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83" r:id="rId3"/>
    <p:sldId id="307" r:id="rId4"/>
    <p:sldId id="292" r:id="rId5"/>
    <p:sldId id="258" r:id="rId6"/>
    <p:sldId id="303" r:id="rId7"/>
    <p:sldId id="304" r:id="rId8"/>
    <p:sldId id="305" r:id="rId9"/>
    <p:sldId id="306" r:id="rId10"/>
    <p:sldId id="260" r:id="rId11"/>
    <p:sldId id="282" r:id="rId12"/>
    <p:sldId id="293" r:id="rId13"/>
    <p:sldId id="269" r:id="rId14"/>
    <p:sldId id="284" r:id="rId15"/>
    <p:sldId id="275" r:id="rId16"/>
    <p:sldId id="308" r:id="rId17"/>
    <p:sldId id="278" r:id="rId18"/>
    <p:sldId id="291" r:id="rId19"/>
    <p:sldId id="309" r:id="rId20"/>
    <p:sldId id="281" r:id="rId2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37"/>
  </p:normalViewPr>
  <p:slideViewPr>
    <p:cSldViewPr snapToGrid="0">
      <p:cViewPr varScale="1">
        <p:scale>
          <a:sx n="68" d="100"/>
          <a:sy n="68" d="100"/>
        </p:scale>
        <p:origin x="1446" y="78"/>
      </p:cViewPr>
      <p:guideLst>
        <p:guide orient="horz" pos="2140"/>
        <p:guide pos="2880"/>
      </p:guideLst>
    </p:cSldViewPr>
  </p:slideViewPr>
  <p:notesTextViewPr>
    <p:cViewPr>
      <p:scale>
        <a:sx n="1" d="1"/>
        <a:sy n="1" d="1"/>
      </p:scale>
      <p:origin x="0" y="0"/>
    </p:cViewPr>
  </p:notesTextViewPr>
  <p:notesViewPr>
    <p:cSldViewPr snapToGrid="0">
      <p:cViewPr varScale="1">
        <p:scale>
          <a:sx n="72" d="100"/>
          <a:sy n="72" d="100"/>
        </p:scale>
        <p:origin x="359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DMEX CONSUMIBLES" userId="fe4cb0b73cc51011" providerId="LiveId" clId="{12D87593-D8C3-4C31-8ECA-35D6BFC27F26}"/>
    <pc:docChg chg="delSld">
      <pc:chgData name="CDMEX CONSUMIBLES" userId="fe4cb0b73cc51011" providerId="LiveId" clId="{12D87593-D8C3-4C31-8ECA-35D6BFC27F26}" dt="2022-12-19T18:40:10.063" v="0" actId="47"/>
      <pc:docMkLst>
        <pc:docMk/>
      </pc:docMkLst>
      <pc:sldChg chg="del">
        <pc:chgData name="CDMEX CONSUMIBLES" userId="fe4cb0b73cc51011" providerId="LiveId" clId="{12D87593-D8C3-4C31-8ECA-35D6BFC27F26}" dt="2022-12-19T18:40:10.063" v="0" actId="47"/>
        <pc:sldMkLst>
          <pc:docMk/>
          <pc:sldMk cId="4254461479" sldId="310"/>
        </pc:sldMkLst>
      </pc:sldChg>
    </pc:docChg>
  </pc:docChgLst>
  <pc:docChgLst>
    <pc:chgData name="CDMEX CONSUMIBLES" userId="fe4cb0b73cc51011" providerId="LiveId" clId="{773B7643-35B9-48E6-99B2-54A295716F78}"/>
    <pc:docChg chg="undo custSel addSld modSld">
      <pc:chgData name="CDMEX CONSUMIBLES" userId="fe4cb0b73cc51011" providerId="LiveId" clId="{773B7643-35B9-48E6-99B2-54A295716F78}" dt="2022-10-07T19:37:37.735" v="713" actId="20577"/>
      <pc:docMkLst>
        <pc:docMk/>
      </pc:docMkLst>
      <pc:sldChg chg="addSp delSp modSp mod">
        <pc:chgData name="CDMEX CONSUMIBLES" userId="fe4cb0b73cc51011" providerId="LiveId" clId="{773B7643-35B9-48E6-99B2-54A295716F78}" dt="2022-10-07T19:25:42.740" v="614" actId="478"/>
        <pc:sldMkLst>
          <pc:docMk/>
          <pc:sldMk cId="0" sldId="256"/>
        </pc:sldMkLst>
        <pc:spChg chg="mod">
          <ac:chgData name="CDMEX CONSUMIBLES" userId="fe4cb0b73cc51011" providerId="LiveId" clId="{773B7643-35B9-48E6-99B2-54A295716F78}" dt="2022-10-06T22:59:59.379" v="84" actId="108"/>
          <ac:spMkLst>
            <pc:docMk/>
            <pc:sldMk cId="0" sldId="256"/>
            <ac:spMk id="14" creationId="{00000000-0000-0000-0000-000000000000}"/>
          </ac:spMkLst>
        </pc:spChg>
        <pc:spChg chg="mod">
          <ac:chgData name="CDMEX CONSUMIBLES" userId="fe4cb0b73cc51011" providerId="LiveId" clId="{773B7643-35B9-48E6-99B2-54A295716F78}" dt="2022-10-06T22:59:58.376" v="83" actId="108"/>
          <ac:spMkLst>
            <pc:docMk/>
            <pc:sldMk cId="0" sldId="256"/>
            <ac:spMk id="20" creationId="{00000000-0000-0000-0000-000000000000}"/>
          </ac:spMkLst>
        </pc:spChg>
        <pc:spChg chg="add mod">
          <ac:chgData name="CDMEX CONSUMIBLES" userId="fe4cb0b73cc51011" providerId="LiveId" clId="{773B7643-35B9-48E6-99B2-54A295716F78}" dt="2022-10-06T22:59:50.927" v="82" actId="20577"/>
          <ac:spMkLst>
            <pc:docMk/>
            <pc:sldMk cId="0" sldId="256"/>
            <ac:spMk id="21" creationId="{28E7E3D7-BFF9-4226-A86B-1B8D2A1523E4}"/>
          </ac:spMkLst>
        </pc:spChg>
        <pc:spChg chg="add del mod">
          <ac:chgData name="CDMEX CONSUMIBLES" userId="fe4cb0b73cc51011" providerId="LiveId" clId="{773B7643-35B9-48E6-99B2-54A295716F78}" dt="2022-10-07T19:25:42.740" v="614" actId="478"/>
          <ac:spMkLst>
            <pc:docMk/>
            <pc:sldMk cId="0" sldId="256"/>
            <ac:spMk id="22" creationId="{F3A90AB0-AB46-4571-A15E-928651CB750A}"/>
          </ac:spMkLst>
        </pc:spChg>
        <pc:picChg chg="mod">
          <ac:chgData name="CDMEX CONSUMIBLES" userId="fe4cb0b73cc51011" providerId="LiveId" clId="{773B7643-35B9-48E6-99B2-54A295716F78}" dt="2022-10-06T22:58:44.632" v="59" actId="14100"/>
          <ac:picMkLst>
            <pc:docMk/>
            <pc:sldMk cId="0" sldId="256"/>
            <ac:picMk id="1026" creationId="{708D49B9-258F-A544-9584-BC172342917D}"/>
          </ac:picMkLst>
        </pc:picChg>
      </pc:sldChg>
      <pc:sldChg chg="modSp mod">
        <pc:chgData name="CDMEX CONSUMIBLES" userId="fe4cb0b73cc51011" providerId="LiveId" clId="{773B7643-35B9-48E6-99B2-54A295716F78}" dt="2022-10-07T17:53:03.234" v="138" actId="20577"/>
        <pc:sldMkLst>
          <pc:docMk/>
          <pc:sldMk cId="0" sldId="258"/>
        </pc:sldMkLst>
        <pc:spChg chg="mod">
          <ac:chgData name="CDMEX CONSUMIBLES" userId="fe4cb0b73cc51011" providerId="LiveId" clId="{773B7643-35B9-48E6-99B2-54A295716F78}" dt="2022-10-07T17:53:03.234" v="138" actId="20577"/>
          <ac:spMkLst>
            <pc:docMk/>
            <pc:sldMk cId="0" sldId="258"/>
            <ac:spMk id="20" creationId="{00000000-0000-0000-0000-000000000000}"/>
          </ac:spMkLst>
        </pc:spChg>
      </pc:sldChg>
      <pc:sldChg chg="modSp mod">
        <pc:chgData name="CDMEX CONSUMIBLES" userId="fe4cb0b73cc51011" providerId="LiveId" clId="{773B7643-35B9-48E6-99B2-54A295716F78}" dt="2022-10-07T17:53:30.856" v="157" actId="20577"/>
        <pc:sldMkLst>
          <pc:docMk/>
          <pc:sldMk cId="0" sldId="260"/>
        </pc:sldMkLst>
        <pc:spChg chg="mod">
          <ac:chgData name="CDMEX CONSUMIBLES" userId="fe4cb0b73cc51011" providerId="LiveId" clId="{773B7643-35B9-48E6-99B2-54A295716F78}" dt="2022-10-07T17:53:30.856" v="157" actId="20577"/>
          <ac:spMkLst>
            <pc:docMk/>
            <pc:sldMk cId="0" sldId="260"/>
            <ac:spMk id="21" creationId="{00000000-0000-0000-0000-000000000000}"/>
          </ac:spMkLst>
        </pc:spChg>
      </pc:sldChg>
      <pc:sldChg chg="modSp mod">
        <pc:chgData name="CDMEX CONSUMIBLES" userId="fe4cb0b73cc51011" providerId="LiveId" clId="{773B7643-35B9-48E6-99B2-54A295716F78}" dt="2022-10-06T22:23:06.930" v="57" actId="20577"/>
        <pc:sldMkLst>
          <pc:docMk/>
          <pc:sldMk cId="0" sldId="281"/>
        </pc:sldMkLst>
        <pc:spChg chg="mod">
          <ac:chgData name="CDMEX CONSUMIBLES" userId="fe4cb0b73cc51011" providerId="LiveId" clId="{773B7643-35B9-48E6-99B2-54A295716F78}" dt="2022-10-06T22:23:06.930" v="57" actId="20577"/>
          <ac:spMkLst>
            <pc:docMk/>
            <pc:sldMk cId="0" sldId="281"/>
            <ac:spMk id="9" creationId="{00000000-0000-0000-0000-000000000000}"/>
          </ac:spMkLst>
        </pc:spChg>
        <pc:spChg chg="mod">
          <ac:chgData name="CDMEX CONSUMIBLES" userId="fe4cb0b73cc51011" providerId="LiveId" clId="{773B7643-35B9-48E6-99B2-54A295716F78}" dt="2022-10-06T22:22:47.062" v="52" actId="20577"/>
          <ac:spMkLst>
            <pc:docMk/>
            <pc:sldMk cId="0" sldId="281"/>
            <ac:spMk id="26" creationId="{00000000-0000-0000-0000-000000000000}"/>
          </ac:spMkLst>
        </pc:spChg>
      </pc:sldChg>
      <pc:sldChg chg="addSp modSp mod">
        <pc:chgData name="CDMEX CONSUMIBLES" userId="fe4cb0b73cc51011" providerId="LiveId" clId="{773B7643-35B9-48E6-99B2-54A295716F78}" dt="2022-10-07T19:26:58.124" v="668" actId="207"/>
        <pc:sldMkLst>
          <pc:docMk/>
          <pc:sldMk cId="311807893" sldId="308"/>
        </pc:sldMkLst>
        <pc:spChg chg="add mod">
          <ac:chgData name="CDMEX CONSUMIBLES" userId="fe4cb0b73cc51011" providerId="LiveId" clId="{773B7643-35B9-48E6-99B2-54A295716F78}" dt="2022-10-07T19:26:58.124" v="668" actId="207"/>
          <ac:spMkLst>
            <pc:docMk/>
            <pc:sldMk cId="311807893" sldId="308"/>
            <ac:spMk id="11" creationId="{E24F5F77-C531-4297-9A31-7AEE13061E3E}"/>
          </ac:spMkLst>
        </pc:spChg>
      </pc:sldChg>
      <pc:sldChg chg="addSp delSp modSp add mod">
        <pc:chgData name="CDMEX CONSUMIBLES" userId="fe4cb0b73cc51011" providerId="LiveId" clId="{773B7643-35B9-48E6-99B2-54A295716F78}" dt="2022-10-07T19:08:43.140" v="612"/>
        <pc:sldMkLst>
          <pc:docMk/>
          <pc:sldMk cId="2988933545" sldId="309"/>
        </pc:sldMkLst>
        <pc:spChg chg="add mod">
          <ac:chgData name="CDMEX CONSUMIBLES" userId="fe4cb0b73cc51011" providerId="LiveId" clId="{773B7643-35B9-48E6-99B2-54A295716F78}" dt="2022-10-07T19:02:43.904" v="572" actId="1076"/>
          <ac:spMkLst>
            <pc:docMk/>
            <pc:sldMk cId="2988933545" sldId="309"/>
            <ac:spMk id="3" creationId="{AB72BE01-A736-49E3-BC59-AECD1BA104A8}"/>
          </ac:spMkLst>
        </pc:spChg>
        <pc:spChg chg="add del mod">
          <ac:chgData name="CDMEX CONSUMIBLES" userId="fe4cb0b73cc51011" providerId="LiveId" clId="{773B7643-35B9-48E6-99B2-54A295716F78}" dt="2022-10-07T17:58:36.636" v="188" actId="478"/>
          <ac:spMkLst>
            <pc:docMk/>
            <pc:sldMk cId="2988933545" sldId="309"/>
            <ac:spMk id="6" creationId="{1833C9D3-517D-49A6-87F9-8B649BBB1BA2}"/>
          </ac:spMkLst>
        </pc:spChg>
        <pc:spChg chg="add mod">
          <ac:chgData name="CDMEX CONSUMIBLES" userId="fe4cb0b73cc51011" providerId="LiveId" clId="{773B7643-35B9-48E6-99B2-54A295716F78}" dt="2022-10-07T19:02:43.904" v="572" actId="1076"/>
          <ac:spMkLst>
            <pc:docMk/>
            <pc:sldMk cId="2988933545" sldId="309"/>
            <ac:spMk id="7" creationId="{FAD246BD-380B-4BC6-B2E7-872FF7FD5D0C}"/>
          </ac:spMkLst>
        </pc:spChg>
        <pc:spChg chg="add mod">
          <ac:chgData name="CDMEX CONSUMIBLES" userId="fe4cb0b73cc51011" providerId="LiveId" clId="{773B7643-35B9-48E6-99B2-54A295716F78}" dt="2022-10-07T19:02:43.904" v="572" actId="1076"/>
          <ac:spMkLst>
            <pc:docMk/>
            <pc:sldMk cId="2988933545" sldId="309"/>
            <ac:spMk id="8" creationId="{E4C44791-6A26-4294-A849-561B0C9210C9}"/>
          </ac:spMkLst>
        </pc:spChg>
        <pc:spChg chg="del mod">
          <ac:chgData name="CDMEX CONSUMIBLES" userId="fe4cb0b73cc51011" providerId="LiveId" clId="{773B7643-35B9-48E6-99B2-54A295716F78}" dt="2022-10-07T17:54:17.528" v="161" actId="478"/>
          <ac:spMkLst>
            <pc:docMk/>
            <pc:sldMk cId="2988933545" sldId="309"/>
            <ac:spMk id="14" creationId="{00000000-0000-0000-0000-000000000000}"/>
          </ac:spMkLst>
        </pc:spChg>
        <pc:spChg chg="del">
          <ac:chgData name="CDMEX CONSUMIBLES" userId="fe4cb0b73cc51011" providerId="LiveId" clId="{773B7643-35B9-48E6-99B2-54A295716F78}" dt="2022-10-07T17:52:41.512" v="118" actId="478"/>
          <ac:spMkLst>
            <pc:docMk/>
            <pc:sldMk cId="2988933545" sldId="309"/>
            <ac:spMk id="16" creationId="{00000000-0000-0000-0000-000000000000}"/>
          </ac:spMkLst>
        </pc:spChg>
        <pc:spChg chg="del">
          <ac:chgData name="CDMEX CONSUMIBLES" userId="fe4cb0b73cc51011" providerId="LiveId" clId="{773B7643-35B9-48E6-99B2-54A295716F78}" dt="2022-10-07T17:52:47.323" v="120" actId="478"/>
          <ac:spMkLst>
            <pc:docMk/>
            <pc:sldMk cId="2988933545" sldId="309"/>
            <ac:spMk id="17" creationId="{00000000-0000-0000-0000-000000000000}"/>
          </ac:spMkLst>
        </pc:spChg>
        <pc:spChg chg="add mod">
          <ac:chgData name="CDMEX CONSUMIBLES" userId="fe4cb0b73cc51011" providerId="LiveId" clId="{773B7643-35B9-48E6-99B2-54A295716F78}" dt="2022-10-07T19:02:43.904" v="572" actId="1076"/>
          <ac:spMkLst>
            <pc:docMk/>
            <pc:sldMk cId="2988933545" sldId="309"/>
            <ac:spMk id="19" creationId="{13669864-C221-41B9-9A92-4807C7681B65}"/>
          </ac:spMkLst>
        </pc:spChg>
        <pc:spChg chg="del">
          <ac:chgData name="CDMEX CONSUMIBLES" userId="fe4cb0b73cc51011" providerId="LiveId" clId="{773B7643-35B9-48E6-99B2-54A295716F78}" dt="2022-10-07T17:52:43.894" v="119" actId="478"/>
          <ac:spMkLst>
            <pc:docMk/>
            <pc:sldMk cId="2988933545" sldId="309"/>
            <ac:spMk id="20" creationId="{00000000-0000-0000-0000-000000000000}"/>
          </ac:spMkLst>
        </pc:spChg>
        <pc:spChg chg="add mod">
          <ac:chgData name="CDMEX CONSUMIBLES" userId="fe4cb0b73cc51011" providerId="LiveId" clId="{773B7643-35B9-48E6-99B2-54A295716F78}" dt="2022-10-07T19:02:43.904" v="572" actId="1076"/>
          <ac:spMkLst>
            <pc:docMk/>
            <pc:sldMk cId="2988933545" sldId="309"/>
            <ac:spMk id="21" creationId="{B79B15BC-B63F-4E2D-A2DE-2B2326308F53}"/>
          </ac:spMkLst>
        </pc:spChg>
        <pc:spChg chg="add mod">
          <ac:chgData name="CDMEX CONSUMIBLES" userId="fe4cb0b73cc51011" providerId="LiveId" clId="{773B7643-35B9-48E6-99B2-54A295716F78}" dt="2022-10-07T19:02:43.904" v="572" actId="1076"/>
          <ac:spMkLst>
            <pc:docMk/>
            <pc:sldMk cId="2988933545" sldId="309"/>
            <ac:spMk id="22" creationId="{B4F4181C-E731-4122-A357-D18F2EC58D25}"/>
          </ac:spMkLst>
        </pc:spChg>
        <pc:spChg chg="del">
          <ac:chgData name="CDMEX CONSUMIBLES" userId="fe4cb0b73cc51011" providerId="LiveId" clId="{773B7643-35B9-48E6-99B2-54A295716F78}" dt="2022-10-07T17:51:35.503" v="109" actId="478"/>
          <ac:spMkLst>
            <pc:docMk/>
            <pc:sldMk cId="2988933545" sldId="309"/>
            <ac:spMk id="23" creationId="{00000000-0000-0000-0000-000000000000}"/>
          </ac:spMkLst>
        </pc:spChg>
        <pc:spChg chg="add mod">
          <ac:chgData name="CDMEX CONSUMIBLES" userId="fe4cb0b73cc51011" providerId="LiveId" clId="{773B7643-35B9-48E6-99B2-54A295716F78}" dt="2022-10-07T19:02:43.904" v="572" actId="1076"/>
          <ac:spMkLst>
            <pc:docMk/>
            <pc:sldMk cId="2988933545" sldId="309"/>
            <ac:spMk id="24" creationId="{530F679A-12F3-474A-8FDE-B8FB2F6B94BC}"/>
          </ac:spMkLst>
        </pc:spChg>
        <pc:spChg chg="add mod">
          <ac:chgData name="CDMEX CONSUMIBLES" userId="fe4cb0b73cc51011" providerId="LiveId" clId="{773B7643-35B9-48E6-99B2-54A295716F78}" dt="2022-10-07T19:02:43.904" v="572" actId="1076"/>
          <ac:spMkLst>
            <pc:docMk/>
            <pc:sldMk cId="2988933545" sldId="309"/>
            <ac:spMk id="25" creationId="{A7A8A051-F465-4438-BB89-40E380B16239}"/>
          </ac:spMkLst>
        </pc:spChg>
        <pc:graphicFrameChg chg="add del modGraphic">
          <ac:chgData name="CDMEX CONSUMIBLES" userId="fe4cb0b73cc51011" providerId="LiveId" clId="{773B7643-35B9-48E6-99B2-54A295716F78}" dt="2022-10-07T17:58:40.753" v="189" actId="478"/>
          <ac:graphicFrameMkLst>
            <pc:docMk/>
            <pc:sldMk cId="2988933545" sldId="309"/>
            <ac:graphicFrameMk id="5" creationId="{2B1F627D-4539-4847-9792-0BA3F95862C1}"/>
          </ac:graphicFrameMkLst>
        </pc:graphicFrameChg>
        <pc:picChg chg="del">
          <ac:chgData name="CDMEX CONSUMIBLES" userId="fe4cb0b73cc51011" providerId="LiveId" clId="{773B7643-35B9-48E6-99B2-54A295716F78}" dt="2022-10-07T17:52:38.285" v="116" actId="478"/>
          <ac:picMkLst>
            <pc:docMk/>
            <pc:sldMk cId="2988933545" sldId="309"/>
            <ac:picMk id="2" creationId="{00000000-0000-0000-0000-000000000000}"/>
          </ac:picMkLst>
        </pc:picChg>
        <pc:picChg chg="add mod">
          <ac:chgData name="CDMEX CONSUMIBLES" userId="fe4cb0b73cc51011" providerId="LiveId" clId="{773B7643-35B9-48E6-99B2-54A295716F78}" dt="2022-10-07T17:54:31.784" v="165" actId="1076"/>
          <ac:picMkLst>
            <pc:docMk/>
            <pc:sldMk cId="2988933545" sldId="309"/>
            <ac:picMk id="1026" creationId="{E9827FDD-51A8-413A-91C1-2B05C7A2132B}"/>
          </ac:picMkLst>
        </pc:picChg>
        <pc:picChg chg="add del mod">
          <ac:chgData name="CDMEX CONSUMIBLES" userId="fe4cb0b73cc51011" providerId="LiveId" clId="{773B7643-35B9-48E6-99B2-54A295716F78}" dt="2022-10-07T19:04:19.735" v="583" actId="478"/>
          <ac:picMkLst>
            <pc:docMk/>
            <pc:sldMk cId="2988933545" sldId="309"/>
            <ac:picMk id="1028" creationId="{DEAF7D63-4E52-444C-A6A3-8FF49D461CDF}"/>
          </ac:picMkLst>
        </pc:picChg>
        <pc:picChg chg="add del mod">
          <ac:chgData name="CDMEX CONSUMIBLES" userId="fe4cb0b73cc51011" providerId="LiveId" clId="{773B7643-35B9-48E6-99B2-54A295716F78}" dt="2022-10-07T19:05:24.222" v="588" actId="478"/>
          <ac:picMkLst>
            <pc:docMk/>
            <pc:sldMk cId="2988933545" sldId="309"/>
            <ac:picMk id="1030" creationId="{6C592FC4-A2D1-4BA3-95A4-F07D08A25BEE}"/>
          </ac:picMkLst>
        </pc:picChg>
        <pc:picChg chg="add mod">
          <ac:chgData name="CDMEX CONSUMIBLES" userId="fe4cb0b73cc51011" providerId="LiveId" clId="{773B7643-35B9-48E6-99B2-54A295716F78}" dt="2022-10-07T19:06:41.198" v="596" actId="1076"/>
          <ac:picMkLst>
            <pc:docMk/>
            <pc:sldMk cId="2988933545" sldId="309"/>
            <ac:picMk id="1032" creationId="{4F2BCCE9-3FDD-46DA-A482-1AB3E764DFBE}"/>
          </ac:picMkLst>
        </pc:picChg>
        <pc:picChg chg="add mod">
          <ac:chgData name="CDMEX CONSUMIBLES" userId="fe4cb0b73cc51011" providerId="LiveId" clId="{773B7643-35B9-48E6-99B2-54A295716F78}" dt="2022-10-07T19:07:42.993" v="604" actId="1076"/>
          <ac:picMkLst>
            <pc:docMk/>
            <pc:sldMk cId="2988933545" sldId="309"/>
            <ac:picMk id="1034" creationId="{D8731EA4-AB33-4B84-BB0B-A22DD48E54F2}"/>
          </ac:picMkLst>
        </pc:picChg>
        <pc:picChg chg="add mod">
          <ac:chgData name="CDMEX CONSUMIBLES" userId="fe4cb0b73cc51011" providerId="LiveId" clId="{773B7643-35B9-48E6-99B2-54A295716F78}" dt="2022-10-07T19:08:43.140" v="612"/>
          <ac:picMkLst>
            <pc:docMk/>
            <pc:sldMk cId="2988933545" sldId="309"/>
            <ac:picMk id="1036" creationId="{FBE812B5-0558-40ED-92FB-4FC41DB9EF98}"/>
          </ac:picMkLst>
        </pc:picChg>
        <pc:picChg chg="add mod">
          <ac:chgData name="CDMEX CONSUMIBLES" userId="fe4cb0b73cc51011" providerId="LiveId" clId="{773B7643-35B9-48E6-99B2-54A295716F78}" dt="2022-10-07T19:08:32.685" v="611"/>
          <ac:picMkLst>
            <pc:docMk/>
            <pc:sldMk cId="2988933545" sldId="309"/>
            <ac:picMk id="1038" creationId="{DA701F6E-1BB6-4166-814A-3AF2EEB9A2A9}"/>
          </ac:picMkLst>
        </pc:picChg>
        <pc:picChg chg="del">
          <ac:chgData name="CDMEX CONSUMIBLES" userId="fe4cb0b73cc51011" providerId="LiveId" clId="{773B7643-35B9-48E6-99B2-54A295716F78}" dt="2022-10-07T17:53:56.286" v="158" actId="478"/>
          <ac:picMkLst>
            <pc:docMk/>
            <pc:sldMk cId="2988933545" sldId="309"/>
            <ac:picMk id="6146" creationId="{00000000-0000-0000-0000-000000000000}"/>
          </ac:picMkLst>
        </pc:picChg>
        <pc:picChg chg="del">
          <ac:chgData name="CDMEX CONSUMIBLES" userId="fe4cb0b73cc51011" providerId="LiveId" clId="{773B7643-35B9-48E6-99B2-54A295716F78}" dt="2022-10-07T17:52:39.713" v="117" actId="478"/>
          <ac:picMkLst>
            <pc:docMk/>
            <pc:sldMk cId="2988933545" sldId="309"/>
            <ac:picMk id="6148" creationId="{00000000-0000-0000-0000-000000000000}"/>
          </ac:picMkLst>
        </pc:picChg>
      </pc:sldChg>
      <pc:sldChg chg="delSp modSp add mod">
        <pc:chgData name="CDMEX CONSUMIBLES" userId="fe4cb0b73cc51011" providerId="LiveId" clId="{773B7643-35B9-48E6-99B2-54A295716F78}" dt="2022-10-07T19:37:37.735" v="713" actId="20577"/>
        <pc:sldMkLst>
          <pc:docMk/>
          <pc:sldMk cId="4254461479" sldId="310"/>
        </pc:sldMkLst>
        <pc:spChg chg="mod">
          <ac:chgData name="CDMEX CONSUMIBLES" userId="fe4cb0b73cc51011" providerId="LiveId" clId="{773B7643-35B9-48E6-99B2-54A295716F78}" dt="2022-10-07T19:37:37.735" v="713" actId="20577"/>
          <ac:spMkLst>
            <pc:docMk/>
            <pc:sldMk cId="4254461479" sldId="310"/>
            <ac:spMk id="14" creationId="{00000000-0000-0000-0000-000000000000}"/>
          </ac:spMkLst>
        </pc:spChg>
        <pc:spChg chg="del mod">
          <ac:chgData name="CDMEX CONSUMIBLES" userId="fe4cb0b73cc51011" providerId="LiveId" clId="{773B7643-35B9-48E6-99B2-54A295716F78}" dt="2022-10-07T19:27:20.648" v="708" actId="478"/>
          <ac:spMkLst>
            <pc:docMk/>
            <pc:sldMk cId="4254461479" sldId="310"/>
            <ac:spMk id="23" creationId="{00000000-0000-0000-0000-000000000000}"/>
          </ac:spMkLst>
        </pc:spChg>
        <pc:picChg chg="del">
          <ac:chgData name="CDMEX CONSUMIBLES" userId="fe4cb0b73cc51011" providerId="LiveId" clId="{773B7643-35B9-48E6-99B2-54A295716F78}" dt="2022-10-07T19:27:23.248" v="709" actId="478"/>
          <ac:picMkLst>
            <pc:docMk/>
            <pc:sldMk cId="4254461479" sldId="310"/>
            <ac:picMk id="2" creationId="{00000000-0000-0000-0000-000000000000}"/>
          </ac:picMkLst>
        </pc:picChg>
        <pc:picChg chg="del">
          <ac:chgData name="CDMEX CONSUMIBLES" userId="fe4cb0b73cc51011" providerId="LiveId" clId="{773B7643-35B9-48E6-99B2-54A295716F78}" dt="2022-10-07T19:27:28.900" v="711" actId="478"/>
          <ac:picMkLst>
            <pc:docMk/>
            <pc:sldMk cId="4254461479" sldId="310"/>
            <ac:picMk id="6146" creationId="{00000000-0000-0000-0000-000000000000}"/>
          </ac:picMkLst>
        </pc:picChg>
        <pc:picChg chg="del">
          <ac:chgData name="CDMEX CONSUMIBLES" userId="fe4cb0b73cc51011" providerId="LiveId" clId="{773B7643-35B9-48E6-99B2-54A295716F78}" dt="2022-10-07T19:27:25.240" v="710" actId="478"/>
          <ac:picMkLst>
            <pc:docMk/>
            <pc:sldMk cId="4254461479" sldId="310"/>
            <ac:picMk id="6148" creationId="{00000000-0000-0000-0000-000000000000}"/>
          </ac:picMkLst>
        </pc:picChg>
      </pc:sldChg>
    </pc:docChg>
  </pc:docChgLst>
  <pc:docChgLst>
    <pc:chgData name="cristian davila" userId="fe4cb0b73cc51011" providerId="LiveId" clId="{9A96F919-96DB-4350-9242-0DD7060BC35D}"/>
    <pc:docChg chg="custSel modSld">
      <pc:chgData name="cristian davila" userId="fe4cb0b73cc51011" providerId="LiveId" clId="{9A96F919-96DB-4350-9242-0DD7060BC35D}" dt="2022-05-31T19:07:55.249" v="14" actId="478"/>
      <pc:docMkLst>
        <pc:docMk/>
      </pc:docMkLst>
      <pc:sldChg chg="delSp mod">
        <pc:chgData name="cristian davila" userId="fe4cb0b73cc51011" providerId="LiveId" clId="{9A96F919-96DB-4350-9242-0DD7060BC35D}" dt="2022-05-31T19:06:57.038" v="0" actId="478"/>
        <pc:sldMkLst>
          <pc:docMk/>
          <pc:sldMk cId="0" sldId="256"/>
        </pc:sldMkLst>
        <pc:spChg chg="del">
          <ac:chgData name="cristian davila" userId="fe4cb0b73cc51011" providerId="LiveId" clId="{9A96F919-96DB-4350-9242-0DD7060BC35D}" dt="2022-05-31T19:06:57.038" v="0" actId="478"/>
          <ac:spMkLst>
            <pc:docMk/>
            <pc:sldMk cId="0" sldId="256"/>
            <ac:spMk id="3" creationId="{00000000-0000-0000-0000-000000000000}"/>
          </ac:spMkLst>
        </pc:spChg>
      </pc:sldChg>
      <pc:sldChg chg="delSp mod">
        <pc:chgData name="cristian davila" userId="fe4cb0b73cc51011" providerId="LiveId" clId="{9A96F919-96DB-4350-9242-0DD7060BC35D}" dt="2022-05-31T19:07:02.942" v="1" actId="478"/>
        <pc:sldMkLst>
          <pc:docMk/>
          <pc:sldMk cId="0" sldId="258"/>
        </pc:sldMkLst>
        <pc:spChg chg="del">
          <ac:chgData name="cristian davila" userId="fe4cb0b73cc51011" providerId="LiveId" clId="{9A96F919-96DB-4350-9242-0DD7060BC35D}" dt="2022-05-31T19:07:02.942" v="1" actId="478"/>
          <ac:spMkLst>
            <pc:docMk/>
            <pc:sldMk cId="0" sldId="258"/>
            <ac:spMk id="34" creationId="{BA79FD9D-5721-9743-AE3F-9405C7D287A1}"/>
          </ac:spMkLst>
        </pc:spChg>
      </pc:sldChg>
      <pc:sldChg chg="delSp mod">
        <pc:chgData name="cristian davila" userId="fe4cb0b73cc51011" providerId="LiveId" clId="{9A96F919-96DB-4350-9242-0DD7060BC35D}" dt="2022-05-31T19:07:22.566" v="6" actId="478"/>
        <pc:sldMkLst>
          <pc:docMk/>
          <pc:sldMk cId="0" sldId="260"/>
        </pc:sldMkLst>
        <pc:spChg chg="del">
          <ac:chgData name="cristian davila" userId="fe4cb0b73cc51011" providerId="LiveId" clId="{9A96F919-96DB-4350-9242-0DD7060BC35D}" dt="2022-05-31T19:07:22.566" v="6" actId="478"/>
          <ac:spMkLst>
            <pc:docMk/>
            <pc:sldMk cId="0" sldId="260"/>
            <ac:spMk id="16" creationId="{EFA49AC4-1EBA-1242-AACE-D1052395F855}"/>
          </ac:spMkLst>
        </pc:spChg>
      </pc:sldChg>
      <pc:sldChg chg="delSp mod">
        <pc:chgData name="cristian davila" userId="fe4cb0b73cc51011" providerId="LiveId" clId="{9A96F919-96DB-4350-9242-0DD7060BC35D}" dt="2022-05-31T19:07:35.179" v="9" actId="478"/>
        <pc:sldMkLst>
          <pc:docMk/>
          <pc:sldMk cId="0" sldId="269"/>
        </pc:sldMkLst>
        <pc:spChg chg="del">
          <ac:chgData name="cristian davila" userId="fe4cb0b73cc51011" providerId="LiveId" clId="{9A96F919-96DB-4350-9242-0DD7060BC35D}" dt="2022-05-31T19:07:35.179" v="9" actId="478"/>
          <ac:spMkLst>
            <pc:docMk/>
            <pc:sldMk cId="0" sldId="269"/>
            <ac:spMk id="15" creationId="{92BE6A80-6B0A-2841-8CAB-D7BF17D846E7}"/>
          </ac:spMkLst>
        </pc:spChg>
      </pc:sldChg>
      <pc:sldChg chg="delSp mod">
        <pc:chgData name="cristian davila" userId="fe4cb0b73cc51011" providerId="LiveId" clId="{9A96F919-96DB-4350-9242-0DD7060BC35D}" dt="2022-05-31T19:07:43.052" v="11" actId="478"/>
        <pc:sldMkLst>
          <pc:docMk/>
          <pc:sldMk cId="0" sldId="275"/>
        </pc:sldMkLst>
        <pc:spChg chg="del">
          <ac:chgData name="cristian davila" userId="fe4cb0b73cc51011" providerId="LiveId" clId="{9A96F919-96DB-4350-9242-0DD7060BC35D}" dt="2022-05-31T19:07:43.052" v="11" actId="478"/>
          <ac:spMkLst>
            <pc:docMk/>
            <pc:sldMk cId="0" sldId="275"/>
            <ac:spMk id="12" creationId="{84DF6B44-A3FD-0043-A987-C3DF8EB8AC75}"/>
          </ac:spMkLst>
        </pc:spChg>
      </pc:sldChg>
      <pc:sldChg chg="delSp mod">
        <pc:chgData name="cristian davila" userId="fe4cb0b73cc51011" providerId="LiveId" clId="{9A96F919-96DB-4350-9242-0DD7060BC35D}" dt="2022-05-31T19:07:47.221" v="12" actId="478"/>
        <pc:sldMkLst>
          <pc:docMk/>
          <pc:sldMk cId="0" sldId="278"/>
        </pc:sldMkLst>
        <pc:spChg chg="del">
          <ac:chgData name="cristian davila" userId="fe4cb0b73cc51011" providerId="LiveId" clId="{9A96F919-96DB-4350-9242-0DD7060BC35D}" dt="2022-05-31T19:07:47.221" v="12" actId="478"/>
          <ac:spMkLst>
            <pc:docMk/>
            <pc:sldMk cId="0" sldId="278"/>
            <ac:spMk id="13" creationId="{C0DDC42D-4454-6640-A548-5878892E1F1F}"/>
          </ac:spMkLst>
        </pc:spChg>
      </pc:sldChg>
      <pc:sldChg chg="delSp mod">
        <pc:chgData name="cristian davila" userId="fe4cb0b73cc51011" providerId="LiveId" clId="{9A96F919-96DB-4350-9242-0DD7060BC35D}" dt="2022-05-31T19:07:55.249" v="14" actId="478"/>
        <pc:sldMkLst>
          <pc:docMk/>
          <pc:sldMk cId="0" sldId="281"/>
        </pc:sldMkLst>
        <pc:spChg chg="del">
          <ac:chgData name="cristian davila" userId="fe4cb0b73cc51011" providerId="LiveId" clId="{9A96F919-96DB-4350-9242-0DD7060BC35D}" dt="2022-05-31T19:07:55.249" v="14" actId="478"/>
          <ac:spMkLst>
            <pc:docMk/>
            <pc:sldMk cId="0" sldId="281"/>
            <ac:spMk id="15" creationId="{951926EF-5A49-1E42-B642-A3683A5D77D6}"/>
          </ac:spMkLst>
        </pc:spChg>
      </pc:sldChg>
      <pc:sldChg chg="delSp mod">
        <pc:chgData name="cristian davila" userId="fe4cb0b73cc51011" providerId="LiveId" clId="{9A96F919-96DB-4350-9242-0DD7060BC35D}" dt="2022-05-31T19:07:27.303" v="7" actId="478"/>
        <pc:sldMkLst>
          <pc:docMk/>
          <pc:sldMk cId="0" sldId="282"/>
        </pc:sldMkLst>
        <pc:spChg chg="del">
          <ac:chgData name="cristian davila" userId="fe4cb0b73cc51011" providerId="LiveId" clId="{9A96F919-96DB-4350-9242-0DD7060BC35D}" dt="2022-05-31T19:07:27.303" v="7" actId="478"/>
          <ac:spMkLst>
            <pc:docMk/>
            <pc:sldMk cId="0" sldId="282"/>
            <ac:spMk id="11" creationId="{1D4CD6E0-0E9B-4C46-B247-B5C232E61E43}"/>
          </ac:spMkLst>
        </pc:spChg>
      </pc:sldChg>
      <pc:sldChg chg="delSp mod">
        <pc:chgData name="cristian davila" userId="fe4cb0b73cc51011" providerId="LiveId" clId="{9A96F919-96DB-4350-9242-0DD7060BC35D}" dt="2022-05-31T19:07:39.227" v="10" actId="478"/>
        <pc:sldMkLst>
          <pc:docMk/>
          <pc:sldMk cId="0" sldId="284"/>
        </pc:sldMkLst>
        <pc:spChg chg="del">
          <ac:chgData name="cristian davila" userId="fe4cb0b73cc51011" providerId="LiveId" clId="{9A96F919-96DB-4350-9242-0DD7060BC35D}" dt="2022-05-31T19:07:39.227" v="10" actId="478"/>
          <ac:spMkLst>
            <pc:docMk/>
            <pc:sldMk cId="0" sldId="284"/>
            <ac:spMk id="11" creationId="{E9350D86-3B7B-D441-A7B5-31E7D8015A77}"/>
          </ac:spMkLst>
        </pc:spChg>
      </pc:sldChg>
      <pc:sldChg chg="delSp mod">
        <pc:chgData name="cristian davila" userId="fe4cb0b73cc51011" providerId="LiveId" clId="{9A96F919-96DB-4350-9242-0DD7060BC35D}" dt="2022-05-31T19:07:51.067" v="13" actId="478"/>
        <pc:sldMkLst>
          <pc:docMk/>
          <pc:sldMk cId="0" sldId="291"/>
        </pc:sldMkLst>
        <pc:spChg chg="del">
          <ac:chgData name="cristian davila" userId="fe4cb0b73cc51011" providerId="LiveId" clId="{9A96F919-96DB-4350-9242-0DD7060BC35D}" dt="2022-05-31T19:07:51.067" v="13" actId="478"/>
          <ac:spMkLst>
            <pc:docMk/>
            <pc:sldMk cId="0" sldId="291"/>
            <ac:spMk id="13" creationId="{08B71B10-1932-F543-BD57-FDB3EBAB1B92}"/>
          </ac:spMkLst>
        </pc:spChg>
      </pc:sldChg>
      <pc:sldChg chg="delSp mod">
        <pc:chgData name="cristian davila" userId="fe4cb0b73cc51011" providerId="LiveId" clId="{9A96F919-96DB-4350-9242-0DD7060BC35D}" dt="2022-05-31T19:07:31.326" v="8" actId="478"/>
        <pc:sldMkLst>
          <pc:docMk/>
          <pc:sldMk cId="0" sldId="293"/>
        </pc:sldMkLst>
        <pc:spChg chg="del">
          <ac:chgData name="cristian davila" userId="fe4cb0b73cc51011" providerId="LiveId" clId="{9A96F919-96DB-4350-9242-0DD7060BC35D}" dt="2022-05-31T19:07:31.326" v="8" actId="478"/>
          <ac:spMkLst>
            <pc:docMk/>
            <pc:sldMk cId="0" sldId="293"/>
            <ac:spMk id="8" creationId="{55737849-ADCA-494F-B17F-BF6F022E2D3C}"/>
          </ac:spMkLst>
        </pc:spChg>
      </pc:sldChg>
      <pc:sldChg chg="delSp mod">
        <pc:chgData name="cristian davila" userId="fe4cb0b73cc51011" providerId="LiveId" clId="{9A96F919-96DB-4350-9242-0DD7060BC35D}" dt="2022-05-31T19:07:07.937" v="2" actId="478"/>
        <pc:sldMkLst>
          <pc:docMk/>
          <pc:sldMk cId="0" sldId="303"/>
        </pc:sldMkLst>
        <pc:spChg chg="del">
          <ac:chgData name="cristian davila" userId="fe4cb0b73cc51011" providerId="LiveId" clId="{9A96F919-96DB-4350-9242-0DD7060BC35D}" dt="2022-05-31T19:07:07.937" v="2" actId="478"/>
          <ac:spMkLst>
            <pc:docMk/>
            <pc:sldMk cId="0" sldId="303"/>
            <ac:spMk id="17" creationId="{BA47990D-A615-4848-97E2-35D9F427225A}"/>
          </ac:spMkLst>
        </pc:spChg>
      </pc:sldChg>
      <pc:sldChg chg="delSp mod">
        <pc:chgData name="cristian davila" userId="fe4cb0b73cc51011" providerId="LiveId" clId="{9A96F919-96DB-4350-9242-0DD7060BC35D}" dt="2022-05-31T19:07:10.801" v="3" actId="478"/>
        <pc:sldMkLst>
          <pc:docMk/>
          <pc:sldMk cId="0" sldId="304"/>
        </pc:sldMkLst>
        <pc:spChg chg="del">
          <ac:chgData name="cristian davila" userId="fe4cb0b73cc51011" providerId="LiveId" clId="{9A96F919-96DB-4350-9242-0DD7060BC35D}" dt="2022-05-31T19:07:10.801" v="3" actId="478"/>
          <ac:spMkLst>
            <pc:docMk/>
            <pc:sldMk cId="0" sldId="304"/>
            <ac:spMk id="28" creationId="{84A66C1E-03CB-124C-9589-7B6DE0F6C991}"/>
          </ac:spMkLst>
        </pc:spChg>
      </pc:sldChg>
      <pc:sldChg chg="delSp mod">
        <pc:chgData name="cristian davila" userId="fe4cb0b73cc51011" providerId="LiveId" clId="{9A96F919-96DB-4350-9242-0DD7060BC35D}" dt="2022-05-31T19:07:14.515" v="4" actId="478"/>
        <pc:sldMkLst>
          <pc:docMk/>
          <pc:sldMk cId="0" sldId="305"/>
        </pc:sldMkLst>
        <pc:spChg chg="del">
          <ac:chgData name="cristian davila" userId="fe4cb0b73cc51011" providerId="LiveId" clId="{9A96F919-96DB-4350-9242-0DD7060BC35D}" dt="2022-05-31T19:07:14.515" v="4" actId="478"/>
          <ac:spMkLst>
            <pc:docMk/>
            <pc:sldMk cId="0" sldId="305"/>
            <ac:spMk id="12" creationId="{B8FA5D14-6EB1-D74E-BDCE-DF2E228B57F8}"/>
          </ac:spMkLst>
        </pc:spChg>
      </pc:sldChg>
      <pc:sldChg chg="delSp mod">
        <pc:chgData name="cristian davila" userId="fe4cb0b73cc51011" providerId="LiveId" clId="{9A96F919-96DB-4350-9242-0DD7060BC35D}" dt="2022-05-31T19:07:19.361" v="5" actId="478"/>
        <pc:sldMkLst>
          <pc:docMk/>
          <pc:sldMk cId="0" sldId="306"/>
        </pc:sldMkLst>
        <pc:spChg chg="del">
          <ac:chgData name="cristian davila" userId="fe4cb0b73cc51011" providerId="LiveId" clId="{9A96F919-96DB-4350-9242-0DD7060BC35D}" dt="2022-05-31T19:07:19.361" v="5" actId="478"/>
          <ac:spMkLst>
            <pc:docMk/>
            <pc:sldMk cId="0" sldId="306"/>
            <ac:spMk id="16" creationId="{3D7FF6B5-9613-A040-80B5-0CBED01ABB2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F9097A-BD5E-49B7-9ACA-581202241502}" type="datetimeFigureOut">
              <a:rPr lang="es-MX" smtClean="0"/>
              <a:t>05/02/2025</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2C8191-2B91-4CE0-963A-963561C199FF}" type="slidenum">
              <a:rPr lang="es-MX" smtClean="0"/>
              <a:t>‹Nº›</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582C8191-2B91-4CE0-963A-963561C199FF}" type="slidenum">
              <a:rPr lang="es-MX" smtClean="0"/>
              <a:t>2</a:t>
            </a:fld>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582C8191-2B91-4CE0-963A-963561C199FF}" type="slidenum">
              <a:rPr lang="es-MX" smtClean="0"/>
              <a:t>20</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143000" y="1122363"/>
            <a:ext cx="6858000" cy="2387600"/>
          </a:xfrm>
        </p:spPr>
        <p:txBody>
          <a:bodyPr anchor="b"/>
          <a:lstStyle>
            <a:lvl1pPr algn="ctr">
              <a:defRPr sz="4500"/>
            </a:lvl1pPr>
          </a:lstStyle>
          <a:p>
            <a:r>
              <a:rPr lang="es-MX"/>
              <a:t>Haz clic para modificar el estilo de título del patrón</a:t>
            </a:r>
          </a:p>
        </p:txBody>
      </p:sp>
      <p:sp>
        <p:nvSpPr>
          <p:cNvPr id="3" name="Subtítulo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MX"/>
              <a:t>Haz clic para editar el estilo de subtítulo del patrón</a:t>
            </a:r>
          </a:p>
        </p:txBody>
      </p:sp>
      <p:sp>
        <p:nvSpPr>
          <p:cNvPr id="4" name="Marcador de fecha 3"/>
          <p:cNvSpPr>
            <a:spLocks noGrp="1"/>
          </p:cNvSpPr>
          <p:nvPr>
            <p:ph type="dt" sz="half" idx="10"/>
          </p:nvPr>
        </p:nvSpPr>
        <p:spPr/>
        <p:txBody>
          <a:bodyPr/>
          <a:lstStyle/>
          <a:p>
            <a:fld id="{556ED66B-29AC-0247-A088-078C53FF3D33}" type="datetime1">
              <a:rPr lang="es-MX" smtClean="0"/>
              <a:t>05/02/2025</a:t>
            </a:fld>
            <a:endParaRPr lang="es-MX"/>
          </a:p>
        </p:txBody>
      </p:sp>
      <p:sp>
        <p:nvSpPr>
          <p:cNvPr id="5" name="Marcador de pie de página 4"/>
          <p:cNvSpPr>
            <a:spLocks noGrp="1"/>
          </p:cNvSpPr>
          <p:nvPr>
            <p:ph type="ftr" sz="quarter" idx="11"/>
          </p:nvPr>
        </p:nvSpPr>
        <p:spPr/>
        <p:txBody>
          <a:bodyPr/>
          <a:lstStyle/>
          <a:p>
            <a:r>
              <a:rPr lang="es-MX"/>
              <a:t>CDMEX  2020</a:t>
            </a:r>
          </a:p>
        </p:txBody>
      </p:sp>
      <p:sp>
        <p:nvSpPr>
          <p:cNvPr id="6" name="Marcador de número de diapositiva 5"/>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MX"/>
              <a:t>Haz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p:cNvSpPr>
            <a:spLocks noGrp="1"/>
          </p:cNvSpPr>
          <p:nvPr>
            <p:ph type="dt" sz="half" idx="10"/>
          </p:nvPr>
        </p:nvSpPr>
        <p:spPr/>
        <p:txBody>
          <a:bodyPr/>
          <a:lstStyle/>
          <a:p>
            <a:fld id="{D11649C2-9156-F24C-890A-267E51FE9EB8}" type="datetime1">
              <a:rPr lang="es-MX" smtClean="0"/>
              <a:t>05/02/2025</a:t>
            </a:fld>
            <a:endParaRPr lang="es-MX"/>
          </a:p>
        </p:txBody>
      </p:sp>
      <p:sp>
        <p:nvSpPr>
          <p:cNvPr id="5" name="Marcador de pie de página 4"/>
          <p:cNvSpPr>
            <a:spLocks noGrp="1"/>
          </p:cNvSpPr>
          <p:nvPr>
            <p:ph type="ftr" sz="quarter" idx="11"/>
          </p:nvPr>
        </p:nvSpPr>
        <p:spPr/>
        <p:txBody>
          <a:bodyPr/>
          <a:lstStyle/>
          <a:p>
            <a:r>
              <a:rPr lang="es-MX"/>
              <a:t>CDMEX  2020</a:t>
            </a:r>
          </a:p>
        </p:txBody>
      </p:sp>
      <p:sp>
        <p:nvSpPr>
          <p:cNvPr id="6" name="Marcador de número de diapositiva 5"/>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543675" y="365125"/>
            <a:ext cx="1971675" cy="5811838"/>
          </a:xfrm>
        </p:spPr>
        <p:txBody>
          <a:bodyPr vert="eaVert"/>
          <a:lstStyle/>
          <a:p>
            <a:r>
              <a:rPr lang="es-MX"/>
              <a:t>Haz clic para modificar el estilo de título del patrón</a:t>
            </a:r>
          </a:p>
        </p:txBody>
      </p:sp>
      <p:sp>
        <p:nvSpPr>
          <p:cNvPr id="3" name="Marcador de texto vertical 2"/>
          <p:cNvSpPr>
            <a:spLocks noGrp="1"/>
          </p:cNvSpPr>
          <p:nvPr>
            <p:ph type="body" orient="vert" idx="1" hasCustomPrompt="1"/>
          </p:nvPr>
        </p:nvSpPr>
        <p:spPr>
          <a:xfrm>
            <a:off x="628650" y="365125"/>
            <a:ext cx="5800725"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p:cNvSpPr>
            <a:spLocks noGrp="1"/>
          </p:cNvSpPr>
          <p:nvPr>
            <p:ph type="dt" sz="half" idx="10"/>
          </p:nvPr>
        </p:nvSpPr>
        <p:spPr/>
        <p:txBody>
          <a:bodyPr/>
          <a:lstStyle/>
          <a:p>
            <a:fld id="{E2C590FE-4B64-3540-91C7-79C323D2D749}" type="datetime1">
              <a:rPr lang="es-MX" smtClean="0"/>
              <a:t>05/02/2025</a:t>
            </a:fld>
            <a:endParaRPr lang="es-MX"/>
          </a:p>
        </p:txBody>
      </p:sp>
      <p:sp>
        <p:nvSpPr>
          <p:cNvPr id="5" name="Marcador de pie de página 4"/>
          <p:cNvSpPr>
            <a:spLocks noGrp="1"/>
          </p:cNvSpPr>
          <p:nvPr>
            <p:ph type="ftr" sz="quarter" idx="11"/>
          </p:nvPr>
        </p:nvSpPr>
        <p:spPr/>
        <p:txBody>
          <a:bodyPr/>
          <a:lstStyle/>
          <a:p>
            <a:r>
              <a:rPr lang="es-MX"/>
              <a:t>CDMEX  2020</a:t>
            </a:r>
          </a:p>
        </p:txBody>
      </p:sp>
      <p:sp>
        <p:nvSpPr>
          <p:cNvPr id="6" name="Marcador de número de diapositiva 5"/>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MX"/>
              <a:t>Haz clic para modificar el estilo de título del patrón</a:t>
            </a:r>
          </a:p>
        </p:txBody>
      </p:sp>
      <p:sp>
        <p:nvSpPr>
          <p:cNvPr id="3" name="Marcador de contenido 2"/>
          <p:cNvSpPr>
            <a:spLocks noGrp="1"/>
          </p:cNvSpPr>
          <p:nvPr>
            <p:ph idx="1" hasCustomPrompt="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p:cNvSpPr>
            <a:spLocks noGrp="1"/>
          </p:cNvSpPr>
          <p:nvPr>
            <p:ph type="dt" sz="half" idx="10"/>
          </p:nvPr>
        </p:nvSpPr>
        <p:spPr/>
        <p:txBody>
          <a:bodyPr/>
          <a:lstStyle/>
          <a:p>
            <a:fld id="{3E2F17CC-A10D-7241-B58A-315302B1185B}" type="datetime1">
              <a:rPr lang="es-MX" smtClean="0"/>
              <a:t>05/02/2025</a:t>
            </a:fld>
            <a:endParaRPr lang="es-MX"/>
          </a:p>
        </p:txBody>
      </p:sp>
      <p:sp>
        <p:nvSpPr>
          <p:cNvPr id="5" name="Marcador de pie de página 4"/>
          <p:cNvSpPr>
            <a:spLocks noGrp="1"/>
          </p:cNvSpPr>
          <p:nvPr>
            <p:ph type="ftr" sz="quarter" idx="11"/>
          </p:nvPr>
        </p:nvSpPr>
        <p:spPr/>
        <p:txBody>
          <a:bodyPr/>
          <a:lstStyle/>
          <a:p>
            <a:r>
              <a:rPr lang="es-MX"/>
              <a:t>CDMEX  2020</a:t>
            </a:r>
          </a:p>
        </p:txBody>
      </p:sp>
      <p:sp>
        <p:nvSpPr>
          <p:cNvPr id="6" name="Marcador de número de diapositiva 5"/>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3888" y="1709739"/>
            <a:ext cx="7886700" cy="2852737"/>
          </a:xfrm>
        </p:spPr>
        <p:txBody>
          <a:bodyPr anchor="b"/>
          <a:lstStyle>
            <a:lvl1pPr>
              <a:defRPr sz="4500"/>
            </a:lvl1pPr>
          </a:lstStyle>
          <a:p>
            <a:r>
              <a:rPr lang="es-MX"/>
              <a:t>Haz clic para modificar el estilo de título del patrón</a:t>
            </a:r>
          </a:p>
        </p:txBody>
      </p:sp>
      <p:sp>
        <p:nvSpPr>
          <p:cNvPr id="3" name="Marcador de texto 2"/>
          <p:cNvSpPr>
            <a:spLocks noGrp="1"/>
          </p:cNvSpPr>
          <p:nvPr>
            <p:ph type="body" idx="1" hasCustomPrompt="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MX"/>
              <a:t>Haga clic para modificar los estilos de texto del patrón</a:t>
            </a:r>
          </a:p>
        </p:txBody>
      </p:sp>
      <p:sp>
        <p:nvSpPr>
          <p:cNvPr id="4" name="Marcador de fecha 3"/>
          <p:cNvSpPr>
            <a:spLocks noGrp="1"/>
          </p:cNvSpPr>
          <p:nvPr>
            <p:ph type="dt" sz="half" idx="10"/>
          </p:nvPr>
        </p:nvSpPr>
        <p:spPr/>
        <p:txBody>
          <a:bodyPr/>
          <a:lstStyle/>
          <a:p>
            <a:fld id="{FBC0C8A7-FA23-1746-B5AB-8A2F7D47E8B6}" type="datetime1">
              <a:rPr lang="es-MX" smtClean="0"/>
              <a:t>05/02/2025</a:t>
            </a:fld>
            <a:endParaRPr lang="es-MX"/>
          </a:p>
        </p:txBody>
      </p:sp>
      <p:sp>
        <p:nvSpPr>
          <p:cNvPr id="5" name="Marcador de pie de página 4"/>
          <p:cNvSpPr>
            <a:spLocks noGrp="1"/>
          </p:cNvSpPr>
          <p:nvPr>
            <p:ph type="ftr" sz="quarter" idx="11"/>
          </p:nvPr>
        </p:nvSpPr>
        <p:spPr/>
        <p:txBody>
          <a:bodyPr/>
          <a:lstStyle/>
          <a:p>
            <a:r>
              <a:rPr lang="es-MX"/>
              <a:t>CDMEX  2020</a:t>
            </a:r>
          </a:p>
        </p:txBody>
      </p:sp>
      <p:sp>
        <p:nvSpPr>
          <p:cNvPr id="6" name="Marcador de número de diapositiva 5"/>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MX"/>
              <a:t>Haz clic para modificar el estilo de título del patrón</a:t>
            </a:r>
          </a:p>
        </p:txBody>
      </p:sp>
      <p:sp>
        <p:nvSpPr>
          <p:cNvPr id="3" name="Marcador de contenido 2"/>
          <p:cNvSpPr>
            <a:spLocks noGrp="1"/>
          </p:cNvSpPr>
          <p:nvPr>
            <p:ph sz="half" idx="1" hasCustomPrompt="1"/>
          </p:nvPr>
        </p:nvSpPr>
        <p:spPr>
          <a:xfrm>
            <a:off x="6286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p:cNvSpPr>
            <a:spLocks noGrp="1"/>
          </p:cNvSpPr>
          <p:nvPr>
            <p:ph sz="half" idx="2" hasCustomPrompt="1"/>
          </p:nvPr>
        </p:nvSpPr>
        <p:spPr>
          <a:xfrm>
            <a:off x="4629150" y="1825625"/>
            <a:ext cx="38862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p:cNvSpPr>
            <a:spLocks noGrp="1"/>
          </p:cNvSpPr>
          <p:nvPr>
            <p:ph type="dt" sz="half" idx="10"/>
          </p:nvPr>
        </p:nvSpPr>
        <p:spPr/>
        <p:txBody>
          <a:bodyPr/>
          <a:lstStyle/>
          <a:p>
            <a:fld id="{8D503296-EAF5-5549-988F-9209F89C96BB}" type="datetime1">
              <a:rPr lang="es-MX" smtClean="0"/>
              <a:t>05/02/2025</a:t>
            </a:fld>
            <a:endParaRPr lang="es-MX"/>
          </a:p>
        </p:txBody>
      </p:sp>
      <p:sp>
        <p:nvSpPr>
          <p:cNvPr id="6" name="Marcador de pie de página 5"/>
          <p:cNvSpPr>
            <a:spLocks noGrp="1"/>
          </p:cNvSpPr>
          <p:nvPr>
            <p:ph type="ftr" sz="quarter" idx="11"/>
          </p:nvPr>
        </p:nvSpPr>
        <p:spPr/>
        <p:txBody>
          <a:bodyPr/>
          <a:lstStyle/>
          <a:p>
            <a:r>
              <a:rPr lang="es-MX"/>
              <a:t>CDMEX  2020</a:t>
            </a:r>
          </a:p>
        </p:txBody>
      </p:sp>
      <p:sp>
        <p:nvSpPr>
          <p:cNvPr id="7" name="Marcador de número de diapositiva 6"/>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9841" y="365126"/>
            <a:ext cx="7886700" cy="1325563"/>
          </a:xfrm>
        </p:spPr>
        <p:txBody>
          <a:bodyPr/>
          <a:lstStyle/>
          <a:p>
            <a:r>
              <a:rPr lang="es-MX"/>
              <a:t>Haz clic para modificar el estilo de título del patrón</a:t>
            </a:r>
          </a:p>
        </p:txBody>
      </p:sp>
      <p:sp>
        <p:nvSpPr>
          <p:cNvPr id="3" name="Marcador de texto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Marcador de contenido 3"/>
          <p:cNvSpPr>
            <a:spLocks noGrp="1"/>
          </p:cNvSpPr>
          <p:nvPr>
            <p:ph sz="half" idx="2" hasCustomPrompt="1"/>
          </p:nvPr>
        </p:nvSpPr>
        <p:spPr>
          <a:xfrm>
            <a:off x="629842" y="2505075"/>
            <a:ext cx="3868340"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p:cNvSpPr>
            <a:spLocks noGrp="1"/>
          </p:cNvSpPr>
          <p:nvPr>
            <p:ph type="body" sz="quarter" idx="3" hasCustomPrompt="1"/>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Marcador de contenido 5"/>
          <p:cNvSpPr>
            <a:spLocks noGrp="1"/>
          </p:cNvSpPr>
          <p:nvPr>
            <p:ph sz="quarter" idx="4" hasCustomPrompt="1"/>
          </p:nvPr>
        </p:nvSpPr>
        <p:spPr>
          <a:xfrm>
            <a:off x="4629150" y="2505075"/>
            <a:ext cx="3887391"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p:cNvSpPr>
            <a:spLocks noGrp="1"/>
          </p:cNvSpPr>
          <p:nvPr>
            <p:ph type="dt" sz="half" idx="10"/>
          </p:nvPr>
        </p:nvSpPr>
        <p:spPr/>
        <p:txBody>
          <a:bodyPr/>
          <a:lstStyle/>
          <a:p>
            <a:fld id="{9FA2CC96-8A2C-984A-BF5F-4B921D130781}" type="datetime1">
              <a:rPr lang="es-MX" smtClean="0"/>
              <a:t>05/02/2025</a:t>
            </a:fld>
            <a:endParaRPr lang="es-MX"/>
          </a:p>
        </p:txBody>
      </p:sp>
      <p:sp>
        <p:nvSpPr>
          <p:cNvPr id="8" name="Marcador de pie de página 7"/>
          <p:cNvSpPr>
            <a:spLocks noGrp="1"/>
          </p:cNvSpPr>
          <p:nvPr>
            <p:ph type="ftr" sz="quarter" idx="11"/>
          </p:nvPr>
        </p:nvSpPr>
        <p:spPr/>
        <p:txBody>
          <a:bodyPr/>
          <a:lstStyle/>
          <a:p>
            <a:r>
              <a:rPr lang="es-MX"/>
              <a:t>CDMEX  2020</a:t>
            </a:r>
          </a:p>
        </p:txBody>
      </p:sp>
      <p:sp>
        <p:nvSpPr>
          <p:cNvPr id="9" name="Marcador de número de diapositiva 8"/>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es-MX"/>
              <a:t>Haz clic para modificar el estilo de título del patrón</a:t>
            </a:r>
          </a:p>
        </p:txBody>
      </p:sp>
      <p:sp>
        <p:nvSpPr>
          <p:cNvPr id="3" name="Marcador de fecha 2"/>
          <p:cNvSpPr>
            <a:spLocks noGrp="1"/>
          </p:cNvSpPr>
          <p:nvPr>
            <p:ph type="dt" sz="half" idx="10"/>
          </p:nvPr>
        </p:nvSpPr>
        <p:spPr/>
        <p:txBody>
          <a:bodyPr/>
          <a:lstStyle/>
          <a:p>
            <a:fld id="{620039B4-715B-2747-8233-AC2CBA8798C4}" type="datetime1">
              <a:rPr lang="es-MX" smtClean="0"/>
              <a:t>05/02/2025</a:t>
            </a:fld>
            <a:endParaRPr lang="es-MX"/>
          </a:p>
        </p:txBody>
      </p:sp>
      <p:sp>
        <p:nvSpPr>
          <p:cNvPr id="4" name="Marcador de pie de página 3"/>
          <p:cNvSpPr>
            <a:spLocks noGrp="1"/>
          </p:cNvSpPr>
          <p:nvPr>
            <p:ph type="ftr" sz="quarter" idx="11"/>
          </p:nvPr>
        </p:nvSpPr>
        <p:spPr/>
        <p:txBody>
          <a:bodyPr/>
          <a:lstStyle/>
          <a:p>
            <a:r>
              <a:rPr lang="es-MX"/>
              <a:t>CDMEX  2020</a:t>
            </a:r>
          </a:p>
        </p:txBody>
      </p:sp>
      <p:sp>
        <p:nvSpPr>
          <p:cNvPr id="5" name="Marcador de número de diapositiva 4"/>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003A8DF-12AB-304F-A1C9-60D45BB48236}" type="datetime1">
              <a:rPr lang="es-MX" smtClean="0"/>
              <a:t>05/02/2025</a:t>
            </a:fld>
            <a:endParaRPr lang="es-MX"/>
          </a:p>
        </p:txBody>
      </p:sp>
      <p:sp>
        <p:nvSpPr>
          <p:cNvPr id="3" name="Marcador de pie de página 2"/>
          <p:cNvSpPr>
            <a:spLocks noGrp="1"/>
          </p:cNvSpPr>
          <p:nvPr>
            <p:ph type="ftr" sz="quarter" idx="11"/>
          </p:nvPr>
        </p:nvSpPr>
        <p:spPr/>
        <p:txBody>
          <a:bodyPr/>
          <a:lstStyle/>
          <a:p>
            <a:r>
              <a:rPr lang="es-MX"/>
              <a:t>CDMEX  2020</a:t>
            </a:r>
          </a:p>
        </p:txBody>
      </p:sp>
      <p:sp>
        <p:nvSpPr>
          <p:cNvPr id="4" name="Marcador de número de diapositiva 3"/>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9841" y="457200"/>
            <a:ext cx="2949178" cy="1600200"/>
          </a:xfrm>
        </p:spPr>
        <p:txBody>
          <a:bodyPr anchor="b"/>
          <a:lstStyle>
            <a:lvl1pPr>
              <a:defRPr sz="2400"/>
            </a:lvl1pPr>
          </a:lstStyle>
          <a:p>
            <a:r>
              <a:rPr lang="es-MX"/>
              <a:t>Haz clic para modificar el estilo de título del patrón</a:t>
            </a:r>
          </a:p>
        </p:txBody>
      </p:sp>
      <p:sp>
        <p:nvSpPr>
          <p:cNvPr id="3" name="Marcador de contenido 2"/>
          <p:cNvSpPr>
            <a:spLocks noGrp="1"/>
          </p:cNvSpPr>
          <p:nvPr>
            <p:ph idx="1" hasCustomPrompt="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p:cNvSpPr>
            <a:spLocks noGrp="1"/>
          </p:cNvSpPr>
          <p:nvPr>
            <p:ph type="dt" sz="half" idx="10"/>
          </p:nvPr>
        </p:nvSpPr>
        <p:spPr/>
        <p:txBody>
          <a:bodyPr/>
          <a:lstStyle/>
          <a:p>
            <a:fld id="{AC65BFF2-1B8A-FD4F-8B2A-BC01D7BFF6D2}" type="datetime1">
              <a:rPr lang="es-MX" smtClean="0"/>
              <a:t>05/02/2025</a:t>
            </a:fld>
            <a:endParaRPr lang="es-MX"/>
          </a:p>
        </p:txBody>
      </p:sp>
      <p:sp>
        <p:nvSpPr>
          <p:cNvPr id="6" name="Marcador de pie de página 5"/>
          <p:cNvSpPr>
            <a:spLocks noGrp="1"/>
          </p:cNvSpPr>
          <p:nvPr>
            <p:ph type="ftr" sz="quarter" idx="11"/>
          </p:nvPr>
        </p:nvSpPr>
        <p:spPr/>
        <p:txBody>
          <a:bodyPr/>
          <a:lstStyle/>
          <a:p>
            <a:r>
              <a:rPr lang="es-MX"/>
              <a:t>CDMEX  2020</a:t>
            </a:r>
          </a:p>
        </p:txBody>
      </p:sp>
      <p:sp>
        <p:nvSpPr>
          <p:cNvPr id="7" name="Marcador de número de diapositiva 6"/>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9841" y="457200"/>
            <a:ext cx="2949178" cy="1600200"/>
          </a:xfrm>
        </p:spPr>
        <p:txBody>
          <a:bodyPr anchor="b"/>
          <a:lstStyle>
            <a:lvl1pPr>
              <a:defRPr sz="2400"/>
            </a:lvl1pPr>
          </a:lstStyle>
          <a:p>
            <a:r>
              <a:rPr lang="es-MX"/>
              <a:t>Haz clic para modificar el estilo de título del patrón</a:t>
            </a:r>
          </a:p>
        </p:txBody>
      </p:sp>
      <p:sp>
        <p:nvSpPr>
          <p:cNvPr id="3" name="Marcador de posición de imagen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MX"/>
              <a:t>Haga clic para modificar los estilos de texto del patrón</a:t>
            </a:r>
          </a:p>
        </p:txBody>
      </p:sp>
      <p:sp>
        <p:nvSpPr>
          <p:cNvPr id="5" name="Marcador de fecha 4"/>
          <p:cNvSpPr>
            <a:spLocks noGrp="1"/>
          </p:cNvSpPr>
          <p:nvPr>
            <p:ph type="dt" sz="half" idx="10"/>
          </p:nvPr>
        </p:nvSpPr>
        <p:spPr/>
        <p:txBody>
          <a:bodyPr/>
          <a:lstStyle/>
          <a:p>
            <a:fld id="{6D9E1E5B-D548-5D4B-B465-7998755808D7}" type="datetime1">
              <a:rPr lang="es-MX" smtClean="0"/>
              <a:t>05/02/2025</a:t>
            </a:fld>
            <a:endParaRPr lang="es-MX"/>
          </a:p>
        </p:txBody>
      </p:sp>
      <p:sp>
        <p:nvSpPr>
          <p:cNvPr id="6" name="Marcador de pie de página 5"/>
          <p:cNvSpPr>
            <a:spLocks noGrp="1"/>
          </p:cNvSpPr>
          <p:nvPr>
            <p:ph type="ftr" sz="quarter" idx="11"/>
          </p:nvPr>
        </p:nvSpPr>
        <p:spPr/>
        <p:txBody>
          <a:bodyPr/>
          <a:lstStyle/>
          <a:p>
            <a:r>
              <a:rPr lang="es-MX"/>
              <a:t>CDMEX  2020</a:t>
            </a:r>
          </a:p>
        </p:txBody>
      </p:sp>
      <p:sp>
        <p:nvSpPr>
          <p:cNvPr id="7" name="Marcador de número de diapositiva 6"/>
          <p:cNvSpPr>
            <a:spLocks noGrp="1"/>
          </p:cNvSpPr>
          <p:nvPr>
            <p:ph type="sldNum" sz="quarter" idx="12"/>
          </p:nvPr>
        </p:nvSpPr>
        <p:spPr/>
        <p:txBody>
          <a:bodyPr/>
          <a:lstStyle/>
          <a:p>
            <a:fld id="{BE8FD885-A807-46A1-B6D5-4A3EA185EC9F}"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04D523-DC52-DA42-AE66-3E3383FD89E3}" type="datetime1">
              <a:rPr lang="es-MX" smtClean="0"/>
              <a:t>05/02/2025</a:t>
            </a:fld>
            <a:endParaRPr lang="es-MX"/>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s-MX"/>
              <a:t>CDMEX  2020</a:t>
            </a:r>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8FD885-A807-46A1-B6D5-4A3EA185EC9F}"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7.jpeg"/><Relationship Id="rId7" Type="http://schemas.openxmlformats.org/officeDocument/2006/relationships/image" Target="../media/image24.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89.jpeg"/><Relationship Id="rId4" Type="http://schemas.openxmlformats.org/officeDocument/2006/relationships/image" Target="../media/image88.jpeg"/></Relationships>
</file>

<file path=ppt/slides/_rels/slide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3.png"/><Relationship Id="rId4" Type="http://schemas.openxmlformats.org/officeDocument/2006/relationships/image" Target="../media/image102.jpeg"/></Relationships>
</file>

<file path=ppt/slides/_rels/slide1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cdmexconsumibles.com/" TargetMode="External"/><Relationship Id="rId3" Type="http://schemas.openxmlformats.org/officeDocument/2006/relationships/image" Target="../media/image112.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4.png"/><Relationship Id="rId11" Type="http://schemas.openxmlformats.org/officeDocument/2006/relationships/image" Target="../media/image117.png"/><Relationship Id="rId5" Type="http://schemas.microsoft.com/office/2007/relationships/hdphoto" Target="../media/hdphoto2.wdp"/><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image" Target="../media/image115.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6.jpe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jpeg"/><Relationship Id="rId17" Type="http://schemas.openxmlformats.org/officeDocument/2006/relationships/image" Target="../media/image20.jpe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jpeg"/><Relationship Id="rId20" Type="http://schemas.openxmlformats.org/officeDocument/2006/relationships/image" Target="../media/image23.png"/><Relationship Id="rId29"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8.jpeg"/><Relationship Id="rId15" Type="http://schemas.openxmlformats.org/officeDocument/2006/relationships/image" Target="../media/image18.png"/><Relationship Id="rId23" Type="http://schemas.openxmlformats.org/officeDocument/2006/relationships/image" Target="../media/image26.jpeg"/><Relationship Id="rId28" Type="http://schemas.openxmlformats.org/officeDocument/2006/relationships/image" Target="../media/image31.jpeg"/><Relationship Id="rId10" Type="http://schemas.openxmlformats.org/officeDocument/2006/relationships/image" Target="../media/image13.png"/><Relationship Id="rId19" Type="http://schemas.openxmlformats.org/officeDocument/2006/relationships/image" Target="../media/image22.png"/><Relationship Id="rId31"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jpeg"/><Relationship Id="rId27" Type="http://schemas.openxmlformats.org/officeDocument/2006/relationships/image" Target="../media/image30.png"/><Relationship Id="rId30"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jpeg"/><Relationship Id="rId18" Type="http://schemas.openxmlformats.org/officeDocument/2006/relationships/image" Target="../media/image50.png"/><Relationship Id="rId26" Type="http://schemas.openxmlformats.org/officeDocument/2006/relationships/image" Target="../media/image56.jpeg"/><Relationship Id="rId3" Type="http://schemas.openxmlformats.org/officeDocument/2006/relationships/image" Target="../media/image37.png"/><Relationship Id="rId21" Type="http://schemas.openxmlformats.org/officeDocument/2006/relationships/image" Target="../media/image17.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49.jpeg"/><Relationship Id="rId25" Type="http://schemas.openxmlformats.org/officeDocument/2006/relationships/image" Target="../media/image55.png"/><Relationship Id="rId2" Type="http://schemas.openxmlformats.org/officeDocument/2006/relationships/image" Target="../media/image36.png"/><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jpeg"/><Relationship Id="rId24" Type="http://schemas.openxmlformats.org/officeDocument/2006/relationships/image" Target="../media/image54.jpeg"/><Relationship Id="rId5" Type="http://schemas.openxmlformats.org/officeDocument/2006/relationships/image" Target="../media/image39.png"/><Relationship Id="rId15" Type="http://schemas.openxmlformats.org/officeDocument/2006/relationships/image" Target="../media/image47.jpeg"/><Relationship Id="rId23" Type="http://schemas.openxmlformats.org/officeDocument/2006/relationships/image" Target="../media/image53.png"/><Relationship Id="rId10" Type="http://schemas.openxmlformats.org/officeDocument/2006/relationships/image" Target="../media/image5.png"/><Relationship Id="rId19" Type="http://schemas.openxmlformats.org/officeDocument/2006/relationships/image" Target="../media/image51.jpe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10.png"/><Relationship Id="rId2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3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mcmaster.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70.png"/><Relationship Id="rId4" Type="http://schemas.openxmlformats.org/officeDocument/2006/relationships/hyperlink" Target="https://mx.misumi-ec.com/e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ol Infotech - Automation | Electrical | Analysis USA, India">
            <a:extLst>
              <a:ext uri="{FF2B5EF4-FFF2-40B4-BE49-F238E27FC236}">
                <a16:creationId xmlns:a16="http://schemas.microsoft.com/office/drawing/2014/main" id="{708D49B9-258F-A544-9584-BC1723429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356351"/>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6115050" y="286801"/>
            <a:ext cx="2913380" cy="521969"/>
          </a:xfrm>
          <a:prstGeom prst="homePlate">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sz="2800" dirty="0">
                <a:ln>
                  <a:solidFill>
                    <a:schemeClr val="bg1"/>
                  </a:solidFill>
                </a:ln>
                <a:solidFill>
                  <a:schemeClr val="bg1"/>
                </a:solidFill>
                <a:latin typeface="Agency FB" pitchFamily="34" charset="0"/>
              </a:rPr>
              <a:t>CAT-202</a:t>
            </a:r>
            <a:r>
              <a:rPr lang="es-ES" sz="2800" dirty="0">
                <a:ln>
                  <a:solidFill>
                    <a:schemeClr val="bg1"/>
                  </a:solidFill>
                </a:ln>
                <a:solidFill>
                  <a:schemeClr val="bg1"/>
                </a:solidFill>
                <a:latin typeface="Agency FB" pitchFamily="34" charset="0"/>
              </a:rPr>
              <a:t>2</a:t>
            </a:r>
            <a:endParaRPr lang="es-ES" altLang="es-MX" sz="2800" dirty="0">
              <a:ln>
                <a:solidFill>
                  <a:schemeClr val="bg1"/>
                </a:solidFill>
              </a:ln>
              <a:solidFill>
                <a:schemeClr val="bg1"/>
              </a:solidFill>
              <a:latin typeface="Agency FB" pitchFamily="34" charset="0"/>
            </a:endParaRPr>
          </a:p>
        </p:txBody>
      </p:sp>
      <p:sp>
        <p:nvSpPr>
          <p:cNvPr id="7" name="6 Marcador de número de diapositiva"/>
          <p:cNvSpPr>
            <a:spLocks noGrp="1"/>
          </p:cNvSpPr>
          <p:nvPr>
            <p:ph type="sldNum" sz="quarter" idx="12"/>
          </p:nvPr>
        </p:nvSpPr>
        <p:spPr/>
        <p:txBody>
          <a:bodyPr/>
          <a:lstStyle/>
          <a:p>
            <a:fld id="{BE8FD885-A807-46A1-B6D5-4A3EA185EC9F}" type="slidenum">
              <a:rPr lang="es-MX" smtClean="0"/>
              <a:t>1</a:t>
            </a:fld>
            <a:endParaRPr lang="es-MX"/>
          </a:p>
        </p:txBody>
      </p:sp>
      <p:sp>
        <p:nvSpPr>
          <p:cNvPr id="2" name="Rectángulo redondeado 1"/>
          <p:cNvSpPr/>
          <p:nvPr/>
        </p:nvSpPr>
        <p:spPr>
          <a:xfrm flipH="1">
            <a:off x="601023" y="3429000"/>
            <a:ext cx="2857499"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rPr>
              <a:t>Automation components</a:t>
            </a:r>
          </a:p>
        </p:txBody>
      </p:sp>
      <p:sp>
        <p:nvSpPr>
          <p:cNvPr id="10" name="Rectángulo redondeado 9"/>
          <p:cNvSpPr/>
          <p:nvPr/>
        </p:nvSpPr>
        <p:spPr>
          <a:xfrm flipH="1">
            <a:off x="601022" y="3890298"/>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Bearings and Casters</a:t>
            </a:r>
          </a:p>
        </p:txBody>
      </p:sp>
      <p:sp>
        <p:nvSpPr>
          <p:cNvPr id="11" name="Rectángulo redondeado 10"/>
          <p:cNvSpPr/>
          <p:nvPr/>
        </p:nvSpPr>
        <p:spPr>
          <a:xfrm flipH="1">
            <a:off x="586736" y="4366049"/>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CNC Tools</a:t>
            </a:r>
          </a:p>
        </p:txBody>
      </p:sp>
      <p:sp>
        <p:nvSpPr>
          <p:cNvPr id="12" name="Rectángulo redondeado 11"/>
          <p:cNvSpPr/>
          <p:nvPr/>
        </p:nvSpPr>
        <p:spPr>
          <a:xfrm flipH="1">
            <a:off x="601022" y="4861574"/>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Measuring Instruments</a:t>
            </a:r>
          </a:p>
        </p:txBody>
      </p:sp>
      <p:sp>
        <p:nvSpPr>
          <p:cNvPr id="14" name="Rectángulo redondeado 13"/>
          <p:cNvSpPr/>
          <p:nvPr/>
        </p:nvSpPr>
        <p:spPr>
          <a:xfrm flipH="1">
            <a:off x="5828351" y="4908373"/>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algn="ctr"/>
            <a:r>
              <a:rPr lang="es-MX" sz="1600" dirty="0">
                <a:ln>
                  <a:solidFill>
                    <a:schemeClr val="bg1"/>
                  </a:solidFill>
                </a:ln>
                <a:solidFill>
                  <a:srgbClr val="FFFF00"/>
                </a:solidFill>
                <a:latin typeface="Century Gothic" panose="020B0502020202020204" pitchFamily="34" charset="0"/>
                <a:cs typeface="Arial" panose="020B0604020202020204" pitchFamily="34" charset="0"/>
                <a:sym typeface="+mn-ea"/>
              </a:rPr>
              <a:t>Laser Engraving services</a:t>
            </a:r>
          </a:p>
        </p:txBody>
      </p:sp>
      <p:sp>
        <p:nvSpPr>
          <p:cNvPr id="16" name="Rectángulo redondeado 15"/>
          <p:cNvSpPr/>
          <p:nvPr/>
        </p:nvSpPr>
        <p:spPr>
          <a:xfrm flipH="1">
            <a:off x="601022" y="5386931"/>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Spare parts</a:t>
            </a:r>
          </a:p>
        </p:txBody>
      </p:sp>
      <p:sp>
        <p:nvSpPr>
          <p:cNvPr id="18" name="Rectángulo redondeado 17"/>
          <p:cNvSpPr/>
          <p:nvPr/>
        </p:nvSpPr>
        <p:spPr>
          <a:xfrm flipH="1">
            <a:off x="602322" y="5895053"/>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Rollers and Bumpers</a:t>
            </a:r>
          </a:p>
        </p:txBody>
      </p:sp>
      <p:sp>
        <p:nvSpPr>
          <p:cNvPr id="17" name="Rectángulo redondeado 16"/>
          <p:cNvSpPr/>
          <p:nvPr/>
        </p:nvSpPr>
        <p:spPr>
          <a:xfrm flipH="1">
            <a:off x="5828351" y="3423546"/>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Pumps and Motors</a:t>
            </a:r>
          </a:p>
        </p:txBody>
      </p:sp>
      <p:sp>
        <p:nvSpPr>
          <p:cNvPr id="19" name="Rectángulo redondeado 18"/>
          <p:cNvSpPr/>
          <p:nvPr/>
        </p:nvSpPr>
        <p:spPr>
          <a:xfrm flipH="1">
            <a:off x="5842637" y="3917045"/>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PCB Hold down and Bits</a:t>
            </a:r>
          </a:p>
        </p:txBody>
      </p:sp>
      <p:sp>
        <p:nvSpPr>
          <p:cNvPr id="20" name="Rectángulo redondeado 19"/>
          <p:cNvSpPr/>
          <p:nvPr/>
        </p:nvSpPr>
        <p:spPr>
          <a:xfrm flipH="1">
            <a:off x="5842637" y="4437497"/>
            <a:ext cx="2857500" cy="360000"/>
          </a:xfrm>
          <a:prstGeom prst="roundRect">
            <a:avLst/>
          </a:prstGeom>
          <a:solidFill>
            <a:schemeClr val="tx1">
              <a:lumMod val="75000"/>
              <a:lumOff val="2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algn="ctr"/>
            <a:r>
              <a:rPr lang="es-MX" sz="1600" dirty="0">
                <a:ln>
                  <a:solidFill>
                    <a:schemeClr val="bg1"/>
                  </a:solidFill>
                </a:ln>
                <a:solidFill>
                  <a:srgbClr val="FFFF00"/>
                </a:solidFill>
                <a:latin typeface="Century Gothic" panose="020B0502020202020204" pitchFamily="34" charset="0"/>
                <a:cs typeface="Arial" panose="020B0604020202020204" pitchFamily="34" charset="0"/>
                <a:sym typeface="+mn-ea"/>
              </a:rPr>
              <a:t>3D Print Services</a:t>
            </a:r>
          </a:p>
        </p:txBody>
      </p:sp>
      <p:sp>
        <p:nvSpPr>
          <p:cNvPr id="21" name="Rectángulo redondeado 13">
            <a:extLst>
              <a:ext uri="{FF2B5EF4-FFF2-40B4-BE49-F238E27FC236}">
                <a16:creationId xmlns:a16="http://schemas.microsoft.com/office/drawing/2014/main" id="{28E7E3D7-BFF9-4226-A86B-1B8D2A1523E4}"/>
              </a:ext>
            </a:extLst>
          </p:cNvPr>
          <p:cNvSpPr/>
          <p:nvPr/>
        </p:nvSpPr>
        <p:spPr>
          <a:xfrm flipH="1">
            <a:off x="5842637" y="5452362"/>
            <a:ext cx="2857500" cy="360000"/>
          </a:xfrm>
          <a:prstGeom prst="roundRect">
            <a:avLst/>
          </a:prstGeom>
          <a:solidFill>
            <a:srgbClr val="C00000"/>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err="1">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Fast</a:t>
            </a: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 </a:t>
            </a:r>
            <a:r>
              <a:rPr lang="es-MX" sz="1600" dirty="0" err="1">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delivery</a:t>
            </a: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 </a:t>
            </a:r>
            <a:r>
              <a:rPr lang="es-MX" sz="1600" dirty="0" err="1">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service</a:t>
            </a:r>
            <a:endPar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endParaRPr>
          </a:p>
        </p:txBody>
      </p:sp>
      <p:grpSp>
        <p:nvGrpSpPr>
          <p:cNvPr id="5" name="Grupo 4"/>
          <p:cNvGrpSpPr/>
          <p:nvPr/>
        </p:nvGrpSpPr>
        <p:grpSpPr>
          <a:xfrm>
            <a:off x="68332" y="237210"/>
            <a:ext cx="3543300" cy="1537005"/>
            <a:chOff x="363753" y="124668"/>
            <a:chExt cx="3543300" cy="1537005"/>
          </a:xfrm>
        </p:grpSpPr>
        <p:sp>
          <p:nvSpPr>
            <p:cNvPr id="13" name="Rectángulo redondeado 12">
              <a:extLst>
                <a:ext uri="{FF2B5EF4-FFF2-40B4-BE49-F238E27FC236}">
                  <a16:creationId xmlns:a16="http://schemas.microsoft.com/office/drawing/2014/main" id="{529A2A28-8CF9-8446-B514-6AFA277152A2}"/>
                </a:ext>
              </a:extLst>
            </p:cNvPr>
            <p:cNvSpPr/>
            <p:nvPr/>
          </p:nvSpPr>
          <p:spPr>
            <a:xfrm>
              <a:off x="363753" y="124668"/>
              <a:ext cx="3543300" cy="1537005"/>
            </a:xfrm>
            <a:prstGeom prst="roundRect">
              <a:avLst/>
            </a:prstGeom>
            <a:solidFill>
              <a:schemeClr val="tx1"/>
            </a:solidFill>
            <a:ln>
              <a:noFill/>
            </a:ln>
            <a:effectLst>
              <a:outerShdw blurRad="50800" dist="38100" dir="18900000" algn="b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14" y="411647"/>
              <a:ext cx="3061977" cy="1110110"/>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número de diapositiva"/>
          <p:cNvSpPr>
            <a:spLocks noGrp="1"/>
          </p:cNvSpPr>
          <p:nvPr>
            <p:ph type="sldNum" sz="quarter" idx="12"/>
          </p:nvPr>
        </p:nvSpPr>
        <p:spPr/>
        <p:txBody>
          <a:bodyPr/>
          <a:lstStyle/>
          <a:p>
            <a:fld id="{BE8FD885-A807-46A1-B6D5-4A3EA185EC9F}" type="slidenum">
              <a:rPr lang="es-MX" smtClean="0"/>
              <a:t>10</a:t>
            </a:fld>
            <a:endParaRPr lang="es-MX"/>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073" y="992448"/>
            <a:ext cx="2181487" cy="1836812"/>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0012" y="609755"/>
            <a:ext cx="2670944" cy="182748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050" y="2591354"/>
            <a:ext cx="2592952" cy="2592952"/>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4484" y="2591354"/>
            <a:ext cx="1335032" cy="327903"/>
          </a:xfrm>
          <a:prstGeom prst="rect">
            <a:avLst/>
          </a:prstGeom>
        </p:spPr>
      </p:pic>
      <p:sp>
        <p:nvSpPr>
          <p:cNvPr id="15" name="1 Título"/>
          <p:cNvSpPr txBox="1"/>
          <p:nvPr/>
        </p:nvSpPr>
        <p:spPr>
          <a:xfrm>
            <a:off x="0" y="0"/>
            <a:ext cx="3507942"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Guides and Bearings</a:t>
            </a:r>
          </a:p>
        </p:txBody>
      </p:sp>
      <p:pic>
        <p:nvPicPr>
          <p:cNvPr id="2050" name="Picture 2" descr="Imagen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440" y="2755305"/>
            <a:ext cx="3025061" cy="2107739"/>
          </a:xfrm>
          <a:prstGeom prst="rect">
            <a:avLst/>
          </a:prstGeom>
          <a:noFill/>
          <a:extLst>
            <a:ext uri="{909E8E84-426E-40DD-AFC4-6F175D3DCCD1}">
              <a14:hiddenFill xmlns:a14="http://schemas.microsoft.com/office/drawing/2010/main">
                <a:solidFill>
                  <a:srgbClr val="FFFFFF"/>
                </a:solidFill>
              </a14:hiddenFill>
            </a:ext>
          </a:extLst>
        </p:spPr>
      </p:pic>
      <p:sp>
        <p:nvSpPr>
          <p:cNvPr id="21" name="19 CuadroTexto"/>
          <p:cNvSpPr txBox="1"/>
          <p:nvPr/>
        </p:nvSpPr>
        <p:spPr>
          <a:xfrm>
            <a:off x="143414" y="616157"/>
            <a:ext cx="3364528" cy="166718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r>
              <a:rPr lang="es-MX" dirty="0"/>
              <a:t>LINEAR BEARINGS</a:t>
            </a:r>
          </a:p>
          <a:p>
            <a:r>
              <a:rPr lang="es-MX" dirty="0"/>
              <a:t>BEARINGS</a:t>
            </a:r>
          </a:p>
          <a:p>
            <a:r>
              <a:rPr lang="es-MX" dirty="0"/>
              <a:t>GUIDES</a:t>
            </a:r>
          </a:p>
          <a:p>
            <a:r>
              <a:rPr lang="es-MX" dirty="0"/>
              <a:t>ROWBLOCKS</a:t>
            </a:r>
          </a:p>
          <a:p>
            <a:r>
              <a:rPr lang="es-MX" dirty="0"/>
              <a:t>GREASES AND LUBRICANTS</a:t>
            </a:r>
          </a:p>
        </p:txBody>
      </p:sp>
      <p:pic>
        <p:nvPicPr>
          <p:cNvPr id="4098" name="Picture 2" descr="Nachi Bearings at Rs 450/piece | बेयरिंग्स - Nilay Traders, Ahmedabad | ID:  14662521191"/>
          <p:cNvPicPr>
            <a:picLocks noChangeAspect="1" noChangeArrowheads="1"/>
          </p:cNvPicPr>
          <p:nvPr/>
        </p:nvPicPr>
        <p:blipFill rotWithShape="1">
          <a:blip r:embed="rId7">
            <a:extLst>
              <a:ext uri="{28A0092B-C50C-407E-A947-70E740481C1C}">
                <a14:useLocalDpi xmlns:a14="http://schemas.microsoft.com/office/drawing/2010/main" val="0"/>
              </a:ext>
            </a:extLst>
          </a:blip>
          <a:srcRect l="9950" t="11278" r="11749" b="11630"/>
          <a:stretch>
            <a:fillRect/>
          </a:stretch>
        </p:blipFill>
        <p:spPr bwMode="auto">
          <a:xfrm>
            <a:off x="3904484" y="3392830"/>
            <a:ext cx="1712277" cy="16858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AG bearings|INA bearings|TIMKEN bearings|SKF bearings|NSK bearings-Eric  Bearing Limit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650" y="5078690"/>
            <a:ext cx="2213489" cy="15004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E8FD885-A807-46A1-B6D5-4A3EA185EC9F}" type="slidenum">
              <a:rPr lang="es-MX" smtClean="0"/>
              <a:t>11</a:t>
            </a:fld>
            <a:endParaRPr lang="es-MX"/>
          </a:p>
        </p:txBody>
      </p:sp>
      <p:sp>
        <p:nvSpPr>
          <p:cNvPr id="20" name="19 CuadroTexto"/>
          <p:cNvSpPr txBox="1"/>
          <p:nvPr/>
        </p:nvSpPr>
        <p:spPr>
          <a:xfrm>
            <a:off x="138584" y="600297"/>
            <a:ext cx="3571260" cy="231351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r>
              <a:rPr lang="es-MX" dirty="0"/>
              <a:t>CNC HOLDERS</a:t>
            </a:r>
          </a:p>
          <a:p>
            <a:r>
              <a:rPr lang="es-MX" dirty="0"/>
              <a:t>NOZZLES</a:t>
            </a:r>
          </a:p>
          <a:p>
            <a:r>
              <a:rPr lang="es-MX" dirty="0"/>
              <a:t>PINEAPPLES (INDEXABLE END MILL)</a:t>
            </a:r>
          </a:p>
          <a:p>
            <a:r>
              <a:rPr lang="es-MX" dirty="0"/>
              <a:t>INSERTS</a:t>
            </a:r>
          </a:p>
          <a:p>
            <a:r>
              <a:rPr lang="es-MX" dirty="0"/>
              <a:t>CUTTING TOOL</a:t>
            </a:r>
          </a:p>
          <a:p>
            <a:r>
              <a:rPr lang="es-MX" dirty="0"/>
              <a:t>FASTENING KITS</a:t>
            </a:r>
          </a:p>
          <a:p>
            <a:r>
              <a:rPr lang="es-MX" dirty="0"/>
              <a:t>BITS FOR PCB ROUTER</a:t>
            </a:r>
          </a:p>
        </p:txBody>
      </p:sp>
      <p:pic>
        <p:nvPicPr>
          <p:cNvPr id="4098" name="Picture 2" descr="Resultado de imagen para holder cat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022" y="985738"/>
            <a:ext cx="2530272" cy="16851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boquillas er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977" y="985738"/>
            <a:ext cx="1594373" cy="1594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sultado de imagen para indexable end m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0" y="3265409"/>
            <a:ext cx="3857312" cy="2569617"/>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p:cNvSpPr txBox="1"/>
          <p:nvPr/>
        </p:nvSpPr>
        <p:spPr>
          <a:xfrm>
            <a:off x="0" y="1"/>
            <a:ext cx="4241187" cy="464412"/>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CNC Tools</a:t>
            </a:r>
          </a:p>
        </p:txBody>
      </p:sp>
      <p:pic>
        <p:nvPicPr>
          <p:cNvPr id="9218" name="Picture 2" descr="ENDMILL 2.0MM CARBIDE PCB ROUTER 10x DIAMOND TEETH W/ RI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821"/>
          <a:stretch>
            <a:fillRect/>
          </a:stretch>
        </p:blipFill>
        <p:spPr bwMode="auto">
          <a:xfrm>
            <a:off x="543402" y="3205411"/>
            <a:ext cx="3098284" cy="2793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 y="599338"/>
            <a:ext cx="6197600" cy="3526088"/>
          </a:xfrm>
          <a:prstGeom prst="rect">
            <a:avLst/>
          </a:prstGeom>
        </p:spPr>
      </p:pic>
      <p:sp>
        <p:nvSpPr>
          <p:cNvPr id="4" name="3 Marcador de número de diapositiva"/>
          <p:cNvSpPr>
            <a:spLocks noGrp="1"/>
          </p:cNvSpPr>
          <p:nvPr>
            <p:ph type="sldNum" sz="quarter" idx="12"/>
          </p:nvPr>
        </p:nvSpPr>
        <p:spPr/>
        <p:txBody>
          <a:bodyPr/>
          <a:lstStyle/>
          <a:p>
            <a:fld id="{BE8FD885-A807-46A1-B6D5-4A3EA185EC9F}" type="slidenum">
              <a:rPr lang="es-MX" smtClean="0"/>
              <a:t>12</a:t>
            </a:fld>
            <a:endParaRPr lang="es-MX"/>
          </a:p>
        </p:txBody>
      </p:sp>
      <p:sp>
        <p:nvSpPr>
          <p:cNvPr id="20" name="19 CuadroTexto"/>
          <p:cNvSpPr txBox="1"/>
          <p:nvPr/>
        </p:nvSpPr>
        <p:spPr>
          <a:xfrm>
            <a:off x="162964" y="4116713"/>
            <a:ext cx="8818071" cy="2345386"/>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pPr marL="0" indent="0">
              <a:buNone/>
            </a:pPr>
            <a:r>
              <a:rPr lang="es-MX" sz="1100" dirty="0"/>
              <a:t>Rubber rollers are often utilized in material handling, assembly, and manufacturing operations. Styles range between solid, finned, and Durasoft® with diameters from 1.50 in to 4.00 in. Material options include neoprene, nitrile, and polyurethane with shore hardnesses available from 20 to 95 durometer. Different mounting options are also available and include: roller only, bearing mount, threaded stud mount, and shaft mount. </a:t>
            </a:r>
          </a:p>
          <a:p>
            <a:pPr marL="0" indent="0">
              <a:buNone/>
            </a:pPr>
            <a:r>
              <a:rPr lang="es-MX" sz="1100" dirty="0"/>
              <a:t/>
            </a:r>
            <a:br>
              <a:rPr lang="es-MX" sz="1100" dirty="0"/>
            </a:br>
            <a:r>
              <a:rPr lang="es-MX" sz="1100" dirty="0"/>
              <a:t>Rubber bumpers and urethane bumpers, designed to guard, stop, align, and protect a machine or work piece during the manufacturing process. They are available in round, square, and rectangular shapes (standard and custom sizes available) with a variety of different styles that integrate well into an industrial application or commercial end product. These bumpers are available in black neoprene, white nitrile, or colored urethane, each with varying durometers.</a:t>
            </a:r>
          </a:p>
        </p:txBody>
      </p:sp>
      <p:sp>
        <p:nvSpPr>
          <p:cNvPr id="15" name="1 Título"/>
          <p:cNvSpPr txBox="1"/>
          <p:nvPr/>
        </p:nvSpPr>
        <p:spPr>
          <a:xfrm>
            <a:off x="0" y="0"/>
            <a:ext cx="3622960" cy="44406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Rollers and Bumpers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número de diapositiva"/>
          <p:cNvSpPr>
            <a:spLocks noGrp="1"/>
          </p:cNvSpPr>
          <p:nvPr>
            <p:ph type="sldNum" sz="quarter" idx="12"/>
          </p:nvPr>
        </p:nvSpPr>
        <p:spPr/>
        <p:txBody>
          <a:bodyPr/>
          <a:lstStyle/>
          <a:p>
            <a:fld id="{BE8FD885-A807-46A1-B6D5-4A3EA185EC9F}" type="slidenum">
              <a:rPr lang="es-MX" smtClean="0"/>
              <a:t>13</a:t>
            </a:fld>
            <a:endParaRPr lang="es-MX"/>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050" y="601568"/>
            <a:ext cx="3004687" cy="2106227"/>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687133"/>
            <a:ext cx="2385908" cy="1321793"/>
          </a:xfrm>
          <a:prstGeom prst="rect">
            <a:avLst/>
          </a:prstGeom>
        </p:spPr>
      </p:pic>
      <p:pic>
        <p:nvPicPr>
          <p:cNvPr id="1026" name="Picture 2" descr="Resultado de imagen para blowers dayt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81" y="3301615"/>
            <a:ext cx="1904069" cy="19040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6818" y="3198273"/>
            <a:ext cx="2021485" cy="20214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dayton motor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6556" y="4602156"/>
            <a:ext cx="1187587" cy="603528"/>
          </a:xfrm>
          <a:prstGeom prst="rect">
            <a:avLst/>
          </a:prstGeom>
          <a:noFill/>
          <a:extLst>
            <a:ext uri="{909E8E84-426E-40DD-AFC4-6F175D3DCCD1}">
              <a14:hiddenFill xmlns:a14="http://schemas.microsoft.com/office/drawing/2010/main">
                <a:solidFill>
                  <a:srgbClr val="FFFFFF"/>
                </a:solidFill>
              </a14:hiddenFill>
            </a:ext>
          </a:extLst>
        </p:spPr>
      </p:pic>
      <p:sp>
        <p:nvSpPr>
          <p:cNvPr id="21" name="1 Título"/>
          <p:cNvSpPr txBox="1"/>
          <p:nvPr/>
        </p:nvSpPr>
        <p:spPr>
          <a:xfrm>
            <a:off x="0" y="0"/>
            <a:ext cx="4343400" cy="365125"/>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Pumps and Motors</a:t>
            </a:r>
          </a:p>
        </p:txBody>
      </p:sp>
      <p:sp>
        <p:nvSpPr>
          <p:cNvPr id="24" name="19 CuadroTexto"/>
          <p:cNvSpPr txBox="1"/>
          <p:nvPr/>
        </p:nvSpPr>
        <p:spPr>
          <a:xfrm>
            <a:off x="66281" y="553322"/>
            <a:ext cx="3590660" cy="199035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r>
              <a:rPr lang="es-MX" dirty="0"/>
              <a:t>INDUSTRIAL PUMPS</a:t>
            </a:r>
          </a:p>
          <a:p>
            <a:r>
              <a:rPr lang="es-MX" dirty="0"/>
              <a:t>ELECTRIC MOTORS</a:t>
            </a:r>
          </a:p>
          <a:p>
            <a:r>
              <a:rPr lang="es-MX" dirty="0"/>
              <a:t>SERVOMOTORS</a:t>
            </a:r>
          </a:p>
          <a:p>
            <a:r>
              <a:rPr lang="es-MX" dirty="0"/>
              <a:t>BLOWERS</a:t>
            </a:r>
          </a:p>
          <a:p>
            <a:r>
              <a:rPr lang="es-MX" dirty="0"/>
              <a:t>SPEED CONTROLLERS</a:t>
            </a:r>
          </a:p>
          <a:p>
            <a:r>
              <a:rPr lang="es-MX" dirty="0"/>
              <a:t>FLOW CONTROLLERS</a:t>
            </a:r>
          </a:p>
        </p:txBody>
      </p:sp>
      <p:pic>
        <p:nvPicPr>
          <p:cNvPr id="14" name="Imagen 13"/>
          <p:cNvPicPr>
            <a:picLocks noChangeAspect="1"/>
          </p:cNvPicPr>
          <p:nvPr/>
        </p:nvPicPr>
        <p:blipFill rotWithShape="1">
          <a:blip r:embed="rId7" cstate="print">
            <a:extLst>
              <a:ext uri="{28A0092B-C50C-407E-A947-70E740481C1C}">
                <a14:useLocalDpi xmlns:a14="http://schemas.microsoft.com/office/drawing/2010/main" val="0"/>
              </a:ext>
            </a:extLst>
          </a:blip>
          <a:srcRect r="27966"/>
          <a:stretch>
            <a:fillRect/>
          </a:stretch>
        </p:blipFill>
        <p:spPr>
          <a:xfrm>
            <a:off x="3637754" y="2073040"/>
            <a:ext cx="1411292" cy="515787"/>
          </a:xfrm>
          <a:prstGeom prst="rect">
            <a:avLst/>
          </a:prstGeom>
        </p:spPr>
      </p:pic>
      <p:pic>
        <p:nvPicPr>
          <p:cNvPr id="2" name="Picture 2" descr="Oriental Motor | Motores a pasos, servomotores y controladores | ER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86943" y="3089408"/>
            <a:ext cx="3844803" cy="20185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E8FD885-A807-46A1-B6D5-4A3EA185EC9F}" type="slidenum">
              <a:rPr lang="es-MX" smtClean="0"/>
              <a:t>14</a:t>
            </a:fld>
            <a:endParaRPr lang="es-MX"/>
          </a:p>
        </p:txBody>
      </p:sp>
      <p:sp>
        <p:nvSpPr>
          <p:cNvPr id="20" name="19 CuadroTexto"/>
          <p:cNvSpPr txBox="1"/>
          <p:nvPr/>
        </p:nvSpPr>
        <p:spPr>
          <a:xfrm>
            <a:off x="38750" y="444060"/>
            <a:ext cx="3384376" cy="147732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endParaRPr lang="es-MX" dirty="0"/>
          </a:p>
          <a:p>
            <a:r>
              <a:rPr lang="es-MX" dirty="0"/>
              <a:t>DIGITAL CALIPERS</a:t>
            </a:r>
          </a:p>
          <a:p>
            <a:r>
              <a:rPr lang="es-MX" dirty="0"/>
              <a:t>MICROMETERS</a:t>
            </a:r>
          </a:p>
          <a:p>
            <a:r>
              <a:rPr lang="es-MX" dirty="0"/>
              <a:t>TAPE MEASURE</a:t>
            </a:r>
          </a:p>
          <a:p>
            <a:r>
              <a:rPr lang="es-MX" dirty="0"/>
              <a:t>MULTIMETERS AND AMMETERS</a:t>
            </a:r>
          </a:p>
        </p:txBody>
      </p:sp>
      <p:sp>
        <p:nvSpPr>
          <p:cNvPr id="15" name="1 Título"/>
          <p:cNvSpPr txBox="1"/>
          <p:nvPr/>
        </p:nvSpPr>
        <p:spPr>
          <a:xfrm>
            <a:off x="0" y="0"/>
            <a:ext cx="3622960" cy="44406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Measuring Instruments</a:t>
            </a:r>
          </a:p>
        </p:txBody>
      </p:sp>
      <p:pic>
        <p:nvPicPr>
          <p:cNvPr id="10242" name="Picture 2" descr="Compre Mitutoyo Digital Caliper 500 196 20 Pie De Rey Digital LCD  Electrónico Medida Calibre 150 Mm 200 Mm 300 Mm Metal Del Calibrador De  Acero Inoxidable A 24,84 € Del A4311788 | DHgate.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00" y="2793391"/>
            <a:ext cx="2996760" cy="299676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LUKE AMPERIMETRO DE GANCHO 0400A 323"/>
          <p:cNvPicPr>
            <a:picLocks noChangeAspect="1" noChangeArrowheads="1"/>
          </p:cNvPicPr>
          <p:nvPr/>
        </p:nvPicPr>
        <p:blipFill rotWithShape="1">
          <a:blip r:embed="rId3">
            <a:extLst>
              <a:ext uri="{28A0092B-C50C-407E-A947-70E740481C1C}">
                <a14:useLocalDpi xmlns:a14="http://schemas.microsoft.com/office/drawing/2010/main" val="0"/>
              </a:ext>
            </a:extLst>
          </a:blip>
          <a:srcRect t="15877" b="17430"/>
          <a:stretch>
            <a:fillRect/>
          </a:stretch>
        </p:blipFill>
        <p:spPr bwMode="auto">
          <a:xfrm>
            <a:off x="4787026" y="803819"/>
            <a:ext cx="4001617" cy="266878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LEXOMETRO MAGNETICO 26/8M MILWAUKEE - Tomaco, tu mejor herramien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799" y="3446800"/>
            <a:ext cx="2866237" cy="286623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hina Micrómetro exterior 0-25mm/0.01mm calibrador Vernier herramientas de  medición – Comprar Micrómetro calibre en es.made-in-china.co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1993" y="3652478"/>
            <a:ext cx="2137673" cy="21376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E8FD885-A807-46A1-B6D5-4A3EA185EC9F}" type="slidenum">
              <a:rPr lang="es-MX" smtClean="0"/>
              <a:t>15</a:t>
            </a:fld>
            <a:endParaRPr lang="es-MX"/>
          </a:p>
        </p:txBody>
      </p:sp>
      <p:sp>
        <p:nvSpPr>
          <p:cNvPr id="20" name="19 CuadroTexto"/>
          <p:cNvSpPr txBox="1"/>
          <p:nvPr/>
        </p:nvSpPr>
        <p:spPr>
          <a:xfrm>
            <a:off x="123566" y="357188"/>
            <a:ext cx="3384376" cy="166718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endParaRPr lang="es-MX" dirty="0"/>
          </a:p>
          <a:p>
            <a:r>
              <a:rPr lang="es-ES" dirty="0"/>
              <a:t>PHENOLIC AND POLYURETHANE HI-TECH CASTERS</a:t>
            </a:r>
          </a:p>
          <a:p>
            <a:r>
              <a:rPr lang="es-ES" dirty="0"/>
              <a:t>FLOOR BRAKES</a:t>
            </a:r>
          </a:p>
          <a:p>
            <a:r>
              <a:rPr lang="es-ES" dirty="0"/>
              <a:t>SWING BRAKES</a:t>
            </a:r>
            <a:endParaRPr lang="es-MX" dirty="0"/>
          </a:p>
        </p:txBody>
      </p:sp>
      <p:pic>
        <p:nvPicPr>
          <p:cNvPr id="7172" name="Picture 4" descr="Resultado de imagen para colson produc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8386" y="3569094"/>
            <a:ext cx="1581752" cy="148870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n para colson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555" y="3540387"/>
            <a:ext cx="1540399" cy="1488708"/>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Resultado de imagen para colson produc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255" y="3661275"/>
            <a:ext cx="1683868" cy="1365617"/>
          </a:xfrm>
          <a:prstGeom prst="rect">
            <a:avLst/>
          </a:prstGeom>
          <a:noFill/>
          <a:extLst>
            <a:ext uri="{909E8E84-426E-40DD-AFC4-6F175D3DCCD1}">
              <a14:hiddenFill xmlns:a14="http://schemas.microsoft.com/office/drawing/2010/main">
                <a:solidFill>
                  <a:srgbClr val="FFFFFF"/>
                </a:solidFill>
              </a14:hiddenFill>
            </a:ext>
          </a:extLst>
        </p:spPr>
      </p:pic>
      <p:sp>
        <p:nvSpPr>
          <p:cNvPr id="15" name="1 Título"/>
          <p:cNvSpPr txBox="1"/>
          <p:nvPr/>
        </p:nvSpPr>
        <p:spPr>
          <a:xfrm>
            <a:off x="0" y="0"/>
            <a:ext cx="3507942" cy="357188"/>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Casters</a:t>
            </a:r>
          </a:p>
        </p:txBody>
      </p:sp>
      <p:pic>
        <p:nvPicPr>
          <p:cNvPr id="2050" name="Picture 2" descr="Colson Casters | Linked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7085" y="760505"/>
            <a:ext cx="4825294" cy="24126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lson Caster (@ColsonCasters) | Twit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250" y="3585903"/>
            <a:ext cx="3086100" cy="1543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ol Infotech - Automation | Electrical | Analysis USA, India">
            <a:extLst>
              <a:ext uri="{FF2B5EF4-FFF2-40B4-BE49-F238E27FC236}">
                <a16:creationId xmlns:a16="http://schemas.microsoft.com/office/drawing/2014/main" id="{708D49B9-258F-A544-9584-BC172342917D}"/>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1226596"/>
            <a:ext cx="9144000" cy="3629891"/>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BE8FD885-A807-46A1-B6D5-4A3EA185EC9F}" type="slidenum">
              <a:rPr lang="es-MX" smtClean="0"/>
              <a:t>16</a:t>
            </a:fld>
            <a:endParaRPr lang="es-MX"/>
          </a:p>
        </p:txBody>
      </p:sp>
      <p:sp>
        <p:nvSpPr>
          <p:cNvPr id="5" name="CuadroTexto 4">
            <a:extLst>
              <a:ext uri="{FF2B5EF4-FFF2-40B4-BE49-F238E27FC236}">
                <a16:creationId xmlns:a16="http://schemas.microsoft.com/office/drawing/2014/main" id="{A9ECDB89-C355-EB44-9652-395637B84622}"/>
              </a:ext>
            </a:extLst>
          </p:cNvPr>
          <p:cNvSpPr txBox="1"/>
          <p:nvPr/>
        </p:nvSpPr>
        <p:spPr>
          <a:xfrm>
            <a:off x="852054" y="4179378"/>
            <a:ext cx="7439891" cy="1015663"/>
          </a:xfrm>
          <a:prstGeom prst="rect">
            <a:avLst/>
          </a:prstGeom>
          <a:noFill/>
          <a:ln>
            <a:noFill/>
          </a:ln>
        </p:spPr>
        <p:txBody>
          <a:bodyPr wrap="square" rtlCol="0">
            <a:spAutoFit/>
          </a:bodyPr>
          <a:lstStyle/>
          <a:p>
            <a:pPr algn="ctr"/>
            <a:r>
              <a:rPr lang="es-MX" sz="6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Century Gothic" panose="020B0502020202020204" pitchFamily="34" charset="0"/>
              </a:rPr>
              <a:t>SERVICES</a:t>
            </a:r>
          </a:p>
        </p:txBody>
      </p:sp>
      <p:sp>
        <p:nvSpPr>
          <p:cNvPr id="9" name="Rectángulo redondeado 8">
            <a:extLst>
              <a:ext uri="{FF2B5EF4-FFF2-40B4-BE49-F238E27FC236}">
                <a16:creationId xmlns:a16="http://schemas.microsoft.com/office/drawing/2014/main" id="{EC87E569-8BAD-FB44-9A2E-BB6EF729D95E}"/>
              </a:ext>
            </a:extLst>
          </p:cNvPr>
          <p:cNvSpPr/>
          <p:nvPr/>
        </p:nvSpPr>
        <p:spPr>
          <a:xfrm flipH="1">
            <a:off x="1525233" y="5319767"/>
            <a:ext cx="2857500" cy="360000"/>
          </a:xfrm>
          <a:prstGeom prst="roundRect">
            <a:avLst/>
          </a:prstGeom>
          <a:solidFill>
            <a:srgbClr val="C00000"/>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Laser Engraving</a:t>
            </a:r>
          </a:p>
        </p:txBody>
      </p:sp>
      <p:sp>
        <p:nvSpPr>
          <p:cNvPr id="10" name="Rectángulo redondeado 9">
            <a:extLst>
              <a:ext uri="{FF2B5EF4-FFF2-40B4-BE49-F238E27FC236}">
                <a16:creationId xmlns:a16="http://schemas.microsoft.com/office/drawing/2014/main" id="{F926FDF4-495C-A447-A984-75EDBF6566D5}"/>
              </a:ext>
            </a:extLst>
          </p:cNvPr>
          <p:cNvSpPr/>
          <p:nvPr/>
        </p:nvSpPr>
        <p:spPr>
          <a:xfrm flipH="1">
            <a:off x="4611832" y="5319767"/>
            <a:ext cx="2857500" cy="360000"/>
          </a:xfrm>
          <a:prstGeom prst="roundRect">
            <a:avLst/>
          </a:prstGeom>
          <a:solidFill>
            <a:schemeClr val="accent1">
              <a:lumMod val="75000"/>
            </a:schemeClr>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3D Print</a:t>
            </a:r>
          </a:p>
        </p:txBody>
      </p:sp>
      <p:sp>
        <p:nvSpPr>
          <p:cNvPr id="11" name="Rectángulo redondeado 9">
            <a:extLst>
              <a:ext uri="{FF2B5EF4-FFF2-40B4-BE49-F238E27FC236}">
                <a16:creationId xmlns:a16="http://schemas.microsoft.com/office/drawing/2014/main" id="{E24F5F77-C531-4297-9A31-7AEE13061E3E}"/>
              </a:ext>
            </a:extLst>
          </p:cNvPr>
          <p:cNvSpPr/>
          <p:nvPr/>
        </p:nvSpPr>
        <p:spPr>
          <a:xfrm flipH="1">
            <a:off x="2684562" y="5996351"/>
            <a:ext cx="3773388" cy="360000"/>
          </a:xfrm>
          <a:prstGeom prst="roundRect">
            <a:avLst/>
          </a:prstGeom>
          <a:solidFill>
            <a:srgbClr val="00B050"/>
          </a:solidFill>
          <a:effectLst>
            <a:outerShdw blurRad="50800" dist="38100" dir="2700000" algn="tl" rotWithShape="0">
              <a:prstClr val="black">
                <a:alpha val="40000"/>
              </a:prstClr>
            </a:outerShdw>
          </a:effectLst>
        </p:spPr>
        <p:style>
          <a:lnRef idx="3">
            <a:schemeClr val="lt1"/>
          </a:lnRef>
          <a:fillRef idx="1">
            <a:schemeClr val="accent5"/>
          </a:fillRef>
          <a:effectRef idx="1">
            <a:schemeClr val="accent5"/>
          </a:effectRef>
          <a:fontRef idx="minor">
            <a:schemeClr val="lt1"/>
          </a:fontRef>
        </p:style>
        <p:txBody>
          <a:bodyPr vertOverflow="overflow" horzOverflow="overflow" vert="horz" wrap="square" numCol="1" spcCol="0" rtlCol="0" fromWordArt="0" anchor="ctr" anchorCtr="0" forceAA="0" compatLnSpc="1">
            <a:noAutofit/>
          </a:bodyPr>
          <a:lstStyle/>
          <a:p>
            <a:pPr lvl="0" algn="ctr"/>
            <a:r>
              <a:rPr lang="es-MX" sz="1600" dirty="0" err="1">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Machined</a:t>
            </a: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 </a:t>
            </a:r>
            <a:r>
              <a:rPr lang="es-MX" sz="1600" dirty="0" err="1">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spare</a:t>
            </a: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 </a:t>
            </a:r>
            <a:r>
              <a:rPr lang="es-MX" sz="1600" dirty="0" err="1">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parts</a:t>
            </a:r>
            <a:r>
              <a:rPr lang="es-MX" sz="1600" dirty="0">
                <a:ln>
                  <a:solidFill>
                    <a:schemeClr val="bg1"/>
                  </a:solidFill>
                </a:ln>
                <a:solidFill>
                  <a:srgbClr val="FFFF00"/>
                </a:solidFill>
                <a:latin typeface="Century Gothic" panose="020B0502020202020204" pitchFamily="34" charset="0"/>
                <a:ea typeface="Apple Color Emoji" pitchFamily="2" charset="0"/>
                <a:cs typeface="Arial" panose="020B0604020202020204" pitchFamily="34" charset="0"/>
                <a:sym typeface="+mn-ea"/>
              </a:rPr>
              <a:t> and fixtures</a:t>
            </a:r>
          </a:p>
        </p:txBody>
      </p:sp>
    </p:spTree>
    <p:extLst>
      <p:ext uri="{BB962C8B-B14F-4D97-AF65-F5344CB8AC3E}">
        <p14:creationId xmlns:p14="http://schemas.microsoft.com/office/powerpoint/2010/main" val="311807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E8FD885-A807-46A1-B6D5-4A3EA185EC9F}" type="slidenum">
              <a:rPr lang="es-MX" smtClean="0"/>
              <a:t>17</a:t>
            </a:fld>
            <a:endParaRPr lang="es-MX"/>
          </a:p>
        </p:txBody>
      </p:sp>
      <p:sp>
        <p:nvSpPr>
          <p:cNvPr id="20" name="19 CuadroTexto"/>
          <p:cNvSpPr txBox="1"/>
          <p:nvPr/>
        </p:nvSpPr>
        <p:spPr>
          <a:xfrm>
            <a:off x="252932" y="710854"/>
            <a:ext cx="3482386" cy="4252511"/>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stStyle>
          <a:p>
            <a:r>
              <a:rPr lang="es-MX" b="1" dirty="0"/>
              <a:t>3D PRINTING FOR PROTOTYPING OR CUSTOM PROJECTS.</a:t>
            </a:r>
          </a:p>
          <a:p>
            <a:endParaRPr lang="es-MX" dirty="0"/>
          </a:p>
          <a:p>
            <a:r>
              <a:rPr lang="es-MX" dirty="0"/>
              <a:t>MATERIALS SUCH AS:</a:t>
            </a:r>
          </a:p>
          <a:p>
            <a:r>
              <a:rPr lang="es-MX" dirty="0"/>
              <a:t>PLA</a:t>
            </a:r>
          </a:p>
          <a:p>
            <a:r>
              <a:rPr lang="es-MX" dirty="0"/>
              <a:t>ABS</a:t>
            </a:r>
          </a:p>
          <a:p>
            <a:r>
              <a:rPr lang="es-MX" dirty="0"/>
              <a:t>FILAFLEX</a:t>
            </a:r>
          </a:p>
          <a:p>
            <a:r>
              <a:rPr lang="es-MX" dirty="0"/>
              <a:t>CARBON FIBER</a:t>
            </a:r>
          </a:p>
          <a:p>
            <a:r>
              <a:rPr lang="es-MX" dirty="0"/>
              <a:t>NYLON</a:t>
            </a:r>
          </a:p>
          <a:p>
            <a:r>
              <a:rPr lang="es-MX" dirty="0"/>
              <a:t>MULTICOLORED</a:t>
            </a:r>
          </a:p>
          <a:p>
            <a:r>
              <a:rPr lang="es-MX" dirty="0"/>
              <a:t>POLYCARBONATE</a:t>
            </a:r>
          </a:p>
          <a:p>
            <a:r>
              <a:rPr lang="es-MX" dirty="0"/>
              <a:t>FLAME RETARDANT</a:t>
            </a:r>
          </a:p>
          <a:p>
            <a:r>
              <a:rPr lang="es-MX" dirty="0"/>
              <a:t>SILK</a:t>
            </a:r>
          </a:p>
        </p:txBody>
      </p:sp>
      <p:pic>
        <p:nvPicPr>
          <p:cNvPr id="1030" name="Picture 6"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336" y="4122760"/>
            <a:ext cx="5633077" cy="19046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Resultado de imagen para impresora 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779" y="898615"/>
            <a:ext cx="2592289" cy="25922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034" b="19669"/>
          <a:stretch>
            <a:fillRect/>
          </a:stretch>
        </p:blipFill>
        <p:spPr bwMode="auto">
          <a:xfrm>
            <a:off x="4557784" y="898615"/>
            <a:ext cx="1786372" cy="1095008"/>
          </a:xfrm>
          <a:prstGeom prst="rect">
            <a:avLst/>
          </a:prstGeom>
          <a:noFill/>
          <a:extLst>
            <a:ext uri="{909E8E84-426E-40DD-AFC4-6F175D3DCCD1}">
              <a14:hiddenFill xmlns:a14="http://schemas.microsoft.com/office/drawing/2010/main">
                <a:solidFill>
                  <a:srgbClr val="FFFFFF"/>
                </a:solidFill>
              </a14:hiddenFill>
            </a:ext>
          </a:extLst>
        </p:spPr>
      </p:pic>
      <p:sp>
        <p:nvSpPr>
          <p:cNvPr id="14" name="1 Título"/>
          <p:cNvSpPr txBox="1"/>
          <p:nvPr/>
        </p:nvSpPr>
        <p:spPr>
          <a:xfrm>
            <a:off x="0" y="16241"/>
            <a:ext cx="3507942" cy="472814"/>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3D Print services</a:t>
            </a:r>
          </a:p>
        </p:txBody>
      </p:sp>
      <p:sp>
        <p:nvSpPr>
          <p:cNvPr id="17" name="1 Título"/>
          <p:cNvSpPr txBox="1"/>
          <p:nvPr/>
        </p:nvSpPr>
        <p:spPr>
          <a:xfrm>
            <a:off x="3181208" y="259129"/>
            <a:ext cx="4049120" cy="355234"/>
          </a:xfrm>
          <a:prstGeom prst="rect">
            <a:avLst/>
          </a:prstGeom>
          <a:solidFill>
            <a:srgbClr val="00B05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defPPr>
              <a:defRPr lang="en-US"/>
            </a:defPPr>
            <a:lvl1pPr algn="ctr" defTabSz="685800">
              <a:lnSpc>
                <a:spcPct val="89000"/>
              </a:lnSpc>
              <a:spcBef>
                <a:spcPct val="0"/>
              </a:spcBef>
              <a:buNone/>
              <a:defRPr sz="2400" b="1" baseline="0">
                <a:solidFill>
                  <a:schemeClr val="bg1"/>
                </a:solidFill>
                <a:latin typeface="Bahnschrift Condensed" panose="020B0502040204020203"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sz="1800" dirty="0"/>
              <a:t>Design and fabrication</a:t>
            </a:r>
          </a:p>
        </p:txBody>
      </p:sp>
      <p:pic>
        <p:nvPicPr>
          <p:cNvPr id="11268" name="Picture 4" descr="Top places To Find Free 3D Printing STL Design Files"/>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797911" y="2542857"/>
            <a:ext cx="3312430" cy="1341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Grabado láser, tendencias y predicciones - Visión Dig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438" y="3238618"/>
            <a:ext cx="2767534" cy="20756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Dado profundo 15 mm grabado láser craftsman - S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3610688"/>
            <a:ext cx="2573460" cy="2573460"/>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número de diapositiva"/>
          <p:cNvSpPr>
            <a:spLocks noGrp="1"/>
          </p:cNvSpPr>
          <p:nvPr>
            <p:ph type="sldNum" sz="quarter" idx="12"/>
          </p:nvPr>
        </p:nvSpPr>
        <p:spPr/>
        <p:txBody>
          <a:bodyPr/>
          <a:lstStyle/>
          <a:p>
            <a:fld id="{BE8FD885-A807-46A1-B6D5-4A3EA185EC9F}" type="slidenum">
              <a:rPr lang="es-MX" smtClean="0"/>
              <a:t>18</a:t>
            </a:fld>
            <a:endParaRPr lang="es-MX"/>
          </a:p>
        </p:txBody>
      </p:sp>
      <p:sp>
        <p:nvSpPr>
          <p:cNvPr id="20" name="19 CuadroTexto"/>
          <p:cNvSpPr txBox="1"/>
          <p:nvPr/>
        </p:nvSpPr>
        <p:spPr>
          <a:xfrm>
            <a:off x="5449795" y="1003173"/>
            <a:ext cx="2608831" cy="199035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b="1" dirty="0"/>
              <a:t>Laser engraving on:</a:t>
            </a:r>
          </a:p>
          <a:p>
            <a:r>
              <a:rPr lang="es-MX" dirty="0"/>
              <a:t>Industrial parts</a:t>
            </a:r>
          </a:p>
          <a:p>
            <a:r>
              <a:rPr lang="es-MX" dirty="0"/>
              <a:t>Fixtures</a:t>
            </a:r>
          </a:p>
          <a:p>
            <a:r>
              <a:rPr lang="es-MX" dirty="0"/>
              <a:t>Pallets</a:t>
            </a:r>
          </a:p>
          <a:p>
            <a:r>
              <a:rPr lang="es-MX" dirty="0"/>
              <a:t>Tools</a:t>
            </a:r>
          </a:p>
          <a:p>
            <a:r>
              <a:rPr lang="es-MX" dirty="0"/>
              <a:t>Tags</a:t>
            </a:r>
          </a:p>
        </p:txBody>
      </p:sp>
      <p:sp>
        <p:nvSpPr>
          <p:cNvPr id="14" name="1 Título"/>
          <p:cNvSpPr txBox="1"/>
          <p:nvPr/>
        </p:nvSpPr>
        <p:spPr>
          <a:xfrm>
            <a:off x="0" y="0"/>
            <a:ext cx="3723602" cy="44406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Laser engraving services</a:t>
            </a:r>
          </a:p>
        </p:txBody>
      </p:sp>
      <p:sp>
        <p:nvSpPr>
          <p:cNvPr id="23" name="1 Título"/>
          <p:cNvSpPr txBox="1"/>
          <p:nvPr/>
        </p:nvSpPr>
        <p:spPr>
          <a:xfrm>
            <a:off x="3138345" y="223177"/>
            <a:ext cx="4049120" cy="365125"/>
          </a:xfrm>
          <a:prstGeom prst="rect">
            <a:avLst/>
          </a:prstGeom>
          <a:solidFill>
            <a:srgbClr val="00B05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defPPr>
              <a:defRPr lang="en-US"/>
            </a:defPPr>
            <a:lvl1pPr algn="ctr" defTabSz="685800">
              <a:lnSpc>
                <a:spcPct val="89000"/>
              </a:lnSpc>
              <a:spcBef>
                <a:spcPct val="0"/>
              </a:spcBef>
              <a:buNone/>
              <a:defRPr sz="2400" b="1" baseline="0">
                <a:solidFill>
                  <a:schemeClr val="bg1"/>
                </a:solidFill>
                <a:latin typeface="Bahnschrift Condensed" panose="020B0502040204020203"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sz="1800" dirty="0">
                <a:latin typeface="Bahnschrift Condensed"/>
                <a:cs typeface="AngsanaUPC"/>
              </a:rPr>
              <a:t>Fabrication and engraving</a:t>
            </a:r>
            <a:endParaRPr lang="es-MX" sz="1800" dirty="0"/>
          </a:p>
        </p:txBody>
      </p:sp>
      <p:pic>
        <p:nvPicPr>
          <p:cNvPr id="2" name="Imagen 4" descr="Imagen que contiene tabla, negro, blanco&#10;&#10;Descripción generada con confianza muy alta"/>
          <p:cNvPicPr>
            <a:picLocks noChangeAspect="1"/>
          </p:cNvPicPr>
          <p:nvPr/>
        </p:nvPicPr>
        <p:blipFill>
          <a:blip r:embed="rId4"/>
          <a:stretch>
            <a:fillRect/>
          </a:stretch>
        </p:blipFill>
        <p:spPr>
          <a:xfrm>
            <a:off x="430362" y="796778"/>
            <a:ext cx="4238445" cy="1636172"/>
          </a:xfrm>
          <a:prstGeom prst="rect">
            <a:avLst/>
          </a:prstGeom>
          <a:ln>
            <a:noFill/>
          </a:ln>
          <a:effectLst>
            <a:softEdge rad="112500"/>
          </a:effectLst>
        </p:spPr>
      </p:pic>
      <p:sp>
        <p:nvSpPr>
          <p:cNvPr id="16" name="19 CuadroTexto"/>
          <p:cNvSpPr txBox="1"/>
          <p:nvPr/>
        </p:nvSpPr>
        <p:spPr>
          <a:xfrm>
            <a:off x="5449796" y="3077827"/>
            <a:ext cx="2608831" cy="166718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b="1" dirty="0"/>
              <a:t>Types of codes:</a:t>
            </a:r>
          </a:p>
          <a:p>
            <a:r>
              <a:rPr lang="es-MX" dirty="0"/>
              <a:t>QR</a:t>
            </a:r>
          </a:p>
          <a:p>
            <a:r>
              <a:rPr lang="es-MX" dirty="0"/>
              <a:t>DATAMATRIX</a:t>
            </a:r>
          </a:p>
          <a:p>
            <a:r>
              <a:rPr lang="es-MX" dirty="0"/>
              <a:t>BARCODES</a:t>
            </a:r>
          </a:p>
          <a:p>
            <a:r>
              <a:rPr lang="es-MX" dirty="0"/>
              <a:t>SERIALS</a:t>
            </a:r>
          </a:p>
        </p:txBody>
      </p:sp>
      <p:sp>
        <p:nvSpPr>
          <p:cNvPr id="17" name="19 CuadroTexto"/>
          <p:cNvSpPr txBox="1"/>
          <p:nvPr/>
        </p:nvSpPr>
        <p:spPr>
          <a:xfrm>
            <a:off x="137028" y="2741870"/>
            <a:ext cx="2608831" cy="263668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lnSpc>
                <a:spcPct val="150000"/>
              </a:lnSpc>
              <a:buFont typeface="Arial" panose="020B0604020202090204" pitchFamily="34" charset="0"/>
              <a:buChar char="•"/>
              <a:defRPr sz="1400">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b="1" dirty="0"/>
              <a:t>Materials that can be engraved on:</a:t>
            </a:r>
          </a:p>
          <a:p>
            <a:endParaRPr lang="es-MX" b="1" dirty="0"/>
          </a:p>
          <a:p>
            <a:r>
              <a:rPr lang="es-MX" dirty="0"/>
              <a:t>Aluminum</a:t>
            </a:r>
          </a:p>
          <a:p>
            <a:r>
              <a:rPr lang="es-MX" dirty="0"/>
              <a:t>Bronze</a:t>
            </a:r>
          </a:p>
          <a:p>
            <a:r>
              <a:rPr lang="es-MX" dirty="0"/>
              <a:t>Polycarbonate</a:t>
            </a:r>
          </a:p>
          <a:p>
            <a:r>
              <a:rPr lang="es-MX" dirty="0"/>
              <a:t>Plastics</a:t>
            </a:r>
          </a:p>
          <a:p>
            <a:r>
              <a:rPr lang="es-MX" dirty="0"/>
              <a:t>Stainless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E8FD885-A807-46A1-B6D5-4A3EA185EC9F}" type="slidenum">
              <a:rPr lang="es-MX" smtClean="0"/>
              <a:t>19</a:t>
            </a:fld>
            <a:endParaRPr lang="es-MX"/>
          </a:p>
        </p:txBody>
      </p:sp>
      <p:pic>
        <p:nvPicPr>
          <p:cNvPr id="1026" name="Picture 2" descr="Premium Vector | Fast delivery icon express delivery and urgent delivery  services stopwatch sign">
            <a:extLst>
              <a:ext uri="{FF2B5EF4-FFF2-40B4-BE49-F238E27FC236}">
                <a16:creationId xmlns:a16="http://schemas.microsoft.com/office/drawing/2014/main" id="{E9827FDD-51A8-413A-91C1-2B05C7A213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858" b="19309"/>
          <a:stretch/>
        </p:blipFill>
        <p:spPr bwMode="auto">
          <a:xfrm>
            <a:off x="116058" y="133487"/>
            <a:ext cx="3304903" cy="125403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B72BE01-A736-49E3-BC59-AECD1BA104A8}"/>
              </a:ext>
            </a:extLst>
          </p:cNvPr>
          <p:cNvSpPr txBox="1"/>
          <p:nvPr/>
        </p:nvSpPr>
        <p:spPr>
          <a:xfrm>
            <a:off x="3238501" y="1070963"/>
            <a:ext cx="3148148" cy="461665"/>
          </a:xfrm>
          <a:prstGeom prst="rect">
            <a:avLst/>
          </a:prstGeom>
          <a:noFill/>
        </p:spPr>
        <p:txBody>
          <a:bodyPr wrap="square" rtlCol="0">
            <a:spAutoFit/>
          </a:bodyPr>
          <a:lstStyle/>
          <a:p>
            <a:r>
              <a:rPr lang="es-MX" sz="2400" b="1" dirty="0">
                <a:solidFill>
                  <a:srgbClr val="FF0000"/>
                </a:solidFill>
              </a:rPr>
              <a:t>HOW IT WORKS? </a:t>
            </a:r>
          </a:p>
        </p:txBody>
      </p:sp>
      <p:sp>
        <p:nvSpPr>
          <p:cNvPr id="7" name="Rectángulo: esquinas redondeadas 6">
            <a:extLst>
              <a:ext uri="{FF2B5EF4-FFF2-40B4-BE49-F238E27FC236}">
                <a16:creationId xmlns:a16="http://schemas.microsoft.com/office/drawing/2014/main" id="{FAD246BD-380B-4BC6-B2E7-872FF7FD5D0C}"/>
              </a:ext>
            </a:extLst>
          </p:cNvPr>
          <p:cNvSpPr/>
          <p:nvPr/>
        </p:nvSpPr>
        <p:spPr>
          <a:xfrm>
            <a:off x="559921" y="2386506"/>
            <a:ext cx="1839018" cy="176595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dirty="0" err="1"/>
              <a:t>Customer</a:t>
            </a:r>
            <a:r>
              <a:rPr lang="es-MX" sz="1200" b="1" dirty="0"/>
              <a:t> </a:t>
            </a:r>
            <a:r>
              <a:rPr lang="es-MX" sz="1200" b="1" dirty="0" err="1"/>
              <a:t>Request</a:t>
            </a:r>
            <a:r>
              <a:rPr lang="es-MX" sz="1200" b="1" dirty="0"/>
              <a:t> </a:t>
            </a:r>
            <a:r>
              <a:rPr lang="es-MX" sz="1200" b="1" dirty="0" err="1"/>
              <a:t>by</a:t>
            </a:r>
            <a:endParaRPr lang="es-MX" sz="1200" b="1" dirty="0"/>
          </a:p>
          <a:p>
            <a:pPr marL="285750" indent="-285750">
              <a:buFont typeface="Wingdings" panose="05000000000000000000" pitchFamily="2" charset="2"/>
              <a:buChar char="q"/>
            </a:pPr>
            <a:r>
              <a:rPr lang="es-MX" sz="1200" b="1" dirty="0"/>
              <a:t>Email</a:t>
            </a:r>
          </a:p>
          <a:p>
            <a:pPr marL="285750" indent="-285750">
              <a:buFont typeface="Wingdings" panose="05000000000000000000" pitchFamily="2" charset="2"/>
              <a:buChar char="q"/>
            </a:pPr>
            <a:r>
              <a:rPr lang="es-MX" sz="1200" b="1" dirty="0" err="1"/>
              <a:t>Whatsapp</a:t>
            </a:r>
            <a:endParaRPr lang="es-MX" sz="1200" b="1" dirty="0"/>
          </a:p>
          <a:p>
            <a:pPr marL="285750" indent="-285750">
              <a:buFont typeface="Wingdings" panose="05000000000000000000" pitchFamily="2" charset="2"/>
              <a:buChar char="q"/>
            </a:pPr>
            <a:r>
              <a:rPr lang="es-MX" sz="1200" b="1" dirty="0" err="1"/>
              <a:t>Call</a:t>
            </a:r>
            <a:r>
              <a:rPr lang="es-MX" sz="1200" b="1" dirty="0"/>
              <a:t> </a:t>
            </a:r>
            <a:r>
              <a:rPr lang="es-MX" sz="1200" b="1" dirty="0" err="1"/>
              <a:t>us</a:t>
            </a:r>
            <a:endParaRPr lang="es-MX" sz="1200" b="1" dirty="0"/>
          </a:p>
          <a:p>
            <a:r>
              <a:rPr lang="es-MX" sz="1200" b="1" dirty="0"/>
              <a:t>(899) 917-8004</a:t>
            </a:r>
          </a:p>
          <a:p>
            <a:r>
              <a:rPr lang="es-MX" sz="1200" b="1" dirty="0"/>
              <a:t>(899) 798-1642</a:t>
            </a:r>
          </a:p>
          <a:p>
            <a:r>
              <a:rPr lang="es-MX" sz="1200" b="1" dirty="0"/>
              <a:t>+1 (956) 305-8867</a:t>
            </a:r>
          </a:p>
        </p:txBody>
      </p:sp>
      <p:sp>
        <p:nvSpPr>
          <p:cNvPr id="19" name="Rectángulo: esquinas redondeadas 18">
            <a:extLst>
              <a:ext uri="{FF2B5EF4-FFF2-40B4-BE49-F238E27FC236}">
                <a16:creationId xmlns:a16="http://schemas.microsoft.com/office/drawing/2014/main" id="{13669864-C221-41B9-9A92-4807C7681B65}"/>
              </a:ext>
            </a:extLst>
          </p:cNvPr>
          <p:cNvSpPr/>
          <p:nvPr/>
        </p:nvSpPr>
        <p:spPr>
          <a:xfrm>
            <a:off x="2608217" y="2386505"/>
            <a:ext cx="1995080" cy="176595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Quote from us with available options, often next day shipping</a:t>
            </a:r>
            <a:endParaRPr lang="es-MX" sz="1200" b="1" dirty="0">
              <a:solidFill>
                <a:schemeClr val="tx1"/>
              </a:solidFill>
            </a:endParaRPr>
          </a:p>
        </p:txBody>
      </p:sp>
      <p:sp>
        <p:nvSpPr>
          <p:cNvPr id="21" name="Rectángulo: esquinas redondeadas 20">
            <a:extLst>
              <a:ext uri="{FF2B5EF4-FFF2-40B4-BE49-F238E27FC236}">
                <a16:creationId xmlns:a16="http://schemas.microsoft.com/office/drawing/2014/main" id="{B79B15BC-B63F-4E2D-A2DE-2B2326308F53}"/>
              </a:ext>
            </a:extLst>
          </p:cNvPr>
          <p:cNvSpPr/>
          <p:nvPr/>
        </p:nvSpPr>
        <p:spPr>
          <a:xfrm>
            <a:off x="4812575" y="2386505"/>
            <a:ext cx="1995080" cy="176595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rPr>
              <a:t>Customer aprovement</a:t>
            </a:r>
            <a:r>
              <a:rPr lang="en-US" sz="1200" b="1" dirty="0">
                <a:solidFill>
                  <a:schemeClr val="tx1"/>
                </a:solidFill>
              </a:rPr>
              <a:t> preferably before 1:00 pm</a:t>
            </a:r>
            <a:endParaRPr lang="es-MX" sz="1200" b="1" dirty="0">
              <a:solidFill>
                <a:schemeClr val="tx1"/>
              </a:solidFill>
            </a:endParaRPr>
          </a:p>
        </p:txBody>
      </p:sp>
      <p:sp>
        <p:nvSpPr>
          <p:cNvPr id="22" name="Rectángulo: esquinas redondeadas 21">
            <a:extLst>
              <a:ext uri="{FF2B5EF4-FFF2-40B4-BE49-F238E27FC236}">
                <a16:creationId xmlns:a16="http://schemas.microsoft.com/office/drawing/2014/main" id="{B4F4181C-E731-4122-A357-D18F2EC58D25}"/>
              </a:ext>
            </a:extLst>
          </p:cNvPr>
          <p:cNvSpPr/>
          <p:nvPr/>
        </p:nvSpPr>
        <p:spPr>
          <a:xfrm>
            <a:off x="7130141" y="2386505"/>
            <a:ext cx="1385209" cy="176595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Delivery of urgent material with a referral</a:t>
            </a:r>
            <a:endParaRPr lang="es-MX" sz="1200" b="1" dirty="0"/>
          </a:p>
        </p:txBody>
      </p:sp>
      <p:sp>
        <p:nvSpPr>
          <p:cNvPr id="8" name="Flecha: curvada hacia arriba 7">
            <a:extLst>
              <a:ext uri="{FF2B5EF4-FFF2-40B4-BE49-F238E27FC236}">
                <a16:creationId xmlns:a16="http://schemas.microsoft.com/office/drawing/2014/main" id="{E4C44791-6A26-4294-A849-561B0C9210C9}"/>
              </a:ext>
            </a:extLst>
          </p:cNvPr>
          <p:cNvSpPr/>
          <p:nvPr/>
        </p:nvSpPr>
        <p:spPr>
          <a:xfrm>
            <a:off x="1512978" y="4300044"/>
            <a:ext cx="1646736" cy="6762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4" name="Flecha: curvada hacia arriba 23">
            <a:extLst>
              <a:ext uri="{FF2B5EF4-FFF2-40B4-BE49-F238E27FC236}">
                <a16:creationId xmlns:a16="http://schemas.microsoft.com/office/drawing/2014/main" id="{530F679A-12F3-474A-8FDE-B8FB2F6B94BC}"/>
              </a:ext>
            </a:extLst>
          </p:cNvPr>
          <p:cNvSpPr/>
          <p:nvPr/>
        </p:nvSpPr>
        <p:spPr>
          <a:xfrm flipV="1">
            <a:off x="3779929" y="1621429"/>
            <a:ext cx="1646736" cy="6762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5" name="Flecha: curvada hacia arriba 24">
            <a:extLst>
              <a:ext uri="{FF2B5EF4-FFF2-40B4-BE49-F238E27FC236}">
                <a16:creationId xmlns:a16="http://schemas.microsoft.com/office/drawing/2014/main" id="{A7A8A051-F465-4438-BB89-40E380B16239}"/>
              </a:ext>
            </a:extLst>
          </p:cNvPr>
          <p:cNvSpPr/>
          <p:nvPr/>
        </p:nvSpPr>
        <p:spPr>
          <a:xfrm>
            <a:off x="5984287" y="4300043"/>
            <a:ext cx="1646736" cy="67627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032" name="Picture 8" descr="Solicitud de cotización - Iconos gratis de archivos y carpetas">
            <a:extLst>
              <a:ext uri="{FF2B5EF4-FFF2-40B4-BE49-F238E27FC236}">
                <a16:creationId xmlns:a16="http://schemas.microsoft.com/office/drawing/2014/main" id="{4F2BCCE9-3FDD-46DA-A482-1AB3E764DF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1557" y="3607436"/>
            <a:ext cx="872758" cy="8727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rvicio de entrega a domicilio - Iconos gratis de personas">
            <a:extLst>
              <a:ext uri="{FF2B5EF4-FFF2-40B4-BE49-F238E27FC236}">
                <a16:creationId xmlns:a16="http://schemas.microsoft.com/office/drawing/2014/main" id="{D8731EA4-AB33-4B84-BB0B-A22DD48E54F2}"/>
              </a:ext>
            </a:extLst>
          </p:cNvPr>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17897" y="1673953"/>
            <a:ext cx="623751" cy="6237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cono de entrega rapida 2641119 Vector en Vecteezy">
            <a:extLst>
              <a:ext uri="{FF2B5EF4-FFF2-40B4-BE49-F238E27FC236}">
                <a16:creationId xmlns:a16="http://schemas.microsoft.com/office/drawing/2014/main" id="{FBE812B5-0558-40ED-92FB-4FC41DB9EF98}"/>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0417" t="23643" r="5394" b="23643"/>
          <a:stretch/>
        </p:blipFill>
        <p:spPr bwMode="auto">
          <a:xfrm>
            <a:off x="6386649" y="5123899"/>
            <a:ext cx="817976" cy="51217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pecial Request Svg Png Icon Free Download (#498822) - OnlineWebFonts.COM">
            <a:extLst>
              <a:ext uri="{FF2B5EF4-FFF2-40B4-BE49-F238E27FC236}">
                <a16:creationId xmlns:a16="http://schemas.microsoft.com/office/drawing/2014/main" id="{DA701F6E-1BB6-4166-814A-3AF2EEB9A2A9}"/>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0371" y="1621429"/>
            <a:ext cx="718326" cy="65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8933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142"/>
            <a:ext cx="9144000" cy="6023715"/>
          </a:xfrm>
          <a:prstGeom prst="rect">
            <a:avLst/>
          </a:prstGeom>
        </p:spPr>
      </p:pic>
      <p:sp>
        <p:nvSpPr>
          <p:cNvPr id="26" name="25 Marcador de número de diapositiva"/>
          <p:cNvSpPr>
            <a:spLocks noGrp="1"/>
          </p:cNvSpPr>
          <p:nvPr>
            <p:ph type="sldNum" sz="quarter" idx="12"/>
          </p:nvPr>
        </p:nvSpPr>
        <p:spPr/>
        <p:txBody>
          <a:bodyPr/>
          <a:lstStyle/>
          <a:p>
            <a:fld id="{BE8FD885-A807-46A1-B6D5-4A3EA185EC9F}" type="slidenum">
              <a:rPr lang="es-MX" smtClean="0"/>
              <a:t>2</a:t>
            </a:fld>
            <a:endParaRPr lang="es-MX"/>
          </a:p>
        </p:txBody>
      </p:sp>
      <p:sp>
        <p:nvSpPr>
          <p:cNvPr id="27" name="26 CuadroTexto"/>
          <p:cNvSpPr txBox="1"/>
          <p:nvPr/>
        </p:nvSpPr>
        <p:spPr>
          <a:xfrm>
            <a:off x="899592" y="2708920"/>
            <a:ext cx="5904656" cy="369332"/>
          </a:xfrm>
          <a:prstGeom prst="rect">
            <a:avLst/>
          </a:prstGeom>
          <a:noFill/>
        </p:spPr>
        <p:txBody>
          <a:bodyPr wrap="square" rtlCol="0">
            <a:spAutoFit/>
          </a:bodyPr>
          <a:lstStyle/>
          <a:p>
            <a:endParaRPr lang="es-MX"/>
          </a:p>
        </p:txBody>
      </p:sp>
      <p:sp>
        <p:nvSpPr>
          <p:cNvPr id="28" name="27 CuadroTexto"/>
          <p:cNvSpPr txBox="1"/>
          <p:nvPr/>
        </p:nvSpPr>
        <p:spPr>
          <a:xfrm>
            <a:off x="128539" y="1517779"/>
            <a:ext cx="8886922" cy="34163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ES" b="1" dirty="0" smtClean="0">
                <a:solidFill>
                  <a:srgbClr val="FFFF00"/>
                </a:solidFill>
                <a:latin typeface="Calibri" panose="020F0502020204030204" pitchFamily="34" charset="0"/>
                <a:cs typeface="Calibri" panose="020F0502020204030204" pitchFamily="34" charset="0"/>
              </a:rPr>
              <a:t>MC</a:t>
            </a:r>
            <a:r>
              <a:rPr lang="es-ES" dirty="0" smtClean="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is</a:t>
            </a:r>
            <a:r>
              <a:rPr lang="es-ES" dirty="0">
                <a:latin typeface="Calibri" panose="020F0502020204030204" pitchFamily="34" charset="0"/>
                <a:cs typeface="Calibri" panose="020F0502020204030204" pitchFamily="34" charset="0"/>
              </a:rPr>
              <a:t> a </a:t>
            </a:r>
            <a:r>
              <a:rPr lang="es-ES" dirty="0" err="1">
                <a:latin typeface="Calibri" panose="020F0502020204030204" pitchFamily="34" charset="0"/>
                <a:cs typeface="Calibri" panose="020F0502020204030204" pitchFamily="34" charset="0"/>
              </a:rPr>
              <a:t>Mexican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company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dedicated</a:t>
            </a:r>
            <a:r>
              <a:rPr lang="es-ES" dirty="0">
                <a:latin typeface="Calibri" panose="020F0502020204030204" pitchFamily="34" charset="0"/>
                <a:cs typeface="Calibri" panose="020F0502020204030204" pitchFamily="34" charset="0"/>
              </a:rPr>
              <a:t> to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sale and </a:t>
            </a:r>
            <a:r>
              <a:rPr lang="es-ES" dirty="0" err="1">
                <a:latin typeface="Calibri" panose="020F0502020204030204" pitchFamily="34" charset="0"/>
                <a:cs typeface="Calibri" panose="020F0502020204030204" pitchFamily="34" charset="0"/>
              </a:rPr>
              <a:t>distribution</a:t>
            </a:r>
            <a:r>
              <a:rPr lang="es-ES" dirty="0">
                <a:latin typeface="Calibri" panose="020F0502020204030204" pitchFamily="34" charset="0"/>
                <a:cs typeface="Calibri" panose="020F0502020204030204" pitchFamily="34" charset="0"/>
              </a:rPr>
              <a:t> of </a:t>
            </a:r>
            <a:r>
              <a:rPr lang="es-ES" dirty="0" err="1">
                <a:latin typeface="Calibri" panose="020F0502020204030204" pitchFamily="34" charset="0"/>
                <a:cs typeface="Calibri" panose="020F0502020204030204" pitchFamily="34" charset="0"/>
              </a:rPr>
              <a:t>consumables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for</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industry</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sectors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that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demand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quality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products</a:t>
            </a:r>
            <a:r>
              <a:rPr lang="es-ES" dirty="0">
                <a:latin typeface="Calibri" panose="020F0502020204030204" pitchFamily="34" charset="0"/>
                <a:cs typeface="Calibri" panose="020F0502020204030204" pitchFamily="34" charset="0"/>
              </a:rPr>
              <a:t> and a </a:t>
            </a:r>
            <a:r>
              <a:rPr lang="es-ES" dirty="0" err="1">
                <a:latin typeface="Calibri" panose="020F0502020204030204" pitchFamily="34" charset="0"/>
                <a:cs typeface="Calibri" panose="020F0502020204030204" pitchFamily="34" charset="0"/>
              </a:rPr>
              <a:t>good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price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It</a:t>
            </a:r>
            <a:r>
              <a:rPr lang="es-ES" dirty="0">
                <a:latin typeface="Calibri" panose="020F0502020204030204" pitchFamily="34" charset="0"/>
                <a:cs typeface="Calibri" panose="020F0502020204030204" pitchFamily="34" charset="0"/>
              </a:rPr>
              <a:t> has </a:t>
            </a:r>
            <a:r>
              <a:rPr lang="es-ES" dirty="0" err="1">
                <a:latin typeface="Calibri" panose="020F0502020204030204" pitchFamily="34" charset="0"/>
                <a:cs typeface="Calibri" panose="020F0502020204030204" pitchFamily="34" charset="0"/>
              </a:rPr>
              <a:t>extensive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experience</a:t>
            </a:r>
            <a:r>
              <a:rPr lang="es-ES" dirty="0">
                <a:latin typeface="Calibri" panose="020F0502020204030204" pitchFamily="34" charset="0"/>
                <a:cs typeface="Calibri" panose="020F0502020204030204" pitchFamily="34" charset="0"/>
              </a:rPr>
              <a:t> in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market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focused</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on</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customer</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service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offering</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quality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products</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services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with</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most</a:t>
            </a:r>
            <a:r>
              <a:rPr lang="es-ES" dirty="0">
                <a:latin typeface="Calibri" panose="020F0502020204030204" pitchFamily="34" charset="0"/>
                <a:cs typeface="Calibri" panose="020F0502020204030204" pitchFamily="34" charset="0"/>
              </a:rPr>
              <a:t> up-to-date </a:t>
            </a:r>
            <a:r>
              <a:rPr lang="es-ES" dirty="0" err="1">
                <a:latin typeface="Calibri" panose="020F0502020204030204" pitchFamily="34" charset="0"/>
                <a:cs typeface="Calibri" panose="020F0502020204030204" pitchFamily="34" charset="0"/>
              </a:rPr>
              <a:t>technology</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tools</a:t>
            </a:r>
            <a:r>
              <a:rPr lang="es-ES" dirty="0">
                <a:latin typeface="Calibri" panose="020F0502020204030204" pitchFamily="34" charset="0"/>
                <a:cs typeface="Calibri" panose="020F0502020204030204" pitchFamily="34" charset="0"/>
              </a:rPr>
              <a:t> in </a:t>
            </a:r>
            <a:r>
              <a:rPr lang="es-ES" dirty="0" err="1">
                <a:latin typeface="Calibri" panose="020F0502020204030204" pitchFamily="34" charset="0"/>
                <a:cs typeface="Calibri" panose="020F0502020204030204" pitchFamily="34" charset="0"/>
              </a:rPr>
              <a:t>our</a:t>
            </a:r>
            <a:r>
              <a:rPr lang="es-ES" dirty="0">
                <a:latin typeface="Calibri" panose="020F0502020204030204" pitchFamily="34" charset="0"/>
                <a:cs typeface="Calibri" panose="020F0502020204030204" pitchFamily="34" charset="0"/>
              </a:rPr>
              <a:t> sector.</a:t>
            </a:r>
          </a:p>
          <a:p>
            <a:endParaRPr lang="es-ES" dirty="0">
              <a:latin typeface="Calibri" panose="020F0502020204030204" pitchFamily="34" charset="0"/>
              <a:cs typeface="Calibri" panose="020F0502020204030204" pitchFamily="34" charset="0"/>
            </a:endParaRPr>
          </a:p>
          <a:p>
            <a:r>
              <a:rPr lang="es-ES" b="1" dirty="0" err="1">
                <a:solidFill>
                  <a:srgbClr val="FFFF00"/>
                </a:solidFill>
                <a:latin typeface="Calibri" panose="020F0502020204030204" pitchFamily="34" charset="0"/>
                <a:cs typeface="Calibri" panose="020F0502020204030204" pitchFamily="34" charset="0"/>
              </a:rPr>
              <a:t>Mission</a:t>
            </a:r>
            <a:r>
              <a:rPr lang="es-ES" b="1" dirty="0">
                <a:solidFill>
                  <a:srgbClr val="FFFF00"/>
                </a:solidFill>
                <a:latin typeface="Calibri" panose="020F0502020204030204" pitchFamily="34" charset="0"/>
                <a:cs typeface="Calibri" panose="020F0502020204030204" pitchFamily="34" charset="0"/>
              </a:rPr>
              <a:t>:</a:t>
            </a:r>
            <a:r>
              <a:rPr lang="es-ES" dirty="0">
                <a:latin typeface="Calibri" panose="020F0502020204030204" pitchFamily="34" charset="0"/>
                <a:cs typeface="Calibri" panose="020F0502020204030204" pitchFamily="34" charset="0"/>
              </a:rPr>
              <a:t> To be a </a:t>
            </a:r>
            <a:r>
              <a:rPr lang="es-ES" dirty="0" err="1">
                <a:latin typeface="Calibri" panose="020F0502020204030204" pitchFamily="34" charset="0"/>
                <a:cs typeface="Calibri" panose="020F0502020204030204" pitchFamily="34" charset="0"/>
              </a:rPr>
              <a:t>competent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company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that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provides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excellent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customer</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service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quality</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speed</a:t>
            </a:r>
            <a:r>
              <a:rPr lang="es-ES" dirty="0">
                <a:latin typeface="Calibri" panose="020F0502020204030204" pitchFamily="34" charset="0"/>
                <a:cs typeface="Calibri" panose="020F0502020204030204" pitchFamily="34" charset="0"/>
              </a:rPr>
              <a:t> in </a:t>
            </a:r>
            <a:r>
              <a:rPr lang="es-ES" dirty="0" err="1">
                <a:latin typeface="Calibri" panose="020F0502020204030204" pitchFamily="34" charset="0"/>
                <a:cs typeface="Calibri" panose="020F0502020204030204" pitchFamily="34" charset="0"/>
              </a:rPr>
              <a:t>providing</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solutions</a:t>
            </a:r>
            <a:r>
              <a:rPr lang="es-ES" dirty="0">
                <a:latin typeface="Calibri" panose="020F0502020204030204" pitchFamily="34" charset="0"/>
                <a:cs typeface="Calibri" panose="020F0502020204030204" pitchFamily="34" charset="0"/>
              </a:rPr>
              <a:t>.</a:t>
            </a:r>
          </a:p>
          <a:p>
            <a:endParaRPr lang="es-ES" dirty="0">
              <a:latin typeface="Calibri" panose="020F0502020204030204" pitchFamily="34" charset="0"/>
              <a:cs typeface="Calibri" panose="020F0502020204030204" pitchFamily="34" charset="0"/>
            </a:endParaRPr>
          </a:p>
          <a:p>
            <a:r>
              <a:rPr lang="es-ES" b="1" dirty="0" err="1">
                <a:solidFill>
                  <a:srgbClr val="FFFF00"/>
                </a:solidFill>
                <a:latin typeface="Calibri" panose="020F0502020204030204" pitchFamily="34" charset="0"/>
                <a:cs typeface="Calibri" panose="020F0502020204030204" pitchFamily="34" charset="0"/>
              </a:rPr>
              <a:t>Vision</a:t>
            </a:r>
            <a:r>
              <a:rPr lang="es-ES" b="1" dirty="0">
                <a:solidFill>
                  <a:srgbClr val="FFFF00"/>
                </a:solidFill>
                <a:latin typeface="Calibri" panose="020F0502020204030204" pitchFamily="34" charset="0"/>
                <a:cs typeface="Calibri" panose="020F0502020204030204" pitchFamily="34" charset="0"/>
              </a:rPr>
              <a:t>:</a:t>
            </a:r>
            <a:r>
              <a:rPr lang="es-ES" dirty="0">
                <a:latin typeface="Calibri" panose="020F0502020204030204" pitchFamily="34" charset="0"/>
                <a:cs typeface="Calibri" panose="020F0502020204030204" pitchFamily="34" charset="0"/>
              </a:rPr>
              <a:t> To be a </a:t>
            </a:r>
            <a:r>
              <a:rPr lang="es-ES" dirty="0" err="1">
                <a:latin typeface="Calibri" panose="020F0502020204030204" pitchFamily="34" charset="0"/>
                <a:cs typeface="Calibri" panose="020F0502020204030204" pitchFamily="34" charset="0"/>
              </a:rPr>
              <a:t>leading</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company</a:t>
            </a:r>
            <a:r>
              <a:rPr lang="es-ES" dirty="0">
                <a:latin typeface="Calibri" panose="020F0502020204030204" pitchFamily="34" charset="0"/>
                <a:cs typeface="Calibri" panose="020F0502020204030204" pitchFamily="34" charset="0"/>
              </a:rPr>
              <a:t> in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sale and </a:t>
            </a:r>
            <a:r>
              <a:rPr lang="es-ES" dirty="0" err="1">
                <a:latin typeface="Calibri" panose="020F0502020204030204" pitchFamily="34" charset="0"/>
                <a:cs typeface="Calibri" panose="020F0502020204030204" pitchFamily="34" charset="0"/>
              </a:rPr>
              <a:t>distribution</a:t>
            </a:r>
            <a:r>
              <a:rPr lang="es-ES" dirty="0">
                <a:latin typeface="Calibri" panose="020F0502020204030204" pitchFamily="34" charset="0"/>
                <a:cs typeface="Calibri" panose="020F0502020204030204" pitchFamily="34" charset="0"/>
              </a:rPr>
              <a:t> of </a:t>
            </a:r>
            <a:r>
              <a:rPr lang="es-ES" dirty="0" err="1">
                <a:latin typeface="Calibri" panose="020F0502020204030204" pitchFamily="34" charset="0"/>
                <a:cs typeface="Calibri" panose="020F0502020204030204" pitchFamily="34" charset="0"/>
              </a:rPr>
              <a:t>consumables</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for</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industrial sector in Reynosa Tamaulipas.</a:t>
            </a:r>
          </a:p>
          <a:p>
            <a:endParaRPr lang="es-ES" dirty="0">
              <a:latin typeface="Calibri" panose="020F0502020204030204" pitchFamily="34" charset="0"/>
              <a:cs typeface="Calibri" panose="020F0502020204030204" pitchFamily="34" charset="0"/>
            </a:endParaRPr>
          </a:p>
          <a:p>
            <a:r>
              <a:rPr lang="es-ES" b="1" dirty="0" err="1">
                <a:solidFill>
                  <a:srgbClr val="FFFF00"/>
                </a:solidFill>
                <a:latin typeface="Calibri" panose="020F0502020204030204" pitchFamily="34" charset="0"/>
                <a:cs typeface="Calibri" panose="020F0502020204030204" pitchFamily="34" charset="0"/>
              </a:rPr>
              <a:t>Values</a:t>
            </a:r>
            <a:r>
              <a:rPr lang="es-ES" b="1" dirty="0">
                <a:solidFill>
                  <a:srgbClr val="FFFF00"/>
                </a:solidFill>
                <a:latin typeface="Calibri" panose="020F0502020204030204" pitchFamily="34" charset="0"/>
                <a:cs typeface="Calibri" panose="020F0502020204030204" pitchFamily="34" charset="0"/>
              </a:rPr>
              <a: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Honesty</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respect</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for</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the</a:t>
            </a:r>
            <a:r>
              <a:rPr lang="es-ES" dirty="0">
                <a:latin typeface="Calibri" panose="020F0502020204030204" pitchFamily="34" charset="0"/>
                <a:cs typeface="Calibri" panose="020F0502020204030204" pitchFamily="34" charset="0"/>
              </a:rPr>
              <a:t> </a:t>
            </a:r>
            <a:r>
              <a:rPr lang="es-ES" dirty="0" err="1">
                <a:latin typeface="Calibri" panose="020F0502020204030204" pitchFamily="34" charset="0"/>
                <a:cs typeface="Calibri" panose="020F0502020204030204" pitchFamily="34" charset="0"/>
              </a:rPr>
              <a:t>client</a:t>
            </a:r>
            <a:r>
              <a:rPr lang="es-ES" dirty="0">
                <a:latin typeface="Calibri" panose="020F0502020204030204" pitchFamily="34" charset="0"/>
                <a:cs typeface="Calibri" panose="020F0502020204030204" pitchFamily="34" charset="0"/>
              </a:rPr>
              <a:t> and </a:t>
            </a:r>
            <a:r>
              <a:rPr lang="es-ES" dirty="0" err="1">
                <a:latin typeface="Calibri" panose="020F0502020204030204" pitchFamily="34" charset="0"/>
                <a:cs typeface="Calibri" panose="020F0502020204030204" pitchFamily="34" charset="0"/>
              </a:rPr>
              <a:t>his</a:t>
            </a:r>
            <a:r>
              <a:rPr lang="es-ES" dirty="0">
                <a:latin typeface="Calibri" panose="020F0502020204030204" pitchFamily="34" charset="0"/>
                <a:cs typeface="Calibri" panose="020F0502020204030204" pitchFamily="34" charset="0"/>
              </a:rPr>
              <a:t> time.</a:t>
            </a:r>
            <a:endParaRPr lang="es-MX" dirty="0"/>
          </a:p>
        </p:txBody>
      </p:sp>
      <p:sp>
        <p:nvSpPr>
          <p:cNvPr id="14" name="1 Título"/>
          <p:cNvSpPr txBox="1"/>
          <p:nvPr/>
        </p:nvSpPr>
        <p:spPr>
          <a:xfrm>
            <a:off x="0" y="0"/>
            <a:ext cx="3429000" cy="385763"/>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t">
            <a:noAutofit/>
          </a:bodyPr>
          <a:lstStyle>
            <a:defPPr>
              <a:defRPr lang="es-MX"/>
            </a:defPPr>
            <a:lvl1pPr algn="ctr" defTabSz="685800">
              <a:lnSpc>
                <a:spcPct val="89000"/>
              </a:lnSpc>
              <a:spcBef>
                <a:spcPct val="0"/>
              </a:spcBef>
              <a:buNone/>
              <a:defRPr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About us</a:t>
            </a:r>
          </a:p>
        </p:txBody>
      </p:sp>
      <p:sp>
        <p:nvSpPr>
          <p:cNvPr id="9" name="Marcador de pie de página 2">
            <a:extLst>
              <a:ext uri="{FF2B5EF4-FFF2-40B4-BE49-F238E27FC236}">
                <a16:creationId xmlns:a16="http://schemas.microsoft.com/office/drawing/2014/main" id="{B6CA3776-A91D-EC41-B75A-1B66E2ABFFFD}"/>
              </a:ext>
            </a:extLst>
          </p:cNvPr>
          <p:cNvSpPr>
            <a:spLocks noGrp="1"/>
          </p:cNvSpPr>
          <p:nvPr>
            <p:ph type="ftr" sz="quarter" idx="11"/>
          </p:nvPr>
        </p:nvSpPr>
        <p:spPr>
          <a:xfrm>
            <a:off x="3028950" y="6356351"/>
            <a:ext cx="3086100" cy="365125"/>
          </a:xfrm>
        </p:spPr>
        <p:txBody>
          <a:bodyPr/>
          <a:lstStyle/>
          <a:p>
            <a:r>
              <a:rPr lang="es-MX" dirty="0"/>
              <a:t>CDMEX  2021</a:t>
            </a: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36" y="575774"/>
            <a:ext cx="2691914" cy="97594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160438" y="2469212"/>
            <a:ext cx="3126804" cy="901031"/>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s-MX" sz="1600" dirty="0"/>
              <a:t>Phone: (899) 917-80-04  Mex</a:t>
            </a:r>
          </a:p>
          <a:p>
            <a:pPr algn="ctr"/>
            <a:r>
              <a:rPr lang="es-MX" sz="1600" dirty="0"/>
              <a:t>+1 (956) 305-8867 USA</a:t>
            </a:r>
          </a:p>
        </p:txBody>
      </p:sp>
      <p:sp>
        <p:nvSpPr>
          <p:cNvPr id="22" name="Rectángulo 21"/>
          <p:cNvSpPr/>
          <p:nvPr/>
        </p:nvSpPr>
        <p:spPr>
          <a:xfrm>
            <a:off x="1160437" y="1993677"/>
            <a:ext cx="1827387" cy="397936"/>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s-MX" sz="1600" dirty="0"/>
              <a:t>Sales</a:t>
            </a:r>
          </a:p>
        </p:txBody>
      </p:sp>
      <p:sp>
        <p:nvSpPr>
          <p:cNvPr id="4" name="3 Marcador de número de diapositiva"/>
          <p:cNvSpPr>
            <a:spLocks noGrp="1"/>
          </p:cNvSpPr>
          <p:nvPr>
            <p:ph type="sldNum" sz="quarter" idx="12"/>
          </p:nvPr>
        </p:nvSpPr>
        <p:spPr/>
        <p:txBody>
          <a:bodyPr/>
          <a:lstStyle/>
          <a:p>
            <a:fld id="{BE8FD885-A807-46A1-B6D5-4A3EA185EC9F}" type="slidenum">
              <a:rPr lang="es-MX" smtClean="0"/>
              <a:t>20</a:t>
            </a:fld>
            <a:endParaRPr lang="es-MX"/>
          </a:p>
        </p:txBody>
      </p:sp>
      <p:sp>
        <p:nvSpPr>
          <p:cNvPr id="8" name="Text Box 27"/>
          <p:cNvSpPr txBox="1">
            <a:spLocks noChangeArrowheads="1"/>
          </p:cNvSpPr>
          <p:nvPr/>
        </p:nvSpPr>
        <p:spPr bwMode="auto">
          <a:xfrm>
            <a:off x="1176361" y="5877400"/>
            <a:ext cx="2143726" cy="438248"/>
          </a:xfrm>
          <a:prstGeom prst="rect">
            <a:avLst/>
          </a:prstGeom>
          <a:noFill/>
          <a:ln w="9525">
            <a:noFill/>
            <a:miter lim="800000"/>
          </a:ln>
        </p:spPr>
        <p:txBody>
          <a:bodyPr wrap="square" lIns="91440" tIns="457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rtl="0">
              <a:defRPr sz="1000"/>
            </a:pPr>
            <a:r>
              <a:rPr lang="en-US" sz="1400" b="1" i="0" u="none" strike="noStrike" baseline="0" dirty="0">
                <a:solidFill>
                  <a:srgbClr val="000000"/>
                </a:solidFill>
                <a:latin typeface="Arial" panose="020B0604020202090204" pitchFamily="34" charset="0"/>
                <a:cs typeface="Arial" panose="020B0604020202090204" pitchFamily="34" charset="0"/>
              </a:rPr>
              <a:t>Reynosa, Tamaulipas México</a:t>
            </a:r>
            <a:endParaRPr lang="en-US" sz="1050" b="1" i="0" u="none" strike="noStrike" baseline="0" dirty="0">
              <a:solidFill>
                <a:srgbClr val="000000"/>
              </a:solidFill>
              <a:latin typeface="Arial" panose="020B0604020202090204" pitchFamily="34" charset="0"/>
              <a:cs typeface="Arial" panose="020B0604020202090204" pitchFamily="34" charset="0"/>
            </a:endParaRPr>
          </a:p>
          <a:p>
            <a:pPr algn="l" rtl="0">
              <a:defRPr sz="1000"/>
            </a:pPr>
            <a:endParaRPr lang="en-US" sz="1050" b="1" i="0" u="none" strike="noStrike" baseline="0" dirty="0">
              <a:solidFill>
                <a:srgbClr val="000000"/>
              </a:solidFill>
              <a:latin typeface="Calibri"/>
            </a:endParaRPr>
          </a:p>
        </p:txBody>
      </p:sp>
      <p:pic>
        <p:nvPicPr>
          <p:cNvPr id="7" name="Imagen 6"/>
          <p:cNvPicPr>
            <a:picLocks noChangeAspect="1"/>
          </p:cNvPicPr>
          <p:nvPr/>
        </p:nvPicPr>
        <p:blipFill rotWithShape="1">
          <a:blip r:embed="rId3"/>
          <a:srcRect l="16384" t="39340"/>
          <a:stretch>
            <a:fillRect/>
          </a:stretch>
        </p:blipFill>
        <p:spPr>
          <a:xfrm>
            <a:off x="620989" y="4524224"/>
            <a:ext cx="2572519" cy="1317352"/>
          </a:xfrm>
          <a:prstGeom prst="rect">
            <a:avLst/>
          </a:prstGeom>
        </p:spPr>
      </p:pic>
      <p:pic>
        <p:nvPicPr>
          <p:cNvPr id="16386" name="Picture 2" descr="Resultado de imagen para automatizacio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93770" y="4206086"/>
            <a:ext cx="3408001" cy="206558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Resultado de imagen para telefono icon"/>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0989" y="2846518"/>
            <a:ext cx="539449" cy="539449"/>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p:cNvSpPr/>
          <p:nvPr/>
        </p:nvSpPr>
        <p:spPr>
          <a:xfrm>
            <a:off x="1142753" y="3442604"/>
            <a:ext cx="4456381" cy="90103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MX" sz="1600" dirty="0">
              <a:solidFill>
                <a:srgbClr val="0563C1"/>
              </a:solidFill>
            </a:endParaRPr>
          </a:p>
          <a:p>
            <a:pPr algn="ctr"/>
            <a:r>
              <a:rPr lang="es-MX" sz="1600" dirty="0">
                <a:solidFill>
                  <a:schemeClr val="bg1"/>
                </a:solidFill>
              </a:rPr>
              <a:t>info@cdmexconsumibles.com</a:t>
            </a:r>
          </a:p>
          <a:p>
            <a:pPr algn="ctr"/>
            <a:endParaRPr lang="es-MX" sz="1600" dirty="0">
              <a:solidFill>
                <a:schemeClr val="bg1"/>
              </a:solidFill>
            </a:endParaRPr>
          </a:p>
          <a:p>
            <a:pPr algn="ctr"/>
            <a:r>
              <a:rPr lang="es-MX" sz="1600" dirty="0">
                <a:solidFill>
                  <a:schemeClr val="bg1"/>
                </a:solidFill>
                <a:hlinkClick r:id="rId8">
                  <a:extLst>
                    <a:ext uri="{A12FA001-AC4F-418D-AE19-62706E023703}">
                      <ahyp:hlinkClr xmlns="" xmlns:ahyp="http://schemas.microsoft.com/office/drawing/2018/hyperlinkcolor" val="tx"/>
                    </a:ext>
                  </a:extLst>
                </a:hlinkClick>
              </a:rPr>
              <a:t>https://www.cdmexconsumibles.com/</a:t>
            </a:r>
            <a:endParaRPr lang="es-MX" sz="1600" dirty="0">
              <a:solidFill>
                <a:schemeClr val="bg1"/>
              </a:solidFill>
            </a:endParaRPr>
          </a:p>
          <a:p>
            <a:pPr algn="ctr"/>
            <a:endParaRPr lang="es-MX" sz="1600" dirty="0">
              <a:solidFill>
                <a:schemeClr val="bg1"/>
              </a:solidFill>
            </a:endParaRPr>
          </a:p>
        </p:txBody>
      </p:sp>
      <p:pic>
        <p:nvPicPr>
          <p:cNvPr id="16392" name="Picture 8" descr="Resultado de imagen para email  ic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8891" y="3510507"/>
            <a:ext cx="403643" cy="40364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ontact Us | overnightwithus.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8891" y="386476"/>
            <a:ext cx="2873309" cy="10579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ashBean - Loan Online Personal Loan Ap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3144" y="714194"/>
            <a:ext cx="2897315" cy="16630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ol Infotech - Automation | Electrical | Analysis USA, India">
            <a:extLst>
              <a:ext uri="{FF2B5EF4-FFF2-40B4-BE49-F238E27FC236}">
                <a16:creationId xmlns:a16="http://schemas.microsoft.com/office/drawing/2014/main" id="{708D49B9-258F-A544-9584-BC172342917D}"/>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1226596"/>
            <a:ext cx="9144000" cy="3629891"/>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número de diapositiva"/>
          <p:cNvSpPr>
            <a:spLocks noGrp="1"/>
          </p:cNvSpPr>
          <p:nvPr>
            <p:ph type="sldNum" sz="quarter" idx="12"/>
          </p:nvPr>
        </p:nvSpPr>
        <p:spPr/>
        <p:txBody>
          <a:bodyPr/>
          <a:lstStyle/>
          <a:p>
            <a:fld id="{BE8FD885-A807-46A1-B6D5-4A3EA185EC9F}" type="slidenum">
              <a:rPr lang="es-MX" smtClean="0"/>
              <a:t>3</a:t>
            </a:fld>
            <a:endParaRPr lang="es-MX"/>
          </a:p>
        </p:txBody>
      </p:sp>
      <p:sp>
        <p:nvSpPr>
          <p:cNvPr id="5" name="CuadroTexto 4">
            <a:extLst>
              <a:ext uri="{FF2B5EF4-FFF2-40B4-BE49-F238E27FC236}">
                <a16:creationId xmlns:a16="http://schemas.microsoft.com/office/drawing/2014/main" id="{A9ECDB89-C355-EB44-9652-395637B84622}"/>
              </a:ext>
            </a:extLst>
          </p:cNvPr>
          <p:cNvSpPr txBox="1"/>
          <p:nvPr/>
        </p:nvSpPr>
        <p:spPr>
          <a:xfrm>
            <a:off x="852054" y="3692412"/>
            <a:ext cx="7439891" cy="1938992"/>
          </a:xfrm>
          <a:prstGeom prst="rect">
            <a:avLst/>
          </a:prstGeom>
          <a:noFill/>
          <a:ln>
            <a:noFill/>
          </a:ln>
        </p:spPr>
        <p:txBody>
          <a:bodyPr wrap="square" rtlCol="0">
            <a:spAutoFit/>
          </a:bodyPr>
          <a:lstStyle/>
          <a:p>
            <a:pPr algn="ctr"/>
            <a:r>
              <a:rPr lang="es-MX" sz="6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Century Gothic" panose="020B0502020202020204" pitchFamily="34" charset="0"/>
              </a:rPr>
              <a:t>SPARE PARTS &amp; CONSUMABLES</a:t>
            </a:r>
          </a:p>
        </p:txBody>
      </p:sp>
    </p:spTree>
    <p:extLst>
      <p:ext uri="{BB962C8B-B14F-4D97-AF65-F5344CB8AC3E}">
        <p14:creationId xmlns:p14="http://schemas.microsoft.com/office/powerpoint/2010/main" val="2014676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24 Marcador de pie de página"/>
          <p:cNvSpPr>
            <a:spLocks noGrp="1"/>
          </p:cNvSpPr>
          <p:nvPr>
            <p:ph type="ftr" sz="quarter" idx="11"/>
          </p:nvPr>
        </p:nvSpPr>
        <p:spPr>
          <a:xfrm>
            <a:off x="-893685" y="8145907"/>
            <a:ext cx="1022271" cy="85818"/>
          </a:xfrm>
        </p:spPr>
        <p:txBody>
          <a:bodyPr/>
          <a:lstStyle/>
          <a:p>
            <a:r>
              <a:rPr lang="es-MX"/>
              <a:t>CDMEX  2020</a:t>
            </a:r>
          </a:p>
        </p:txBody>
      </p:sp>
      <p:sp>
        <p:nvSpPr>
          <p:cNvPr id="26" name="25 Marcador de número de diapositiva"/>
          <p:cNvSpPr>
            <a:spLocks noGrp="1"/>
          </p:cNvSpPr>
          <p:nvPr>
            <p:ph type="sldNum" sz="quarter" idx="12"/>
          </p:nvPr>
        </p:nvSpPr>
        <p:spPr/>
        <p:txBody>
          <a:bodyPr/>
          <a:lstStyle/>
          <a:p>
            <a:fld id="{BE8FD885-A807-46A1-B6D5-4A3EA185EC9F}" type="slidenum">
              <a:rPr lang="es-MX" smtClean="0"/>
              <a:t>4</a:t>
            </a:fld>
            <a:endParaRPr lang="es-MX"/>
          </a:p>
        </p:txBody>
      </p:sp>
      <p:sp>
        <p:nvSpPr>
          <p:cNvPr id="28" name="1 Título"/>
          <p:cNvSpPr txBox="1"/>
          <p:nvPr/>
        </p:nvSpPr>
        <p:spPr>
          <a:xfrm>
            <a:off x="14377" y="1"/>
            <a:ext cx="4782782" cy="389406"/>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sz="1600" dirty="0"/>
              <a:t>Brands we can offer</a:t>
            </a:r>
          </a:p>
        </p:txBody>
      </p:sp>
      <p:pic>
        <p:nvPicPr>
          <p:cNvPr id="1026" name="Picture 2" descr="Bloqueo Contactos Spst-na (azul) Ref. Omron A22nz-s-g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256" y="1090705"/>
            <a:ext cx="1302057" cy="868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ágina de inici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4329" y="1387796"/>
            <a:ext cx="1367471" cy="205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NX - Sensors Advance SA de CV"/>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8256" y="1732809"/>
            <a:ext cx="1278675" cy="7192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rranque Suave Flexible Allen Bradley 150-f43nbdb Smc - Buy Allen Bradley,150-f43nbdb,Arranque  Suave Product on Alibaba.co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3" t="38333" r="1667" b="37500"/>
          <a:stretch>
            <a:fillRect/>
          </a:stretch>
        </p:blipFill>
        <p:spPr bwMode="auto">
          <a:xfrm>
            <a:off x="568426" y="2460961"/>
            <a:ext cx="2005475" cy="4970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4748" y="2016750"/>
            <a:ext cx="719254" cy="2859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0950" y="1090705"/>
            <a:ext cx="1271063" cy="70614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D LION - COLDECON S.A.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0431" y="3137370"/>
            <a:ext cx="1149882" cy="49708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utomation Direct | Processing Magazi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344" t="36483" b="40080"/>
          <a:stretch>
            <a:fillRect/>
          </a:stretch>
        </p:blipFill>
        <p:spPr bwMode="auto">
          <a:xfrm>
            <a:off x="4836763" y="5349066"/>
            <a:ext cx="1756520" cy="32848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o-face website for touch display, industrial computer"/>
          <p:cNvPicPr>
            <a:picLocks noChangeAspect="1" noChangeArrowheads="1"/>
          </p:cNvPicPr>
          <p:nvPr/>
        </p:nvPicPr>
        <p:blipFill rotWithShape="1">
          <a:blip r:embed="rId10">
            <a:extLst>
              <a:ext uri="{28A0092B-C50C-407E-A947-70E740481C1C}">
                <a14:useLocalDpi xmlns:a14="http://schemas.microsoft.com/office/drawing/2010/main" val="0"/>
              </a:ext>
            </a:extLst>
          </a:blip>
          <a:srcRect l="22455" t="27299" r="22484" b="29248"/>
          <a:stretch>
            <a:fillRect/>
          </a:stretch>
        </p:blipFill>
        <p:spPr bwMode="auto">
          <a:xfrm>
            <a:off x="2976157" y="3225334"/>
            <a:ext cx="1577659" cy="6557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8256" y="3931377"/>
            <a:ext cx="1476911" cy="43563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os comprobadores de instalaciones multifunción Fluke serie 1660 ayudan a  proteger los dispositivos frente a daño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04289" y="2596924"/>
            <a:ext cx="1321397" cy="38609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ómo es trabajar en KEYENCE | OCCMundia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1906" y="4624454"/>
            <a:ext cx="1476911" cy="36692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EAN WELL Switching Power Supply Manufacture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58436" y="3347852"/>
            <a:ext cx="696090" cy="41069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ick Logo Vectors Free Download"/>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72477" y="2669048"/>
            <a:ext cx="882049" cy="27931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aldor Logo - LogoDix"/>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58864" y="4218020"/>
            <a:ext cx="1210271" cy="22692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Fixtureworks Showroom : Production Machining"/>
          <p:cNvPicPr>
            <a:picLocks noChangeAspect="1" noChangeArrowheads="1"/>
          </p:cNvPicPr>
          <p:nvPr/>
        </p:nvPicPr>
        <p:blipFill rotWithShape="1">
          <a:blip r:embed="rId17">
            <a:extLst>
              <a:ext uri="{28A0092B-C50C-407E-A947-70E740481C1C}">
                <a14:useLocalDpi xmlns:a14="http://schemas.microsoft.com/office/drawing/2010/main" val="0"/>
              </a:ext>
            </a:extLst>
          </a:blip>
          <a:srcRect t="65880"/>
          <a:stretch>
            <a:fillRect/>
          </a:stretch>
        </p:blipFill>
        <p:spPr bwMode="auto">
          <a:xfrm>
            <a:off x="4836763" y="2016750"/>
            <a:ext cx="1539436" cy="29422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THK – Roeirasa"/>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975782" y="3920587"/>
            <a:ext cx="1231676" cy="594865"/>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Steel King Industries, Inc. | McMaster-Carr"/>
          <p:cNvPicPr>
            <a:picLocks noChangeAspect="1" noChangeArrowheads="1"/>
          </p:cNvPicPr>
          <p:nvPr/>
        </p:nvPicPr>
        <p:blipFill rotWithShape="1">
          <a:blip r:embed="rId19">
            <a:extLst>
              <a:ext uri="{28A0092B-C50C-407E-A947-70E740481C1C}">
                <a14:useLocalDpi xmlns:a14="http://schemas.microsoft.com/office/drawing/2010/main" val="0"/>
              </a:ext>
            </a:extLst>
          </a:blip>
          <a:srcRect l="5249" t="26525" r="4213" b="30516"/>
          <a:stretch>
            <a:fillRect/>
          </a:stretch>
        </p:blipFill>
        <p:spPr bwMode="auto">
          <a:xfrm>
            <a:off x="429260" y="5267325"/>
            <a:ext cx="2144395" cy="410210"/>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Colson Caster - Publicaciones | Facebook"/>
          <p:cNvPicPr>
            <a:picLocks noChangeAspect="1" noChangeArrowheads="1"/>
          </p:cNvPicPr>
          <p:nvPr/>
        </p:nvPicPr>
        <p:blipFill rotWithShape="1">
          <a:blip r:embed="rId20">
            <a:extLst>
              <a:ext uri="{28A0092B-C50C-407E-A947-70E740481C1C}">
                <a14:useLocalDpi xmlns:a14="http://schemas.microsoft.com/office/drawing/2010/main" val="0"/>
              </a:ext>
            </a:extLst>
          </a:blip>
          <a:srcRect t="33949" b="37008"/>
          <a:stretch>
            <a:fillRect/>
          </a:stretch>
        </p:blipFill>
        <p:spPr bwMode="auto">
          <a:xfrm>
            <a:off x="3027882" y="5266640"/>
            <a:ext cx="1529494" cy="444213"/>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rotWithShape="1">
          <a:blip r:embed="rId21" cstate="print">
            <a:extLst>
              <a:ext uri="{28A0092B-C50C-407E-A947-70E740481C1C}">
                <a14:useLocalDpi xmlns:a14="http://schemas.microsoft.com/office/drawing/2010/main" val="0"/>
              </a:ext>
            </a:extLst>
          </a:blip>
          <a:srcRect r="27966"/>
          <a:stretch>
            <a:fillRect/>
          </a:stretch>
        </p:blipFill>
        <p:spPr>
          <a:xfrm>
            <a:off x="3000830" y="4622293"/>
            <a:ext cx="1411292" cy="515787"/>
          </a:xfrm>
          <a:prstGeom prst="rect">
            <a:avLst/>
          </a:prstGeom>
        </p:spPr>
      </p:pic>
      <p:pic>
        <p:nvPicPr>
          <p:cNvPr id="1068" name="Picture 44"/>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4858" t="34091" r="4437" b="33387"/>
          <a:stretch>
            <a:fillRect/>
          </a:stretch>
        </p:blipFill>
        <p:spPr bwMode="auto">
          <a:xfrm>
            <a:off x="6851163" y="4687405"/>
            <a:ext cx="1256932" cy="45067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Resultado de imagen para dayton motors logo"/>
          <p:cNvPicPr>
            <a:picLocks noChangeAspect="1" noChangeArrowheads="1"/>
          </p:cNvPicPr>
          <p:nvPr/>
        </p:nvPicPr>
        <p:blipFill rotWithShape="1">
          <a:blip r:embed="rId23">
            <a:extLst>
              <a:ext uri="{28A0092B-C50C-407E-A947-70E740481C1C}">
                <a14:useLocalDpi xmlns:a14="http://schemas.microsoft.com/office/drawing/2010/main" val="0"/>
              </a:ext>
            </a:extLst>
          </a:blip>
          <a:srcRect b="30588"/>
          <a:stretch>
            <a:fillRect/>
          </a:stretch>
        </p:blipFill>
        <p:spPr bwMode="auto">
          <a:xfrm>
            <a:off x="6972161" y="5266640"/>
            <a:ext cx="1014935" cy="358017"/>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51736" y="3307293"/>
            <a:ext cx="1963614" cy="494654"/>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SKF | Brands of the World™ | Download vector logos and logotypes"/>
          <p:cNvPicPr>
            <a:picLocks noChangeAspect="1" noChangeArrowheads="1"/>
          </p:cNvPicPr>
          <p:nvPr/>
        </p:nvPicPr>
        <p:blipFill rotWithShape="1">
          <a:blip r:embed="rId25">
            <a:extLst>
              <a:ext uri="{28A0092B-C50C-407E-A947-70E740481C1C}">
                <a14:useLocalDpi xmlns:a14="http://schemas.microsoft.com/office/drawing/2010/main" val="0"/>
              </a:ext>
            </a:extLst>
          </a:blip>
          <a:srcRect t="22599" b="23948"/>
          <a:stretch>
            <a:fillRect/>
          </a:stretch>
        </p:blipFill>
        <p:spPr bwMode="auto">
          <a:xfrm>
            <a:off x="5027568" y="4652622"/>
            <a:ext cx="1271063" cy="52023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SK-Nakanishi Spain | INFORMACIÓN LEGAL"/>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12520" y="5905500"/>
            <a:ext cx="935355" cy="539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ME - KILEWS WEST INC."/>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753834" y="2087177"/>
            <a:ext cx="1734305" cy="25803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randPageMolex"/>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851164" y="2654743"/>
            <a:ext cx="1256932" cy="3111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MITUTOYO - Metrología e Ingeniería Avanzada SA de CV"/>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6000" t="31156" r="6200" b="31243"/>
          <a:stretch>
            <a:fillRect/>
          </a:stretch>
        </p:blipFill>
        <p:spPr bwMode="auto">
          <a:xfrm>
            <a:off x="6764791" y="4032960"/>
            <a:ext cx="1526331" cy="43533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0"/>
          <a:stretch>
            <a:fillRect/>
          </a:stretch>
        </p:blipFill>
        <p:spPr>
          <a:xfrm>
            <a:off x="6692900" y="1038225"/>
            <a:ext cx="1573530" cy="1049020"/>
          </a:xfrm>
          <a:prstGeom prst="rect">
            <a:avLst/>
          </a:prstGeom>
        </p:spPr>
      </p:pic>
      <p:pic>
        <p:nvPicPr>
          <p:cNvPr id="3" name="Imagen 2"/>
          <p:cNvPicPr>
            <a:picLocks noChangeAspect="1"/>
          </p:cNvPicPr>
          <p:nvPr/>
        </p:nvPicPr>
        <p:blipFill>
          <a:blip r:embed="rId31"/>
          <a:stretch>
            <a:fillRect/>
          </a:stretch>
        </p:blipFill>
        <p:spPr>
          <a:xfrm>
            <a:off x="2910840" y="5905500"/>
            <a:ext cx="1446530" cy="723265"/>
          </a:xfrm>
          <a:prstGeom prst="rect">
            <a:avLst/>
          </a:prstGeom>
        </p:spPr>
      </p:pic>
      <p:pic>
        <p:nvPicPr>
          <p:cNvPr id="4" name="Imagen 3"/>
          <p:cNvPicPr>
            <a:picLocks noChangeAspect="1"/>
          </p:cNvPicPr>
          <p:nvPr/>
        </p:nvPicPr>
        <p:blipFill>
          <a:blip r:embed="rId32"/>
          <a:stretch>
            <a:fillRect/>
          </a:stretch>
        </p:blipFill>
        <p:spPr>
          <a:xfrm>
            <a:off x="4793615" y="5777230"/>
            <a:ext cx="1597025" cy="8515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BE8FD885-A807-46A1-B6D5-4A3EA185EC9F}" type="slidenum">
              <a:rPr lang="es-MX" smtClean="0"/>
              <a:t>5</a:t>
            </a:fld>
            <a:endParaRPr lang="es-MX"/>
          </a:p>
        </p:txBody>
      </p:sp>
      <p:pic>
        <p:nvPicPr>
          <p:cNvPr id="1034" name="Picture 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33" t="33072" r="11641" b="36413"/>
          <a:stretch>
            <a:fillRect/>
          </a:stretch>
        </p:blipFill>
        <p:spPr bwMode="auto">
          <a:xfrm>
            <a:off x="3699245" y="3340444"/>
            <a:ext cx="2294714" cy="79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502" t="31772" r="10864" b="38582"/>
          <a:stretch>
            <a:fillRect/>
          </a:stretch>
        </p:blipFill>
        <p:spPr bwMode="auto">
          <a:xfrm>
            <a:off x="3538245" y="1781538"/>
            <a:ext cx="1959182" cy="67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135148" y="523687"/>
            <a:ext cx="3052771" cy="3104183"/>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defPPr>
              <a:defRPr lang="es-MX"/>
            </a:defPPr>
            <a:lvl1pPr marL="285750" indent="-285750">
              <a:buFont typeface="Arial" panose="020B0604020202090204" pitchFamily="34" charset="0"/>
              <a:buChar char="•"/>
              <a:defRPr>
                <a:solidFill>
                  <a:schemeClr val="tx1"/>
                </a:solidFill>
                <a:latin typeface="Century Gothic" panose="020B0502020202020204" pitchFamily="34" charset="0"/>
                <a:ea typeface="Arial Unicode MS" panose="020B0604020202020204" pitchFamily="34" charset="-128"/>
                <a:cs typeface="Arial Unicode MS" panose="020B0604020202020204" pitchFamily="34"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50000"/>
              </a:lnSpc>
            </a:pPr>
            <a:r>
              <a:rPr lang="es-MX" sz="1200" dirty="0"/>
              <a:t>HMI SCREENS</a:t>
            </a:r>
          </a:p>
          <a:p>
            <a:pPr>
              <a:lnSpc>
                <a:spcPct val="150000"/>
              </a:lnSpc>
            </a:pPr>
            <a:r>
              <a:rPr lang="es-MX" sz="1200" dirty="0"/>
              <a:t>POWER SOURCES</a:t>
            </a:r>
          </a:p>
          <a:p>
            <a:pPr>
              <a:lnSpc>
                <a:spcPct val="150000"/>
              </a:lnSpc>
            </a:pPr>
            <a:r>
              <a:rPr lang="es-MX" sz="1200" dirty="0"/>
              <a:t>PLC´S</a:t>
            </a:r>
          </a:p>
          <a:p>
            <a:pPr>
              <a:lnSpc>
                <a:spcPct val="150000"/>
              </a:lnSpc>
            </a:pPr>
            <a:r>
              <a:rPr lang="es-MX" sz="1200" dirty="0"/>
              <a:t>EXPANSIONS</a:t>
            </a:r>
          </a:p>
          <a:p>
            <a:pPr>
              <a:lnSpc>
                <a:spcPct val="150000"/>
              </a:lnSpc>
            </a:pPr>
            <a:r>
              <a:rPr lang="es-MX" sz="1200" dirty="0"/>
              <a:t>ENCLOSURES AND ACCESSORIES</a:t>
            </a:r>
          </a:p>
          <a:p>
            <a:pPr>
              <a:lnSpc>
                <a:spcPct val="150000"/>
              </a:lnSpc>
            </a:pPr>
            <a:r>
              <a:rPr lang="es-MX" sz="1200" dirty="0"/>
              <a:t>TURRETS</a:t>
            </a:r>
          </a:p>
          <a:p>
            <a:pPr>
              <a:lnSpc>
                <a:spcPct val="150000"/>
              </a:lnSpc>
            </a:pPr>
            <a:r>
              <a:rPr lang="es-MX" sz="1200" dirty="0"/>
              <a:t>INDICATOR LAMPS</a:t>
            </a:r>
          </a:p>
          <a:p>
            <a:pPr>
              <a:lnSpc>
                <a:spcPct val="150000"/>
              </a:lnSpc>
            </a:pPr>
            <a:r>
              <a:rPr lang="es-MX" sz="1200" dirty="0"/>
              <a:t>BUTTONS</a:t>
            </a:r>
          </a:p>
          <a:p>
            <a:pPr>
              <a:lnSpc>
                <a:spcPct val="150000"/>
              </a:lnSpc>
            </a:pPr>
            <a:r>
              <a:rPr lang="es-MX" sz="1200" dirty="0"/>
              <a:t>SWITCHES</a:t>
            </a:r>
          </a:p>
          <a:p>
            <a:pPr>
              <a:lnSpc>
                <a:spcPct val="150000"/>
              </a:lnSpc>
            </a:pPr>
            <a:r>
              <a:rPr lang="es-MX" sz="1200" dirty="0"/>
              <a:t>WIRING AND CLEMS</a:t>
            </a:r>
          </a:p>
          <a:p>
            <a:pPr>
              <a:lnSpc>
                <a:spcPct val="150000"/>
              </a:lnSpc>
            </a:pPr>
            <a:r>
              <a:rPr lang="es-MX" sz="1200" dirty="0"/>
              <a:t>SENSRORS AND FIBERS</a:t>
            </a:r>
          </a:p>
        </p:txBody>
      </p:sp>
      <p:sp>
        <p:nvSpPr>
          <p:cNvPr id="14" name="1 Título"/>
          <p:cNvSpPr txBox="1"/>
          <p:nvPr/>
        </p:nvSpPr>
        <p:spPr>
          <a:xfrm>
            <a:off x="-1" y="0"/>
            <a:ext cx="4693601" cy="360638"/>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MX" dirty="0"/>
              <a:t>Automation components</a:t>
            </a: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624" t="20297" r="16069" b="54550"/>
          <a:stretch>
            <a:fillRect/>
          </a:stretch>
        </p:blipFill>
        <p:spPr bwMode="auto">
          <a:xfrm>
            <a:off x="4952952" y="2607233"/>
            <a:ext cx="2082015" cy="62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845" t="35125" r="17186" b="37838"/>
          <a:stretch>
            <a:fillRect/>
          </a:stretch>
        </p:blipFill>
        <p:spPr bwMode="auto">
          <a:xfrm>
            <a:off x="7230328" y="2639586"/>
            <a:ext cx="1671821" cy="529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699" t="18750" r="14056" b="52143"/>
          <a:stretch>
            <a:fillRect/>
          </a:stretch>
        </p:blipFill>
        <p:spPr bwMode="auto">
          <a:xfrm>
            <a:off x="3499096" y="956361"/>
            <a:ext cx="2122445" cy="784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350" t="30555" r="17126" b="41640"/>
          <a:stretch>
            <a:fillRect/>
          </a:stretch>
        </p:blipFill>
        <p:spPr bwMode="auto">
          <a:xfrm>
            <a:off x="6694610" y="3313255"/>
            <a:ext cx="2285754" cy="86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sultado de imagen para gabinetes de contro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3296" y="873727"/>
            <a:ext cx="3227068" cy="16370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375" t="30506" r="32932" b="44175"/>
          <a:stretch>
            <a:fillRect/>
          </a:stretch>
        </p:blipFill>
        <p:spPr bwMode="auto">
          <a:xfrm>
            <a:off x="3468454" y="2527912"/>
            <a:ext cx="1487103" cy="69265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descr="Bloqueo Contactos Spst-na (azul) Ref. Omron A22nz-s-g1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2374" y="4727310"/>
            <a:ext cx="975515" cy="6503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Página de inici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68866" y="4984636"/>
            <a:ext cx="1043259" cy="1568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UNX - Sensors Advance SA de CV"/>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70071" y="4723712"/>
            <a:ext cx="975515" cy="5487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Arranque Suave Flexible Allen Bradley 150-f43nbdb Smc - Buy Allen Bradley,150-f43nbdb,Arranque  Suave Product on Alibaba.com"/>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33" t="38333" r="1667" b="37500"/>
          <a:stretch>
            <a:fillRect/>
          </a:stretch>
        </p:blipFill>
        <p:spPr bwMode="auto">
          <a:xfrm>
            <a:off x="1567755" y="4876237"/>
            <a:ext cx="1611052" cy="3993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87409" y="4781126"/>
            <a:ext cx="900475" cy="50026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RED LION - COLDECON S.A.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12586" y="4932564"/>
            <a:ext cx="877257" cy="3792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Pro-face website for touch display, industrial compute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2455" t="27299" r="22484" b="29248"/>
          <a:stretch>
            <a:fillRect/>
          </a:stretch>
        </p:blipFill>
        <p:spPr bwMode="auto">
          <a:xfrm>
            <a:off x="328948" y="5432880"/>
            <a:ext cx="1203613" cy="5002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52846" y="5498534"/>
            <a:ext cx="1126753" cy="3323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descr="Sick Logo Vectors Free Download"/>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38673" y="4945398"/>
            <a:ext cx="672926" cy="21309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2" descr="Los comprobadores de instalaciones multifunción Fluke serie 1660 ayudan a  proteger los dispositivos frente a daño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93601" y="5468476"/>
            <a:ext cx="1099164" cy="3211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4" descr="Cómo es trabajar en KEYENCE | OCCMundia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246563" y="5497062"/>
            <a:ext cx="1304800" cy="3241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6" descr="MEAN WELL Switching Power Supply Manufacture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51214" y="5446494"/>
            <a:ext cx="618857" cy="3651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05902" y="5469629"/>
            <a:ext cx="734684" cy="29208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Automation Direct | Processing Magazine"/>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2344" t="36483" b="40080"/>
          <a:stretch>
            <a:fillRect/>
          </a:stretch>
        </p:blipFill>
        <p:spPr bwMode="auto">
          <a:xfrm>
            <a:off x="328948" y="6080087"/>
            <a:ext cx="2283357" cy="30444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4"/>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4858" t="34091" r="4437" b="33387"/>
          <a:stretch>
            <a:fillRect/>
          </a:stretch>
        </p:blipFill>
        <p:spPr bwMode="auto">
          <a:xfrm>
            <a:off x="7832272" y="5450935"/>
            <a:ext cx="1069877" cy="38360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6"/>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757093" y="6065254"/>
            <a:ext cx="1630316" cy="41069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Resultado de imagen para molex products"/>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1193" y="3958572"/>
            <a:ext cx="2331112" cy="810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3616748" y="986155"/>
            <a:ext cx="1664547" cy="2496820"/>
          </a:xfrm>
          <a:prstGeom prst="rect">
            <a:avLst/>
          </a:prstGeom>
        </p:spPr>
      </p:pic>
      <p:pic>
        <p:nvPicPr>
          <p:cNvPr id="16" name="Imagen 15" descr="Captura de Pantalla 2021-01-05 a la(s) 21.12.29"/>
          <p:cNvPicPr>
            <a:picLocks noChangeAspect="1"/>
          </p:cNvPicPr>
          <p:nvPr/>
        </p:nvPicPr>
        <p:blipFill>
          <a:blip r:embed="rId3"/>
          <a:srcRect l="1583" r="3639"/>
          <a:stretch>
            <a:fillRect/>
          </a:stretch>
        </p:blipFill>
        <p:spPr>
          <a:xfrm>
            <a:off x="114935" y="3880485"/>
            <a:ext cx="8884285" cy="2475865"/>
          </a:xfrm>
          <a:prstGeom prst="rect">
            <a:avLst/>
          </a:prstGeom>
        </p:spPr>
      </p:pic>
      <p:sp>
        <p:nvSpPr>
          <p:cNvPr id="8" name="7 Marcador de número de diapositiva"/>
          <p:cNvSpPr>
            <a:spLocks noGrp="1"/>
          </p:cNvSpPr>
          <p:nvPr>
            <p:ph type="sldNum" sz="quarter" idx="12"/>
          </p:nvPr>
        </p:nvSpPr>
        <p:spPr/>
        <p:txBody>
          <a:bodyPr/>
          <a:lstStyle/>
          <a:p>
            <a:fld id="{BE8FD885-A807-46A1-B6D5-4A3EA185EC9F}" type="slidenum">
              <a:rPr lang="es-MX" smtClean="0"/>
              <a:t>6</a:t>
            </a:fld>
            <a:endParaRPr lang="es-MX"/>
          </a:p>
        </p:txBody>
      </p:sp>
      <p:sp>
        <p:nvSpPr>
          <p:cNvPr id="15" name="1 Título"/>
          <p:cNvSpPr txBox="1"/>
          <p:nvPr/>
        </p:nvSpPr>
        <p:spPr>
          <a:xfrm>
            <a:off x="0" y="0"/>
            <a:ext cx="3507942"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dirty="0"/>
              <a:t>Kilews Screwdriver </a:t>
            </a:r>
          </a:p>
        </p:txBody>
      </p:sp>
      <p:pic>
        <p:nvPicPr>
          <p:cNvPr id="2" name="Imagen 1"/>
          <p:cNvPicPr>
            <a:picLocks noChangeAspect="1"/>
          </p:cNvPicPr>
          <p:nvPr/>
        </p:nvPicPr>
        <p:blipFill>
          <a:blip r:embed="rId4"/>
          <a:stretch>
            <a:fillRect/>
          </a:stretch>
        </p:blipFill>
        <p:spPr>
          <a:xfrm>
            <a:off x="6247618" y="1188720"/>
            <a:ext cx="1239032" cy="1788795"/>
          </a:xfrm>
          <a:prstGeom prst="rect">
            <a:avLst/>
          </a:prstGeom>
        </p:spPr>
      </p:pic>
      <p:pic>
        <p:nvPicPr>
          <p:cNvPr id="9" name="Imagen 8"/>
          <p:cNvPicPr>
            <a:picLocks noChangeAspect="1"/>
          </p:cNvPicPr>
          <p:nvPr/>
        </p:nvPicPr>
        <p:blipFill>
          <a:blip r:embed="rId5"/>
          <a:stretch>
            <a:fillRect/>
          </a:stretch>
        </p:blipFill>
        <p:spPr>
          <a:xfrm>
            <a:off x="3988435" y="232093"/>
            <a:ext cx="2585720" cy="384810"/>
          </a:xfrm>
          <a:prstGeom prst="rect">
            <a:avLst/>
          </a:prstGeom>
        </p:spPr>
      </p:pic>
      <p:pic>
        <p:nvPicPr>
          <p:cNvPr id="12" name="Imagen 11"/>
          <p:cNvPicPr>
            <a:picLocks noChangeAspect="1"/>
          </p:cNvPicPr>
          <p:nvPr/>
        </p:nvPicPr>
        <p:blipFill>
          <a:blip r:embed="rId6"/>
          <a:stretch>
            <a:fillRect/>
          </a:stretch>
        </p:blipFill>
        <p:spPr>
          <a:xfrm rot="5400000">
            <a:off x="7244715" y="2160270"/>
            <a:ext cx="1322705" cy="1322705"/>
          </a:xfrm>
          <a:prstGeom prst="rect">
            <a:avLst/>
          </a:prstGeom>
        </p:spPr>
      </p:pic>
      <p:pic>
        <p:nvPicPr>
          <p:cNvPr id="13" name="Imagen 12"/>
          <p:cNvPicPr>
            <a:picLocks noChangeAspect="1"/>
          </p:cNvPicPr>
          <p:nvPr/>
        </p:nvPicPr>
        <p:blipFill>
          <a:blip r:embed="rId7"/>
          <a:stretch>
            <a:fillRect/>
          </a:stretch>
        </p:blipFill>
        <p:spPr>
          <a:xfrm>
            <a:off x="438638" y="1210944"/>
            <a:ext cx="2151381" cy="215138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Captura de Pantalla 2021-01-05 a la(s) 21.28.33"/>
          <p:cNvPicPr>
            <a:picLocks noChangeAspect="1"/>
          </p:cNvPicPr>
          <p:nvPr/>
        </p:nvPicPr>
        <p:blipFill>
          <a:blip r:embed="rId2"/>
          <a:stretch>
            <a:fillRect/>
          </a:stretch>
        </p:blipFill>
        <p:spPr>
          <a:xfrm>
            <a:off x="5258435" y="786130"/>
            <a:ext cx="2473325" cy="2404110"/>
          </a:xfrm>
          <a:prstGeom prst="rect">
            <a:avLst/>
          </a:prstGeom>
        </p:spPr>
      </p:pic>
      <p:sp>
        <p:nvSpPr>
          <p:cNvPr id="8" name="7 Marcador de número de diapositiva"/>
          <p:cNvSpPr>
            <a:spLocks noGrp="1"/>
          </p:cNvSpPr>
          <p:nvPr>
            <p:ph type="sldNum" sz="quarter" idx="12"/>
          </p:nvPr>
        </p:nvSpPr>
        <p:spPr/>
        <p:txBody>
          <a:bodyPr/>
          <a:lstStyle/>
          <a:p>
            <a:fld id="{BE8FD885-A807-46A1-B6D5-4A3EA185EC9F}" type="slidenum">
              <a:rPr lang="es-MX" smtClean="0"/>
              <a:t>7</a:t>
            </a:fld>
            <a:endParaRPr lang="es-MX"/>
          </a:p>
        </p:txBody>
      </p:sp>
      <p:sp>
        <p:nvSpPr>
          <p:cNvPr id="15" name="1 Título"/>
          <p:cNvSpPr txBox="1"/>
          <p:nvPr/>
        </p:nvSpPr>
        <p:spPr>
          <a:xfrm>
            <a:off x="0" y="0"/>
            <a:ext cx="3507942"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dirty="0"/>
              <a:t>ASG </a:t>
            </a:r>
            <a:r>
              <a:rPr lang="es-ES" altLang="es-MX" dirty="0" err="1"/>
              <a:t>Parts</a:t>
            </a:r>
            <a:r>
              <a:rPr lang="es-ES" altLang="es-MX" dirty="0"/>
              <a:t> </a:t>
            </a:r>
          </a:p>
        </p:txBody>
      </p:sp>
      <p:pic>
        <p:nvPicPr>
          <p:cNvPr id="5" name="Imagen 4" descr="Captura de Pantalla 2021-01-05 a la(s) 21.25.37"/>
          <p:cNvPicPr>
            <a:picLocks noChangeAspect="1"/>
          </p:cNvPicPr>
          <p:nvPr/>
        </p:nvPicPr>
        <p:blipFill>
          <a:blip r:embed="rId3"/>
          <a:stretch>
            <a:fillRect/>
          </a:stretch>
        </p:blipFill>
        <p:spPr>
          <a:xfrm>
            <a:off x="398145" y="786130"/>
            <a:ext cx="1762125" cy="2159000"/>
          </a:xfrm>
          <a:prstGeom prst="rect">
            <a:avLst/>
          </a:prstGeom>
        </p:spPr>
      </p:pic>
      <p:pic>
        <p:nvPicPr>
          <p:cNvPr id="10" name="Imagen 9" descr="Captura de Pantalla 2021-01-05 a la(s) 21.27.51"/>
          <p:cNvPicPr>
            <a:picLocks noChangeAspect="1"/>
          </p:cNvPicPr>
          <p:nvPr/>
        </p:nvPicPr>
        <p:blipFill>
          <a:blip r:embed="rId4"/>
          <a:stretch>
            <a:fillRect/>
          </a:stretch>
        </p:blipFill>
        <p:spPr>
          <a:xfrm>
            <a:off x="2685415" y="842645"/>
            <a:ext cx="2352675" cy="2159000"/>
          </a:xfrm>
          <a:prstGeom prst="rect">
            <a:avLst/>
          </a:prstGeom>
        </p:spPr>
      </p:pic>
      <p:pic>
        <p:nvPicPr>
          <p:cNvPr id="17" name="Imagen 16" descr="Captura de Pantalla 2021-01-05 a la(s) 21.28.09"/>
          <p:cNvPicPr>
            <a:picLocks noChangeAspect="1"/>
          </p:cNvPicPr>
          <p:nvPr/>
        </p:nvPicPr>
        <p:blipFill>
          <a:blip r:embed="rId5"/>
          <a:stretch>
            <a:fillRect/>
          </a:stretch>
        </p:blipFill>
        <p:spPr>
          <a:xfrm>
            <a:off x="309245" y="3190240"/>
            <a:ext cx="2311400" cy="2421255"/>
          </a:xfrm>
          <a:prstGeom prst="rect">
            <a:avLst/>
          </a:prstGeom>
        </p:spPr>
      </p:pic>
      <p:pic>
        <p:nvPicPr>
          <p:cNvPr id="19" name="Imagen 18" descr="Captura de Pantalla 2021-01-05 a la(s) 21.29.06"/>
          <p:cNvPicPr>
            <a:picLocks noChangeAspect="1"/>
          </p:cNvPicPr>
          <p:nvPr/>
        </p:nvPicPr>
        <p:blipFill>
          <a:blip r:embed="rId6"/>
          <a:stretch>
            <a:fillRect/>
          </a:stretch>
        </p:blipFill>
        <p:spPr>
          <a:xfrm>
            <a:off x="2910205" y="3441065"/>
            <a:ext cx="2056765" cy="2045970"/>
          </a:xfrm>
          <a:prstGeom prst="rect">
            <a:avLst/>
          </a:prstGeom>
        </p:spPr>
      </p:pic>
      <p:sp>
        <p:nvSpPr>
          <p:cNvPr id="20" name="1 Título"/>
          <p:cNvSpPr txBox="1"/>
          <p:nvPr/>
        </p:nvSpPr>
        <p:spPr>
          <a:xfrm>
            <a:off x="309245" y="2822575"/>
            <a:ext cx="1902460"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sz="1400" dirty="0"/>
              <a:t>XPAQ SD2500</a:t>
            </a:r>
          </a:p>
        </p:txBody>
      </p:sp>
      <p:sp>
        <p:nvSpPr>
          <p:cNvPr id="21" name="1 Título"/>
          <p:cNvSpPr txBox="1"/>
          <p:nvPr/>
        </p:nvSpPr>
        <p:spPr>
          <a:xfrm>
            <a:off x="2910205" y="2822575"/>
            <a:ext cx="1902460"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sz="1400" dirty="0"/>
              <a:t>ELECTRIC SCREWDRIVERS</a:t>
            </a:r>
          </a:p>
        </p:txBody>
      </p:sp>
      <p:sp>
        <p:nvSpPr>
          <p:cNvPr id="22" name="1 Título"/>
          <p:cNvSpPr txBox="1"/>
          <p:nvPr/>
        </p:nvSpPr>
        <p:spPr>
          <a:xfrm>
            <a:off x="5543550" y="2822575"/>
            <a:ext cx="1902460"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sz="1400" dirty="0"/>
              <a:t>GEDORE TORQUE</a:t>
            </a:r>
          </a:p>
        </p:txBody>
      </p:sp>
      <p:sp>
        <p:nvSpPr>
          <p:cNvPr id="23" name="1 Título"/>
          <p:cNvSpPr txBox="1"/>
          <p:nvPr/>
        </p:nvSpPr>
        <p:spPr>
          <a:xfrm>
            <a:off x="2910205" y="5086985"/>
            <a:ext cx="1902460"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sz="1400" dirty="0"/>
              <a:t>PNEUMATIC TORQUE CONTROL</a:t>
            </a:r>
          </a:p>
        </p:txBody>
      </p:sp>
      <p:sp>
        <p:nvSpPr>
          <p:cNvPr id="24" name="1 Título"/>
          <p:cNvSpPr txBox="1"/>
          <p:nvPr/>
        </p:nvSpPr>
        <p:spPr>
          <a:xfrm>
            <a:off x="327660" y="5086985"/>
            <a:ext cx="1902460"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sz="1400" dirty="0"/>
              <a:t>MANUAL SCREWDRIVERS</a:t>
            </a:r>
          </a:p>
        </p:txBody>
      </p:sp>
      <p:sp>
        <p:nvSpPr>
          <p:cNvPr id="25" name="Cuadro de texto 24"/>
          <p:cNvSpPr txBox="1"/>
          <p:nvPr/>
        </p:nvSpPr>
        <p:spPr>
          <a:xfrm>
            <a:off x="234950" y="5611495"/>
            <a:ext cx="8673465" cy="737235"/>
          </a:xfrm>
          <a:prstGeom prst="rect">
            <a:avLst/>
          </a:prstGeom>
          <a:noFill/>
        </p:spPr>
        <p:txBody>
          <a:bodyPr wrap="square" rtlCol="0" anchor="t">
            <a:spAutoFit/>
          </a:bodyPr>
          <a:lstStyle/>
          <a:p>
            <a:r>
              <a:rPr lang="es-ES" altLang="en-US" sz="1400"/>
              <a:t>ASG, Division of Jergens, Inc. supplies a full range of products and solutions for assembly. We specialize in providing world class quality torque control and error-proofing products and offer a vast array of premium and value engineered solutions for your assembly needs.</a:t>
            </a:r>
          </a:p>
        </p:txBody>
      </p:sp>
      <p:pic>
        <p:nvPicPr>
          <p:cNvPr id="6" name="Imagen 5"/>
          <p:cNvPicPr>
            <a:picLocks noChangeAspect="1"/>
          </p:cNvPicPr>
          <p:nvPr/>
        </p:nvPicPr>
        <p:blipFill>
          <a:blip r:embed="rId7"/>
          <a:stretch>
            <a:fillRect/>
          </a:stretch>
        </p:blipFill>
        <p:spPr>
          <a:xfrm>
            <a:off x="4432300" y="-89535"/>
            <a:ext cx="2223770" cy="1482725"/>
          </a:xfrm>
          <a:prstGeom prst="rect">
            <a:avLst/>
          </a:prstGeom>
        </p:spPr>
      </p:pic>
      <p:pic>
        <p:nvPicPr>
          <p:cNvPr id="26" name="Imagen 25" descr="Captura de Pantalla 2021-01-05 a la(s) 21.39.03"/>
          <p:cNvPicPr>
            <a:picLocks noChangeAspect="1"/>
          </p:cNvPicPr>
          <p:nvPr/>
        </p:nvPicPr>
        <p:blipFill>
          <a:blip r:embed="rId8"/>
          <a:stretch>
            <a:fillRect/>
          </a:stretch>
        </p:blipFill>
        <p:spPr>
          <a:xfrm>
            <a:off x="5415280" y="3905885"/>
            <a:ext cx="2577465" cy="1308100"/>
          </a:xfrm>
          <a:prstGeom prst="rect">
            <a:avLst/>
          </a:prstGeom>
        </p:spPr>
      </p:pic>
      <p:sp>
        <p:nvSpPr>
          <p:cNvPr id="27" name="1 Título"/>
          <p:cNvSpPr txBox="1"/>
          <p:nvPr/>
        </p:nvSpPr>
        <p:spPr>
          <a:xfrm>
            <a:off x="5648960" y="5086985"/>
            <a:ext cx="1902460"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sz="1400" dirty="0"/>
              <a:t>HIOS INTRTORQUE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número de diapositiva"/>
          <p:cNvSpPr>
            <a:spLocks noGrp="1"/>
          </p:cNvSpPr>
          <p:nvPr>
            <p:ph type="sldNum" sz="quarter" idx="12"/>
          </p:nvPr>
        </p:nvSpPr>
        <p:spPr/>
        <p:txBody>
          <a:bodyPr/>
          <a:lstStyle/>
          <a:p>
            <a:fld id="{BE8FD885-A807-46A1-B6D5-4A3EA185EC9F}" type="slidenum">
              <a:rPr lang="es-MX" smtClean="0"/>
              <a:t>8</a:t>
            </a:fld>
            <a:endParaRPr lang="es-MX"/>
          </a:p>
        </p:txBody>
      </p:sp>
      <p:sp>
        <p:nvSpPr>
          <p:cNvPr id="15" name="1 Título"/>
          <p:cNvSpPr txBox="1"/>
          <p:nvPr/>
        </p:nvSpPr>
        <p:spPr>
          <a:xfrm>
            <a:off x="0" y="0"/>
            <a:ext cx="3507942"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dirty="0"/>
              <a:t>McMaster Products</a:t>
            </a:r>
          </a:p>
        </p:txBody>
      </p:sp>
      <p:pic>
        <p:nvPicPr>
          <p:cNvPr id="1064" name="Picture 40" descr="Steel King Industries, Inc. | McMaster-Carr"/>
          <p:cNvPicPr>
            <a:picLocks noChangeAspect="1" noChangeArrowheads="1"/>
          </p:cNvPicPr>
          <p:nvPr/>
        </p:nvPicPr>
        <p:blipFill rotWithShape="1">
          <a:blip r:embed="rId2">
            <a:extLst>
              <a:ext uri="{28A0092B-C50C-407E-A947-70E740481C1C}">
                <a14:useLocalDpi xmlns:a14="http://schemas.microsoft.com/office/drawing/2010/main" val="0"/>
              </a:ext>
            </a:extLst>
          </a:blip>
          <a:srcRect l="5249" t="26525" r="4213" b="30516"/>
          <a:stretch>
            <a:fillRect/>
          </a:stretch>
        </p:blipFill>
        <p:spPr bwMode="auto">
          <a:xfrm>
            <a:off x="2244725" y="647065"/>
            <a:ext cx="4654550" cy="89027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rcRect b="11136"/>
          <a:stretch>
            <a:fillRect/>
          </a:stretch>
        </p:blipFill>
        <p:spPr>
          <a:xfrm>
            <a:off x="611505" y="1633855"/>
            <a:ext cx="1633220" cy="1316355"/>
          </a:xfrm>
          <a:prstGeom prst="rect">
            <a:avLst/>
          </a:prstGeom>
        </p:spPr>
      </p:pic>
      <p:sp>
        <p:nvSpPr>
          <p:cNvPr id="11" name="Cuadro de texto 10"/>
          <p:cNvSpPr txBox="1"/>
          <p:nvPr/>
        </p:nvSpPr>
        <p:spPr>
          <a:xfrm>
            <a:off x="314960" y="3432810"/>
            <a:ext cx="3914140" cy="368300"/>
          </a:xfrm>
          <a:prstGeom prst="rect">
            <a:avLst/>
          </a:prstGeom>
          <a:noFill/>
        </p:spPr>
        <p:txBody>
          <a:bodyPr wrap="square" rtlCol="0" anchor="t">
            <a:spAutoFit/>
          </a:bodyPr>
          <a:lstStyle/>
          <a:p>
            <a:r>
              <a:rPr lang="es-ES" altLang="en-US" b="1">
                <a:solidFill>
                  <a:schemeClr val="tx1"/>
                </a:solidFill>
              </a:rPr>
              <a:t>¡Find your product now with us!</a:t>
            </a:r>
          </a:p>
        </p:txBody>
      </p:sp>
      <p:pic>
        <p:nvPicPr>
          <p:cNvPr id="13" name="Imagen 12">
            <a:hlinkClick r:id="rId4"/>
          </p:cNvPr>
          <p:cNvPicPr>
            <a:picLocks noChangeAspect="1"/>
          </p:cNvPicPr>
          <p:nvPr/>
        </p:nvPicPr>
        <p:blipFill>
          <a:blip r:embed="rId5"/>
          <a:srcRect t="29510" b="27413"/>
          <a:stretch>
            <a:fillRect/>
          </a:stretch>
        </p:blipFill>
        <p:spPr>
          <a:xfrm>
            <a:off x="845185" y="3667760"/>
            <a:ext cx="2853690" cy="1229360"/>
          </a:xfrm>
          <a:prstGeom prst="rect">
            <a:avLst/>
          </a:prstGeom>
        </p:spPr>
      </p:pic>
      <p:pic>
        <p:nvPicPr>
          <p:cNvPr id="16" name="Imagen 15"/>
          <p:cNvPicPr>
            <a:picLocks noChangeAspect="1"/>
          </p:cNvPicPr>
          <p:nvPr/>
        </p:nvPicPr>
        <p:blipFill>
          <a:blip r:embed="rId6"/>
          <a:srcRect l="-284" t="20040" r="284" b="4108"/>
          <a:stretch>
            <a:fillRect/>
          </a:stretch>
        </p:blipFill>
        <p:spPr>
          <a:xfrm>
            <a:off x="4229100" y="1537335"/>
            <a:ext cx="4914900" cy="48190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lum bright="18000" contrast="-12000"/>
          </a:blip>
          <a:stretch>
            <a:fillRect/>
          </a:stretch>
        </p:blipFill>
        <p:spPr>
          <a:xfrm>
            <a:off x="0" y="1122680"/>
            <a:ext cx="9144000" cy="5233670"/>
          </a:xfrm>
          <a:prstGeom prst="rect">
            <a:avLst/>
          </a:prstGeom>
          <a:effectLst>
            <a:softEdge rad="63500"/>
          </a:effectLst>
        </p:spPr>
      </p:pic>
      <p:sp>
        <p:nvSpPr>
          <p:cNvPr id="8" name="7 Marcador de número de diapositiva"/>
          <p:cNvSpPr>
            <a:spLocks noGrp="1"/>
          </p:cNvSpPr>
          <p:nvPr>
            <p:ph type="sldNum" sz="quarter" idx="12"/>
          </p:nvPr>
        </p:nvSpPr>
        <p:spPr/>
        <p:txBody>
          <a:bodyPr/>
          <a:lstStyle/>
          <a:p>
            <a:fld id="{BE8FD885-A807-46A1-B6D5-4A3EA185EC9F}" type="slidenum">
              <a:rPr lang="es-MX" smtClean="0"/>
              <a:t>9</a:t>
            </a:fld>
            <a:endParaRPr lang="es-MX"/>
          </a:p>
        </p:txBody>
      </p:sp>
      <p:sp>
        <p:nvSpPr>
          <p:cNvPr id="15" name="1 Título"/>
          <p:cNvSpPr txBox="1"/>
          <p:nvPr/>
        </p:nvSpPr>
        <p:spPr>
          <a:xfrm>
            <a:off x="0" y="0"/>
            <a:ext cx="3507942" cy="40005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chorCtr="0">
            <a:noAutofit/>
          </a:bodyPr>
          <a:lstStyle>
            <a:defPPr>
              <a:defRPr lang="es-MX"/>
            </a:defPPr>
            <a:lvl1pPr algn="ctr" defTabSz="685800">
              <a:lnSpc>
                <a:spcPct val="89000"/>
              </a:lnSpc>
              <a:spcBef>
                <a:spcPct val="0"/>
              </a:spcBef>
              <a:buNone/>
              <a:defRPr sz="1600" b="1" baseline="0">
                <a:solidFill>
                  <a:schemeClr val="bg1"/>
                </a:solidFill>
                <a:latin typeface="Century Gothic" panose="020B0502020202020204" pitchFamily="34" charset="0"/>
                <a:cs typeface="AngsanaUPC" panose="02020603050405020304" pitchFamily="18" charset="-34"/>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ES" altLang="es-MX" dirty="0"/>
              <a:t>MISUMI Products</a:t>
            </a:r>
          </a:p>
        </p:txBody>
      </p:sp>
      <p:pic>
        <p:nvPicPr>
          <p:cNvPr id="12" name="Imagen 11" descr="Captura de Pantalla 2021-01-05 a la(s) 22.05.04"/>
          <p:cNvPicPr>
            <a:picLocks noChangeAspect="1"/>
          </p:cNvPicPr>
          <p:nvPr/>
        </p:nvPicPr>
        <p:blipFill>
          <a:blip r:embed="rId3"/>
          <a:stretch>
            <a:fillRect/>
          </a:stretch>
        </p:blipFill>
        <p:spPr>
          <a:xfrm>
            <a:off x="405130" y="1122680"/>
            <a:ext cx="8340725" cy="3725545"/>
          </a:xfrm>
          <a:prstGeom prst="rect">
            <a:avLst/>
          </a:prstGeom>
        </p:spPr>
      </p:pic>
      <p:sp>
        <p:nvSpPr>
          <p:cNvPr id="11" name="Cuadro de texto 10"/>
          <p:cNvSpPr txBox="1"/>
          <p:nvPr/>
        </p:nvSpPr>
        <p:spPr>
          <a:xfrm>
            <a:off x="2501265" y="4963160"/>
            <a:ext cx="3914140" cy="368300"/>
          </a:xfrm>
          <a:prstGeom prst="rect">
            <a:avLst/>
          </a:prstGeom>
          <a:solidFill>
            <a:srgbClr val="FFFF00"/>
          </a:solidFill>
        </p:spPr>
        <p:txBody>
          <a:bodyPr wrap="square" rtlCol="0" anchor="ctr" anchorCtr="0">
            <a:spAutoFit/>
            <a:scene3d>
              <a:camera prst="orthographicFront"/>
              <a:lightRig rig="threePt" dir="t"/>
            </a:scene3d>
          </a:bodyPr>
          <a:lstStyle/>
          <a:p>
            <a:pPr algn="ctr"/>
            <a:r>
              <a:rPr lang="es-ES" altLang="en-US" b="1">
                <a:ln/>
                <a:solidFill>
                  <a:schemeClr val="tx1"/>
                </a:solidFill>
                <a:effectLst>
                  <a:outerShdw blurRad="38100" dist="19050" dir="2700000" algn="tl" rotWithShape="0">
                    <a:schemeClr val="dk1">
                      <a:alpha val="40000"/>
                    </a:schemeClr>
                  </a:outerShdw>
                </a:effectLst>
              </a:rPr>
              <a:t>¡Find your product now with us!</a:t>
            </a:r>
          </a:p>
        </p:txBody>
      </p:sp>
      <p:pic>
        <p:nvPicPr>
          <p:cNvPr id="13" name="Imagen 12">
            <a:hlinkClick r:id="rId4" action="ppaction://hlinkfile"/>
          </p:cNvPr>
          <p:cNvPicPr>
            <a:picLocks noChangeAspect="1"/>
          </p:cNvPicPr>
          <p:nvPr/>
        </p:nvPicPr>
        <p:blipFill>
          <a:blip r:embed="rId5"/>
          <a:srcRect t="29510" b="27413"/>
          <a:stretch>
            <a:fillRect/>
          </a:stretch>
        </p:blipFill>
        <p:spPr>
          <a:xfrm>
            <a:off x="3261360" y="5215890"/>
            <a:ext cx="2853690" cy="1229360"/>
          </a:xfrm>
          <a:prstGeom prst="rect">
            <a:avLst/>
          </a:prstGeom>
        </p:spPr>
      </p:pic>
      <p:pic>
        <p:nvPicPr>
          <p:cNvPr id="2" name="Imagen 1"/>
          <p:cNvPicPr>
            <a:picLocks noChangeAspect="1"/>
          </p:cNvPicPr>
          <p:nvPr/>
        </p:nvPicPr>
        <p:blipFill>
          <a:blip r:embed="rId6"/>
          <a:stretch>
            <a:fillRect/>
          </a:stretch>
        </p:blipFill>
        <p:spPr>
          <a:xfrm>
            <a:off x="3028950" y="257493"/>
            <a:ext cx="2371118" cy="1007745"/>
          </a:xfrm>
          <a:prstGeom prst="rect">
            <a:avLst/>
          </a:prstGeom>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TotalTime>
  <Words>575</Words>
  <Application>Microsoft Office PowerPoint</Application>
  <PresentationFormat>Presentación en pantalla (4:3)</PresentationFormat>
  <Paragraphs>163</Paragraphs>
  <Slides>20</Slides>
  <Notes>2</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20</vt:i4>
      </vt:variant>
    </vt:vector>
  </HeadingPairs>
  <TitlesOfParts>
    <vt:vector size="31" baseType="lpstr">
      <vt:lpstr>Agency FB</vt:lpstr>
      <vt:lpstr>AngsanaUPC</vt:lpstr>
      <vt:lpstr>Apple Color Emoji</vt:lpstr>
      <vt:lpstr>Arial</vt:lpstr>
      <vt:lpstr>Arial Unicode MS</vt:lpstr>
      <vt:lpstr>Bahnschrift Condensed</vt:lpstr>
      <vt:lpstr>Calibri</vt:lpstr>
      <vt:lpstr>Calibri Light</vt:lpstr>
      <vt:lpstr>Century Gothic</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JAMA-PC1</dc:creator>
  <cp:lastModifiedBy>PC-USER</cp:lastModifiedBy>
  <cp:revision>259</cp:revision>
  <dcterms:created xsi:type="dcterms:W3CDTF">2021-01-06T04:12:35Z</dcterms:created>
  <dcterms:modified xsi:type="dcterms:W3CDTF">2025-02-05T18:54:48Z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3082-3.1.0.4974</vt:lpwstr>
  </property>
</Properties>
</file>