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60721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Creating a Simple Project: Bringing Coding Concepts to Life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31744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This presentation explores the process of creating a simple project using coding, highlighting key concepts and demonstrating how to apply them in real-world scenarios.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86787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340287" y="5850017"/>
            <a:ext cx="276980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Gerard Vella</a:t>
            </a:r>
          </a:p>
          <a:p>
            <a:pPr marL="0" indent="0" algn="l">
              <a:lnSpc>
                <a:spcPts val="3250"/>
              </a:lnSpc>
              <a:buNone/>
            </a:pPr>
            <a:r>
              <a:rPr lang="en-US" sz="2350" b="1" kern="0" spc="-38" dirty="0">
                <a:solidFill>
                  <a:srgbClr val="272525"/>
                </a:solidFill>
                <a:latin typeface="Source Sans Pro Bold" pitchFamily="34" charset="0"/>
                <a:ea typeface="Source Sans Pro Bold" pitchFamily="34" charset="-122"/>
              </a:rPr>
              <a:t>Newark School Malta.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2529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Why Learn to Code? The Importance of Computational Thinking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33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Problem Solving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92287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encourages you to break down complex problems into smaller, manageable steps, leading to efficient solutions.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433161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Logical Reasoning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92287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It helps you develop logical thinking skills as you learn to create step-by-step instructions for a computer to follow.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453" y="778193"/>
            <a:ext cx="7613094" cy="19295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kern="0" spc="-8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Starting with the Basics: Variables, Loops, and Conditional Statements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65453" y="3281720"/>
            <a:ext cx="492085" cy="492085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34283" y="3373398"/>
            <a:ext cx="154424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476256" y="3281720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Variables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476256" y="3734514"/>
            <a:ext cx="2986445" cy="1749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Variables are like containers that hold information. Imagine a box labeled "name" that stores the name of a character in your project.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1418" y="3281720"/>
            <a:ext cx="492085" cy="492085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50249" y="3373398"/>
            <a:ext cx="154424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5392222" y="3281720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Loops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5392222" y="3734514"/>
            <a:ext cx="2986445" cy="1749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Loops are used to repeat instructions multiple times. Think of a loop as a machine that keeps printing the same phrase until a certain condition is met.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65453" y="5948839"/>
            <a:ext cx="492085" cy="492085"/>
          </a:xfrm>
          <a:prstGeom prst="roundRect">
            <a:avLst>
              <a:gd name="adj" fmla="val 1866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34283" y="6040517"/>
            <a:ext cx="154424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kern="0" spc="-49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476256" y="5948839"/>
            <a:ext cx="2611636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kern="0" spc="-41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Conditional Statements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476256" y="6401633"/>
            <a:ext cx="6902291" cy="1049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Conditional statements allow the program to make decisions based on specific conditions. For instance, if a character hits an obstacle, the game might display a message.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2366" y="655558"/>
            <a:ext cx="12965668" cy="1398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8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Designing an Animated Story: Applying Coding Concepts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2366" y="2530197"/>
            <a:ext cx="2160865" cy="1348383"/>
          </a:xfrm>
          <a:prstGeom prst="roundRect">
            <a:avLst>
              <a:gd name="adj" fmla="val 740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77754" y="2966561"/>
            <a:ext cx="148590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3230999" y="2767965"/>
            <a:ext cx="2798088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Storyboarding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0999" y="3260288"/>
            <a:ext cx="8833723" cy="380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Plan the story's flow using visual sketches, outlining the key events and character interactions.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2056" y="3863340"/>
            <a:ext cx="10567154" cy="15240"/>
          </a:xfrm>
          <a:prstGeom prst="roundRect">
            <a:avLst>
              <a:gd name="adj" fmla="val 655464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2366" y="3997404"/>
            <a:ext cx="4321850" cy="1728907"/>
          </a:xfrm>
          <a:prstGeom prst="roundRect">
            <a:avLst>
              <a:gd name="adj" fmla="val 577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77754" y="4624030"/>
            <a:ext cx="148590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5391983" y="4235172"/>
            <a:ext cx="2798088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Animation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1983" y="4727496"/>
            <a:ext cx="8168283" cy="761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simple animation sequences, making objects move and interact using coding principles.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3040" y="5711071"/>
            <a:ext cx="8406170" cy="15240"/>
          </a:xfrm>
          <a:prstGeom prst="roundRect">
            <a:avLst>
              <a:gd name="adj" fmla="val 655464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2366" y="5845135"/>
            <a:ext cx="6482834" cy="1728907"/>
          </a:xfrm>
          <a:prstGeom prst="roundRect">
            <a:avLst>
              <a:gd name="adj" fmla="val 5778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77754" y="6471761"/>
            <a:ext cx="148590" cy="475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7552968" y="6082903"/>
            <a:ext cx="2798088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Sound and Music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2968" y="6575227"/>
            <a:ext cx="6007298" cy="761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 sound effects and background music to enhance the story's atmosphere and create a richer experience.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1288577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a Basic Game: Leveraging Coding Principles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289190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4668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Game Logic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962394"/>
            <a:ext cx="741604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Define the game's rules and how the character interacts with the environment.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868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Gameplay Mechanics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Implement movement controls, scoring systems, and level design to create an engaging experience.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6BADD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626685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User Interface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Design a user-friendly interface that allows players to interact with the game easily.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9849" y="1002744"/>
            <a:ext cx="7744301" cy="117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00"/>
              </a:lnSpc>
              <a:buNone/>
            </a:pPr>
            <a:r>
              <a:rPr lang="en-US" sz="3700" kern="0" spc="-7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Linking Coding to Real-World Applications: Examples and Insights</a:t>
            </a:r>
            <a:endParaRPr lang="en-US" sz="37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9" y="2479000"/>
            <a:ext cx="499943" cy="4999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99849" y="3178850"/>
            <a:ext cx="2352675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Websites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99849" y="3592830"/>
            <a:ext cx="37221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is essential for creating websites, enabling online businesses, communication, and information sharing.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900" y="2479000"/>
            <a:ext cx="499943" cy="49994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21900" y="3178850"/>
            <a:ext cx="2352675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Mobile Apps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4721900" y="3592830"/>
            <a:ext cx="3722251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powers mobile apps, allowing people to access information, entertainment, and services on the go.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49" y="5152787"/>
            <a:ext cx="499943" cy="49994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99849" y="5852636"/>
            <a:ext cx="2352675" cy="294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kern="0" spc="-3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Robotics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99849" y="6266617"/>
            <a:ext cx="3722132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is used to program robots for automation, manufacturing, and exploration, driving innovation in various industries.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305" y="872252"/>
            <a:ext cx="7697391" cy="1215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7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Debugging and Troubleshooting: Developing Problem-Solving Skills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05" y="2397800"/>
            <a:ext cx="1033224" cy="16531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66449" y="2604373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Identify the Error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066449" y="3032165"/>
            <a:ext cx="6354247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Find the exact line or code that is causing the issue by reviewing the code carefully.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305" y="4050983"/>
            <a:ext cx="1033224" cy="16531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66449" y="4257556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Analyze the Cause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066449" y="4685348"/>
            <a:ext cx="6354247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Determine why the error occurred, considering syntax errors, logical flaws, or missing information.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05" y="5704165"/>
            <a:ext cx="1033224" cy="16531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66449" y="5910739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Implement a Solution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066449" y="6338530"/>
            <a:ext cx="6354247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Fix the error by correcting the code or adding the necessary information to make it function correctly.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344353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Conclusion: The Journey Continues, Empowering Yourself through Coding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6111359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Coding is a valuable skill that opens doors to countless possibilities. By embracing this journey, you empower yourself to create, innovate, and make a positive impact in the world.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Source Sans Pro</vt:lpstr>
      <vt:lpstr>Source Sans Pro Bold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Gerard Vella</cp:lastModifiedBy>
  <cp:revision>2</cp:revision>
  <dcterms:created xsi:type="dcterms:W3CDTF">2025-01-02T11:52:56Z</dcterms:created>
  <dcterms:modified xsi:type="dcterms:W3CDTF">2025-01-09T10:11:01Z</dcterms:modified>
</cp:coreProperties>
</file>