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8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94692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Introduction to Creative Coding Platforms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41940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Welcome to the world of creative coding. This presentation will introduce you to the exciting realm of building interactive art, animations, games, and more using code.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55486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270040" y="5537954"/>
            <a:ext cx="203608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Gerard Vella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>
                <a:solidFill>
                  <a:srgbClr val="272525"/>
                </a:solidFill>
                <a:latin typeface="Inter Bold" pitchFamily="34" charset="0"/>
                <a:ea typeface="Inter Bold" pitchFamily="34" charset="-122"/>
              </a:rPr>
              <a:t>Newark School Malta.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86739"/>
            <a:ext cx="686026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What is Creative Coding?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383333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Coding for Creativity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445008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Creative coding is a blend of computer programming and artistic expression. It empowers you to bring your ideas to life using code.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33336"/>
            <a:ext cx="4616529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Beyond Traditional Programming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7599521" y="445008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goes beyond writing code for practical tasks. Creative coding focuses on artistic outcomes and interactive experiences.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76601"/>
            <a:ext cx="7439739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Benefits of Creative Coding</a:t>
            </a:r>
            <a:endParaRPr lang="en-US" sz="4900" dirty="0"/>
          </a:p>
        </p:txBody>
      </p:sp>
      <p:sp>
        <p:nvSpPr>
          <p:cNvPr id="4" name="Shape 1"/>
          <p:cNvSpPr/>
          <p:nvPr/>
        </p:nvSpPr>
        <p:spPr>
          <a:xfrm>
            <a:off x="793790" y="275153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2751534"/>
            <a:ext cx="304121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Problem-Solving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1417439" y="3277553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Coding encourages logical thinking and finding creative solutions to challenges.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75153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116" y="2751534"/>
            <a:ext cx="3041213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Computational Thinking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5309116" y="3667482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develops critical thinking skills by breaking down complex problems into smaller steps.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0105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17439" y="5601057"/>
            <a:ext cx="3534847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Creativity and Expression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1417439" y="6127075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Creative coding lets you explore artistic ideas and express yourself through code.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10495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Overview of Scratch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413027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Scratch is a visual programming language designed specifically for young learners and beginners. It features a block-based interface, making coding accessible and fun.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49660"/>
            <a:ext cx="629757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Scratch's Core Features</a:t>
            </a:r>
            <a:endParaRPr lang="en-US" sz="4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694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6323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Block-Based Coding</a:t>
            </a:r>
            <a:endParaRPr lang="en-US" sz="2450" dirty="0"/>
          </a:p>
        </p:txBody>
      </p:sp>
      <p:sp>
        <p:nvSpPr>
          <p:cNvPr id="6" name="Text 2"/>
          <p:cNvSpPr/>
          <p:nvPr/>
        </p:nvSpPr>
        <p:spPr>
          <a:xfrm>
            <a:off x="793790" y="6389251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Users drag and drop colorful blocks to create code without typing.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0694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86323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Sprites and Stages</a:t>
            </a:r>
            <a:endParaRPr lang="en-US" sz="2450" dirty="0"/>
          </a:p>
        </p:txBody>
      </p:sp>
      <p:sp>
        <p:nvSpPr>
          <p:cNvPr id="9" name="Text 4"/>
          <p:cNvSpPr/>
          <p:nvPr/>
        </p:nvSpPr>
        <p:spPr>
          <a:xfrm>
            <a:off x="5254704" y="6389251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Scratch allows you to create animated characters and design backdrops.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06944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86323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Sound and Music</a:t>
            </a:r>
            <a:endParaRPr lang="en-US" sz="2450" dirty="0"/>
          </a:p>
        </p:txBody>
      </p:sp>
      <p:sp>
        <p:nvSpPr>
          <p:cNvPr id="12" name="Text 6"/>
          <p:cNvSpPr/>
          <p:nvPr/>
        </p:nvSpPr>
        <p:spPr>
          <a:xfrm>
            <a:off x="9715738" y="6389251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sound effects, music, and voice recordings to your projects.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791075"/>
            <a:ext cx="770858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Getting Started with Scratch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591085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Visit the Scratch website and click "Create." Explore the block library, create a sprite, and experiment with basic commands.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20685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Scratch Projects and Community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6280190" y="45200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your projects online and explore the vast collection of projects created by others. Join the Scratch community to learn, collaborate, and share your work.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29044"/>
            <a:ext cx="735056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Conclusion and Next Steps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394882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Creative coding empowers you to express your ideas, build interactive experiences, and learn valuable computational thinking skills. Start your creative coding journey with Scratch and discover the endless possibilities!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Custom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Petrona Bold</vt:lpstr>
      <vt:lpstr>Inter</vt:lpstr>
      <vt:lpstr>Inter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Gerard Vella</cp:lastModifiedBy>
  <cp:revision>2</cp:revision>
  <dcterms:created xsi:type="dcterms:W3CDTF">2025-01-02T11:39:46Z</dcterms:created>
  <dcterms:modified xsi:type="dcterms:W3CDTF">2025-01-08T11:47:33Z</dcterms:modified>
</cp:coreProperties>
</file>