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Nunito Semi Bold" panose="020B0604020202020204" charset="0"/>
      <p:regular r:id="rId18"/>
    </p:embeddedFont>
    <p:embeddedFont>
      <p:font typeface="PT Sans" panose="020F0502020204030204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36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95105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Introduction to Sphero Robots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562112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Welcome to the exciting world of Sphero Robots! This presentation will guide you through coding and tools for these versatile, spherical wonders.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498038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We'll explore everything from basic concepts to advanced programming techniques. Get ready to roll into the future of robotics!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7724" y="603349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1340287" y="6015633"/>
            <a:ext cx="1915120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Gerard Vella</a:t>
            </a:r>
          </a:p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</a:rPr>
              <a:t>Newark School Malta.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7295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Looping Structures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539960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For Loop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3873222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Repeat a set number of times.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27" y="2539960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1427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While Loop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51427" y="3873222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Repeat as long as a condition is true.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357336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37724" y="61950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Do-While Loop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37724" y="6690598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Execute at least once, then repeat if condition is true.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11202948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Event-driven Programming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92041" y="2265283"/>
            <a:ext cx="178237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2689979" y="2066925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Define Events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689979" y="2558891"/>
            <a:ext cx="4302204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Identify triggers like collisions or gestures.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88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92041" y="3731181"/>
            <a:ext cx="178237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4310896" y="3532823"/>
            <a:ext cx="2870240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Create Event Handlers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310896" y="4024789"/>
            <a:ext cx="3785830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Program responses to specific events.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88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92041" y="5197078"/>
            <a:ext cx="178237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5931813" y="4998720"/>
            <a:ext cx="2821781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Link Events to Actions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931813" y="5490686"/>
            <a:ext cx="4783693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Connect triggers with corresponding behaviors.</a:t>
            </a:r>
            <a:endParaRPr lang="en-US" sz="1850" dirty="0"/>
          </a:p>
        </p:txBody>
      </p:sp>
      <p:sp>
        <p:nvSpPr>
          <p:cNvPr id="17" name="Shape 15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88"/>
            </a:avLst>
          </a:prstGeom>
          <a:solidFill>
            <a:srgbClr val="DA33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92041" y="6662976"/>
            <a:ext cx="178237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300" dirty="0"/>
          </a:p>
        </p:txBody>
      </p:sp>
      <p:sp>
        <p:nvSpPr>
          <p:cNvPr id="20" name="Text 18"/>
          <p:cNvSpPr/>
          <p:nvPr/>
        </p:nvSpPr>
        <p:spPr>
          <a:xfrm>
            <a:off x="7552730" y="6464618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Test and Refine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552730" y="6956584"/>
            <a:ext cx="4414242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Ensure Sphero responds correctly to events.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909685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Sensor Integration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Accelerometer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Detects speed and orientation changes.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Gyroscope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Measures angular velocity and rotation.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Magnetometer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Determines Sphero's heading relative to magnetic north.</a:t>
            </a:r>
            <a:endParaRPr lang="en-US" sz="1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82447"/>
            <a:ext cx="904672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Data Visualization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665214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48532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Speed Graph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980867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Visualize velocity changes during movement.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665214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48532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Path Heatmap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5980867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Display frequently traversed areas.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665214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48544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3D Orientation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5980986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Show robot's position in three-dimensional space.</a:t>
            </a:r>
            <a:endParaRPr lang="en-US" sz="1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9776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Project-based Learning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33976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92002" y="3334226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32339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Maze Navigation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3729514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Program Sphero to autonomously navigate complex mazes.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3233976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45936" y="3334226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32339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Light Painting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3729514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Create art using Sphero's LED and long-exposure photography.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538710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92002" y="5487353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53871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Olympics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5882640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Design competitive games testing speed, accuracy, and control.</a:t>
            </a:r>
            <a:endParaRPr lang="en-US" sz="1850" dirty="0"/>
          </a:p>
        </p:txBody>
      </p:sp>
      <p:sp>
        <p:nvSpPr>
          <p:cNvPr id="16" name="Shape 13"/>
          <p:cNvSpPr/>
          <p:nvPr/>
        </p:nvSpPr>
        <p:spPr>
          <a:xfrm>
            <a:off x="10178058" y="538710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345936" y="5487353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55893" y="53871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Data Collection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55893" y="5882640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 Sphero as a mobile sensor to gather environmental data.</a:t>
            </a:r>
            <a:endParaRPr lang="en-US" sz="1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391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645" y="3561755"/>
            <a:ext cx="7401163" cy="652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Conclusion and Key Takeaways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76645" y="4658082"/>
            <a:ext cx="4137184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2D4DF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539835" y="5667494"/>
            <a:ext cx="261068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Versatility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76645" y="6126956"/>
            <a:ext cx="4137184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Sphero robots offer a wide range of applications and learning opportunities.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5246608" y="4658082"/>
            <a:ext cx="4137184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018CE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6009799" y="5667494"/>
            <a:ext cx="261068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Coding Levels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5246608" y="6126956"/>
            <a:ext cx="4137184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From beginners to experts, Sphero provides multiple coding interfaces.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9716572" y="4658082"/>
            <a:ext cx="4137184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DA33B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∞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10479762" y="5667494"/>
            <a:ext cx="261068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Creativity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716572" y="6126956"/>
            <a:ext cx="4137184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The possibilities for Sphero projects and applications are limitless.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76645" y="7086600"/>
            <a:ext cx="13077111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Sphero robots make coding fun, interactive, and accessible for all skill levels.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49837"/>
            <a:ext cx="663416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What are Sphero Robots?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882027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95901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Spherical Design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95901" y="3377565"/>
            <a:ext cx="29564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Unique ball-shaped robots that can roll in any direction.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882027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49835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Programmable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49835" y="3377565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Can be coded to perform various tasks and movements.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035153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95901" y="50351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Educational Tool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95901" y="5530691"/>
            <a:ext cx="29564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Used to teach coding, robotics, and STEM concepts.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4691658" y="5035153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349835" y="50351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Versatile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349835" y="5530691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Suitable for beginners and advanced programmers alike.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24903"/>
            <a:ext cx="689324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 Applications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187893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Education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3521154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Teaching programming and robotics in schools.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27" y="2187893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1427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Gaming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51427" y="3521154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Interactive, augmented reality games and challenges.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005268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37724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Robotics Research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37724" y="6338530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Testing algorithms and AI in spherical robots.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427" y="5005268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51427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Entertainment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4751427" y="6338530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Creating interactive light shows and performances.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88400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 Hardware Overview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Outer Shell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Durable polycarbonate sphere, waterproof and shockproof.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Internal Components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Motors, gyroscope, accelerometer, LED lights, and Bluetooth module.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Power Source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Rechargeable battery with inductive charging capability.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486138"/>
            <a:ext cx="601575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 Software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549128"/>
            <a:ext cx="3614618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99899" y="281130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Edu App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99899" y="3306842"/>
            <a:ext cx="309026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Main platform for programming Sphero robots, available on multiple devices.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549128"/>
            <a:ext cx="3614618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53833" y="281130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Play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53833" y="3306842"/>
            <a:ext cx="309026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App for casual users, featuring pre-programmed games and activities.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957405"/>
            <a:ext cx="7468553" cy="1785938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99899" y="521958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SDK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9899" y="5715119"/>
            <a:ext cx="694420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Software Development Kit for advanced users to create custom applications.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19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968" y="3027998"/>
            <a:ext cx="4775954" cy="584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Coding Sphero Robots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981313" y="3909774"/>
            <a:ext cx="22860" cy="3773805"/>
          </a:xfrm>
          <a:prstGeom prst="roundRect">
            <a:avLst>
              <a:gd name="adj" fmla="val 1302920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93244" y="4345067"/>
            <a:ext cx="694968" cy="22860"/>
          </a:xfrm>
          <a:prstGeom prst="roundRect">
            <a:avLst>
              <a:gd name="adj" fmla="val 130292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69382" y="4133136"/>
            <a:ext cx="446723" cy="446723"/>
          </a:xfrm>
          <a:prstGeom prst="roundRect">
            <a:avLst>
              <a:gd name="adj" fmla="val 6667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08685" y="4216360"/>
            <a:ext cx="168116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084784" y="4108252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Draw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2084784" y="4519255"/>
            <a:ext cx="1185064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Simple path drawing for beginners.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93244" y="5669161"/>
            <a:ext cx="694968" cy="22860"/>
          </a:xfrm>
          <a:prstGeom prst="roundRect">
            <a:avLst>
              <a:gd name="adj" fmla="val 1302920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69382" y="5457230"/>
            <a:ext cx="446723" cy="446723"/>
          </a:xfrm>
          <a:prstGeom prst="roundRect">
            <a:avLst>
              <a:gd name="adj" fmla="val 6667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08685" y="5540454"/>
            <a:ext cx="168116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2084784" y="5432346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Blocks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2084784" y="5843349"/>
            <a:ext cx="1185064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Visual block-based programming for intermediate users.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93244" y="6993255"/>
            <a:ext cx="694968" cy="22860"/>
          </a:xfrm>
          <a:prstGeom prst="roundRect">
            <a:avLst>
              <a:gd name="adj" fmla="val 1302920"/>
            </a:avLst>
          </a:prstGeom>
          <a:solidFill>
            <a:srgbClr val="DA33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69382" y="6781324"/>
            <a:ext cx="446723" cy="446723"/>
          </a:xfrm>
          <a:prstGeom prst="roundRect">
            <a:avLst>
              <a:gd name="adj" fmla="val 6667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08685" y="6864548"/>
            <a:ext cx="168116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2084784" y="6756440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Text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2084784" y="7167443"/>
            <a:ext cx="1185064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JavaScript coding for advanced programmers.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633" y="539948"/>
            <a:ext cx="5138142" cy="577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Scratch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33" y="1411248"/>
            <a:ext cx="980956" cy="15696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61793" y="1607344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Drag and Drop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961793" y="2013466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 pre-made code blocks to build programs.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33" y="2980849"/>
            <a:ext cx="980956" cy="15696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61793" y="3176945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Connect Blocks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961793" y="3583067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Snap blocks together to create sequences.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3" y="4550450"/>
            <a:ext cx="980956" cy="15696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61793" y="4746546"/>
            <a:ext cx="2357318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Customize Parameters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961793" y="5152668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Adjust values within blocks for precise control.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33" y="6120051"/>
            <a:ext cx="980956" cy="15696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61793" y="6316147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Run and Test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961793" y="6722269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Execute your code and watch Sphero respond.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01316"/>
            <a:ext cx="953893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Iteration Algorithms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191" y="2184083"/>
            <a:ext cx="1282422" cy="8305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6570" y="2448639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4956929" y="2423398"/>
            <a:ext cx="149887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Define Task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777383" y="3029307"/>
            <a:ext cx="8955524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21" y="3074432"/>
            <a:ext cx="2564963" cy="8305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86570" y="3250406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9" name="Text 5"/>
          <p:cNvSpPr/>
          <p:nvPr/>
        </p:nvSpPr>
        <p:spPr>
          <a:xfrm>
            <a:off x="5598200" y="3313748"/>
            <a:ext cx="27888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Create Initial Solution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418653" y="3919657"/>
            <a:ext cx="8314253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3964781"/>
            <a:ext cx="3847505" cy="83058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86570" y="4140756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3" name="Text 8"/>
          <p:cNvSpPr/>
          <p:nvPr/>
        </p:nvSpPr>
        <p:spPr>
          <a:xfrm>
            <a:off x="6239470" y="4204097"/>
            <a:ext cx="227516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Test and Evaluate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059924" y="4810006"/>
            <a:ext cx="7672983" cy="15240"/>
          </a:xfrm>
          <a:prstGeom prst="roundRect">
            <a:avLst>
              <a:gd name="adj" fmla="val 2356110"/>
            </a:avLst>
          </a:prstGeom>
          <a:solidFill>
            <a:srgbClr val="DA33B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379" y="4855131"/>
            <a:ext cx="5130046" cy="83058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86570" y="5031105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17" name="Text 11"/>
          <p:cNvSpPr/>
          <p:nvPr/>
        </p:nvSpPr>
        <p:spPr>
          <a:xfrm>
            <a:off x="6880741" y="5094446"/>
            <a:ext cx="259461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Refine and Optimize</a:t>
            </a:r>
            <a:endParaRPr lang="en-US" sz="2200" dirty="0"/>
          </a:p>
        </p:txBody>
      </p:sp>
      <p:sp>
        <p:nvSpPr>
          <p:cNvPr id="18" name="Shape 12"/>
          <p:cNvSpPr/>
          <p:nvPr/>
        </p:nvSpPr>
        <p:spPr>
          <a:xfrm>
            <a:off x="6701195" y="5700355"/>
            <a:ext cx="7031712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745480"/>
            <a:ext cx="6412587" cy="83058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86570" y="5921454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5</a:t>
            </a:r>
            <a:endParaRPr lang="en-US" sz="2350" dirty="0"/>
          </a:p>
        </p:txBody>
      </p:sp>
      <p:sp>
        <p:nvSpPr>
          <p:cNvPr id="21" name="Text 14"/>
          <p:cNvSpPr/>
          <p:nvPr/>
        </p:nvSpPr>
        <p:spPr>
          <a:xfrm>
            <a:off x="7522012" y="5984796"/>
            <a:ext cx="280630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Repeat Until Satisfied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837724" y="6845260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Iteration algorithms improve Sphero's performance through repeated refinement cycles.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1721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Sphero Robotics Conditional Statements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84220"/>
            <a:ext cx="3614618" cy="1785938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86299" y="35463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If-Then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86299" y="4041934"/>
            <a:ext cx="30902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Execute code when a specific condition is met.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284220"/>
            <a:ext cx="3614618" cy="1785938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40233" y="35463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If-Then-Else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40233" y="4041934"/>
            <a:ext cx="30902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Choose between two actions based on a condition.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309473"/>
            <a:ext cx="7468553" cy="1402913"/>
          </a:xfrm>
          <a:prstGeom prst="roundRect">
            <a:avLst>
              <a:gd name="adj" fmla="val 2559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86299" y="55716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Switch-Case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86299" y="6067187"/>
            <a:ext cx="69442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Select from multiple code blocks based on variable value.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634</Words>
  <Application>Microsoft Office PowerPoint</Application>
  <PresentationFormat>Custom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Nunito Semi Bold</vt:lpstr>
      <vt:lpstr>PT Sans</vt:lpstr>
      <vt:lpstr>PT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Gerard Vella</cp:lastModifiedBy>
  <cp:revision>2</cp:revision>
  <dcterms:created xsi:type="dcterms:W3CDTF">2025-01-03T14:05:36Z</dcterms:created>
  <dcterms:modified xsi:type="dcterms:W3CDTF">2025-01-06T14:42:20Z</dcterms:modified>
</cp:coreProperties>
</file>