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72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zitiv titlu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o-RO"/>
              <a:t>Faceți clic pentru a edita stilul de subtitlu coordonator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DDA51639-B2D6-4652-B8C3-1B4C224A7BAF}" type="datetimeFigureOut">
              <a:rPr lang="en-US" dirty="0"/>
              <a:t>5/7/2025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ext vertical și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A6AA8-A04B-4104-9AE2-BD48D340E27F}" type="datetimeFigureOut">
              <a:rPr lang="en-US" dirty="0"/>
              <a:t>5/7/2025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lu vertical ș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0BF79-FAC6-4A96-8DE1-F7B82E2E1652}" type="datetimeFigureOut">
              <a:rPr lang="en-US" dirty="0"/>
              <a:t>5/7/2025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u și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5DD9-2C52-442D-92E2-8072C0C3D7CD}" type="datetimeFigureOut">
              <a:rPr lang="en-US" dirty="0"/>
              <a:t>5/7/2025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ntet secțiun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C44961B7-6B89-48AB-966F-622E2788EECC}" type="datetimeFigureOut">
              <a:rPr lang="en-US" dirty="0"/>
              <a:t>5/7/2025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uă tipuri de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3D6FB-79CC-4683-A046-BBE785BA1BED}" type="datetimeFigureOut">
              <a:rPr lang="en-US" dirty="0"/>
              <a:t>5/7/2025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ț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B3E8-48F1-4B23-8498-D8A04A81EC9C}" type="datetimeFigureOut">
              <a:rPr lang="en-US" dirty="0"/>
              <a:t>5/7/2025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oar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0D90-AA62-404D-A741-635B4370F9CB}" type="datetimeFigureOut">
              <a:rPr lang="en-US" dirty="0"/>
              <a:t>5/7/2025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Necomple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02E4-6836-46D1-9DBB-3C27C0DD3A89}" type="datetimeFigureOut">
              <a:rPr lang="en-US" dirty="0"/>
              <a:t>5/7/2025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ținut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31DD-A141-4471-BCF9-C6073EDD7E20}" type="datetimeFigureOut">
              <a:rPr lang="en-US" dirty="0"/>
              <a:t>5/7/2025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ine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o-RO"/>
              <a:t>Faceți clic pe pictogramă pentru a adăuga o imagine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AB334A90-EB03-42F3-8859-2C2B2724C058}" type="datetimeFigureOut">
              <a:rPr lang="en-US" dirty="0"/>
              <a:t>5/7/2025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BC48EC7-AF6A-48D3-8284-14BACBEBDD84}" type="datetimeFigureOut">
              <a:rPr lang="en-US" dirty="0"/>
              <a:t>5/7/2025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E53199FD-F5F8-1E9F-1398-CF1DA99B011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PE RITMURI AUTENTICE </a:t>
            </a:r>
          </a:p>
        </p:txBody>
      </p:sp>
      <p:sp>
        <p:nvSpPr>
          <p:cNvPr id="3" name="Subtitlu 2">
            <a:extLst>
              <a:ext uri="{FF2B5EF4-FFF2-40B4-BE49-F238E27FC236}">
                <a16:creationId xmlns:a16="http://schemas.microsoft.com/office/drawing/2014/main" id="{66451D78-9C49-7FCA-40F3-07B52E704E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62100" y="4296698"/>
            <a:ext cx="9070848" cy="842566"/>
          </a:xfrm>
        </p:spPr>
        <p:txBody>
          <a:bodyPr>
            <a:noAutofit/>
          </a:bodyPr>
          <a:lstStyle/>
          <a:p>
            <a:r>
              <a:rPr lang="ro-RO" sz="2800" dirty="0" err="1"/>
              <a:t>Repetitii</a:t>
            </a:r>
            <a:r>
              <a:rPr lang="ro-RO" sz="2800" dirty="0"/>
              <a:t> – </a:t>
            </a:r>
            <a:r>
              <a:rPr lang="ro-RO" sz="2800" dirty="0" err="1"/>
              <a:t>cantece</a:t>
            </a:r>
            <a:r>
              <a:rPr lang="ro-RO" sz="2800" dirty="0"/>
              <a:t> si dansuri populare</a:t>
            </a:r>
          </a:p>
          <a:p>
            <a:r>
              <a:rPr lang="ro-RO" sz="2800" b="1" i="1" dirty="0"/>
              <a:t>IMPREUNA PENTRU ERASMUS</a:t>
            </a:r>
            <a:endParaRPr lang="en-US" sz="2800" b="1" i="1" dirty="0"/>
          </a:p>
        </p:txBody>
      </p:sp>
    </p:spTree>
    <p:extLst>
      <p:ext uri="{BB962C8B-B14F-4D97-AF65-F5344CB8AC3E}">
        <p14:creationId xmlns:p14="http://schemas.microsoft.com/office/powerpoint/2010/main" val="1346434391"/>
      </p:ext>
    </p:extLst>
  </p:cSld>
  <p:clrMapOvr>
    <a:masterClrMapping/>
  </p:clrMapOvr>
  <p:transition spd="slow">
    <p:wheel spokes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ine 2">
            <a:extLst>
              <a:ext uri="{FF2B5EF4-FFF2-40B4-BE49-F238E27FC236}">
                <a16:creationId xmlns:a16="http://schemas.microsoft.com/office/drawing/2014/main" id="{564E3D7F-8D58-1AB7-4431-9F2BF2D17A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136" y="449179"/>
            <a:ext cx="4395537" cy="3296653"/>
          </a:xfrm>
          <a:prstGeom prst="rect">
            <a:avLst/>
          </a:prstGeom>
        </p:spPr>
      </p:pic>
      <p:pic>
        <p:nvPicPr>
          <p:cNvPr id="5" name="Imagine 4">
            <a:extLst>
              <a:ext uri="{FF2B5EF4-FFF2-40B4-BE49-F238E27FC236}">
                <a16:creationId xmlns:a16="http://schemas.microsoft.com/office/drawing/2014/main" id="{45AC933E-F538-BF7D-51B8-47C2FB8815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3265" y="733927"/>
            <a:ext cx="6561220" cy="4920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235790"/>
      </p:ext>
    </p:extLst>
  </p:cSld>
  <p:clrMapOvr>
    <a:masterClrMapping/>
  </p:clrMapOvr>
  <p:transition spd="slow">
    <p:wheel spokes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ine 2">
            <a:extLst>
              <a:ext uri="{FF2B5EF4-FFF2-40B4-BE49-F238E27FC236}">
                <a16:creationId xmlns:a16="http://schemas.microsoft.com/office/drawing/2014/main" id="{AD4885C0-CCDF-6604-00A2-5D943DC369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674" y="1287379"/>
            <a:ext cx="5325979" cy="3994484"/>
          </a:xfrm>
          <a:prstGeom prst="rect">
            <a:avLst/>
          </a:prstGeom>
        </p:spPr>
      </p:pic>
      <p:pic>
        <p:nvPicPr>
          <p:cNvPr id="5" name="Imagine 4">
            <a:extLst>
              <a:ext uri="{FF2B5EF4-FFF2-40B4-BE49-F238E27FC236}">
                <a16:creationId xmlns:a16="http://schemas.microsoft.com/office/drawing/2014/main" id="{EA62A210-BE7C-DE89-3631-D1254B24F3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7241" y="1287379"/>
            <a:ext cx="6128085" cy="459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629071"/>
      </p:ext>
    </p:extLst>
  </p:cSld>
  <p:clrMapOvr>
    <a:masterClrMapping/>
  </p:clrMapOvr>
  <p:transition spd="slow">
    <p:wheel spokes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064D8454-8718-B11B-B784-145CF44D32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Multumim</a:t>
            </a:r>
            <a:r>
              <a:rPr lang="en-US" dirty="0"/>
              <a:t>!</a:t>
            </a:r>
          </a:p>
        </p:txBody>
      </p:sp>
      <p:sp>
        <p:nvSpPr>
          <p:cNvPr id="3" name="Substituent text 2">
            <a:extLst>
              <a:ext uri="{FF2B5EF4-FFF2-40B4-BE49-F238E27FC236}">
                <a16:creationId xmlns:a16="http://schemas.microsoft.com/office/drawing/2014/main" id="{077C0CE7-0FF5-390C-DA52-98E7DB87F3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63624" y="4109884"/>
            <a:ext cx="9070848" cy="1029378"/>
          </a:xfrm>
        </p:spPr>
        <p:txBody>
          <a:bodyPr>
            <a:normAutofit fontScale="55000" lnSpcReduction="20000"/>
          </a:bodyPr>
          <a:lstStyle/>
          <a:p>
            <a:r>
              <a:rPr lang="ro-RO" b="1" dirty="0">
                <a:latin typeface="Arial Black" panose="020B0A04020102020204" pitchFamily="34" charset="0"/>
              </a:rPr>
              <a:t>Prof. GINA VOICU</a:t>
            </a:r>
          </a:p>
          <a:p>
            <a:r>
              <a:rPr lang="ro-RO" b="1" dirty="0">
                <a:latin typeface="Arial Black" panose="020B0A04020102020204" pitchFamily="34" charset="0"/>
              </a:rPr>
              <a:t>Elevii clasei a III –a B si elevii </a:t>
            </a:r>
            <a:r>
              <a:rPr lang="ro-RO" b="1" dirty="0" err="1">
                <a:latin typeface="Arial Black" panose="020B0A04020102020204" pitchFamily="34" charset="0"/>
              </a:rPr>
              <a:t>implicati</a:t>
            </a:r>
            <a:r>
              <a:rPr lang="ro-RO" b="1" dirty="0">
                <a:latin typeface="Arial Black" panose="020B0A04020102020204" pitchFamily="34" charset="0"/>
              </a:rPr>
              <a:t> in Proiectul </a:t>
            </a:r>
            <a:r>
              <a:rPr lang="ro-RO" b="1" i="1" dirty="0">
                <a:latin typeface="Arial Black" panose="020B0A04020102020204" pitchFamily="34" charset="0"/>
              </a:rPr>
              <a:t>ERASMUS (</a:t>
            </a:r>
            <a:r>
              <a:rPr lang="ro-RO" b="1" dirty="0">
                <a:latin typeface="Arial Black" panose="020B0A04020102020204" pitchFamily="34" charset="0"/>
              </a:rPr>
              <a:t>Anisia, Anastasia, Rebeca, </a:t>
            </a:r>
            <a:r>
              <a:rPr lang="ro-RO" b="1" dirty="0" err="1">
                <a:latin typeface="Arial Black" panose="020B0A04020102020204" pitchFamily="34" charset="0"/>
              </a:rPr>
              <a:t>Marisa</a:t>
            </a:r>
            <a:r>
              <a:rPr lang="ro-RO" b="1" dirty="0">
                <a:latin typeface="Arial Black" panose="020B0A04020102020204" pitchFamily="34" charset="0"/>
              </a:rPr>
              <a:t>, Nicoleta, </a:t>
            </a:r>
            <a:r>
              <a:rPr lang="ro-RO" b="1" dirty="0" err="1">
                <a:latin typeface="Arial Black" panose="020B0A04020102020204" pitchFamily="34" charset="0"/>
              </a:rPr>
              <a:t>Sara</a:t>
            </a:r>
            <a:r>
              <a:rPr lang="ro-RO" b="1" dirty="0">
                <a:latin typeface="Arial Black" panose="020B0A04020102020204" pitchFamily="34" charset="0"/>
              </a:rPr>
              <a:t>, Alexandru, Cristian, Stefan, Calin, Mihai, Darius)</a:t>
            </a:r>
          </a:p>
          <a:p>
            <a:r>
              <a:rPr lang="ro-RO" b="1" dirty="0">
                <a:latin typeface="Arial Black" panose="020B0A04020102020204" pitchFamily="34" charset="0"/>
              </a:rPr>
              <a:t>Director, CLAUDIA STUPINEANU</a:t>
            </a:r>
          </a:p>
          <a:p>
            <a:r>
              <a:rPr lang="ro-RO" b="1" dirty="0">
                <a:latin typeface="Arial Black" panose="020B0A04020102020204" pitchFamily="34" charset="0"/>
              </a:rPr>
              <a:t>Director adjunct, TEODORA PICLISAN</a:t>
            </a:r>
            <a:endParaRPr lang="en-US" b="1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37585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ine 2">
            <a:extLst>
              <a:ext uri="{FF2B5EF4-FFF2-40B4-BE49-F238E27FC236}">
                <a16:creationId xmlns:a16="http://schemas.microsoft.com/office/drawing/2014/main" id="{06049808-211C-DD2B-A634-EAC89DA2FC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179" y="717884"/>
            <a:ext cx="10748211" cy="4836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903815"/>
      </p:ext>
    </p:extLst>
  </p:cSld>
  <p:clrMapOvr>
    <a:masterClrMapping/>
  </p:clrMapOvr>
  <p:transition spd="slow">
    <p:wheel spokes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ine 4">
            <a:extLst>
              <a:ext uri="{FF2B5EF4-FFF2-40B4-BE49-F238E27FC236}">
                <a16:creationId xmlns:a16="http://schemas.microsoft.com/office/drawing/2014/main" id="{CB489D50-F8AD-ECE0-5B4B-546E472D3E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474" y="878305"/>
            <a:ext cx="10700084" cy="4815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645240"/>
      </p:ext>
    </p:extLst>
  </p:cSld>
  <p:clrMapOvr>
    <a:masterClrMapping/>
  </p:clrMapOvr>
  <p:transition spd="slow">
    <p:wheel spokes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ine 2">
            <a:extLst>
              <a:ext uri="{FF2B5EF4-FFF2-40B4-BE49-F238E27FC236}">
                <a16:creationId xmlns:a16="http://schemas.microsoft.com/office/drawing/2014/main" id="{60E1D3CE-7FB9-8D2C-3258-8229B6D2F5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231" y="320843"/>
            <a:ext cx="4247148" cy="3228025"/>
          </a:xfrm>
          <a:prstGeom prst="rect">
            <a:avLst/>
          </a:prstGeom>
        </p:spPr>
      </p:pic>
      <p:pic>
        <p:nvPicPr>
          <p:cNvPr id="5" name="Imagine 4">
            <a:extLst>
              <a:ext uri="{FF2B5EF4-FFF2-40B4-BE49-F238E27FC236}">
                <a16:creationId xmlns:a16="http://schemas.microsoft.com/office/drawing/2014/main" id="{5B5758F5-4D5E-94A2-5587-D0BBA2772F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3789" y="3548868"/>
            <a:ext cx="8742948" cy="3010302"/>
          </a:xfrm>
          <a:prstGeom prst="rect">
            <a:avLst/>
          </a:prstGeom>
        </p:spPr>
      </p:pic>
      <p:pic>
        <p:nvPicPr>
          <p:cNvPr id="7" name="Imagine 6">
            <a:extLst>
              <a:ext uri="{FF2B5EF4-FFF2-40B4-BE49-F238E27FC236}">
                <a16:creationId xmlns:a16="http://schemas.microsoft.com/office/drawing/2014/main" id="{4638BDE1-9B75-898A-4C1E-F3FDD444AC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11153" y="418699"/>
            <a:ext cx="6689558" cy="3010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964904"/>
      </p:ext>
    </p:extLst>
  </p:cSld>
  <p:clrMapOvr>
    <a:masterClrMapping/>
  </p:clrMapOvr>
  <p:transition spd="slow">
    <p:wheel spokes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CA878067-B905-28B5-C388-565F929EF3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VENIREA PRIMAVERII</a:t>
            </a:r>
          </a:p>
        </p:txBody>
      </p:sp>
      <p:sp>
        <p:nvSpPr>
          <p:cNvPr id="3" name="Substituent text 2">
            <a:extLst>
              <a:ext uri="{FF2B5EF4-FFF2-40B4-BE49-F238E27FC236}">
                <a16:creationId xmlns:a16="http://schemas.microsoft.com/office/drawing/2014/main" id="{200A091C-B52D-9696-A04C-EDBB84BFDA6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o-RO" b="1" dirty="0"/>
              <a:t>Elevii clasei a III –a B au </a:t>
            </a:r>
            <a:r>
              <a:rPr lang="ro-RO" b="1" dirty="0" err="1"/>
              <a:t>confectionat</a:t>
            </a:r>
            <a:r>
              <a:rPr lang="ro-RO" b="1" dirty="0"/>
              <a:t> flori de </a:t>
            </a:r>
            <a:r>
              <a:rPr lang="ro-RO" b="1" dirty="0" err="1"/>
              <a:t>primavara</a:t>
            </a:r>
            <a:r>
              <a:rPr lang="ro-RO" b="1" dirty="0"/>
              <a:t> din </a:t>
            </a:r>
            <a:r>
              <a:rPr lang="ro-RO" b="1" dirty="0" err="1"/>
              <a:t>hartie</a:t>
            </a:r>
            <a:r>
              <a:rPr lang="ro-RO" b="1" dirty="0"/>
              <a:t> colorata si au amenajat sala de curs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1488676156"/>
      </p:ext>
    </p:extLst>
  </p:cSld>
  <p:clrMapOvr>
    <a:masterClrMapping/>
  </p:clrMapOvr>
  <p:transition spd="slow">
    <p:wheel spokes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ine 2">
            <a:extLst>
              <a:ext uri="{FF2B5EF4-FFF2-40B4-BE49-F238E27FC236}">
                <a16:creationId xmlns:a16="http://schemas.microsoft.com/office/drawing/2014/main" id="{500B5B5B-ADE8-0BB0-DB8A-4C476A2326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674" y="256673"/>
            <a:ext cx="5165558" cy="3874169"/>
          </a:xfrm>
          <a:prstGeom prst="rect">
            <a:avLst/>
          </a:prstGeom>
        </p:spPr>
      </p:pic>
      <p:pic>
        <p:nvPicPr>
          <p:cNvPr id="5" name="Imagine 4">
            <a:extLst>
              <a:ext uri="{FF2B5EF4-FFF2-40B4-BE49-F238E27FC236}">
                <a16:creationId xmlns:a16="http://schemas.microsoft.com/office/drawing/2014/main" id="{14EC5E32-E9F4-8D38-AF25-11F09DF26F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2863" y="1652338"/>
            <a:ext cx="5967664" cy="4475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235016"/>
      </p:ext>
    </p:extLst>
  </p:cSld>
  <p:clrMapOvr>
    <a:masterClrMapping/>
  </p:clrMapOvr>
  <p:transition spd="slow">
    <p:wheel spokes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ine 2">
            <a:extLst>
              <a:ext uri="{FF2B5EF4-FFF2-40B4-BE49-F238E27FC236}">
                <a16:creationId xmlns:a16="http://schemas.microsoft.com/office/drawing/2014/main" id="{BDDA344E-D3CF-AF69-B11A-E12039EDD3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576" y="634331"/>
            <a:ext cx="4192003" cy="5589337"/>
          </a:xfrm>
          <a:prstGeom prst="rect">
            <a:avLst/>
          </a:prstGeom>
        </p:spPr>
      </p:pic>
      <p:pic>
        <p:nvPicPr>
          <p:cNvPr id="5" name="Imagine 4">
            <a:extLst>
              <a:ext uri="{FF2B5EF4-FFF2-40B4-BE49-F238E27FC236}">
                <a16:creationId xmlns:a16="http://schemas.microsoft.com/office/drawing/2014/main" id="{BC59A026-720B-41E1-648B-2C1AF3B25D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8121" y="634331"/>
            <a:ext cx="2939466" cy="5225717"/>
          </a:xfrm>
          <a:prstGeom prst="rect">
            <a:avLst/>
          </a:prstGeom>
        </p:spPr>
      </p:pic>
      <p:pic>
        <p:nvPicPr>
          <p:cNvPr id="7" name="Imagine 6">
            <a:extLst>
              <a:ext uri="{FF2B5EF4-FFF2-40B4-BE49-F238E27FC236}">
                <a16:creationId xmlns:a16="http://schemas.microsoft.com/office/drawing/2014/main" id="{1097AE0F-8DF8-01B1-CA9F-506786532D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84553" y="634331"/>
            <a:ext cx="3887871" cy="5021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001918"/>
      </p:ext>
    </p:extLst>
  </p:cSld>
  <p:clrMapOvr>
    <a:masterClrMapping/>
  </p:clrMapOvr>
  <p:transition spd="slow">
    <p:wheel spokes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ine 2">
            <a:extLst>
              <a:ext uri="{FF2B5EF4-FFF2-40B4-BE49-F238E27FC236}">
                <a16:creationId xmlns:a16="http://schemas.microsoft.com/office/drawing/2014/main" id="{D37F0E73-7879-116D-1BB5-3B8145B6D0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123" y="461210"/>
            <a:ext cx="4451684" cy="5935579"/>
          </a:xfrm>
          <a:prstGeom prst="rect">
            <a:avLst/>
          </a:prstGeom>
        </p:spPr>
      </p:pic>
      <p:pic>
        <p:nvPicPr>
          <p:cNvPr id="5" name="Imagine 4">
            <a:extLst>
              <a:ext uri="{FF2B5EF4-FFF2-40B4-BE49-F238E27FC236}">
                <a16:creationId xmlns:a16="http://schemas.microsoft.com/office/drawing/2014/main" id="{30F8B6D2-0C3E-962F-41DE-30204BD006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1178" y="802104"/>
            <a:ext cx="6459620" cy="4844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485301"/>
      </p:ext>
    </p:extLst>
  </p:cSld>
  <p:clrMapOvr>
    <a:masterClrMapping/>
  </p:clrMapOvr>
  <p:transition spd="slow">
    <p:wheel spokes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ine 2">
            <a:extLst>
              <a:ext uri="{FF2B5EF4-FFF2-40B4-BE49-F238E27FC236}">
                <a16:creationId xmlns:a16="http://schemas.microsoft.com/office/drawing/2014/main" id="{51CE88A1-2478-7339-8D67-CC5E60B761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263" y="320842"/>
            <a:ext cx="5390147" cy="4042610"/>
          </a:xfrm>
          <a:prstGeom prst="rect">
            <a:avLst/>
          </a:prstGeom>
        </p:spPr>
      </p:pic>
      <p:pic>
        <p:nvPicPr>
          <p:cNvPr id="5" name="Imagine 4">
            <a:extLst>
              <a:ext uri="{FF2B5EF4-FFF2-40B4-BE49-F238E27FC236}">
                <a16:creationId xmlns:a16="http://schemas.microsoft.com/office/drawing/2014/main" id="{A93693AC-A044-EBD0-D4DA-0B04D87EEE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0592" y="368968"/>
            <a:ext cx="5261811" cy="3946358"/>
          </a:xfrm>
          <a:prstGeom prst="rect">
            <a:avLst/>
          </a:prstGeom>
        </p:spPr>
      </p:pic>
      <p:pic>
        <p:nvPicPr>
          <p:cNvPr id="7" name="Imagine 6">
            <a:extLst>
              <a:ext uri="{FF2B5EF4-FFF2-40B4-BE49-F238E27FC236}">
                <a16:creationId xmlns:a16="http://schemas.microsoft.com/office/drawing/2014/main" id="{EB6BE302-AF16-8844-0B72-5681C5FE24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0592" y="2891588"/>
            <a:ext cx="4796592" cy="3597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705106"/>
      </p:ext>
    </p:extLst>
  </p:cSld>
  <p:clrMapOvr>
    <a:masterClrMapping/>
  </p:clrMapOvr>
  <p:transition spd="slow">
    <p:wheel spokes="1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Savon</Template>
  <TotalTime>73</TotalTime>
  <Words>88</Words>
  <Application>Microsoft Office PowerPoint</Application>
  <PresentationFormat>Ecran lat</PresentationFormat>
  <Paragraphs>10</Paragraphs>
  <Slides>12</Slides>
  <Notes>0</Notes>
  <HiddenSlides>0</HiddenSlides>
  <MMClips>0</MMClips>
  <ScaleCrop>false</ScaleCrop>
  <HeadingPairs>
    <vt:vector size="6" baseType="variant">
      <vt:variant>
        <vt:lpstr>Fonturi utilizate</vt:lpstr>
      </vt:variant>
      <vt:variant>
        <vt:i4>3</vt:i4>
      </vt:variant>
      <vt:variant>
        <vt:lpstr>Temă</vt:lpstr>
      </vt:variant>
      <vt:variant>
        <vt:i4>1</vt:i4>
      </vt:variant>
      <vt:variant>
        <vt:lpstr>Titluri diapozitive</vt:lpstr>
      </vt:variant>
      <vt:variant>
        <vt:i4>12</vt:i4>
      </vt:variant>
    </vt:vector>
  </HeadingPairs>
  <TitlesOfParts>
    <vt:vector size="16" baseType="lpstr">
      <vt:lpstr>Arial Black</vt:lpstr>
      <vt:lpstr>Century Gothic</vt:lpstr>
      <vt:lpstr>Garamond</vt:lpstr>
      <vt:lpstr>Savon</vt:lpstr>
      <vt:lpstr>PE RITMURI AUTENTICE </vt:lpstr>
      <vt:lpstr>Prezentare PowerPoint</vt:lpstr>
      <vt:lpstr>Prezentare PowerPoint</vt:lpstr>
      <vt:lpstr>Prezentare PowerPoint</vt:lpstr>
      <vt:lpstr>VENIREA PRIMAVERII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Multumim!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Gina</dc:creator>
  <cp:lastModifiedBy>Gina</cp:lastModifiedBy>
  <cp:revision>8</cp:revision>
  <dcterms:created xsi:type="dcterms:W3CDTF">2025-04-04T16:50:23Z</dcterms:created>
  <dcterms:modified xsi:type="dcterms:W3CDTF">2025-05-07T15:48:11Z</dcterms:modified>
</cp:coreProperties>
</file>