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58" r:id="rId4"/>
    <p:sldId id="257" r:id="rId5"/>
    <p:sldId id="259" r:id="rId6"/>
    <p:sldId id="260" r:id="rId7"/>
    <p:sldId id="261" r:id="rId8"/>
    <p:sldId id="274" r:id="rId9"/>
    <p:sldId id="262" r:id="rId10"/>
    <p:sldId id="263" r:id="rId11"/>
    <p:sldId id="264" r:id="rId12"/>
    <p:sldId id="265" r:id="rId13"/>
    <p:sldId id="266" r:id="rId14"/>
    <p:sldId id="267" r:id="rId15"/>
    <p:sldId id="268" r:id="rId16"/>
    <p:sldId id="269" r:id="rId17"/>
    <p:sldId id="270" r:id="rId18"/>
    <p:sldId id="272" r:id="rId19"/>
    <p:sldId id="271" r:id="rId20"/>
    <p:sldId id="273" r:id="rId21"/>
    <p:sldId id="275" r:id="rId22"/>
    <p:sldId id="276" r:id="rId23"/>
    <p:sldId id="277" r:id="rId24"/>
    <p:sldId id="279" r:id="rId25"/>
    <p:sldId id="282" r:id="rId26"/>
    <p:sldId id="283" r:id="rId27"/>
    <p:sldId id="285" r:id="rId28"/>
    <p:sldId id="280" r:id="rId29"/>
    <p:sldId id="286" r:id="rId30"/>
    <p:sldId id="284" r:id="rId31"/>
    <p:sldId id="281" r:id="rId32"/>
    <p:sldId id="296" r:id="rId33"/>
    <p:sldId id="287" r:id="rId34"/>
    <p:sldId id="288" r:id="rId35"/>
    <p:sldId id="289" r:id="rId36"/>
    <p:sldId id="290" r:id="rId37"/>
    <p:sldId id="291" r:id="rId38"/>
    <p:sldId id="292" r:id="rId39"/>
    <p:sldId id="293" r:id="rId40"/>
    <p:sldId id="295" r:id="rId41"/>
    <p:sldId id="294"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4" r:id="rId58"/>
    <p:sldId id="315" r:id="rId59"/>
    <p:sldId id="312" r:id="rId60"/>
    <p:sldId id="316" r:id="rId61"/>
    <p:sldId id="317" r:id="rId62"/>
    <p:sldId id="318" r:id="rId63"/>
    <p:sldId id="319" r:id="rId64"/>
    <p:sldId id="320" r:id="rId65"/>
    <p:sldId id="321" r:id="rId66"/>
    <p:sldId id="322"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u preda" initials="np" lastIdx="4" clrIdx="0">
    <p:extLst>
      <p:ext uri="{19B8F6BF-5375-455C-9EA6-DF929625EA0E}">
        <p15:presenceInfo xmlns:p15="http://schemas.microsoft.com/office/powerpoint/2012/main" userId="12eef9c1df8f3a1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07" d="100"/>
          <a:sy n="107" d="100"/>
        </p:scale>
        <p:origin x="75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B55B8E96-43CF-8300-ACA4-ECC9F18AC3DA}"/>
              </a:ext>
            </a:extLst>
          </p:cNvPr>
          <p:cNvSpPr>
            <a:spLocks noGrp="1"/>
          </p:cNvSpPr>
          <p:nvPr>
            <p:ph type="ctrTitle"/>
          </p:nvPr>
        </p:nvSpPr>
        <p:spPr>
          <a:xfrm>
            <a:off x="1524000" y="1122363"/>
            <a:ext cx="9144000" cy="2387600"/>
          </a:xfrm>
        </p:spPr>
        <p:txBody>
          <a:bodyPr anchor="b"/>
          <a:lstStyle>
            <a:lvl1pPr algn="ctr">
              <a:defRPr sz="6000"/>
            </a:lvl1pPr>
          </a:lstStyle>
          <a:p>
            <a:r>
              <a:rPr lang="ro-RO"/>
              <a:t>Faceți clic pentru a edita stilul de titlu coordonator</a:t>
            </a:r>
            <a:endParaRPr lang="en-US"/>
          </a:p>
        </p:txBody>
      </p:sp>
      <p:sp>
        <p:nvSpPr>
          <p:cNvPr id="3" name="Subtitlu 2">
            <a:extLst>
              <a:ext uri="{FF2B5EF4-FFF2-40B4-BE49-F238E27FC236}">
                <a16:creationId xmlns:a16="http://schemas.microsoft.com/office/drawing/2014/main" id="{82F7782F-CA54-A678-002C-5C3869E0BF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endParaRPr lang="en-US"/>
          </a:p>
        </p:txBody>
      </p:sp>
      <p:sp>
        <p:nvSpPr>
          <p:cNvPr id="4" name="Substituent dată 3">
            <a:extLst>
              <a:ext uri="{FF2B5EF4-FFF2-40B4-BE49-F238E27FC236}">
                <a16:creationId xmlns:a16="http://schemas.microsoft.com/office/drawing/2014/main" id="{62B48BEE-468D-415E-B298-6A82013881B8}"/>
              </a:ext>
            </a:extLst>
          </p:cNvPr>
          <p:cNvSpPr>
            <a:spLocks noGrp="1"/>
          </p:cNvSpPr>
          <p:nvPr>
            <p:ph type="dt" sz="half" idx="10"/>
          </p:nvPr>
        </p:nvSpPr>
        <p:spPr/>
        <p:txBody>
          <a:bodyPr/>
          <a:lstStyle/>
          <a:p>
            <a:fld id="{1E2FCCD4-AA0B-41B0-A639-719FDE5AEC75}" type="datetimeFigureOut">
              <a:rPr lang="en-US" smtClean="0"/>
              <a:t>2/28/2026</a:t>
            </a:fld>
            <a:endParaRPr lang="en-US"/>
          </a:p>
        </p:txBody>
      </p:sp>
      <p:sp>
        <p:nvSpPr>
          <p:cNvPr id="5" name="Substituent subsol 4">
            <a:extLst>
              <a:ext uri="{FF2B5EF4-FFF2-40B4-BE49-F238E27FC236}">
                <a16:creationId xmlns:a16="http://schemas.microsoft.com/office/drawing/2014/main" id="{4B10850B-E96B-6037-9612-1C6946FB567D}"/>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F73A09BB-A806-4F78-6766-DDCF9C818832}"/>
              </a:ext>
            </a:extLst>
          </p:cNvPr>
          <p:cNvSpPr>
            <a:spLocks noGrp="1"/>
          </p:cNvSpPr>
          <p:nvPr>
            <p:ph type="sldNum" sz="quarter" idx="12"/>
          </p:nvPr>
        </p:nvSpPr>
        <p:spPr/>
        <p:txBody>
          <a:bodyPr/>
          <a:lstStyle/>
          <a:p>
            <a:fld id="{C3C2B74D-C554-4984-B0B1-902FA4CB0276}" type="slidenum">
              <a:rPr lang="en-US" smtClean="0"/>
              <a:t>‹#›</a:t>
            </a:fld>
            <a:endParaRPr lang="en-US"/>
          </a:p>
        </p:txBody>
      </p:sp>
    </p:spTree>
    <p:extLst>
      <p:ext uri="{BB962C8B-B14F-4D97-AF65-F5344CB8AC3E}">
        <p14:creationId xmlns:p14="http://schemas.microsoft.com/office/powerpoint/2010/main" val="3630536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04FBFEB-E15B-FCAB-3579-1BE8CB3CF3EE}"/>
              </a:ext>
            </a:extLst>
          </p:cNvPr>
          <p:cNvSpPr>
            <a:spLocks noGrp="1"/>
          </p:cNvSpPr>
          <p:nvPr>
            <p:ph type="title"/>
          </p:nvPr>
        </p:nvSpPr>
        <p:spPr/>
        <p:txBody>
          <a:bodyPr/>
          <a:lstStyle/>
          <a:p>
            <a:r>
              <a:rPr lang="ro-RO"/>
              <a:t>Faceți clic pentru a edita stilul de titlu coordonator</a:t>
            </a:r>
            <a:endParaRPr lang="en-US"/>
          </a:p>
        </p:txBody>
      </p:sp>
      <p:sp>
        <p:nvSpPr>
          <p:cNvPr id="3" name="Substituent text vertical 2">
            <a:extLst>
              <a:ext uri="{FF2B5EF4-FFF2-40B4-BE49-F238E27FC236}">
                <a16:creationId xmlns:a16="http://schemas.microsoft.com/office/drawing/2014/main" id="{462BE7C3-C7B5-014E-C28E-9B6445C9D4BC}"/>
              </a:ext>
            </a:extLst>
          </p:cNvPr>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9B11C4DC-F614-C210-A912-D33C1777DB31}"/>
              </a:ext>
            </a:extLst>
          </p:cNvPr>
          <p:cNvSpPr>
            <a:spLocks noGrp="1"/>
          </p:cNvSpPr>
          <p:nvPr>
            <p:ph type="dt" sz="half" idx="10"/>
          </p:nvPr>
        </p:nvSpPr>
        <p:spPr/>
        <p:txBody>
          <a:bodyPr/>
          <a:lstStyle/>
          <a:p>
            <a:fld id="{1E2FCCD4-AA0B-41B0-A639-719FDE5AEC75}" type="datetimeFigureOut">
              <a:rPr lang="en-US" smtClean="0"/>
              <a:t>2/28/2026</a:t>
            </a:fld>
            <a:endParaRPr lang="en-US"/>
          </a:p>
        </p:txBody>
      </p:sp>
      <p:sp>
        <p:nvSpPr>
          <p:cNvPr id="5" name="Substituent subsol 4">
            <a:extLst>
              <a:ext uri="{FF2B5EF4-FFF2-40B4-BE49-F238E27FC236}">
                <a16:creationId xmlns:a16="http://schemas.microsoft.com/office/drawing/2014/main" id="{D76D39AB-EFA9-A860-2DFC-06048B46245E}"/>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F452B5B8-D41E-1E6A-17EA-F91D1D13446C}"/>
              </a:ext>
            </a:extLst>
          </p:cNvPr>
          <p:cNvSpPr>
            <a:spLocks noGrp="1"/>
          </p:cNvSpPr>
          <p:nvPr>
            <p:ph type="sldNum" sz="quarter" idx="12"/>
          </p:nvPr>
        </p:nvSpPr>
        <p:spPr/>
        <p:txBody>
          <a:bodyPr/>
          <a:lstStyle/>
          <a:p>
            <a:fld id="{C3C2B74D-C554-4984-B0B1-902FA4CB0276}" type="slidenum">
              <a:rPr lang="en-US" smtClean="0"/>
              <a:t>‹#›</a:t>
            </a:fld>
            <a:endParaRPr lang="en-US"/>
          </a:p>
        </p:txBody>
      </p:sp>
    </p:spTree>
    <p:extLst>
      <p:ext uri="{BB962C8B-B14F-4D97-AF65-F5344CB8AC3E}">
        <p14:creationId xmlns:p14="http://schemas.microsoft.com/office/powerpoint/2010/main" val="3148461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a16="http://schemas.microsoft.com/office/drawing/2014/main" id="{F1A38BB5-7663-C1BB-95F9-F5610E68F2DC}"/>
              </a:ext>
            </a:extLst>
          </p:cNvPr>
          <p:cNvSpPr>
            <a:spLocks noGrp="1"/>
          </p:cNvSpPr>
          <p:nvPr>
            <p:ph type="title" orient="vert"/>
          </p:nvPr>
        </p:nvSpPr>
        <p:spPr>
          <a:xfrm>
            <a:off x="8724900" y="365125"/>
            <a:ext cx="2628900" cy="5811838"/>
          </a:xfrm>
        </p:spPr>
        <p:txBody>
          <a:bodyPr vert="eaVert"/>
          <a:lstStyle/>
          <a:p>
            <a:r>
              <a:rPr lang="ro-RO"/>
              <a:t>Faceți clic pentru a edita stilul de titlu coordonator</a:t>
            </a:r>
            <a:endParaRPr lang="en-US"/>
          </a:p>
        </p:txBody>
      </p:sp>
      <p:sp>
        <p:nvSpPr>
          <p:cNvPr id="3" name="Substituent text vertical 2">
            <a:extLst>
              <a:ext uri="{FF2B5EF4-FFF2-40B4-BE49-F238E27FC236}">
                <a16:creationId xmlns:a16="http://schemas.microsoft.com/office/drawing/2014/main" id="{D0981707-EE63-3257-B564-1CE140912194}"/>
              </a:ext>
            </a:extLst>
          </p:cNvPr>
          <p:cNvSpPr>
            <a:spLocks noGrp="1"/>
          </p:cNvSpPr>
          <p:nvPr>
            <p:ph type="body" orient="vert" idx="1"/>
          </p:nvPr>
        </p:nvSpPr>
        <p:spPr>
          <a:xfrm>
            <a:off x="838200" y="365125"/>
            <a:ext cx="7734300" cy="5811838"/>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AA506935-E072-A495-EA50-08E95AC12C33}"/>
              </a:ext>
            </a:extLst>
          </p:cNvPr>
          <p:cNvSpPr>
            <a:spLocks noGrp="1"/>
          </p:cNvSpPr>
          <p:nvPr>
            <p:ph type="dt" sz="half" idx="10"/>
          </p:nvPr>
        </p:nvSpPr>
        <p:spPr/>
        <p:txBody>
          <a:bodyPr/>
          <a:lstStyle/>
          <a:p>
            <a:fld id="{1E2FCCD4-AA0B-41B0-A639-719FDE5AEC75}" type="datetimeFigureOut">
              <a:rPr lang="en-US" smtClean="0"/>
              <a:t>2/28/2026</a:t>
            </a:fld>
            <a:endParaRPr lang="en-US"/>
          </a:p>
        </p:txBody>
      </p:sp>
      <p:sp>
        <p:nvSpPr>
          <p:cNvPr id="5" name="Substituent subsol 4">
            <a:extLst>
              <a:ext uri="{FF2B5EF4-FFF2-40B4-BE49-F238E27FC236}">
                <a16:creationId xmlns:a16="http://schemas.microsoft.com/office/drawing/2014/main" id="{E5FE54F5-7492-C279-92FA-AA7746188B8C}"/>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373CF50F-4676-7BA9-F046-6A8D0ED888EB}"/>
              </a:ext>
            </a:extLst>
          </p:cNvPr>
          <p:cNvSpPr>
            <a:spLocks noGrp="1"/>
          </p:cNvSpPr>
          <p:nvPr>
            <p:ph type="sldNum" sz="quarter" idx="12"/>
          </p:nvPr>
        </p:nvSpPr>
        <p:spPr/>
        <p:txBody>
          <a:bodyPr/>
          <a:lstStyle/>
          <a:p>
            <a:fld id="{C3C2B74D-C554-4984-B0B1-902FA4CB0276}" type="slidenum">
              <a:rPr lang="en-US" smtClean="0"/>
              <a:t>‹#›</a:t>
            </a:fld>
            <a:endParaRPr lang="en-US"/>
          </a:p>
        </p:txBody>
      </p:sp>
    </p:spTree>
    <p:extLst>
      <p:ext uri="{BB962C8B-B14F-4D97-AF65-F5344CB8AC3E}">
        <p14:creationId xmlns:p14="http://schemas.microsoft.com/office/powerpoint/2010/main" val="2893379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B98CF433-70E5-2282-C17C-8409F2B646CC}"/>
              </a:ext>
            </a:extLst>
          </p:cNvPr>
          <p:cNvSpPr>
            <a:spLocks noGrp="1"/>
          </p:cNvSpPr>
          <p:nvPr>
            <p:ph type="title"/>
          </p:nvPr>
        </p:nvSpPr>
        <p:spPr/>
        <p:txBody>
          <a:bodyPr/>
          <a:lstStyle/>
          <a:p>
            <a:r>
              <a:rPr lang="ro-RO"/>
              <a:t>Faceți clic pentru a edita stilul de titlu coordonator</a:t>
            </a:r>
            <a:endParaRPr lang="en-US"/>
          </a:p>
        </p:txBody>
      </p:sp>
      <p:sp>
        <p:nvSpPr>
          <p:cNvPr id="3" name="Substituent conținut 2">
            <a:extLst>
              <a:ext uri="{FF2B5EF4-FFF2-40B4-BE49-F238E27FC236}">
                <a16:creationId xmlns:a16="http://schemas.microsoft.com/office/drawing/2014/main" id="{FBD9E4D9-EB82-A052-FF9C-FCD494459799}"/>
              </a:ext>
            </a:extLst>
          </p:cNvPr>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F8F27B02-7291-D3ED-452F-2A8FA3705860}"/>
              </a:ext>
            </a:extLst>
          </p:cNvPr>
          <p:cNvSpPr>
            <a:spLocks noGrp="1"/>
          </p:cNvSpPr>
          <p:nvPr>
            <p:ph type="dt" sz="half" idx="10"/>
          </p:nvPr>
        </p:nvSpPr>
        <p:spPr/>
        <p:txBody>
          <a:bodyPr/>
          <a:lstStyle/>
          <a:p>
            <a:fld id="{1E2FCCD4-AA0B-41B0-A639-719FDE5AEC75}" type="datetimeFigureOut">
              <a:rPr lang="en-US" smtClean="0"/>
              <a:t>2/28/2026</a:t>
            </a:fld>
            <a:endParaRPr lang="en-US"/>
          </a:p>
        </p:txBody>
      </p:sp>
      <p:sp>
        <p:nvSpPr>
          <p:cNvPr id="5" name="Substituent subsol 4">
            <a:extLst>
              <a:ext uri="{FF2B5EF4-FFF2-40B4-BE49-F238E27FC236}">
                <a16:creationId xmlns:a16="http://schemas.microsoft.com/office/drawing/2014/main" id="{688745F2-737D-3D05-31F4-8D09E805807F}"/>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DF904A33-99F7-FE3E-57A7-142B67F909AE}"/>
              </a:ext>
            </a:extLst>
          </p:cNvPr>
          <p:cNvSpPr>
            <a:spLocks noGrp="1"/>
          </p:cNvSpPr>
          <p:nvPr>
            <p:ph type="sldNum" sz="quarter" idx="12"/>
          </p:nvPr>
        </p:nvSpPr>
        <p:spPr/>
        <p:txBody>
          <a:bodyPr/>
          <a:lstStyle/>
          <a:p>
            <a:fld id="{C3C2B74D-C554-4984-B0B1-902FA4CB0276}" type="slidenum">
              <a:rPr lang="en-US" smtClean="0"/>
              <a:t>‹#›</a:t>
            </a:fld>
            <a:endParaRPr lang="en-US"/>
          </a:p>
        </p:txBody>
      </p:sp>
    </p:spTree>
    <p:extLst>
      <p:ext uri="{BB962C8B-B14F-4D97-AF65-F5344CB8AC3E}">
        <p14:creationId xmlns:p14="http://schemas.microsoft.com/office/powerpoint/2010/main" val="1628107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FB29A6C-C94A-AEF4-AE0D-FF0BE9F7C9C2}"/>
              </a:ext>
            </a:extLst>
          </p:cNvPr>
          <p:cNvSpPr>
            <a:spLocks noGrp="1"/>
          </p:cNvSpPr>
          <p:nvPr>
            <p:ph type="title"/>
          </p:nvPr>
        </p:nvSpPr>
        <p:spPr>
          <a:xfrm>
            <a:off x="831850" y="1709738"/>
            <a:ext cx="10515600" cy="2852737"/>
          </a:xfrm>
        </p:spPr>
        <p:txBody>
          <a:bodyPr anchor="b"/>
          <a:lstStyle>
            <a:lvl1pPr>
              <a:defRPr sz="6000"/>
            </a:lvl1pPr>
          </a:lstStyle>
          <a:p>
            <a:r>
              <a:rPr lang="ro-RO"/>
              <a:t>Faceți clic pentru a edita stilul de titlu coordonator</a:t>
            </a:r>
            <a:endParaRPr lang="en-US"/>
          </a:p>
        </p:txBody>
      </p:sp>
      <p:sp>
        <p:nvSpPr>
          <p:cNvPr id="3" name="Substituent text 2">
            <a:extLst>
              <a:ext uri="{FF2B5EF4-FFF2-40B4-BE49-F238E27FC236}">
                <a16:creationId xmlns:a16="http://schemas.microsoft.com/office/drawing/2014/main" id="{71BFC0EE-82DB-42EB-1F3F-FAA351CFDF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Faceţi clic pentru a edita Master stiluri text</a:t>
            </a:r>
          </a:p>
        </p:txBody>
      </p:sp>
      <p:sp>
        <p:nvSpPr>
          <p:cNvPr id="4" name="Substituent dată 3">
            <a:extLst>
              <a:ext uri="{FF2B5EF4-FFF2-40B4-BE49-F238E27FC236}">
                <a16:creationId xmlns:a16="http://schemas.microsoft.com/office/drawing/2014/main" id="{A2EB7650-C2AF-152D-493E-F15FB67C4E8F}"/>
              </a:ext>
            </a:extLst>
          </p:cNvPr>
          <p:cNvSpPr>
            <a:spLocks noGrp="1"/>
          </p:cNvSpPr>
          <p:nvPr>
            <p:ph type="dt" sz="half" idx="10"/>
          </p:nvPr>
        </p:nvSpPr>
        <p:spPr/>
        <p:txBody>
          <a:bodyPr/>
          <a:lstStyle/>
          <a:p>
            <a:fld id="{1E2FCCD4-AA0B-41B0-A639-719FDE5AEC75}" type="datetimeFigureOut">
              <a:rPr lang="en-US" smtClean="0"/>
              <a:t>2/28/2026</a:t>
            </a:fld>
            <a:endParaRPr lang="en-US"/>
          </a:p>
        </p:txBody>
      </p:sp>
      <p:sp>
        <p:nvSpPr>
          <p:cNvPr id="5" name="Substituent subsol 4">
            <a:extLst>
              <a:ext uri="{FF2B5EF4-FFF2-40B4-BE49-F238E27FC236}">
                <a16:creationId xmlns:a16="http://schemas.microsoft.com/office/drawing/2014/main" id="{2E97ECF2-3650-D951-0626-BB486F52E978}"/>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888E21E1-612B-0BB8-CBFC-9DC05EF3B729}"/>
              </a:ext>
            </a:extLst>
          </p:cNvPr>
          <p:cNvSpPr>
            <a:spLocks noGrp="1"/>
          </p:cNvSpPr>
          <p:nvPr>
            <p:ph type="sldNum" sz="quarter" idx="12"/>
          </p:nvPr>
        </p:nvSpPr>
        <p:spPr/>
        <p:txBody>
          <a:bodyPr/>
          <a:lstStyle/>
          <a:p>
            <a:fld id="{C3C2B74D-C554-4984-B0B1-902FA4CB0276}" type="slidenum">
              <a:rPr lang="en-US" smtClean="0"/>
              <a:t>‹#›</a:t>
            </a:fld>
            <a:endParaRPr lang="en-US"/>
          </a:p>
        </p:txBody>
      </p:sp>
    </p:spTree>
    <p:extLst>
      <p:ext uri="{BB962C8B-B14F-4D97-AF65-F5344CB8AC3E}">
        <p14:creationId xmlns:p14="http://schemas.microsoft.com/office/powerpoint/2010/main" val="3409114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1E3855C-EB6E-3E79-E7D8-1BB9191F99C6}"/>
              </a:ext>
            </a:extLst>
          </p:cNvPr>
          <p:cNvSpPr>
            <a:spLocks noGrp="1"/>
          </p:cNvSpPr>
          <p:nvPr>
            <p:ph type="title"/>
          </p:nvPr>
        </p:nvSpPr>
        <p:spPr/>
        <p:txBody>
          <a:bodyPr/>
          <a:lstStyle/>
          <a:p>
            <a:r>
              <a:rPr lang="ro-RO"/>
              <a:t>Faceți clic pentru a edita stilul de titlu coordonator</a:t>
            </a:r>
            <a:endParaRPr lang="en-US"/>
          </a:p>
        </p:txBody>
      </p:sp>
      <p:sp>
        <p:nvSpPr>
          <p:cNvPr id="3" name="Substituent conținut 2">
            <a:extLst>
              <a:ext uri="{FF2B5EF4-FFF2-40B4-BE49-F238E27FC236}">
                <a16:creationId xmlns:a16="http://schemas.microsoft.com/office/drawing/2014/main" id="{62437C1B-6928-54D4-466C-126528BB93AD}"/>
              </a:ext>
            </a:extLst>
          </p:cNvPr>
          <p:cNvSpPr>
            <a:spLocks noGrp="1"/>
          </p:cNvSpPr>
          <p:nvPr>
            <p:ph sz="half" idx="1"/>
          </p:nvPr>
        </p:nvSpPr>
        <p:spPr>
          <a:xfrm>
            <a:off x="838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conținut 3">
            <a:extLst>
              <a:ext uri="{FF2B5EF4-FFF2-40B4-BE49-F238E27FC236}">
                <a16:creationId xmlns:a16="http://schemas.microsoft.com/office/drawing/2014/main" id="{BC81EB16-5055-B66F-A8FB-0BDA483B7261}"/>
              </a:ext>
            </a:extLst>
          </p:cNvPr>
          <p:cNvSpPr>
            <a:spLocks noGrp="1"/>
          </p:cNvSpPr>
          <p:nvPr>
            <p:ph sz="half" idx="2"/>
          </p:nvPr>
        </p:nvSpPr>
        <p:spPr>
          <a:xfrm>
            <a:off x="6172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5" name="Substituent dată 4">
            <a:extLst>
              <a:ext uri="{FF2B5EF4-FFF2-40B4-BE49-F238E27FC236}">
                <a16:creationId xmlns:a16="http://schemas.microsoft.com/office/drawing/2014/main" id="{617A71C1-0BD3-5410-4C2E-F54F10A13F9C}"/>
              </a:ext>
            </a:extLst>
          </p:cNvPr>
          <p:cNvSpPr>
            <a:spLocks noGrp="1"/>
          </p:cNvSpPr>
          <p:nvPr>
            <p:ph type="dt" sz="half" idx="10"/>
          </p:nvPr>
        </p:nvSpPr>
        <p:spPr/>
        <p:txBody>
          <a:bodyPr/>
          <a:lstStyle/>
          <a:p>
            <a:fld id="{1E2FCCD4-AA0B-41B0-A639-719FDE5AEC75}" type="datetimeFigureOut">
              <a:rPr lang="en-US" smtClean="0"/>
              <a:t>2/28/2026</a:t>
            </a:fld>
            <a:endParaRPr lang="en-US"/>
          </a:p>
        </p:txBody>
      </p:sp>
      <p:sp>
        <p:nvSpPr>
          <p:cNvPr id="6" name="Substituent subsol 5">
            <a:extLst>
              <a:ext uri="{FF2B5EF4-FFF2-40B4-BE49-F238E27FC236}">
                <a16:creationId xmlns:a16="http://schemas.microsoft.com/office/drawing/2014/main" id="{51C6F845-A991-10A2-87C7-D740C1357570}"/>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a16="http://schemas.microsoft.com/office/drawing/2014/main" id="{F9C8C05B-57D6-0B31-117D-86BFCD09BE47}"/>
              </a:ext>
            </a:extLst>
          </p:cNvPr>
          <p:cNvSpPr>
            <a:spLocks noGrp="1"/>
          </p:cNvSpPr>
          <p:nvPr>
            <p:ph type="sldNum" sz="quarter" idx="12"/>
          </p:nvPr>
        </p:nvSpPr>
        <p:spPr/>
        <p:txBody>
          <a:bodyPr/>
          <a:lstStyle/>
          <a:p>
            <a:fld id="{C3C2B74D-C554-4984-B0B1-902FA4CB0276}" type="slidenum">
              <a:rPr lang="en-US" smtClean="0"/>
              <a:t>‹#›</a:t>
            </a:fld>
            <a:endParaRPr lang="en-US"/>
          </a:p>
        </p:txBody>
      </p:sp>
    </p:spTree>
    <p:extLst>
      <p:ext uri="{BB962C8B-B14F-4D97-AF65-F5344CB8AC3E}">
        <p14:creationId xmlns:p14="http://schemas.microsoft.com/office/powerpoint/2010/main" val="2753740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C095CBD-9E05-73DF-D6A4-1EFEA9E4965B}"/>
              </a:ext>
            </a:extLst>
          </p:cNvPr>
          <p:cNvSpPr>
            <a:spLocks noGrp="1"/>
          </p:cNvSpPr>
          <p:nvPr>
            <p:ph type="title"/>
          </p:nvPr>
        </p:nvSpPr>
        <p:spPr>
          <a:xfrm>
            <a:off x="839788" y="365125"/>
            <a:ext cx="10515600" cy="1325563"/>
          </a:xfrm>
        </p:spPr>
        <p:txBody>
          <a:bodyPr/>
          <a:lstStyle/>
          <a:p>
            <a:r>
              <a:rPr lang="ro-RO"/>
              <a:t>Faceți clic pentru a edita stilul de titlu coordonator</a:t>
            </a:r>
            <a:endParaRPr lang="en-US"/>
          </a:p>
        </p:txBody>
      </p:sp>
      <p:sp>
        <p:nvSpPr>
          <p:cNvPr id="3" name="Substituent text 2">
            <a:extLst>
              <a:ext uri="{FF2B5EF4-FFF2-40B4-BE49-F238E27FC236}">
                <a16:creationId xmlns:a16="http://schemas.microsoft.com/office/drawing/2014/main" id="{FFD5A7D0-4FED-32CC-4E18-F7341653FB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Substituent conținut 3">
            <a:extLst>
              <a:ext uri="{FF2B5EF4-FFF2-40B4-BE49-F238E27FC236}">
                <a16:creationId xmlns:a16="http://schemas.microsoft.com/office/drawing/2014/main" id="{25E03299-55C8-A90C-511F-56AB2447B77B}"/>
              </a:ext>
            </a:extLst>
          </p:cNvPr>
          <p:cNvSpPr>
            <a:spLocks noGrp="1"/>
          </p:cNvSpPr>
          <p:nvPr>
            <p:ph sz="half" idx="2"/>
          </p:nvPr>
        </p:nvSpPr>
        <p:spPr>
          <a:xfrm>
            <a:off x="839788" y="2505075"/>
            <a:ext cx="5157787"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5" name="Substituent text 4">
            <a:extLst>
              <a:ext uri="{FF2B5EF4-FFF2-40B4-BE49-F238E27FC236}">
                <a16:creationId xmlns:a16="http://schemas.microsoft.com/office/drawing/2014/main" id="{244CC9E3-EB11-2783-46DD-B99CF0F70E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Substituent conținut 5">
            <a:extLst>
              <a:ext uri="{FF2B5EF4-FFF2-40B4-BE49-F238E27FC236}">
                <a16:creationId xmlns:a16="http://schemas.microsoft.com/office/drawing/2014/main" id="{75E87D14-C9EC-A9FC-23E8-452ED4B7F32A}"/>
              </a:ext>
            </a:extLst>
          </p:cNvPr>
          <p:cNvSpPr>
            <a:spLocks noGrp="1"/>
          </p:cNvSpPr>
          <p:nvPr>
            <p:ph sz="quarter" idx="4"/>
          </p:nvPr>
        </p:nvSpPr>
        <p:spPr>
          <a:xfrm>
            <a:off x="6172200" y="2505075"/>
            <a:ext cx="5183188"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7" name="Substituent dată 6">
            <a:extLst>
              <a:ext uri="{FF2B5EF4-FFF2-40B4-BE49-F238E27FC236}">
                <a16:creationId xmlns:a16="http://schemas.microsoft.com/office/drawing/2014/main" id="{05AF42BE-7FA2-651D-53D1-9A14599AC935}"/>
              </a:ext>
            </a:extLst>
          </p:cNvPr>
          <p:cNvSpPr>
            <a:spLocks noGrp="1"/>
          </p:cNvSpPr>
          <p:nvPr>
            <p:ph type="dt" sz="half" idx="10"/>
          </p:nvPr>
        </p:nvSpPr>
        <p:spPr/>
        <p:txBody>
          <a:bodyPr/>
          <a:lstStyle/>
          <a:p>
            <a:fld id="{1E2FCCD4-AA0B-41B0-A639-719FDE5AEC75}" type="datetimeFigureOut">
              <a:rPr lang="en-US" smtClean="0"/>
              <a:t>2/28/2026</a:t>
            </a:fld>
            <a:endParaRPr lang="en-US"/>
          </a:p>
        </p:txBody>
      </p:sp>
      <p:sp>
        <p:nvSpPr>
          <p:cNvPr id="8" name="Substituent subsol 7">
            <a:extLst>
              <a:ext uri="{FF2B5EF4-FFF2-40B4-BE49-F238E27FC236}">
                <a16:creationId xmlns:a16="http://schemas.microsoft.com/office/drawing/2014/main" id="{2B3B6C1F-700D-79AB-A6D3-C8ADF6D2420A}"/>
              </a:ext>
            </a:extLst>
          </p:cNvPr>
          <p:cNvSpPr>
            <a:spLocks noGrp="1"/>
          </p:cNvSpPr>
          <p:nvPr>
            <p:ph type="ftr" sz="quarter" idx="11"/>
          </p:nvPr>
        </p:nvSpPr>
        <p:spPr/>
        <p:txBody>
          <a:bodyPr/>
          <a:lstStyle/>
          <a:p>
            <a:endParaRPr lang="en-US"/>
          </a:p>
        </p:txBody>
      </p:sp>
      <p:sp>
        <p:nvSpPr>
          <p:cNvPr id="9" name="Substituent număr diapozitiv 8">
            <a:extLst>
              <a:ext uri="{FF2B5EF4-FFF2-40B4-BE49-F238E27FC236}">
                <a16:creationId xmlns:a16="http://schemas.microsoft.com/office/drawing/2014/main" id="{21DD54B5-86FB-D800-D34E-6DDEDCEE1D99}"/>
              </a:ext>
            </a:extLst>
          </p:cNvPr>
          <p:cNvSpPr>
            <a:spLocks noGrp="1"/>
          </p:cNvSpPr>
          <p:nvPr>
            <p:ph type="sldNum" sz="quarter" idx="12"/>
          </p:nvPr>
        </p:nvSpPr>
        <p:spPr/>
        <p:txBody>
          <a:bodyPr/>
          <a:lstStyle/>
          <a:p>
            <a:fld id="{C3C2B74D-C554-4984-B0B1-902FA4CB0276}" type="slidenum">
              <a:rPr lang="en-US" smtClean="0"/>
              <a:t>‹#›</a:t>
            </a:fld>
            <a:endParaRPr lang="en-US"/>
          </a:p>
        </p:txBody>
      </p:sp>
    </p:spTree>
    <p:extLst>
      <p:ext uri="{BB962C8B-B14F-4D97-AF65-F5344CB8AC3E}">
        <p14:creationId xmlns:p14="http://schemas.microsoft.com/office/powerpoint/2010/main" val="2699368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D85CC92-57E0-92EC-BD9A-2B7BE92E4C27}"/>
              </a:ext>
            </a:extLst>
          </p:cNvPr>
          <p:cNvSpPr>
            <a:spLocks noGrp="1"/>
          </p:cNvSpPr>
          <p:nvPr>
            <p:ph type="title"/>
          </p:nvPr>
        </p:nvSpPr>
        <p:spPr/>
        <p:txBody>
          <a:bodyPr/>
          <a:lstStyle/>
          <a:p>
            <a:r>
              <a:rPr lang="ro-RO"/>
              <a:t>Faceți clic pentru a edita stilul de titlu coordonator</a:t>
            </a:r>
            <a:endParaRPr lang="en-US"/>
          </a:p>
        </p:txBody>
      </p:sp>
      <p:sp>
        <p:nvSpPr>
          <p:cNvPr id="3" name="Substituent dată 2">
            <a:extLst>
              <a:ext uri="{FF2B5EF4-FFF2-40B4-BE49-F238E27FC236}">
                <a16:creationId xmlns:a16="http://schemas.microsoft.com/office/drawing/2014/main" id="{D647EE12-D595-9FCF-4AD8-36086B86FDD0}"/>
              </a:ext>
            </a:extLst>
          </p:cNvPr>
          <p:cNvSpPr>
            <a:spLocks noGrp="1"/>
          </p:cNvSpPr>
          <p:nvPr>
            <p:ph type="dt" sz="half" idx="10"/>
          </p:nvPr>
        </p:nvSpPr>
        <p:spPr/>
        <p:txBody>
          <a:bodyPr/>
          <a:lstStyle/>
          <a:p>
            <a:fld id="{1E2FCCD4-AA0B-41B0-A639-719FDE5AEC75}" type="datetimeFigureOut">
              <a:rPr lang="en-US" smtClean="0"/>
              <a:t>2/28/2026</a:t>
            </a:fld>
            <a:endParaRPr lang="en-US"/>
          </a:p>
        </p:txBody>
      </p:sp>
      <p:sp>
        <p:nvSpPr>
          <p:cNvPr id="4" name="Substituent subsol 3">
            <a:extLst>
              <a:ext uri="{FF2B5EF4-FFF2-40B4-BE49-F238E27FC236}">
                <a16:creationId xmlns:a16="http://schemas.microsoft.com/office/drawing/2014/main" id="{7BCF8742-92FF-9D3A-1001-6A45232058AE}"/>
              </a:ext>
            </a:extLst>
          </p:cNvPr>
          <p:cNvSpPr>
            <a:spLocks noGrp="1"/>
          </p:cNvSpPr>
          <p:nvPr>
            <p:ph type="ftr" sz="quarter" idx="11"/>
          </p:nvPr>
        </p:nvSpPr>
        <p:spPr/>
        <p:txBody>
          <a:bodyPr/>
          <a:lstStyle/>
          <a:p>
            <a:endParaRPr lang="en-US"/>
          </a:p>
        </p:txBody>
      </p:sp>
      <p:sp>
        <p:nvSpPr>
          <p:cNvPr id="5" name="Substituent număr diapozitiv 4">
            <a:extLst>
              <a:ext uri="{FF2B5EF4-FFF2-40B4-BE49-F238E27FC236}">
                <a16:creationId xmlns:a16="http://schemas.microsoft.com/office/drawing/2014/main" id="{CE63B24E-B37F-9AE4-0259-51E041D93F1E}"/>
              </a:ext>
            </a:extLst>
          </p:cNvPr>
          <p:cNvSpPr>
            <a:spLocks noGrp="1"/>
          </p:cNvSpPr>
          <p:nvPr>
            <p:ph type="sldNum" sz="quarter" idx="12"/>
          </p:nvPr>
        </p:nvSpPr>
        <p:spPr/>
        <p:txBody>
          <a:bodyPr/>
          <a:lstStyle/>
          <a:p>
            <a:fld id="{C3C2B74D-C554-4984-B0B1-902FA4CB0276}" type="slidenum">
              <a:rPr lang="en-US" smtClean="0"/>
              <a:t>‹#›</a:t>
            </a:fld>
            <a:endParaRPr lang="en-US"/>
          </a:p>
        </p:txBody>
      </p:sp>
    </p:spTree>
    <p:extLst>
      <p:ext uri="{BB962C8B-B14F-4D97-AF65-F5344CB8AC3E}">
        <p14:creationId xmlns:p14="http://schemas.microsoft.com/office/powerpoint/2010/main" val="283079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a16="http://schemas.microsoft.com/office/drawing/2014/main" id="{12C491D6-4F6C-BC24-4EB0-1450A8199D0E}"/>
              </a:ext>
            </a:extLst>
          </p:cNvPr>
          <p:cNvSpPr>
            <a:spLocks noGrp="1"/>
          </p:cNvSpPr>
          <p:nvPr>
            <p:ph type="dt" sz="half" idx="10"/>
          </p:nvPr>
        </p:nvSpPr>
        <p:spPr/>
        <p:txBody>
          <a:bodyPr/>
          <a:lstStyle/>
          <a:p>
            <a:fld id="{1E2FCCD4-AA0B-41B0-A639-719FDE5AEC75}" type="datetimeFigureOut">
              <a:rPr lang="en-US" smtClean="0"/>
              <a:t>2/28/2026</a:t>
            </a:fld>
            <a:endParaRPr lang="en-US"/>
          </a:p>
        </p:txBody>
      </p:sp>
      <p:sp>
        <p:nvSpPr>
          <p:cNvPr id="3" name="Substituent subsol 2">
            <a:extLst>
              <a:ext uri="{FF2B5EF4-FFF2-40B4-BE49-F238E27FC236}">
                <a16:creationId xmlns:a16="http://schemas.microsoft.com/office/drawing/2014/main" id="{45AB8E57-B16B-8F51-2F78-F6EFE8B244A6}"/>
              </a:ext>
            </a:extLst>
          </p:cNvPr>
          <p:cNvSpPr>
            <a:spLocks noGrp="1"/>
          </p:cNvSpPr>
          <p:nvPr>
            <p:ph type="ftr" sz="quarter" idx="11"/>
          </p:nvPr>
        </p:nvSpPr>
        <p:spPr/>
        <p:txBody>
          <a:bodyPr/>
          <a:lstStyle/>
          <a:p>
            <a:endParaRPr lang="en-US"/>
          </a:p>
        </p:txBody>
      </p:sp>
      <p:sp>
        <p:nvSpPr>
          <p:cNvPr id="4" name="Substituent număr diapozitiv 3">
            <a:extLst>
              <a:ext uri="{FF2B5EF4-FFF2-40B4-BE49-F238E27FC236}">
                <a16:creationId xmlns:a16="http://schemas.microsoft.com/office/drawing/2014/main" id="{80DD0046-70E1-1B79-ABF1-C11F0FA0CAFD}"/>
              </a:ext>
            </a:extLst>
          </p:cNvPr>
          <p:cNvSpPr>
            <a:spLocks noGrp="1"/>
          </p:cNvSpPr>
          <p:nvPr>
            <p:ph type="sldNum" sz="quarter" idx="12"/>
          </p:nvPr>
        </p:nvSpPr>
        <p:spPr/>
        <p:txBody>
          <a:bodyPr/>
          <a:lstStyle/>
          <a:p>
            <a:fld id="{C3C2B74D-C554-4984-B0B1-902FA4CB0276}" type="slidenum">
              <a:rPr lang="en-US" smtClean="0"/>
              <a:t>‹#›</a:t>
            </a:fld>
            <a:endParaRPr lang="en-US"/>
          </a:p>
        </p:txBody>
      </p:sp>
    </p:spTree>
    <p:extLst>
      <p:ext uri="{BB962C8B-B14F-4D97-AF65-F5344CB8AC3E}">
        <p14:creationId xmlns:p14="http://schemas.microsoft.com/office/powerpoint/2010/main" val="50039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BDD6217-49F2-26AE-BE85-061793B9612A}"/>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endParaRPr lang="en-US"/>
          </a:p>
        </p:txBody>
      </p:sp>
      <p:sp>
        <p:nvSpPr>
          <p:cNvPr id="3" name="Substituent conținut 2">
            <a:extLst>
              <a:ext uri="{FF2B5EF4-FFF2-40B4-BE49-F238E27FC236}">
                <a16:creationId xmlns:a16="http://schemas.microsoft.com/office/drawing/2014/main" id="{7B532737-EFCB-9B4C-8016-B372AC6700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text 3">
            <a:extLst>
              <a:ext uri="{FF2B5EF4-FFF2-40B4-BE49-F238E27FC236}">
                <a16:creationId xmlns:a16="http://schemas.microsoft.com/office/drawing/2014/main" id="{06239F5C-89B1-C72E-CA6E-DFBF526C1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2799A392-910A-4A24-6D35-C6F2E430A1A6}"/>
              </a:ext>
            </a:extLst>
          </p:cNvPr>
          <p:cNvSpPr>
            <a:spLocks noGrp="1"/>
          </p:cNvSpPr>
          <p:nvPr>
            <p:ph type="dt" sz="half" idx="10"/>
          </p:nvPr>
        </p:nvSpPr>
        <p:spPr/>
        <p:txBody>
          <a:bodyPr/>
          <a:lstStyle/>
          <a:p>
            <a:fld id="{1E2FCCD4-AA0B-41B0-A639-719FDE5AEC75}" type="datetimeFigureOut">
              <a:rPr lang="en-US" smtClean="0"/>
              <a:t>2/28/2026</a:t>
            </a:fld>
            <a:endParaRPr lang="en-US"/>
          </a:p>
        </p:txBody>
      </p:sp>
      <p:sp>
        <p:nvSpPr>
          <p:cNvPr id="6" name="Substituent subsol 5">
            <a:extLst>
              <a:ext uri="{FF2B5EF4-FFF2-40B4-BE49-F238E27FC236}">
                <a16:creationId xmlns:a16="http://schemas.microsoft.com/office/drawing/2014/main" id="{2F1403FA-3D37-D3EC-2B06-779A58FBBE5D}"/>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a16="http://schemas.microsoft.com/office/drawing/2014/main" id="{C64955E7-2088-6481-88FF-8F4220C0AB88}"/>
              </a:ext>
            </a:extLst>
          </p:cNvPr>
          <p:cNvSpPr>
            <a:spLocks noGrp="1"/>
          </p:cNvSpPr>
          <p:nvPr>
            <p:ph type="sldNum" sz="quarter" idx="12"/>
          </p:nvPr>
        </p:nvSpPr>
        <p:spPr/>
        <p:txBody>
          <a:bodyPr/>
          <a:lstStyle/>
          <a:p>
            <a:fld id="{C3C2B74D-C554-4984-B0B1-902FA4CB0276}" type="slidenum">
              <a:rPr lang="en-US" smtClean="0"/>
              <a:t>‹#›</a:t>
            </a:fld>
            <a:endParaRPr lang="en-US"/>
          </a:p>
        </p:txBody>
      </p:sp>
    </p:spTree>
    <p:extLst>
      <p:ext uri="{BB962C8B-B14F-4D97-AF65-F5344CB8AC3E}">
        <p14:creationId xmlns:p14="http://schemas.microsoft.com/office/powerpoint/2010/main" val="1675560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BA91A339-9A8A-67A1-BF09-D891050DBFEC}"/>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endParaRPr lang="en-US"/>
          </a:p>
        </p:txBody>
      </p:sp>
      <p:sp>
        <p:nvSpPr>
          <p:cNvPr id="3" name="Substituent imagine 2">
            <a:extLst>
              <a:ext uri="{FF2B5EF4-FFF2-40B4-BE49-F238E27FC236}">
                <a16:creationId xmlns:a16="http://schemas.microsoft.com/office/drawing/2014/main" id="{D6CD8B3D-042A-F799-558E-EE31C12C2E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ubstituent text 3">
            <a:extLst>
              <a:ext uri="{FF2B5EF4-FFF2-40B4-BE49-F238E27FC236}">
                <a16:creationId xmlns:a16="http://schemas.microsoft.com/office/drawing/2014/main" id="{AE18DE15-C380-C2D2-43F1-4F8D40AEE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7919651A-3DCD-6F18-F36C-C987E8DBF30E}"/>
              </a:ext>
            </a:extLst>
          </p:cNvPr>
          <p:cNvSpPr>
            <a:spLocks noGrp="1"/>
          </p:cNvSpPr>
          <p:nvPr>
            <p:ph type="dt" sz="half" idx="10"/>
          </p:nvPr>
        </p:nvSpPr>
        <p:spPr/>
        <p:txBody>
          <a:bodyPr/>
          <a:lstStyle/>
          <a:p>
            <a:fld id="{1E2FCCD4-AA0B-41B0-A639-719FDE5AEC75}" type="datetimeFigureOut">
              <a:rPr lang="en-US" smtClean="0"/>
              <a:t>2/28/2026</a:t>
            </a:fld>
            <a:endParaRPr lang="en-US"/>
          </a:p>
        </p:txBody>
      </p:sp>
      <p:sp>
        <p:nvSpPr>
          <p:cNvPr id="6" name="Substituent subsol 5">
            <a:extLst>
              <a:ext uri="{FF2B5EF4-FFF2-40B4-BE49-F238E27FC236}">
                <a16:creationId xmlns:a16="http://schemas.microsoft.com/office/drawing/2014/main" id="{15B6D2AA-537E-A0F8-1C1F-7542EF8F7765}"/>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a16="http://schemas.microsoft.com/office/drawing/2014/main" id="{3655BF0B-1012-C58A-AA52-6CB96452DD53}"/>
              </a:ext>
            </a:extLst>
          </p:cNvPr>
          <p:cNvSpPr>
            <a:spLocks noGrp="1"/>
          </p:cNvSpPr>
          <p:nvPr>
            <p:ph type="sldNum" sz="quarter" idx="12"/>
          </p:nvPr>
        </p:nvSpPr>
        <p:spPr/>
        <p:txBody>
          <a:bodyPr/>
          <a:lstStyle/>
          <a:p>
            <a:fld id="{C3C2B74D-C554-4984-B0B1-902FA4CB0276}" type="slidenum">
              <a:rPr lang="en-US" smtClean="0"/>
              <a:t>‹#›</a:t>
            </a:fld>
            <a:endParaRPr lang="en-US"/>
          </a:p>
        </p:txBody>
      </p:sp>
    </p:spTree>
    <p:extLst>
      <p:ext uri="{BB962C8B-B14F-4D97-AF65-F5344CB8AC3E}">
        <p14:creationId xmlns:p14="http://schemas.microsoft.com/office/powerpoint/2010/main" val="1087656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a:extLst>
              <a:ext uri="{FF2B5EF4-FFF2-40B4-BE49-F238E27FC236}">
                <a16:creationId xmlns:a16="http://schemas.microsoft.com/office/drawing/2014/main" id="{C6DF0DA2-228E-9F87-688A-D9A03556F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Faceți clic pentru a edita stilul de titlu coordonator</a:t>
            </a:r>
            <a:endParaRPr lang="en-US"/>
          </a:p>
        </p:txBody>
      </p:sp>
      <p:sp>
        <p:nvSpPr>
          <p:cNvPr id="3" name="Substituent text 2">
            <a:extLst>
              <a:ext uri="{FF2B5EF4-FFF2-40B4-BE49-F238E27FC236}">
                <a16:creationId xmlns:a16="http://schemas.microsoft.com/office/drawing/2014/main" id="{DFEDD3ED-2D4F-46E1-AA98-A8D46B29A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9741E74D-F548-CAB1-7B21-CF65D68FB9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FCCD4-AA0B-41B0-A639-719FDE5AEC75}" type="datetimeFigureOut">
              <a:rPr lang="en-US" smtClean="0"/>
              <a:t>2/28/2026</a:t>
            </a:fld>
            <a:endParaRPr lang="en-US"/>
          </a:p>
        </p:txBody>
      </p:sp>
      <p:sp>
        <p:nvSpPr>
          <p:cNvPr id="5" name="Substituent subsol 4">
            <a:extLst>
              <a:ext uri="{FF2B5EF4-FFF2-40B4-BE49-F238E27FC236}">
                <a16:creationId xmlns:a16="http://schemas.microsoft.com/office/drawing/2014/main" id="{1C14A813-89DF-EDB2-4599-F22B35840E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ubstituent număr diapozitiv 5">
            <a:extLst>
              <a:ext uri="{FF2B5EF4-FFF2-40B4-BE49-F238E27FC236}">
                <a16:creationId xmlns:a16="http://schemas.microsoft.com/office/drawing/2014/main" id="{982BC055-5E24-8348-83FE-9599F91902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C2B74D-C554-4984-B0B1-902FA4CB0276}" type="slidenum">
              <a:rPr lang="en-US" smtClean="0"/>
              <a:t>‹#›</a:t>
            </a:fld>
            <a:endParaRPr lang="en-US"/>
          </a:p>
        </p:txBody>
      </p:sp>
    </p:spTree>
    <p:extLst>
      <p:ext uri="{BB962C8B-B14F-4D97-AF65-F5344CB8AC3E}">
        <p14:creationId xmlns:p14="http://schemas.microsoft.com/office/powerpoint/2010/main" val="1836157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60.jpg"/><Relationship Id="rId4" Type="http://schemas.openxmlformats.org/officeDocument/2006/relationships/image" Target="../media/image59.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g"/></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5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DD8A70B-8C11-4586-FFF5-397744BB4FB2}"/>
              </a:ext>
            </a:extLst>
          </p:cNvPr>
          <p:cNvSpPr>
            <a:spLocks noGrp="1"/>
          </p:cNvSpPr>
          <p:nvPr>
            <p:ph type="ctrTitle"/>
          </p:nvPr>
        </p:nvSpPr>
        <p:spPr>
          <a:xfrm>
            <a:off x="1524000" y="1122363"/>
            <a:ext cx="9144000" cy="4064000"/>
          </a:xfrm>
        </p:spPr>
        <p:txBody>
          <a:bodyPr>
            <a:normAutofit/>
          </a:bodyPr>
          <a:lstStyle/>
          <a:p>
            <a:br>
              <a:rPr lang="en-US" b="1" i="0" dirty="0">
                <a:solidFill>
                  <a:srgbClr val="65686C"/>
                </a:solidFill>
                <a:effectLst/>
                <a:latin typeface="Segoe UI Historic" panose="020B0502040204020203" pitchFamily="34" charset="0"/>
              </a:rPr>
            </a:br>
            <a:endParaRPr lang="en-US" dirty="0"/>
          </a:p>
        </p:txBody>
      </p:sp>
      <p:pic>
        <p:nvPicPr>
          <p:cNvPr id="5" name="Imagine 4">
            <a:extLst>
              <a:ext uri="{FF2B5EF4-FFF2-40B4-BE49-F238E27FC236}">
                <a16:creationId xmlns:a16="http://schemas.microsoft.com/office/drawing/2014/main" id="{104D3B3C-A0B3-2001-26C6-18F37FE09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0"/>
            <a:ext cx="12077700" cy="6858000"/>
          </a:xfrm>
          <a:prstGeom prst="rect">
            <a:avLst/>
          </a:prstGeom>
        </p:spPr>
      </p:pic>
      <p:sp>
        <p:nvSpPr>
          <p:cNvPr id="7" name="CasetăText 6">
            <a:extLst>
              <a:ext uri="{FF2B5EF4-FFF2-40B4-BE49-F238E27FC236}">
                <a16:creationId xmlns:a16="http://schemas.microsoft.com/office/drawing/2014/main" id="{026AC299-DF00-80AB-7054-6DC14161D328}"/>
              </a:ext>
            </a:extLst>
          </p:cNvPr>
          <p:cNvSpPr txBox="1"/>
          <p:nvPr/>
        </p:nvSpPr>
        <p:spPr>
          <a:xfrm>
            <a:off x="775472" y="707923"/>
            <a:ext cx="10997427" cy="2631490"/>
          </a:xfrm>
          <a:prstGeom prst="rect">
            <a:avLst/>
          </a:prstGeom>
          <a:noFill/>
          <a:effectLst>
            <a:innerShdw blurRad="63500" dist="50800" dir="13500000">
              <a:prstClr val="black">
                <a:alpha val="50000"/>
              </a:prstClr>
            </a:innerShdw>
          </a:effectLst>
        </p:spPr>
        <p:txBody>
          <a:bodyPr wrap="square">
            <a:spAutoFit/>
          </a:bodyPr>
          <a:lstStyle/>
          <a:p>
            <a:pPr algn="ctr">
              <a:spcBef>
                <a:spcPts val="300"/>
              </a:spcBef>
            </a:pPr>
            <a:r>
              <a:rPr lang="en-US" sz="4000" b="1" u="sng" dirty="0">
                <a:solidFill>
                  <a:schemeClr val="accent4">
                    <a:lumMod val="60000"/>
                    <a:lumOff val="40000"/>
                  </a:schemeClr>
                </a:solidFill>
                <a:effectLst>
                  <a:outerShdw blurRad="38100" dist="38100" dir="2700000" algn="tl">
                    <a:srgbClr val="000000">
                      <a:alpha val="43137"/>
                    </a:srgbClr>
                  </a:outerShdw>
                </a:effectLst>
                <a:latin typeface="Aptos Narrow" panose="020B0004020202020204" pitchFamily="34" charset="0"/>
              </a:rPr>
              <a:t>Europa </a:t>
            </a:r>
            <a:r>
              <a:rPr lang="en-US" sz="4000" b="1" u="sng" dirty="0" err="1">
                <a:solidFill>
                  <a:schemeClr val="accent4">
                    <a:lumMod val="60000"/>
                    <a:lumOff val="40000"/>
                  </a:schemeClr>
                </a:solidFill>
                <a:effectLst>
                  <a:outerShdw blurRad="38100" dist="38100" dir="2700000" algn="tl">
                    <a:srgbClr val="000000">
                      <a:alpha val="43137"/>
                    </a:srgbClr>
                  </a:outerShdw>
                </a:effectLst>
                <a:latin typeface="Aptos Narrow" panose="020B0004020202020204" pitchFamily="34" charset="0"/>
              </a:rPr>
              <a:t>și</a:t>
            </a:r>
            <a:r>
              <a:rPr lang="en-US" sz="4000" b="1" u="sng" dirty="0">
                <a:solidFill>
                  <a:schemeClr val="accent4">
                    <a:lumMod val="60000"/>
                    <a:lumOff val="40000"/>
                  </a:schemeClr>
                </a:solidFill>
                <a:effectLst>
                  <a:outerShdw blurRad="38100" dist="38100" dir="2700000" algn="tl">
                    <a:srgbClr val="000000">
                      <a:alpha val="43137"/>
                    </a:srgbClr>
                  </a:outerShdw>
                </a:effectLst>
                <a:latin typeface="Aptos Narrow" panose="020B0004020202020204" pitchFamily="34" charset="0"/>
              </a:rPr>
              <a:t> </a:t>
            </a:r>
            <a:r>
              <a:rPr lang="en-US" sz="4000" b="1" u="sng" dirty="0" err="1">
                <a:solidFill>
                  <a:schemeClr val="accent4">
                    <a:lumMod val="60000"/>
                    <a:lumOff val="40000"/>
                  </a:schemeClr>
                </a:solidFill>
                <a:effectLst>
                  <a:outerShdw blurRad="38100" dist="38100" dir="2700000" algn="tl">
                    <a:srgbClr val="000000">
                      <a:alpha val="43137"/>
                    </a:srgbClr>
                  </a:outerShdw>
                </a:effectLst>
                <a:latin typeface="Aptos Narrow" panose="020B0004020202020204" pitchFamily="34" charset="0"/>
              </a:rPr>
              <a:t>valorile</a:t>
            </a:r>
            <a:r>
              <a:rPr lang="en-US" sz="4000" b="1" u="sng" dirty="0">
                <a:solidFill>
                  <a:schemeClr val="accent4">
                    <a:lumMod val="60000"/>
                    <a:lumOff val="40000"/>
                  </a:schemeClr>
                </a:solidFill>
                <a:effectLst>
                  <a:outerShdw blurRad="38100" dist="38100" dir="2700000" algn="tl">
                    <a:srgbClr val="000000">
                      <a:alpha val="43137"/>
                    </a:srgbClr>
                  </a:outerShdw>
                </a:effectLst>
                <a:latin typeface="Aptos Narrow" panose="020B0004020202020204" pitchFamily="34" charset="0"/>
              </a:rPr>
              <a:t> </a:t>
            </a:r>
            <a:r>
              <a:rPr lang="en-US" sz="4000" b="1" u="sng" dirty="0" err="1">
                <a:solidFill>
                  <a:schemeClr val="accent4">
                    <a:lumMod val="60000"/>
                    <a:lumOff val="40000"/>
                  </a:schemeClr>
                </a:solidFill>
                <a:effectLst>
                  <a:outerShdw blurRad="38100" dist="38100" dir="2700000" algn="tl">
                    <a:srgbClr val="000000">
                      <a:alpha val="43137"/>
                    </a:srgbClr>
                  </a:outerShdw>
                </a:effectLst>
                <a:latin typeface="Aptos Narrow" panose="020B0004020202020204" pitchFamily="34" charset="0"/>
              </a:rPr>
              <a:t>ei</a:t>
            </a:r>
            <a:r>
              <a:rPr lang="en-US" sz="4000" b="1" u="sng" dirty="0">
                <a:solidFill>
                  <a:schemeClr val="accent4">
                    <a:lumMod val="60000"/>
                    <a:lumOff val="40000"/>
                  </a:schemeClr>
                </a:solidFill>
                <a:effectLst>
                  <a:outerShdw blurRad="38100" dist="38100" dir="2700000" algn="tl">
                    <a:srgbClr val="000000">
                      <a:alpha val="43137"/>
                    </a:srgbClr>
                  </a:outerShdw>
                </a:effectLst>
                <a:latin typeface="Aptos Narrow" panose="020B0004020202020204" pitchFamily="34" charset="0"/>
              </a:rPr>
              <a:t> </a:t>
            </a:r>
            <a:r>
              <a:rPr lang="en-US" sz="4000" b="1" u="sng" dirty="0" err="1">
                <a:solidFill>
                  <a:schemeClr val="accent4">
                    <a:lumMod val="60000"/>
                    <a:lumOff val="40000"/>
                  </a:schemeClr>
                </a:solidFill>
                <a:effectLst>
                  <a:outerShdw blurRad="38100" dist="38100" dir="2700000" algn="tl">
                    <a:srgbClr val="000000">
                      <a:alpha val="43137"/>
                    </a:srgbClr>
                  </a:outerShdw>
                </a:effectLst>
                <a:latin typeface="Aptos Narrow" panose="020B0004020202020204" pitchFamily="34" charset="0"/>
              </a:rPr>
              <a:t>prin</a:t>
            </a:r>
            <a:r>
              <a:rPr lang="en-US" sz="4000" b="1" u="sng" dirty="0">
                <a:solidFill>
                  <a:schemeClr val="accent4">
                    <a:lumMod val="60000"/>
                    <a:lumOff val="40000"/>
                  </a:schemeClr>
                </a:solidFill>
                <a:effectLst>
                  <a:outerShdw blurRad="38100" dist="38100" dir="2700000" algn="tl">
                    <a:srgbClr val="000000">
                      <a:alpha val="43137"/>
                    </a:srgbClr>
                  </a:outerShdw>
                </a:effectLst>
                <a:latin typeface="Aptos Narrow" panose="020B0004020202020204" pitchFamily="34" charset="0"/>
              </a:rPr>
              <a:t> </a:t>
            </a:r>
            <a:r>
              <a:rPr lang="en-US" sz="4000" b="1" u="sng" dirty="0" err="1">
                <a:solidFill>
                  <a:schemeClr val="accent4">
                    <a:lumMod val="60000"/>
                    <a:lumOff val="40000"/>
                  </a:schemeClr>
                </a:solidFill>
                <a:effectLst>
                  <a:outerShdw blurRad="38100" dist="38100" dir="2700000" algn="tl">
                    <a:srgbClr val="000000">
                      <a:alpha val="43137"/>
                    </a:srgbClr>
                  </a:outerShdw>
                </a:effectLst>
                <a:latin typeface="Aptos Narrow" panose="020B0004020202020204" pitchFamily="34" charset="0"/>
              </a:rPr>
              <a:t>ochi</a:t>
            </a:r>
            <a:r>
              <a:rPr lang="en-US" sz="4000" b="1" u="sng" dirty="0">
                <a:solidFill>
                  <a:schemeClr val="accent4">
                    <a:lumMod val="60000"/>
                    <a:lumOff val="40000"/>
                  </a:schemeClr>
                </a:solidFill>
                <a:effectLst>
                  <a:outerShdw blurRad="38100" dist="38100" dir="2700000" algn="tl">
                    <a:srgbClr val="000000">
                      <a:alpha val="43137"/>
                    </a:srgbClr>
                  </a:outerShdw>
                </a:effectLst>
                <a:latin typeface="Aptos Narrow" panose="020B0004020202020204" pitchFamily="34" charset="0"/>
              </a:rPr>
              <a:t> de </a:t>
            </a:r>
            <a:r>
              <a:rPr lang="en-US" sz="4000" b="1" u="sng" dirty="0" err="1">
                <a:solidFill>
                  <a:schemeClr val="accent4">
                    <a:lumMod val="60000"/>
                    <a:lumOff val="40000"/>
                  </a:schemeClr>
                </a:solidFill>
                <a:effectLst>
                  <a:outerShdw blurRad="38100" dist="38100" dir="2700000" algn="tl">
                    <a:srgbClr val="000000">
                      <a:alpha val="43137"/>
                    </a:srgbClr>
                  </a:outerShdw>
                </a:effectLst>
                <a:latin typeface="Aptos Narrow" panose="020B0004020202020204" pitchFamily="34" charset="0"/>
              </a:rPr>
              <a:t>copil</a:t>
            </a:r>
            <a:r>
              <a:rPr lang="ro-RO" sz="4000" b="1" u="sng" dirty="0">
                <a:solidFill>
                  <a:schemeClr val="accent4">
                    <a:lumMod val="60000"/>
                    <a:lumOff val="40000"/>
                  </a:schemeClr>
                </a:solidFill>
                <a:effectLst>
                  <a:outerShdw blurRad="38100" dist="38100" dir="2700000" algn="tl">
                    <a:srgbClr val="000000">
                      <a:alpha val="43137"/>
                    </a:srgbClr>
                  </a:outerShdw>
                </a:effectLst>
                <a:latin typeface="Aptos Narrow" panose="020B0004020202020204" pitchFamily="34" charset="0"/>
              </a:rPr>
              <a:t>                             </a:t>
            </a:r>
            <a:r>
              <a:rPr lang="en-US" sz="4000" b="1" u="sng" dirty="0" err="1">
                <a:solidFill>
                  <a:srgbClr val="00B0F0"/>
                </a:solidFill>
                <a:effectLst>
                  <a:outerShdw blurRad="38100" dist="38100" dir="2700000" algn="tl">
                    <a:srgbClr val="000000">
                      <a:alpha val="43137"/>
                    </a:srgbClr>
                  </a:outerShdw>
                </a:effectLst>
                <a:latin typeface="Aptos Narrow" panose="020B0004020202020204" pitchFamily="34" charset="0"/>
              </a:rPr>
              <a:t>Cofinanțat</a:t>
            </a:r>
            <a:r>
              <a:rPr lang="ro-RO" sz="4000" b="1" u="sng" dirty="0">
                <a:solidFill>
                  <a:srgbClr val="00B0F0"/>
                </a:solidFill>
                <a:effectLst>
                  <a:outerShdw blurRad="38100" dist="38100" dir="2700000" algn="tl">
                    <a:srgbClr val="000000">
                      <a:alpha val="43137"/>
                    </a:srgbClr>
                  </a:outerShdw>
                </a:effectLst>
                <a:latin typeface="Aptos Narrow" panose="020B0004020202020204" pitchFamily="34" charset="0"/>
              </a:rPr>
              <a:t> </a:t>
            </a:r>
            <a:r>
              <a:rPr lang="ro-RO" sz="4000" b="1" i="0" dirty="0">
                <a:solidFill>
                  <a:srgbClr val="00B0F0"/>
                </a:solidFill>
                <a:effectLst>
                  <a:outerShdw blurRad="38100" dist="38100" dir="2700000" algn="tl">
                    <a:srgbClr val="000000">
                      <a:alpha val="43137"/>
                    </a:srgbClr>
                  </a:outerShdw>
                </a:effectLst>
                <a:latin typeface="Aptos Narrow" panose="020B0004020202020204" pitchFamily="34" charset="0"/>
              </a:rPr>
              <a:t> UE </a:t>
            </a:r>
          </a:p>
          <a:p>
            <a:pPr algn="ctr">
              <a:spcBef>
                <a:spcPts val="300"/>
              </a:spcBef>
            </a:pPr>
            <a:r>
              <a:rPr lang="ro-RO" sz="4000" b="1" dirty="0">
                <a:solidFill>
                  <a:srgbClr val="00B0F0"/>
                </a:solidFill>
                <a:effectLst>
                  <a:outerShdw blurRad="38100" dist="38100" dir="2700000" algn="tl">
                    <a:srgbClr val="000000">
                      <a:alpha val="43137"/>
                    </a:srgbClr>
                  </a:outerShdw>
                </a:effectLst>
                <a:latin typeface="Aptos Narrow" panose="020B0004020202020204" pitchFamily="34" charset="0"/>
              </a:rPr>
              <a:t>este cu</a:t>
            </a:r>
          </a:p>
          <a:p>
            <a:pPr algn="ctr">
              <a:spcBef>
                <a:spcPts val="300"/>
              </a:spcBef>
            </a:pPr>
            <a:r>
              <a:rPr lang="ro-RO" sz="4000" b="1" i="0" dirty="0">
                <a:solidFill>
                  <a:srgbClr val="00B0F0"/>
                </a:solidFill>
                <a:effectLst>
                  <a:outerShdw blurRad="38100" dist="38100" dir="2700000" algn="tl">
                    <a:srgbClr val="000000">
                      <a:alpha val="43137"/>
                    </a:srgbClr>
                  </a:outerShdw>
                </a:effectLst>
                <a:latin typeface="Aptos Narrow" panose="020B0004020202020204" pitchFamily="34" charset="0"/>
              </a:rPr>
              <a:t>                                                                                                         </a:t>
            </a:r>
            <a:endParaRPr lang="en-US" sz="4000" b="1" i="0" dirty="0">
              <a:solidFill>
                <a:srgbClr val="00B0F0"/>
              </a:solidFill>
              <a:effectLst>
                <a:outerShdw blurRad="38100" dist="38100" dir="2700000" algn="tl">
                  <a:srgbClr val="000000">
                    <a:alpha val="43137"/>
                  </a:srgbClr>
                </a:outerShdw>
              </a:effectLst>
              <a:latin typeface="Aptos Narrow" panose="020B0004020202020204" pitchFamily="34" charset="0"/>
            </a:endParaRPr>
          </a:p>
        </p:txBody>
      </p:sp>
      <p:sp>
        <p:nvSpPr>
          <p:cNvPr id="3" name="Dreptunghi 2">
            <a:extLst>
              <a:ext uri="{FF2B5EF4-FFF2-40B4-BE49-F238E27FC236}">
                <a16:creationId xmlns:a16="http://schemas.microsoft.com/office/drawing/2014/main" id="{55AE0FBC-435A-A532-7A94-CE5A6E83EB9F}"/>
              </a:ext>
            </a:extLst>
          </p:cNvPr>
          <p:cNvSpPr/>
          <p:nvPr/>
        </p:nvSpPr>
        <p:spPr>
          <a:xfrm>
            <a:off x="628650" y="2628900"/>
            <a:ext cx="10787877" cy="769441"/>
          </a:xfrm>
          <a:prstGeom prst="rect">
            <a:avLst/>
          </a:prstGeom>
          <a:noFill/>
        </p:spPr>
        <p:txBody>
          <a:bodyPr wrap="square" lIns="91440" tIns="45720" rIns="91440" bIns="45720">
            <a:spAutoFit/>
          </a:bodyPr>
          <a:lstStyle/>
          <a:p>
            <a:pPr algn="ctr"/>
            <a:r>
              <a:rPr lang="ro-RO" sz="4400" b="1" cap="none" spc="0" dirty="0">
                <a:ln w="6600">
                  <a:solidFill>
                    <a:schemeClr val="accent2"/>
                  </a:solidFill>
                  <a:prstDash val="solid"/>
                </a:ln>
                <a:solidFill>
                  <a:srgbClr val="FFFF00"/>
                </a:solidFill>
                <a:effectLst>
                  <a:outerShdw dist="38100" dir="2700000" algn="tl" rotWithShape="0">
                    <a:schemeClr val="accent2"/>
                  </a:outerShdw>
                </a:effectLst>
                <a:latin typeface="Aharoni" panose="02010803020104030203" pitchFamily="2" charset="-79"/>
                <a:cs typeface="Aharoni" panose="02010803020104030203" pitchFamily="2" charset="-79"/>
              </a:rPr>
              <a:t>Ș</a:t>
            </a:r>
            <a:r>
              <a:rPr lang="ro-RO" sz="4400" b="1" i="0" cap="none" spc="0" dirty="0">
                <a:ln w="6600">
                  <a:solidFill>
                    <a:schemeClr val="accent2"/>
                  </a:solidFill>
                  <a:prstDash val="solid"/>
                </a:ln>
                <a:solidFill>
                  <a:srgbClr val="FFFF00"/>
                </a:solidFill>
                <a:effectLst>
                  <a:outerShdw dist="38100" dir="2700000" algn="tl" rotWithShape="0">
                    <a:schemeClr val="accent2"/>
                  </a:outerShdw>
                </a:effectLst>
                <a:latin typeface="Aharoni" panose="02010803020104030203" pitchFamily="2" charset="-79"/>
                <a:cs typeface="Aharoni" panose="02010803020104030203" pitchFamily="2" charset="-79"/>
              </a:rPr>
              <a:t>coala Gimnazială Nr. 2 Fundeni</a:t>
            </a:r>
            <a:endParaRPr lang="en-US" sz="4400" b="1" cap="none" spc="0" dirty="0">
              <a:ln w="6600">
                <a:solidFill>
                  <a:schemeClr val="accent2"/>
                </a:solidFill>
                <a:prstDash val="solid"/>
              </a:ln>
              <a:solidFill>
                <a:srgbClr val="FFFF00"/>
              </a:solidFill>
              <a:effectLst>
                <a:outerShdw dist="38100" dir="2700000" algn="tl" rotWithShape="0">
                  <a:schemeClr val="accent2"/>
                </a:outerShdw>
              </a:effectLst>
            </a:endParaRPr>
          </a:p>
        </p:txBody>
      </p:sp>
    </p:spTree>
    <p:extLst>
      <p:ext uri="{BB962C8B-B14F-4D97-AF65-F5344CB8AC3E}">
        <p14:creationId xmlns:p14="http://schemas.microsoft.com/office/powerpoint/2010/main" val="797608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EA39C1-856A-AAAD-1017-B7277418C7EC}"/>
              </a:ext>
            </a:extLst>
          </p:cNvPr>
          <p:cNvSpPr>
            <a:spLocks noChangeArrowheads="1"/>
          </p:cNvSpPr>
          <p:nvPr/>
        </p:nvSpPr>
        <p:spPr bwMode="auto">
          <a:xfrm>
            <a:off x="428625" y="552114"/>
            <a:ext cx="11501438" cy="510909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o-RO"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Ziua</a:t>
            </a:r>
            <a:r>
              <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1-Erasmus+</a:t>
            </a:r>
          </a:p>
          <a:p>
            <a:pPr marL="0" marR="0" lvl="0" indent="0" algn="l" defTabSz="914400" rtl="0" eaLnBrk="0" fontAlgn="ctr" latinLnBrk="0" hangingPunct="0">
              <a:lnSpc>
                <a:spcPct val="100000"/>
              </a:lnSpc>
              <a:spcBef>
                <a:spcPct val="0"/>
              </a:spcBef>
              <a:spcAft>
                <a:spcPct val="0"/>
              </a:spcAft>
              <a:buClrTx/>
              <a:buSzTx/>
              <a:buFontTx/>
              <a:buNone/>
              <a:tabLst/>
            </a:pPr>
            <a:endParaRPr kumimoji="0" lang="ro-RO"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“Europa </a:t>
            </a:r>
            <a:r>
              <a:rPr kumimoji="0" lang="en-US" alt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și</a:t>
            </a:r>
            <a:r>
              <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valorile</a:t>
            </a:r>
            <a:r>
              <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ei</a:t>
            </a:r>
            <a:r>
              <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prin</a:t>
            </a:r>
            <a:r>
              <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ochi</a:t>
            </a:r>
            <a:r>
              <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de </a:t>
            </a:r>
            <a:r>
              <a:rPr kumimoji="0" lang="en-US" alt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copil</a:t>
            </a:r>
            <a:r>
              <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mobilitate</a:t>
            </a:r>
            <a:r>
              <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Italia</a:t>
            </a:r>
            <a:endParaRPr kumimoji="0" lang="ro-RO"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Elevii</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noștri</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au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fost</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întâmpinați</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cu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bucurie</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de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către</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profesorii</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din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școala</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gazdă</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“Instituto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Comprensivo</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Tempesta-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Galateo</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și</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de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către</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elevi</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Au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participat</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împreună</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cu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profesorii</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la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activitatea</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de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deschidere</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au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vizitat</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școala</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și</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au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vizionat</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un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spectacol</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tradițional</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din Italia.</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Entuziasmați</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au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discutat</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cu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colegii</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din Italia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și</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au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schimbat</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informații</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despre</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țările</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lor.</a:t>
            </a: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endParaRPr kumimoji="0" lang="ro-RO" altLang="en-US" sz="24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80809"/>
                </a:solidFill>
                <a:effectLst/>
                <a:latin typeface="Times New Roman" panose="02020603050405020304" pitchFamily="18" charset="0"/>
                <a:cs typeface="Times New Roman" panose="02020603050405020304" pitchFamily="18" charset="0"/>
              </a:rPr>
              <a:t>    </a:t>
            </a:r>
            <a:r>
              <a:rPr kumimoji="0" lang="ro-RO" altLang="en-US" sz="2400" b="0" i="0" u="none" strike="noStrike" cap="none" normalizeH="0" baseline="0" dirty="0">
                <a:ln>
                  <a:noFill/>
                </a:ln>
                <a:solidFill>
                  <a:srgbClr val="080809"/>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27" name="Picture 3" descr="🇷🇴">
            <a:extLst>
              <a:ext uri="{FF2B5EF4-FFF2-40B4-BE49-F238E27FC236}">
                <a16:creationId xmlns:a16="http://schemas.microsoft.com/office/drawing/2014/main" id="{459D281E-0727-4D08-C178-4F4EBE9F3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flipV="1">
            <a:off x="4486278" y="257567"/>
            <a:ext cx="1857376" cy="11533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a:extLst>
              <a:ext uri="{FF2B5EF4-FFF2-40B4-BE49-F238E27FC236}">
                <a16:creationId xmlns:a16="http://schemas.microsoft.com/office/drawing/2014/main" id="{FBB98419-2967-DD64-31A5-8ECE2E7FF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7279482" y="269080"/>
            <a:ext cx="1857377" cy="115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272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55AFFC0E-3B19-FCCF-99FE-9F2683F32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setăText 3">
            <a:extLst>
              <a:ext uri="{FF2B5EF4-FFF2-40B4-BE49-F238E27FC236}">
                <a16:creationId xmlns:a16="http://schemas.microsoft.com/office/drawing/2014/main" id="{2A2B8B2F-499F-30B5-E23F-50210FEEA32F}"/>
              </a:ext>
            </a:extLst>
          </p:cNvPr>
          <p:cNvSpPr txBox="1"/>
          <p:nvPr/>
        </p:nvSpPr>
        <p:spPr>
          <a:xfrm>
            <a:off x="1900238" y="271463"/>
            <a:ext cx="9058275" cy="523220"/>
          </a:xfrm>
          <a:prstGeom prst="rect">
            <a:avLst/>
          </a:prstGeom>
          <a:noFill/>
        </p:spPr>
        <p:txBody>
          <a:bodyPr wrap="square" rtlCol="0">
            <a:spAutoFit/>
          </a:bodyPr>
          <a:lstStyle/>
          <a:p>
            <a:r>
              <a:rPr kumimoji="0" lang="en-US" altLang="en-US" sz="2800" b="1" i="0" u="none" strike="noStrike" cap="none" spc="300" normalizeH="0" baseline="0" dirty="0">
                <a:ln>
                  <a:no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“Instituto </a:t>
            </a:r>
            <a:r>
              <a:rPr kumimoji="0" lang="en-US" altLang="en-US" sz="2800" b="1" i="0" u="none" strike="noStrike" cap="none" spc="300" normalizeH="0" baseline="0" dirty="0" err="1">
                <a:ln>
                  <a:no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Comprensivo</a:t>
            </a:r>
            <a:r>
              <a:rPr kumimoji="0" lang="en-US" altLang="en-US" sz="2800" b="1" i="0" u="none" strike="noStrike" cap="none" spc="300" normalizeH="0" baseline="0" dirty="0">
                <a:ln>
                  <a:no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Tempesta- </a:t>
            </a:r>
            <a:r>
              <a:rPr kumimoji="0" lang="en-US" altLang="en-US" sz="2800" b="1" i="0" u="none" strike="noStrike" cap="none" spc="300" normalizeH="0" baseline="0" dirty="0" err="1">
                <a:ln>
                  <a:no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Galateo</a:t>
            </a:r>
            <a:r>
              <a:rPr kumimoji="0" lang="en-US" altLang="en-US" sz="2800" b="1" i="0" u="none" strike="noStrike" cap="none" spc="300" normalizeH="0" baseline="0" dirty="0">
                <a:ln>
                  <a:no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800" spc="3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08309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06E3D8BA-3844-0007-DA61-8C4D5D2FC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
            <a:ext cx="5857875" cy="3429000"/>
          </a:xfrm>
          <a:prstGeom prst="rect">
            <a:avLst/>
          </a:prstGeom>
        </p:spPr>
      </p:pic>
      <p:pic>
        <p:nvPicPr>
          <p:cNvPr id="5" name="Imagine 4">
            <a:extLst>
              <a:ext uri="{FF2B5EF4-FFF2-40B4-BE49-F238E27FC236}">
                <a16:creationId xmlns:a16="http://schemas.microsoft.com/office/drawing/2014/main" id="{F09FA5A0-D78D-9786-486D-BB56E5820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5857875" cy="3429000"/>
          </a:xfrm>
          <a:prstGeom prst="rect">
            <a:avLst/>
          </a:prstGeom>
        </p:spPr>
      </p:pic>
      <p:pic>
        <p:nvPicPr>
          <p:cNvPr id="7" name="Imagine 6">
            <a:extLst>
              <a:ext uri="{FF2B5EF4-FFF2-40B4-BE49-F238E27FC236}">
                <a16:creationId xmlns:a16="http://schemas.microsoft.com/office/drawing/2014/main" id="{4F61A042-710A-42BC-C5EB-FE0B5F83C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874" y="0"/>
            <a:ext cx="6334125" cy="3429000"/>
          </a:xfrm>
          <a:prstGeom prst="rect">
            <a:avLst/>
          </a:prstGeom>
        </p:spPr>
      </p:pic>
      <p:pic>
        <p:nvPicPr>
          <p:cNvPr id="9" name="Imagine 8">
            <a:extLst>
              <a:ext uri="{FF2B5EF4-FFF2-40B4-BE49-F238E27FC236}">
                <a16:creationId xmlns:a16="http://schemas.microsoft.com/office/drawing/2014/main" id="{C0DFDC98-3BC3-282D-BF78-745F3A9CE4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7873" y="3428998"/>
            <a:ext cx="6334125" cy="3429001"/>
          </a:xfrm>
          <a:prstGeom prst="rect">
            <a:avLst/>
          </a:prstGeom>
        </p:spPr>
      </p:pic>
    </p:spTree>
    <p:extLst>
      <p:ext uri="{BB962C8B-B14F-4D97-AF65-F5344CB8AC3E}">
        <p14:creationId xmlns:p14="http://schemas.microsoft.com/office/powerpoint/2010/main" val="19243509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81879437-A173-078F-94F8-F1C6385BD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757863" cy="3157538"/>
          </a:xfrm>
          <a:prstGeom prst="rect">
            <a:avLst/>
          </a:prstGeom>
        </p:spPr>
      </p:pic>
      <p:pic>
        <p:nvPicPr>
          <p:cNvPr id="5" name="Imagine 4">
            <a:extLst>
              <a:ext uri="{FF2B5EF4-FFF2-40B4-BE49-F238E27FC236}">
                <a16:creationId xmlns:a16="http://schemas.microsoft.com/office/drawing/2014/main" id="{E3C556A0-3187-5D71-2F14-6DF576150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57538"/>
            <a:ext cx="5757862" cy="3700462"/>
          </a:xfrm>
          <a:prstGeom prst="rect">
            <a:avLst/>
          </a:prstGeom>
        </p:spPr>
      </p:pic>
      <p:pic>
        <p:nvPicPr>
          <p:cNvPr id="7" name="Imagine 6">
            <a:extLst>
              <a:ext uri="{FF2B5EF4-FFF2-40B4-BE49-F238E27FC236}">
                <a16:creationId xmlns:a16="http://schemas.microsoft.com/office/drawing/2014/main" id="{D3A852B4-6CCE-9E36-AD6F-D8E433584F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7862" y="0"/>
            <a:ext cx="6434137" cy="6858000"/>
          </a:xfrm>
          <a:prstGeom prst="rect">
            <a:avLst/>
          </a:prstGeom>
        </p:spPr>
      </p:pic>
    </p:spTree>
    <p:extLst>
      <p:ext uri="{BB962C8B-B14F-4D97-AF65-F5344CB8AC3E}">
        <p14:creationId xmlns:p14="http://schemas.microsoft.com/office/powerpoint/2010/main" val="15683167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EBD555B2-473E-F618-5B77-5CED51690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setăText 3">
            <a:extLst>
              <a:ext uri="{FF2B5EF4-FFF2-40B4-BE49-F238E27FC236}">
                <a16:creationId xmlns:a16="http://schemas.microsoft.com/office/drawing/2014/main" id="{D2CDA755-8FC4-9164-A277-208824D55EFB}"/>
              </a:ext>
            </a:extLst>
          </p:cNvPr>
          <p:cNvSpPr txBox="1"/>
          <p:nvPr/>
        </p:nvSpPr>
        <p:spPr>
          <a:xfrm>
            <a:off x="4000500" y="1214438"/>
            <a:ext cx="7143750" cy="1200329"/>
          </a:xfrm>
          <a:prstGeom prst="rect">
            <a:avLst/>
          </a:prstGeom>
          <a:noFill/>
        </p:spPr>
        <p:txBody>
          <a:bodyPr wrap="square" rtlCol="0">
            <a:spAutoFit/>
          </a:bodyPr>
          <a:lstStyle/>
          <a:p>
            <a:r>
              <a:rPr lang="ro-RO" dirty="0"/>
              <a:t>      </a:t>
            </a:r>
            <a:r>
              <a:rPr lang="ro-RO" sz="3600" b="1" spc="300" dirty="0">
                <a:solidFill>
                  <a:srgbClr val="FF0000"/>
                </a:solidFill>
                <a:effectLst>
                  <a:outerShdw blurRad="38100" dist="38100" dir="2700000" algn="tl">
                    <a:srgbClr val="000000">
                      <a:alpha val="43137"/>
                    </a:srgbClr>
                  </a:outerShdw>
                </a:effectLst>
                <a:latin typeface="Blackadder ITC" panose="04020505051007020D02" pitchFamily="82" charset="0"/>
                <a:cs typeface="Times New Roman" panose="02020603050405020304" pitchFamily="18" charset="0"/>
              </a:rPr>
              <a:t>Suntem împreun</a:t>
            </a:r>
            <a:r>
              <a:rPr lang="ro-RO" sz="2400" b="1" i="1" spc="300" dirty="0">
                <a:solidFill>
                  <a:srgbClr val="FF0000"/>
                </a:solidFill>
                <a:effectLst>
                  <a:outerShdw blurRad="38100" dist="38100" dir="2700000" algn="tl">
                    <a:srgbClr val="000000">
                      <a:alpha val="43137"/>
                    </a:srgbClr>
                  </a:outerShdw>
                </a:effectLst>
                <a:latin typeface="Blackadder ITC" panose="04020505051007020D02" pitchFamily="82" charset="0"/>
                <a:cs typeface="Times New Roman" panose="02020603050405020304" pitchFamily="18" charset="0"/>
              </a:rPr>
              <a:t>ă</a:t>
            </a:r>
            <a:r>
              <a:rPr lang="ro-RO" sz="3600" b="1" spc="300" dirty="0">
                <a:solidFill>
                  <a:srgbClr val="FF0000"/>
                </a:solidFill>
                <a:effectLst>
                  <a:outerShdw blurRad="38100" dist="38100" dir="2700000" algn="tl">
                    <a:srgbClr val="000000">
                      <a:alpha val="43137"/>
                    </a:srgbClr>
                  </a:outerShdw>
                </a:effectLst>
                <a:latin typeface="Blackadder ITC" panose="04020505051007020D02" pitchFamily="82" charset="0"/>
                <a:cs typeface="Times New Roman" panose="02020603050405020304" pitchFamily="18" charset="0"/>
              </a:rPr>
              <a:t> cu fra</a:t>
            </a:r>
            <a:r>
              <a:rPr lang="ro-RO" sz="2400" b="1" i="1" spc="300" dirty="0">
                <a:solidFill>
                  <a:srgbClr val="FF0000"/>
                </a:solidFill>
                <a:effectLst>
                  <a:outerShdw blurRad="38100" dist="38100" dir="2700000" algn="tl">
                    <a:srgbClr val="000000">
                      <a:alpha val="43137"/>
                    </a:srgbClr>
                  </a:outerShdw>
                </a:effectLst>
                <a:latin typeface="Blackadder ITC" panose="04020505051007020D02" pitchFamily="82" charset="0"/>
                <a:cs typeface="Times New Roman" panose="02020603050405020304" pitchFamily="18" charset="0"/>
              </a:rPr>
              <a:t>ț</a:t>
            </a:r>
            <a:r>
              <a:rPr lang="ro-RO" sz="3600" b="1" spc="300" dirty="0">
                <a:solidFill>
                  <a:srgbClr val="FF0000"/>
                </a:solidFill>
                <a:effectLst>
                  <a:outerShdw blurRad="38100" dist="38100" dir="2700000" algn="tl">
                    <a:srgbClr val="000000">
                      <a:alpha val="43137"/>
                    </a:srgbClr>
                  </a:outerShdw>
                </a:effectLst>
                <a:latin typeface="Blackadder ITC" panose="04020505051007020D02" pitchFamily="82" charset="0"/>
                <a:cs typeface="Times New Roman" panose="02020603050405020304" pitchFamily="18" charset="0"/>
              </a:rPr>
              <a:t>ii </a:t>
            </a:r>
            <a:r>
              <a:rPr lang="ro-RO" sz="3600" b="1" spc="300" dirty="0" err="1">
                <a:solidFill>
                  <a:srgbClr val="FF0000"/>
                </a:solidFill>
                <a:effectLst>
                  <a:outerShdw blurRad="38100" dist="38100" dir="2700000" algn="tl">
                    <a:srgbClr val="000000">
                      <a:alpha val="43137"/>
                    </a:srgbClr>
                  </a:outerShdw>
                </a:effectLst>
                <a:latin typeface="Blackadder ITC" panose="04020505051007020D02" pitchFamily="82" charset="0"/>
                <a:cs typeface="Times New Roman" panose="02020603050405020304" pitchFamily="18" charset="0"/>
              </a:rPr>
              <a:t>nostri</a:t>
            </a:r>
            <a:r>
              <a:rPr lang="ro-RO" sz="3600" b="1" spc="300" dirty="0">
                <a:solidFill>
                  <a:srgbClr val="FF0000"/>
                </a:solidFill>
                <a:effectLst>
                  <a:outerShdw blurRad="38100" dist="38100" dir="2700000" algn="tl">
                    <a:srgbClr val="000000">
                      <a:alpha val="43137"/>
                    </a:srgbClr>
                  </a:outerShdw>
                </a:effectLst>
                <a:latin typeface="Blackadder ITC" panose="04020505051007020D02" pitchFamily="82" charset="0"/>
                <a:cs typeface="Times New Roman" panose="02020603050405020304" pitchFamily="18" charset="0"/>
              </a:rPr>
              <a:t>      </a:t>
            </a:r>
          </a:p>
          <a:p>
            <a:r>
              <a:rPr lang="ro-RO" sz="3600" b="1" spc="300" dirty="0">
                <a:solidFill>
                  <a:srgbClr val="FF0000"/>
                </a:solidFill>
                <a:effectLst>
                  <a:outerShdw blurRad="38100" dist="38100" dir="2700000" algn="tl">
                    <a:srgbClr val="000000">
                      <a:alpha val="43137"/>
                    </a:srgbClr>
                  </a:outerShdw>
                </a:effectLst>
                <a:latin typeface="Blackadder ITC" panose="04020505051007020D02" pitchFamily="82" charset="0"/>
                <a:cs typeface="Times New Roman" panose="02020603050405020304" pitchFamily="18" charset="0"/>
              </a:rPr>
              <a:t>                         latini </a:t>
            </a:r>
            <a:endParaRPr lang="en-US" sz="3600" b="1" spc="300" dirty="0">
              <a:solidFill>
                <a:srgbClr val="FF0000"/>
              </a:solidFill>
              <a:effectLst>
                <a:outerShdw blurRad="38100" dist="38100" dir="2700000" algn="tl">
                  <a:srgbClr val="000000">
                    <a:alpha val="43137"/>
                  </a:srgbClr>
                </a:outerShdw>
              </a:effectLst>
              <a:latin typeface="Blackadder ITC" panose="04020505051007020D02" pitchFamily="82" charset="0"/>
              <a:cs typeface="Times New Roman" panose="02020603050405020304" pitchFamily="18" charset="0"/>
            </a:endParaRPr>
          </a:p>
        </p:txBody>
      </p:sp>
    </p:spTree>
    <p:extLst>
      <p:ext uri="{BB962C8B-B14F-4D97-AF65-F5344CB8AC3E}">
        <p14:creationId xmlns:p14="http://schemas.microsoft.com/office/powerpoint/2010/main" val="3846880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3B60100B-838C-7F09-5641-4FE9925F3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829300" cy="6858000"/>
          </a:xfrm>
          <a:prstGeom prst="rect">
            <a:avLst/>
          </a:prstGeom>
        </p:spPr>
      </p:pic>
      <p:pic>
        <p:nvPicPr>
          <p:cNvPr id="5" name="Imagine 4">
            <a:extLst>
              <a:ext uri="{FF2B5EF4-FFF2-40B4-BE49-F238E27FC236}">
                <a16:creationId xmlns:a16="http://schemas.microsoft.com/office/drawing/2014/main" id="{D59C6C7A-3F2F-23B3-A417-12E7422B4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00" y="0"/>
            <a:ext cx="6362700" cy="6858000"/>
          </a:xfrm>
          <a:prstGeom prst="rect">
            <a:avLst/>
          </a:prstGeom>
        </p:spPr>
      </p:pic>
      <p:sp>
        <p:nvSpPr>
          <p:cNvPr id="6" name="CasetăText 5">
            <a:extLst>
              <a:ext uri="{FF2B5EF4-FFF2-40B4-BE49-F238E27FC236}">
                <a16:creationId xmlns:a16="http://schemas.microsoft.com/office/drawing/2014/main" id="{218F5EA1-5FA4-78C2-D7E7-8D8060EA7D19}"/>
              </a:ext>
            </a:extLst>
          </p:cNvPr>
          <p:cNvSpPr txBox="1"/>
          <p:nvPr/>
        </p:nvSpPr>
        <p:spPr>
          <a:xfrm>
            <a:off x="3429000" y="257175"/>
            <a:ext cx="4672013" cy="138499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ro-RO" sz="2800" b="1" dirty="0">
                <a:solidFill>
                  <a:srgbClr val="FFFF00"/>
                </a:solidFill>
                <a:latin typeface="Berlin Sans FB Demi" panose="020E0802020502020306" pitchFamily="34" charset="0"/>
              </a:rPr>
              <a:t>Descoperim istoria și cultura    </a:t>
            </a:r>
          </a:p>
          <a:p>
            <a:r>
              <a:rPr lang="ro-RO" sz="2800" b="1" dirty="0">
                <a:solidFill>
                  <a:srgbClr val="FFFF00"/>
                </a:solidFill>
                <a:latin typeface="Berlin Sans FB Demi" panose="020E0802020502020306" pitchFamily="34" charset="0"/>
              </a:rPr>
              <a:t>             vechii cetăți </a:t>
            </a:r>
          </a:p>
          <a:p>
            <a:r>
              <a:rPr lang="ro-RO" sz="2800" b="1" dirty="0">
                <a:solidFill>
                  <a:srgbClr val="FFFF00"/>
                </a:solidFill>
                <a:latin typeface="Berlin Sans FB Demi" panose="020E0802020502020306" pitchFamily="34" charset="0"/>
              </a:rPr>
              <a:t>       Primăria din Lecce</a:t>
            </a:r>
            <a:endParaRPr lang="en-US" sz="2800" b="1" dirty="0">
              <a:solidFill>
                <a:srgbClr val="FFFF00"/>
              </a:solidFill>
              <a:latin typeface="Berlin Sans FB Demi" panose="020E0802020502020306" pitchFamily="34" charset="0"/>
            </a:endParaRPr>
          </a:p>
        </p:txBody>
      </p:sp>
    </p:spTree>
    <p:extLst>
      <p:ext uri="{BB962C8B-B14F-4D97-AF65-F5344CB8AC3E}">
        <p14:creationId xmlns:p14="http://schemas.microsoft.com/office/powerpoint/2010/main" val="3883546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88426229-5C38-2160-9B1C-550371C0B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reptunghi 3">
            <a:extLst>
              <a:ext uri="{FF2B5EF4-FFF2-40B4-BE49-F238E27FC236}">
                <a16:creationId xmlns:a16="http://schemas.microsoft.com/office/drawing/2014/main" id="{2D35A8B5-2336-64BF-24D3-80758D3E2300}"/>
              </a:ext>
            </a:extLst>
          </p:cNvPr>
          <p:cNvSpPr/>
          <p:nvPr/>
        </p:nvSpPr>
        <p:spPr>
          <a:xfrm>
            <a:off x="500064" y="385763"/>
            <a:ext cx="5343524" cy="2308324"/>
          </a:xfrm>
          <a:prstGeom prst="rect">
            <a:avLst/>
          </a:prstGeom>
          <a:noFill/>
          <a:effectLst>
            <a:glow rad="228600">
              <a:schemeClr val="accent2">
                <a:satMod val="175000"/>
                <a:alpha val="40000"/>
              </a:schemeClr>
            </a:glow>
          </a:effectLst>
        </p:spPr>
        <p:txBody>
          <a:bodyPr wrap="square" lIns="91440" tIns="45720" rIns="91440" bIns="45720">
            <a:spAutoFit/>
          </a:bodyPr>
          <a:lstStyle/>
          <a:p>
            <a:pPr algn="ctr"/>
            <a:r>
              <a:rPr lang="ro-RO" sz="4800" b="1" dirty="0">
                <a:ln w="22225">
                  <a:solidFill>
                    <a:schemeClr val="accent2"/>
                  </a:solidFill>
                  <a:prstDash val="solid"/>
                </a:ln>
                <a:solidFill>
                  <a:srgbClr val="FFFF00"/>
                </a:solidFill>
              </a:rPr>
              <a:t>Cultura</a:t>
            </a:r>
          </a:p>
          <a:p>
            <a:pPr algn="ctr"/>
            <a:r>
              <a:rPr lang="ro-RO" sz="4800" b="1" cap="none" spc="0" dirty="0">
                <a:ln w="22225">
                  <a:solidFill>
                    <a:schemeClr val="accent2"/>
                  </a:solidFill>
                  <a:prstDash val="solid"/>
                </a:ln>
                <a:solidFill>
                  <a:srgbClr val="FFFF00"/>
                </a:solidFill>
                <a:effectLst/>
              </a:rPr>
              <a:t>Istorie</a:t>
            </a:r>
          </a:p>
          <a:p>
            <a:pPr algn="ctr"/>
            <a:r>
              <a:rPr lang="ro-RO" sz="4800" b="1" dirty="0" err="1">
                <a:ln w="22225">
                  <a:solidFill>
                    <a:schemeClr val="accent2"/>
                  </a:solidFill>
                  <a:prstDash val="solid"/>
                </a:ln>
                <a:solidFill>
                  <a:srgbClr val="FFFF00"/>
                </a:solidFill>
              </a:rPr>
              <a:t>Civilizatie</a:t>
            </a:r>
            <a:endParaRPr lang="ro-RO" sz="4800" b="1" cap="none" spc="0" dirty="0">
              <a:ln w="22225">
                <a:solidFill>
                  <a:schemeClr val="accent2"/>
                </a:solidFill>
                <a:prstDash val="solid"/>
              </a:ln>
              <a:solidFill>
                <a:srgbClr val="FFFF00"/>
              </a:solidFill>
              <a:effectLst/>
            </a:endParaRPr>
          </a:p>
        </p:txBody>
      </p:sp>
    </p:spTree>
    <p:extLst>
      <p:ext uri="{BB962C8B-B14F-4D97-AF65-F5344CB8AC3E}">
        <p14:creationId xmlns:p14="http://schemas.microsoft.com/office/powerpoint/2010/main" val="24280046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125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125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par>
                                <p:cTn id="15" presetID="53" presetClass="entr" presetSubtype="16" fill="hold" nodeType="withEffect">
                                  <p:stCondLst>
                                    <p:cond delay="125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F5465475-B083-29D2-ECAB-905F22C43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29313" cy="6858000"/>
          </a:xfrm>
          <a:prstGeom prst="rect">
            <a:avLst/>
          </a:prstGeom>
        </p:spPr>
      </p:pic>
      <p:pic>
        <p:nvPicPr>
          <p:cNvPr id="5" name="Imagine 4">
            <a:extLst>
              <a:ext uri="{FF2B5EF4-FFF2-40B4-BE49-F238E27FC236}">
                <a16:creationId xmlns:a16="http://schemas.microsoft.com/office/drawing/2014/main" id="{1ED86A18-8AC7-64A0-4961-501CD8B90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9312" y="0"/>
            <a:ext cx="6262687" cy="6858000"/>
          </a:xfrm>
          <a:prstGeom prst="rect">
            <a:avLst/>
          </a:prstGeom>
        </p:spPr>
      </p:pic>
    </p:spTree>
    <p:extLst>
      <p:ext uri="{BB962C8B-B14F-4D97-AF65-F5344CB8AC3E}">
        <p14:creationId xmlns:p14="http://schemas.microsoft.com/office/powerpoint/2010/main" val="1316009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a:extLst>
              <a:ext uri="{FF2B5EF4-FFF2-40B4-BE49-F238E27FC236}">
                <a16:creationId xmlns:a16="http://schemas.microsoft.com/office/drawing/2014/main" id="{45C31302-CA0C-C2B9-CD07-000889E61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1">
            <a:extLst>
              <a:ext uri="{FF2B5EF4-FFF2-40B4-BE49-F238E27FC236}">
                <a16:creationId xmlns:a16="http://schemas.microsoft.com/office/drawing/2014/main" id="{B54EC8C8-AB8C-9953-7FD2-CBC293FB8B5D}"/>
              </a:ext>
            </a:extLst>
          </p:cNvPr>
          <p:cNvSpPr>
            <a:spLocks noChangeArrowheads="1"/>
          </p:cNvSpPr>
          <p:nvPr/>
        </p:nvSpPr>
        <p:spPr bwMode="auto">
          <a:xfrm>
            <a:off x="200025" y="767714"/>
            <a:ext cx="11615739" cy="418576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FF0000"/>
                </a:solidFill>
                <a:effectLst>
                  <a:outerShdw blurRad="38100" dist="38100" dir="2700000" algn="tl">
                    <a:srgbClr val="000000">
                      <a:alpha val="43137"/>
                    </a:srgbClr>
                  </a:outerShdw>
                </a:effectLst>
                <a:latin typeface="Berlin Sans FB Demi" panose="020E0802020502020306" pitchFamily="34" charset="0"/>
                <a:cs typeface="Times New Roman" panose="02020603050405020304" pitchFamily="18" charset="0"/>
              </a:rPr>
              <a:t>Ziua</a:t>
            </a:r>
            <a:r>
              <a:rPr kumimoji="0" lang="en-US" altLang="en-US" sz="2800" b="1" i="0" u="none" strike="noStrike" cap="none" normalizeH="0" baseline="0" dirty="0">
                <a:ln>
                  <a:noFill/>
                </a:ln>
                <a:solidFill>
                  <a:srgbClr val="FF0000"/>
                </a:solidFill>
                <a:effectLst>
                  <a:outerShdw blurRad="38100" dist="38100" dir="2700000" algn="tl">
                    <a:srgbClr val="000000">
                      <a:alpha val="43137"/>
                    </a:srgbClr>
                  </a:outerShdw>
                </a:effectLst>
                <a:latin typeface="Berlin Sans FB Demi" panose="020E0802020502020306" pitchFamily="34" charset="0"/>
                <a:cs typeface="Times New Roman" panose="02020603050405020304" pitchFamily="18" charset="0"/>
              </a:rPr>
              <a:t> 2- Erasmus+</a:t>
            </a:r>
            <a:endParaRPr kumimoji="0" lang="ro-RO" altLang="en-US" sz="2800" b="1" i="0" u="none" strike="noStrike" cap="none" normalizeH="0" baseline="0" dirty="0">
              <a:ln>
                <a:noFill/>
              </a:ln>
              <a:solidFill>
                <a:srgbClr val="FF0000"/>
              </a:solidFill>
              <a:effectLst>
                <a:outerShdw blurRad="38100" dist="38100" dir="2700000" algn="tl">
                  <a:srgbClr val="000000">
                    <a:alpha val="43137"/>
                  </a:srgbClr>
                </a:outerShdw>
              </a:effectLst>
              <a:latin typeface="Berlin Sans FB Demi" panose="020E0802020502020306"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1" i="0" u="none" strike="noStrike" cap="none" normalizeH="0" baseline="0" dirty="0">
              <a:ln>
                <a:noFill/>
              </a:ln>
              <a:solidFill>
                <a:srgbClr val="FF0000"/>
              </a:solidFill>
              <a:effectLst>
                <a:outerShdw blurRad="38100" dist="38100" dir="2700000" algn="tl">
                  <a:srgbClr val="000000">
                    <a:alpha val="43137"/>
                  </a:srgbClr>
                </a:outerShdw>
              </a:effectLst>
              <a:latin typeface="Berlin Sans FB Demi" panose="020E0802020502020306" pitchFamily="34" charset="0"/>
              <a:cs typeface="Times New Roman" panose="02020603050405020304" pitchFamily="18" charset="0"/>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400" b="0" i="0" u="none" strike="noStrike" cap="none" spc="300" normalizeH="0" baseline="0" dirty="0">
                <a:ln>
                  <a:noFill/>
                </a:ln>
                <a:solidFill>
                  <a:srgbClr val="C00000"/>
                </a:solidFill>
                <a:effectLst/>
                <a:latin typeface="Impact" panose="020B0806030902050204" pitchFamily="34" charset="0"/>
                <a:cs typeface="Times New Roman" panose="02020603050405020304" pitchFamily="18" charset="0"/>
              </a:rPr>
              <a:t>“Europa </a:t>
            </a:r>
            <a:r>
              <a:rPr kumimoji="0" lang="en-US" altLang="en-US" sz="2400" b="0" i="0" u="none" strike="noStrike" cap="none" spc="300" normalizeH="0" baseline="0" dirty="0" err="1">
                <a:ln>
                  <a:noFill/>
                </a:ln>
                <a:solidFill>
                  <a:srgbClr val="C00000"/>
                </a:solidFill>
                <a:effectLst/>
                <a:latin typeface="Impact" panose="020B0806030902050204" pitchFamily="34" charset="0"/>
                <a:cs typeface="Times New Roman" panose="02020603050405020304" pitchFamily="18" charset="0"/>
              </a:rPr>
              <a:t>și</a:t>
            </a:r>
            <a:r>
              <a:rPr kumimoji="0" lang="en-US" altLang="en-US" sz="2400" b="0" i="0" u="none" strike="noStrike" cap="none" spc="300" normalizeH="0" baseline="0" dirty="0">
                <a:ln>
                  <a:noFill/>
                </a:ln>
                <a:solidFill>
                  <a:srgbClr val="C00000"/>
                </a:solidFill>
                <a:effectLst/>
                <a:latin typeface="Impact" panose="020B0806030902050204" pitchFamily="34" charset="0"/>
                <a:cs typeface="Times New Roman" panose="02020603050405020304" pitchFamily="18" charset="0"/>
              </a:rPr>
              <a:t> </a:t>
            </a:r>
            <a:r>
              <a:rPr kumimoji="0" lang="en-US" altLang="en-US" sz="2400" b="0" i="0" u="none" strike="noStrike" cap="none" spc="300" normalizeH="0" baseline="0" dirty="0" err="1">
                <a:ln>
                  <a:noFill/>
                </a:ln>
                <a:solidFill>
                  <a:srgbClr val="C00000"/>
                </a:solidFill>
                <a:effectLst/>
                <a:latin typeface="Impact" panose="020B0806030902050204" pitchFamily="34" charset="0"/>
                <a:cs typeface="Times New Roman" panose="02020603050405020304" pitchFamily="18" charset="0"/>
              </a:rPr>
              <a:t>valorile</a:t>
            </a:r>
            <a:r>
              <a:rPr kumimoji="0" lang="en-US" altLang="en-US" sz="2400" b="0" i="0" u="none" strike="noStrike" cap="none" spc="300" normalizeH="0" baseline="0" dirty="0">
                <a:ln>
                  <a:noFill/>
                </a:ln>
                <a:solidFill>
                  <a:srgbClr val="C00000"/>
                </a:solidFill>
                <a:effectLst/>
                <a:latin typeface="Impact" panose="020B0806030902050204" pitchFamily="34" charset="0"/>
                <a:cs typeface="Times New Roman" panose="02020603050405020304" pitchFamily="18" charset="0"/>
              </a:rPr>
              <a:t> </a:t>
            </a:r>
            <a:r>
              <a:rPr kumimoji="0" lang="en-US" altLang="en-US" sz="2400" b="0" i="0" u="none" strike="noStrike" cap="none" spc="300" normalizeH="0" baseline="0" dirty="0" err="1">
                <a:ln>
                  <a:noFill/>
                </a:ln>
                <a:solidFill>
                  <a:srgbClr val="C00000"/>
                </a:solidFill>
                <a:effectLst/>
                <a:latin typeface="Impact" panose="020B0806030902050204" pitchFamily="34" charset="0"/>
                <a:cs typeface="Times New Roman" panose="02020603050405020304" pitchFamily="18" charset="0"/>
              </a:rPr>
              <a:t>ei</a:t>
            </a:r>
            <a:r>
              <a:rPr kumimoji="0" lang="en-US" altLang="en-US" sz="2400" b="0" i="0" u="none" strike="noStrike" cap="none" spc="300" normalizeH="0" baseline="0" dirty="0">
                <a:ln>
                  <a:noFill/>
                </a:ln>
                <a:solidFill>
                  <a:srgbClr val="C00000"/>
                </a:solidFill>
                <a:effectLst/>
                <a:latin typeface="Impact" panose="020B0806030902050204" pitchFamily="34" charset="0"/>
                <a:cs typeface="Times New Roman" panose="02020603050405020304" pitchFamily="18" charset="0"/>
              </a:rPr>
              <a:t> </a:t>
            </a:r>
            <a:r>
              <a:rPr kumimoji="0" lang="en-US" altLang="en-US" sz="2400" b="0" i="0" u="none" strike="noStrike" cap="none" spc="300" normalizeH="0" baseline="0" dirty="0" err="1">
                <a:ln>
                  <a:noFill/>
                </a:ln>
                <a:solidFill>
                  <a:srgbClr val="C00000"/>
                </a:solidFill>
                <a:effectLst/>
                <a:latin typeface="Impact" panose="020B0806030902050204" pitchFamily="34" charset="0"/>
                <a:cs typeface="Times New Roman" panose="02020603050405020304" pitchFamily="18" charset="0"/>
              </a:rPr>
              <a:t>prin</a:t>
            </a:r>
            <a:r>
              <a:rPr kumimoji="0" lang="en-US" altLang="en-US" sz="2400" b="0" i="0" u="none" strike="noStrike" cap="none" spc="300" normalizeH="0" baseline="0" dirty="0">
                <a:ln>
                  <a:noFill/>
                </a:ln>
                <a:solidFill>
                  <a:srgbClr val="C00000"/>
                </a:solidFill>
                <a:effectLst/>
                <a:latin typeface="Impact" panose="020B0806030902050204" pitchFamily="34" charset="0"/>
                <a:cs typeface="Times New Roman" panose="02020603050405020304" pitchFamily="18" charset="0"/>
              </a:rPr>
              <a:t> </a:t>
            </a:r>
            <a:r>
              <a:rPr kumimoji="0" lang="en-US" altLang="en-US" sz="2400" b="0" i="0" u="none" strike="noStrike" cap="none" spc="300" normalizeH="0" baseline="0" dirty="0" err="1">
                <a:ln>
                  <a:noFill/>
                </a:ln>
                <a:solidFill>
                  <a:srgbClr val="C00000"/>
                </a:solidFill>
                <a:effectLst/>
                <a:latin typeface="Impact" panose="020B0806030902050204" pitchFamily="34" charset="0"/>
                <a:cs typeface="Times New Roman" panose="02020603050405020304" pitchFamily="18" charset="0"/>
              </a:rPr>
              <a:t>ochi</a:t>
            </a:r>
            <a:r>
              <a:rPr kumimoji="0" lang="en-US" altLang="en-US" sz="2400" b="0" i="0" u="none" strike="noStrike" cap="none" spc="300" normalizeH="0" baseline="0" dirty="0">
                <a:ln>
                  <a:noFill/>
                </a:ln>
                <a:solidFill>
                  <a:srgbClr val="C00000"/>
                </a:solidFill>
                <a:effectLst/>
                <a:latin typeface="Impact" panose="020B0806030902050204" pitchFamily="34" charset="0"/>
                <a:cs typeface="Times New Roman" panose="02020603050405020304" pitchFamily="18" charset="0"/>
              </a:rPr>
              <a:t> de </a:t>
            </a:r>
            <a:r>
              <a:rPr kumimoji="0" lang="en-US" altLang="en-US" sz="2400" b="0" i="0" u="none" strike="noStrike" cap="none" spc="300" normalizeH="0" baseline="0" dirty="0" err="1">
                <a:ln>
                  <a:noFill/>
                </a:ln>
                <a:solidFill>
                  <a:srgbClr val="C00000"/>
                </a:solidFill>
                <a:effectLst/>
                <a:latin typeface="Impact" panose="020B0806030902050204" pitchFamily="34" charset="0"/>
                <a:cs typeface="Times New Roman" panose="02020603050405020304" pitchFamily="18" charset="0"/>
              </a:rPr>
              <a:t>copil</a:t>
            </a:r>
            <a:r>
              <a:rPr kumimoji="0" lang="en-US" altLang="en-US" sz="2400" b="0" i="0" u="none" strike="noStrike" cap="none" spc="300" normalizeH="0" baseline="0" dirty="0">
                <a:ln>
                  <a:noFill/>
                </a:ln>
                <a:solidFill>
                  <a:srgbClr val="C00000"/>
                </a:solidFill>
                <a:effectLst/>
                <a:latin typeface="Impact" panose="020B0806030902050204" pitchFamily="34" charset="0"/>
                <a:cs typeface="Times New Roman" panose="02020603050405020304" pitchFamily="18" charset="0"/>
              </a:rPr>
              <a:t>”    </a:t>
            </a:r>
            <a:r>
              <a:rPr kumimoji="0" lang="en-US" altLang="en-US" sz="2400" b="0" i="0" u="none" strike="noStrike" cap="none" normalizeH="0" baseline="0" dirty="0">
                <a:ln>
                  <a:noFill/>
                </a:ln>
                <a:solidFill>
                  <a:srgbClr val="C00000"/>
                </a:solidFill>
                <a:effectLst/>
                <a:latin typeface="Impact" panose="020B0806030902050204" pitchFamily="34" charset="0"/>
                <a:cs typeface="Times New Roman" panose="02020603050405020304" pitchFamily="18" charset="0"/>
              </a:rPr>
              <a:t>     </a:t>
            </a:r>
            <a:endParaRPr kumimoji="0" lang="ro-RO" altLang="en-US" sz="2400" b="0" i="0" u="none" strike="noStrike" cap="none" normalizeH="0" baseline="0" dirty="0">
              <a:ln>
                <a:noFill/>
              </a:ln>
              <a:solidFill>
                <a:srgbClr val="C00000"/>
              </a:solidFill>
              <a:effectLst/>
              <a:latin typeface="Impact" panose="020B0806030902050204" pitchFamily="34" charset="0"/>
              <a:cs typeface="Times New Roman" panose="02020603050405020304" pitchFamily="18" charset="0"/>
            </a:endParaRPr>
          </a:p>
          <a:p>
            <a:pPr marL="0" marR="0" lvl="0" indent="0" algn="ctr" defTabSz="914400" rtl="0" eaLnBrk="0" fontAlgn="ctr"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C00000"/>
              </a:solidFill>
              <a:effectLst/>
              <a:latin typeface="Impact" panose="020B080603090205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ro-RO" altLang="en-US" sz="2400" b="1" spc="3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 nouă</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zi cu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experiențe</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minunate</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pentru</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elevii</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și</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profesorii</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noștri</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kumimoji="0" lang="ro-RO"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Au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aflat</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informații</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interesante</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despre</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cultura</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organizațională</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școlii</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despre</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modul</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desfășurare</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orelor</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despre</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proiectul</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lor de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televiziune</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digitală</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și</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despre</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tehnologii</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digitale</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care le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permite</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obținerea</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unor</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produse</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 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fost</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 zi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plină</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și</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spc="300" normalizeH="0" baseline="0" dirty="0" err="1">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interesantă</a:t>
            </a:r>
            <a:r>
              <a:rPr kumimoji="0" lang="en-US" altLang="en-US" sz="2400" b="1" i="0" u="none" strike="noStrike" cap="none" spc="300" normalizeH="0" baseline="0" dirty="0">
                <a:ln>
                  <a:noFill/>
                </a:ln>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6770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a:extLst>
              <a:ext uri="{FF2B5EF4-FFF2-40B4-BE49-F238E27FC236}">
                <a16:creationId xmlns:a16="http://schemas.microsoft.com/office/drawing/2014/main" id="{AA2A4505-98CC-6D80-F2DD-AA888F567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6" name="Imagine 5">
            <a:extLst>
              <a:ext uri="{FF2B5EF4-FFF2-40B4-BE49-F238E27FC236}">
                <a16:creationId xmlns:a16="http://schemas.microsoft.com/office/drawing/2014/main" id="{ECA01237-3D88-4C96-2925-A0E845A91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
        <p:nvSpPr>
          <p:cNvPr id="7" name="CasetăText 6">
            <a:extLst>
              <a:ext uri="{FF2B5EF4-FFF2-40B4-BE49-F238E27FC236}">
                <a16:creationId xmlns:a16="http://schemas.microsoft.com/office/drawing/2014/main" id="{09457CF7-0890-1D8A-F3A6-9D3A4CE9861A}"/>
              </a:ext>
            </a:extLst>
          </p:cNvPr>
          <p:cNvSpPr txBox="1"/>
          <p:nvPr/>
        </p:nvSpPr>
        <p:spPr>
          <a:xfrm>
            <a:off x="1385887" y="271464"/>
            <a:ext cx="8301037" cy="954107"/>
          </a:xfrm>
          <a:prstGeom prst="rect">
            <a:avLst/>
          </a:prstGeom>
          <a:solidFill>
            <a:schemeClr val="accent6">
              <a:lumMod val="20000"/>
              <a:lumOff val="80000"/>
            </a:schemeClr>
          </a:solidFill>
          <a:ln w="28575">
            <a:solidFill>
              <a:srgbClr val="FF0000"/>
            </a:solidFill>
          </a:ln>
          <a:effectLst>
            <a:glow rad="228600">
              <a:schemeClr val="accent2">
                <a:satMod val="175000"/>
                <a:alpha val="40000"/>
              </a:schemeClr>
            </a:glow>
            <a:outerShdw blurRad="50800" dist="38100" dir="16200000" rotWithShape="0">
              <a:prstClr val="black">
                <a:alpha val="40000"/>
              </a:prstClr>
            </a:outerShdw>
          </a:effectLst>
        </p:spPr>
        <p:txBody>
          <a:bodyPr wrap="square" rtlCol="0">
            <a:spAutoFit/>
          </a:bodyPr>
          <a:lstStyle/>
          <a:p>
            <a:pPr algn="ctr"/>
            <a:r>
              <a:rPr lang="ro-RO" sz="2800" b="1" spc="300" dirty="0">
                <a:solidFill>
                  <a:srgbClr val="FFFF00"/>
                </a:solidFill>
                <a:effectLst>
                  <a:outerShdw blurRad="38100" dist="38100" dir="2700000" algn="tl">
                    <a:srgbClr val="000000">
                      <a:alpha val="43137"/>
                    </a:srgbClr>
                  </a:outerShdw>
                </a:effectLst>
                <a:latin typeface="Berlin Sans FB Demi" panose="020E0802020502020306" pitchFamily="34" charset="0"/>
                <a:cs typeface="Times New Roman" panose="02020603050405020304" pitchFamily="18" charset="0"/>
              </a:rPr>
              <a:t>Elevii și cadrele didactice se bucură de o </a:t>
            </a:r>
            <a:r>
              <a:rPr lang="ro-RO" sz="2800" b="1" spc="300" dirty="0" err="1">
                <a:solidFill>
                  <a:srgbClr val="FFFF00"/>
                </a:solidFill>
                <a:effectLst>
                  <a:outerShdw blurRad="38100" dist="38100" dir="2700000" algn="tl">
                    <a:srgbClr val="000000">
                      <a:alpha val="43137"/>
                    </a:srgbClr>
                  </a:outerShdw>
                </a:effectLst>
                <a:latin typeface="Berlin Sans FB Demi" panose="020E0802020502020306" pitchFamily="34" charset="0"/>
                <a:cs typeface="Times New Roman" panose="02020603050405020304" pitchFamily="18" charset="0"/>
              </a:rPr>
              <a:t>experienta</a:t>
            </a:r>
            <a:r>
              <a:rPr lang="ro-RO" sz="2800" b="1" spc="300" dirty="0">
                <a:solidFill>
                  <a:srgbClr val="FFFF00"/>
                </a:solidFill>
                <a:effectLst>
                  <a:outerShdw blurRad="38100" dist="38100" dir="2700000" algn="tl">
                    <a:srgbClr val="000000">
                      <a:alpha val="43137"/>
                    </a:srgbClr>
                  </a:outerShdw>
                </a:effectLst>
                <a:latin typeface="Berlin Sans FB Demi" panose="020E0802020502020306" pitchFamily="34" charset="0"/>
                <a:cs typeface="Times New Roman" panose="02020603050405020304" pitchFamily="18" charset="0"/>
              </a:rPr>
              <a:t> frumoasă</a:t>
            </a:r>
            <a:endParaRPr lang="en-US" sz="2800" b="1" spc="300" dirty="0">
              <a:solidFill>
                <a:srgbClr val="FFFF00"/>
              </a:solidFill>
              <a:effectLst>
                <a:outerShdw blurRad="38100" dist="38100" dir="2700000" algn="tl">
                  <a:srgbClr val="000000">
                    <a:alpha val="43137"/>
                  </a:srgbClr>
                </a:outerShdw>
              </a:effectLst>
              <a:latin typeface="Berlin Sans FB Demi" panose="020E0802020502020306" pitchFamily="34" charset="0"/>
              <a:cs typeface="Times New Roman" panose="02020603050405020304" pitchFamily="18" charset="0"/>
            </a:endParaRPr>
          </a:p>
        </p:txBody>
      </p:sp>
    </p:spTree>
    <p:extLst>
      <p:ext uri="{BB962C8B-B14F-4D97-AF65-F5344CB8AC3E}">
        <p14:creationId xmlns:p14="http://schemas.microsoft.com/office/powerpoint/2010/main" val="27023539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ine 5">
            <a:extLst>
              <a:ext uri="{FF2B5EF4-FFF2-40B4-BE49-F238E27FC236}">
                <a16:creationId xmlns:a16="http://schemas.microsoft.com/office/drawing/2014/main" id="{28329274-7384-FCBE-2207-CDA96F0E8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29375" cy="6858000"/>
          </a:xfrm>
          <a:prstGeom prst="rect">
            <a:avLst/>
          </a:prstGeom>
        </p:spPr>
      </p:pic>
      <p:pic>
        <p:nvPicPr>
          <p:cNvPr id="8" name="Imagine 7">
            <a:extLst>
              <a:ext uri="{FF2B5EF4-FFF2-40B4-BE49-F238E27FC236}">
                <a16:creationId xmlns:a16="http://schemas.microsoft.com/office/drawing/2014/main" id="{5641A76D-A357-662E-5FC4-EC254D91A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5999" cy="6858000"/>
          </a:xfrm>
          <a:prstGeom prst="rect">
            <a:avLst/>
          </a:prstGeom>
        </p:spPr>
      </p:pic>
    </p:spTree>
    <p:extLst>
      <p:ext uri="{BB962C8B-B14F-4D97-AF65-F5344CB8AC3E}">
        <p14:creationId xmlns:p14="http://schemas.microsoft.com/office/powerpoint/2010/main" val="1158854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FA9FA0B7-A477-8C0B-CE2A-DDF13F61E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15026" cy="6858000"/>
          </a:xfrm>
          <a:prstGeom prst="rect">
            <a:avLst/>
          </a:prstGeom>
        </p:spPr>
      </p:pic>
      <p:pic>
        <p:nvPicPr>
          <p:cNvPr id="5" name="Imagine 4">
            <a:extLst>
              <a:ext uri="{FF2B5EF4-FFF2-40B4-BE49-F238E27FC236}">
                <a16:creationId xmlns:a16="http://schemas.microsoft.com/office/drawing/2014/main" id="{42E1679A-CCF1-C23E-C583-F16B3C869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026" y="0"/>
            <a:ext cx="6276974" cy="6858000"/>
          </a:xfrm>
          <a:prstGeom prst="rect">
            <a:avLst/>
          </a:prstGeom>
        </p:spPr>
      </p:pic>
    </p:spTree>
    <p:extLst>
      <p:ext uri="{BB962C8B-B14F-4D97-AF65-F5344CB8AC3E}">
        <p14:creationId xmlns:p14="http://schemas.microsoft.com/office/powerpoint/2010/main" val="3644671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96B89B57-56F5-D023-914F-DAC173F35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872163" cy="6858000"/>
          </a:xfrm>
          <a:prstGeom prst="rect">
            <a:avLst/>
          </a:prstGeom>
        </p:spPr>
      </p:pic>
      <p:pic>
        <p:nvPicPr>
          <p:cNvPr id="5" name="Imagine 4">
            <a:extLst>
              <a:ext uri="{FF2B5EF4-FFF2-40B4-BE49-F238E27FC236}">
                <a16:creationId xmlns:a16="http://schemas.microsoft.com/office/drawing/2014/main" id="{7DC4A85D-6AE8-EEBD-65A5-63F33D569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2163" y="0"/>
            <a:ext cx="6319837" cy="6858000"/>
          </a:xfrm>
          <a:prstGeom prst="rect">
            <a:avLst/>
          </a:prstGeom>
        </p:spPr>
      </p:pic>
    </p:spTree>
    <p:extLst>
      <p:ext uri="{BB962C8B-B14F-4D97-AF65-F5344CB8AC3E}">
        <p14:creationId xmlns:p14="http://schemas.microsoft.com/office/powerpoint/2010/main" val="2278915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FF69FA1B-D92F-B55B-E1BF-A1D6D3DA0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24563" cy="6858000"/>
          </a:xfrm>
          <a:prstGeom prst="rect">
            <a:avLst/>
          </a:prstGeom>
        </p:spPr>
      </p:pic>
      <p:pic>
        <p:nvPicPr>
          <p:cNvPr id="5" name="Imagine 4">
            <a:extLst>
              <a:ext uri="{FF2B5EF4-FFF2-40B4-BE49-F238E27FC236}">
                <a16:creationId xmlns:a16="http://schemas.microsoft.com/office/drawing/2014/main" id="{95C23DD3-B86D-C108-C1C5-4F0906339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562" y="0"/>
            <a:ext cx="6096001" cy="6858000"/>
          </a:xfrm>
          <a:prstGeom prst="rect">
            <a:avLst/>
          </a:prstGeom>
        </p:spPr>
      </p:pic>
    </p:spTree>
    <p:extLst>
      <p:ext uri="{BB962C8B-B14F-4D97-AF65-F5344CB8AC3E}">
        <p14:creationId xmlns:p14="http://schemas.microsoft.com/office/powerpoint/2010/main" val="373705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DC165638-AF7A-4312-D520-8BE5770E9532}"/>
              </a:ext>
            </a:extLst>
          </p:cNvPr>
          <p:cNvSpPr>
            <a:spLocks noChangeArrowheads="1"/>
          </p:cNvSpPr>
          <p:nvPr/>
        </p:nvSpPr>
        <p:spPr bwMode="auto">
          <a:xfrm>
            <a:off x="714375" y="680197"/>
            <a:ext cx="10744200" cy="4632037"/>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endParaRPr kumimoji="0" lang="ro-RO" altLang="en-US" sz="1100" b="0" i="0" u="none" strike="noStrike" cap="none" normalizeH="0" baseline="0" dirty="0">
              <a:ln>
                <a:noFill/>
              </a:ln>
              <a:solidFill>
                <a:srgbClr val="080809"/>
              </a:solidFill>
              <a:effectLst/>
              <a:latin typeface="Segoe UI Historic" panose="020B0502040204020203" pitchFamily="34" charset="0"/>
              <a:cs typeface="Segoe UI Historic" panose="020B0502040204020203" pitchFamily="34" charset="0"/>
            </a:endParaRPr>
          </a:p>
          <a:p>
            <a:pPr marL="0" marR="0" lvl="0" indent="0" algn="l" defTabSz="914400" rtl="0" eaLnBrk="0" fontAlgn="ctr" latinLnBrk="0" hangingPunct="0">
              <a:lnSpc>
                <a:spcPct val="100000"/>
              </a:lnSpc>
              <a:spcBef>
                <a:spcPct val="0"/>
              </a:spcBef>
              <a:spcAft>
                <a:spcPct val="0"/>
              </a:spcAft>
              <a:buClrTx/>
              <a:buSzTx/>
              <a:buFontTx/>
              <a:buNone/>
              <a:tabLst/>
            </a:pPr>
            <a:endParaRPr kumimoji="0" lang="ro-RO" altLang="en-US" sz="1100" b="0" i="0" u="none" strike="noStrike" cap="none" normalizeH="0" baseline="0" dirty="0">
              <a:ln>
                <a:noFill/>
              </a:ln>
              <a:solidFill>
                <a:srgbClr val="080809"/>
              </a:solidFill>
              <a:effectLst/>
              <a:latin typeface="Segoe UI Historic" panose="020B0502040204020203" pitchFamily="34" charset="0"/>
              <a:cs typeface="Segoe UI Historic" panose="020B0502040204020203" pitchFamily="34" charset="0"/>
            </a:endParaRPr>
          </a:p>
          <a:p>
            <a:pPr marL="0" marR="0" lvl="0" indent="0" algn="l" defTabSz="914400" rtl="0" eaLnBrk="0" fontAlgn="ctr" latinLnBrk="0" hangingPunct="0">
              <a:lnSpc>
                <a:spcPct val="100000"/>
              </a:lnSpc>
              <a:spcBef>
                <a:spcPct val="0"/>
              </a:spcBef>
              <a:spcAft>
                <a:spcPct val="0"/>
              </a:spcAft>
              <a:buClrTx/>
              <a:buSzTx/>
              <a:buFontTx/>
              <a:buNone/>
              <a:tabLst/>
            </a:pPr>
            <a:endParaRPr kumimoji="0" lang="ro-RO" altLang="en-US" sz="1100" b="0" i="0" u="none" strike="noStrike" cap="none" normalizeH="0" baseline="0" dirty="0">
              <a:ln>
                <a:noFill/>
              </a:ln>
              <a:solidFill>
                <a:srgbClr val="080809"/>
              </a:solidFill>
              <a:effectLst/>
              <a:latin typeface="Segoe UI Historic" panose="020B0502040204020203" pitchFamily="34" charset="0"/>
              <a:cs typeface="Segoe UI Historic" panose="020B0502040204020203" pitchFamily="34" charset="0"/>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C00000"/>
                </a:solidFill>
                <a:effectLst/>
                <a:latin typeface="Aharoni" panose="02010803020104030203" pitchFamily="2" charset="-79"/>
                <a:cs typeface="Aharoni" panose="02010803020104030203" pitchFamily="2" charset="-79"/>
              </a:rPr>
              <a:t>Ziua</a:t>
            </a:r>
            <a:r>
              <a:rPr kumimoji="0" lang="en-US" altLang="en-US" sz="2800" b="1" i="0" u="none" strike="noStrike" cap="none" normalizeH="0" baseline="0" dirty="0">
                <a:ln>
                  <a:noFill/>
                </a:ln>
                <a:solidFill>
                  <a:srgbClr val="C00000"/>
                </a:solidFill>
                <a:effectLst/>
                <a:latin typeface="Aharoni" panose="02010803020104030203" pitchFamily="2" charset="-79"/>
                <a:cs typeface="Aharoni" panose="02010803020104030203" pitchFamily="2" charset="-79"/>
              </a:rPr>
              <a:t> </a:t>
            </a:r>
            <a:r>
              <a:rPr kumimoji="0" lang="ro-RO" altLang="en-US" sz="2800" b="1" i="0" u="none" strike="noStrike" cap="none" normalizeH="0" baseline="0" dirty="0">
                <a:ln>
                  <a:noFill/>
                </a:ln>
                <a:solidFill>
                  <a:srgbClr val="C00000"/>
                </a:solidFill>
                <a:effectLst/>
                <a:latin typeface="Aharoni" panose="02010803020104030203" pitchFamily="2" charset="-79"/>
                <a:cs typeface="Aharoni" panose="02010803020104030203" pitchFamily="2" charset="-79"/>
              </a:rPr>
              <a:t>a treia a</a:t>
            </a:r>
            <a:r>
              <a:rPr kumimoji="0" lang="en-US" altLang="en-US" sz="2800" b="1" i="0" u="none" strike="noStrike" cap="none" normalizeH="0" baseline="0" dirty="0">
                <a:ln>
                  <a:noFill/>
                </a:ln>
                <a:solidFill>
                  <a:srgbClr val="C00000"/>
                </a:solidFill>
                <a:effectLst/>
                <a:latin typeface="Aharoni" panose="02010803020104030203" pitchFamily="2" charset="-79"/>
                <a:cs typeface="Aharoni" panose="02010803020104030203" pitchFamily="2" charset="-79"/>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o-RO" altLang="en-US" sz="2400" b="0" i="0" u="none" strike="noStrike" cap="none" normalizeH="0" baseline="0" dirty="0">
              <a:ln>
                <a:noFill/>
              </a:ln>
              <a:solidFill>
                <a:srgbClr val="080809"/>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spc="300" normalizeH="0" baseline="0" dirty="0" err="1">
                <a:ln>
                  <a:noFill/>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Povestea</a:t>
            </a:r>
            <a:r>
              <a:rPr kumimoji="0" lang="en-US" altLang="en-US" sz="2400" b="1" i="0" u="none" strike="noStrike" cap="none" spc="300" normalizeH="0" baseline="0" dirty="0">
                <a:ln>
                  <a:noFill/>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Erasmus </a:t>
            </a:r>
            <a:r>
              <a:rPr kumimoji="0" lang="en-US" altLang="en-US" sz="2400" b="1" i="0" u="none" strike="noStrike" cap="none" spc="300" normalizeH="0" baseline="0" dirty="0" err="1">
                <a:ln>
                  <a:noFill/>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continuă</a:t>
            </a:r>
            <a:r>
              <a:rPr kumimoji="0" lang="en-US" altLang="en-US" sz="2400" b="1" i="0" u="none" strike="noStrike" cap="none" spc="300" normalizeH="0" baseline="0" dirty="0">
                <a:ln>
                  <a:noFill/>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kumimoji="0" lang="ro-RO" altLang="en-US" sz="2400" b="1" i="0" u="none" strike="noStrike" cap="none" spc="300" normalizeH="0" baseline="0" dirty="0">
              <a:ln>
                <a:noFill/>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Astăzi</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elevii</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noștri</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au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lucrat</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alături</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de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colegii</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lor din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școală</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din Lecce,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îndrumați</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de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profesorul</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de TIC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și</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de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profesorul</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de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Tehnologie</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din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școala</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gazdă</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Entuziasmați</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atât</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copiii</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cat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și</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profesorii</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au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descoperit</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o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platformă</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digitală</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pe care pot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realiza</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desene</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și</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imagini</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ale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unor</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obiecte</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în</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3 D.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De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asemenea</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li s-a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demonstrat</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cum se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realizează</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o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materiale</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didactice</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3 D de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către</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profesorii</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școlii</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prin</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utilizarea</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unor</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tehnologii</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de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ultimă</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75000"/>
                  </a:schemeClr>
                </a:solidFill>
                <a:effectLst/>
                <a:latin typeface="Times New Roman" panose="02020603050405020304" pitchFamily="18" charset="0"/>
                <a:cs typeface="Times New Roman" panose="02020603050405020304" pitchFamily="18" charset="0"/>
              </a:rPr>
              <a:t>generație</a:t>
            </a:r>
            <a:r>
              <a:rPr kumimoji="0" lang="en-US"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a:t>
            </a:r>
            <a:endParaRPr kumimoji="0" lang="ro-RO" altLang="en-US" sz="24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29772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232585BB-D78E-0CEB-80AF-F0BBBE006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setăText 3">
            <a:extLst>
              <a:ext uri="{FF2B5EF4-FFF2-40B4-BE49-F238E27FC236}">
                <a16:creationId xmlns:a16="http://schemas.microsoft.com/office/drawing/2014/main" id="{8E86D1BF-1D5F-4BFF-0CB2-3C658FF86039}"/>
              </a:ext>
            </a:extLst>
          </p:cNvPr>
          <p:cNvSpPr txBox="1"/>
          <p:nvPr/>
        </p:nvSpPr>
        <p:spPr>
          <a:xfrm>
            <a:off x="428626" y="371475"/>
            <a:ext cx="8915400" cy="769441"/>
          </a:xfrm>
          <a:prstGeom prst="rect">
            <a:avLst/>
          </a:prstGeom>
          <a:noFill/>
        </p:spPr>
        <p:txBody>
          <a:bodyPr wrap="square" rtlCol="0">
            <a:spAutoFit/>
          </a:bodyPr>
          <a:lstStyle/>
          <a:p>
            <a:r>
              <a:rPr lang="ro-RO" sz="3200" b="1" spc="300" dirty="0" err="1">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Experiente</a:t>
            </a:r>
            <a:r>
              <a:rPr lang="ro-RO" sz="3200" b="1" spc="300" dirty="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noi in laboratorul </a:t>
            </a:r>
            <a:r>
              <a:rPr lang="ro-RO" sz="4400" b="1" spc="300" dirty="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3</a:t>
            </a:r>
            <a:r>
              <a:rPr lang="ro-RO" sz="3200" b="1" spc="300" dirty="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a:t>
            </a:r>
            <a:endParaRPr lang="en-US" sz="3200" b="1" spc="300" dirty="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076078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BD11BA09-D71A-76D3-78A4-F9089C1E3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76645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CB1958C0-A4A1-D3FB-3633-5135FA7E73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24855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B3E34334-86CA-DE18-EE50-9125027AD6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96001" cy="6858000"/>
          </a:xfrm>
          <a:prstGeom prst="rect">
            <a:avLst/>
          </a:prstGeom>
        </p:spPr>
      </p:pic>
      <p:pic>
        <p:nvPicPr>
          <p:cNvPr id="5" name="Imagine 4">
            <a:extLst>
              <a:ext uri="{FF2B5EF4-FFF2-40B4-BE49-F238E27FC236}">
                <a16:creationId xmlns:a16="http://schemas.microsoft.com/office/drawing/2014/main" id="{B9E04D3D-2618-0351-803E-DB67CCE6F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0"/>
            <a:ext cx="6096001" cy="6858000"/>
          </a:xfrm>
          <a:prstGeom prst="rect">
            <a:avLst/>
          </a:prstGeom>
        </p:spPr>
      </p:pic>
    </p:spTree>
    <p:extLst>
      <p:ext uri="{BB962C8B-B14F-4D97-AF65-F5344CB8AC3E}">
        <p14:creationId xmlns:p14="http://schemas.microsoft.com/office/powerpoint/2010/main" val="309711739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0A7DA0E8-E7E4-C3E0-A5AC-616667F00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setăText 3">
            <a:extLst>
              <a:ext uri="{FF2B5EF4-FFF2-40B4-BE49-F238E27FC236}">
                <a16:creationId xmlns:a16="http://schemas.microsoft.com/office/drawing/2014/main" id="{E4811833-19D8-9C62-2270-AD03133D3D57}"/>
              </a:ext>
            </a:extLst>
          </p:cNvPr>
          <p:cNvSpPr txBox="1"/>
          <p:nvPr/>
        </p:nvSpPr>
        <p:spPr>
          <a:xfrm>
            <a:off x="471488" y="428626"/>
            <a:ext cx="5329237" cy="646331"/>
          </a:xfrm>
          <a:prstGeom prst="rect">
            <a:avLst/>
          </a:prstGeom>
          <a:noFill/>
        </p:spPr>
        <p:txBody>
          <a:bodyPr wrap="square" rtlCol="0">
            <a:spAutoFit/>
          </a:bodyPr>
          <a:lstStyle/>
          <a:p>
            <a:r>
              <a:rPr lang="ro-RO" sz="3600" dirty="0">
                <a:solidFill>
                  <a:srgbClr val="FFFF00"/>
                </a:solidFill>
                <a:latin typeface="Aharoni" panose="02010803020104030203" pitchFamily="2" charset="-79"/>
                <a:cs typeface="Aharoni" panose="02010803020104030203" pitchFamily="2" charset="-79"/>
              </a:rPr>
              <a:t>Și ........ lucrăm!</a:t>
            </a:r>
            <a:endParaRPr lang="en-US" sz="3600" dirty="0">
              <a:solidFill>
                <a:srgbClr val="FFFF0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846539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A4D8F67A-F0E6-FF0E-EC81-4255A85C8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99362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958D421C-5FF8-FCAA-4902-F1751710289F}"/>
              </a:ext>
            </a:extLst>
          </p:cNvPr>
          <p:cNvSpPr>
            <a:spLocks noGrp="1"/>
          </p:cNvSpPr>
          <p:nvPr>
            <p:ph type="title"/>
          </p:nvPr>
        </p:nvSpPr>
        <p:spPr>
          <a:xfrm>
            <a:off x="838200" y="365125"/>
            <a:ext cx="10515600" cy="6321425"/>
          </a:xfrm>
        </p:spPr>
        <p:txBody>
          <a:bodyPr/>
          <a:lstStyle/>
          <a:p>
            <a:r>
              <a:rPr lang="ro-RO" dirty="0" err="1"/>
              <a:t>ssds</a:t>
            </a:r>
            <a:endParaRPr lang="en-US" dirty="0"/>
          </a:p>
        </p:txBody>
      </p:sp>
      <p:pic>
        <p:nvPicPr>
          <p:cNvPr id="5" name="Imagine 4">
            <a:extLst>
              <a:ext uri="{FF2B5EF4-FFF2-40B4-BE49-F238E27FC236}">
                <a16:creationId xmlns:a16="http://schemas.microsoft.com/office/drawing/2014/main" id="{6FA82DE1-7903-E310-CF8E-A300A1A71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asetăText 6">
            <a:extLst>
              <a:ext uri="{FF2B5EF4-FFF2-40B4-BE49-F238E27FC236}">
                <a16:creationId xmlns:a16="http://schemas.microsoft.com/office/drawing/2014/main" id="{92451611-4C6F-C55E-F0E4-D669FBDD75F4}"/>
              </a:ext>
            </a:extLst>
          </p:cNvPr>
          <p:cNvSpPr txBox="1"/>
          <p:nvPr/>
        </p:nvSpPr>
        <p:spPr>
          <a:xfrm>
            <a:off x="514350" y="171450"/>
            <a:ext cx="10515600" cy="2523768"/>
          </a:xfrm>
          <a:prstGeom prst="rect">
            <a:avLst/>
          </a:prstGeom>
          <a:noFill/>
        </p:spPr>
        <p:txBody>
          <a:bodyPr wrap="square" rtlCol="0">
            <a:spAutoFit/>
          </a:bodyPr>
          <a:lstStyle/>
          <a:p>
            <a:pPr algn="ctr"/>
            <a:r>
              <a:rPr lang="ro-RO" sz="2800" b="1" dirty="0">
                <a:solidFill>
                  <a:srgbClr val="FFC000"/>
                </a:solidFill>
                <a:latin typeface="Times New Roman" panose="02020603050405020304" pitchFamily="18" charset="0"/>
                <a:cs typeface="Times New Roman" panose="02020603050405020304" pitchFamily="18" charset="0"/>
              </a:rPr>
              <a:t>6 aprilie</a:t>
            </a:r>
          </a:p>
          <a:p>
            <a:pPr algn="ctr"/>
            <a:r>
              <a:rPr lang="ro-RO" sz="2800" b="1" dirty="0">
                <a:solidFill>
                  <a:srgbClr val="FFC000"/>
                </a:solidFill>
                <a:latin typeface="Times New Roman" panose="02020603050405020304" pitchFamily="18" charset="0"/>
                <a:cs typeface="Times New Roman" panose="02020603050405020304" pitchFamily="18" charset="0"/>
              </a:rPr>
              <a:t>O zi </a:t>
            </a:r>
            <a:r>
              <a:rPr lang="ro-RO" sz="2800" b="1" dirty="0" err="1">
                <a:solidFill>
                  <a:srgbClr val="FFC000"/>
                </a:solidFill>
                <a:latin typeface="Times New Roman" panose="02020603050405020304" pitchFamily="18" charset="0"/>
                <a:cs typeface="Times New Roman" panose="02020603050405020304" pitchFamily="18" charset="0"/>
              </a:rPr>
              <a:t>mohorata</a:t>
            </a:r>
            <a:r>
              <a:rPr lang="ro-RO" sz="2800" b="1" dirty="0">
                <a:solidFill>
                  <a:srgbClr val="FFC000"/>
                </a:solidFill>
                <a:latin typeface="Times New Roman" panose="02020603050405020304" pitchFamily="18" charset="0"/>
                <a:cs typeface="Times New Roman" panose="02020603050405020304" pitchFamily="18" charset="0"/>
              </a:rPr>
              <a:t>, insa cu inimile calde de copil, am purces </a:t>
            </a:r>
            <a:r>
              <a:rPr lang="ro-RO" sz="2800" b="1" dirty="0" err="1">
                <a:solidFill>
                  <a:srgbClr val="FFC000"/>
                </a:solidFill>
                <a:latin typeface="Times New Roman" panose="02020603050405020304" pitchFamily="18" charset="0"/>
                <a:cs typeface="Times New Roman" panose="02020603050405020304" pitchFamily="18" charset="0"/>
              </a:rPr>
              <a:t>intr-o</a:t>
            </a:r>
            <a:r>
              <a:rPr lang="ro-RO" sz="2800" b="1" dirty="0">
                <a:solidFill>
                  <a:srgbClr val="FFC000"/>
                </a:solidFill>
                <a:latin typeface="Times New Roman" panose="02020603050405020304" pitchFamily="18" charset="0"/>
                <a:cs typeface="Times New Roman" panose="02020603050405020304" pitchFamily="18" charset="0"/>
              </a:rPr>
              <a:t> </a:t>
            </a:r>
            <a:r>
              <a:rPr lang="ro-RO" sz="2800" b="1" dirty="0" err="1">
                <a:solidFill>
                  <a:srgbClr val="FFC000"/>
                </a:solidFill>
                <a:latin typeface="Times New Roman" panose="02020603050405020304" pitchFamily="18" charset="0"/>
                <a:cs typeface="Times New Roman" panose="02020603050405020304" pitchFamily="18" charset="0"/>
              </a:rPr>
              <a:t>calatorie</a:t>
            </a:r>
            <a:r>
              <a:rPr lang="ro-RO" sz="2800" b="1" dirty="0">
                <a:solidFill>
                  <a:srgbClr val="FFC000"/>
                </a:solidFill>
                <a:latin typeface="Times New Roman" panose="02020603050405020304" pitchFamily="18" charset="0"/>
                <a:cs typeface="Times New Roman" panose="02020603050405020304" pitchFamily="18" charset="0"/>
              </a:rPr>
              <a:t> pe care acest minunat grup </a:t>
            </a:r>
            <a:r>
              <a:rPr lang="ro-RO" sz="2800" b="1" dirty="0" err="1">
                <a:solidFill>
                  <a:srgbClr val="FFC000"/>
                </a:solidFill>
                <a:latin typeface="Times New Roman" panose="02020603050405020304" pitchFamily="18" charset="0"/>
                <a:cs typeface="Times New Roman" panose="02020603050405020304" pitchFamily="18" charset="0"/>
              </a:rPr>
              <a:t>alcatuit</a:t>
            </a:r>
            <a:r>
              <a:rPr lang="ro-RO" sz="2800" b="1" dirty="0">
                <a:solidFill>
                  <a:srgbClr val="FFC000"/>
                </a:solidFill>
                <a:latin typeface="Times New Roman" panose="02020603050405020304" pitchFamily="18" charset="0"/>
                <a:cs typeface="Times New Roman" panose="02020603050405020304" pitchFamily="18" charset="0"/>
              </a:rPr>
              <a:t> din 12 elevi si               5 profesori nu o vor uita prea </a:t>
            </a:r>
            <a:r>
              <a:rPr lang="ro-RO" sz="2800" b="1" dirty="0" err="1">
                <a:solidFill>
                  <a:srgbClr val="FFC000"/>
                </a:solidFill>
                <a:latin typeface="Times New Roman" panose="02020603050405020304" pitchFamily="18" charset="0"/>
                <a:cs typeface="Times New Roman" panose="02020603050405020304" pitchFamily="18" charset="0"/>
              </a:rPr>
              <a:t>curand</a:t>
            </a:r>
            <a:r>
              <a:rPr lang="ro-RO" sz="2800" b="1" dirty="0">
                <a:solidFill>
                  <a:srgbClr val="FFC000"/>
                </a:solidFill>
                <a:latin typeface="Times New Roman" panose="02020603050405020304" pitchFamily="18" charset="0"/>
                <a:cs typeface="Times New Roman" panose="02020603050405020304" pitchFamily="18" charset="0"/>
              </a:rPr>
              <a:t>.</a:t>
            </a:r>
          </a:p>
          <a:p>
            <a:pPr algn="ctr"/>
            <a:r>
              <a:rPr lang="ro-RO" sz="2800" b="1" dirty="0">
                <a:solidFill>
                  <a:srgbClr val="FFC000"/>
                </a:solidFill>
                <a:latin typeface="Times New Roman" panose="02020603050405020304" pitchFamily="18" charset="0"/>
                <a:cs typeface="Times New Roman" panose="02020603050405020304" pitchFamily="18" charset="0"/>
              </a:rPr>
              <a:t>Lecce, Italia</a:t>
            </a:r>
          </a:p>
          <a:p>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430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3700DC61-D63C-433B-60A4-AB28E9C37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29313" cy="6858000"/>
          </a:xfrm>
          <a:prstGeom prst="rect">
            <a:avLst/>
          </a:prstGeom>
        </p:spPr>
      </p:pic>
      <p:pic>
        <p:nvPicPr>
          <p:cNvPr id="5" name="Imagine 4">
            <a:extLst>
              <a:ext uri="{FF2B5EF4-FFF2-40B4-BE49-F238E27FC236}">
                <a16:creationId xmlns:a16="http://schemas.microsoft.com/office/drawing/2014/main" id="{ECFE2C17-30AA-745F-E8D4-51A1AFE29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9312" y="0"/>
            <a:ext cx="6262687" cy="6858000"/>
          </a:xfrm>
          <a:prstGeom prst="rect">
            <a:avLst/>
          </a:prstGeom>
        </p:spPr>
      </p:pic>
    </p:spTree>
    <p:extLst>
      <p:ext uri="{BB962C8B-B14F-4D97-AF65-F5344CB8AC3E}">
        <p14:creationId xmlns:p14="http://schemas.microsoft.com/office/powerpoint/2010/main" val="2528152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a16="http://schemas.microsoft.com/office/drawing/2014/main" id="{3D6C8EB1-D641-4124-F0FF-89408A862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7" name="Imagine 6">
            <a:extLst>
              <a:ext uri="{FF2B5EF4-FFF2-40B4-BE49-F238E27FC236}">
                <a16:creationId xmlns:a16="http://schemas.microsoft.com/office/drawing/2014/main" id="{68666AAD-9925-ACF3-41E6-E4D47D0EC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
        <p:nvSpPr>
          <p:cNvPr id="8" name="CasetăText 7">
            <a:extLst>
              <a:ext uri="{FF2B5EF4-FFF2-40B4-BE49-F238E27FC236}">
                <a16:creationId xmlns:a16="http://schemas.microsoft.com/office/drawing/2014/main" id="{A1C4B1BD-98B6-4208-CACB-82C616FF1B6D}"/>
              </a:ext>
            </a:extLst>
          </p:cNvPr>
          <p:cNvSpPr txBox="1"/>
          <p:nvPr/>
        </p:nvSpPr>
        <p:spPr>
          <a:xfrm>
            <a:off x="914400" y="5800725"/>
            <a:ext cx="3943350" cy="646331"/>
          </a:xfrm>
          <a:prstGeom prst="rect">
            <a:avLst/>
          </a:prstGeom>
          <a:noFill/>
        </p:spPr>
        <p:txBody>
          <a:bodyPr wrap="square" rtlCol="0">
            <a:spAutoFit/>
          </a:bodyPr>
          <a:lstStyle/>
          <a:p>
            <a:r>
              <a:rPr lang="ro-RO" sz="3600" b="1" dirty="0">
                <a:solidFill>
                  <a:srgbClr val="FFFF00"/>
                </a:solidFill>
                <a:effectLst>
                  <a:outerShdw blurRad="38100" dist="38100" dir="2700000" algn="tl">
                    <a:srgbClr val="000000">
                      <a:alpha val="43137"/>
                    </a:srgbClr>
                  </a:outerShdw>
                </a:effectLst>
              </a:rPr>
              <a:t>Învățăm.......</a:t>
            </a:r>
            <a:endParaRPr lang="en-US"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6938417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AA5EC440-2179-B082-92A0-E9FB1BA7F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5" name="Imagine 4">
            <a:extLst>
              <a:ext uri="{FF2B5EF4-FFF2-40B4-BE49-F238E27FC236}">
                <a16:creationId xmlns:a16="http://schemas.microsoft.com/office/drawing/2014/main" id="{EB44CF48-4667-54D8-1D22-8064D96F6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0"/>
            <a:ext cx="6096000" cy="6858000"/>
          </a:xfrm>
          <a:prstGeom prst="rect">
            <a:avLst/>
          </a:prstGeom>
        </p:spPr>
      </p:pic>
    </p:spTree>
    <p:extLst>
      <p:ext uri="{BB962C8B-B14F-4D97-AF65-F5344CB8AC3E}">
        <p14:creationId xmlns:p14="http://schemas.microsoft.com/office/powerpoint/2010/main" val="118858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24CF7262-21CE-2E35-3753-602315F96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186613" cy="6858000"/>
          </a:xfrm>
          <a:prstGeom prst="rect">
            <a:avLst/>
          </a:prstGeom>
        </p:spPr>
      </p:pic>
      <p:pic>
        <p:nvPicPr>
          <p:cNvPr id="5" name="Imagine 4">
            <a:extLst>
              <a:ext uri="{FF2B5EF4-FFF2-40B4-BE49-F238E27FC236}">
                <a16:creationId xmlns:a16="http://schemas.microsoft.com/office/drawing/2014/main" id="{F03DB8BC-E98F-98D2-9DC7-69B4AA1E7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1711910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864238D3-BC08-F136-3813-4CF7E1ABA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29375" cy="6858000"/>
          </a:xfrm>
          <a:prstGeom prst="rect">
            <a:avLst/>
          </a:prstGeom>
        </p:spPr>
      </p:pic>
      <p:pic>
        <p:nvPicPr>
          <p:cNvPr id="5" name="Imagine 4">
            <a:extLst>
              <a:ext uri="{FF2B5EF4-FFF2-40B4-BE49-F238E27FC236}">
                <a16:creationId xmlns:a16="http://schemas.microsoft.com/office/drawing/2014/main" id="{0FDBF376-F51A-9B60-7BE0-15F573465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375" y="0"/>
            <a:ext cx="5762625" cy="6858000"/>
          </a:xfrm>
          <a:prstGeom prst="rect">
            <a:avLst/>
          </a:prstGeom>
        </p:spPr>
      </p:pic>
    </p:spTree>
    <p:extLst>
      <p:ext uri="{BB962C8B-B14F-4D97-AF65-F5344CB8AC3E}">
        <p14:creationId xmlns:p14="http://schemas.microsoft.com/office/powerpoint/2010/main" val="25041753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5BA8B061-756F-F425-4CEF-62CF7EBC0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setăText 3">
            <a:extLst>
              <a:ext uri="{FF2B5EF4-FFF2-40B4-BE49-F238E27FC236}">
                <a16:creationId xmlns:a16="http://schemas.microsoft.com/office/drawing/2014/main" id="{E645CE44-3A35-C7C3-2486-87A479BFEE24}"/>
              </a:ext>
            </a:extLst>
          </p:cNvPr>
          <p:cNvSpPr txBox="1"/>
          <p:nvPr/>
        </p:nvSpPr>
        <p:spPr>
          <a:xfrm>
            <a:off x="5700713" y="5343526"/>
            <a:ext cx="5643563" cy="1200329"/>
          </a:xfrm>
          <a:prstGeom prst="rect">
            <a:avLst/>
          </a:prstGeom>
          <a:noFill/>
        </p:spPr>
        <p:txBody>
          <a:bodyPr wrap="square" rtlCol="0">
            <a:spAutoFit/>
          </a:bodyPr>
          <a:lstStyle/>
          <a:p>
            <a:r>
              <a:rPr lang="ro-RO" sz="36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Final de lecție...</a:t>
            </a:r>
          </a:p>
          <a:p>
            <a:r>
              <a:rPr lang="ro-RO" sz="36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Încă o zi minunată!</a:t>
            </a:r>
            <a:endParaRPr lang="en-US" sz="36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095226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71548545-7386-D774-2864-65D63FE92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16883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02DDF1-3665-D55A-E48B-24234ECE47E4}"/>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0" name="Picture 2" descr="✅">
            <a:extLst>
              <a:ext uri="{FF2B5EF4-FFF2-40B4-BE49-F238E27FC236}">
                <a16:creationId xmlns:a16="http://schemas.microsoft.com/office/drawing/2014/main" id="{A7D591C8-7E88-E88B-4506-DCB3B3CCB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38" y="-503238"/>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
            <a:extLst>
              <a:ext uri="{FF2B5EF4-FFF2-40B4-BE49-F238E27FC236}">
                <a16:creationId xmlns:a16="http://schemas.microsoft.com/office/drawing/2014/main" id="{157411B4-E6CB-91AB-5247-9CEB005FD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5700" y="334963"/>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
            <a:extLst>
              <a:ext uri="{FF2B5EF4-FFF2-40B4-BE49-F238E27FC236}">
                <a16:creationId xmlns:a16="http://schemas.microsoft.com/office/drawing/2014/main" id="{21CF3C79-42C5-8CA4-8D4D-9490318A3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41600" y="334963"/>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4" name="CasetăText 3">
            <a:extLst>
              <a:ext uri="{FF2B5EF4-FFF2-40B4-BE49-F238E27FC236}">
                <a16:creationId xmlns:a16="http://schemas.microsoft.com/office/drawing/2014/main" id="{09A18C8D-A4D3-AE64-A0BE-3018483EECE8}"/>
              </a:ext>
            </a:extLst>
          </p:cNvPr>
          <p:cNvSpPr txBox="1"/>
          <p:nvPr/>
        </p:nvSpPr>
        <p:spPr>
          <a:xfrm>
            <a:off x="439738" y="642938"/>
            <a:ext cx="11204574" cy="5447645"/>
          </a:xfrm>
          <a:prstGeom prst="rect">
            <a:avLst/>
          </a:prstGeom>
          <a:noFill/>
          <a:ln w="28575">
            <a:solidFill>
              <a:schemeClr val="tx1"/>
            </a:solidFill>
          </a:ln>
          <a:effectLst>
            <a:glow rad="228600">
              <a:schemeClr val="accent2">
                <a:satMod val="175000"/>
                <a:alpha val="40000"/>
              </a:schemeClr>
            </a:glow>
          </a:effectLst>
        </p:spPr>
        <p:txBody>
          <a:bodyPr wrap="square">
            <a:spAutoFit/>
          </a:bodyPr>
          <a:lstStyle/>
          <a:p>
            <a:pPr marL="0" marR="0" lvl="0" indent="0" algn="ctr" defTabSz="914400" rtl="0" eaLnBrk="0" fontAlgn="ctr" latinLnBrk="0" hangingPunct="0">
              <a:lnSpc>
                <a:spcPct val="100000"/>
              </a:lnSpc>
              <a:spcBef>
                <a:spcPct val="0"/>
              </a:spcBef>
              <a:spcAft>
                <a:spcPct val="0"/>
              </a:spcAft>
              <a:buClrTx/>
              <a:buSzTx/>
              <a:buFontTx/>
              <a:buNone/>
              <a:tabLst/>
            </a:pPr>
            <a:endParaRPr kumimoji="0" lang="ro-RO" altLang="en-US" sz="2800" b="1" i="0" u="none" strike="noStrike" cap="none" normalizeH="0" baseline="0" dirty="0">
              <a:ln>
                <a:noFill/>
              </a:ln>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Ziua</a:t>
            </a:r>
            <a:r>
              <a:rPr kumimoji="0" lang="en-US" altLang="en-US" sz="2800" b="1" i="0" u="none" strike="noStrike" cap="none" normalizeH="0" baseline="0" dirty="0">
                <a:ln>
                  <a:noFill/>
                </a:ln>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r>
              <a:rPr kumimoji="0" lang="ro-RO" altLang="en-US" sz="2800" b="1" i="0" u="none" strike="noStrike" cap="none" normalizeH="0" baseline="0" dirty="0">
                <a:ln>
                  <a:noFill/>
                </a:ln>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 patra a</a:t>
            </a:r>
            <a:r>
              <a:rPr kumimoji="0" lang="en-US" altLang="en-US" sz="2800" b="1" i="0" u="none" strike="noStrike" cap="none" normalizeH="0" baseline="0" dirty="0">
                <a:ln>
                  <a:noFill/>
                </a:ln>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endParaRPr kumimoji="0" lang="ro-RO" altLang="en-US" sz="2800" b="1" i="0" u="none" strike="noStrike" cap="none" normalizeH="0" baseline="0" dirty="0">
              <a:ln>
                <a:noFill/>
              </a:ln>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Astăzi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fost</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cea</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frumoasă</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zi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pentru</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elevii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noștri</a:t>
            </a:r>
            <a:r>
              <a:rPr lang="ro-RO" altLang="en-US" sz="24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fiindcă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este</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ziua</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în</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care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vor</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prezenta</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gazd</a:t>
            </a:r>
            <a:r>
              <a:rPr kumimoji="0" lang="ro-RO"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elor</a:t>
            </a:r>
            <a:r>
              <a:rPr kumimoji="0" lang="ro-RO"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noastre</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un program din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folclorul</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românesc</a:t>
            </a:r>
            <a:r>
              <a:rPr lang="ro-RO" altLang="en-US" sz="24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o-RO" altLang="en-US" sz="2400" b="1" dirty="0" err="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acestia</a:t>
            </a:r>
            <a:r>
              <a:rPr lang="ro-RO" altLang="en-US" sz="24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au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evoluat</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pe scena din sala de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festivități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Colegii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și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profesorii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italieni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au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apreciat</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dansurile</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și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cântecele</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românești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dar</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și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prestația</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elevilor</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noștri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Spectatorii-elevii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și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profesorii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italieni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au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aplaudat</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au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dansat</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alături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a:t>
            </a:r>
            <a:r>
              <a:rPr lang="ro-RO" altLang="en-US" sz="24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au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ovaționat</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încărcând</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inimile</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artiștilor</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și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profesorilor</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lor de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bucurie</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342900" marR="0" lvl="0" indent="-342900" algn="l" defTabSz="914400" rtl="0" eaLnBrk="0" fontAlgn="ctr" latinLnBrk="0" hangingPunct="0">
              <a:lnSpc>
                <a:spcPct val="100000"/>
              </a:lnSpc>
              <a:spcBef>
                <a:spcPct val="0"/>
              </a:spcBef>
              <a:spcAft>
                <a:spcPct val="0"/>
              </a:spcAft>
              <a:buClrTx/>
              <a:buSzTx/>
              <a:buFont typeface="Wingdings" panose="05000000000000000000" pitchFamily="2" charset="2"/>
              <a:buChar char="ü"/>
              <a:tabLst/>
            </a:pP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După</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momentul</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artistic, au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urmărit</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împreună</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prezentări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ro-RO"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ower</a:t>
            </a:r>
            <a:r>
              <a:rPr kumimoji="0" lang="ro-RO"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oint</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realizate</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profesorii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din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România</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despre</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țara</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noastră</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despre</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tradițiile</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Paște</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despre</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legătura</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istorică</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dintre</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România</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și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Italia,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și</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nu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în</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cele</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din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urmă</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despre</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școala</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noastră</a:t>
            </a:r>
            <a:r>
              <a:rPr kumimoji="0" lang="en-US" altLang="en-US" sz="2400" b="1" i="0" u="none" strike="noStrike" cap="none" normalizeH="0" baseline="0" dirty="0">
                <a:ln>
                  <a:noFill/>
                </a:ln>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262960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4BEC38CD-7E80-BB83-2332-6AEEAC001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setăText 3">
            <a:extLst>
              <a:ext uri="{FF2B5EF4-FFF2-40B4-BE49-F238E27FC236}">
                <a16:creationId xmlns:a16="http://schemas.microsoft.com/office/drawing/2014/main" id="{7C0532C3-40A7-89C8-19F4-EFE9E018DC74}"/>
              </a:ext>
            </a:extLst>
          </p:cNvPr>
          <p:cNvSpPr txBox="1"/>
          <p:nvPr/>
        </p:nvSpPr>
        <p:spPr>
          <a:xfrm>
            <a:off x="7315200" y="528638"/>
            <a:ext cx="4614862" cy="584775"/>
          </a:xfrm>
          <a:prstGeom prst="rect">
            <a:avLst/>
          </a:prstGeom>
          <a:noFill/>
          <a:effectLst>
            <a:reflection blurRad="6350" stA="50000" endA="300" endPos="55000" dir="5400000" sy="-100000" algn="bl" rotWithShape="0"/>
          </a:effectLst>
          <a:scene3d>
            <a:camera prst="orthographicFront"/>
            <a:lightRig rig="threePt" dir="t"/>
          </a:scene3d>
          <a:sp3d>
            <a:bevelT w="139700" h="139700" prst="divot"/>
          </a:sp3d>
        </p:spPr>
        <p:txBody>
          <a:bodyPr wrap="square" rtlCol="0">
            <a:spAutoFit/>
          </a:bodyPr>
          <a:lstStyle/>
          <a:p>
            <a:r>
              <a:rPr lang="ro-RO" sz="3200" b="1" spc="300"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r>
              <a:rPr lang="ro-RO" sz="3200" b="1" spc="300" dirty="0">
                <a:solidFill>
                  <a:schemeClr val="accent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Mân</a:t>
            </a:r>
            <a:r>
              <a:rPr lang="ro-RO" sz="3200" b="1" spc="300" dirty="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dră</a:t>
            </a:r>
            <a:r>
              <a:rPr lang="ro-RO" sz="3200" b="1" spc="300"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r>
              <a:rPr lang="ro-RO" sz="3200" b="1" spc="300" dirty="0" err="1">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Românie</a:t>
            </a:r>
            <a:endParaRPr lang="en-US" sz="3200" b="1" spc="300"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27167871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D690363B-7404-426B-86FA-F3D109963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857875" cy="3429000"/>
          </a:xfrm>
          <a:prstGeom prst="rect">
            <a:avLst/>
          </a:prstGeom>
        </p:spPr>
      </p:pic>
      <p:pic>
        <p:nvPicPr>
          <p:cNvPr id="5" name="Imagine 4">
            <a:extLst>
              <a:ext uri="{FF2B5EF4-FFF2-40B4-BE49-F238E27FC236}">
                <a16:creationId xmlns:a16="http://schemas.microsoft.com/office/drawing/2014/main" id="{D0347A93-8A42-F463-021C-BF2EC3398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8998"/>
            <a:ext cx="5857875" cy="3429001"/>
          </a:xfrm>
          <a:prstGeom prst="rect">
            <a:avLst/>
          </a:prstGeom>
        </p:spPr>
      </p:pic>
      <p:pic>
        <p:nvPicPr>
          <p:cNvPr id="7" name="Imagine 6">
            <a:extLst>
              <a:ext uri="{FF2B5EF4-FFF2-40B4-BE49-F238E27FC236}">
                <a16:creationId xmlns:a16="http://schemas.microsoft.com/office/drawing/2014/main" id="{0ECDB90E-4AEC-76AA-1145-9885CC25F4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874" y="-2"/>
            <a:ext cx="6334125" cy="3429000"/>
          </a:xfrm>
          <a:prstGeom prst="rect">
            <a:avLst/>
          </a:prstGeom>
        </p:spPr>
      </p:pic>
      <p:pic>
        <p:nvPicPr>
          <p:cNvPr id="9" name="Imagine 8">
            <a:extLst>
              <a:ext uri="{FF2B5EF4-FFF2-40B4-BE49-F238E27FC236}">
                <a16:creationId xmlns:a16="http://schemas.microsoft.com/office/drawing/2014/main" id="{0818180E-0576-E605-A096-262443C44A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7874" y="3428996"/>
            <a:ext cx="6334126" cy="3429002"/>
          </a:xfrm>
          <a:prstGeom prst="rect">
            <a:avLst/>
          </a:prstGeom>
        </p:spPr>
      </p:pic>
    </p:spTree>
    <p:extLst>
      <p:ext uri="{BB962C8B-B14F-4D97-AF65-F5344CB8AC3E}">
        <p14:creationId xmlns:p14="http://schemas.microsoft.com/office/powerpoint/2010/main" val="20273901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anim calcmode="lin" valueType="num">
                                      <p:cBhvr>
                                        <p:cTn id="22" dur="2000" fill="hold"/>
                                        <p:tgtEl>
                                          <p:spTgt spid="7"/>
                                        </p:tgtEl>
                                        <p:attrNameLst>
                                          <p:attrName>ppt_w</p:attrName>
                                        </p:attrNameLst>
                                      </p:cBhvr>
                                      <p:tavLst>
                                        <p:tav tm="0" fmla="#ppt_w*sin(2.5*pi*$)">
                                          <p:val>
                                            <p:fltVal val="0"/>
                                          </p:val>
                                        </p:tav>
                                        <p:tav tm="100000">
                                          <p:val>
                                            <p:fltVal val="1"/>
                                          </p:val>
                                        </p:tav>
                                      </p:tavLst>
                                    </p:anim>
                                    <p:anim calcmode="lin" valueType="num">
                                      <p:cBhvr>
                                        <p:cTn id="2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000"/>
                                        <p:tgtEl>
                                          <p:spTgt spid="9"/>
                                        </p:tgtEl>
                                      </p:cBhvr>
                                    </p:animEffect>
                                    <p:anim calcmode="lin" valueType="num">
                                      <p:cBhvr>
                                        <p:cTn id="29" dur="2000" fill="hold"/>
                                        <p:tgtEl>
                                          <p:spTgt spid="9"/>
                                        </p:tgtEl>
                                        <p:attrNameLst>
                                          <p:attrName>ppt_w</p:attrName>
                                        </p:attrNameLst>
                                      </p:cBhvr>
                                      <p:tavLst>
                                        <p:tav tm="0" fmla="#ppt_w*sin(2.5*pi*$)">
                                          <p:val>
                                            <p:fltVal val="0"/>
                                          </p:val>
                                        </p:tav>
                                        <p:tav tm="100000">
                                          <p:val>
                                            <p:fltVal val="1"/>
                                          </p:val>
                                        </p:tav>
                                      </p:tavLst>
                                    </p:anim>
                                    <p:anim calcmode="lin" valueType="num">
                                      <p:cBhvr>
                                        <p:cTn id="30"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a:extLst>
              <a:ext uri="{FF2B5EF4-FFF2-40B4-BE49-F238E27FC236}">
                <a16:creationId xmlns:a16="http://schemas.microsoft.com/office/drawing/2014/main" id="{8186DDDB-A278-2961-E7F7-62B9719F1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pic>
        <p:nvPicPr>
          <p:cNvPr id="8" name="Imagine 7">
            <a:extLst>
              <a:ext uri="{FF2B5EF4-FFF2-40B4-BE49-F238E27FC236}">
                <a16:creationId xmlns:a16="http://schemas.microsoft.com/office/drawing/2014/main" id="{043D21A5-7589-D9CA-D3A0-F63939F61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0"/>
            <a:ext cx="6705600" cy="6858000"/>
          </a:xfrm>
          <a:prstGeom prst="rect">
            <a:avLst/>
          </a:prstGeom>
        </p:spPr>
      </p:pic>
    </p:spTree>
    <p:extLst>
      <p:ext uri="{BB962C8B-B14F-4D97-AF65-F5344CB8AC3E}">
        <p14:creationId xmlns:p14="http://schemas.microsoft.com/office/powerpoint/2010/main" val="245156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A48AB786-4875-7A6F-57E4-BC6B4DDD9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836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275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83758962-2D33-D133-8A7C-4DB40CC768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422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375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7910EB60-BFEC-41C9-5CA8-CC041E847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580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3250"/>
                                        <p:tgtEl>
                                          <p:spTgt spid="3"/>
                                        </p:tgtEl>
                                      </p:cBhvr>
                                    </p:animEffect>
                                    <p:set>
                                      <p:cBhvr>
                                        <p:cTn id="7" dur="1" fill="hold">
                                          <p:stCondLst>
                                            <p:cond delay="3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94C94262-920F-C7AD-6D78-E625D19FE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616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BC47B2CA-CB09-DEEF-E604-64C2F6BF8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5" name="Imagine 4">
            <a:extLst>
              <a:ext uri="{FF2B5EF4-FFF2-40B4-BE49-F238E27FC236}">
                <a16:creationId xmlns:a16="http://schemas.microsoft.com/office/drawing/2014/main" id="{9BDDEF94-19AE-AADA-FAFD-6F5334C4E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0"/>
            <a:ext cx="6096000" cy="6858000"/>
          </a:xfrm>
          <a:prstGeom prst="rect">
            <a:avLst/>
          </a:prstGeom>
        </p:spPr>
      </p:pic>
    </p:spTree>
    <p:extLst>
      <p:ext uri="{BB962C8B-B14F-4D97-AF65-F5344CB8AC3E}">
        <p14:creationId xmlns:p14="http://schemas.microsoft.com/office/powerpoint/2010/main" val="47778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31E91C95-8AB6-0288-E45A-782B5DADC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setăText 3">
            <a:extLst>
              <a:ext uri="{FF2B5EF4-FFF2-40B4-BE49-F238E27FC236}">
                <a16:creationId xmlns:a16="http://schemas.microsoft.com/office/drawing/2014/main" id="{8F1255EC-6043-E836-A5E9-212C550836B2}"/>
              </a:ext>
            </a:extLst>
          </p:cNvPr>
          <p:cNvSpPr txBox="1"/>
          <p:nvPr/>
        </p:nvSpPr>
        <p:spPr>
          <a:xfrm>
            <a:off x="4443413" y="642939"/>
            <a:ext cx="7415212" cy="830997"/>
          </a:xfrm>
          <a:prstGeom prst="rect">
            <a:avLst/>
          </a:prstGeom>
          <a:noFill/>
        </p:spPr>
        <p:txBody>
          <a:bodyPr wrap="square" rtlCol="0">
            <a:spAutoFit/>
          </a:bodyPr>
          <a:lstStyle/>
          <a:p>
            <a:r>
              <a:rPr lang="ro-RO" sz="2400" b="1" spc="300"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Bucuroși! Voioși! Veseli! dar și Frumoși</a:t>
            </a:r>
          </a:p>
          <a:p>
            <a:r>
              <a:rPr lang="ro-RO" sz="2400" b="1" spc="300"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Am mai gătat încă o zi......</a:t>
            </a:r>
            <a:endParaRPr lang="en-US" sz="2400" b="1" spc="300"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280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2750"/>
                                  </p:stCondLst>
                                  <p:childTnLst>
                                    <p:animScale>
                                      <p:cBhvr>
                                        <p:cTn id="6" dur="4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D59D92FD-7EA9-976C-8ED7-222DAE448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setăText 3">
            <a:extLst>
              <a:ext uri="{FF2B5EF4-FFF2-40B4-BE49-F238E27FC236}">
                <a16:creationId xmlns:a16="http://schemas.microsoft.com/office/drawing/2014/main" id="{ACF66CFD-A41E-F62D-C1A6-8C5BF5615A7E}"/>
              </a:ext>
            </a:extLst>
          </p:cNvPr>
          <p:cNvSpPr txBox="1"/>
          <p:nvPr/>
        </p:nvSpPr>
        <p:spPr>
          <a:xfrm>
            <a:off x="5186363" y="400050"/>
            <a:ext cx="5529262" cy="954107"/>
          </a:xfrm>
          <a:prstGeom prst="rect">
            <a:avLst/>
          </a:prstGeom>
          <a:noFill/>
        </p:spPr>
        <p:txBody>
          <a:bodyPr wrap="square" rtlCol="0">
            <a:spAutoFit/>
          </a:bodyPr>
          <a:lstStyle/>
          <a:p>
            <a:pPr algn="ctr"/>
            <a:r>
              <a:rPr lang="ro-RO" sz="2400" b="1" spc="300" dirty="0">
                <a:solidFill>
                  <a:srgbClr val="FF0000"/>
                </a:solidFill>
                <a:effectLst>
                  <a:outerShdw blurRad="38100" dist="38100" dir="2700000" algn="tl">
                    <a:srgbClr val="000000">
                      <a:alpha val="43137"/>
                    </a:srgbClr>
                  </a:outerShdw>
                </a:effectLst>
                <a:latin typeface="Algerian" panose="04020705040A02060702" pitchFamily="82" charset="0"/>
              </a:rPr>
              <a:t>Final de activitate.... </a:t>
            </a:r>
            <a:r>
              <a:rPr lang="ro-RO" sz="3200" b="1" spc="300" dirty="0">
                <a:solidFill>
                  <a:srgbClr val="FFFF00"/>
                </a:solidFill>
                <a:effectLst>
                  <a:outerShdw blurRad="38100" dist="38100" dir="2700000" algn="tl">
                    <a:srgbClr val="000000">
                      <a:alpha val="43137"/>
                    </a:srgbClr>
                  </a:outerShdw>
                </a:effectLst>
                <a:latin typeface="Algerian" panose="04020705040A02060702" pitchFamily="82" charset="0"/>
              </a:rPr>
              <a:t>suntem buni!</a:t>
            </a:r>
            <a:endParaRPr lang="en-US" sz="3200" b="1" spc="300" dirty="0">
              <a:solidFill>
                <a:srgbClr val="FFFF00"/>
              </a:solidFill>
              <a:effectLst>
                <a:outerShdw blurRad="38100" dist="38100" dir="2700000" algn="tl">
                  <a:srgbClr val="000000">
                    <a:alpha val="43137"/>
                  </a:srgbClr>
                </a:outerShdw>
              </a:effectLst>
              <a:latin typeface="Algerian" panose="04020705040A02060702" pitchFamily="82" charset="0"/>
            </a:endParaRPr>
          </a:p>
        </p:txBody>
      </p:sp>
    </p:spTree>
    <p:extLst>
      <p:ext uri="{BB962C8B-B14F-4D97-AF65-F5344CB8AC3E}">
        <p14:creationId xmlns:p14="http://schemas.microsoft.com/office/powerpoint/2010/main" val="271853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2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0" fill="hold"/>
                                        <p:tgtEl>
                                          <p:spTgt spid="4"/>
                                        </p:tgtEl>
                                        <p:attrNameLst>
                                          <p:attrName>ppt_x</p:attrName>
                                        </p:attrNameLst>
                                      </p:cBhvr>
                                      <p:tavLst>
                                        <p:tav tm="0">
                                          <p:val>
                                            <p:strVal val="#ppt_x"/>
                                          </p:val>
                                        </p:tav>
                                        <p:tav tm="100000">
                                          <p:val>
                                            <p:strVal val="#ppt_x"/>
                                          </p:val>
                                        </p:tav>
                                      </p:tavLst>
                                    </p:anim>
                                    <p:anim calcmode="lin" valueType="num">
                                      <p:cBhvr additive="base">
                                        <p:cTn id="8" dur="2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175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3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C8E87F-EA30-999E-E659-B9D7DD52E42A}"/>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074" name="Picture 2" descr="✅">
            <a:extLst>
              <a:ext uri="{FF2B5EF4-FFF2-40B4-BE49-F238E27FC236}">
                <a16:creationId xmlns:a16="http://schemas.microsoft.com/office/drawing/2014/main" id="{73F0C6C7-B998-8A13-A16E-5BE102FA5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8" y="-4191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4" name="CasetăText 3">
            <a:extLst>
              <a:ext uri="{FF2B5EF4-FFF2-40B4-BE49-F238E27FC236}">
                <a16:creationId xmlns:a16="http://schemas.microsoft.com/office/drawing/2014/main" id="{D287A1C3-D720-36FA-19E8-E3D8127D7C6B}"/>
              </a:ext>
            </a:extLst>
          </p:cNvPr>
          <p:cNvSpPr txBox="1"/>
          <p:nvPr/>
        </p:nvSpPr>
        <p:spPr>
          <a:xfrm>
            <a:off x="285751" y="371474"/>
            <a:ext cx="11444288" cy="5878532"/>
          </a:xfrm>
          <a:prstGeom prst="rect">
            <a:avLst/>
          </a:prstGeom>
          <a:noFill/>
          <a:ln w="117475">
            <a:solidFill>
              <a:srgbClr val="FFFF00"/>
            </a:solidFill>
          </a:ln>
          <a:effectLst>
            <a:glow rad="101600">
              <a:schemeClr val="accent4">
                <a:satMod val="175000"/>
                <a:alpha val="40000"/>
              </a:schemeClr>
            </a:glow>
            <a:softEdge rad="12700"/>
          </a:effectLst>
        </p:spPr>
        <p:txBody>
          <a:bodyPr wrap="square">
            <a:spAutoFit/>
          </a:bodyPr>
          <a:lstStyle/>
          <a:p>
            <a:pPr marL="0" marR="0" lvl="0" indent="0" algn="ctr" defTabSz="914400" rtl="0" eaLnBrk="0" fontAlgn="ctr" latinLnBrk="0" hangingPunct="0">
              <a:lnSpc>
                <a:spcPct val="100000"/>
              </a:lnSpc>
              <a:spcBef>
                <a:spcPct val="0"/>
              </a:spcBef>
              <a:spcAft>
                <a:spcPct val="0"/>
              </a:spcAft>
              <a:buClrTx/>
              <a:buSzTx/>
              <a:buFontTx/>
              <a:buNone/>
              <a:tabLst/>
            </a:pPr>
            <a:endParaRPr kumimoji="0" lang="ro-RO" altLang="en-US" sz="3200" b="1" i="0" u="none" strike="noStrike" cap="none" normalizeH="0" baseline="0" dirty="0">
              <a:ln>
                <a:noFill/>
              </a:ln>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a:ln>
                  <a:noFill/>
                </a:ln>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Ziua</a:t>
            </a:r>
            <a:r>
              <a:rPr kumimoji="0" lang="en-US" altLang="en-US" sz="3200" b="1" i="0" u="none" strike="noStrike" cap="none" normalizeH="0" baseline="0" dirty="0">
                <a:ln>
                  <a:noFill/>
                </a:ln>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r>
              <a:rPr kumimoji="0" lang="ro-RO" altLang="en-US" sz="3200" b="1" i="0" u="none" strike="noStrike" cap="none" normalizeH="0" baseline="0" dirty="0">
                <a:ln>
                  <a:noFill/>
                </a:ln>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 cincea </a:t>
            </a:r>
            <a:r>
              <a:rPr kumimoji="0" lang="en-US" altLang="en-US" sz="3200" b="1" i="0" u="none" strike="noStrike" cap="none" normalizeH="0" baseline="0" dirty="0">
                <a:ln>
                  <a:noFill/>
                </a:ln>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endParaRPr kumimoji="0" lang="ro-RO" altLang="en-US" sz="3200" b="1" i="0" u="none" strike="noStrike" cap="none" normalizeH="0" baseline="0" dirty="0">
              <a:ln>
                <a:noFill/>
              </a:ln>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FF0000"/>
                </a:solidFill>
                <a:effectLst>
                  <a:outerShdw blurRad="38100" dist="38100" dir="2700000" algn="tl">
                    <a:srgbClr val="000000">
                      <a:alpha val="43137"/>
                    </a:srgbClr>
                  </a:outerShdw>
                </a:effectLst>
                <a:latin typeface="Aptos Display" panose="020B0004020202020204" pitchFamily="34" charset="0"/>
                <a:cs typeface="Aharoni" panose="02010803020104030203" pitchFamily="2" charset="-79"/>
              </a:rPr>
              <a:t>     </a:t>
            </a:r>
          </a:p>
          <a:p>
            <a:pPr marL="457200" marR="0" lvl="0" indent="-45720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Ultima zi din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mobilitate</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fost</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extrem</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de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emoționantă</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Elevii</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și</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profesorii</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noștri</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au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participat</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la un concert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susținut</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de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colegii</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lor de la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gimnaziu</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Au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fost</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momente</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plăcute</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și</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emoționante</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endPar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endParaRPr>
          </a:p>
          <a:p>
            <a:pPr marL="457200" marR="0" lvl="0" indent="-45720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După</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concert au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vizitat</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școala</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au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discutat</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cu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colegii</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lor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și</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au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realizat</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un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schimb</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de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idei</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cu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aceștia</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despre</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învățământul</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din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fiecare</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țară</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a:t>
            </a:r>
            <a:endPar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endParaRPr>
          </a:p>
          <a:p>
            <a:pPr marL="457200" marR="0" lvl="0" indent="-45720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La final, a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avut</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loc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festivitatea</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de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încheiere</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mobilității</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și</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s-au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decernat</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certificatele</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de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participare</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a:t>
            </a:r>
            <a:endPar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endParaRPr>
          </a:p>
          <a:p>
            <a:pPr marL="457200" marR="0" lvl="0" indent="-45720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Și</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-au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luat</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 la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revedere</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emoționați</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promițând</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ca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vor</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continua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colaborarea</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în</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proiectul</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 Europa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și</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valorile</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ei</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prin</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ochi</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de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copil</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dar</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și</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în</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proiecte</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 </a:t>
            </a:r>
            <a:r>
              <a:rPr kumimoji="0" lang="en-US" altLang="en-US" sz="2800" b="1" i="0" u="none" strike="noStrike" cap="none" normalizeH="0" baseline="0" dirty="0" err="1">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noi</a:t>
            </a:r>
            <a:r>
              <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cs typeface="Segoe UI Historic" panose="020B0502040204020203" pitchFamily="34" charset="0"/>
              </a:rPr>
              <a:t>.</a:t>
            </a:r>
            <a:endParaRPr kumimoji="0" lang="en-US" altLang="en-US" sz="2800" b="1" i="0" u="none" strike="noStrike" cap="none" normalizeH="0" baseline="0" dirty="0">
              <a:ln>
                <a:noFill/>
              </a:ln>
              <a:solidFill>
                <a:srgbClr val="0070C0"/>
              </a:solidFill>
              <a:effectLst>
                <a:outerShdw blurRad="38100" dist="38100" dir="2700000" algn="tl">
                  <a:srgbClr val="000000">
                    <a:alpha val="43137"/>
                  </a:srgbClr>
                </a:outerShdw>
              </a:effectLst>
              <a:latin typeface="Aptos Display" panose="020B0004020202020204" pitchFamily="34" charset="0"/>
            </a:endParaRPr>
          </a:p>
        </p:txBody>
      </p:sp>
    </p:spTree>
    <p:extLst>
      <p:ext uri="{BB962C8B-B14F-4D97-AF65-F5344CB8AC3E}">
        <p14:creationId xmlns:p14="http://schemas.microsoft.com/office/powerpoint/2010/main" val="155589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4">
                                            <p:txEl>
                                              <p:pRg st="1" end="1"/>
                                            </p:txEl>
                                          </p:spTgt>
                                        </p:tgtEl>
                                        <p:attrNameLst>
                                          <p:attrName>style.color</p:attrName>
                                        </p:attrNameLst>
                                      </p:cBhvr>
                                      <p:to>
                                        <a:schemeClr val="bg1"/>
                                      </p:to>
                                    </p:animClr>
                                    <p:animClr clrSpc="rgb" dir="cw">
                                      <p:cBhvr>
                                        <p:cTn id="14" dur="250" autoRev="1" fill="remove"/>
                                        <p:tgtEl>
                                          <p:spTgt spid="4">
                                            <p:txEl>
                                              <p:pRg st="1" end="1"/>
                                            </p:txEl>
                                          </p:spTgt>
                                        </p:tgtEl>
                                        <p:attrNameLst>
                                          <p:attrName>fillcolor</p:attrName>
                                        </p:attrNameLst>
                                      </p:cBhvr>
                                      <p:to>
                                        <a:schemeClr val="bg1"/>
                                      </p:to>
                                    </p:animClr>
                                    <p:set>
                                      <p:cBhvr>
                                        <p:cTn id="15" dur="250" autoRev="1" fill="remove"/>
                                        <p:tgtEl>
                                          <p:spTgt spid="4">
                                            <p:txEl>
                                              <p:pRg st="1" end="1"/>
                                            </p:txEl>
                                          </p:spTgt>
                                        </p:tgtEl>
                                        <p:attrNameLst>
                                          <p:attrName>fill.type</p:attrName>
                                        </p:attrNameLst>
                                      </p:cBhvr>
                                      <p:to>
                                        <p:strVal val="solid"/>
                                      </p:to>
                                    </p:set>
                                    <p:set>
                                      <p:cBhvr>
                                        <p:cTn id="16" dur="250" autoRev="1" fill="remove"/>
                                        <p:tgtEl>
                                          <p:spTgt spid="4">
                                            <p:txEl>
                                              <p:pRg st="1" end="1"/>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barn(inVertical)">
                                      <p:cBhvr>
                                        <p:cTn id="21" dur="2250"/>
                                        <p:tgtEl>
                                          <p:spTgt spid="4">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barn(inVertical)">
                                      <p:cBhvr>
                                        <p:cTn id="24" dur="2250"/>
                                        <p:tgtEl>
                                          <p:spTgt spid="4">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arn(inVertical)">
                                      <p:cBhvr>
                                        <p:cTn id="27" dur="2250"/>
                                        <p:tgtEl>
                                          <p:spTgt spid="4">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barn(inVertical)">
                                      <p:cBhvr>
                                        <p:cTn id="30" dur="225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ED45FCD0-A404-6F81-3443-DADB7F385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CasetăText 3">
            <a:extLst>
              <a:ext uri="{FF2B5EF4-FFF2-40B4-BE49-F238E27FC236}">
                <a16:creationId xmlns:a16="http://schemas.microsoft.com/office/drawing/2014/main" id="{C795468A-C94D-6E51-ACCC-899A4981332B}"/>
              </a:ext>
            </a:extLst>
          </p:cNvPr>
          <p:cNvSpPr txBox="1"/>
          <p:nvPr/>
        </p:nvSpPr>
        <p:spPr>
          <a:xfrm>
            <a:off x="157163" y="328613"/>
            <a:ext cx="11430000" cy="523220"/>
          </a:xfrm>
          <a:prstGeom prst="rect">
            <a:avLst/>
          </a:prstGeom>
          <a:noFill/>
        </p:spPr>
        <p:txBody>
          <a:bodyPr wrap="square" rtlCol="0">
            <a:spAutoFit/>
          </a:bodyPr>
          <a:lstStyle/>
          <a:p>
            <a:r>
              <a:rPr lang="ro-RO" sz="2800" b="1" spc="300" dirty="0">
                <a:solidFill>
                  <a:srgbClr val="FFFF00"/>
                </a:solidFill>
                <a:effectLst>
                  <a:outerShdw blurRad="38100" dist="38100" dir="2700000" algn="tl">
                    <a:srgbClr val="000000">
                      <a:alpha val="43137"/>
                    </a:srgbClr>
                  </a:outerShdw>
                </a:effectLst>
                <a:latin typeface="Bahnschrift" panose="020B0502040204020203" pitchFamily="34" charset="0"/>
                <a:cs typeface="Aharoni" panose="02010803020104030203" pitchFamily="2" charset="-79"/>
              </a:rPr>
              <a:t>Sala de audiție.....Liniște!....începe reprezentația</a:t>
            </a:r>
            <a:endParaRPr lang="en-US" sz="2800" b="1" spc="300" dirty="0">
              <a:solidFill>
                <a:srgbClr val="FFFF00"/>
              </a:solidFill>
              <a:effectLst>
                <a:outerShdw blurRad="38100" dist="38100" dir="2700000" algn="tl">
                  <a:srgbClr val="000000">
                    <a:alpha val="43137"/>
                  </a:srgbClr>
                </a:outerShdw>
              </a:effectLst>
              <a:latin typeface="Bahnschrift" panose="020B0502040204020203" pitchFamily="34" charset="0"/>
              <a:cs typeface="Aharoni" panose="02010803020104030203" pitchFamily="2" charset="-79"/>
            </a:endParaRPr>
          </a:p>
        </p:txBody>
      </p:sp>
    </p:spTree>
    <p:extLst>
      <p:ext uri="{BB962C8B-B14F-4D97-AF65-F5344CB8AC3E}">
        <p14:creationId xmlns:p14="http://schemas.microsoft.com/office/powerpoint/2010/main" val="315851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3750"/>
                                  </p:stCondLst>
                                  <p:childTnLst>
                                    <p:set>
                                      <p:cBhvr>
                                        <p:cTn id="6" dur="1" fill="hold">
                                          <p:stCondLst>
                                            <p:cond delay="374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500"/>
                                        <p:tgtEl>
                                          <p:spTgt spid="4"/>
                                        </p:tgtEl>
                                      </p:cBhvr>
                                    </p:animEffect>
                                    <p:anim calcmode="lin" valueType="num">
                                      <p:cBhvr>
                                        <p:cTn id="12" dur="3500" fill="hold"/>
                                        <p:tgtEl>
                                          <p:spTgt spid="4"/>
                                        </p:tgtEl>
                                        <p:attrNameLst>
                                          <p:attrName>ppt_x</p:attrName>
                                        </p:attrNameLst>
                                      </p:cBhvr>
                                      <p:tavLst>
                                        <p:tav tm="0">
                                          <p:val>
                                            <p:strVal val="#ppt_x"/>
                                          </p:val>
                                        </p:tav>
                                        <p:tav tm="100000">
                                          <p:val>
                                            <p:strVal val="#ppt_x"/>
                                          </p:val>
                                        </p:tav>
                                      </p:tavLst>
                                    </p:anim>
                                    <p:anim calcmode="lin" valueType="num">
                                      <p:cBhvr>
                                        <p:cTn id="13" dur="3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4C7E8960-79FC-5323-AD89-C8E84273B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asetăText 3">
            <a:extLst>
              <a:ext uri="{FF2B5EF4-FFF2-40B4-BE49-F238E27FC236}">
                <a16:creationId xmlns:a16="http://schemas.microsoft.com/office/drawing/2014/main" id="{2D5D180C-985A-A281-3B35-3CE54A8AA8F5}"/>
              </a:ext>
            </a:extLst>
          </p:cNvPr>
          <p:cNvSpPr txBox="1"/>
          <p:nvPr/>
        </p:nvSpPr>
        <p:spPr>
          <a:xfrm>
            <a:off x="614363" y="457201"/>
            <a:ext cx="7715250" cy="584775"/>
          </a:xfrm>
          <a:prstGeom prst="rect">
            <a:avLst/>
          </a:prstGeom>
          <a:noFill/>
          <a:effectLst>
            <a:glow rad="228600">
              <a:schemeClr val="accent2">
                <a:satMod val="175000"/>
                <a:alpha val="40000"/>
              </a:schemeClr>
            </a:glow>
            <a:outerShdw blurRad="50800" dist="38100" dir="5400000" algn="t" rotWithShape="0">
              <a:prstClr val="black">
                <a:alpha val="40000"/>
              </a:prstClr>
            </a:outerShdw>
          </a:effectLst>
        </p:spPr>
        <p:txBody>
          <a:bodyPr wrap="square" rtlCol="0">
            <a:spAutoFit/>
          </a:bodyPr>
          <a:lstStyle/>
          <a:p>
            <a:r>
              <a:rPr lang="ro-RO" sz="3200" b="1" spc="600" dirty="0">
                <a:solidFill>
                  <a:srgbClr val="FF0000"/>
                </a:solidFill>
                <a:effectLst>
                  <a:outerShdw blurRad="38100" dist="38100" dir="2700000" algn="tl">
                    <a:srgbClr val="000000">
                      <a:alpha val="43137"/>
                    </a:srgbClr>
                  </a:outerShdw>
                </a:effectLst>
                <a:latin typeface="Arial Black" panose="020B0A04020102020204" pitchFamily="34" charset="0"/>
              </a:rPr>
              <a:t>Suntem </a:t>
            </a:r>
            <a:r>
              <a:rPr lang="ro-RO" sz="3200" b="1" spc="600" dirty="0" err="1">
                <a:solidFill>
                  <a:srgbClr val="FF0000"/>
                </a:solidFill>
                <a:effectLst>
                  <a:outerShdw blurRad="38100" dist="38100" dir="2700000" algn="tl">
                    <a:srgbClr val="000000">
                      <a:alpha val="43137"/>
                    </a:srgbClr>
                  </a:outerShdw>
                </a:effectLst>
                <a:latin typeface="Arial Black" panose="020B0A04020102020204" pitchFamily="34" charset="0"/>
              </a:rPr>
              <a:t>atenti</a:t>
            </a:r>
            <a:r>
              <a:rPr lang="ro-RO" sz="3200" b="1" spc="600" dirty="0">
                <a:solidFill>
                  <a:srgbClr val="FF0000"/>
                </a:solidFill>
                <a:effectLst>
                  <a:outerShdw blurRad="38100" dist="38100" dir="2700000" algn="tl">
                    <a:srgbClr val="000000">
                      <a:alpha val="43137"/>
                    </a:srgbClr>
                  </a:outerShdw>
                </a:effectLst>
                <a:latin typeface="Arial Black" panose="020B0A04020102020204" pitchFamily="34" charset="0"/>
              </a:rPr>
              <a:t>!</a:t>
            </a:r>
            <a:endParaRPr lang="en-US" sz="3200" b="1" spc="600"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68952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2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500"/>
                                        <p:tgtEl>
                                          <p:spTgt spid="3"/>
                                        </p:tgtEl>
                                      </p:cBhvr>
                                    </p:animEffect>
                                    <p:anim calcmode="lin" valueType="num">
                                      <p:cBhvr>
                                        <p:cTn id="8" dur="3500" fill="hold"/>
                                        <p:tgtEl>
                                          <p:spTgt spid="3"/>
                                        </p:tgtEl>
                                        <p:attrNameLst>
                                          <p:attrName>ppt_x</p:attrName>
                                        </p:attrNameLst>
                                      </p:cBhvr>
                                      <p:tavLst>
                                        <p:tav tm="0">
                                          <p:val>
                                            <p:strVal val="#ppt_x"/>
                                          </p:val>
                                        </p:tav>
                                        <p:tav tm="100000">
                                          <p:val>
                                            <p:strVal val="#ppt_x"/>
                                          </p:val>
                                        </p:tav>
                                      </p:tavLst>
                                    </p:anim>
                                    <p:anim calcmode="lin" valueType="num">
                                      <p:cBhvr>
                                        <p:cTn id="9" dur="3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3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a:extLst>
              <a:ext uri="{FF2B5EF4-FFF2-40B4-BE49-F238E27FC236}">
                <a16:creationId xmlns:a16="http://schemas.microsoft.com/office/drawing/2014/main" id="{1F9502F8-FBB4-DFA5-E618-41D81D1069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 y="0"/>
            <a:ext cx="12091987" cy="6858000"/>
          </a:xfrm>
          <a:prstGeom prst="rect">
            <a:avLst/>
          </a:prstGeom>
        </p:spPr>
      </p:pic>
      <p:sp>
        <p:nvSpPr>
          <p:cNvPr id="5" name="CasetăText 4">
            <a:extLst>
              <a:ext uri="{FF2B5EF4-FFF2-40B4-BE49-F238E27FC236}">
                <a16:creationId xmlns:a16="http://schemas.microsoft.com/office/drawing/2014/main" id="{01B8F8A3-FBBC-CFF0-8D5E-D86DC6F6D42B}"/>
              </a:ext>
            </a:extLst>
          </p:cNvPr>
          <p:cNvSpPr txBox="1"/>
          <p:nvPr/>
        </p:nvSpPr>
        <p:spPr>
          <a:xfrm>
            <a:off x="342900" y="428625"/>
            <a:ext cx="10429875" cy="1200329"/>
          </a:xfrm>
          <a:prstGeom prst="rect">
            <a:avLst/>
          </a:prstGeom>
          <a:noFill/>
        </p:spPr>
        <p:txBody>
          <a:bodyPr wrap="square" rtlCol="0">
            <a:spAutoFit/>
          </a:bodyPr>
          <a:lstStyle/>
          <a:p>
            <a:r>
              <a:rPr lang="ro-RO"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Călătoria începe de la aeroport!</a:t>
            </a:r>
          </a:p>
          <a:p>
            <a:r>
              <a:rPr lang="ro-RO"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Suntem puși pe fapte mari!</a:t>
            </a:r>
            <a:endPar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10574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3D1341E2-5116-8D25-093A-7EB7D1D50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422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2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4000"/>
                                        <p:tgtEl>
                                          <p:spTgt spid="3"/>
                                        </p:tgtEl>
                                      </p:cBhvr>
                                    </p:animEffect>
                                    <p:anim calcmode="lin" valueType="num">
                                      <p:cBhvr>
                                        <p:cTn id="8" dur="4000" fill="hold"/>
                                        <p:tgtEl>
                                          <p:spTgt spid="3"/>
                                        </p:tgtEl>
                                        <p:attrNameLst>
                                          <p:attrName>ppt_w</p:attrName>
                                        </p:attrNameLst>
                                      </p:cBhvr>
                                      <p:tavLst>
                                        <p:tav tm="0" fmla="#ppt_w*sin(2.5*pi*$)">
                                          <p:val>
                                            <p:fltVal val="0"/>
                                          </p:val>
                                        </p:tav>
                                        <p:tav tm="100000">
                                          <p:val>
                                            <p:fltVal val="1"/>
                                          </p:val>
                                        </p:tav>
                                      </p:tavLst>
                                    </p:anim>
                                    <p:anim calcmode="lin" valueType="num">
                                      <p:cBhvr>
                                        <p:cTn id="9" dur="4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12B312EA-CE63-29F8-4AE0-E5FF05483B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95999" cy="6858000"/>
          </a:xfrm>
          <a:prstGeom prst="rect">
            <a:avLst/>
          </a:prstGeom>
        </p:spPr>
      </p:pic>
      <p:pic>
        <p:nvPicPr>
          <p:cNvPr id="5" name="Imagine 4">
            <a:extLst>
              <a:ext uri="{FF2B5EF4-FFF2-40B4-BE49-F238E27FC236}">
                <a16:creationId xmlns:a16="http://schemas.microsoft.com/office/drawing/2014/main" id="{9ABBBC66-4968-341F-85AF-1F1CF013A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
        <p:nvSpPr>
          <p:cNvPr id="6" name="CasetăText 5">
            <a:extLst>
              <a:ext uri="{FF2B5EF4-FFF2-40B4-BE49-F238E27FC236}">
                <a16:creationId xmlns:a16="http://schemas.microsoft.com/office/drawing/2014/main" id="{398A7D8A-F885-C62C-2AD0-D39F367F2DAE}"/>
              </a:ext>
            </a:extLst>
          </p:cNvPr>
          <p:cNvSpPr txBox="1"/>
          <p:nvPr/>
        </p:nvSpPr>
        <p:spPr>
          <a:xfrm>
            <a:off x="2300287" y="142875"/>
            <a:ext cx="3214687" cy="523220"/>
          </a:xfrm>
          <a:prstGeom prst="rect">
            <a:avLst/>
          </a:prstGeom>
          <a:noFill/>
        </p:spPr>
        <p:txBody>
          <a:bodyPr wrap="square" rtlCol="0">
            <a:spAutoFit/>
          </a:bodyPr>
          <a:lstStyle/>
          <a:p>
            <a:r>
              <a:rPr lang="ro-RO" sz="2800" b="1" dirty="0" err="1">
                <a:solidFill>
                  <a:srgbClr val="FFFF00"/>
                </a:solidFill>
                <a:effectLst>
                  <a:outerShdw blurRad="38100" dist="38100" dir="2700000" algn="tl">
                    <a:srgbClr val="000000">
                      <a:alpha val="43137"/>
                    </a:srgbClr>
                  </a:outerShdw>
                </a:effectLst>
              </a:rPr>
              <a:t>Lectii</a:t>
            </a:r>
            <a:r>
              <a:rPr lang="ro-RO" sz="2800" b="1" dirty="0">
                <a:solidFill>
                  <a:srgbClr val="FFFF00"/>
                </a:solidFill>
                <a:effectLst>
                  <a:outerShdw blurRad="38100" dist="38100" dir="2700000" algn="tl">
                    <a:srgbClr val="000000">
                      <a:alpha val="43137"/>
                    </a:srgbClr>
                  </a:outerShdw>
                </a:effectLst>
              </a:rPr>
              <a:t> de vioara</a:t>
            </a: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2168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250"/>
                                        <p:tgtEl>
                                          <p:spTgt spid="3"/>
                                        </p:tgtEl>
                                      </p:cBhvr>
                                    </p:animEffect>
                                    <p:anim calcmode="lin" valueType="num">
                                      <p:cBhvr>
                                        <p:cTn id="8" dur="3250" fill="hold"/>
                                        <p:tgtEl>
                                          <p:spTgt spid="3"/>
                                        </p:tgtEl>
                                        <p:attrNameLst>
                                          <p:attrName>ppt_w</p:attrName>
                                        </p:attrNameLst>
                                      </p:cBhvr>
                                      <p:tavLst>
                                        <p:tav tm="0" fmla="#ppt_w*sin(2.5*pi*$)">
                                          <p:val>
                                            <p:fltVal val="0"/>
                                          </p:val>
                                        </p:tav>
                                        <p:tav tm="100000">
                                          <p:val>
                                            <p:fltVal val="1"/>
                                          </p:val>
                                        </p:tav>
                                      </p:tavLst>
                                    </p:anim>
                                    <p:anim calcmode="lin" valueType="num">
                                      <p:cBhvr>
                                        <p:cTn id="9" dur="325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25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3750"/>
                                        <p:tgtEl>
                                          <p:spTgt spid="5"/>
                                        </p:tgtEl>
                                      </p:cBhvr>
                                    </p:animEffect>
                                    <p:anim calcmode="lin" valueType="num">
                                      <p:cBhvr>
                                        <p:cTn id="15" dur="3750" fill="hold"/>
                                        <p:tgtEl>
                                          <p:spTgt spid="5"/>
                                        </p:tgtEl>
                                        <p:attrNameLst>
                                          <p:attrName>ppt_w</p:attrName>
                                        </p:attrNameLst>
                                      </p:cBhvr>
                                      <p:tavLst>
                                        <p:tav tm="0" fmla="#ppt_w*sin(2.5*pi*$)">
                                          <p:val>
                                            <p:fltVal val="0"/>
                                          </p:val>
                                        </p:tav>
                                        <p:tav tm="100000">
                                          <p:val>
                                            <p:fltVal val="1"/>
                                          </p:val>
                                        </p:tav>
                                      </p:tavLst>
                                    </p:anim>
                                    <p:anim calcmode="lin" valueType="num">
                                      <p:cBhvr>
                                        <p:cTn id="16" dur="375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B24CB87E-4656-070A-DE09-EF13F6F22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pic>
        <p:nvPicPr>
          <p:cNvPr id="5" name="Imagine 4">
            <a:extLst>
              <a:ext uri="{FF2B5EF4-FFF2-40B4-BE49-F238E27FC236}">
                <a16:creationId xmlns:a16="http://schemas.microsoft.com/office/drawing/2014/main" id="{8983F2E1-7853-9AF8-64E2-8847134D8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405685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3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2750"/>
                                  </p:stCondLst>
                                  <p:childTnLst>
                                    <p:set>
                                      <p:cBhvr>
                                        <p:cTn id="11" dur="1" fill="hold">
                                          <p:stCondLst>
                                            <p:cond delay="3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a16="http://schemas.microsoft.com/office/drawing/2014/main" id="{C87400EB-0FE5-751C-AB8D-5840AAA45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87" y="0"/>
            <a:ext cx="4033838" cy="6858000"/>
          </a:xfrm>
          <a:prstGeom prst="rect">
            <a:avLst/>
          </a:prstGeom>
        </p:spPr>
      </p:pic>
      <p:pic>
        <p:nvPicPr>
          <p:cNvPr id="7" name="Imagine 6">
            <a:extLst>
              <a:ext uri="{FF2B5EF4-FFF2-40B4-BE49-F238E27FC236}">
                <a16:creationId xmlns:a16="http://schemas.microsoft.com/office/drawing/2014/main" id="{43A2BB24-1B60-03F8-4B0F-1FCE04099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025" y="0"/>
            <a:ext cx="3990975" cy="6858000"/>
          </a:xfrm>
          <a:prstGeom prst="rect">
            <a:avLst/>
          </a:prstGeom>
        </p:spPr>
      </p:pic>
      <p:pic>
        <p:nvPicPr>
          <p:cNvPr id="8" name="Imagine 7">
            <a:extLst>
              <a:ext uri="{FF2B5EF4-FFF2-40B4-BE49-F238E27FC236}">
                <a16:creationId xmlns:a16="http://schemas.microsoft.com/office/drawing/2014/main" id="{E530D963-C48A-0C51-BD6A-48946F7996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167187" cy="6858000"/>
          </a:xfrm>
          <a:prstGeom prst="rect">
            <a:avLst/>
          </a:prstGeom>
        </p:spPr>
      </p:pic>
    </p:spTree>
    <p:extLst>
      <p:ext uri="{BB962C8B-B14F-4D97-AF65-F5344CB8AC3E}">
        <p14:creationId xmlns:p14="http://schemas.microsoft.com/office/powerpoint/2010/main" val="280024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0"/>
                                        <p:tgtEl>
                                          <p:spTgt spid="5"/>
                                        </p:tgtEl>
                                      </p:cBhvr>
                                    </p:animEffect>
                                    <p:anim calcmode="lin" valueType="num">
                                      <p:cBhvr>
                                        <p:cTn id="8" dur="2500" fill="hold"/>
                                        <p:tgtEl>
                                          <p:spTgt spid="5"/>
                                        </p:tgtEl>
                                        <p:attrNameLst>
                                          <p:attrName>ppt_x</p:attrName>
                                        </p:attrNameLst>
                                      </p:cBhvr>
                                      <p:tavLst>
                                        <p:tav tm="0">
                                          <p:val>
                                            <p:strVal val="#ppt_x"/>
                                          </p:val>
                                        </p:tav>
                                        <p:tav tm="100000">
                                          <p:val>
                                            <p:strVal val="#ppt_x"/>
                                          </p:val>
                                        </p:tav>
                                      </p:tavLst>
                                    </p:anim>
                                    <p:anim calcmode="lin" valueType="num">
                                      <p:cBhvr>
                                        <p:cTn id="9" dur="2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0"/>
                                        <p:tgtEl>
                                          <p:spTgt spid="7"/>
                                        </p:tgtEl>
                                      </p:cBhvr>
                                    </p:animEffect>
                                    <p:anim calcmode="lin" valueType="num">
                                      <p:cBhvr>
                                        <p:cTn id="15" dur="2500" fill="hold"/>
                                        <p:tgtEl>
                                          <p:spTgt spid="7"/>
                                        </p:tgtEl>
                                        <p:attrNameLst>
                                          <p:attrName>ppt_x</p:attrName>
                                        </p:attrNameLst>
                                      </p:cBhvr>
                                      <p:tavLst>
                                        <p:tav tm="0">
                                          <p:val>
                                            <p:strVal val="#ppt_x"/>
                                          </p:val>
                                        </p:tav>
                                        <p:tav tm="100000">
                                          <p:val>
                                            <p:strVal val="#ppt_x"/>
                                          </p:val>
                                        </p:tav>
                                      </p:tavLst>
                                    </p:anim>
                                    <p:anim calcmode="lin" valueType="num">
                                      <p:cBhvr>
                                        <p:cTn id="16" dur="2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0"/>
                                        <p:tgtEl>
                                          <p:spTgt spid="8"/>
                                        </p:tgtEl>
                                      </p:cBhvr>
                                    </p:animEffect>
                                    <p:anim calcmode="lin" valueType="num">
                                      <p:cBhvr>
                                        <p:cTn id="22" dur="2500" fill="hold"/>
                                        <p:tgtEl>
                                          <p:spTgt spid="8"/>
                                        </p:tgtEl>
                                        <p:attrNameLst>
                                          <p:attrName>ppt_x</p:attrName>
                                        </p:attrNameLst>
                                      </p:cBhvr>
                                      <p:tavLst>
                                        <p:tav tm="0">
                                          <p:val>
                                            <p:strVal val="#ppt_x"/>
                                          </p:val>
                                        </p:tav>
                                        <p:tav tm="100000">
                                          <p:val>
                                            <p:strVal val="#ppt_x"/>
                                          </p:val>
                                        </p:tav>
                                      </p:tavLst>
                                    </p:anim>
                                    <p:anim calcmode="lin" valueType="num">
                                      <p:cBhvr>
                                        <p:cTn id="23" dur="2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7BB286F5-C803-4AFD-1F99-8649BD156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00500" cy="6858000"/>
          </a:xfrm>
          <a:prstGeom prst="rect">
            <a:avLst/>
          </a:prstGeom>
        </p:spPr>
      </p:pic>
      <p:pic>
        <p:nvPicPr>
          <p:cNvPr id="5" name="Imagine 4">
            <a:extLst>
              <a:ext uri="{FF2B5EF4-FFF2-40B4-BE49-F238E27FC236}">
                <a16:creationId xmlns:a16="http://schemas.microsoft.com/office/drawing/2014/main" id="{A4AAA181-FB35-4FF4-BFA0-1C7634920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4157663" cy="6858000"/>
          </a:xfrm>
          <a:prstGeom prst="rect">
            <a:avLst/>
          </a:prstGeom>
        </p:spPr>
      </p:pic>
      <p:pic>
        <p:nvPicPr>
          <p:cNvPr id="7" name="Imagine 6">
            <a:extLst>
              <a:ext uri="{FF2B5EF4-FFF2-40B4-BE49-F238E27FC236}">
                <a16:creationId xmlns:a16="http://schemas.microsoft.com/office/drawing/2014/main" id="{75EFD471-5A43-8AD7-CCAC-3FC90668D8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163" y="0"/>
            <a:ext cx="4033837" cy="6858000"/>
          </a:xfrm>
          <a:prstGeom prst="rect">
            <a:avLst/>
          </a:prstGeom>
        </p:spPr>
      </p:pic>
    </p:spTree>
    <p:extLst>
      <p:ext uri="{BB962C8B-B14F-4D97-AF65-F5344CB8AC3E}">
        <p14:creationId xmlns:p14="http://schemas.microsoft.com/office/powerpoint/2010/main" val="199340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0"/>
                                        <p:tgtEl>
                                          <p:spTgt spid="5"/>
                                        </p:tgtEl>
                                      </p:cBhvr>
                                    </p:animEffect>
                                    <p:anim calcmode="lin" valueType="num">
                                      <p:cBhvr>
                                        <p:cTn id="15" dur="2500" fill="hold"/>
                                        <p:tgtEl>
                                          <p:spTgt spid="5"/>
                                        </p:tgtEl>
                                        <p:attrNameLst>
                                          <p:attrName>ppt_x</p:attrName>
                                        </p:attrNameLst>
                                      </p:cBhvr>
                                      <p:tavLst>
                                        <p:tav tm="0">
                                          <p:val>
                                            <p:strVal val="#ppt_x"/>
                                          </p:val>
                                        </p:tav>
                                        <p:tav tm="100000">
                                          <p:val>
                                            <p:strVal val="#ppt_x"/>
                                          </p:val>
                                        </p:tav>
                                      </p:tavLst>
                                    </p:anim>
                                    <p:anim calcmode="lin" valueType="num">
                                      <p:cBhvr>
                                        <p:cTn id="16" dur="2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0"/>
                                        <p:tgtEl>
                                          <p:spTgt spid="7"/>
                                        </p:tgtEl>
                                      </p:cBhvr>
                                    </p:animEffect>
                                    <p:anim calcmode="lin" valueType="num">
                                      <p:cBhvr>
                                        <p:cTn id="22" dur="2500" fill="hold"/>
                                        <p:tgtEl>
                                          <p:spTgt spid="7"/>
                                        </p:tgtEl>
                                        <p:attrNameLst>
                                          <p:attrName>ppt_x</p:attrName>
                                        </p:attrNameLst>
                                      </p:cBhvr>
                                      <p:tavLst>
                                        <p:tav tm="0">
                                          <p:val>
                                            <p:strVal val="#ppt_x"/>
                                          </p:val>
                                        </p:tav>
                                        <p:tav tm="100000">
                                          <p:val>
                                            <p:strVal val="#ppt_x"/>
                                          </p:val>
                                        </p:tav>
                                      </p:tavLst>
                                    </p:anim>
                                    <p:anim calcmode="lin" valueType="num">
                                      <p:cBhvr>
                                        <p:cTn id="23" dur="2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7355F740-037B-F709-D419-88FD04542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171950" cy="6858000"/>
          </a:xfrm>
          <a:prstGeom prst="rect">
            <a:avLst/>
          </a:prstGeom>
        </p:spPr>
      </p:pic>
      <p:pic>
        <p:nvPicPr>
          <p:cNvPr id="5" name="Imagine 4">
            <a:extLst>
              <a:ext uri="{FF2B5EF4-FFF2-40B4-BE49-F238E27FC236}">
                <a16:creationId xmlns:a16="http://schemas.microsoft.com/office/drawing/2014/main" id="{EE784DF5-D100-9C64-38DB-3A7616154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950" y="0"/>
            <a:ext cx="3957639" cy="6858000"/>
          </a:xfrm>
          <a:prstGeom prst="rect">
            <a:avLst/>
          </a:prstGeom>
        </p:spPr>
      </p:pic>
      <p:pic>
        <p:nvPicPr>
          <p:cNvPr id="7" name="Imagine 6">
            <a:extLst>
              <a:ext uri="{FF2B5EF4-FFF2-40B4-BE49-F238E27FC236}">
                <a16:creationId xmlns:a16="http://schemas.microsoft.com/office/drawing/2014/main" id="{B5E728BA-FD8E-B746-A93C-0AA4FF89E8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9589" y="0"/>
            <a:ext cx="4062412" cy="6858000"/>
          </a:xfrm>
          <a:prstGeom prst="rect">
            <a:avLst/>
          </a:prstGeom>
        </p:spPr>
      </p:pic>
    </p:spTree>
    <p:extLst>
      <p:ext uri="{BB962C8B-B14F-4D97-AF65-F5344CB8AC3E}">
        <p14:creationId xmlns:p14="http://schemas.microsoft.com/office/powerpoint/2010/main" val="169332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0"/>
                                        <p:tgtEl>
                                          <p:spTgt spid="5"/>
                                        </p:tgtEl>
                                      </p:cBhvr>
                                    </p:animEffect>
                                    <p:anim calcmode="lin" valueType="num">
                                      <p:cBhvr>
                                        <p:cTn id="15" dur="2500" fill="hold"/>
                                        <p:tgtEl>
                                          <p:spTgt spid="5"/>
                                        </p:tgtEl>
                                        <p:attrNameLst>
                                          <p:attrName>ppt_x</p:attrName>
                                        </p:attrNameLst>
                                      </p:cBhvr>
                                      <p:tavLst>
                                        <p:tav tm="0">
                                          <p:val>
                                            <p:strVal val="#ppt_x"/>
                                          </p:val>
                                        </p:tav>
                                        <p:tav tm="100000">
                                          <p:val>
                                            <p:strVal val="#ppt_x"/>
                                          </p:val>
                                        </p:tav>
                                      </p:tavLst>
                                    </p:anim>
                                    <p:anim calcmode="lin" valueType="num">
                                      <p:cBhvr>
                                        <p:cTn id="16" dur="2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250"/>
                                        <p:tgtEl>
                                          <p:spTgt spid="7"/>
                                        </p:tgtEl>
                                      </p:cBhvr>
                                    </p:animEffect>
                                    <p:anim calcmode="lin" valueType="num">
                                      <p:cBhvr>
                                        <p:cTn id="22" dur="2250" fill="hold"/>
                                        <p:tgtEl>
                                          <p:spTgt spid="7"/>
                                        </p:tgtEl>
                                        <p:attrNameLst>
                                          <p:attrName>ppt_x</p:attrName>
                                        </p:attrNameLst>
                                      </p:cBhvr>
                                      <p:tavLst>
                                        <p:tav tm="0">
                                          <p:val>
                                            <p:strVal val="#ppt_x"/>
                                          </p:val>
                                        </p:tav>
                                        <p:tav tm="100000">
                                          <p:val>
                                            <p:strVal val="#ppt_x"/>
                                          </p:val>
                                        </p:tav>
                                      </p:tavLst>
                                    </p:anim>
                                    <p:anim calcmode="lin" valueType="num">
                                      <p:cBhvr>
                                        <p:cTn id="23" dur="2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8F99F290-50CD-1F16-162F-CC08C5EA1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00525" cy="6858000"/>
          </a:xfrm>
          <a:prstGeom prst="rect">
            <a:avLst/>
          </a:prstGeom>
        </p:spPr>
      </p:pic>
      <p:pic>
        <p:nvPicPr>
          <p:cNvPr id="5" name="Imagine 4">
            <a:extLst>
              <a:ext uri="{FF2B5EF4-FFF2-40B4-BE49-F238E27FC236}">
                <a16:creationId xmlns:a16="http://schemas.microsoft.com/office/drawing/2014/main" id="{3D922053-423C-57FA-72FE-1B8C77652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187" y="0"/>
            <a:ext cx="3976689" cy="6858000"/>
          </a:xfrm>
          <a:prstGeom prst="rect">
            <a:avLst/>
          </a:prstGeom>
        </p:spPr>
      </p:pic>
      <p:pic>
        <p:nvPicPr>
          <p:cNvPr id="7" name="Imagine 6">
            <a:extLst>
              <a:ext uri="{FF2B5EF4-FFF2-40B4-BE49-F238E27FC236}">
                <a16:creationId xmlns:a16="http://schemas.microsoft.com/office/drawing/2014/main" id="{F24117D4-EA6E-879A-DCD0-26A6393A65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876" y="0"/>
            <a:ext cx="4048124" cy="6858000"/>
          </a:xfrm>
          <a:prstGeom prst="rect">
            <a:avLst/>
          </a:prstGeom>
        </p:spPr>
      </p:pic>
    </p:spTree>
    <p:extLst>
      <p:ext uri="{BB962C8B-B14F-4D97-AF65-F5344CB8AC3E}">
        <p14:creationId xmlns:p14="http://schemas.microsoft.com/office/powerpoint/2010/main" val="256155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250"/>
                                        <p:tgtEl>
                                          <p:spTgt spid="5"/>
                                        </p:tgtEl>
                                      </p:cBhvr>
                                    </p:animEffect>
                                    <p:anim calcmode="lin" valueType="num">
                                      <p:cBhvr>
                                        <p:cTn id="15" dur="2250" fill="hold"/>
                                        <p:tgtEl>
                                          <p:spTgt spid="5"/>
                                        </p:tgtEl>
                                        <p:attrNameLst>
                                          <p:attrName>ppt_x</p:attrName>
                                        </p:attrNameLst>
                                      </p:cBhvr>
                                      <p:tavLst>
                                        <p:tav tm="0">
                                          <p:val>
                                            <p:strVal val="#ppt_x"/>
                                          </p:val>
                                        </p:tav>
                                        <p:tav tm="100000">
                                          <p:val>
                                            <p:strVal val="#ppt_x"/>
                                          </p:val>
                                        </p:tav>
                                      </p:tavLst>
                                    </p:anim>
                                    <p:anim calcmode="lin" valueType="num">
                                      <p:cBhvr>
                                        <p:cTn id="16" dur="2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250"/>
                                        <p:tgtEl>
                                          <p:spTgt spid="7"/>
                                        </p:tgtEl>
                                      </p:cBhvr>
                                    </p:animEffect>
                                    <p:anim calcmode="lin" valueType="num">
                                      <p:cBhvr>
                                        <p:cTn id="22" dur="2250" fill="hold"/>
                                        <p:tgtEl>
                                          <p:spTgt spid="7"/>
                                        </p:tgtEl>
                                        <p:attrNameLst>
                                          <p:attrName>ppt_x</p:attrName>
                                        </p:attrNameLst>
                                      </p:cBhvr>
                                      <p:tavLst>
                                        <p:tav tm="0">
                                          <p:val>
                                            <p:strVal val="#ppt_x"/>
                                          </p:val>
                                        </p:tav>
                                        <p:tav tm="100000">
                                          <p:val>
                                            <p:strVal val="#ppt_x"/>
                                          </p:val>
                                        </p:tav>
                                      </p:tavLst>
                                    </p:anim>
                                    <p:anim calcmode="lin" valueType="num">
                                      <p:cBhvr>
                                        <p:cTn id="23" dur="2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72C8587B-1D7F-E7B2-5655-B1B337F4BC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533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diamond(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3411AE46-8C93-3B44-4F05-F4434D30F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88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1750"/>
                                  </p:stCondLst>
                                  <p:childTnLst>
                                    <p:set>
                                      <p:cBhvr>
                                        <p:cTn id="6" dur="3000"/>
                                        <p:tgtEl>
                                          <p:spTgt spid="3"/>
                                        </p:tgtEl>
                                        <p:attrNameLst>
                                          <p:attrName>style.opacity</p:attrName>
                                        </p:attrNameLst>
                                      </p:cBhvr>
                                      <p:to>
                                        <p:strVal val="0.5"/>
                                      </p:to>
                                    </p:set>
                                    <p:animEffect filter="image" prLst="opacity: 0.5">
                                      <p:cBhvr rctx="IE">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a:extLst>
              <a:ext uri="{FF2B5EF4-FFF2-40B4-BE49-F238E27FC236}">
                <a16:creationId xmlns:a16="http://schemas.microsoft.com/office/drawing/2014/main" id="{695664EA-4DE6-0C57-F57D-16ADE6DAE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688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3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a:extLst>
              <a:ext uri="{FF2B5EF4-FFF2-40B4-BE49-F238E27FC236}">
                <a16:creationId xmlns:a16="http://schemas.microsoft.com/office/drawing/2014/main" id="{36555D26-6171-6BEA-A509-D221A82C3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63" y="0"/>
            <a:ext cx="12034837" cy="6858000"/>
          </a:xfrm>
          <a:prstGeom prst="rect">
            <a:avLst/>
          </a:prstGeom>
        </p:spPr>
      </p:pic>
      <p:sp>
        <p:nvSpPr>
          <p:cNvPr id="5" name="CasetăText 4">
            <a:extLst>
              <a:ext uri="{FF2B5EF4-FFF2-40B4-BE49-F238E27FC236}">
                <a16:creationId xmlns:a16="http://schemas.microsoft.com/office/drawing/2014/main" id="{A375239D-96CD-7DAC-94B0-43E1B22C1974}"/>
              </a:ext>
            </a:extLst>
          </p:cNvPr>
          <p:cNvSpPr txBox="1"/>
          <p:nvPr/>
        </p:nvSpPr>
        <p:spPr>
          <a:xfrm>
            <a:off x="542926" y="271464"/>
            <a:ext cx="10701338" cy="584775"/>
          </a:xfrm>
          <a:prstGeom prst="rect">
            <a:avLst/>
          </a:prstGeom>
          <a:noFill/>
        </p:spPr>
        <p:txBody>
          <a:bodyPr wrap="square" rtlCol="0">
            <a:spAutoFit/>
          </a:bodyPr>
          <a:lstStyle/>
          <a:p>
            <a:r>
              <a:rPr lang="ro-RO" sz="3200" b="1" spc="3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 moment de relaxare </a:t>
            </a:r>
            <a:r>
              <a:rPr lang="ro-RO" sz="3200" b="1" spc="3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înaite</a:t>
            </a:r>
            <a:r>
              <a:rPr lang="ro-RO" sz="3200" b="1" spc="3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decolare!</a:t>
            </a:r>
            <a:endParaRPr lang="en-US" sz="3200" b="1" spc="3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8498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C4C26675-CB09-2DD9-8850-2193127D9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ellipse">
            <a:avLst/>
          </a:prstGeom>
          <a:ln w="76200" cap="rnd">
            <a:solidFill>
              <a:srgbClr val="FF0000"/>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contourClr>
              <a:srgbClr val="333333"/>
            </a:contourClr>
          </a:sp3d>
        </p:spPr>
      </p:pic>
    </p:spTree>
    <p:extLst>
      <p:ext uri="{BB962C8B-B14F-4D97-AF65-F5344CB8AC3E}">
        <p14:creationId xmlns:p14="http://schemas.microsoft.com/office/powerpoint/2010/main" val="34237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3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08344D2F-2D2D-C090-8A90-65FF3C047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w="25400">
            <a:solidFill>
              <a:srgbClr val="FF0000"/>
            </a:solidFill>
          </a:ln>
          <a:effectLst>
            <a:glow rad="228600">
              <a:schemeClr val="accent2">
                <a:satMod val="175000"/>
                <a:alpha val="40000"/>
              </a:schemeClr>
            </a:glow>
            <a:softEdge rad="112500"/>
          </a:effectLst>
        </p:spPr>
      </p:pic>
    </p:spTree>
    <p:extLst>
      <p:ext uri="{BB962C8B-B14F-4D97-AF65-F5344CB8AC3E}">
        <p14:creationId xmlns:p14="http://schemas.microsoft.com/office/powerpoint/2010/main" val="166794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39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07A60413-B477-8E58-7BB8-838A702FF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35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E2448979-AE1F-84C0-9E09-C13007BDC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ellipse">
            <a:avLst/>
          </a:prstGeom>
          <a:ln>
            <a:noFill/>
          </a:ln>
          <a:effectLst>
            <a:softEdge rad="112500"/>
          </a:effectLst>
        </p:spPr>
      </p:pic>
    </p:spTree>
    <p:extLst>
      <p:ext uri="{BB962C8B-B14F-4D97-AF65-F5344CB8AC3E}">
        <p14:creationId xmlns:p14="http://schemas.microsoft.com/office/powerpoint/2010/main" val="15703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160">
                                          <p:stCondLst>
                                            <p:cond delay="0"/>
                                          </p:stCondLst>
                                        </p:cTn>
                                        <p:tgtEl>
                                          <p:spTgt spid="3"/>
                                        </p:tgtEl>
                                      </p:cBhvr>
                                    </p:animEffect>
                                    <p:anim calcmode="lin" valueType="num">
                                      <p:cBhvr>
                                        <p:cTn id="8" dur="3644"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32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328" tmFilter="0, 0; 0.125,0.2665; 0.25,0.4; 0.375,0.465; 0.5,0.5;  0.625,0.535; 0.75,0.6; 0.875,0.7335; 1,1">
                                          <p:stCondLst>
                                            <p:cond delay="1328"/>
                                          </p:stCondLst>
                                        </p:cTn>
                                        <p:tgtEl>
                                          <p:spTgt spid="3"/>
                                        </p:tgtEl>
                                        <p:attrNameLst>
                                          <p:attrName>ppt_y</p:attrName>
                                        </p:attrNameLst>
                                      </p:cBhvr>
                                      <p:tavLst>
                                        <p:tav tm="0" fmla="#ppt_y-sin(pi*$)/9">
                                          <p:val>
                                            <p:fltVal val="0"/>
                                          </p:val>
                                        </p:tav>
                                        <p:tav tm="100000">
                                          <p:val>
                                            <p:fltVal val="1"/>
                                          </p:val>
                                        </p:tav>
                                      </p:tavLst>
                                    </p:anim>
                                    <p:anim calcmode="lin" valueType="num">
                                      <p:cBhvr>
                                        <p:cTn id="11" dur="664" tmFilter="0, 0; 0.125,0.2665; 0.25,0.4; 0.375,0.465; 0.5,0.5;  0.625,0.535; 0.75,0.6; 0.875,0.7335; 1,1">
                                          <p:stCondLst>
                                            <p:cond delay="2648"/>
                                          </p:stCondLst>
                                        </p:cTn>
                                        <p:tgtEl>
                                          <p:spTgt spid="3"/>
                                        </p:tgtEl>
                                        <p:attrNameLst>
                                          <p:attrName>ppt_y</p:attrName>
                                        </p:attrNameLst>
                                      </p:cBhvr>
                                      <p:tavLst>
                                        <p:tav tm="0" fmla="#ppt_y-sin(pi*$)/27">
                                          <p:val>
                                            <p:fltVal val="0"/>
                                          </p:val>
                                        </p:tav>
                                        <p:tav tm="100000">
                                          <p:val>
                                            <p:fltVal val="1"/>
                                          </p:val>
                                        </p:tav>
                                      </p:tavLst>
                                    </p:anim>
                                    <p:anim calcmode="lin" valueType="num">
                                      <p:cBhvr>
                                        <p:cTn id="12" dur="328" tmFilter="0, 0; 0.125,0.2665; 0.25,0.4; 0.375,0.465; 0.5,0.5;  0.625,0.535; 0.75,0.6; 0.875,0.7335; 1,1">
                                          <p:stCondLst>
                                            <p:cond delay="3312"/>
                                          </p:stCondLst>
                                        </p:cTn>
                                        <p:tgtEl>
                                          <p:spTgt spid="3"/>
                                        </p:tgtEl>
                                        <p:attrNameLst>
                                          <p:attrName>ppt_y</p:attrName>
                                        </p:attrNameLst>
                                      </p:cBhvr>
                                      <p:tavLst>
                                        <p:tav tm="0" fmla="#ppt_y-sin(pi*$)/81">
                                          <p:val>
                                            <p:fltVal val="0"/>
                                          </p:val>
                                        </p:tav>
                                        <p:tav tm="100000">
                                          <p:val>
                                            <p:fltVal val="1"/>
                                          </p:val>
                                        </p:tav>
                                      </p:tavLst>
                                    </p:anim>
                                    <p:animScale>
                                      <p:cBhvr>
                                        <p:cTn id="13" dur="52">
                                          <p:stCondLst>
                                            <p:cond delay="1300"/>
                                          </p:stCondLst>
                                        </p:cTn>
                                        <p:tgtEl>
                                          <p:spTgt spid="3"/>
                                        </p:tgtEl>
                                      </p:cBhvr>
                                      <p:to x="100000" y="60000"/>
                                    </p:animScale>
                                    <p:animScale>
                                      <p:cBhvr>
                                        <p:cTn id="14" dur="332" decel="50000">
                                          <p:stCondLst>
                                            <p:cond delay="1352"/>
                                          </p:stCondLst>
                                        </p:cTn>
                                        <p:tgtEl>
                                          <p:spTgt spid="3"/>
                                        </p:tgtEl>
                                      </p:cBhvr>
                                      <p:to x="100000" y="100000"/>
                                    </p:animScale>
                                    <p:animScale>
                                      <p:cBhvr>
                                        <p:cTn id="15" dur="52">
                                          <p:stCondLst>
                                            <p:cond delay="2624"/>
                                          </p:stCondLst>
                                        </p:cTn>
                                        <p:tgtEl>
                                          <p:spTgt spid="3"/>
                                        </p:tgtEl>
                                      </p:cBhvr>
                                      <p:to x="100000" y="80000"/>
                                    </p:animScale>
                                    <p:animScale>
                                      <p:cBhvr>
                                        <p:cTn id="16" dur="332" decel="50000">
                                          <p:stCondLst>
                                            <p:cond delay="2676"/>
                                          </p:stCondLst>
                                        </p:cTn>
                                        <p:tgtEl>
                                          <p:spTgt spid="3"/>
                                        </p:tgtEl>
                                      </p:cBhvr>
                                      <p:to x="100000" y="100000"/>
                                    </p:animScale>
                                    <p:animScale>
                                      <p:cBhvr>
                                        <p:cTn id="17" dur="52">
                                          <p:stCondLst>
                                            <p:cond delay="3284"/>
                                          </p:stCondLst>
                                        </p:cTn>
                                        <p:tgtEl>
                                          <p:spTgt spid="3"/>
                                        </p:tgtEl>
                                      </p:cBhvr>
                                      <p:to x="100000" y="90000"/>
                                    </p:animScale>
                                    <p:animScale>
                                      <p:cBhvr>
                                        <p:cTn id="18" dur="332" decel="50000">
                                          <p:stCondLst>
                                            <p:cond delay="3336"/>
                                          </p:stCondLst>
                                        </p:cTn>
                                        <p:tgtEl>
                                          <p:spTgt spid="3"/>
                                        </p:tgtEl>
                                      </p:cBhvr>
                                      <p:to x="100000" y="100000"/>
                                    </p:animScale>
                                    <p:animScale>
                                      <p:cBhvr>
                                        <p:cTn id="19" dur="52">
                                          <p:stCondLst>
                                            <p:cond delay="3616"/>
                                          </p:stCondLst>
                                        </p:cTn>
                                        <p:tgtEl>
                                          <p:spTgt spid="3"/>
                                        </p:tgtEl>
                                      </p:cBhvr>
                                      <p:to x="100000" y="95000"/>
                                    </p:animScale>
                                    <p:animScale>
                                      <p:cBhvr>
                                        <p:cTn id="20" dur="332" decel="50000">
                                          <p:stCondLst>
                                            <p:cond delay="3668"/>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15DE2B9A-D814-ABE1-83E7-19015C8DC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40218"/>
      </p:ext>
    </p:extLst>
  </p:cSld>
  <p:clrMapOvr>
    <a:masterClrMapping/>
  </p:clrMapOvr>
  <mc:AlternateContent xmlns:mc="http://schemas.openxmlformats.org/markup-compatibility/2006" xmlns:p14="http://schemas.microsoft.com/office/powerpoint/2010/main">
    <mc:Choice Requires="p14">
      <p:transition spd="slow" p14:dur="3250">
        <p:circle/>
      </p:transition>
    </mc:Choice>
    <mc:Fallback xmlns="">
      <p:transition spd="slow">
        <p:circl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D028E134-A291-9AB7-F4CD-5A3C95DB5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setăText 3">
            <a:extLst>
              <a:ext uri="{FF2B5EF4-FFF2-40B4-BE49-F238E27FC236}">
                <a16:creationId xmlns:a16="http://schemas.microsoft.com/office/drawing/2014/main" id="{130B5EA0-EDEB-0D60-86C5-5D9DC9AA1AD9}"/>
              </a:ext>
            </a:extLst>
          </p:cNvPr>
          <p:cNvSpPr txBox="1"/>
          <p:nvPr/>
        </p:nvSpPr>
        <p:spPr>
          <a:xfrm>
            <a:off x="442913" y="371475"/>
            <a:ext cx="7815262" cy="954107"/>
          </a:xfrm>
          <a:prstGeom prst="rect">
            <a:avLst/>
          </a:prstGeom>
          <a:noFill/>
          <a:effectLst>
            <a:outerShdw blurRad="50800" dist="38100" dir="18900000" algn="bl" rotWithShape="0">
              <a:prstClr val="black">
                <a:alpha val="40000"/>
              </a:prstClr>
            </a:outerShdw>
          </a:effectLst>
        </p:spPr>
        <p:txBody>
          <a:bodyPr wrap="square" rtlCol="0">
            <a:spAutoFit/>
          </a:bodyPr>
          <a:lstStyle/>
          <a:p>
            <a:r>
              <a:rPr lang="ro-RO" sz="2800" b="1" spc="300" dirty="0">
                <a:solidFill>
                  <a:srgbClr val="FFFF00"/>
                </a:solidFill>
                <a:latin typeface="Arial Black" panose="020B0A04020102020204" pitchFamily="34" charset="0"/>
              </a:rPr>
              <a:t>În drum spre casă.....</a:t>
            </a:r>
          </a:p>
          <a:p>
            <a:r>
              <a:rPr lang="ro-RO" sz="2800" b="1" spc="300" dirty="0">
                <a:solidFill>
                  <a:srgbClr val="FFFF00"/>
                </a:solidFill>
                <a:latin typeface="Arial Black" panose="020B0A04020102020204" pitchFamily="34" charset="0"/>
              </a:rPr>
              <a:t>Aeroportul </a:t>
            </a:r>
            <a:r>
              <a:rPr lang="ro-RO" sz="2800" b="1" spc="300">
                <a:solidFill>
                  <a:srgbClr val="FFFF00"/>
                </a:solidFill>
                <a:latin typeface="Arial Black" panose="020B0A04020102020204" pitchFamily="34" charset="0"/>
              </a:rPr>
              <a:t>din Bari.</a:t>
            </a:r>
            <a:endParaRPr lang="en-US" sz="2800" b="1" spc="300"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12178539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EF79A2-FA27-BF69-0540-C5F065181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5747" y="0"/>
            <a:ext cx="3708699" cy="3757605"/>
          </a:xfrm>
          <a:prstGeom prst="rect">
            <a:avLst/>
          </a:prstGeom>
        </p:spPr>
      </p:pic>
      <p:sp>
        <p:nvSpPr>
          <p:cNvPr id="5" name="TextBox 4">
            <a:extLst>
              <a:ext uri="{FF2B5EF4-FFF2-40B4-BE49-F238E27FC236}">
                <a16:creationId xmlns:a16="http://schemas.microsoft.com/office/drawing/2014/main" id="{0861FE94-AF0B-9615-9F67-2EDCC1D38C0C}"/>
              </a:ext>
            </a:extLst>
          </p:cNvPr>
          <p:cNvSpPr txBox="1"/>
          <p:nvPr/>
        </p:nvSpPr>
        <p:spPr>
          <a:xfrm>
            <a:off x="672354" y="3823447"/>
            <a:ext cx="10040470" cy="2358787"/>
          </a:xfrm>
          <a:prstGeom prst="rect">
            <a:avLst/>
          </a:prstGeom>
          <a:noFill/>
        </p:spPr>
        <p:txBody>
          <a:bodyPr wrap="square">
            <a:spAutoFit/>
          </a:bodyPr>
          <a:lstStyle/>
          <a:p>
            <a:pPr>
              <a:lnSpc>
                <a:spcPct val="107000"/>
              </a:lnSpc>
              <a:spcAft>
                <a:spcPts val="800"/>
              </a:spcAft>
              <a:buNone/>
            </a:pPr>
            <a:r>
              <a:rPr lang="ro-RO" sz="1800" kern="100" dirty="0">
                <a:effectLst/>
                <a:latin typeface="Arial Black" panose="020B0A04020102020204" pitchFamily="34" charset="0"/>
                <a:ea typeface="Calibri" panose="020F0502020204030204" pitchFamily="34" charset="0"/>
                <a:cs typeface="Times New Roman" panose="02020603050405020304" pitchFamily="18" charset="0"/>
              </a:rPr>
              <a:t>DISCLAIMER</a:t>
            </a:r>
          </a:p>
          <a:p>
            <a:pPr>
              <a:lnSpc>
                <a:spcPct val="107000"/>
              </a:lnSpc>
              <a:spcAft>
                <a:spcPts val="800"/>
              </a:spcAft>
              <a:buNone/>
            </a:pPr>
            <a:r>
              <a:rPr lang="ro-RO" sz="1800" kern="100" dirty="0">
                <a:effectLst/>
                <a:latin typeface="Arial Black" panose="020B0A04020102020204" pitchFamily="34" charset="0"/>
                <a:ea typeface="Calibri" panose="020F0502020204030204" pitchFamily="34" charset="0"/>
                <a:cs typeface="Times New Roman" panose="02020603050405020304" pitchFamily="18" charset="0"/>
              </a:rPr>
              <a:t> </a:t>
            </a:r>
          </a:p>
          <a:p>
            <a:pPr>
              <a:lnSpc>
                <a:spcPct val="107000"/>
              </a:lnSpc>
              <a:spcAft>
                <a:spcPts val="800"/>
              </a:spcAft>
              <a:buNone/>
            </a:pPr>
            <a:r>
              <a:rPr lang="ro-RO" sz="1800" kern="100" dirty="0">
                <a:effectLst/>
                <a:latin typeface="Arial Black" panose="020B0A04020102020204" pitchFamily="34" charset="0"/>
                <a:ea typeface="Calibri" panose="020F0502020204030204" pitchFamily="34" charset="0"/>
                <a:cs typeface="Times New Roman" panose="02020603050405020304" pitchFamily="18" charset="0"/>
              </a:rPr>
              <a:t>Finanțat de Uniunea Europeană. Punctele de vedere și opiniile exprimate aparțin, însă, exclusiv autorului (autorilor) și nu reflectă neapărat punctele de vedere și opiniile Uniunii Europene sau ale Agenției Executive Europene pentru Educație și Cultură (EACEA). Nici Uniunea Europeană și nici EACEA nu pot fi considerate răspunzătoare pentru acestea.</a:t>
            </a:r>
          </a:p>
        </p:txBody>
      </p:sp>
    </p:spTree>
    <p:extLst>
      <p:ext uri="{BB962C8B-B14F-4D97-AF65-F5344CB8AC3E}">
        <p14:creationId xmlns:p14="http://schemas.microsoft.com/office/powerpoint/2010/main" val="4017272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7222161B-896C-AF30-8F7B-919AC856D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setăText 3">
            <a:extLst>
              <a:ext uri="{FF2B5EF4-FFF2-40B4-BE49-F238E27FC236}">
                <a16:creationId xmlns:a16="http://schemas.microsoft.com/office/drawing/2014/main" id="{F619B3EE-D948-EDF3-BCFF-72CAE411A64E}"/>
              </a:ext>
            </a:extLst>
          </p:cNvPr>
          <p:cNvSpPr txBox="1"/>
          <p:nvPr/>
        </p:nvSpPr>
        <p:spPr>
          <a:xfrm>
            <a:off x="485775" y="357188"/>
            <a:ext cx="8143875" cy="1569660"/>
          </a:xfrm>
          <a:prstGeom prst="rect">
            <a:avLst/>
          </a:prstGeom>
          <a:noFill/>
        </p:spPr>
        <p:txBody>
          <a:bodyPr wrap="square" rtlCol="0">
            <a:spAutoFit/>
          </a:bodyPr>
          <a:lstStyle/>
          <a:p>
            <a:r>
              <a:rPr lang="ro-RO" sz="3200" b="1" spc="300" dirty="0">
                <a:solidFill>
                  <a:srgbClr val="FF0000"/>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Așteptarea a luat sfârșit!</a:t>
            </a:r>
          </a:p>
          <a:p>
            <a:r>
              <a:rPr lang="ro-RO" sz="3200" b="1" spc="300" dirty="0">
                <a:solidFill>
                  <a:srgbClr val="FF0000"/>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Gata!</a:t>
            </a:r>
          </a:p>
          <a:p>
            <a:r>
              <a:rPr lang="ro-RO" sz="3200" b="1" spc="300" dirty="0">
                <a:solidFill>
                  <a:srgbClr val="FF0000"/>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Zburăm!</a:t>
            </a:r>
            <a:endParaRPr lang="en-US" sz="3200" b="1" spc="300" dirty="0">
              <a:solidFill>
                <a:srgbClr val="FF0000"/>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endParaRPr>
          </a:p>
        </p:txBody>
      </p:sp>
    </p:spTree>
    <p:extLst>
      <p:ext uri="{BB962C8B-B14F-4D97-AF65-F5344CB8AC3E}">
        <p14:creationId xmlns:p14="http://schemas.microsoft.com/office/powerpoint/2010/main" val="3126001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BAC86B8D-0C2F-A1E9-27FF-B39A0E88B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3315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DD40F952-3179-61BA-3B73-25C4A54CCF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CasetăText 3">
            <a:extLst>
              <a:ext uri="{FF2B5EF4-FFF2-40B4-BE49-F238E27FC236}">
                <a16:creationId xmlns:a16="http://schemas.microsoft.com/office/drawing/2014/main" id="{3C8653A8-2816-A6EF-1E79-392AB4A0B1D3}"/>
              </a:ext>
            </a:extLst>
          </p:cNvPr>
          <p:cNvSpPr txBox="1"/>
          <p:nvPr/>
        </p:nvSpPr>
        <p:spPr>
          <a:xfrm>
            <a:off x="371475" y="414338"/>
            <a:ext cx="5724525" cy="1077218"/>
          </a:xfrm>
          <a:prstGeom prst="rect">
            <a:avLst/>
          </a:prstGeom>
          <a:noFill/>
        </p:spPr>
        <p:txBody>
          <a:bodyPr wrap="square" rtlCol="0">
            <a:spAutoFit/>
          </a:bodyPr>
          <a:lstStyle/>
          <a:p>
            <a:r>
              <a:rPr lang="ro-RO" sz="3200" b="1" spc="3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Lecce! </a:t>
            </a:r>
          </a:p>
          <a:p>
            <a:r>
              <a:rPr lang="ro-RO" sz="3200" b="1" spc="3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 venit să te cunoaștem.</a:t>
            </a:r>
            <a:endParaRPr lang="en-US" sz="3200" b="1" spc="3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5597922"/>
      </p:ext>
    </p:extLst>
  </p:cSld>
  <p:clrMapOvr>
    <a:masterClrMapping/>
  </p:clrMapOvr>
</p:sld>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TotalTime>
  <Words>748</Words>
  <Application>Microsoft Office PowerPoint</Application>
  <PresentationFormat>Widescreen</PresentationFormat>
  <Paragraphs>84</Paragraphs>
  <Slides>66</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66</vt:i4>
      </vt:variant>
    </vt:vector>
  </HeadingPairs>
  <TitlesOfParts>
    <vt:vector size="82" baseType="lpstr">
      <vt:lpstr>Aharoni</vt:lpstr>
      <vt:lpstr>Algerian</vt:lpstr>
      <vt:lpstr>Aptos Display</vt:lpstr>
      <vt:lpstr>Aptos Narrow</vt:lpstr>
      <vt:lpstr>Arial</vt:lpstr>
      <vt:lpstr>Arial Black</vt:lpstr>
      <vt:lpstr>Bahnschrift</vt:lpstr>
      <vt:lpstr>Berlin Sans FB Demi</vt:lpstr>
      <vt:lpstr>Blackadder ITC</vt:lpstr>
      <vt:lpstr>Calibri</vt:lpstr>
      <vt:lpstr>Calibri Light</vt:lpstr>
      <vt:lpstr>Impact</vt:lpstr>
      <vt:lpstr>Segoe UI Historic</vt:lpstr>
      <vt:lpstr>Times New Roman</vt:lpstr>
      <vt:lpstr>Wingdings</vt:lpstr>
      <vt:lpstr>Temă Office</vt:lpstr>
      <vt:lpstr> </vt:lpstr>
      <vt:lpstr>PowerPoint Presentation</vt:lpstr>
      <vt:lpstr>ssds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nicu preda</dc:creator>
  <cp:lastModifiedBy>ANISOARA AYDIN</cp:lastModifiedBy>
  <cp:revision>81</cp:revision>
  <dcterms:created xsi:type="dcterms:W3CDTF">2025-05-05T09:19:35Z</dcterms:created>
  <dcterms:modified xsi:type="dcterms:W3CDTF">2026-02-28T18:30:38Z</dcterms:modified>
</cp:coreProperties>
</file>