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5" r:id="rId9"/>
    <p:sldId id="262" r:id="rId10"/>
    <p:sldId id="263" r:id="rId11"/>
    <p:sldId id="264" r:id="rId12"/>
    <p:sldId id="266" r:id="rId13"/>
    <p:sldId id="267" r:id="rId14"/>
    <p:sldId id="272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818CE7-7946-4048-A2D2-1E2D2136AB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1501" y="1269243"/>
            <a:ext cx="10228997" cy="1365984"/>
          </a:xfrm>
        </p:spPr>
        <p:txBody>
          <a:bodyPr>
            <a:normAutofit/>
          </a:bodyPr>
          <a:lstStyle/>
          <a:p>
            <a:pPr algn="ctr"/>
            <a:r>
              <a:rPr lang="es-E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voz del estudiante</a:t>
            </a:r>
            <a:endParaRPr lang="es-AR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DA0D9BE-C742-47E0-8998-32724069CE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7952" y="2852382"/>
            <a:ext cx="10556543" cy="2941493"/>
          </a:xfrm>
        </p:spPr>
        <p:txBody>
          <a:bodyPr>
            <a:normAutofit/>
          </a:bodyPr>
          <a:lstStyle/>
          <a:p>
            <a:pPr algn="ctr"/>
            <a:r>
              <a:rPr lang="es-ES" sz="2800" b="1" u="sng" dirty="0"/>
              <a:t>FECHA:</a:t>
            </a:r>
            <a:r>
              <a:rPr lang="es-ES" sz="2800" b="1" dirty="0"/>
              <a:t> MIÉRCOLES 10 DE ABRIL DE 2024</a:t>
            </a:r>
          </a:p>
          <a:p>
            <a:pPr algn="ctr"/>
            <a:r>
              <a:rPr lang="es-ES" sz="2800" b="1" u="sng" dirty="0"/>
              <a:t>POSTA </a:t>
            </a:r>
            <a:r>
              <a:rPr lang="es-ES" sz="2800" b="1" u="sng" dirty="0" err="1"/>
              <a:t>N°</a:t>
            </a:r>
            <a:r>
              <a:rPr lang="es-ES" sz="2800" b="1" u="sng" dirty="0"/>
              <a:t>:</a:t>
            </a:r>
            <a:r>
              <a:rPr lang="es-ES" sz="2800" b="1" dirty="0"/>
              <a:t> 3</a:t>
            </a:r>
          </a:p>
          <a:p>
            <a:pPr algn="ctr"/>
            <a:r>
              <a:rPr lang="es-ES" sz="2800" b="1" u="sng" dirty="0"/>
              <a:t>PROFES A CARGO:</a:t>
            </a:r>
            <a:r>
              <a:rPr lang="es-ES" sz="2800" b="1" dirty="0"/>
              <a:t> JOSÉ TORALES Y CYNTIA MASSON</a:t>
            </a:r>
            <a:endParaRPr lang="es-AR" sz="2800" b="1" dirty="0"/>
          </a:p>
        </p:txBody>
      </p:sp>
    </p:spTree>
    <p:extLst>
      <p:ext uri="{BB962C8B-B14F-4D97-AF65-F5344CB8AC3E}">
        <p14:creationId xmlns:p14="http://schemas.microsoft.com/office/powerpoint/2010/main" val="825054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29B48C-A636-4DAE-9ED3-750EB8CC1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0" y="829647"/>
            <a:ext cx="8610600" cy="1293028"/>
          </a:xfrm>
        </p:spPr>
        <p:txBody>
          <a:bodyPr/>
          <a:lstStyle/>
          <a:p>
            <a:pPr algn="ctr"/>
            <a:r>
              <a:rPr lang="es-ES" dirty="0"/>
              <a:t>¿QUÉ HARÍAS SI ENCONTRAS </a:t>
            </a:r>
            <a:br>
              <a:rPr lang="es-ES" dirty="0"/>
            </a:br>
            <a:r>
              <a:rPr lang="es-ES" dirty="0"/>
              <a:t>MIL DÓLARES?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BC6D4F-5E43-4048-8936-45A5A50D65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4626428" cy="4024125"/>
          </a:xfrm>
          <a:solidFill>
            <a:schemeClr val="bg2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sz="7200" dirty="0"/>
              <a:t>SE LOS DEVUELVO AL DUEÑO.</a:t>
            </a:r>
            <a:endParaRPr lang="es-AR" sz="72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8FFAAB6-3EE0-43C5-8953-CA752C3F3B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79772" y="2194559"/>
            <a:ext cx="4626428" cy="402412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sz="7200" dirty="0"/>
              <a:t>LOS GUARDO Y NO DIGO NADA.</a:t>
            </a:r>
            <a:endParaRPr lang="es-AR" sz="7200" dirty="0"/>
          </a:p>
        </p:txBody>
      </p:sp>
    </p:spTree>
    <p:extLst>
      <p:ext uri="{BB962C8B-B14F-4D97-AF65-F5344CB8AC3E}">
        <p14:creationId xmlns:p14="http://schemas.microsoft.com/office/powerpoint/2010/main" val="902126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29B48C-A636-4DAE-9ED3-750EB8CC1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568" y="1148273"/>
            <a:ext cx="10434864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¿QUÉ HARÍAS SI TU COMPAÑERO SUFRE UNA INJUSTICIA EN LA INSTANCIA DE RESIDENCIAS?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BC6D4F-5E43-4048-8936-45A5A50D65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4887" y="2441302"/>
            <a:ext cx="5715001" cy="4024125"/>
          </a:xfrm>
          <a:solidFill>
            <a:srgbClr val="FF0000"/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" sz="7200" dirty="0"/>
              <a:t>NO ME METO, PORQUE NO ME INTERESA.</a:t>
            </a:r>
            <a:endParaRPr lang="es-AR" sz="72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8FFAAB6-3EE0-43C5-8953-CA752C3F3B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81486" y="2441301"/>
            <a:ext cx="5862865" cy="4024125"/>
          </a:xfrm>
          <a:solidFill>
            <a:srgbClr val="00B0F0"/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" sz="7200" dirty="0"/>
              <a:t>PIDO AYUDA A ALGÚN DOCENTE</a:t>
            </a:r>
            <a:endParaRPr lang="es-AR" sz="7200" dirty="0"/>
          </a:p>
        </p:txBody>
      </p:sp>
    </p:spTree>
    <p:extLst>
      <p:ext uri="{BB962C8B-B14F-4D97-AF65-F5344CB8AC3E}">
        <p14:creationId xmlns:p14="http://schemas.microsoft.com/office/powerpoint/2010/main" val="257606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A87C42-EAE2-4396-9012-9FA9E5811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2156" y="641445"/>
            <a:ext cx="11079843" cy="1509572"/>
          </a:xfrm>
        </p:spPr>
        <p:txBody>
          <a:bodyPr/>
          <a:lstStyle/>
          <a:p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 GRUPAL: 5 INTEGRANTES.</a:t>
            </a:r>
            <a:b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TIEMPO: 10 MINUTOS.</a:t>
            </a:r>
            <a:endParaRPr lang="es-A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738C21-9EAB-4CD5-B392-65F5D8770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14284"/>
            <a:ext cx="10820400" cy="4876800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4000" dirty="0"/>
              <a:t>LEER EL MATERIAL BIBLIOGRÁFICO.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4000" dirty="0"/>
              <a:t>REALIZAR UNA LECTURA GLOBAL.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4000" dirty="0"/>
              <a:t>EXTRAER 5 IDEAS PRINCIPALES.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4000" dirty="0"/>
              <a:t>COMPARTIR EN VOZ ALTA CON EL GRUPO CLASE LAS IDEAS EXTRAÍDAS.</a:t>
            </a:r>
            <a:endParaRPr lang="es-AR" sz="4000" dirty="0"/>
          </a:p>
        </p:txBody>
      </p:sp>
    </p:spTree>
    <p:extLst>
      <p:ext uri="{BB962C8B-B14F-4D97-AF65-F5344CB8AC3E}">
        <p14:creationId xmlns:p14="http://schemas.microsoft.com/office/powerpoint/2010/main" val="273071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81202E-2203-4552-8546-E4F34C736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0342" y="145143"/>
            <a:ext cx="6585857" cy="1161143"/>
          </a:xfrm>
        </p:spPr>
        <p:txBody>
          <a:bodyPr>
            <a:normAutofit fontScale="90000"/>
          </a:bodyPr>
          <a:lstStyle/>
          <a:p>
            <a:r>
              <a:rPr lang="es-ES" dirty="0"/>
              <a:t>Ventajas de la participación estudiantil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B4F22C-6925-4CCE-97AC-F4A4DB666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1422398"/>
            <a:ext cx="10954656" cy="5551714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es-A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Desarrollo de habilidades sociales: </a:t>
            </a:r>
            <a:r>
              <a:rPr lang="es-A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Aprenden a trabajar en equipo, a comunicarse efectivamente y a resolver problemas colaborativamente.</a:t>
            </a:r>
            <a:endParaRPr lang="es-A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es-A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Conexión con la comunidad escolar: </a:t>
            </a:r>
            <a:r>
              <a:rPr lang="es-A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 estudiantes se sienten más involucrados y comprometidos con su entorno educativo, lo que puede tener un impacto positivo en su bienestar emocional y motivación académica.</a:t>
            </a:r>
            <a:endParaRPr lang="es-A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es-A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Ampliación de experiencias educativas.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es-A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Desarrollo de habilidades transferibles: </a:t>
            </a:r>
            <a:r>
              <a:rPr lang="es-A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oportunidad de desarrollar habilidades transferibles, como la resolución de problemas, la toma de decisiones, la gestión del tiempo y la adaptabilidad, que son valiosas en todas las áreas de la vida.</a:t>
            </a:r>
            <a:endParaRPr lang="es-A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594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FA7938-D1BB-4CC5-BA67-0B06450A2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66344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es-A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Fomento de la responsabilidad cívica: </a:t>
            </a:r>
            <a:r>
              <a:rPr lang="es-A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 estudiantes aprenden sobre la importancia de contribuir positivamente a la sociedad y se convierten en ciudadanos activos y comprometidos.</a:t>
            </a:r>
            <a:endParaRPr lang="es-A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es-A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Mejora del rendimiento académico: </a:t>
            </a:r>
            <a:r>
              <a:rPr lang="es-A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participación puede ayudar a desarrollar habilidades de organización, gestión del tiempo y motivación.</a:t>
            </a:r>
            <a:endParaRPr lang="es-A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es-A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Preparación para la vida profesional: </a:t>
            </a:r>
            <a:r>
              <a:rPr lang="es-A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participación en roles de liderazgo, la colaboración en proyectos y la resolución de problemas en un entorno grupal preparan a los estudiantes para desafíos similares en sus futuras carreras profesionales.</a:t>
            </a:r>
            <a:endParaRPr lang="es-A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00ACBABA-00A6-454D-9E93-1D6EF0AC0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0343" y="499984"/>
            <a:ext cx="6585857" cy="1161143"/>
          </a:xfrm>
        </p:spPr>
        <p:txBody>
          <a:bodyPr>
            <a:normAutofit fontScale="90000"/>
          </a:bodyPr>
          <a:lstStyle/>
          <a:p>
            <a:r>
              <a:rPr lang="es-ES" dirty="0"/>
              <a:t>Ventajas de la participación estudiantil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71277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1FAC22-4738-461A-A451-CD26916DD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725" y="195943"/>
            <a:ext cx="8610600" cy="1209777"/>
          </a:xfrm>
        </p:spPr>
        <p:txBody>
          <a:bodyPr>
            <a:normAutofit/>
          </a:bodyPr>
          <a:lstStyle/>
          <a:p>
            <a:r>
              <a:rPr lang="es-ES" dirty="0"/>
              <a:t>¿cómo fomentar la participación estudiantil?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5A5517-E927-4E19-87C5-22A8478A6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125" y="1405720"/>
            <a:ext cx="11641541" cy="525633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s-A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Retroalimentación constructiva: </a:t>
            </a:r>
            <a:r>
              <a:rPr lang="es-A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Destaca lo que están haciendo bien y ofrece sugerencias para mejorar.</a:t>
            </a:r>
            <a:endParaRPr lang="es-A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s-A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Reconocimiento público: </a:t>
            </a:r>
            <a:r>
              <a:rPr lang="es-A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Celebra públicamente las contribuciones destacadas de los estudiantes, el reconocimiento público motiva y valida el esfuerzo y la participación.</a:t>
            </a:r>
            <a:endParaRPr lang="es-A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s-A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Formatos variados de retroalimentación: </a:t>
            </a:r>
            <a:r>
              <a:rPr lang="es-A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Utiliza diferentes formatos de retroalimentación, como comentarios escritos, discusiones individuales, evaluaciones de pares y autoevaluaciones. Esto permite a los estudiantes recibir información de diversas formas, adaptándose a sus estilos de aprendizaje y preferencias.</a:t>
            </a:r>
            <a:endParaRPr lang="es-A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039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782B07-4C5E-4E78-AEEE-863AF6E0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22928"/>
            <a:ext cx="8610600" cy="1293028"/>
          </a:xfrm>
        </p:spPr>
        <p:txBody>
          <a:bodyPr/>
          <a:lstStyle/>
          <a:p>
            <a:r>
              <a:rPr lang="es-ES" dirty="0"/>
              <a:t>¿cómo fomentar la participación estudiantil?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3BC8D5-EE54-4601-BDB9-8B49B4935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785" y="1514902"/>
            <a:ext cx="11110415" cy="5343098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s-A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Sesiones de retroalimentación personalizada: </a:t>
            </a:r>
            <a:r>
              <a:rPr lang="es-A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Ofrece sesiones de retroalimentación personalizada donde puedas discutir el desempeño de cada estudiante de manera individual. Esto permite abordar sus fortalezas y áreas de mejora de manera más específica y personal.</a:t>
            </a:r>
            <a:endParaRPr lang="es-A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s-A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Encuestas y opiniones estudiantiles: </a:t>
            </a:r>
            <a:r>
              <a:rPr lang="es-A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Pide la opinión de los estudiantes sobre cómo se sienten respecto a la participación y la retroalimentación en el aula. Las encuestas anónimas pueden revelar áreas de mejora y permitir que los estudiantes se sientan escuchados.</a:t>
            </a:r>
            <a:endParaRPr lang="es-A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s-A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Involucramiento en la toma de decisiones: </a:t>
            </a:r>
            <a:r>
              <a:rPr lang="es-A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Invita a los estudiantes a participar en la toma de decisiones sobre actividades y proyectos. La retroalimentación adquiere más significado cuando los estudiantes sienten que tienen un papel activo en su propio proceso de aprendizaje.</a:t>
            </a:r>
            <a:endParaRPr lang="es-A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s-A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Establecimiento de un ambiente de confianza: </a:t>
            </a:r>
            <a:r>
              <a:rPr lang="es-A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 un ambiente donde los estudiantes se sientan seguros al compartir sus opiniones y contribuciones. Una cultura de confianza fomenta la participación y la disposición a recibir retroalimentación.</a:t>
            </a:r>
            <a:endParaRPr lang="es-A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598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9AC2D8-E696-40A7-A361-BB1CD545A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1596886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es-E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¡propuesta!</a:t>
            </a:r>
            <a:endParaRPr lang="es-AR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288D9A-710D-48B8-BDF4-FF0BB473B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252163"/>
            <a:ext cx="10820400" cy="2841464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9600" dirty="0"/>
              <a:t>EQUIPO DE DELEGADOS.</a:t>
            </a:r>
            <a:endParaRPr lang="es-AR" sz="9600" dirty="0"/>
          </a:p>
        </p:txBody>
      </p:sp>
    </p:spTree>
    <p:extLst>
      <p:ext uri="{BB962C8B-B14F-4D97-AF65-F5344CB8AC3E}">
        <p14:creationId xmlns:p14="http://schemas.microsoft.com/office/powerpoint/2010/main" val="485856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2EF57D-7F7A-4323-9571-E3E23FAD4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1301591"/>
            <a:ext cx="8610600" cy="1707777"/>
          </a:xfrm>
        </p:spPr>
        <p:txBody>
          <a:bodyPr>
            <a:normAutofit/>
          </a:bodyPr>
          <a:lstStyle/>
          <a:p>
            <a:pPr algn="ctr"/>
            <a:r>
              <a:rPr lang="es-ES" sz="4800" dirty="0"/>
              <a:t>¿QUÉ ES LA PARTICIPACIÓN ESTUDIANTIL?</a:t>
            </a:r>
            <a:endParaRPr lang="es-AR" sz="4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A8B8D8-07CC-465B-B12F-037FE327E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429000"/>
            <a:ext cx="10820400" cy="24238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“S</a:t>
            </a:r>
            <a:r>
              <a:rPr lang="es-A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REFIERE A LA INVOLUCRACIÓN ACTIVA Y COMPROMETIDA DE LOS ESTUDIANTES EN DIVERSAS ACTIVIDADES ACADÉMICAS, SOCIALES Y CULTURALES DENTRO DE SU ENTORNO EDUCATIVO”</a:t>
            </a:r>
          </a:p>
        </p:txBody>
      </p:sp>
    </p:spTree>
    <p:extLst>
      <p:ext uri="{BB962C8B-B14F-4D97-AF65-F5344CB8AC3E}">
        <p14:creationId xmlns:p14="http://schemas.microsoft.com/office/powerpoint/2010/main" val="628331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EB3179-239B-432B-9EA9-972F0ACA7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8301167">
            <a:off x="-871280" y="3008641"/>
            <a:ext cx="5421086" cy="1293028"/>
          </a:xfrm>
        </p:spPr>
        <p:txBody>
          <a:bodyPr/>
          <a:lstStyle/>
          <a:p>
            <a:r>
              <a:rPr lang="es-ES" dirty="0"/>
              <a:t>Aspectos claves: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EDACF7-4BD8-4814-8330-396746CDB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4188" y="777825"/>
            <a:ext cx="7526441" cy="575466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s-AR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Participación en clase:</a:t>
            </a:r>
            <a:r>
              <a:rPr lang="es-A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Los estudiantes  se involucran activamente en las discusiones, hacen preguntas, comparten ideas y colaboran con sus compañeros.</a:t>
            </a:r>
            <a:endParaRPr lang="es-A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s-AR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Actividades extracurriculares:</a:t>
            </a:r>
            <a:r>
              <a:rPr lang="es-A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Participar en actividades fuera del aula, como clubes, deportes, grupos de estudio o proyectos especiales, amplía la experiencia educativa y fomenta el desarrollo de habilidades sociales y liderazgo.</a:t>
            </a:r>
            <a:endParaRPr lang="es-A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s-AR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Voluntariado:</a:t>
            </a:r>
            <a:r>
              <a:rPr lang="es-A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 participación en eventos comunitarios, proyectos de servicio social o actividades benéficas. Esto no solo beneficia a la comunidad, sino que también enriquece la educación del estudiante.</a:t>
            </a:r>
            <a:endParaRPr lang="es-A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647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345CA334-075E-4A8B-9208-37FE71C84DDC}"/>
              </a:ext>
            </a:extLst>
          </p:cNvPr>
          <p:cNvSpPr txBox="1"/>
          <p:nvPr/>
        </p:nvSpPr>
        <p:spPr>
          <a:xfrm>
            <a:off x="3924188" y="612021"/>
            <a:ext cx="7454633" cy="6029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2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AR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Liderazgo:</a:t>
            </a: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asumir roles de liderazgo en clubes estudiantiles, equipos deportivos, comités escolares o proyectos académicos. Esto ayuda a desarrollar habilidades de liderazgo y trabajo en equipo.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AR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Involucramiento en decisiones escolares:</a:t>
            </a: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incluye la representación estudiantil en consejos, comités, encuestas escolares o la toma de decisiones que afectan a la comunidad estudiantil.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AR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Eventos y actividades sociales:</a:t>
            </a:r>
            <a:r>
              <a:rPr lang="es-A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Asistir y contribuir a eventos escolares, actividades culturales y sociales crea un sentido de pertenencia y comunidad, fortaleciendo la conexión entre los estudiantes y la institución educativa.</a:t>
            </a:r>
            <a:endParaRPr lang="es-A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7D9E2E2F-39B6-4D10-A3F8-6C2D42F1A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8301167">
            <a:off x="-871280" y="3008641"/>
            <a:ext cx="5421086" cy="1293028"/>
          </a:xfrm>
        </p:spPr>
        <p:txBody>
          <a:bodyPr/>
          <a:lstStyle/>
          <a:p>
            <a:r>
              <a:rPr lang="es-ES" dirty="0"/>
              <a:t>Aspectos claves: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27366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E08B79-6768-42DF-A782-427478034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5607398"/>
          </a:xfrm>
        </p:spPr>
        <p:txBody>
          <a:bodyPr>
            <a:normAutofit/>
          </a:bodyPr>
          <a:lstStyle/>
          <a:p>
            <a:r>
              <a:rPr lang="es-ES" sz="11500" dirty="0"/>
              <a:t>Dinámica</a:t>
            </a:r>
            <a:br>
              <a:rPr lang="es-ES" sz="11500" dirty="0"/>
            </a:br>
            <a:r>
              <a:rPr lang="es-ES" sz="11500" dirty="0"/>
              <a:t>grupal</a:t>
            </a:r>
            <a:endParaRPr lang="es-AR" sz="11500" dirty="0"/>
          </a:p>
        </p:txBody>
      </p:sp>
    </p:spTree>
    <p:extLst>
      <p:ext uri="{BB962C8B-B14F-4D97-AF65-F5344CB8AC3E}">
        <p14:creationId xmlns:p14="http://schemas.microsoft.com/office/powerpoint/2010/main" val="993437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29B48C-A636-4DAE-9ED3-750EB8CC1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0" y="829647"/>
            <a:ext cx="8610600" cy="1293028"/>
          </a:xfrm>
        </p:spPr>
        <p:txBody>
          <a:bodyPr/>
          <a:lstStyle/>
          <a:p>
            <a:pPr algn="ctr"/>
            <a:r>
              <a:rPr lang="es-ES" dirty="0"/>
              <a:t>¿Cuántos años </a:t>
            </a:r>
            <a:r>
              <a:rPr lang="es-ES" dirty="0" err="1"/>
              <a:t>tenés</a:t>
            </a:r>
            <a:r>
              <a:rPr lang="es-ES" dirty="0"/>
              <a:t>?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BC6D4F-5E43-4048-8936-45A5A50D65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3726543" cy="4024125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ES" sz="7200" dirty="0"/>
              <a:t>Entre 18 y 30 años.</a:t>
            </a:r>
            <a:endParaRPr lang="es-AR" sz="72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8FFAAB6-3EE0-43C5-8953-CA752C3F3B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9656" y="2194559"/>
            <a:ext cx="3726543" cy="402412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7200" dirty="0"/>
              <a:t>Más de 30 años.</a:t>
            </a:r>
            <a:endParaRPr lang="es-AR" sz="7200" dirty="0"/>
          </a:p>
        </p:txBody>
      </p:sp>
    </p:spTree>
    <p:extLst>
      <p:ext uri="{BB962C8B-B14F-4D97-AF65-F5344CB8AC3E}">
        <p14:creationId xmlns:p14="http://schemas.microsoft.com/office/powerpoint/2010/main" val="119267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29B48C-A636-4DAE-9ED3-750EB8CC1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0" y="829647"/>
            <a:ext cx="8610600" cy="1293028"/>
          </a:xfrm>
        </p:spPr>
        <p:txBody>
          <a:bodyPr/>
          <a:lstStyle/>
          <a:p>
            <a:pPr algn="ctr"/>
            <a:r>
              <a:rPr lang="es-ES" dirty="0"/>
              <a:t>¿cuál es tu estatura?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BC6D4F-5E43-4048-8936-45A5A50D65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4495800" cy="402412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7200" dirty="0"/>
              <a:t>-1,65mts.</a:t>
            </a:r>
            <a:endParaRPr lang="es-AR" sz="72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8FFAAB6-3EE0-43C5-8953-CA752C3F3B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10400" y="2194559"/>
            <a:ext cx="4495800" cy="4024125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7200" dirty="0"/>
              <a:t>+1,65mts.</a:t>
            </a:r>
            <a:endParaRPr lang="es-AR" sz="7200" dirty="0"/>
          </a:p>
        </p:txBody>
      </p:sp>
    </p:spTree>
    <p:extLst>
      <p:ext uri="{BB962C8B-B14F-4D97-AF65-F5344CB8AC3E}">
        <p14:creationId xmlns:p14="http://schemas.microsoft.com/office/powerpoint/2010/main" val="3933392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29B48C-A636-4DAE-9ED3-750EB8CC1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714" y="1177988"/>
            <a:ext cx="9739086" cy="1553596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¿QUÉ HARÍAS SI LA RECTORA DE LA INSTITUCIÓN TE INVITA A PARTICIPAR DE LA PRÓXIMA JORNADA INSTITUCIONAL?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BC6D4F-5E43-4048-8936-45A5A50D65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9057" y="2731588"/>
            <a:ext cx="5410200" cy="4024125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6600" dirty="0"/>
              <a:t>PARTICIPO Y ME INVOLUCRO.</a:t>
            </a:r>
            <a:endParaRPr lang="es-AR" sz="66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8FFAAB6-3EE0-43C5-8953-CA752C3F3B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0168" y="2731584"/>
            <a:ext cx="5410200" cy="4024125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6600" dirty="0"/>
              <a:t>NO ME INTERESA PARTICIPAR.</a:t>
            </a:r>
            <a:endParaRPr lang="es-AR" sz="6600" dirty="0"/>
          </a:p>
        </p:txBody>
      </p:sp>
    </p:spTree>
    <p:extLst>
      <p:ext uri="{BB962C8B-B14F-4D97-AF65-F5344CB8AC3E}">
        <p14:creationId xmlns:p14="http://schemas.microsoft.com/office/powerpoint/2010/main" val="1151647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29B48C-A636-4DAE-9ED3-750EB8CC1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0" y="829647"/>
            <a:ext cx="8610600" cy="1293028"/>
          </a:xfrm>
        </p:spPr>
        <p:txBody>
          <a:bodyPr/>
          <a:lstStyle/>
          <a:p>
            <a:pPr algn="ctr"/>
            <a:r>
              <a:rPr lang="es-ES" dirty="0"/>
              <a:t>¿cuál es tu animal favorito?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BC6D4F-5E43-4048-8936-45A5A50D65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4626429" cy="4024125"/>
          </a:xfrm>
          <a:solidFill>
            <a:srgbClr val="00B05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7200" dirty="0"/>
              <a:t>CABALLO</a:t>
            </a:r>
            <a:endParaRPr lang="es-AR" sz="72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8FFAAB6-3EE0-43C5-8953-CA752C3F3B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79772" y="2194559"/>
            <a:ext cx="4626428" cy="4024125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7200" dirty="0"/>
              <a:t>PERRO</a:t>
            </a:r>
            <a:endParaRPr lang="es-AR" sz="7200" dirty="0"/>
          </a:p>
        </p:txBody>
      </p:sp>
    </p:spTree>
    <p:extLst>
      <p:ext uri="{BB962C8B-B14F-4D97-AF65-F5344CB8AC3E}">
        <p14:creationId xmlns:p14="http://schemas.microsoft.com/office/powerpoint/2010/main" val="3272079998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TM04033937[[fn=Estela de condensación]]</Template>
  <TotalTime>52</TotalTime>
  <Words>873</Words>
  <Application>Microsoft Office PowerPoint</Application>
  <PresentationFormat>Panorámica</PresentationFormat>
  <Paragraphs>58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Century Gothic</vt:lpstr>
      <vt:lpstr>Estela de condensación</vt:lpstr>
      <vt:lpstr>La voz del estudiante</vt:lpstr>
      <vt:lpstr>¿QUÉ ES LA PARTICIPACIÓN ESTUDIANTIL?</vt:lpstr>
      <vt:lpstr>Aspectos claves:</vt:lpstr>
      <vt:lpstr>Aspectos claves:</vt:lpstr>
      <vt:lpstr>Dinámica grupal</vt:lpstr>
      <vt:lpstr>¿Cuántos años tenés?</vt:lpstr>
      <vt:lpstr>¿cuál es tu estatura?</vt:lpstr>
      <vt:lpstr>¿QUÉ HARÍAS SI LA RECTORA DE LA INSTITUCIÓN TE INVITA A PARTICIPAR DE LA PRÓXIMA JORNADA INSTITUCIONAL?</vt:lpstr>
      <vt:lpstr>¿cuál es tu animal favorito?</vt:lpstr>
      <vt:lpstr>¿QUÉ HARÍAS SI ENCONTRAS  MIL DÓLARES?</vt:lpstr>
      <vt:lpstr>¿QUÉ HARÍAS SI TU COMPAÑERO SUFRE UNA INJUSTICIA EN LA INSTANCIA DE RESIDENCIAS?</vt:lpstr>
      <vt:lpstr>ACTIVIDAD GRUPAL: 5 INTEGRANTES. TIEMPO: 10 MINUTOS.</vt:lpstr>
      <vt:lpstr>Ventajas de la participación estudiantil</vt:lpstr>
      <vt:lpstr>Ventajas de la participación estudiantil</vt:lpstr>
      <vt:lpstr>¿cómo fomentar la participación estudiantil?</vt:lpstr>
      <vt:lpstr>¿cómo fomentar la participación estudiantil?</vt:lpstr>
      <vt:lpstr>¡propuesta!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voz del estudiante</dc:title>
  <dc:creator>Usuario</dc:creator>
  <cp:lastModifiedBy>Usuario</cp:lastModifiedBy>
  <cp:revision>2</cp:revision>
  <dcterms:created xsi:type="dcterms:W3CDTF">2024-04-10T18:13:51Z</dcterms:created>
  <dcterms:modified xsi:type="dcterms:W3CDTF">2024-04-10T19:06:31Z</dcterms:modified>
</cp:coreProperties>
</file>