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2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46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31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880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17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48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67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47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630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16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08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21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1B97E-59C2-4964-A0ED-A7866625DF3A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01F23-8039-49B7-8170-EE0CE10A3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35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uppo 119">
            <a:extLst>
              <a:ext uri="{FF2B5EF4-FFF2-40B4-BE49-F238E27FC236}">
                <a16:creationId xmlns:a16="http://schemas.microsoft.com/office/drawing/2014/main" id="{B7F31EE2-6ADD-852B-214F-129EAA2D37F0}"/>
              </a:ext>
            </a:extLst>
          </p:cNvPr>
          <p:cNvGrpSpPr/>
          <p:nvPr/>
        </p:nvGrpSpPr>
        <p:grpSpPr>
          <a:xfrm>
            <a:off x="468740" y="2413359"/>
            <a:ext cx="6181723" cy="2253331"/>
            <a:chOff x="1416799" y="1568884"/>
            <a:chExt cx="3912502" cy="1294047"/>
          </a:xfrm>
        </p:grpSpPr>
        <p:sp>
          <p:nvSpPr>
            <p:cNvPr id="4" name="Rettangolo con angoli arrotondati 3">
              <a:extLst>
                <a:ext uri="{FF2B5EF4-FFF2-40B4-BE49-F238E27FC236}">
                  <a16:creationId xmlns:a16="http://schemas.microsoft.com/office/drawing/2014/main" id="{CF5DD2E2-D104-9C2A-2A93-305180E55E84}"/>
                </a:ext>
              </a:extLst>
            </p:cNvPr>
            <p:cNvSpPr/>
            <p:nvPr/>
          </p:nvSpPr>
          <p:spPr>
            <a:xfrm>
              <a:off x="1533478" y="2372904"/>
              <a:ext cx="3474241" cy="490027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46" name="Gruppo 45">
              <a:extLst>
                <a:ext uri="{FF2B5EF4-FFF2-40B4-BE49-F238E27FC236}">
                  <a16:creationId xmlns:a16="http://schemas.microsoft.com/office/drawing/2014/main" id="{F40D5FB6-E647-A045-EADF-069D5D5BC480}"/>
                </a:ext>
              </a:extLst>
            </p:cNvPr>
            <p:cNvGrpSpPr/>
            <p:nvPr/>
          </p:nvGrpSpPr>
          <p:grpSpPr>
            <a:xfrm>
              <a:off x="1667196" y="2113644"/>
              <a:ext cx="499544" cy="518522"/>
              <a:chOff x="1598185" y="526384"/>
              <a:chExt cx="499544" cy="518522"/>
            </a:xfrm>
          </p:grpSpPr>
          <p:sp>
            <p:nvSpPr>
              <p:cNvPr id="5" name="Corda 4">
                <a:extLst>
                  <a:ext uri="{FF2B5EF4-FFF2-40B4-BE49-F238E27FC236}">
                    <a16:creationId xmlns:a16="http://schemas.microsoft.com/office/drawing/2014/main" id="{91CC1E81-668C-79A7-DE01-FF94210C87F4}"/>
                  </a:ext>
                </a:extLst>
              </p:cNvPr>
              <p:cNvSpPr/>
              <p:nvPr/>
            </p:nvSpPr>
            <p:spPr>
              <a:xfrm rot="6771931">
                <a:off x="1588696" y="535873"/>
                <a:ext cx="518522" cy="499544"/>
              </a:xfrm>
              <a:prstGeom prst="chord">
                <a:avLst>
                  <a:gd name="adj1" fmla="val 4181121"/>
                  <a:gd name="adj2" fmla="val 1475747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" name="Stella a 6 punte 5">
                <a:extLst>
                  <a:ext uri="{FF2B5EF4-FFF2-40B4-BE49-F238E27FC236}">
                    <a16:creationId xmlns:a16="http://schemas.microsoft.com/office/drawing/2014/main" id="{0070DBA2-F82E-EE2B-0FF3-46BA740A26AB}"/>
                  </a:ext>
                </a:extLst>
              </p:cNvPr>
              <p:cNvSpPr/>
              <p:nvPr/>
            </p:nvSpPr>
            <p:spPr>
              <a:xfrm flipH="1" flipV="1">
                <a:off x="1662541" y="65502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" name="Stella a 6 punte 6">
                <a:extLst>
                  <a:ext uri="{FF2B5EF4-FFF2-40B4-BE49-F238E27FC236}">
                    <a16:creationId xmlns:a16="http://schemas.microsoft.com/office/drawing/2014/main" id="{E7E7A2E4-5059-6115-8006-44FF4ED14F26}"/>
                  </a:ext>
                </a:extLst>
              </p:cNvPr>
              <p:cNvSpPr/>
              <p:nvPr/>
            </p:nvSpPr>
            <p:spPr>
              <a:xfrm flipH="1" flipV="1">
                <a:off x="1738003" y="65502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" name="Stella a 6 punte 7">
                <a:extLst>
                  <a:ext uri="{FF2B5EF4-FFF2-40B4-BE49-F238E27FC236}">
                    <a16:creationId xmlns:a16="http://schemas.microsoft.com/office/drawing/2014/main" id="{392AA077-04D6-1266-7AE8-6B203289091C}"/>
                  </a:ext>
                </a:extLst>
              </p:cNvPr>
              <p:cNvSpPr/>
              <p:nvPr/>
            </p:nvSpPr>
            <p:spPr>
              <a:xfrm flipH="1" flipV="1">
                <a:off x="1616822" y="713803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" name="Stella a 6 punte 8">
                <a:extLst>
                  <a:ext uri="{FF2B5EF4-FFF2-40B4-BE49-F238E27FC236}">
                    <a16:creationId xmlns:a16="http://schemas.microsoft.com/office/drawing/2014/main" id="{250D7A87-67FA-2B45-D5D1-0C284B4A2068}"/>
                  </a:ext>
                </a:extLst>
              </p:cNvPr>
              <p:cNvSpPr/>
              <p:nvPr/>
            </p:nvSpPr>
            <p:spPr>
              <a:xfrm flipH="1" flipV="1">
                <a:off x="1815130" y="655021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" name="Stella a 6 punte 9">
                <a:extLst>
                  <a:ext uri="{FF2B5EF4-FFF2-40B4-BE49-F238E27FC236}">
                    <a16:creationId xmlns:a16="http://schemas.microsoft.com/office/drawing/2014/main" id="{B5F70AAF-066A-6587-EBCC-0AF8F4E85C8E}"/>
                  </a:ext>
                </a:extLst>
              </p:cNvPr>
              <p:cNvSpPr/>
              <p:nvPr/>
            </p:nvSpPr>
            <p:spPr>
              <a:xfrm flipH="1" flipV="1">
                <a:off x="1692284" y="713803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" name="Stella a 6 punte 10">
                <a:extLst>
                  <a:ext uri="{FF2B5EF4-FFF2-40B4-BE49-F238E27FC236}">
                    <a16:creationId xmlns:a16="http://schemas.microsoft.com/office/drawing/2014/main" id="{DBAA571B-130B-1D3A-BF63-F596D6AB6F0F}"/>
                  </a:ext>
                </a:extLst>
              </p:cNvPr>
              <p:cNvSpPr/>
              <p:nvPr/>
            </p:nvSpPr>
            <p:spPr>
              <a:xfrm flipH="1" flipV="1">
                <a:off x="1766383" y="713803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" name="Stella a 6 punte 11">
                <a:extLst>
                  <a:ext uri="{FF2B5EF4-FFF2-40B4-BE49-F238E27FC236}">
                    <a16:creationId xmlns:a16="http://schemas.microsoft.com/office/drawing/2014/main" id="{4522DB5E-BDDE-9880-8143-FA38E6513B59}"/>
                  </a:ext>
                </a:extLst>
              </p:cNvPr>
              <p:cNvSpPr/>
              <p:nvPr/>
            </p:nvSpPr>
            <p:spPr>
              <a:xfrm flipH="1" flipV="1">
                <a:off x="1844480" y="716588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" name="Stella a 6 punte 12">
                <a:extLst>
                  <a:ext uri="{FF2B5EF4-FFF2-40B4-BE49-F238E27FC236}">
                    <a16:creationId xmlns:a16="http://schemas.microsoft.com/office/drawing/2014/main" id="{74D615AD-BD70-61BC-9389-60A479E6D12E}"/>
                  </a:ext>
                </a:extLst>
              </p:cNvPr>
              <p:cNvSpPr/>
              <p:nvPr/>
            </p:nvSpPr>
            <p:spPr>
              <a:xfrm flipH="1" flipV="1">
                <a:off x="1997464" y="715103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" name="Stella a 6 punte 13">
                <a:extLst>
                  <a:ext uri="{FF2B5EF4-FFF2-40B4-BE49-F238E27FC236}">
                    <a16:creationId xmlns:a16="http://schemas.microsoft.com/office/drawing/2014/main" id="{45FA8093-FBCA-5B4B-DE19-8898832E9F92}"/>
                  </a:ext>
                </a:extLst>
              </p:cNvPr>
              <p:cNvSpPr/>
              <p:nvPr/>
            </p:nvSpPr>
            <p:spPr>
              <a:xfrm flipH="1" flipV="1">
                <a:off x="1919942" y="713803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" name="Stella a 6 punte 14">
                <a:extLst>
                  <a:ext uri="{FF2B5EF4-FFF2-40B4-BE49-F238E27FC236}">
                    <a16:creationId xmlns:a16="http://schemas.microsoft.com/office/drawing/2014/main" id="{E289F8B9-3AD8-9247-B6C8-1954BF285094}"/>
                  </a:ext>
                </a:extLst>
              </p:cNvPr>
              <p:cNvSpPr/>
              <p:nvPr/>
            </p:nvSpPr>
            <p:spPr>
              <a:xfrm flipH="1" flipV="1">
                <a:off x="1704974" y="596243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6" name="Stella a 6 punte 15">
                <a:extLst>
                  <a:ext uri="{FF2B5EF4-FFF2-40B4-BE49-F238E27FC236}">
                    <a16:creationId xmlns:a16="http://schemas.microsoft.com/office/drawing/2014/main" id="{BB85D6EF-0C4C-964F-6E2A-4976C8BB4B5A}"/>
                  </a:ext>
                </a:extLst>
              </p:cNvPr>
              <p:cNvSpPr/>
              <p:nvPr/>
            </p:nvSpPr>
            <p:spPr>
              <a:xfrm flipH="1" flipV="1">
                <a:off x="1892573" y="657401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7" name="Stella a 6 punte 16">
                <a:extLst>
                  <a:ext uri="{FF2B5EF4-FFF2-40B4-BE49-F238E27FC236}">
                    <a16:creationId xmlns:a16="http://schemas.microsoft.com/office/drawing/2014/main" id="{6E2849AA-D2E4-F60D-0F73-B04A91FC8FA9}"/>
                  </a:ext>
                </a:extLst>
              </p:cNvPr>
              <p:cNvSpPr/>
              <p:nvPr/>
            </p:nvSpPr>
            <p:spPr>
              <a:xfrm flipH="1" flipV="1">
                <a:off x="1968035" y="659438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" name="Stella a 6 punte 17">
                <a:extLst>
                  <a:ext uri="{FF2B5EF4-FFF2-40B4-BE49-F238E27FC236}">
                    <a16:creationId xmlns:a16="http://schemas.microsoft.com/office/drawing/2014/main" id="{2970AF02-ADB2-7726-42C3-568FAD7D0988}"/>
                  </a:ext>
                </a:extLst>
              </p:cNvPr>
              <p:cNvSpPr/>
              <p:nvPr/>
            </p:nvSpPr>
            <p:spPr>
              <a:xfrm flipH="1" flipV="1">
                <a:off x="1902390" y="544641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" name="Stella a 6 punte 18">
                <a:extLst>
                  <a:ext uri="{FF2B5EF4-FFF2-40B4-BE49-F238E27FC236}">
                    <a16:creationId xmlns:a16="http://schemas.microsoft.com/office/drawing/2014/main" id="{A76ACF11-0EE3-9AD0-BACD-E106926DB957}"/>
                  </a:ext>
                </a:extLst>
              </p:cNvPr>
              <p:cNvSpPr/>
              <p:nvPr/>
            </p:nvSpPr>
            <p:spPr>
              <a:xfrm flipH="1" flipV="1">
                <a:off x="1780436" y="596243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" name="Stella a 6 punte 19">
                <a:extLst>
                  <a:ext uri="{FF2B5EF4-FFF2-40B4-BE49-F238E27FC236}">
                    <a16:creationId xmlns:a16="http://schemas.microsoft.com/office/drawing/2014/main" id="{B0D47CA0-5A57-C151-DDF3-EA9FD81F307A}"/>
                  </a:ext>
                </a:extLst>
              </p:cNvPr>
              <p:cNvSpPr/>
              <p:nvPr/>
            </p:nvSpPr>
            <p:spPr>
              <a:xfrm flipH="1" flipV="1">
                <a:off x="1855891" y="596508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1" name="Stella a 6 punte 20">
                <a:extLst>
                  <a:ext uri="{FF2B5EF4-FFF2-40B4-BE49-F238E27FC236}">
                    <a16:creationId xmlns:a16="http://schemas.microsoft.com/office/drawing/2014/main" id="{57A23146-A47C-730C-5559-2D15FC5ED87D}"/>
                  </a:ext>
                </a:extLst>
              </p:cNvPr>
              <p:cNvSpPr/>
              <p:nvPr/>
            </p:nvSpPr>
            <p:spPr>
              <a:xfrm flipH="1" flipV="1">
                <a:off x="1936109" y="60277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2" name="Stella a 6 punte 21">
                <a:extLst>
                  <a:ext uri="{FF2B5EF4-FFF2-40B4-BE49-F238E27FC236}">
                    <a16:creationId xmlns:a16="http://schemas.microsoft.com/office/drawing/2014/main" id="{D416A600-B805-612C-46A3-3741AE0E199E}"/>
                  </a:ext>
                </a:extLst>
              </p:cNvPr>
              <p:cNvSpPr/>
              <p:nvPr/>
            </p:nvSpPr>
            <p:spPr>
              <a:xfrm flipH="1" flipV="1">
                <a:off x="1746717" y="550523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3" name="Stella a 6 punte 22">
                <a:extLst>
                  <a:ext uri="{FF2B5EF4-FFF2-40B4-BE49-F238E27FC236}">
                    <a16:creationId xmlns:a16="http://schemas.microsoft.com/office/drawing/2014/main" id="{2F5CC564-48AD-5376-B122-E18B0424C04A}"/>
                  </a:ext>
                </a:extLst>
              </p:cNvPr>
              <p:cNvSpPr/>
              <p:nvPr/>
            </p:nvSpPr>
            <p:spPr>
              <a:xfrm flipH="1" flipV="1">
                <a:off x="1826155" y="543990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49" name="Stella a 6 punte 48">
              <a:extLst>
                <a:ext uri="{FF2B5EF4-FFF2-40B4-BE49-F238E27FC236}">
                  <a16:creationId xmlns:a16="http://schemas.microsoft.com/office/drawing/2014/main" id="{45292B81-DE3E-A748-76E2-3853C8800D2C}"/>
                </a:ext>
              </a:extLst>
            </p:cNvPr>
            <p:cNvSpPr/>
            <p:nvPr/>
          </p:nvSpPr>
          <p:spPr>
            <a:xfrm flipH="1" flipV="1">
              <a:off x="2358086" y="231249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Stella a 6 punte 49">
              <a:extLst>
                <a:ext uri="{FF2B5EF4-FFF2-40B4-BE49-F238E27FC236}">
                  <a16:creationId xmlns:a16="http://schemas.microsoft.com/office/drawing/2014/main" id="{54518D7B-560B-C975-B17E-AAB602348DD4}"/>
                </a:ext>
              </a:extLst>
            </p:cNvPr>
            <p:cNvSpPr/>
            <p:nvPr/>
          </p:nvSpPr>
          <p:spPr>
            <a:xfrm flipH="1" flipV="1">
              <a:off x="2421651" y="2301063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Stella a 6 punte 50">
              <a:extLst>
                <a:ext uri="{FF2B5EF4-FFF2-40B4-BE49-F238E27FC236}">
                  <a16:creationId xmlns:a16="http://schemas.microsoft.com/office/drawing/2014/main" id="{B64ABAF8-C28B-6139-21E4-D7A5D5270F2D}"/>
                </a:ext>
              </a:extLst>
            </p:cNvPr>
            <p:cNvSpPr/>
            <p:nvPr/>
          </p:nvSpPr>
          <p:spPr>
            <a:xfrm flipH="1" flipV="1">
              <a:off x="2313461" y="2345629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Stella a 6 punte 51">
              <a:extLst>
                <a:ext uri="{FF2B5EF4-FFF2-40B4-BE49-F238E27FC236}">
                  <a16:creationId xmlns:a16="http://schemas.microsoft.com/office/drawing/2014/main" id="{203038B4-CC00-5968-82ED-F006FEA7EE3E}"/>
                </a:ext>
              </a:extLst>
            </p:cNvPr>
            <p:cNvSpPr/>
            <p:nvPr/>
          </p:nvSpPr>
          <p:spPr>
            <a:xfrm flipH="1" flipV="1">
              <a:off x="2493991" y="2301304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Stella a 6 punte 52">
              <a:extLst>
                <a:ext uri="{FF2B5EF4-FFF2-40B4-BE49-F238E27FC236}">
                  <a16:creationId xmlns:a16="http://schemas.microsoft.com/office/drawing/2014/main" id="{19C6330D-4FB9-351C-0E68-53FFA5F43808}"/>
                </a:ext>
              </a:extLst>
            </p:cNvPr>
            <p:cNvSpPr/>
            <p:nvPr/>
          </p:nvSpPr>
          <p:spPr>
            <a:xfrm flipH="1" flipV="1">
              <a:off x="2379068" y="2350045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Stella a 6 punte 53">
              <a:extLst>
                <a:ext uri="{FF2B5EF4-FFF2-40B4-BE49-F238E27FC236}">
                  <a16:creationId xmlns:a16="http://schemas.microsoft.com/office/drawing/2014/main" id="{8686F70E-A21C-8D7D-5728-072718BED60E}"/>
                </a:ext>
              </a:extLst>
            </p:cNvPr>
            <p:cNvSpPr/>
            <p:nvPr/>
          </p:nvSpPr>
          <p:spPr>
            <a:xfrm flipH="1" flipV="1">
              <a:off x="2448272" y="2343516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Stella a 6 punte 54">
              <a:extLst>
                <a:ext uri="{FF2B5EF4-FFF2-40B4-BE49-F238E27FC236}">
                  <a16:creationId xmlns:a16="http://schemas.microsoft.com/office/drawing/2014/main" id="{5698B122-300A-C612-B76C-75C4C4E82AE7}"/>
                </a:ext>
              </a:extLst>
            </p:cNvPr>
            <p:cNvSpPr/>
            <p:nvPr/>
          </p:nvSpPr>
          <p:spPr>
            <a:xfrm flipH="1" flipV="1">
              <a:off x="2470576" y="2185017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6" name="Stella a 6 punte 55">
              <a:extLst>
                <a:ext uri="{FF2B5EF4-FFF2-40B4-BE49-F238E27FC236}">
                  <a16:creationId xmlns:a16="http://schemas.microsoft.com/office/drawing/2014/main" id="{C0CABC0F-3BB4-5E0F-D2D6-D71FBFB83F63}"/>
                </a:ext>
              </a:extLst>
            </p:cNvPr>
            <p:cNvSpPr/>
            <p:nvPr/>
          </p:nvSpPr>
          <p:spPr>
            <a:xfrm flipH="1" flipV="1">
              <a:off x="2665173" y="2352805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Stella a 6 punte 56">
              <a:extLst>
                <a:ext uri="{FF2B5EF4-FFF2-40B4-BE49-F238E27FC236}">
                  <a16:creationId xmlns:a16="http://schemas.microsoft.com/office/drawing/2014/main" id="{2DF14F4B-FD40-30DC-4911-508260D4C395}"/>
                </a:ext>
              </a:extLst>
            </p:cNvPr>
            <p:cNvSpPr/>
            <p:nvPr/>
          </p:nvSpPr>
          <p:spPr>
            <a:xfrm flipH="1" flipV="1">
              <a:off x="2599566" y="2350244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Stella a 6 punte 57">
              <a:extLst>
                <a:ext uri="{FF2B5EF4-FFF2-40B4-BE49-F238E27FC236}">
                  <a16:creationId xmlns:a16="http://schemas.microsoft.com/office/drawing/2014/main" id="{11E2EACD-C689-83BC-DD64-B0156E751FBA}"/>
                </a:ext>
              </a:extLst>
            </p:cNvPr>
            <p:cNvSpPr/>
            <p:nvPr/>
          </p:nvSpPr>
          <p:spPr>
            <a:xfrm flipH="1" flipV="1">
              <a:off x="2385856" y="2266883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Stella a 6 punte 58">
              <a:extLst>
                <a:ext uri="{FF2B5EF4-FFF2-40B4-BE49-F238E27FC236}">
                  <a16:creationId xmlns:a16="http://schemas.microsoft.com/office/drawing/2014/main" id="{7FC98705-4535-813D-8ADC-B01B2B366EB8}"/>
                </a:ext>
              </a:extLst>
            </p:cNvPr>
            <p:cNvSpPr/>
            <p:nvPr/>
          </p:nvSpPr>
          <p:spPr>
            <a:xfrm flipH="1" flipV="1">
              <a:off x="2568630" y="2303848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Stella a 6 punte 59">
              <a:extLst>
                <a:ext uri="{FF2B5EF4-FFF2-40B4-BE49-F238E27FC236}">
                  <a16:creationId xmlns:a16="http://schemas.microsoft.com/office/drawing/2014/main" id="{4A41B8EE-9F59-6EE7-2EC1-CE194962364B}"/>
                </a:ext>
              </a:extLst>
            </p:cNvPr>
            <p:cNvSpPr/>
            <p:nvPr/>
          </p:nvSpPr>
          <p:spPr>
            <a:xfrm flipH="1" flipV="1">
              <a:off x="2637130" y="2306477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Stella a 6 punte 60">
              <a:extLst>
                <a:ext uri="{FF2B5EF4-FFF2-40B4-BE49-F238E27FC236}">
                  <a16:creationId xmlns:a16="http://schemas.microsoft.com/office/drawing/2014/main" id="{30CBCF45-C3DE-CC54-0A50-9BCC8FC4F06B}"/>
                </a:ext>
              </a:extLst>
            </p:cNvPr>
            <p:cNvSpPr/>
            <p:nvPr/>
          </p:nvSpPr>
          <p:spPr>
            <a:xfrm flipH="1" flipV="1">
              <a:off x="2569265" y="2209625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Stella a 6 punte 61">
              <a:extLst>
                <a:ext uri="{FF2B5EF4-FFF2-40B4-BE49-F238E27FC236}">
                  <a16:creationId xmlns:a16="http://schemas.microsoft.com/office/drawing/2014/main" id="{7EC44A9D-F6CA-B946-FB90-5A470FF886FB}"/>
                </a:ext>
              </a:extLst>
            </p:cNvPr>
            <p:cNvSpPr/>
            <p:nvPr/>
          </p:nvSpPr>
          <p:spPr>
            <a:xfrm flipH="1" flipV="1">
              <a:off x="2457446" y="2259895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Stella a 6 punte 62">
              <a:extLst>
                <a:ext uri="{FF2B5EF4-FFF2-40B4-BE49-F238E27FC236}">
                  <a16:creationId xmlns:a16="http://schemas.microsoft.com/office/drawing/2014/main" id="{3712353B-0F39-1697-9017-A6AD7E197AD7}"/>
                </a:ext>
              </a:extLst>
            </p:cNvPr>
            <p:cNvSpPr/>
            <p:nvPr/>
          </p:nvSpPr>
          <p:spPr>
            <a:xfrm flipH="1" flipV="1">
              <a:off x="2544444" y="2261873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Stella a 6 punte 63">
              <a:extLst>
                <a:ext uri="{FF2B5EF4-FFF2-40B4-BE49-F238E27FC236}">
                  <a16:creationId xmlns:a16="http://schemas.microsoft.com/office/drawing/2014/main" id="{19501EC9-23C6-01B3-9320-48DA7FFA959D}"/>
                </a:ext>
              </a:extLst>
            </p:cNvPr>
            <p:cNvSpPr/>
            <p:nvPr/>
          </p:nvSpPr>
          <p:spPr>
            <a:xfrm flipH="1" flipV="1">
              <a:off x="2614270" y="2259894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Stella a 6 punte 64">
              <a:extLst>
                <a:ext uri="{FF2B5EF4-FFF2-40B4-BE49-F238E27FC236}">
                  <a16:creationId xmlns:a16="http://schemas.microsoft.com/office/drawing/2014/main" id="{8D248C8C-5167-4AFF-472A-F81A92C0036C}"/>
                </a:ext>
              </a:extLst>
            </p:cNvPr>
            <p:cNvSpPr/>
            <p:nvPr/>
          </p:nvSpPr>
          <p:spPr>
            <a:xfrm flipH="1" flipV="1">
              <a:off x="2422533" y="2223838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Stella a 6 punte 65">
              <a:extLst>
                <a:ext uri="{FF2B5EF4-FFF2-40B4-BE49-F238E27FC236}">
                  <a16:creationId xmlns:a16="http://schemas.microsoft.com/office/drawing/2014/main" id="{8D38A418-3087-B708-382B-2E1DA01A7F74}"/>
                </a:ext>
              </a:extLst>
            </p:cNvPr>
            <p:cNvSpPr/>
            <p:nvPr/>
          </p:nvSpPr>
          <p:spPr>
            <a:xfrm flipH="1" flipV="1">
              <a:off x="2504929" y="2222676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Stella a 6 punte 70">
              <a:extLst>
                <a:ext uri="{FF2B5EF4-FFF2-40B4-BE49-F238E27FC236}">
                  <a16:creationId xmlns:a16="http://schemas.microsoft.com/office/drawing/2014/main" id="{13D64D73-DDED-8584-B9B1-A52E183153DE}"/>
                </a:ext>
              </a:extLst>
            </p:cNvPr>
            <p:cNvSpPr/>
            <p:nvPr/>
          </p:nvSpPr>
          <p:spPr>
            <a:xfrm flipH="1" flipV="1">
              <a:off x="2912492" y="2430917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Stella a 6 punte 72">
              <a:extLst>
                <a:ext uri="{FF2B5EF4-FFF2-40B4-BE49-F238E27FC236}">
                  <a16:creationId xmlns:a16="http://schemas.microsoft.com/office/drawing/2014/main" id="{C02EAEA2-94AF-56E8-249B-E0AEADB507D2}"/>
                </a:ext>
              </a:extLst>
            </p:cNvPr>
            <p:cNvSpPr/>
            <p:nvPr/>
          </p:nvSpPr>
          <p:spPr>
            <a:xfrm flipH="1" flipV="1">
              <a:off x="2978099" y="2435333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Stella a 6 punte 73">
              <a:extLst>
                <a:ext uri="{FF2B5EF4-FFF2-40B4-BE49-F238E27FC236}">
                  <a16:creationId xmlns:a16="http://schemas.microsoft.com/office/drawing/2014/main" id="{6EF8E63A-786C-3AD8-A2AF-478323A57B71}"/>
                </a:ext>
              </a:extLst>
            </p:cNvPr>
            <p:cNvSpPr/>
            <p:nvPr/>
          </p:nvSpPr>
          <p:spPr>
            <a:xfrm flipH="1" flipV="1">
              <a:off x="3047303" y="2428804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6" name="Stella a 6 punte 75">
              <a:extLst>
                <a:ext uri="{FF2B5EF4-FFF2-40B4-BE49-F238E27FC236}">
                  <a16:creationId xmlns:a16="http://schemas.microsoft.com/office/drawing/2014/main" id="{F3CE6CD2-5C21-3DEA-2F20-385D8E44A499}"/>
                </a:ext>
              </a:extLst>
            </p:cNvPr>
            <p:cNvSpPr/>
            <p:nvPr/>
          </p:nvSpPr>
          <p:spPr>
            <a:xfrm flipH="1" flipV="1">
              <a:off x="3264204" y="2438093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7" name="Stella a 6 punte 76">
              <a:extLst>
                <a:ext uri="{FF2B5EF4-FFF2-40B4-BE49-F238E27FC236}">
                  <a16:creationId xmlns:a16="http://schemas.microsoft.com/office/drawing/2014/main" id="{55131A97-3F25-54BE-3A8B-812ED9CA740B}"/>
                </a:ext>
              </a:extLst>
            </p:cNvPr>
            <p:cNvSpPr/>
            <p:nvPr/>
          </p:nvSpPr>
          <p:spPr>
            <a:xfrm flipH="1" flipV="1">
              <a:off x="3198597" y="2435532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0" name="Figura a mano libera: forma 219">
              <a:extLst>
                <a:ext uri="{FF2B5EF4-FFF2-40B4-BE49-F238E27FC236}">
                  <a16:creationId xmlns:a16="http://schemas.microsoft.com/office/drawing/2014/main" id="{D8FB9BCB-0615-9992-2B88-9FE78C384641}"/>
                </a:ext>
              </a:extLst>
            </p:cNvPr>
            <p:cNvSpPr/>
            <p:nvPr/>
          </p:nvSpPr>
          <p:spPr>
            <a:xfrm>
              <a:off x="1416799" y="1720610"/>
              <a:ext cx="1857375" cy="681038"/>
            </a:xfrm>
            <a:custGeom>
              <a:avLst/>
              <a:gdLst>
                <a:gd name="connsiteX0" fmla="*/ 0 w 1857375"/>
                <a:gd name="connsiteY0" fmla="*/ 0 h 681038"/>
                <a:gd name="connsiteX1" fmla="*/ 547687 w 1857375"/>
                <a:gd name="connsiteY1" fmla="*/ 357188 h 681038"/>
                <a:gd name="connsiteX2" fmla="*/ 1157287 w 1857375"/>
                <a:gd name="connsiteY2" fmla="*/ 471488 h 681038"/>
                <a:gd name="connsiteX3" fmla="*/ 1704975 w 1857375"/>
                <a:gd name="connsiteY3" fmla="*/ 581025 h 681038"/>
                <a:gd name="connsiteX4" fmla="*/ 1857375 w 1857375"/>
                <a:gd name="connsiteY4" fmla="*/ 681038 h 68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7375" h="681038">
                  <a:moveTo>
                    <a:pt x="0" y="0"/>
                  </a:moveTo>
                  <a:cubicBezTo>
                    <a:pt x="177403" y="139303"/>
                    <a:pt x="354806" y="278607"/>
                    <a:pt x="547687" y="357188"/>
                  </a:cubicBezTo>
                  <a:cubicBezTo>
                    <a:pt x="740568" y="435769"/>
                    <a:pt x="1157287" y="471488"/>
                    <a:pt x="1157287" y="471488"/>
                  </a:cubicBezTo>
                  <a:cubicBezTo>
                    <a:pt x="1350168" y="508794"/>
                    <a:pt x="1588294" y="546100"/>
                    <a:pt x="1704975" y="581025"/>
                  </a:cubicBezTo>
                  <a:cubicBezTo>
                    <a:pt x="1821656" y="615950"/>
                    <a:pt x="1839515" y="648494"/>
                    <a:pt x="1857375" y="681038"/>
                  </a:cubicBezTo>
                </a:path>
              </a:pathLst>
            </a:cu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" name="Freccia in giù 1">
              <a:extLst>
                <a:ext uri="{FF2B5EF4-FFF2-40B4-BE49-F238E27FC236}">
                  <a16:creationId xmlns:a16="http://schemas.microsoft.com/office/drawing/2014/main" id="{E3F29B56-C7C0-C2BA-3AD0-8FD0FEF7D85F}"/>
                </a:ext>
              </a:extLst>
            </p:cNvPr>
            <p:cNvSpPr/>
            <p:nvPr/>
          </p:nvSpPr>
          <p:spPr>
            <a:xfrm>
              <a:off x="2345486" y="1784328"/>
              <a:ext cx="200017" cy="300037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" name="Stella a 6 punte 2">
              <a:extLst>
                <a:ext uri="{FF2B5EF4-FFF2-40B4-BE49-F238E27FC236}">
                  <a16:creationId xmlns:a16="http://schemas.microsoft.com/office/drawing/2014/main" id="{E59F0BF7-072A-E692-4C21-99CD7D65BFEA}"/>
                </a:ext>
              </a:extLst>
            </p:cNvPr>
            <p:cNvSpPr/>
            <p:nvPr/>
          </p:nvSpPr>
          <p:spPr>
            <a:xfrm>
              <a:off x="3440369" y="2158907"/>
              <a:ext cx="45719" cy="56067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Stella a 6 punte 23">
              <a:extLst>
                <a:ext uri="{FF2B5EF4-FFF2-40B4-BE49-F238E27FC236}">
                  <a16:creationId xmlns:a16="http://schemas.microsoft.com/office/drawing/2014/main" id="{527D2B69-5D6D-F913-AC23-373710277578}"/>
                </a:ext>
              </a:extLst>
            </p:cNvPr>
            <p:cNvSpPr/>
            <p:nvPr/>
          </p:nvSpPr>
          <p:spPr>
            <a:xfrm>
              <a:off x="3500162" y="2131631"/>
              <a:ext cx="45719" cy="56067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Stella a 6 punte 24">
              <a:extLst>
                <a:ext uri="{FF2B5EF4-FFF2-40B4-BE49-F238E27FC236}">
                  <a16:creationId xmlns:a16="http://schemas.microsoft.com/office/drawing/2014/main" id="{0BDDD53B-6DB7-63C3-B4DC-14DB94044824}"/>
                </a:ext>
              </a:extLst>
            </p:cNvPr>
            <p:cNvSpPr/>
            <p:nvPr/>
          </p:nvSpPr>
          <p:spPr>
            <a:xfrm>
              <a:off x="3531991" y="2186940"/>
              <a:ext cx="45719" cy="56067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Stella a 6 punte 46">
              <a:extLst>
                <a:ext uri="{FF2B5EF4-FFF2-40B4-BE49-F238E27FC236}">
                  <a16:creationId xmlns:a16="http://schemas.microsoft.com/office/drawing/2014/main" id="{5A4F68D6-7E34-856D-8910-2F10D7CA6555}"/>
                </a:ext>
              </a:extLst>
            </p:cNvPr>
            <p:cNvSpPr/>
            <p:nvPr/>
          </p:nvSpPr>
          <p:spPr>
            <a:xfrm>
              <a:off x="3600753" y="2134041"/>
              <a:ext cx="45719" cy="56067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Stella a 6 punte 47">
              <a:extLst>
                <a:ext uri="{FF2B5EF4-FFF2-40B4-BE49-F238E27FC236}">
                  <a16:creationId xmlns:a16="http://schemas.microsoft.com/office/drawing/2014/main" id="{BB82E8EF-7BE3-1B80-F5DF-ACCB25AD27F9}"/>
                </a:ext>
              </a:extLst>
            </p:cNvPr>
            <p:cNvSpPr/>
            <p:nvPr/>
          </p:nvSpPr>
          <p:spPr>
            <a:xfrm>
              <a:off x="3603720" y="2199986"/>
              <a:ext cx="45719" cy="56067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Stella a 6 punte 67">
              <a:extLst>
                <a:ext uri="{FF2B5EF4-FFF2-40B4-BE49-F238E27FC236}">
                  <a16:creationId xmlns:a16="http://schemas.microsoft.com/office/drawing/2014/main" id="{D3CB99F6-E474-66A4-25E7-C188500994F4}"/>
                </a:ext>
              </a:extLst>
            </p:cNvPr>
            <p:cNvSpPr/>
            <p:nvPr/>
          </p:nvSpPr>
          <p:spPr>
            <a:xfrm>
              <a:off x="3663942" y="2144390"/>
              <a:ext cx="45719" cy="56067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Stella a 6 punte 68">
              <a:extLst>
                <a:ext uri="{FF2B5EF4-FFF2-40B4-BE49-F238E27FC236}">
                  <a16:creationId xmlns:a16="http://schemas.microsoft.com/office/drawing/2014/main" id="{CE71BA8E-E9EA-B7A8-63BC-A1F04B1FC228}"/>
                </a:ext>
              </a:extLst>
            </p:cNvPr>
            <p:cNvSpPr/>
            <p:nvPr/>
          </p:nvSpPr>
          <p:spPr>
            <a:xfrm>
              <a:off x="3547619" y="2085767"/>
              <a:ext cx="45719" cy="56067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CasellaDiTesto 69">
              <a:extLst>
                <a:ext uri="{FF2B5EF4-FFF2-40B4-BE49-F238E27FC236}">
                  <a16:creationId xmlns:a16="http://schemas.microsoft.com/office/drawing/2014/main" id="{F727FC1E-0039-E56E-53A4-6CA1D6FE6A0F}"/>
                </a:ext>
              </a:extLst>
            </p:cNvPr>
            <p:cNvSpPr txBox="1"/>
            <p:nvPr/>
          </p:nvSpPr>
          <p:spPr>
            <a:xfrm>
              <a:off x="1930154" y="1568884"/>
              <a:ext cx="132001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/>
                <a:t>PIOGGIA / IDRATAZ.</a:t>
              </a:r>
            </a:p>
          </p:txBody>
        </p:sp>
        <p:cxnSp>
          <p:nvCxnSpPr>
            <p:cNvPr id="78" name="Connettore curvo 77">
              <a:extLst>
                <a:ext uri="{FF2B5EF4-FFF2-40B4-BE49-F238E27FC236}">
                  <a16:creationId xmlns:a16="http://schemas.microsoft.com/office/drawing/2014/main" id="{9CC296F5-49E0-ABC4-A4C4-B390FD18E5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46472" y="1805950"/>
              <a:ext cx="949386" cy="294144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CasellaDiTesto 111">
              <a:extLst>
                <a:ext uri="{FF2B5EF4-FFF2-40B4-BE49-F238E27FC236}">
                  <a16:creationId xmlns:a16="http://schemas.microsoft.com/office/drawing/2014/main" id="{7617E419-EC02-4076-D93D-A73E4D9B387E}"/>
                </a:ext>
              </a:extLst>
            </p:cNvPr>
            <p:cNvSpPr txBox="1"/>
            <p:nvPr/>
          </p:nvSpPr>
          <p:spPr>
            <a:xfrm>
              <a:off x="2637129" y="2633327"/>
              <a:ext cx="1320017" cy="141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/>
                <a:t>QUANTITATIVO ASSORBITO</a:t>
              </a:r>
            </a:p>
          </p:txBody>
        </p:sp>
        <p:sp>
          <p:nvSpPr>
            <p:cNvPr id="118" name="CasellaDiTesto 117">
              <a:extLst>
                <a:ext uri="{FF2B5EF4-FFF2-40B4-BE49-F238E27FC236}">
                  <a16:creationId xmlns:a16="http://schemas.microsoft.com/office/drawing/2014/main" id="{91B16A51-E716-E219-BB89-BC7A60E91D81}"/>
                </a:ext>
              </a:extLst>
            </p:cNvPr>
            <p:cNvSpPr txBox="1"/>
            <p:nvPr/>
          </p:nvSpPr>
          <p:spPr>
            <a:xfrm>
              <a:off x="4009284" y="1579852"/>
              <a:ext cx="132001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/>
                <a:t>DILAVATO SUL TERRENO</a:t>
              </a:r>
            </a:p>
          </p:txBody>
        </p:sp>
      </p:grpSp>
      <p:grpSp>
        <p:nvGrpSpPr>
          <p:cNvPr id="121" name="Gruppo 120">
            <a:extLst>
              <a:ext uri="{FF2B5EF4-FFF2-40B4-BE49-F238E27FC236}">
                <a16:creationId xmlns:a16="http://schemas.microsoft.com/office/drawing/2014/main" id="{8E31984E-9401-0DEC-C9B2-2CEADA9004EF}"/>
              </a:ext>
            </a:extLst>
          </p:cNvPr>
          <p:cNvGrpSpPr/>
          <p:nvPr/>
        </p:nvGrpSpPr>
        <p:grpSpPr>
          <a:xfrm>
            <a:off x="719956" y="5740193"/>
            <a:ext cx="5768585" cy="2196906"/>
            <a:chOff x="1454894" y="3775269"/>
            <a:chExt cx="3757077" cy="1473700"/>
          </a:xfrm>
        </p:grpSpPr>
        <p:sp>
          <p:nvSpPr>
            <p:cNvPr id="26" name="Rettangolo con angoli arrotondati 25">
              <a:extLst>
                <a:ext uri="{FF2B5EF4-FFF2-40B4-BE49-F238E27FC236}">
                  <a16:creationId xmlns:a16="http://schemas.microsoft.com/office/drawing/2014/main" id="{67E4C9D7-CBF1-1FEE-A7D2-E7A398AE45E0}"/>
                </a:ext>
              </a:extLst>
            </p:cNvPr>
            <p:cNvSpPr/>
            <p:nvPr/>
          </p:nvSpPr>
          <p:spPr>
            <a:xfrm>
              <a:off x="1529189" y="4747942"/>
              <a:ext cx="3516630" cy="501027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Corda 26">
              <a:extLst>
                <a:ext uri="{FF2B5EF4-FFF2-40B4-BE49-F238E27FC236}">
                  <a16:creationId xmlns:a16="http://schemas.microsoft.com/office/drawing/2014/main" id="{EAA182CE-76E8-DF7A-5E67-E93AFCB0327B}"/>
                </a:ext>
              </a:extLst>
            </p:cNvPr>
            <p:cNvSpPr/>
            <p:nvPr/>
          </p:nvSpPr>
          <p:spPr>
            <a:xfrm rot="6771931">
              <a:off x="1653417" y="4498171"/>
              <a:ext cx="518522" cy="499544"/>
            </a:xfrm>
            <a:prstGeom prst="chord">
              <a:avLst>
                <a:gd name="adj1" fmla="val 4181121"/>
                <a:gd name="adj2" fmla="val 14757470"/>
              </a:avLst>
            </a:prstGeom>
            <a:pattFill prst="lgConfetti">
              <a:fgClr>
                <a:schemeClr val="accent2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Stella a 6 punte 27">
              <a:extLst>
                <a:ext uri="{FF2B5EF4-FFF2-40B4-BE49-F238E27FC236}">
                  <a16:creationId xmlns:a16="http://schemas.microsoft.com/office/drawing/2014/main" id="{9BB97BA4-24D4-F204-4CF2-EE135C007616}"/>
                </a:ext>
              </a:extLst>
            </p:cNvPr>
            <p:cNvSpPr/>
            <p:nvPr/>
          </p:nvSpPr>
          <p:spPr>
            <a:xfrm flipH="1" flipV="1">
              <a:off x="1727262" y="4617320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Stella a 6 punte 28">
              <a:extLst>
                <a:ext uri="{FF2B5EF4-FFF2-40B4-BE49-F238E27FC236}">
                  <a16:creationId xmlns:a16="http://schemas.microsoft.com/office/drawing/2014/main" id="{15D3F92B-7C7F-9989-C6B3-5925160F7695}"/>
                </a:ext>
              </a:extLst>
            </p:cNvPr>
            <p:cNvSpPr/>
            <p:nvPr/>
          </p:nvSpPr>
          <p:spPr>
            <a:xfrm flipH="1" flipV="1">
              <a:off x="1802724" y="4617320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Stella a 6 punte 29">
              <a:extLst>
                <a:ext uri="{FF2B5EF4-FFF2-40B4-BE49-F238E27FC236}">
                  <a16:creationId xmlns:a16="http://schemas.microsoft.com/office/drawing/2014/main" id="{10234BE3-4417-29D2-9AE8-9463606B48DD}"/>
                </a:ext>
              </a:extLst>
            </p:cNvPr>
            <p:cNvSpPr/>
            <p:nvPr/>
          </p:nvSpPr>
          <p:spPr>
            <a:xfrm flipH="1" flipV="1">
              <a:off x="1681543" y="467610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" name="Stella a 6 punte 30">
              <a:extLst>
                <a:ext uri="{FF2B5EF4-FFF2-40B4-BE49-F238E27FC236}">
                  <a16:creationId xmlns:a16="http://schemas.microsoft.com/office/drawing/2014/main" id="{9AB1FB9B-7821-2FA4-0AE6-8986626DA070}"/>
                </a:ext>
              </a:extLst>
            </p:cNvPr>
            <p:cNvSpPr/>
            <p:nvPr/>
          </p:nvSpPr>
          <p:spPr>
            <a:xfrm flipH="1" flipV="1">
              <a:off x="1879851" y="4617319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Stella a 6 punte 31">
              <a:extLst>
                <a:ext uri="{FF2B5EF4-FFF2-40B4-BE49-F238E27FC236}">
                  <a16:creationId xmlns:a16="http://schemas.microsoft.com/office/drawing/2014/main" id="{24DA8922-EAA2-BD99-257A-05A7025EA84F}"/>
                </a:ext>
              </a:extLst>
            </p:cNvPr>
            <p:cNvSpPr/>
            <p:nvPr/>
          </p:nvSpPr>
          <p:spPr>
            <a:xfrm flipH="1" flipV="1">
              <a:off x="1757005" y="467610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Stella a 6 punte 32">
              <a:extLst>
                <a:ext uri="{FF2B5EF4-FFF2-40B4-BE49-F238E27FC236}">
                  <a16:creationId xmlns:a16="http://schemas.microsoft.com/office/drawing/2014/main" id="{43920791-F0D7-997D-9612-032B10684C8F}"/>
                </a:ext>
              </a:extLst>
            </p:cNvPr>
            <p:cNvSpPr/>
            <p:nvPr/>
          </p:nvSpPr>
          <p:spPr>
            <a:xfrm flipH="1" flipV="1">
              <a:off x="1831104" y="467610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Stella a 6 punte 33">
              <a:extLst>
                <a:ext uri="{FF2B5EF4-FFF2-40B4-BE49-F238E27FC236}">
                  <a16:creationId xmlns:a16="http://schemas.microsoft.com/office/drawing/2014/main" id="{85C6AA1C-3D3B-12A6-2354-5960B6502EF3}"/>
                </a:ext>
              </a:extLst>
            </p:cNvPr>
            <p:cNvSpPr/>
            <p:nvPr/>
          </p:nvSpPr>
          <p:spPr>
            <a:xfrm flipH="1" flipV="1">
              <a:off x="1909201" y="4678886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Stella a 6 punte 34">
              <a:extLst>
                <a:ext uri="{FF2B5EF4-FFF2-40B4-BE49-F238E27FC236}">
                  <a16:creationId xmlns:a16="http://schemas.microsoft.com/office/drawing/2014/main" id="{2F0F32BA-C45E-E7D6-B9F1-FD6E2E6FC3EB}"/>
                </a:ext>
              </a:extLst>
            </p:cNvPr>
            <p:cNvSpPr/>
            <p:nvPr/>
          </p:nvSpPr>
          <p:spPr>
            <a:xfrm flipH="1" flipV="1">
              <a:off x="2062185" y="467740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Stella a 6 punte 35">
              <a:extLst>
                <a:ext uri="{FF2B5EF4-FFF2-40B4-BE49-F238E27FC236}">
                  <a16:creationId xmlns:a16="http://schemas.microsoft.com/office/drawing/2014/main" id="{D0AAEF2C-7780-34BB-6C3A-E1BC064D76E4}"/>
                </a:ext>
              </a:extLst>
            </p:cNvPr>
            <p:cNvSpPr/>
            <p:nvPr/>
          </p:nvSpPr>
          <p:spPr>
            <a:xfrm flipH="1" flipV="1">
              <a:off x="1984663" y="467610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Stella a 6 punte 36">
              <a:extLst>
                <a:ext uri="{FF2B5EF4-FFF2-40B4-BE49-F238E27FC236}">
                  <a16:creationId xmlns:a16="http://schemas.microsoft.com/office/drawing/2014/main" id="{D85EC210-1E79-8E26-500C-DFD826FF6DAA}"/>
                </a:ext>
              </a:extLst>
            </p:cNvPr>
            <p:cNvSpPr/>
            <p:nvPr/>
          </p:nvSpPr>
          <p:spPr>
            <a:xfrm flipH="1" flipV="1">
              <a:off x="1769695" y="455854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Stella a 6 punte 37">
              <a:extLst>
                <a:ext uri="{FF2B5EF4-FFF2-40B4-BE49-F238E27FC236}">
                  <a16:creationId xmlns:a16="http://schemas.microsoft.com/office/drawing/2014/main" id="{EA497950-7EC0-507D-C730-7BAC85F8F6A4}"/>
                </a:ext>
              </a:extLst>
            </p:cNvPr>
            <p:cNvSpPr/>
            <p:nvPr/>
          </p:nvSpPr>
          <p:spPr>
            <a:xfrm flipH="1" flipV="1">
              <a:off x="1957294" y="4619699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Stella a 6 punte 38">
              <a:extLst>
                <a:ext uri="{FF2B5EF4-FFF2-40B4-BE49-F238E27FC236}">
                  <a16:creationId xmlns:a16="http://schemas.microsoft.com/office/drawing/2014/main" id="{B898F821-8AD4-14FC-A95C-F81FA915195C}"/>
                </a:ext>
              </a:extLst>
            </p:cNvPr>
            <p:cNvSpPr/>
            <p:nvPr/>
          </p:nvSpPr>
          <p:spPr>
            <a:xfrm flipH="1" flipV="1">
              <a:off x="2032756" y="4621736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Stella a 6 punte 39">
              <a:extLst>
                <a:ext uri="{FF2B5EF4-FFF2-40B4-BE49-F238E27FC236}">
                  <a16:creationId xmlns:a16="http://schemas.microsoft.com/office/drawing/2014/main" id="{433973D8-BA84-6A06-4978-9DB2CB1A4030}"/>
                </a:ext>
              </a:extLst>
            </p:cNvPr>
            <p:cNvSpPr/>
            <p:nvPr/>
          </p:nvSpPr>
          <p:spPr>
            <a:xfrm flipH="1" flipV="1">
              <a:off x="1967111" y="4506939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Stella a 6 punte 40">
              <a:extLst>
                <a:ext uri="{FF2B5EF4-FFF2-40B4-BE49-F238E27FC236}">
                  <a16:creationId xmlns:a16="http://schemas.microsoft.com/office/drawing/2014/main" id="{B3496021-8D21-5CC3-C758-82A7DE631D66}"/>
                </a:ext>
              </a:extLst>
            </p:cNvPr>
            <p:cNvSpPr/>
            <p:nvPr/>
          </p:nvSpPr>
          <p:spPr>
            <a:xfrm flipH="1" flipV="1">
              <a:off x="1845157" y="455854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Stella a 6 punte 41">
              <a:extLst>
                <a:ext uri="{FF2B5EF4-FFF2-40B4-BE49-F238E27FC236}">
                  <a16:creationId xmlns:a16="http://schemas.microsoft.com/office/drawing/2014/main" id="{2FA4A3F2-E303-1AF0-EA34-AC6835EF57AC}"/>
                </a:ext>
              </a:extLst>
            </p:cNvPr>
            <p:cNvSpPr/>
            <p:nvPr/>
          </p:nvSpPr>
          <p:spPr>
            <a:xfrm flipH="1" flipV="1">
              <a:off x="1920612" y="4558806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" name="Stella a 6 punte 42">
              <a:extLst>
                <a:ext uri="{FF2B5EF4-FFF2-40B4-BE49-F238E27FC236}">
                  <a16:creationId xmlns:a16="http://schemas.microsoft.com/office/drawing/2014/main" id="{84B1C0B2-4BD8-2A84-615F-165E0E1CF0B2}"/>
                </a:ext>
              </a:extLst>
            </p:cNvPr>
            <p:cNvSpPr/>
            <p:nvPr/>
          </p:nvSpPr>
          <p:spPr>
            <a:xfrm flipH="1" flipV="1">
              <a:off x="2000830" y="4565070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Stella a 6 punte 43">
              <a:extLst>
                <a:ext uri="{FF2B5EF4-FFF2-40B4-BE49-F238E27FC236}">
                  <a16:creationId xmlns:a16="http://schemas.microsoft.com/office/drawing/2014/main" id="{8D32E3EE-CFA2-C837-F8BC-2C030C53ADF3}"/>
                </a:ext>
              </a:extLst>
            </p:cNvPr>
            <p:cNvSpPr/>
            <p:nvPr/>
          </p:nvSpPr>
          <p:spPr>
            <a:xfrm flipH="1" flipV="1">
              <a:off x="1811438" y="451282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Stella a 6 punte 44">
              <a:extLst>
                <a:ext uri="{FF2B5EF4-FFF2-40B4-BE49-F238E27FC236}">
                  <a16:creationId xmlns:a16="http://schemas.microsoft.com/office/drawing/2014/main" id="{9F223511-0CD9-EC8B-9288-6DC69E31A22F}"/>
                </a:ext>
              </a:extLst>
            </p:cNvPr>
            <p:cNvSpPr/>
            <p:nvPr/>
          </p:nvSpPr>
          <p:spPr>
            <a:xfrm flipH="1" flipV="1">
              <a:off x="1890876" y="4506288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30" name="Gruppo 129">
              <a:extLst>
                <a:ext uri="{FF2B5EF4-FFF2-40B4-BE49-F238E27FC236}">
                  <a16:creationId xmlns:a16="http://schemas.microsoft.com/office/drawing/2014/main" id="{D07E0AA7-C296-9B60-A332-D3F9E5C78FE3}"/>
                </a:ext>
              </a:extLst>
            </p:cNvPr>
            <p:cNvGrpSpPr/>
            <p:nvPr/>
          </p:nvGrpSpPr>
          <p:grpSpPr>
            <a:xfrm>
              <a:off x="2275252" y="4537696"/>
              <a:ext cx="425452" cy="433415"/>
              <a:chOff x="2184337" y="1342532"/>
              <a:chExt cx="425452" cy="433415"/>
            </a:xfrm>
          </p:grpSpPr>
          <p:sp>
            <p:nvSpPr>
              <p:cNvPr id="88" name="Corda 87">
                <a:extLst>
                  <a:ext uri="{FF2B5EF4-FFF2-40B4-BE49-F238E27FC236}">
                    <a16:creationId xmlns:a16="http://schemas.microsoft.com/office/drawing/2014/main" id="{453292E3-A73E-59D4-C52B-607F0C1EB63B}"/>
                  </a:ext>
                </a:extLst>
              </p:cNvPr>
              <p:cNvSpPr/>
              <p:nvPr/>
            </p:nvSpPr>
            <p:spPr>
              <a:xfrm rot="6771931">
                <a:off x="2180355" y="1346514"/>
                <a:ext cx="433415" cy="425452"/>
              </a:xfrm>
              <a:prstGeom prst="chord">
                <a:avLst>
                  <a:gd name="adj1" fmla="val 4181121"/>
                  <a:gd name="adj2" fmla="val 14757470"/>
                </a:avLst>
              </a:prstGeom>
              <a:pattFill prst="lgConfetti">
                <a:fgClr>
                  <a:schemeClr val="accent2">
                    <a:lumMod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9" name="Stella a 6 punte 88">
                <a:extLst>
                  <a:ext uri="{FF2B5EF4-FFF2-40B4-BE49-F238E27FC236}">
                    <a16:creationId xmlns:a16="http://schemas.microsoft.com/office/drawing/2014/main" id="{CF101B72-B148-99FD-94A2-7EF085036D9D}"/>
                  </a:ext>
                </a:extLst>
              </p:cNvPr>
              <p:cNvSpPr/>
              <p:nvPr/>
            </p:nvSpPr>
            <p:spPr>
              <a:xfrm flipH="1" flipV="1">
                <a:off x="2227929" y="1472291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0" name="Stella a 6 punte 89">
                <a:extLst>
                  <a:ext uri="{FF2B5EF4-FFF2-40B4-BE49-F238E27FC236}">
                    <a16:creationId xmlns:a16="http://schemas.microsoft.com/office/drawing/2014/main" id="{0B172FD7-A0D2-346D-141D-D6DC5E521281}"/>
                  </a:ext>
                </a:extLst>
              </p:cNvPr>
              <p:cNvSpPr/>
              <p:nvPr/>
            </p:nvSpPr>
            <p:spPr>
              <a:xfrm flipH="1" flipV="1">
                <a:off x="2301950" y="1461929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1" name="Stella a 6 punte 90">
                <a:extLst>
                  <a:ext uri="{FF2B5EF4-FFF2-40B4-BE49-F238E27FC236}">
                    <a16:creationId xmlns:a16="http://schemas.microsoft.com/office/drawing/2014/main" id="{10610BEF-506F-52E4-588E-D697E6CE585E}"/>
                  </a:ext>
                </a:extLst>
              </p:cNvPr>
              <p:cNvSpPr/>
              <p:nvPr/>
            </p:nvSpPr>
            <p:spPr>
              <a:xfrm flipH="1" flipV="1">
                <a:off x="2195845" y="1517943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2" name="Stella a 6 punte 91">
                <a:extLst>
                  <a:ext uri="{FF2B5EF4-FFF2-40B4-BE49-F238E27FC236}">
                    <a16:creationId xmlns:a16="http://schemas.microsoft.com/office/drawing/2014/main" id="{76D2F750-A3A8-D69A-0327-DD886A073D83}"/>
                  </a:ext>
                </a:extLst>
              </p:cNvPr>
              <p:cNvSpPr/>
              <p:nvPr/>
            </p:nvSpPr>
            <p:spPr>
              <a:xfrm flipH="1" flipV="1">
                <a:off x="2379755" y="1455697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3" name="Stella a 6 punte 92">
                <a:extLst>
                  <a:ext uri="{FF2B5EF4-FFF2-40B4-BE49-F238E27FC236}">
                    <a16:creationId xmlns:a16="http://schemas.microsoft.com/office/drawing/2014/main" id="{11C3A8AC-DF2D-D752-EBCF-8772D4C0D444}"/>
                  </a:ext>
                </a:extLst>
              </p:cNvPr>
              <p:cNvSpPr/>
              <p:nvPr/>
            </p:nvSpPr>
            <p:spPr>
              <a:xfrm flipH="1" flipV="1">
                <a:off x="2258027" y="1527956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4" name="Stella a 6 punte 93">
                <a:extLst>
                  <a:ext uri="{FF2B5EF4-FFF2-40B4-BE49-F238E27FC236}">
                    <a16:creationId xmlns:a16="http://schemas.microsoft.com/office/drawing/2014/main" id="{0FB5AE11-00AB-D28F-2B14-49672BA048F7}"/>
                  </a:ext>
                </a:extLst>
              </p:cNvPr>
              <p:cNvSpPr/>
              <p:nvPr/>
            </p:nvSpPr>
            <p:spPr>
              <a:xfrm flipH="1" flipV="1">
                <a:off x="2330055" y="152550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5" name="Stella a 6 punte 94">
                <a:extLst>
                  <a:ext uri="{FF2B5EF4-FFF2-40B4-BE49-F238E27FC236}">
                    <a16:creationId xmlns:a16="http://schemas.microsoft.com/office/drawing/2014/main" id="{E31A5B27-5C6D-1CEF-2296-76DE31BD2236}"/>
                  </a:ext>
                </a:extLst>
              </p:cNvPr>
              <p:cNvSpPr/>
              <p:nvPr/>
            </p:nvSpPr>
            <p:spPr>
              <a:xfrm flipH="1" flipV="1">
                <a:off x="2409206" y="1534240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6" name="Stella a 6 punte 95">
                <a:extLst>
                  <a:ext uri="{FF2B5EF4-FFF2-40B4-BE49-F238E27FC236}">
                    <a16:creationId xmlns:a16="http://schemas.microsoft.com/office/drawing/2014/main" id="{10F7CD1A-721E-3B4A-DEC4-10703A8B901C}"/>
                  </a:ext>
                </a:extLst>
              </p:cNvPr>
              <p:cNvSpPr/>
              <p:nvPr/>
            </p:nvSpPr>
            <p:spPr>
              <a:xfrm flipH="1" flipV="1">
                <a:off x="2542760" y="1534240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7" name="Stella a 6 punte 96">
                <a:extLst>
                  <a:ext uri="{FF2B5EF4-FFF2-40B4-BE49-F238E27FC236}">
                    <a16:creationId xmlns:a16="http://schemas.microsoft.com/office/drawing/2014/main" id="{13FBA3A2-A6DB-C54D-51EF-FFCD8519BC54}"/>
                  </a:ext>
                </a:extLst>
              </p:cNvPr>
              <p:cNvSpPr/>
              <p:nvPr/>
            </p:nvSpPr>
            <p:spPr>
              <a:xfrm flipH="1" flipV="1">
                <a:off x="2484567" y="1514479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8" name="Stella a 6 punte 97">
                <a:extLst>
                  <a:ext uri="{FF2B5EF4-FFF2-40B4-BE49-F238E27FC236}">
                    <a16:creationId xmlns:a16="http://schemas.microsoft.com/office/drawing/2014/main" id="{2149A265-2859-1A6F-1928-2A7AC2A48C85}"/>
                  </a:ext>
                </a:extLst>
              </p:cNvPr>
              <p:cNvSpPr/>
              <p:nvPr/>
            </p:nvSpPr>
            <p:spPr>
              <a:xfrm flipH="1" flipV="1">
                <a:off x="2267225" y="142315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9" name="Stella a 6 punte 98">
                <a:extLst>
                  <a:ext uri="{FF2B5EF4-FFF2-40B4-BE49-F238E27FC236}">
                    <a16:creationId xmlns:a16="http://schemas.microsoft.com/office/drawing/2014/main" id="{C2F320A2-06FF-072B-F634-91CFEB671383}"/>
                  </a:ext>
                </a:extLst>
              </p:cNvPr>
              <p:cNvSpPr/>
              <p:nvPr/>
            </p:nvSpPr>
            <p:spPr>
              <a:xfrm flipH="1" flipV="1">
                <a:off x="2435699" y="1470254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0" name="Stella a 6 punte 99">
                <a:extLst>
                  <a:ext uri="{FF2B5EF4-FFF2-40B4-BE49-F238E27FC236}">
                    <a16:creationId xmlns:a16="http://schemas.microsoft.com/office/drawing/2014/main" id="{81568E60-6C19-B7B1-7DE0-AFC8918EF2EA}"/>
                  </a:ext>
                </a:extLst>
              </p:cNvPr>
              <p:cNvSpPr/>
              <p:nvPr/>
            </p:nvSpPr>
            <p:spPr>
              <a:xfrm flipH="1" flipV="1">
                <a:off x="2532660" y="1460114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1" name="Stella a 6 punte 100">
                <a:extLst>
                  <a:ext uri="{FF2B5EF4-FFF2-40B4-BE49-F238E27FC236}">
                    <a16:creationId xmlns:a16="http://schemas.microsoft.com/office/drawing/2014/main" id="{EBE685C3-3351-B3C6-76DB-282DD42B8386}"/>
                  </a:ext>
                </a:extLst>
              </p:cNvPr>
              <p:cNvSpPr/>
              <p:nvPr/>
            </p:nvSpPr>
            <p:spPr>
              <a:xfrm rot="1266776" flipH="1" flipV="1">
                <a:off x="2474606" y="1389428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2" name="Stella a 6 punte 101">
                <a:extLst>
                  <a:ext uri="{FF2B5EF4-FFF2-40B4-BE49-F238E27FC236}">
                    <a16:creationId xmlns:a16="http://schemas.microsoft.com/office/drawing/2014/main" id="{8EB7AD4D-32F9-A498-6FFC-E6355360D0A5}"/>
                  </a:ext>
                </a:extLst>
              </p:cNvPr>
              <p:cNvSpPr/>
              <p:nvPr/>
            </p:nvSpPr>
            <p:spPr>
              <a:xfrm flipH="1" flipV="1">
                <a:off x="2340298" y="141382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3" name="Stella a 6 punte 102">
                <a:extLst>
                  <a:ext uri="{FF2B5EF4-FFF2-40B4-BE49-F238E27FC236}">
                    <a16:creationId xmlns:a16="http://schemas.microsoft.com/office/drawing/2014/main" id="{E32AFBAF-2016-030C-46FA-0C33C129864E}"/>
                  </a:ext>
                </a:extLst>
              </p:cNvPr>
              <p:cNvSpPr/>
              <p:nvPr/>
            </p:nvSpPr>
            <p:spPr>
              <a:xfrm flipH="1" flipV="1">
                <a:off x="2421616" y="1416645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4" name="Stella a 6 punte 103">
                <a:extLst>
                  <a:ext uri="{FF2B5EF4-FFF2-40B4-BE49-F238E27FC236}">
                    <a16:creationId xmlns:a16="http://schemas.microsoft.com/office/drawing/2014/main" id="{0BA74CCB-1E59-A3A3-CF23-FEC029659540}"/>
                  </a:ext>
                </a:extLst>
              </p:cNvPr>
              <p:cNvSpPr/>
              <p:nvPr/>
            </p:nvSpPr>
            <p:spPr>
              <a:xfrm flipH="1" flipV="1">
                <a:off x="2490315" y="1434038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5" name="Stella a 6 punte 104">
                <a:extLst>
                  <a:ext uri="{FF2B5EF4-FFF2-40B4-BE49-F238E27FC236}">
                    <a16:creationId xmlns:a16="http://schemas.microsoft.com/office/drawing/2014/main" id="{184C41D8-6043-1BF3-507E-69F6D720D5E8}"/>
                  </a:ext>
                </a:extLst>
              </p:cNvPr>
              <p:cNvSpPr/>
              <p:nvPr/>
            </p:nvSpPr>
            <p:spPr>
              <a:xfrm flipH="1" flipV="1">
                <a:off x="2311056" y="138413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6" name="Stella a 6 punte 105">
                <a:extLst>
                  <a:ext uri="{FF2B5EF4-FFF2-40B4-BE49-F238E27FC236}">
                    <a16:creationId xmlns:a16="http://schemas.microsoft.com/office/drawing/2014/main" id="{40460EC4-8E7A-A152-6DE2-5007066CCD9A}"/>
                  </a:ext>
                </a:extLst>
              </p:cNvPr>
              <p:cNvSpPr/>
              <p:nvPr/>
            </p:nvSpPr>
            <p:spPr>
              <a:xfrm flipH="1" flipV="1">
                <a:off x="2377514" y="1370616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32" name="Corda 131">
              <a:extLst>
                <a:ext uri="{FF2B5EF4-FFF2-40B4-BE49-F238E27FC236}">
                  <a16:creationId xmlns:a16="http://schemas.microsoft.com/office/drawing/2014/main" id="{C290C2C4-0BC6-3DDA-2B3A-019B4BF85B7C}"/>
                </a:ext>
              </a:extLst>
            </p:cNvPr>
            <p:cNvSpPr/>
            <p:nvPr/>
          </p:nvSpPr>
          <p:spPr>
            <a:xfrm rot="6771931">
              <a:off x="2841451" y="4610308"/>
              <a:ext cx="336407" cy="316260"/>
            </a:xfrm>
            <a:prstGeom prst="chord">
              <a:avLst>
                <a:gd name="adj1" fmla="val 4181121"/>
                <a:gd name="adj2" fmla="val 14757470"/>
              </a:avLst>
            </a:prstGeom>
            <a:pattFill prst="lgConfetti">
              <a:fgClr>
                <a:schemeClr val="accent2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5" name="Stella a 6 punte 134">
              <a:extLst>
                <a:ext uri="{FF2B5EF4-FFF2-40B4-BE49-F238E27FC236}">
                  <a16:creationId xmlns:a16="http://schemas.microsoft.com/office/drawing/2014/main" id="{3C1A6C2E-77E8-AAB4-B1BF-2D05C4413499}"/>
                </a:ext>
              </a:extLst>
            </p:cNvPr>
            <p:cNvSpPr/>
            <p:nvPr/>
          </p:nvSpPr>
          <p:spPr>
            <a:xfrm flipH="1" flipV="1">
              <a:off x="2807368" y="4801245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Stella a 6 punte 136">
              <a:extLst>
                <a:ext uri="{FF2B5EF4-FFF2-40B4-BE49-F238E27FC236}">
                  <a16:creationId xmlns:a16="http://schemas.microsoft.com/office/drawing/2014/main" id="{DF80165D-C0AC-5F0C-ACF6-E4D89517DDF5}"/>
                </a:ext>
              </a:extLst>
            </p:cNvPr>
            <p:cNvSpPr/>
            <p:nvPr/>
          </p:nvSpPr>
          <p:spPr>
            <a:xfrm flipH="1" flipV="1">
              <a:off x="2876049" y="4801245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8" name="Stella a 6 punte 137">
              <a:extLst>
                <a:ext uri="{FF2B5EF4-FFF2-40B4-BE49-F238E27FC236}">
                  <a16:creationId xmlns:a16="http://schemas.microsoft.com/office/drawing/2014/main" id="{3B761BDE-2BC8-7319-6E34-D931F32A1F25}"/>
                </a:ext>
              </a:extLst>
            </p:cNvPr>
            <p:cNvSpPr/>
            <p:nvPr/>
          </p:nvSpPr>
          <p:spPr>
            <a:xfrm flipH="1" flipV="1">
              <a:off x="2944910" y="4796146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9" name="Stella a 6 punte 138">
              <a:extLst>
                <a:ext uri="{FF2B5EF4-FFF2-40B4-BE49-F238E27FC236}">
                  <a16:creationId xmlns:a16="http://schemas.microsoft.com/office/drawing/2014/main" id="{B5E05E5F-F0C9-3372-5F4D-09D1795F7E6E}"/>
                </a:ext>
              </a:extLst>
            </p:cNvPr>
            <p:cNvSpPr/>
            <p:nvPr/>
          </p:nvSpPr>
          <p:spPr>
            <a:xfrm flipH="1" flipV="1">
              <a:off x="3020071" y="4813515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0" name="Stella a 6 punte 139">
              <a:extLst>
                <a:ext uri="{FF2B5EF4-FFF2-40B4-BE49-F238E27FC236}">
                  <a16:creationId xmlns:a16="http://schemas.microsoft.com/office/drawing/2014/main" id="{93FC1126-27F7-D215-08BD-8E4E3902E90E}"/>
                </a:ext>
              </a:extLst>
            </p:cNvPr>
            <p:cNvSpPr/>
            <p:nvPr/>
          </p:nvSpPr>
          <p:spPr>
            <a:xfrm flipH="1" flipV="1">
              <a:off x="3162262" y="481398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1" name="Stella a 6 punte 140">
              <a:extLst>
                <a:ext uri="{FF2B5EF4-FFF2-40B4-BE49-F238E27FC236}">
                  <a16:creationId xmlns:a16="http://schemas.microsoft.com/office/drawing/2014/main" id="{46656C3B-8B7C-1904-E011-37A069AFA430}"/>
                </a:ext>
              </a:extLst>
            </p:cNvPr>
            <p:cNvSpPr/>
            <p:nvPr/>
          </p:nvSpPr>
          <p:spPr>
            <a:xfrm flipH="1" flipV="1">
              <a:off x="3099881" y="4800563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56" name="Gruppo 155">
              <a:extLst>
                <a:ext uri="{FF2B5EF4-FFF2-40B4-BE49-F238E27FC236}">
                  <a16:creationId xmlns:a16="http://schemas.microsoft.com/office/drawing/2014/main" id="{96C1D7E8-D1DE-D39B-B41E-D11971F8B1D3}"/>
                </a:ext>
              </a:extLst>
            </p:cNvPr>
            <p:cNvGrpSpPr/>
            <p:nvPr/>
          </p:nvGrpSpPr>
          <p:grpSpPr>
            <a:xfrm>
              <a:off x="2846183" y="4621137"/>
              <a:ext cx="396865" cy="147394"/>
              <a:chOff x="2743840" y="1647430"/>
              <a:chExt cx="350450" cy="147394"/>
            </a:xfrm>
          </p:grpSpPr>
          <p:sp>
            <p:nvSpPr>
              <p:cNvPr id="133" name="Stella a 6 punte 132">
                <a:extLst>
                  <a:ext uri="{FF2B5EF4-FFF2-40B4-BE49-F238E27FC236}">
                    <a16:creationId xmlns:a16="http://schemas.microsoft.com/office/drawing/2014/main" id="{4961FD02-2576-4550-EF3A-BE69903CF569}"/>
                  </a:ext>
                </a:extLst>
              </p:cNvPr>
              <p:cNvSpPr/>
              <p:nvPr/>
            </p:nvSpPr>
            <p:spPr>
              <a:xfrm flipH="1" flipV="1">
                <a:off x="2743840" y="1749105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4" name="Stella a 6 punte 133">
                <a:extLst>
                  <a:ext uri="{FF2B5EF4-FFF2-40B4-BE49-F238E27FC236}">
                    <a16:creationId xmlns:a16="http://schemas.microsoft.com/office/drawing/2014/main" id="{BE26E7EA-7A32-3F7F-0ED2-6D2788D9FF3A}"/>
                  </a:ext>
                </a:extLst>
              </p:cNvPr>
              <p:cNvSpPr/>
              <p:nvPr/>
            </p:nvSpPr>
            <p:spPr>
              <a:xfrm flipH="1" flipV="1">
                <a:off x="2817861" y="1738743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6" name="Stella a 6 punte 135">
                <a:extLst>
                  <a:ext uri="{FF2B5EF4-FFF2-40B4-BE49-F238E27FC236}">
                    <a16:creationId xmlns:a16="http://schemas.microsoft.com/office/drawing/2014/main" id="{34BA47BB-809A-61C1-35C0-E8B69D9B7B28}"/>
                  </a:ext>
                </a:extLst>
              </p:cNvPr>
              <p:cNvSpPr/>
              <p:nvPr/>
            </p:nvSpPr>
            <p:spPr>
              <a:xfrm flipH="1" flipV="1">
                <a:off x="2895666" y="1732511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2" name="Stella a 6 punte 141">
                <a:extLst>
                  <a:ext uri="{FF2B5EF4-FFF2-40B4-BE49-F238E27FC236}">
                    <a16:creationId xmlns:a16="http://schemas.microsoft.com/office/drawing/2014/main" id="{C1E0B332-51BE-95C7-B4AF-48D19AD8AB37}"/>
                  </a:ext>
                </a:extLst>
              </p:cNvPr>
              <p:cNvSpPr/>
              <p:nvPr/>
            </p:nvSpPr>
            <p:spPr>
              <a:xfrm flipH="1" flipV="1">
                <a:off x="2783136" y="1699966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3" name="Stella a 6 punte 142">
                <a:extLst>
                  <a:ext uri="{FF2B5EF4-FFF2-40B4-BE49-F238E27FC236}">
                    <a16:creationId xmlns:a16="http://schemas.microsoft.com/office/drawing/2014/main" id="{19B45106-9E11-0A98-37A7-B6047247B50A}"/>
                  </a:ext>
                </a:extLst>
              </p:cNvPr>
              <p:cNvSpPr/>
              <p:nvPr/>
            </p:nvSpPr>
            <p:spPr>
              <a:xfrm flipH="1" flipV="1">
                <a:off x="2951610" y="1747068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4" name="Stella a 6 punte 143">
                <a:extLst>
                  <a:ext uri="{FF2B5EF4-FFF2-40B4-BE49-F238E27FC236}">
                    <a16:creationId xmlns:a16="http://schemas.microsoft.com/office/drawing/2014/main" id="{059A311E-EE45-83D0-3135-DCDF1EF73DA9}"/>
                  </a:ext>
                </a:extLst>
              </p:cNvPr>
              <p:cNvSpPr/>
              <p:nvPr/>
            </p:nvSpPr>
            <p:spPr>
              <a:xfrm flipH="1" flipV="1">
                <a:off x="3048571" y="1736928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5" name="Stella a 6 punte 144">
                <a:extLst>
                  <a:ext uri="{FF2B5EF4-FFF2-40B4-BE49-F238E27FC236}">
                    <a16:creationId xmlns:a16="http://schemas.microsoft.com/office/drawing/2014/main" id="{595298AC-0C90-4D8A-072F-48A1984AD389}"/>
                  </a:ext>
                </a:extLst>
              </p:cNvPr>
              <p:cNvSpPr/>
              <p:nvPr/>
            </p:nvSpPr>
            <p:spPr>
              <a:xfrm rot="1266776" flipH="1" flipV="1">
                <a:off x="2990517" y="166624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6" name="Stella a 6 punte 145">
                <a:extLst>
                  <a:ext uri="{FF2B5EF4-FFF2-40B4-BE49-F238E27FC236}">
                    <a16:creationId xmlns:a16="http://schemas.microsoft.com/office/drawing/2014/main" id="{A920AAD8-C937-7464-8891-5345834A5FCE}"/>
                  </a:ext>
                </a:extLst>
              </p:cNvPr>
              <p:cNvSpPr/>
              <p:nvPr/>
            </p:nvSpPr>
            <p:spPr>
              <a:xfrm flipH="1" flipV="1">
                <a:off x="2856209" y="1690636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7" name="Stella a 6 punte 146">
                <a:extLst>
                  <a:ext uri="{FF2B5EF4-FFF2-40B4-BE49-F238E27FC236}">
                    <a16:creationId xmlns:a16="http://schemas.microsoft.com/office/drawing/2014/main" id="{46977FD1-4292-E0D9-D1D2-3A477D006792}"/>
                  </a:ext>
                </a:extLst>
              </p:cNvPr>
              <p:cNvSpPr/>
              <p:nvPr/>
            </p:nvSpPr>
            <p:spPr>
              <a:xfrm flipH="1" flipV="1">
                <a:off x="2937527" y="1693459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8" name="Stella a 6 punte 147">
                <a:extLst>
                  <a:ext uri="{FF2B5EF4-FFF2-40B4-BE49-F238E27FC236}">
                    <a16:creationId xmlns:a16="http://schemas.microsoft.com/office/drawing/2014/main" id="{423860E2-2B21-239D-2295-C76E01F042AC}"/>
                  </a:ext>
                </a:extLst>
              </p:cNvPr>
              <p:cNvSpPr/>
              <p:nvPr/>
            </p:nvSpPr>
            <p:spPr>
              <a:xfrm flipH="1" flipV="1">
                <a:off x="3006226" y="171085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9" name="Stella a 6 punte 148">
                <a:extLst>
                  <a:ext uri="{FF2B5EF4-FFF2-40B4-BE49-F238E27FC236}">
                    <a16:creationId xmlns:a16="http://schemas.microsoft.com/office/drawing/2014/main" id="{DB45DE3D-A69D-C0E1-1620-C0AC0D0E12F4}"/>
                  </a:ext>
                </a:extLst>
              </p:cNvPr>
              <p:cNvSpPr/>
              <p:nvPr/>
            </p:nvSpPr>
            <p:spPr>
              <a:xfrm flipH="1" flipV="1">
                <a:off x="2826967" y="1660946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0" name="Stella a 6 punte 149">
                <a:extLst>
                  <a:ext uri="{FF2B5EF4-FFF2-40B4-BE49-F238E27FC236}">
                    <a16:creationId xmlns:a16="http://schemas.microsoft.com/office/drawing/2014/main" id="{015ACAED-E89F-B245-1BB6-DF0EAC19C80F}"/>
                  </a:ext>
                </a:extLst>
              </p:cNvPr>
              <p:cNvSpPr/>
              <p:nvPr/>
            </p:nvSpPr>
            <p:spPr>
              <a:xfrm flipH="1" flipV="1">
                <a:off x="2893425" y="1647430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70" name="Corda 169">
              <a:extLst>
                <a:ext uri="{FF2B5EF4-FFF2-40B4-BE49-F238E27FC236}">
                  <a16:creationId xmlns:a16="http://schemas.microsoft.com/office/drawing/2014/main" id="{0F2FF6E6-9F50-B676-22AB-91E3C09E7F8D}"/>
                </a:ext>
              </a:extLst>
            </p:cNvPr>
            <p:cNvSpPr/>
            <p:nvPr/>
          </p:nvSpPr>
          <p:spPr>
            <a:xfrm rot="6771931">
              <a:off x="3451313" y="4647381"/>
              <a:ext cx="260291" cy="251203"/>
            </a:xfrm>
            <a:prstGeom prst="chord">
              <a:avLst>
                <a:gd name="adj1" fmla="val 4181121"/>
                <a:gd name="adj2" fmla="val 14757470"/>
              </a:avLst>
            </a:prstGeom>
            <a:pattFill prst="lgConfetti">
              <a:fgClr>
                <a:schemeClr val="accent2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8" name="Stella a 6 punte 177">
              <a:extLst>
                <a:ext uri="{FF2B5EF4-FFF2-40B4-BE49-F238E27FC236}">
                  <a16:creationId xmlns:a16="http://schemas.microsoft.com/office/drawing/2014/main" id="{DB0DE717-C748-CBA6-C4CF-BABA5885CBAA}"/>
                </a:ext>
              </a:extLst>
            </p:cNvPr>
            <p:cNvSpPr/>
            <p:nvPr/>
          </p:nvSpPr>
          <p:spPr>
            <a:xfrm flipH="1" flipV="1">
              <a:off x="3401612" y="4826195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9" name="Stella a 6 punte 178">
              <a:extLst>
                <a:ext uri="{FF2B5EF4-FFF2-40B4-BE49-F238E27FC236}">
                  <a16:creationId xmlns:a16="http://schemas.microsoft.com/office/drawing/2014/main" id="{6A8C441D-3610-3D75-291B-0904B44C155D}"/>
                </a:ext>
              </a:extLst>
            </p:cNvPr>
            <p:cNvSpPr/>
            <p:nvPr/>
          </p:nvSpPr>
          <p:spPr>
            <a:xfrm flipH="1" flipV="1">
              <a:off x="3478469" y="4831008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0" name="Stella a 6 punte 179">
              <a:extLst>
                <a:ext uri="{FF2B5EF4-FFF2-40B4-BE49-F238E27FC236}">
                  <a16:creationId xmlns:a16="http://schemas.microsoft.com/office/drawing/2014/main" id="{4F8D7482-D1C3-8D30-7292-AD069F5C40D3}"/>
                </a:ext>
              </a:extLst>
            </p:cNvPr>
            <p:cNvSpPr/>
            <p:nvPr/>
          </p:nvSpPr>
          <p:spPr>
            <a:xfrm flipH="1" flipV="1">
              <a:off x="3562017" y="4831008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2" name="Stella a 6 punte 181">
              <a:extLst>
                <a:ext uri="{FF2B5EF4-FFF2-40B4-BE49-F238E27FC236}">
                  <a16:creationId xmlns:a16="http://schemas.microsoft.com/office/drawing/2014/main" id="{6D14477D-2DBB-66E6-5445-401FA448B654}"/>
                </a:ext>
              </a:extLst>
            </p:cNvPr>
            <p:cNvSpPr/>
            <p:nvPr/>
          </p:nvSpPr>
          <p:spPr>
            <a:xfrm flipH="1" flipV="1">
              <a:off x="3625437" y="4836374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3" name="Stella a 6 punte 182">
              <a:extLst>
                <a:ext uri="{FF2B5EF4-FFF2-40B4-BE49-F238E27FC236}">
                  <a16:creationId xmlns:a16="http://schemas.microsoft.com/office/drawing/2014/main" id="{03593386-AA11-2315-6A1F-A440860BC0B7}"/>
                </a:ext>
              </a:extLst>
            </p:cNvPr>
            <p:cNvSpPr/>
            <p:nvPr/>
          </p:nvSpPr>
          <p:spPr>
            <a:xfrm flipH="1" flipV="1">
              <a:off x="3714201" y="4829853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90" name="Gruppo 189">
              <a:extLst>
                <a:ext uri="{FF2B5EF4-FFF2-40B4-BE49-F238E27FC236}">
                  <a16:creationId xmlns:a16="http://schemas.microsoft.com/office/drawing/2014/main" id="{99AD329D-CA19-6065-2185-D093C20042BD}"/>
                </a:ext>
              </a:extLst>
            </p:cNvPr>
            <p:cNvGrpSpPr/>
            <p:nvPr/>
          </p:nvGrpSpPr>
          <p:grpSpPr>
            <a:xfrm>
              <a:off x="3443225" y="4666213"/>
              <a:ext cx="268809" cy="109141"/>
              <a:chOff x="3340881" y="1692506"/>
              <a:chExt cx="268809" cy="109141"/>
            </a:xfrm>
          </p:grpSpPr>
          <p:sp>
            <p:nvSpPr>
              <p:cNvPr id="181" name="Stella a 6 punte 180">
                <a:extLst>
                  <a:ext uri="{FF2B5EF4-FFF2-40B4-BE49-F238E27FC236}">
                    <a16:creationId xmlns:a16="http://schemas.microsoft.com/office/drawing/2014/main" id="{E04E86D6-8519-EA9E-273F-BCACA2CE4550}"/>
                  </a:ext>
                </a:extLst>
              </p:cNvPr>
              <p:cNvSpPr/>
              <p:nvPr/>
            </p:nvSpPr>
            <p:spPr>
              <a:xfrm flipH="1" flipV="1">
                <a:off x="3340881" y="174504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4" name="Stella a 6 punte 183">
                <a:extLst>
                  <a:ext uri="{FF2B5EF4-FFF2-40B4-BE49-F238E27FC236}">
                    <a16:creationId xmlns:a16="http://schemas.microsoft.com/office/drawing/2014/main" id="{3BF35AB2-FB8E-8F6C-11FA-0727E4D017A2}"/>
                  </a:ext>
                </a:extLst>
              </p:cNvPr>
              <p:cNvSpPr/>
              <p:nvPr/>
            </p:nvSpPr>
            <p:spPr>
              <a:xfrm rot="1266776" flipH="1" flipV="1">
                <a:off x="3548262" y="1711318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5" name="Stella a 6 punte 184">
                <a:extLst>
                  <a:ext uri="{FF2B5EF4-FFF2-40B4-BE49-F238E27FC236}">
                    <a16:creationId xmlns:a16="http://schemas.microsoft.com/office/drawing/2014/main" id="{3CBF7C7A-3B88-9357-7F5F-81FD09519789}"/>
                  </a:ext>
                </a:extLst>
              </p:cNvPr>
              <p:cNvSpPr/>
              <p:nvPr/>
            </p:nvSpPr>
            <p:spPr>
              <a:xfrm flipH="1" flipV="1">
                <a:off x="3413954" y="173571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6" name="Stella a 6 punte 185">
                <a:extLst>
                  <a:ext uri="{FF2B5EF4-FFF2-40B4-BE49-F238E27FC236}">
                    <a16:creationId xmlns:a16="http://schemas.microsoft.com/office/drawing/2014/main" id="{1917CD68-125E-E3BE-054D-55CDBE26C5ED}"/>
                  </a:ext>
                </a:extLst>
              </p:cNvPr>
              <p:cNvSpPr/>
              <p:nvPr/>
            </p:nvSpPr>
            <p:spPr>
              <a:xfrm flipH="1" flipV="1">
                <a:off x="3495272" y="1738535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7" name="Stella a 6 punte 186">
                <a:extLst>
                  <a:ext uri="{FF2B5EF4-FFF2-40B4-BE49-F238E27FC236}">
                    <a16:creationId xmlns:a16="http://schemas.microsoft.com/office/drawing/2014/main" id="{EF067BBD-5DCE-162E-22F6-615F78D145CC}"/>
                  </a:ext>
                </a:extLst>
              </p:cNvPr>
              <p:cNvSpPr/>
              <p:nvPr/>
            </p:nvSpPr>
            <p:spPr>
              <a:xfrm flipH="1" flipV="1">
                <a:off x="3563971" y="1755928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8" name="Stella a 6 punte 187">
                <a:extLst>
                  <a:ext uri="{FF2B5EF4-FFF2-40B4-BE49-F238E27FC236}">
                    <a16:creationId xmlns:a16="http://schemas.microsoft.com/office/drawing/2014/main" id="{BB861675-FC9F-F497-2AD5-D6DC69833349}"/>
                  </a:ext>
                </a:extLst>
              </p:cNvPr>
              <p:cNvSpPr/>
              <p:nvPr/>
            </p:nvSpPr>
            <p:spPr>
              <a:xfrm flipH="1" flipV="1">
                <a:off x="3384712" y="1706022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9" name="Stella a 6 punte 188">
                <a:extLst>
                  <a:ext uri="{FF2B5EF4-FFF2-40B4-BE49-F238E27FC236}">
                    <a16:creationId xmlns:a16="http://schemas.microsoft.com/office/drawing/2014/main" id="{3CD3F628-8660-75D3-0274-04D6F9529943}"/>
                  </a:ext>
                </a:extLst>
              </p:cNvPr>
              <p:cNvSpPr/>
              <p:nvPr/>
            </p:nvSpPr>
            <p:spPr>
              <a:xfrm flipH="1" flipV="1">
                <a:off x="3451170" y="1692506"/>
                <a:ext cx="45719" cy="45719"/>
              </a:xfrm>
              <a:prstGeom prst="star6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99" name="Corda 198">
              <a:extLst>
                <a:ext uri="{FF2B5EF4-FFF2-40B4-BE49-F238E27FC236}">
                  <a16:creationId xmlns:a16="http://schemas.microsoft.com/office/drawing/2014/main" id="{0CAC2A21-737D-65C3-E50A-BCA3F05124E2}"/>
                </a:ext>
              </a:extLst>
            </p:cNvPr>
            <p:cNvSpPr/>
            <p:nvPr/>
          </p:nvSpPr>
          <p:spPr>
            <a:xfrm rot="6771931">
              <a:off x="3972078" y="4651812"/>
              <a:ext cx="192184" cy="207233"/>
            </a:xfrm>
            <a:prstGeom prst="chord">
              <a:avLst>
                <a:gd name="adj1" fmla="val 4181121"/>
                <a:gd name="adj2" fmla="val 14757470"/>
              </a:avLst>
            </a:prstGeom>
            <a:pattFill prst="lgConfetti">
              <a:fgClr>
                <a:schemeClr val="accent2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6" name="Stella a 6 punte 205">
              <a:extLst>
                <a:ext uri="{FF2B5EF4-FFF2-40B4-BE49-F238E27FC236}">
                  <a16:creationId xmlns:a16="http://schemas.microsoft.com/office/drawing/2014/main" id="{1C70144B-C444-4D5E-9380-102433AF5E47}"/>
                </a:ext>
              </a:extLst>
            </p:cNvPr>
            <p:cNvSpPr/>
            <p:nvPr/>
          </p:nvSpPr>
          <p:spPr>
            <a:xfrm flipH="1" flipV="1">
              <a:off x="3913026" y="4819672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7" name="Stella a 6 punte 206">
              <a:extLst>
                <a:ext uri="{FF2B5EF4-FFF2-40B4-BE49-F238E27FC236}">
                  <a16:creationId xmlns:a16="http://schemas.microsoft.com/office/drawing/2014/main" id="{DD44F7CF-163C-C35E-095A-F836AD817BCD}"/>
                </a:ext>
              </a:extLst>
            </p:cNvPr>
            <p:cNvSpPr/>
            <p:nvPr/>
          </p:nvSpPr>
          <p:spPr>
            <a:xfrm rot="1266776" flipH="1" flipV="1">
              <a:off x="4093198" y="4703010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8" name="Stella a 6 punte 207">
              <a:extLst>
                <a:ext uri="{FF2B5EF4-FFF2-40B4-BE49-F238E27FC236}">
                  <a16:creationId xmlns:a16="http://schemas.microsoft.com/office/drawing/2014/main" id="{DABFD906-EC5A-56B2-F757-F060F9B69D34}"/>
                </a:ext>
              </a:extLst>
            </p:cNvPr>
            <p:cNvSpPr/>
            <p:nvPr/>
          </p:nvSpPr>
          <p:spPr>
            <a:xfrm flipH="1" flipV="1">
              <a:off x="3989284" y="4797711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9" name="Stella a 6 punte 208">
              <a:extLst>
                <a:ext uri="{FF2B5EF4-FFF2-40B4-BE49-F238E27FC236}">
                  <a16:creationId xmlns:a16="http://schemas.microsoft.com/office/drawing/2014/main" id="{248351E4-20AD-6E1C-12B2-C926013B076D}"/>
                </a:ext>
              </a:extLst>
            </p:cNvPr>
            <p:cNvSpPr/>
            <p:nvPr/>
          </p:nvSpPr>
          <p:spPr>
            <a:xfrm flipH="1" flipV="1">
              <a:off x="4070244" y="4817683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0" name="Stella a 6 punte 209">
              <a:extLst>
                <a:ext uri="{FF2B5EF4-FFF2-40B4-BE49-F238E27FC236}">
                  <a16:creationId xmlns:a16="http://schemas.microsoft.com/office/drawing/2014/main" id="{39FBE7EC-8CB8-637B-A793-3F6A13023E6D}"/>
                </a:ext>
              </a:extLst>
            </p:cNvPr>
            <p:cNvSpPr/>
            <p:nvPr/>
          </p:nvSpPr>
          <p:spPr>
            <a:xfrm flipH="1" flipV="1">
              <a:off x="4136618" y="4813514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1" name="Stella a 6 punte 210">
              <a:extLst>
                <a:ext uri="{FF2B5EF4-FFF2-40B4-BE49-F238E27FC236}">
                  <a16:creationId xmlns:a16="http://schemas.microsoft.com/office/drawing/2014/main" id="{14568F77-23ED-91DB-3E9D-870F227FCD70}"/>
                </a:ext>
              </a:extLst>
            </p:cNvPr>
            <p:cNvSpPr/>
            <p:nvPr/>
          </p:nvSpPr>
          <p:spPr>
            <a:xfrm flipH="1" flipV="1">
              <a:off x="3959599" y="4706254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2" name="Stella a 6 punte 211">
              <a:extLst>
                <a:ext uri="{FF2B5EF4-FFF2-40B4-BE49-F238E27FC236}">
                  <a16:creationId xmlns:a16="http://schemas.microsoft.com/office/drawing/2014/main" id="{DF221EEC-D4A0-06A9-D323-10DF5957DA73}"/>
                </a:ext>
              </a:extLst>
            </p:cNvPr>
            <p:cNvSpPr/>
            <p:nvPr/>
          </p:nvSpPr>
          <p:spPr>
            <a:xfrm flipH="1" flipV="1">
              <a:off x="4024525" y="4692729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21" name="Figura a mano libera: forma 220">
              <a:extLst>
                <a:ext uri="{FF2B5EF4-FFF2-40B4-BE49-F238E27FC236}">
                  <a16:creationId xmlns:a16="http://schemas.microsoft.com/office/drawing/2014/main" id="{E8E7CF44-B530-D785-C112-3C7AB6ACDBAA}"/>
                </a:ext>
              </a:extLst>
            </p:cNvPr>
            <p:cNvSpPr/>
            <p:nvPr/>
          </p:nvSpPr>
          <p:spPr>
            <a:xfrm>
              <a:off x="1454894" y="4126232"/>
              <a:ext cx="3400425" cy="671513"/>
            </a:xfrm>
            <a:custGeom>
              <a:avLst/>
              <a:gdLst>
                <a:gd name="connsiteX0" fmla="*/ 0 w 3400425"/>
                <a:gd name="connsiteY0" fmla="*/ 0 h 671513"/>
                <a:gd name="connsiteX1" fmla="*/ 519113 w 3400425"/>
                <a:gd name="connsiteY1" fmla="*/ 280988 h 671513"/>
                <a:gd name="connsiteX2" fmla="*/ 1052513 w 3400425"/>
                <a:gd name="connsiteY2" fmla="*/ 371475 h 671513"/>
                <a:gd name="connsiteX3" fmla="*/ 1595438 w 3400425"/>
                <a:gd name="connsiteY3" fmla="*/ 447675 h 671513"/>
                <a:gd name="connsiteX4" fmla="*/ 2147888 w 3400425"/>
                <a:gd name="connsiteY4" fmla="*/ 509588 h 671513"/>
                <a:gd name="connsiteX5" fmla="*/ 2600325 w 3400425"/>
                <a:gd name="connsiteY5" fmla="*/ 547688 h 671513"/>
                <a:gd name="connsiteX6" fmla="*/ 3033713 w 3400425"/>
                <a:gd name="connsiteY6" fmla="*/ 581025 h 671513"/>
                <a:gd name="connsiteX7" fmla="*/ 3319463 w 3400425"/>
                <a:gd name="connsiteY7" fmla="*/ 609600 h 671513"/>
                <a:gd name="connsiteX8" fmla="*/ 3400425 w 3400425"/>
                <a:gd name="connsiteY8" fmla="*/ 671513 h 671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00425" h="671513">
                  <a:moveTo>
                    <a:pt x="0" y="0"/>
                  </a:moveTo>
                  <a:cubicBezTo>
                    <a:pt x="171847" y="109538"/>
                    <a:pt x="343694" y="219076"/>
                    <a:pt x="519113" y="280988"/>
                  </a:cubicBezTo>
                  <a:cubicBezTo>
                    <a:pt x="694532" y="342901"/>
                    <a:pt x="873126" y="343694"/>
                    <a:pt x="1052513" y="371475"/>
                  </a:cubicBezTo>
                  <a:cubicBezTo>
                    <a:pt x="1231900" y="399256"/>
                    <a:pt x="1412876" y="424656"/>
                    <a:pt x="1595438" y="447675"/>
                  </a:cubicBezTo>
                  <a:cubicBezTo>
                    <a:pt x="1778000" y="470694"/>
                    <a:pt x="1980407" y="492919"/>
                    <a:pt x="2147888" y="509588"/>
                  </a:cubicBezTo>
                  <a:cubicBezTo>
                    <a:pt x="2315369" y="526257"/>
                    <a:pt x="2600325" y="547688"/>
                    <a:pt x="2600325" y="547688"/>
                  </a:cubicBezTo>
                  <a:lnTo>
                    <a:pt x="3033713" y="581025"/>
                  </a:lnTo>
                  <a:cubicBezTo>
                    <a:pt x="3153569" y="591344"/>
                    <a:pt x="3258344" y="594519"/>
                    <a:pt x="3319463" y="609600"/>
                  </a:cubicBezTo>
                  <a:cubicBezTo>
                    <a:pt x="3380582" y="624681"/>
                    <a:pt x="3390503" y="648097"/>
                    <a:pt x="3400425" y="671513"/>
                  </a:cubicBezTo>
                </a:path>
              </a:pathLst>
            </a:custGeom>
            <a:noFill/>
            <a:ln w="254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2" name="Stella a 6 punte 221">
              <a:extLst>
                <a:ext uri="{FF2B5EF4-FFF2-40B4-BE49-F238E27FC236}">
                  <a16:creationId xmlns:a16="http://schemas.microsoft.com/office/drawing/2014/main" id="{208154D2-11D9-A421-36C2-EC5869B36B08}"/>
                </a:ext>
              </a:extLst>
            </p:cNvPr>
            <p:cNvSpPr/>
            <p:nvPr/>
          </p:nvSpPr>
          <p:spPr>
            <a:xfrm flipH="1" flipV="1">
              <a:off x="4482431" y="4805629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3" name="Stella a 6 punte 222">
              <a:extLst>
                <a:ext uri="{FF2B5EF4-FFF2-40B4-BE49-F238E27FC236}">
                  <a16:creationId xmlns:a16="http://schemas.microsoft.com/office/drawing/2014/main" id="{1026DD7D-C31A-B964-48C9-3FA87C93F6F0}"/>
                </a:ext>
              </a:extLst>
            </p:cNvPr>
            <p:cNvSpPr/>
            <p:nvPr/>
          </p:nvSpPr>
          <p:spPr>
            <a:xfrm flipH="1" flipV="1">
              <a:off x="4551963" y="4830553"/>
              <a:ext cx="45719" cy="45719"/>
            </a:xfrm>
            <a:prstGeom prst="star6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13" name="Freccia in giù 112">
              <a:extLst>
                <a:ext uri="{FF2B5EF4-FFF2-40B4-BE49-F238E27FC236}">
                  <a16:creationId xmlns:a16="http://schemas.microsoft.com/office/drawing/2014/main" id="{1109EF1E-F3E0-EC1E-3443-2E817739AE1D}"/>
                </a:ext>
              </a:extLst>
            </p:cNvPr>
            <p:cNvSpPr/>
            <p:nvPr/>
          </p:nvSpPr>
          <p:spPr>
            <a:xfrm>
              <a:off x="2416162" y="3990713"/>
              <a:ext cx="200017" cy="300037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5" name="CasellaDiTesto 114">
              <a:extLst>
                <a:ext uri="{FF2B5EF4-FFF2-40B4-BE49-F238E27FC236}">
                  <a16:creationId xmlns:a16="http://schemas.microsoft.com/office/drawing/2014/main" id="{F7B140A4-8F12-E172-83FB-4816A06C3A33}"/>
                </a:ext>
              </a:extLst>
            </p:cNvPr>
            <p:cNvSpPr txBox="1"/>
            <p:nvPr/>
          </p:nvSpPr>
          <p:spPr>
            <a:xfrm>
              <a:off x="2000830" y="3775269"/>
              <a:ext cx="132001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/>
                <a:t>PIOGGIA / IDRATAZ.</a:t>
              </a:r>
            </a:p>
          </p:txBody>
        </p:sp>
        <p:cxnSp>
          <p:nvCxnSpPr>
            <p:cNvPr id="116" name="Connettore curvo 115">
              <a:extLst>
                <a:ext uri="{FF2B5EF4-FFF2-40B4-BE49-F238E27FC236}">
                  <a16:creationId xmlns:a16="http://schemas.microsoft.com/office/drawing/2014/main" id="{E8AEDEB0-D075-6E97-0F9E-D68AAB7C4A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84052" y="4148946"/>
              <a:ext cx="949386" cy="294144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CasellaDiTesto 116">
              <a:extLst>
                <a:ext uri="{FF2B5EF4-FFF2-40B4-BE49-F238E27FC236}">
                  <a16:creationId xmlns:a16="http://schemas.microsoft.com/office/drawing/2014/main" id="{78BACFB6-3F9F-2522-3D5D-B201DA56FD07}"/>
                </a:ext>
              </a:extLst>
            </p:cNvPr>
            <p:cNvSpPr txBox="1"/>
            <p:nvPr/>
          </p:nvSpPr>
          <p:spPr>
            <a:xfrm>
              <a:off x="3891954" y="3885789"/>
              <a:ext cx="132001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/>
                <a:t>RILASCIO PROGRESSIVO</a:t>
              </a:r>
            </a:p>
          </p:txBody>
        </p:sp>
        <p:sp>
          <p:nvSpPr>
            <p:cNvPr id="119" name="CasellaDiTesto 118">
              <a:extLst>
                <a:ext uri="{FF2B5EF4-FFF2-40B4-BE49-F238E27FC236}">
                  <a16:creationId xmlns:a16="http://schemas.microsoft.com/office/drawing/2014/main" id="{FCF00148-A898-59A6-159F-058E7814489F}"/>
                </a:ext>
              </a:extLst>
            </p:cNvPr>
            <p:cNvSpPr txBox="1"/>
            <p:nvPr/>
          </p:nvSpPr>
          <p:spPr>
            <a:xfrm>
              <a:off x="2704508" y="4993820"/>
              <a:ext cx="1320017" cy="165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/>
                <a:t>QUANTITATIVO ASSORBITO</a:t>
              </a:r>
            </a:p>
          </p:txBody>
        </p:sp>
      </p:grpSp>
      <p:sp>
        <p:nvSpPr>
          <p:cNvPr id="122" name="Rettangolo 121">
            <a:extLst>
              <a:ext uri="{FF2B5EF4-FFF2-40B4-BE49-F238E27FC236}">
                <a16:creationId xmlns:a16="http://schemas.microsoft.com/office/drawing/2014/main" id="{EE459508-54ED-8CAC-60EE-2ABFD7F68427}"/>
              </a:ext>
            </a:extLst>
          </p:cNvPr>
          <p:cNvSpPr/>
          <p:nvPr/>
        </p:nvSpPr>
        <p:spPr>
          <a:xfrm>
            <a:off x="268715" y="2079984"/>
            <a:ext cx="6429375" cy="310515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3" name="Rettangolo 122">
            <a:extLst>
              <a:ext uri="{FF2B5EF4-FFF2-40B4-BE49-F238E27FC236}">
                <a16:creationId xmlns:a16="http://schemas.microsoft.com/office/drawing/2014/main" id="{C733D70F-557E-903F-8DE3-0C8E4ED646AB}"/>
              </a:ext>
            </a:extLst>
          </p:cNvPr>
          <p:cNvSpPr/>
          <p:nvPr/>
        </p:nvSpPr>
        <p:spPr>
          <a:xfrm>
            <a:off x="268715" y="5660624"/>
            <a:ext cx="6429375" cy="310515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5" name="Corda 124">
            <a:extLst>
              <a:ext uri="{FF2B5EF4-FFF2-40B4-BE49-F238E27FC236}">
                <a16:creationId xmlns:a16="http://schemas.microsoft.com/office/drawing/2014/main" id="{98739AC5-7435-7113-4620-A457AFB2254B}"/>
              </a:ext>
            </a:extLst>
          </p:cNvPr>
          <p:cNvSpPr/>
          <p:nvPr/>
        </p:nvSpPr>
        <p:spPr>
          <a:xfrm rot="6771931">
            <a:off x="987128" y="8127655"/>
            <a:ext cx="772982" cy="766996"/>
          </a:xfrm>
          <a:prstGeom prst="chord">
            <a:avLst>
              <a:gd name="adj1" fmla="val 4181121"/>
              <a:gd name="adj2" fmla="val 14757470"/>
            </a:avLst>
          </a:prstGeom>
          <a:pattFill prst="lgConfetti">
            <a:fgClr>
              <a:schemeClr val="accent2">
                <a:lumMod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27" name="Connettore a gomito 126">
            <a:extLst>
              <a:ext uri="{FF2B5EF4-FFF2-40B4-BE49-F238E27FC236}">
                <a16:creationId xmlns:a16="http://schemas.microsoft.com/office/drawing/2014/main" id="{2EAFFCCB-C885-085C-3BB6-FDABF203B504}"/>
              </a:ext>
            </a:extLst>
          </p:cNvPr>
          <p:cNvCxnSpPr>
            <a:cxnSpLocks/>
          </p:cNvCxnSpPr>
          <p:nvPr/>
        </p:nvCxnSpPr>
        <p:spPr>
          <a:xfrm rot="5400000">
            <a:off x="78214" y="7502627"/>
            <a:ext cx="1485905" cy="514352"/>
          </a:xfrm>
          <a:prstGeom prst="bentConnector3">
            <a:avLst>
              <a:gd name="adj1" fmla="val -57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B1A7B57B-D1EC-43B7-EE02-7F46C551AD1F}"/>
              </a:ext>
            </a:extLst>
          </p:cNvPr>
          <p:cNvSpPr txBox="1"/>
          <p:nvPr/>
        </p:nvSpPr>
        <p:spPr>
          <a:xfrm>
            <a:off x="563990" y="8519553"/>
            <a:ext cx="20267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MICRO RETICOLO LIGNEO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F24B71F3-E7C3-DF4C-9B48-8FBDBD08398C}"/>
              </a:ext>
            </a:extLst>
          </p:cNvPr>
          <p:cNvSpPr txBox="1"/>
          <p:nvPr/>
        </p:nvSpPr>
        <p:spPr>
          <a:xfrm>
            <a:off x="268715" y="8865825"/>
            <a:ext cx="65035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/>
              <a:t>RIDUZIONE COSTI</a:t>
            </a:r>
          </a:p>
          <a:p>
            <a:pPr algn="ctr"/>
            <a:r>
              <a:rPr lang="it-IT" sz="1000" dirty="0"/>
              <a:t>RIDUZIONE UTILIZZO PESTICIDI</a:t>
            </a:r>
          </a:p>
          <a:p>
            <a:pPr algn="ctr"/>
            <a:r>
              <a:rPr lang="it-IT" sz="1000" dirty="0"/>
              <a:t>MINOR INQUINAMENTO TERRENO E FALDE</a:t>
            </a:r>
          </a:p>
          <a:p>
            <a:pPr algn="ctr"/>
            <a:r>
              <a:rPr lang="it-IT" sz="1000" dirty="0"/>
              <a:t>RILASCIO PROGRESSIVO PRINCIPI ATTIVI QUINDI MENO TRATTAMENTI </a:t>
            </a:r>
          </a:p>
          <a:p>
            <a:pPr algn="ctr"/>
            <a:r>
              <a:rPr lang="it-IT" sz="1000" dirty="0"/>
              <a:t>PER COLTIVAZIONI BIO / VEGAN</a:t>
            </a:r>
          </a:p>
          <a:p>
            <a:endParaRPr lang="it-IT" dirty="0"/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0E3AB69D-8495-1B0C-6B0E-8B68930B6CEF}"/>
              </a:ext>
            </a:extLst>
          </p:cNvPr>
          <p:cNvSpPr txBox="1"/>
          <p:nvPr/>
        </p:nvSpPr>
        <p:spPr>
          <a:xfrm>
            <a:off x="231622" y="311832"/>
            <a:ext cx="65035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err="1">
                <a:solidFill>
                  <a:schemeClr val="accent6">
                    <a:lumMod val="50000"/>
                  </a:schemeClr>
                </a:solidFill>
              </a:rPr>
              <a:t>nET</a:t>
            </a:r>
            <a:r>
              <a:rPr lang="it-IT" sz="1600" b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it-IT" sz="1600" b="1" dirty="0" err="1">
                <a:solidFill>
                  <a:schemeClr val="accent6">
                    <a:lumMod val="50000"/>
                  </a:schemeClr>
                </a:solidFill>
              </a:rPr>
              <a:t>wOOD</a:t>
            </a:r>
            <a:r>
              <a:rPr lang="it-IT" sz="16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it-IT" sz="1600" b="1" dirty="0" err="1">
                <a:solidFill>
                  <a:schemeClr val="accent6">
                    <a:lumMod val="50000"/>
                  </a:schemeClr>
                </a:solidFill>
              </a:rPr>
              <a:t>bIO</a:t>
            </a:r>
            <a:r>
              <a:rPr lang="it-IT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1600" b="1" dirty="0" err="1">
                <a:solidFill>
                  <a:schemeClr val="accent6">
                    <a:lumMod val="50000"/>
                  </a:schemeClr>
                </a:solidFill>
              </a:rPr>
              <a:t>rEVOLUTION</a:t>
            </a:r>
            <a:endParaRPr lang="it-IT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it-IT" sz="1200" dirty="0"/>
              <a:t>Adiuvante a rilascio progressivo</a:t>
            </a:r>
          </a:p>
          <a:p>
            <a:pPr algn="ctr"/>
            <a:endParaRPr lang="it-IT" sz="1200" dirty="0"/>
          </a:p>
          <a:p>
            <a:pPr algn="ctr"/>
            <a:r>
              <a:rPr lang="it-IT" sz="1200" dirty="0"/>
              <a:t>100% NATURALE</a:t>
            </a:r>
          </a:p>
          <a:p>
            <a:pPr algn="ctr"/>
            <a:r>
              <a:rPr lang="it-IT" sz="1200" dirty="0"/>
              <a:t>ORIGINE 100% DA LEGNO DI ABETE ROSSO SCANDINAVO</a:t>
            </a:r>
          </a:p>
          <a:p>
            <a:pPr algn="ctr"/>
            <a:r>
              <a:rPr lang="it-IT" sz="1200" dirty="0"/>
              <a:t>PER COLTIVAZIONI BIO / VEGANE</a:t>
            </a:r>
          </a:p>
          <a:p>
            <a:pPr algn="ctr"/>
            <a:endParaRPr lang="it-IT" sz="1200" dirty="0"/>
          </a:p>
          <a:p>
            <a:pPr algn="ctr"/>
            <a:r>
              <a:rPr lang="it-IT" sz="1200" dirty="0"/>
              <a:t> </a:t>
            </a:r>
          </a:p>
          <a:p>
            <a:pPr algn="ctr"/>
            <a:endParaRPr lang="it-IT" sz="1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7552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169</TotalTime>
  <Words>68</Words>
  <Application>Microsoft Office PowerPoint</Application>
  <PresentationFormat>A4 (21x29,7 cm)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Lenovo</cp:lastModifiedBy>
  <cp:revision>10</cp:revision>
  <cp:lastPrinted>2025-01-12T19:24:59Z</cp:lastPrinted>
  <dcterms:created xsi:type="dcterms:W3CDTF">2025-01-12T16:43:22Z</dcterms:created>
  <dcterms:modified xsi:type="dcterms:W3CDTF">2025-01-12T19:33:36Z</dcterms:modified>
</cp:coreProperties>
</file>