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79"/>
  </p:normalViewPr>
  <p:slideViewPr>
    <p:cSldViewPr snapToGrid="0" snapToObjects="1">
      <p:cViewPr varScale="1">
        <p:scale>
          <a:sx n="119" d="100"/>
          <a:sy n="119" d="100"/>
        </p:scale>
        <p:origin x="18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43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53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98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18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85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42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65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60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27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7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7417F-C13F-0A49-98DD-B354B2BFEF9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B54C6-18DF-AE43-BE08-F039FA2A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80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A10D29-F8CA-FF42-B5DC-C273B61B4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48121A-CCB1-C442-854E-D9B322114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770F8B5-53DA-2241-96E6-BABD3636C9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8" t="742" r="55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71F94F6-0D6C-C744-832C-A0171BDA04A4}"/>
              </a:ext>
            </a:extLst>
          </p:cNvPr>
          <p:cNvSpPr txBox="1"/>
          <p:nvPr/>
        </p:nvSpPr>
        <p:spPr>
          <a:xfrm>
            <a:off x="3281082" y="1183600"/>
            <a:ext cx="5862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PRÉNOM NOM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DCCCEEB-EEC1-684B-9EDC-7B9E9D64F0D0}"/>
              </a:ext>
            </a:extLst>
          </p:cNvPr>
          <p:cNvSpPr txBox="1"/>
          <p:nvPr/>
        </p:nvSpPr>
        <p:spPr>
          <a:xfrm>
            <a:off x="1390321" y="5103544"/>
            <a:ext cx="2699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VEN  10h à 20h</a:t>
            </a:r>
          </a:p>
          <a:p>
            <a:r>
              <a:rPr lang="fr-FR" sz="2400" dirty="0"/>
              <a:t>SAM 10h à 18h</a:t>
            </a:r>
          </a:p>
          <a:p>
            <a:r>
              <a:rPr lang="fr-FR" sz="2400" dirty="0"/>
              <a:t>DIM 10h à 16h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F322838-AC40-FD43-9461-4F110C749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818" y="2148823"/>
            <a:ext cx="1349708" cy="180675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954EABC-B274-0743-B6D3-5F1B93788E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4423" y="2148823"/>
            <a:ext cx="2950246" cy="370963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5A50440-FF4E-694C-AA84-C175DC7F0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997" y="2996182"/>
            <a:ext cx="1391013" cy="186204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99A4B46-6FC1-9041-8F94-A0BE7940A7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6906" y="4047650"/>
            <a:ext cx="1356621" cy="181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219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14</Words>
  <Application>Microsoft Macintosh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Maryse</dc:creator>
  <cp:lastModifiedBy>Maryse</cp:lastModifiedBy>
  <cp:revision>2</cp:revision>
  <dcterms:created xsi:type="dcterms:W3CDTF">2025-04-15T15:50:43Z</dcterms:created>
  <dcterms:modified xsi:type="dcterms:W3CDTF">2025-04-15T16:05:41Z</dcterms:modified>
</cp:coreProperties>
</file>