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oboto Medium"/>
      <p:regular r:id="rId15"/>
    </p:embeddedFont>
    <p:embeddedFont>
      <p:font typeface="Roboto Medium"/>
      <p:regular r:id="rId16"/>
    </p:embeddedFont>
    <p:embeddedFont>
      <p:font typeface="Roboto Medium"/>
      <p:regular r:id="rId17"/>
    </p:embeddedFont>
    <p:embeddedFont>
      <p:font typeface="Roboto Medium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Cybersecurity in Lunar Exploration: Protecting Humanity's Next Giant Leap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lunar missions increase, cybersecurity becomes mission-critical. Vulnerabilities in interconnected systems can compromise entire operations. Securing lunar assets requires a multi-faceted, proactive approach.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60275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003012"/>
            <a:ext cx="299466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D0D8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Bivash Kumar Nayak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9351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The Expanding Lunar Infrastructure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Spacecraft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Orbiters, landers, rovers vulnerable to attack.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Ground Stations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processing, mission control, communication hubs.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32952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Communication Networks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Deep Space Network, commercial providers.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14739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Unique Challenges of Lunar Cybersecurity</a:t>
            </a:r>
            <a:endParaRPr lang="en-US" sz="4450" dirty="0"/>
          </a:p>
        </p:txBody>
      </p:sp>
      <p:sp>
        <p:nvSpPr>
          <p:cNvPr id="6" name="Shape 2"/>
          <p:cNvSpPr/>
          <p:nvPr/>
        </p:nvSpPr>
        <p:spPr>
          <a:xfrm>
            <a:off x="6280190" y="34868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65260" y="352937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7017306" y="34868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Interconnected Systems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017306" y="43316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Breaches can cascade across entire mission infrastructure.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0171867" y="34868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0256937" y="352937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8"/>
          <p:cNvSpPr/>
          <p:nvPr/>
        </p:nvSpPr>
        <p:spPr>
          <a:xfrm>
            <a:off x="10908983" y="3486864"/>
            <a:ext cx="29275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Communication Delays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0908983" y="397728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response to cyber incidents is impossible.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6280190" y="59022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365260" y="594479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2"/>
          <p:cNvSpPr/>
          <p:nvPr/>
        </p:nvSpPr>
        <p:spPr>
          <a:xfrm>
            <a:off x="7017306" y="5902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Limited Resources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7017306" y="639270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Power, bandwidth, and processing capabilities are constrained.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83587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Threat Vectors in Lunar Missions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Malware Uploads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Compromised software updates, infected USB drives.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5051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Signal Interception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336030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Eavesdropping on Earth-lunar communications.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738" y="50518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Command Injection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336030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Unauthorized spacecraft/base control.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Securing Lunar Assets: Key Strategies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Encryption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Protecting data in transit and at rest.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Authentication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Verifying user/system identities.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Intrusion Detection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Monitoring for suspicious activity.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Incident Response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Planning for quick recovery.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5270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AI and Automation in Lunar Cybersecurity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5187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AI Threat Detection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71411" y="420909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9937790" y="3292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Automated Response</a:t>
            </a:r>
            <a:endParaRPr lang="en-US" sz="2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70307" y="325802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9937790" y="5745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Autonomous Systems</a:t>
            </a:r>
            <a:endParaRPr lang="en-US" sz="22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94533" y="598420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8252"/>
            <a:ext cx="105531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International Collaboration and Standards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70659"/>
            <a:ext cx="2173724" cy="807958"/>
          </a:xfrm>
          <a:prstGeom prst="roundRect">
            <a:avLst>
              <a:gd name="adj" fmla="val 1179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57532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3597473"/>
            <a:ext cx="25203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Common Standards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4163378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4291965"/>
            <a:ext cx="4347567" cy="807958"/>
          </a:xfrm>
          <a:prstGeom prst="roundRect">
            <a:avLst>
              <a:gd name="adj" fmla="val 1179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7"/>
          <p:cNvSpPr/>
          <p:nvPr/>
        </p:nvSpPr>
        <p:spPr>
          <a:xfrm>
            <a:off x="5368171" y="4518779"/>
            <a:ext cx="13579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Share Intel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5084683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5213271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95011" y="541793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7542014" y="5440085"/>
            <a:ext cx="27145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Coordinate Response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Conclusion: A Secure Future for Lunar Exploration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Cybersecurity is key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Fundamental enabler of lunar success.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Proactive Security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Essential to protect lunar assets.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33713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International Collaboration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Critical for a secure future.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2025-03-18T07:59:42Z</dcterms:created>
  <dcterms:modified xsi:type="dcterms:W3CDTF">2025-03-18T07:59:42Z</dcterms:modified>
</cp:coreProperties>
</file>