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Tomorrow Semi Bold"/>
      <p:regular r:id="rId15"/>
    </p:embeddedFont>
    <p:embeddedFont>
      <p:font typeface="Tomorrow Semi Bold"/>
      <p:regular r:id="rId16"/>
    </p:embeddedFont>
    <p:embeddedFont>
      <p:font typeface="Tomorrow Semi Bold"/>
      <p:regular r:id="rId17"/>
    </p:embeddedFont>
    <p:embeddedFont>
      <p:font typeface="Tomorrow Semi Bold"/>
      <p:regular r:id="rId18"/>
    </p:embeddedFont>
    <p:embeddedFont>
      <p:font typeface="Tomorrow"/>
      <p:regular r:id="rId19"/>
    </p:embeddedFont>
    <p:embeddedFont>
      <p:font typeface="Tomorrow"/>
      <p:regular r:id="rId20"/>
    </p:embeddedFont>
    <p:embeddedFont>
      <p:font typeface="Tomorrow"/>
      <p:regular r:id="rId21"/>
    </p:embeddedFont>
    <p:embeddedFont>
      <p:font typeface="Tomorrow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Latest Cyber Security Incidents (9–16 June 2025)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Authored by Bivash Nayak, this presentation provides an overview of significant cybersecurity breaches and their global impact from the past week.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8460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821561"/>
            <a:ext cx="351520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by Bivash Kumar Nayak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2476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Massive Leak: 184 Million Passwords Exposed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092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Exposed Database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9044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An online database exposed over 184 million user credentials from major platforms.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42032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Google, Apple, Microsoft accounts affected.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86251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Data unencrypted and easily accessible.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909298"/>
            <a:ext cx="28694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Infostealer Malware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49044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Infostealer malware gathered this sensitive information. Jeremiah Fowler discovered the database, now offline.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42032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Change all passwords immediately.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86251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Enable multi-factor authentication (MFA).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261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330" y="3204805"/>
            <a:ext cx="13159740" cy="1313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TeleMessage Breach: US Officials’ Private Communications Compromised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35330" y="4833104"/>
            <a:ext cx="472678" cy="472678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9" y="4872514"/>
            <a:ext cx="315039" cy="3938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18034" y="4905256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Server Infiltration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1418034" y="5359479"/>
            <a:ext cx="5765840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 hacker compromised a custom Signal app's AWS server.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446407" y="4833104"/>
            <a:ext cx="472678" cy="472678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226" y="4872514"/>
            <a:ext cx="315039" cy="3938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29111" y="4905256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Credential Access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8129111" y="5359479"/>
            <a:ext cx="5765959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Plaintext admin credentials were accessed in just 20 minutes.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35330" y="6452116"/>
            <a:ext cx="472678" cy="472678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9" y="6491526"/>
            <a:ext cx="315039" cy="39385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18034" y="6524268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Data Exposure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1418034" y="6978491"/>
            <a:ext cx="5765840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Exposed data included names, message fragments, and .gov email registrants.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446407" y="6452116"/>
            <a:ext cx="472678" cy="472678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226" y="6491526"/>
            <a:ext cx="315039" cy="39385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29111" y="6524268"/>
            <a:ext cx="2703314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Government Impact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8129111" y="6978491"/>
            <a:ext cx="5765959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US government communications were affected. Public documentation was removed.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7942" y="532686"/>
            <a:ext cx="7788116" cy="1210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SAP NetWeaver: 581 Critical Systems Breached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77942" y="2034064"/>
            <a:ext cx="7788116" cy="1426131"/>
          </a:xfrm>
          <a:prstGeom prst="roundRect">
            <a:avLst>
              <a:gd name="adj" fmla="val 2038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871657" y="2227778"/>
            <a:ext cx="3080742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Vulnerability Exploitation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71657" y="2646640"/>
            <a:ext cx="7400687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SAP vulnerability CVE-2025-31324 allowed unauthenticated file uploads and code execution.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77942" y="3653909"/>
            <a:ext cx="7788116" cy="1116211"/>
          </a:xfrm>
          <a:prstGeom prst="roundRect">
            <a:avLst>
              <a:gd name="adj" fmla="val 2603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871657" y="3847624"/>
            <a:ext cx="242149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Targeted Attacks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71657" y="4266486"/>
            <a:ext cx="7400687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China-linked APTs targeted UK/US infrastructure and the Saudi government.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77942" y="4963835"/>
            <a:ext cx="7788116" cy="1116211"/>
          </a:xfrm>
          <a:prstGeom prst="roundRect">
            <a:avLst>
              <a:gd name="adj" fmla="val 2603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871657" y="5157549"/>
            <a:ext cx="2614970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Malware Deployment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71657" y="5576411"/>
            <a:ext cx="7400687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Attackers deployed webshells and malware like PlugX and KrustyLoader.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77942" y="6273760"/>
            <a:ext cx="7788116" cy="1426131"/>
          </a:xfrm>
          <a:prstGeom prst="roundRect">
            <a:avLst>
              <a:gd name="adj" fmla="val 2038"/>
            </a:avLst>
          </a:prstGeom>
          <a:solidFill>
            <a:srgbClr val="F0EAEA"/>
          </a:solidFill>
          <a:ln/>
        </p:spPr>
      </p:sp>
      <p:sp>
        <p:nvSpPr>
          <p:cNvPr id="14" name="Text 11"/>
          <p:cNvSpPr/>
          <p:nvPr/>
        </p:nvSpPr>
        <p:spPr>
          <a:xfrm>
            <a:off x="871657" y="6467475"/>
            <a:ext cx="242149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New Vulnerability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871657" y="6886337"/>
            <a:ext cx="7400687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SAP released emergency patches. A new vulnerability, CVE-2025-42999, was identified.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191" y="603647"/>
            <a:ext cx="7607618" cy="2057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Major Ransomware Attacks: Supply Chain Disruption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15127" y="2990612"/>
            <a:ext cx="30480" cy="4635579"/>
          </a:xfrm>
          <a:prstGeom prst="roundRect">
            <a:avLst>
              <a:gd name="adj" fmla="val 108027"/>
            </a:avLst>
          </a:prstGeom>
          <a:solidFill>
            <a:srgbClr val="D6D0D0"/>
          </a:solidFill>
          <a:ln/>
        </p:spPr>
      </p:sp>
      <p:sp>
        <p:nvSpPr>
          <p:cNvPr id="5" name="Shape 2"/>
          <p:cNvSpPr/>
          <p:nvPr/>
        </p:nvSpPr>
        <p:spPr>
          <a:xfrm>
            <a:off x="1231583" y="3222308"/>
            <a:ext cx="658416" cy="30480"/>
          </a:xfrm>
          <a:prstGeom prst="roundRect">
            <a:avLst>
              <a:gd name="adj" fmla="val 108027"/>
            </a:avLst>
          </a:prstGeom>
          <a:solidFill>
            <a:srgbClr val="D6D0D0"/>
          </a:solidFill>
          <a:ln/>
        </p:spPr>
      </p:sp>
      <p:sp>
        <p:nvSpPr>
          <p:cNvPr id="6" name="Shape 3"/>
          <p:cNvSpPr/>
          <p:nvPr/>
        </p:nvSpPr>
        <p:spPr>
          <a:xfrm>
            <a:off x="768191" y="2990612"/>
            <a:ext cx="493871" cy="493871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23" y="3031808"/>
            <a:ext cx="329208" cy="4114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12645" y="3065978"/>
            <a:ext cx="3050500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Ransomware Exploits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2112645" y="3540681"/>
            <a:ext cx="62631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June 2025 saw ransomware attacks exploiting SimpleHelp software flaws.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1231583" y="4913828"/>
            <a:ext cx="658416" cy="30480"/>
          </a:xfrm>
          <a:prstGeom prst="roundRect">
            <a:avLst>
              <a:gd name="adj" fmla="val 108027"/>
            </a:avLst>
          </a:prstGeom>
          <a:solidFill>
            <a:srgbClr val="D6D0D0"/>
          </a:solidFill>
          <a:ln/>
        </p:spPr>
      </p:sp>
      <p:sp>
        <p:nvSpPr>
          <p:cNvPr id="11" name="Shape 7"/>
          <p:cNvSpPr/>
          <p:nvPr/>
        </p:nvSpPr>
        <p:spPr>
          <a:xfrm>
            <a:off x="768191" y="4682133"/>
            <a:ext cx="493871" cy="493871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23" y="4723328"/>
            <a:ext cx="329208" cy="4114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12645" y="4757499"/>
            <a:ext cx="3708916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UNFI Operations Disrupted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2112645" y="5232202"/>
            <a:ext cx="62631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US food distributor UNFI's operations were hit by a cyberattack on June 11.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1231583" y="6605349"/>
            <a:ext cx="658416" cy="30480"/>
          </a:xfrm>
          <a:prstGeom prst="roundRect">
            <a:avLst>
              <a:gd name="adj" fmla="val 108027"/>
            </a:avLst>
          </a:prstGeom>
          <a:solidFill>
            <a:srgbClr val="D6D0D0"/>
          </a:solidFill>
          <a:ln/>
        </p:spPr>
      </p:sp>
      <p:sp>
        <p:nvSpPr>
          <p:cNvPr id="16" name="Shape 11"/>
          <p:cNvSpPr/>
          <p:nvPr/>
        </p:nvSpPr>
        <p:spPr>
          <a:xfrm>
            <a:off x="768191" y="6373654"/>
            <a:ext cx="493871" cy="493871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23" y="6414849"/>
            <a:ext cx="329208" cy="41148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12645" y="6449020"/>
            <a:ext cx="2743795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CISA Warnings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2112645" y="6923723"/>
            <a:ext cx="62631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CISA issued warnings regarding increased supply chain risks.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406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300" y="2977872"/>
            <a:ext cx="10323552" cy="610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T-Mobile, Microsoft &amp; Major App Breaches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00" y="3880842"/>
            <a:ext cx="6631900" cy="7809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78443" y="4856917"/>
            <a:ext cx="2440662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T-Mobile Breach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878443" y="5278993"/>
            <a:ext cx="624161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T-Mobile reported a new data breach incident.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0842"/>
            <a:ext cx="6631900" cy="7809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0343" y="4856917"/>
            <a:ext cx="2440662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Microsoft Incident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510343" y="5278993"/>
            <a:ext cx="624161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Microsoft also disclosed a new breach in June 2025.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00" y="5786557"/>
            <a:ext cx="6631900" cy="7809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78443" y="6762631"/>
            <a:ext cx="2440662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Hookup App Breach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878443" y="7184708"/>
            <a:ext cx="624161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 popular hookup app with millions of users was affected.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786557"/>
            <a:ext cx="6631900" cy="78093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10343" y="6762631"/>
            <a:ext cx="2440662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Data Exposed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510343" y="7184708"/>
            <a:ext cx="624161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Sensitive customer and corporate data potentially exposed.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439" y="514945"/>
            <a:ext cx="13319522" cy="1170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Espionage Attack: Turkish Group Targets Kurdish Military</a:t>
            </a:r>
            <a:endParaRPr lang="en-US" sz="3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1109" y="2060138"/>
            <a:ext cx="1648182" cy="13785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53458" y="2763322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0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4996577" y="2397204"/>
            <a:ext cx="2341007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Espionage Group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996577" y="2802017"/>
            <a:ext cx="4198025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 Turkish espionage group executed the attack.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4856083" y="3452455"/>
            <a:ext cx="9072086" cy="11430"/>
          </a:xfrm>
          <a:prstGeom prst="roundRect">
            <a:avLst>
              <a:gd name="adj" fmla="val 245786"/>
            </a:avLst>
          </a:prstGeom>
          <a:solidFill>
            <a:srgbClr val="D6D0D0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59" y="3485436"/>
            <a:ext cx="3296483" cy="137850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53458" y="4010025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0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5820728" y="3822502"/>
            <a:ext cx="3380423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Messaging App Vulnerability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820728" y="4227314"/>
            <a:ext cx="505432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They exploited a vulnerability in a messaging application.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5680234" y="4877753"/>
            <a:ext cx="8247936" cy="11430"/>
          </a:xfrm>
          <a:prstGeom prst="roundRect">
            <a:avLst>
              <a:gd name="adj" fmla="val 245786"/>
            </a:avLst>
          </a:prstGeom>
          <a:solidFill>
            <a:srgbClr val="D6D0D0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08" y="4910733"/>
            <a:ext cx="4944785" cy="137850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53458" y="5435322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0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6644878" y="5247799"/>
            <a:ext cx="2669262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Kurdish Military Target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644878" y="5652611"/>
            <a:ext cx="527911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The Kurdish military in Iraq was targeted over the past year.</a:t>
            </a:r>
            <a:endParaRPr lang="en-US" sz="1450" dirty="0"/>
          </a:p>
        </p:txBody>
      </p:sp>
      <p:sp>
        <p:nvSpPr>
          <p:cNvPr id="17" name="Shape 12"/>
          <p:cNvSpPr/>
          <p:nvPr/>
        </p:nvSpPr>
        <p:spPr>
          <a:xfrm>
            <a:off x="6504384" y="6303050"/>
            <a:ext cx="7423785" cy="11430"/>
          </a:xfrm>
          <a:prstGeom prst="roundRect">
            <a:avLst>
              <a:gd name="adj" fmla="val 245786"/>
            </a:avLst>
          </a:prstGeom>
          <a:solidFill>
            <a:srgbClr val="D6D0D0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8" y="6336030"/>
            <a:ext cx="6593086" cy="1378506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53458" y="6860619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300"/>
              </a:lnSpc>
              <a:buNone/>
            </a:pPr>
            <a:r>
              <a:rPr lang="en-US" sz="20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4</a:t>
            </a:r>
            <a:endParaRPr lang="en-US" sz="2050" dirty="0"/>
          </a:p>
        </p:txBody>
      </p:sp>
      <p:sp>
        <p:nvSpPr>
          <p:cNvPr id="20" name="Text 14"/>
          <p:cNvSpPr/>
          <p:nvPr/>
        </p:nvSpPr>
        <p:spPr>
          <a:xfrm>
            <a:off x="7469029" y="6523315"/>
            <a:ext cx="2341007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Regional Security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7469029" y="6928128"/>
            <a:ext cx="6318647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The incident, exposed in June 2025, has significant implications for regional security.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708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Key Takeaways &amp; Security Guidance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84190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387369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Breach Surge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364117"/>
            <a:ext cx="232981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 surge in global-scale breaches affecting critical infrastructure, government, and consumers.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407093" y="284190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3407093" y="387369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Urgent Patching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407093" y="4364117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Immediate need for patching critical systems and supply chain vigilance.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020395" y="284190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020395" y="3873698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Enhanced Security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020395" y="4718447"/>
            <a:ext cx="232981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Stronger authentication, encrypted communication, and rapid incident response are essential.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2025-06-16T17:34:19Z</dcterms:created>
  <dcterms:modified xsi:type="dcterms:W3CDTF">2025-06-16T17:34:19Z</dcterms:modified>
</cp:coreProperties>
</file>