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¿Qué es la lateralidad? Una introducción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lateralidad define la preferencia de uso de un lado del cuerpo. Es clave para coordinar movimientos y habilidades diarias.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F3D29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5947" y="5435203"/>
            <a:ext cx="13858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spc="-36" kern="0" dirty="0">
                <a:solidFill>
                  <a:srgbClr val="FFFFFF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OG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285661"/>
            <a:ext cx="326993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spc="-36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por Omar Patricio  García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2484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Conclusiones y recomendaciones para padres y educadores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464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3464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Observar y respetar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83690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Entender el ritmo y preferencia del niño en lateralidad.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4649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08983" y="33464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Estimular con juegos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383690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Promover actividades que integren ambos lados del cuerpo.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075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5407581"/>
            <a:ext cx="33166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Buscar apoyo profesional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89799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Consultar especialistas ante dudas o dificultades.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65160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lateralidad bien comprendida facilita el desarrollo integral. Es fundamental acompañar el aprendizaje con paciencia y estrategias adecuadas.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Definición y conceptos básicos de la lateralidad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Lateralidad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Dominancia preferente de un lado del cuerpo para tareas motoras.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429595"/>
            <a:ext cx="30277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Hemisferios cerebrales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92001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Controlan funciones del lado opuesto del cuerpo.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99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Importancia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Afecta habilidades motrices, lenguaje y aprendizaje.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537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Desarrollo de la lateralidad en los primeros años de vida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97656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43066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32033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0 a 2 años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693795"/>
            <a:ext cx="34131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Exploración sin preferencia clara.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426827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39685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85096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368171" y="4623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 a 4 años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5114092"/>
            <a:ext cx="28367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Inicio de preferencia lateral.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C0C1D7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81715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627126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 a 6 años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353841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Consolidación del lado dominante.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Tipos de lateralidad: diestra, zurda, cruzada y ambidiestra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Diestra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Dominio preferente del lado derecho.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Zurda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Uso dominante del lado izquierdo.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Cruzada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Mano y ojo dominantes de lados opuestos.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43514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Ambidiestra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932640"/>
            <a:ext cx="284559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Igual habilidad en ambos lados.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3261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Factores que influyen en el desarrollo de la lateralidad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017306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Genética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Herencia familiar de dominancia lateral.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84548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908983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Ambiente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908983" y="43358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Estimulación y experiencias tempranas.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5436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017306" y="5543669"/>
            <a:ext cx="29546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Desarrollo neurológico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603408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Maduración del cerebro y sistema nervioso.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1068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Importancia de la lateralidad en el aprendizaje y desarrollo infantil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42721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87579" y="33875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Lectoescritura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587579" y="3877985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Dificultades o habilidades según lateralidad.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4960977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49213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Coordinación motora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587579" y="5411748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Influye en destrezas finas y gruesas.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6494740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87579" y="64550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Procesos cognitivos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587579" y="6945511"/>
            <a:ext cx="67626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Atención, memoria y razonamiento se ven afectados.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1238904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Evaluación de la lateralidad: pruebas y métodos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Observación directa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Identificar mano, pie y ojo dominante.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Tests estandarizados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Evaluaciones específicas para lateralidad cruzada.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Cuestionarios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Recopilación de hábitos diarios.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417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Lateralidad y dificultades de aprendizaje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99448"/>
            <a:ext cx="3664863" cy="2039422"/>
          </a:xfrm>
          <a:prstGeom prst="roundRect">
            <a:avLst>
              <a:gd name="adj" fmla="val 4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433882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Dislexia y lateralidad cruzada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27863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Relación frecuente en dificultades lectoras.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199448"/>
            <a:ext cx="3664863" cy="2039422"/>
          </a:xfrm>
          <a:prstGeom prst="roundRect">
            <a:avLst>
              <a:gd name="adj" fmla="val 4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433882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Problemas de coordinación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278630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Dificultades en escritura y habilidades motoras.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65683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00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Impacto en atención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190536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Falta de dominancia clara puede afectar el enfoque.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156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b="1" spc="-134" kern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Estrategias para trabajar la lateralidad en el aula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7339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790373" y="33733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Estimulación bilateral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863816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Actividades que impliquen usar ambos lados del cuerpo.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445353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30534" y="4453533"/>
            <a:ext cx="31630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Refuerzo de dominancia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943951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Favorecer el lado preferente con ejercicios específicos.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553366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470815" y="5533668"/>
            <a:ext cx="320516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spc="-67" kern="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Atención individualizada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6024086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spc="-36" kern="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Considerar necesidades de cada alumno en su lateralidad.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2025-04-21T01:40:28Z</dcterms:created>
  <dcterms:modified xsi:type="dcterms:W3CDTF">2025-04-21T01:40:28Z</dcterms:modified>
</cp:coreProperties>
</file>