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6858000" cx="12192000"/>
  <p:notesSz cx="6858000" cy="9144000"/>
  <p:embeddedFontLst>
    <p:embeddedFont>
      <p:font typeface="Roboto"/>
      <p:regular r:id="rId36"/>
      <p:bold r:id="rId37"/>
      <p:italic r:id="rId38"/>
      <p:boldItalic r:id="rId39"/>
    </p:embeddedFont>
    <p:embeddedFont>
      <p:font typeface="Century Gothic"/>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regular.fntdata"/><Relationship Id="rId20" Type="http://schemas.openxmlformats.org/officeDocument/2006/relationships/slide" Target="slides/slide16.xml"/><Relationship Id="rId42" Type="http://schemas.openxmlformats.org/officeDocument/2006/relationships/font" Target="fonts/CenturyGothic-italic.fntdata"/><Relationship Id="rId41" Type="http://schemas.openxmlformats.org/officeDocument/2006/relationships/font" Target="fonts/CenturyGothic-bold.fntdata"/><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font" Target="fonts/CenturyGothic-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Roboto-bold.fntdata"/><Relationship Id="rId14" Type="http://schemas.openxmlformats.org/officeDocument/2006/relationships/slide" Target="slides/slide10.xml"/><Relationship Id="rId36" Type="http://schemas.openxmlformats.org/officeDocument/2006/relationships/font" Target="fonts/Roboto-regular.fntdata"/><Relationship Id="rId17" Type="http://schemas.openxmlformats.org/officeDocument/2006/relationships/slide" Target="slides/slide13.xml"/><Relationship Id="rId39" Type="http://schemas.openxmlformats.org/officeDocument/2006/relationships/font" Target="fonts/Roboto-boldItalic.fntdata"/><Relationship Id="rId16" Type="http://schemas.openxmlformats.org/officeDocument/2006/relationships/slide" Target="slides/slide12.xml"/><Relationship Id="rId38" Type="http://schemas.openxmlformats.org/officeDocument/2006/relationships/font" Target="fonts/Roboto-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 type="subTitle"/>
          </p:nvPr>
        </p:nvSpPr>
        <p:spPr>
          <a:xfrm>
            <a:off x="1751012" y="3886200"/>
            <a:ext cx="8676222" cy="1905000"/>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sp>
        <p:nvSpPr>
          <p:cNvPr id="14" name="Google Shape;14;p2"/>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panorámica con descripción">
  <p:cSld name="Imagen panorámica con descripción">
    <p:spTree>
      <p:nvGrpSpPr>
        <p:cNvPr id="68" name="Shape 68"/>
        <p:cNvGrpSpPr/>
        <p:nvPr/>
      </p:nvGrpSpPr>
      <p:grpSpPr>
        <a:xfrm>
          <a:off x="0" y="0"/>
          <a:ext cx="0" cy="0"/>
          <a:chOff x="0" y="0"/>
          <a:chExt cx="0" cy="0"/>
        </a:xfrm>
      </p:grpSpPr>
      <p:sp>
        <p:nvSpPr>
          <p:cNvPr id="69" name="Google Shape;69;p11"/>
          <p:cNvSpPr txBox="1"/>
          <p:nvPr>
            <p:ph type="title"/>
          </p:nvPr>
        </p:nvSpPr>
        <p:spPr>
          <a:xfrm>
            <a:off x="1141413" y="4732865"/>
            <a:ext cx="99060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sm" w="sm" type="none"/>
            <a:tailEnd len="sm" w="sm" type="none"/>
          </a:ln>
        </p:spPr>
      </p:sp>
      <p:sp>
        <p:nvSpPr>
          <p:cNvPr id="71" name="Google Shape;71;p11"/>
          <p:cNvSpPr txBox="1"/>
          <p:nvPr>
            <p:ph idx="1" type="body"/>
          </p:nvPr>
        </p:nvSpPr>
        <p:spPr>
          <a:xfrm>
            <a:off x="1141413" y="5299603"/>
            <a:ext cx="9906000" cy="493712"/>
          </a:xfrm>
          <a:prstGeom prst="rect">
            <a:avLst/>
          </a:prstGeom>
          <a:noFill/>
          <a:ln>
            <a:noFill/>
          </a:ln>
        </p:spPr>
        <p:txBody>
          <a:bodyPr anchorCtr="0" anchor="ctr"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72" name="Google Shape;72;p11"/>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descripción">
  <p:cSld name="Título y descripción">
    <p:spTree>
      <p:nvGrpSpPr>
        <p:cNvPr id="75" name="Shape 75"/>
        <p:cNvGrpSpPr/>
        <p:nvPr/>
      </p:nvGrpSpPr>
      <p:grpSpPr>
        <a:xfrm>
          <a:off x="0" y="0"/>
          <a:ext cx="0" cy="0"/>
          <a:chOff x="0" y="0"/>
          <a:chExt cx="0" cy="0"/>
        </a:xfrm>
      </p:grpSpPr>
      <p:sp>
        <p:nvSpPr>
          <p:cNvPr id="76" name="Google Shape;76;p12"/>
          <p:cNvSpPr txBox="1"/>
          <p:nvPr>
            <p:ph type="title"/>
          </p:nvPr>
        </p:nvSpPr>
        <p:spPr>
          <a:xfrm>
            <a:off x="1141412" y="609601"/>
            <a:ext cx="9905999"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
          <p:cNvSpPr txBox="1"/>
          <p:nvPr>
            <p:ph idx="1"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78" name="Google Shape;78;p12"/>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con descripción">
  <p:cSld name="Cita con descripción">
    <p:spTree>
      <p:nvGrpSpPr>
        <p:cNvPr id="81" name="Shape 81"/>
        <p:cNvGrpSpPr/>
        <p:nvPr/>
      </p:nvGrpSpPr>
      <p:grpSpPr>
        <a:xfrm>
          <a:off x="0" y="0"/>
          <a:ext cx="0" cy="0"/>
          <a:chOff x="0" y="0"/>
          <a:chExt cx="0" cy="0"/>
        </a:xfrm>
      </p:grpSpPr>
      <p:sp>
        <p:nvSpPr>
          <p:cNvPr id="82" name="Google Shape;82;p13"/>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es-ES" sz="8000" cap="none">
                <a:solidFill>
                  <a:schemeClr val="accent1"/>
                </a:solidFill>
                <a:latin typeface="Century Gothic"/>
                <a:ea typeface="Century Gothic"/>
                <a:cs typeface="Century Gothic"/>
                <a:sym typeface="Century Gothic"/>
              </a:rPr>
              <a:t>“</a:t>
            </a:r>
            <a:endParaRPr/>
          </a:p>
        </p:txBody>
      </p:sp>
      <p:sp>
        <p:nvSpPr>
          <p:cNvPr id="83" name="Google Shape;83;p13"/>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es-ES" sz="8000" cap="none">
                <a:solidFill>
                  <a:schemeClr val="accent1"/>
                </a:solidFill>
                <a:latin typeface="Century Gothic"/>
                <a:ea typeface="Century Gothic"/>
                <a:cs typeface="Century Gothic"/>
                <a:sym typeface="Century Gothic"/>
              </a:rPr>
              <a:t>”</a:t>
            </a:r>
            <a:endParaRPr/>
          </a:p>
        </p:txBody>
      </p:sp>
      <p:sp>
        <p:nvSpPr>
          <p:cNvPr id="84" name="Google Shape;84;p13"/>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3"/>
          <p:cNvSpPr txBox="1"/>
          <p:nvPr>
            <p:ph idx="1" type="body"/>
          </p:nvPr>
        </p:nvSpPr>
        <p:spPr>
          <a:xfrm>
            <a:off x="1674812" y="3352800"/>
            <a:ext cx="8839202"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Font typeface="Century Gothic"/>
              <a:buNone/>
              <a:defRPr/>
            </a:lvl1pPr>
            <a:lvl2pPr indent="-228600" lvl="1" marL="914400" algn="l">
              <a:spcBef>
                <a:spcPts val="600"/>
              </a:spcBef>
              <a:spcAft>
                <a:spcPts val="0"/>
              </a:spcAft>
              <a:buSzPts val="1800"/>
              <a:buFont typeface="Century Gothic"/>
              <a:buNone/>
              <a:defRPr/>
            </a:lvl2pPr>
            <a:lvl3pPr indent="-228600" lvl="2" marL="1371600" algn="l">
              <a:spcBef>
                <a:spcPts val="600"/>
              </a:spcBef>
              <a:spcAft>
                <a:spcPts val="0"/>
              </a:spcAft>
              <a:buSzPts val="1600"/>
              <a:buFont typeface="Century Gothic"/>
              <a:buNone/>
              <a:defRPr/>
            </a:lvl3pPr>
            <a:lvl4pPr indent="-228600" lvl="3" marL="1828800" algn="l">
              <a:spcBef>
                <a:spcPts val="600"/>
              </a:spcBef>
              <a:spcAft>
                <a:spcPts val="0"/>
              </a:spcAft>
              <a:buSzPts val="1400"/>
              <a:buFont typeface="Century Gothic"/>
              <a:buNone/>
              <a:defRPr/>
            </a:lvl4pPr>
            <a:lvl5pPr indent="-228600" lvl="4" marL="2286000" algn="l">
              <a:spcBef>
                <a:spcPts val="600"/>
              </a:spcBef>
              <a:spcAft>
                <a:spcPts val="0"/>
              </a:spcAft>
              <a:buSzPts val="1400"/>
              <a:buFont typeface="Century Gothic"/>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6" name="Google Shape;86;p13"/>
          <p:cNvSpPr txBox="1"/>
          <p:nvPr>
            <p:ph idx="2"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7" name="Google Shape;87;p1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jeta de nombre">
  <p:cSld name="Tarjeta de nombre">
    <p:spTree>
      <p:nvGrpSpPr>
        <p:cNvPr id="90" name="Shape 90"/>
        <p:cNvGrpSpPr/>
        <p:nvPr/>
      </p:nvGrpSpPr>
      <p:grpSpPr>
        <a:xfrm>
          <a:off x="0" y="0"/>
          <a:ext cx="0" cy="0"/>
          <a:chOff x="0" y="0"/>
          <a:chExt cx="0" cy="0"/>
        </a:xfrm>
      </p:grpSpPr>
      <p:sp>
        <p:nvSpPr>
          <p:cNvPr id="91" name="Google Shape;91;p14"/>
          <p:cNvSpPr txBox="1"/>
          <p:nvPr>
            <p:ph type="title"/>
          </p:nvPr>
        </p:nvSpPr>
        <p:spPr>
          <a:xfrm>
            <a:off x="1141412" y="3308581"/>
            <a:ext cx="9906000"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 type="body"/>
          </p:nvPr>
        </p:nvSpPr>
        <p:spPr>
          <a:xfrm>
            <a:off x="1141410" y="4777381"/>
            <a:ext cx="9906001" cy="860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SzPts val="2000"/>
              <a:buChar char="•"/>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93" name="Google Shape;93;p14"/>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r la tarjeta de nombre">
  <p:cSld name="Citar la tarjeta de nombre">
    <p:spTree>
      <p:nvGrpSpPr>
        <p:cNvPr id="96" name="Shape 96"/>
        <p:cNvGrpSpPr/>
        <p:nvPr/>
      </p:nvGrpSpPr>
      <p:grpSpPr>
        <a:xfrm>
          <a:off x="0" y="0"/>
          <a:ext cx="0" cy="0"/>
          <a:chOff x="0" y="0"/>
          <a:chExt cx="0" cy="0"/>
        </a:xfrm>
      </p:grpSpPr>
      <p:sp>
        <p:nvSpPr>
          <p:cNvPr id="97" name="Google Shape;97;p15"/>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es-ES" sz="8000" cap="none">
                <a:solidFill>
                  <a:schemeClr val="accent1"/>
                </a:solidFill>
                <a:latin typeface="Century Gothic"/>
                <a:ea typeface="Century Gothic"/>
                <a:cs typeface="Century Gothic"/>
                <a:sym typeface="Century Gothic"/>
              </a:rPr>
              <a:t>“</a:t>
            </a:r>
            <a:endParaRPr/>
          </a:p>
        </p:txBody>
      </p:sp>
      <p:sp>
        <p:nvSpPr>
          <p:cNvPr id="98" name="Google Shape;98;p15"/>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es-ES" sz="8000" cap="none">
                <a:solidFill>
                  <a:schemeClr val="accent1"/>
                </a:solidFill>
                <a:latin typeface="Century Gothic"/>
                <a:ea typeface="Century Gothic"/>
                <a:cs typeface="Century Gothic"/>
                <a:sym typeface="Century Gothic"/>
              </a:rPr>
              <a:t>”</a:t>
            </a:r>
            <a:endParaRPr/>
          </a:p>
        </p:txBody>
      </p:sp>
      <p:sp>
        <p:nvSpPr>
          <p:cNvPr id="99" name="Google Shape;99;p15"/>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 type="body"/>
          </p:nvPr>
        </p:nvSpPr>
        <p:spPr>
          <a:xfrm>
            <a:off x="1141412" y="3886200"/>
            <a:ext cx="9906000"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2400"/>
              <a:buNone/>
              <a:defRPr b="0" sz="24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1" name="Google Shape;101;p15"/>
          <p:cNvSpPr txBox="1"/>
          <p:nvPr>
            <p:ph idx="2" type="body"/>
          </p:nvPr>
        </p:nvSpPr>
        <p:spPr>
          <a:xfrm>
            <a:off x="1141411" y="4775200"/>
            <a:ext cx="9906000"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2" name="Google Shape;102;p15"/>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5"/>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5"/>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dadero o falso">
  <p:cSld name="Verdadero o falso">
    <p:spTree>
      <p:nvGrpSpPr>
        <p:cNvPr id="105" name="Shape 105"/>
        <p:cNvGrpSpPr/>
        <p:nvPr/>
      </p:nvGrpSpPr>
      <p:grpSpPr>
        <a:xfrm>
          <a:off x="0" y="0"/>
          <a:ext cx="0" cy="0"/>
          <a:chOff x="0" y="0"/>
          <a:chExt cx="0" cy="0"/>
        </a:xfrm>
      </p:grpSpPr>
      <p:sp>
        <p:nvSpPr>
          <p:cNvPr id="106" name="Google Shape;106;p16"/>
          <p:cNvSpPr txBox="1"/>
          <p:nvPr>
            <p:ph type="title"/>
          </p:nvPr>
        </p:nvSpPr>
        <p:spPr>
          <a:xfrm>
            <a:off x="1141412" y="609601"/>
            <a:ext cx="99059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6"/>
          <p:cNvSpPr txBox="1"/>
          <p:nvPr>
            <p:ph idx="1" type="body"/>
          </p:nvPr>
        </p:nvSpPr>
        <p:spPr>
          <a:xfrm>
            <a:off x="1141412" y="3505200"/>
            <a:ext cx="99060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560"/>
              </a:spcBef>
              <a:spcAft>
                <a:spcPts val="0"/>
              </a:spcAft>
              <a:buSzPts val="2800"/>
              <a:buNone/>
              <a:defRPr b="0" sz="28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8" name="Google Shape;108;p16"/>
          <p:cNvSpPr txBox="1"/>
          <p:nvPr>
            <p:ph idx="2" type="body"/>
          </p:nvPr>
        </p:nvSpPr>
        <p:spPr>
          <a:xfrm>
            <a:off x="1141411" y="4343400"/>
            <a:ext cx="9906000"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9" name="Google Shape;109;p1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12" name="Shape 112"/>
        <p:cNvGrpSpPr/>
        <p:nvPr/>
      </p:nvGrpSpPr>
      <p:grpSpPr>
        <a:xfrm>
          <a:off x="0" y="0"/>
          <a:ext cx="0" cy="0"/>
          <a:chOff x="0" y="0"/>
          <a:chExt cx="0" cy="0"/>
        </a:xfrm>
      </p:grpSpPr>
      <p:sp>
        <p:nvSpPr>
          <p:cNvPr id="113" name="Google Shape;113;p17"/>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
          <p:cNvSpPr txBox="1"/>
          <p:nvPr>
            <p:ph idx="1" type="body"/>
          </p:nvPr>
        </p:nvSpPr>
        <p:spPr>
          <a:xfrm rot="5400000">
            <a:off x="4532312" y="-723899"/>
            <a:ext cx="3124201" cy="990599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15" name="Google Shape;115;p1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18" name="Shape 118"/>
        <p:cNvGrpSpPr/>
        <p:nvPr/>
      </p:nvGrpSpPr>
      <p:grpSpPr>
        <a:xfrm>
          <a:off x="0" y="0"/>
          <a:ext cx="0" cy="0"/>
          <a:chOff x="0" y="0"/>
          <a:chExt cx="0" cy="0"/>
        </a:xfrm>
      </p:grpSpPr>
      <p:sp>
        <p:nvSpPr>
          <p:cNvPr id="119" name="Google Shape;119;p18"/>
          <p:cNvSpPr txBox="1"/>
          <p:nvPr>
            <p:ph type="title"/>
          </p:nvPr>
        </p:nvSpPr>
        <p:spPr>
          <a:xfrm rot="5400000">
            <a:off x="7351354" y="2095143"/>
            <a:ext cx="5181601" cy="22105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8"/>
          <p:cNvSpPr txBox="1"/>
          <p:nvPr>
            <p:ph idx="1" type="body"/>
          </p:nvPr>
        </p:nvSpPr>
        <p:spPr>
          <a:xfrm rot="5400000">
            <a:off x="2322512" y="-571500"/>
            <a:ext cx="5181600" cy="7543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21" name="Google Shape;121;p1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0" name="Google Shape;20;p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23" name="Shape 23"/>
        <p:cNvGrpSpPr/>
        <p:nvPr/>
      </p:nvGrpSpPr>
      <p:grpSpPr>
        <a:xfrm>
          <a:off x="0" y="0"/>
          <a:ext cx="0" cy="0"/>
          <a:chOff x="0" y="0"/>
          <a:chExt cx="0" cy="0"/>
        </a:xfrm>
      </p:grpSpPr>
      <p:sp>
        <p:nvSpPr>
          <p:cNvPr id="24" name="Google Shape;24;p4"/>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28" name="Shape 28"/>
        <p:cNvGrpSpPr/>
        <p:nvPr/>
      </p:nvGrpSpPr>
      <p:grpSpPr>
        <a:xfrm>
          <a:off x="0" y="0"/>
          <a:ext cx="0" cy="0"/>
          <a:chOff x="0" y="0"/>
          <a:chExt cx="0" cy="0"/>
        </a:xfrm>
      </p:grpSpPr>
      <p:sp>
        <p:nvSpPr>
          <p:cNvPr id="29" name="Google Shape;29;p5"/>
          <p:cNvSpPr txBox="1"/>
          <p:nvPr>
            <p:ph type="title"/>
          </p:nvPr>
        </p:nvSpPr>
        <p:spPr>
          <a:xfrm>
            <a:off x="1141411" y="1600200"/>
            <a:ext cx="533400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
          <p:cNvSpPr/>
          <p:nvPr>
            <p:ph idx="2" type="pic"/>
          </p:nvPr>
        </p:nvSpPr>
        <p:spPr>
          <a:xfrm>
            <a:off x="7433733" y="-18288"/>
            <a:ext cx="3276599" cy="6903720"/>
          </a:xfrm>
          <a:prstGeom prst="rect">
            <a:avLst/>
          </a:prstGeom>
          <a:noFill/>
          <a:ln cap="flat" cmpd="sng" w="38100">
            <a:solidFill>
              <a:schemeClr val="dk2"/>
            </a:solidFill>
            <a:prstDash val="solid"/>
            <a:round/>
            <a:headEnd len="sm" w="sm" type="none"/>
            <a:tailEnd len="sm" w="sm" type="none"/>
          </a:ln>
        </p:spPr>
      </p:sp>
      <p:sp>
        <p:nvSpPr>
          <p:cNvPr id="31" name="Google Shape;31;p5"/>
          <p:cNvSpPr txBox="1"/>
          <p:nvPr>
            <p:ph idx="1" type="body"/>
          </p:nvPr>
        </p:nvSpPr>
        <p:spPr>
          <a:xfrm>
            <a:off x="1141411" y="2971800"/>
            <a:ext cx="533400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60"/>
              </a:spcBef>
              <a:spcAft>
                <a:spcPts val="0"/>
              </a:spcAft>
              <a:buSzPts val="1800"/>
              <a:buNone/>
              <a:defRPr sz="18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32" name="Google Shape;32;p5"/>
          <p:cNvSpPr txBox="1"/>
          <p:nvPr>
            <p:ph idx="10" type="dt"/>
          </p:nvPr>
        </p:nvSpPr>
        <p:spPr>
          <a:xfrm>
            <a:off x="6399212" y="5883275"/>
            <a:ext cx="914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1" type="ftr"/>
          </p:nvPr>
        </p:nvSpPr>
        <p:spPr>
          <a:xfrm>
            <a:off x="1141412" y="5883275"/>
            <a:ext cx="5105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2" type="sldNum"/>
          </p:nvPr>
        </p:nvSpPr>
        <p:spPr>
          <a:xfrm>
            <a:off x="10742612" y="5883275"/>
            <a:ext cx="3225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5" name="Shape 35"/>
        <p:cNvGrpSpPr/>
        <p:nvPr/>
      </p:nvGrpSpPr>
      <p:grpSpPr>
        <a:xfrm>
          <a:off x="0" y="0"/>
          <a:ext cx="0" cy="0"/>
          <a:chOff x="0" y="0"/>
          <a:chExt cx="0" cy="0"/>
        </a:xfrm>
      </p:grpSpPr>
      <p:sp>
        <p:nvSpPr>
          <p:cNvPr id="36" name="Google Shape;36;p6"/>
          <p:cNvSpPr txBox="1"/>
          <p:nvPr>
            <p:ph type="title"/>
          </p:nvPr>
        </p:nvSpPr>
        <p:spPr>
          <a:xfrm>
            <a:off x="1751013" y="3308581"/>
            <a:ext cx="8686800" cy="1468800"/>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
          <p:cNvSpPr txBox="1"/>
          <p:nvPr>
            <p:ph idx="1" type="body"/>
          </p:nvPr>
        </p:nvSpPr>
        <p:spPr>
          <a:xfrm>
            <a:off x="1751011" y="4777381"/>
            <a:ext cx="8686801" cy="860400"/>
          </a:xfrm>
          <a:prstGeom prst="rect">
            <a:avLst/>
          </a:prstGeom>
          <a:noFill/>
          <a:ln>
            <a:noFill/>
          </a:ln>
        </p:spPr>
        <p:txBody>
          <a:bodyPr anchorCtr="0" anchor="t" bIns="45700" lIns="91425" spcFirstLastPara="1" rIns="91425" wrap="square" tIns="45700">
            <a:normAutofit/>
          </a:bodyPr>
          <a:lstStyle>
            <a:lvl1pPr indent="-228600" lvl="0" marL="457200" algn="r">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8" name="Google Shape;38;p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41" name="Shape 41"/>
        <p:cNvGrpSpPr/>
        <p:nvPr/>
      </p:nvGrpSpPr>
      <p:grpSpPr>
        <a:xfrm>
          <a:off x="0" y="0"/>
          <a:ext cx="0" cy="0"/>
          <a:chOff x="0" y="0"/>
          <a:chExt cx="0" cy="0"/>
        </a:xfrm>
      </p:grpSpPr>
      <p:sp>
        <p:nvSpPr>
          <p:cNvPr id="42" name="Google Shape;42;p7"/>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 type="body"/>
          </p:nvPr>
        </p:nvSpPr>
        <p:spPr>
          <a:xfrm>
            <a:off x="1141412" y="2666999"/>
            <a:ext cx="4876800"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4" name="Google Shape;44;p7"/>
          <p:cNvSpPr txBox="1"/>
          <p:nvPr>
            <p:ph idx="2" type="body"/>
          </p:nvPr>
        </p:nvSpPr>
        <p:spPr>
          <a:xfrm>
            <a:off x="6170612" y="2667000"/>
            <a:ext cx="4876800" cy="3124200"/>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5" name="Google Shape;45;p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8" name="Shape 48"/>
        <p:cNvGrpSpPr/>
        <p:nvPr/>
      </p:nvGrpSpPr>
      <p:grpSpPr>
        <a:xfrm>
          <a:off x="0" y="0"/>
          <a:ext cx="0" cy="0"/>
          <a:chOff x="0" y="0"/>
          <a:chExt cx="0" cy="0"/>
        </a:xfrm>
      </p:grpSpPr>
      <p:sp>
        <p:nvSpPr>
          <p:cNvPr id="49" name="Google Shape;49;p8"/>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 type="body"/>
          </p:nvPr>
        </p:nvSpPr>
        <p:spPr>
          <a:xfrm>
            <a:off x="1429280" y="2658533"/>
            <a:ext cx="4588931"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51" name="Google Shape;51;p8"/>
          <p:cNvSpPr txBox="1"/>
          <p:nvPr>
            <p:ph idx="2" type="body"/>
          </p:nvPr>
        </p:nvSpPr>
        <p:spPr>
          <a:xfrm>
            <a:off x="1141412" y="3243262"/>
            <a:ext cx="4876800"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52" name="Google Shape;52;p8"/>
          <p:cNvSpPr txBox="1"/>
          <p:nvPr>
            <p:ph idx="3" type="body"/>
          </p:nvPr>
        </p:nvSpPr>
        <p:spPr>
          <a:xfrm>
            <a:off x="6443133" y="2667000"/>
            <a:ext cx="4604280"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53" name="Google Shape;53;p8"/>
          <p:cNvSpPr txBox="1"/>
          <p:nvPr>
            <p:ph idx="4" type="body"/>
          </p:nvPr>
        </p:nvSpPr>
        <p:spPr>
          <a:xfrm>
            <a:off x="6170612" y="3243262"/>
            <a:ext cx="4876801"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54" name="Google Shape;54;p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7" name="Shape 57"/>
        <p:cNvGrpSpPr/>
        <p:nvPr/>
      </p:nvGrpSpPr>
      <p:grpSpPr>
        <a:xfrm>
          <a:off x="0" y="0"/>
          <a:ext cx="0" cy="0"/>
          <a:chOff x="0" y="0"/>
          <a:chExt cx="0" cy="0"/>
        </a:xfrm>
      </p:grpSpPr>
      <p:sp>
        <p:nvSpPr>
          <p:cNvPr id="58" name="Google Shape;58;p9"/>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141411" y="1600200"/>
            <a:ext cx="354912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
          <p:cNvSpPr txBox="1"/>
          <p:nvPr>
            <p:ph idx="1" type="body"/>
          </p:nvPr>
        </p:nvSpPr>
        <p:spPr>
          <a:xfrm>
            <a:off x="5103812" y="609601"/>
            <a:ext cx="5943601" cy="5181600"/>
          </a:xfrm>
          <a:prstGeom prst="rect">
            <a:avLst/>
          </a:prstGeom>
          <a:noFill/>
          <a:ln>
            <a:noFill/>
          </a:ln>
        </p:spPr>
        <p:txBody>
          <a:bodyPr anchorCtr="0" anchor="ctr" bIns="45700" lIns="91425" spcFirstLastPara="1" rIns="91425" wrap="square" tIns="45700">
            <a:normAutofit/>
          </a:bodyPr>
          <a:lstStyle>
            <a:lvl1pPr indent="-355600" lvl="0" marL="457200" algn="l">
              <a:spcBef>
                <a:spcPts val="400"/>
              </a:spcBef>
              <a:spcAft>
                <a:spcPts val="0"/>
              </a:spcAft>
              <a:buSzPts val="2000"/>
              <a:buChar char="•"/>
              <a:defRPr sz="2000"/>
            </a:lvl1pPr>
            <a:lvl2pPr indent="-342900" lvl="1" marL="914400" algn="l">
              <a:spcBef>
                <a:spcPts val="600"/>
              </a:spcBef>
              <a:spcAft>
                <a:spcPts val="0"/>
              </a:spcAft>
              <a:buSzPts val="1800"/>
              <a:buChar char="•"/>
              <a:defRPr sz="1800"/>
            </a:lvl2pPr>
            <a:lvl3pPr indent="-330200" lvl="2" marL="1371600" algn="l">
              <a:spcBef>
                <a:spcPts val="600"/>
              </a:spcBef>
              <a:spcAft>
                <a:spcPts val="0"/>
              </a:spcAft>
              <a:buSzPts val="1600"/>
              <a:buChar char="•"/>
              <a:defRPr sz="1600"/>
            </a:lvl3pPr>
            <a:lvl4pPr indent="-317500" lvl="3" marL="1828800" algn="l">
              <a:spcBef>
                <a:spcPts val="600"/>
              </a:spcBef>
              <a:spcAft>
                <a:spcPts val="0"/>
              </a:spcAft>
              <a:buSzPts val="1400"/>
              <a:buChar char="•"/>
              <a:defRPr sz="1400"/>
            </a:lvl4pPr>
            <a:lvl5pPr indent="-317500" lvl="4" marL="2286000" algn="l">
              <a:spcBef>
                <a:spcPts val="600"/>
              </a:spcBef>
              <a:spcAft>
                <a:spcPts val="0"/>
              </a:spcAft>
              <a:buSzPts val="1400"/>
              <a:buChar char="•"/>
              <a:defRPr sz="1400"/>
            </a:lvl5pPr>
            <a:lvl6pPr indent="-317500" lvl="5" marL="2743200" algn="l">
              <a:spcBef>
                <a:spcPts val="600"/>
              </a:spcBef>
              <a:spcAft>
                <a:spcPts val="0"/>
              </a:spcAft>
              <a:buSzPts val="1400"/>
              <a:buChar char="•"/>
              <a:defRPr sz="1400"/>
            </a:lvl6pPr>
            <a:lvl7pPr indent="-317500" lvl="6" marL="3200400" algn="l">
              <a:spcBef>
                <a:spcPts val="600"/>
              </a:spcBef>
              <a:spcAft>
                <a:spcPts val="0"/>
              </a:spcAft>
              <a:buSzPts val="1400"/>
              <a:buChar char="•"/>
              <a:defRPr sz="1400"/>
            </a:lvl7pPr>
            <a:lvl8pPr indent="-317500" lvl="7" marL="3657600" algn="l">
              <a:spcBef>
                <a:spcPts val="600"/>
              </a:spcBef>
              <a:spcAft>
                <a:spcPts val="0"/>
              </a:spcAft>
              <a:buSzPts val="1400"/>
              <a:buChar char="•"/>
              <a:defRPr sz="1400"/>
            </a:lvl8pPr>
            <a:lvl9pPr indent="-317500" lvl="8" marL="4114800" algn="l">
              <a:spcBef>
                <a:spcPts val="600"/>
              </a:spcBef>
              <a:spcAft>
                <a:spcPts val="600"/>
              </a:spcAft>
              <a:buSzPts val="1400"/>
              <a:buChar char="•"/>
              <a:defRPr sz="1400"/>
            </a:lvl9pPr>
          </a:lstStyle>
          <a:p/>
        </p:txBody>
      </p:sp>
      <p:sp>
        <p:nvSpPr>
          <p:cNvPr id="64" name="Google Shape;64;p10"/>
          <p:cNvSpPr txBox="1"/>
          <p:nvPr>
            <p:ph idx="2" type="body"/>
          </p:nvPr>
        </p:nvSpPr>
        <p:spPr>
          <a:xfrm>
            <a:off x="1141411" y="2971800"/>
            <a:ext cx="354912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65" name="Google Shape;65;p10"/>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1"/>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55600" lvl="0" marL="457200" marR="0" rtl="0" algn="l">
              <a:spcBef>
                <a:spcPts val="400"/>
              </a:spcBef>
              <a:spcAft>
                <a:spcPts val="0"/>
              </a:spcAft>
              <a:buClr>
                <a:schemeClr val="lt1"/>
              </a:buClr>
              <a:buSzPts val="2000"/>
              <a:buFont typeface="Arial"/>
              <a:buChar char="•"/>
              <a:defRPr b="0" i="0" sz="2000" u="none" cap="small" strike="noStrike">
                <a:solidFill>
                  <a:schemeClr val="lt1"/>
                </a:solidFill>
                <a:latin typeface="Century Gothic"/>
                <a:ea typeface="Century Gothic"/>
                <a:cs typeface="Century Gothic"/>
                <a:sym typeface="Century Gothic"/>
              </a:defRPr>
            </a:lvl1pPr>
            <a:lvl2pPr indent="-342900" lvl="1" marL="914400" marR="0" rtl="0" algn="l">
              <a:spcBef>
                <a:spcPts val="600"/>
              </a:spcBef>
              <a:spcAft>
                <a:spcPts val="0"/>
              </a:spcAft>
              <a:buClr>
                <a:schemeClr val="lt1"/>
              </a:buClr>
              <a:buSzPts val="1800"/>
              <a:buFont typeface="Arial"/>
              <a:buChar char="•"/>
              <a:defRPr b="0" i="0" sz="1800" u="none" cap="small" strike="noStrike">
                <a:solidFill>
                  <a:schemeClr val="lt1"/>
                </a:solidFill>
                <a:latin typeface="Century Gothic"/>
                <a:ea typeface="Century Gothic"/>
                <a:cs typeface="Century Gothic"/>
                <a:sym typeface="Century Gothic"/>
              </a:defRPr>
            </a:lvl2pPr>
            <a:lvl3pPr indent="-330200" lvl="2" marL="1371600" marR="0" rtl="0" algn="l">
              <a:spcBef>
                <a:spcPts val="600"/>
              </a:spcBef>
              <a:spcAft>
                <a:spcPts val="0"/>
              </a:spcAft>
              <a:buClr>
                <a:schemeClr val="lt1"/>
              </a:buClr>
              <a:buSzPts val="1600"/>
              <a:buFont typeface="Arial"/>
              <a:buChar char="•"/>
              <a:defRPr b="0" i="0" sz="1600" u="none" cap="small" strike="noStrike">
                <a:solidFill>
                  <a:schemeClr val="lt1"/>
                </a:solidFill>
                <a:latin typeface="Century Gothic"/>
                <a:ea typeface="Century Gothic"/>
                <a:cs typeface="Century Gothic"/>
                <a:sym typeface="Century Gothic"/>
              </a:defRPr>
            </a:lvl3pPr>
            <a:lvl4pPr indent="-317500" lvl="3" marL="18288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4pPr>
            <a:lvl5pPr indent="-317500" lvl="4" marL="22860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5pPr>
            <a:lvl6pPr indent="-304800" lvl="5" marL="27432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6pPr>
            <a:lvl7pPr indent="-304800" lvl="6" marL="32004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7pPr>
            <a:lvl8pPr indent="-304800" lvl="7" marL="36576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8pPr>
            <a:lvl9pPr indent="-304800" lvl="8" marL="4114800" marR="0" rtl="0" algn="l">
              <a:spcBef>
                <a:spcPts val="600"/>
              </a:spcBef>
              <a:spcAft>
                <a:spcPts val="60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9pPr>
          </a:lstStyle>
          <a:p/>
        </p:txBody>
      </p:sp>
      <p:sp>
        <p:nvSpPr>
          <p:cNvPr id="8" name="Google Shape;8;p1"/>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9" name="Google Shape;9;p1"/>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0" name="Google Shape;10;p1"/>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900" u="none" cap="none" strike="noStrike">
                <a:solidFill>
                  <a:srgbClr val="BFBFBF"/>
                </a:solidFill>
                <a:latin typeface="Century Gothic"/>
                <a:ea typeface="Century Gothic"/>
                <a:cs typeface="Century Gothic"/>
                <a:sym typeface="Century Gothic"/>
              </a:defRPr>
            </a:lvl1pPr>
            <a:lvl2pPr indent="0" lvl="1" marL="0" marR="0" rtl="0" algn="r">
              <a:spcBef>
                <a:spcPts val="0"/>
              </a:spcBef>
              <a:buNone/>
              <a:defRPr b="1" i="0" sz="900" u="none" cap="none" strike="noStrike">
                <a:solidFill>
                  <a:srgbClr val="BFBFBF"/>
                </a:solidFill>
                <a:latin typeface="Century Gothic"/>
                <a:ea typeface="Century Gothic"/>
                <a:cs typeface="Century Gothic"/>
                <a:sym typeface="Century Gothic"/>
              </a:defRPr>
            </a:lvl2pPr>
            <a:lvl3pPr indent="0" lvl="2" marL="0" marR="0" rtl="0" algn="r">
              <a:spcBef>
                <a:spcPts val="0"/>
              </a:spcBef>
              <a:buNone/>
              <a:defRPr b="1" i="0" sz="900" u="none" cap="none" strike="noStrike">
                <a:solidFill>
                  <a:srgbClr val="BFBFBF"/>
                </a:solidFill>
                <a:latin typeface="Century Gothic"/>
                <a:ea typeface="Century Gothic"/>
                <a:cs typeface="Century Gothic"/>
                <a:sym typeface="Century Gothic"/>
              </a:defRPr>
            </a:lvl3pPr>
            <a:lvl4pPr indent="0" lvl="3" marL="0" marR="0" rtl="0" algn="r">
              <a:spcBef>
                <a:spcPts val="0"/>
              </a:spcBef>
              <a:buNone/>
              <a:defRPr b="1" i="0" sz="900" u="none" cap="none" strike="noStrike">
                <a:solidFill>
                  <a:srgbClr val="BFBFBF"/>
                </a:solidFill>
                <a:latin typeface="Century Gothic"/>
                <a:ea typeface="Century Gothic"/>
                <a:cs typeface="Century Gothic"/>
                <a:sym typeface="Century Gothic"/>
              </a:defRPr>
            </a:lvl4pPr>
            <a:lvl5pPr indent="0" lvl="4" marL="0" marR="0" rtl="0" algn="r">
              <a:spcBef>
                <a:spcPts val="0"/>
              </a:spcBef>
              <a:buNone/>
              <a:defRPr b="1" i="0" sz="900" u="none" cap="none" strike="noStrike">
                <a:solidFill>
                  <a:srgbClr val="BFBFBF"/>
                </a:solidFill>
                <a:latin typeface="Century Gothic"/>
                <a:ea typeface="Century Gothic"/>
                <a:cs typeface="Century Gothic"/>
                <a:sym typeface="Century Gothic"/>
              </a:defRPr>
            </a:lvl5pPr>
            <a:lvl6pPr indent="0" lvl="5" marL="0" marR="0" rtl="0" algn="r">
              <a:spcBef>
                <a:spcPts val="0"/>
              </a:spcBef>
              <a:buNone/>
              <a:defRPr b="1" i="0" sz="900" u="none" cap="none" strike="noStrike">
                <a:solidFill>
                  <a:srgbClr val="BFBFBF"/>
                </a:solidFill>
                <a:latin typeface="Century Gothic"/>
                <a:ea typeface="Century Gothic"/>
                <a:cs typeface="Century Gothic"/>
                <a:sym typeface="Century Gothic"/>
              </a:defRPr>
            </a:lvl6pPr>
            <a:lvl7pPr indent="0" lvl="6" marL="0" marR="0" rtl="0" algn="r">
              <a:spcBef>
                <a:spcPts val="0"/>
              </a:spcBef>
              <a:buNone/>
              <a:defRPr b="1" i="0" sz="900" u="none" cap="none" strike="noStrike">
                <a:solidFill>
                  <a:srgbClr val="BFBFBF"/>
                </a:solidFill>
                <a:latin typeface="Century Gothic"/>
                <a:ea typeface="Century Gothic"/>
                <a:cs typeface="Century Gothic"/>
                <a:sym typeface="Century Gothic"/>
              </a:defRPr>
            </a:lvl7pPr>
            <a:lvl8pPr indent="0" lvl="7" marL="0" marR="0" rtl="0" algn="r">
              <a:spcBef>
                <a:spcPts val="0"/>
              </a:spcBef>
              <a:buNone/>
              <a:defRPr b="1" i="0" sz="900" u="none" cap="none" strike="noStrike">
                <a:solidFill>
                  <a:srgbClr val="BFBFBF"/>
                </a:solidFill>
                <a:latin typeface="Century Gothic"/>
                <a:ea typeface="Century Gothic"/>
                <a:cs typeface="Century Gothic"/>
                <a:sym typeface="Century Gothic"/>
              </a:defRPr>
            </a:lvl8pPr>
            <a:lvl9pPr indent="0" lvl="8" marL="0" marR="0" rtl="0" algn="r">
              <a:spcBef>
                <a:spcPts val="0"/>
              </a:spcBef>
              <a:buNone/>
              <a:defRPr b="1" i="0" sz="900" u="none" cap="none" strike="noStrike">
                <a:solidFill>
                  <a:srgbClr val="BFBFB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53.png"/><Relationship Id="rId5"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1.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png"/><Relationship Id="rId4" Type="http://schemas.openxmlformats.org/officeDocument/2006/relationships/image" Target="../media/image45.png"/><Relationship Id="rId5"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txBox="1"/>
          <p:nvPr>
            <p:ph type="ctrTitle"/>
          </p:nvPr>
        </p:nvSpPr>
        <p:spPr>
          <a:xfrm>
            <a:off x="1455313" y="529935"/>
            <a:ext cx="9042680" cy="78371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6000"/>
              <a:buFont typeface="Century Gothic"/>
              <a:buNone/>
            </a:pPr>
            <a:r>
              <a:rPr lang="es-ES" sz="6000"/>
              <a:t>ANDALUCÍA</a:t>
            </a:r>
            <a:endParaRPr sz="6000"/>
          </a:p>
        </p:txBody>
      </p:sp>
      <p:sp>
        <p:nvSpPr>
          <p:cNvPr id="129" name="Google Shape;129;p19"/>
          <p:cNvSpPr txBox="1"/>
          <p:nvPr/>
        </p:nvSpPr>
        <p:spPr>
          <a:xfrm>
            <a:off x="6528825" y="3551525"/>
            <a:ext cx="4334400" cy="24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lt1"/>
              </a:solidFill>
              <a:latin typeface="Century Gothic"/>
              <a:ea typeface="Century Gothic"/>
              <a:cs typeface="Century Gothic"/>
              <a:sym typeface="Century Gothic"/>
            </a:endParaRPr>
          </a:p>
        </p:txBody>
      </p:sp>
      <p:sp>
        <p:nvSpPr>
          <p:cNvPr id="130" name="Google Shape;130;p19"/>
          <p:cNvSpPr txBox="1"/>
          <p:nvPr/>
        </p:nvSpPr>
        <p:spPr>
          <a:xfrm flipH="1" rot="10800000">
            <a:off x="5074925" y="4785975"/>
            <a:ext cx="5788200" cy="1371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sz="2000">
              <a:solidFill>
                <a:schemeClr val="lt1"/>
              </a:solidFill>
              <a:latin typeface="Century Gothic"/>
              <a:ea typeface="Century Gothic"/>
              <a:cs typeface="Century Gothic"/>
              <a:sym typeface="Century Gothic"/>
            </a:endParaRPr>
          </a:p>
        </p:txBody>
      </p:sp>
      <p:pic>
        <p:nvPicPr>
          <p:cNvPr id="131" name="Google Shape;131;p19"/>
          <p:cNvPicPr preferRelativeResize="0"/>
          <p:nvPr/>
        </p:nvPicPr>
        <p:blipFill rotWithShape="1">
          <a:blip r:embed="rId3">
            <a:alphaModFix/>
          </a:blip>
          <a:srcRect b="0" l="0" r="0" t="0"/>
          <a:stretch/>
        </p:blipFill>
        <p:spPr>
          <a:xfrm>
            <a:off x="635825" y="1313650"/>
            <a:ext cx="6394076" cy="3135326"/>
          </a:xfrm>
          <a:prstGeom prst="rect">
            <a:avLst/>
          </a:prstGeom>
          <a:noFill/>
          <a:ln>
            <a:noFill/>
          </a:ln>
        </p:spPr>
      </p:pic>
      <p:sp>
        <p:nvSpPr>
          <p:cNvPr id="132" name="Google Shape;132;p19"/>
          <p:cNvSpPr txBox="1"/>
          <p:nvPr/>
        </p:nvSpPr>
        <p:spPr>
          <a:xfrm>
            <a:off x="7029900" y="1439275"/>
            <a:ext cx="4656300" cy="43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50">
                <a:solidFill>
                  <a:srgbClr val="BFBFBF"/>
                </a:solidFill>
                <a:highlight>
                  <a:srgbClr val="1F1F1F"/>
                </a:highlight>
                <a:latin typeface="Roboto"/>
                <a:ea typeface="Roboto"/>
                <a:cs typeface="Roboto"/>
                <a:sym typeface="Roboto"/>
              </a:rPr>
              <a:t>A</a:t>
            </a:r>
            <a:r>
              <a:rPr b="1" lang="es-ES" sz="2050">
                <a:solidFill>
                  <a:srgbClr val="BFBFBF"/>
                </a:solidFill>
                <a:highlight>
                  <a:srgbClr val="1F1F1F"/>
                </a:highlight>
                <a:latin typeface="Comic Sans MS"/>
                <a:ea typeface="Comic Sans MS"/>
                <a:cs typeface="Comic Sans MS"/>
                <a:sym typeface="Comic Sans MS"/>
              </a:rPr>
              <a:t>ndalusia</a:t>
            </a:r>
            <a:r>
              <a:rPr b="1" lang="es-ES" sz="2050">
                <a:solidFill>
                  <a:srgbClr val="BFBFBF"/>
                </a:solidFill>
                <a:highlight>
                  <a:srgbClr val="1F1F1F"/>
                </a:highlight>
                <a:latin typeface="Comic Sans MS"/>
                <a:ea typeface="Comic Sans MS"/>
                <a:cs typeface="Comic Sans MS"/>
                <a:sym typeface="Comic Sans MS"/>
              </a:rPr>
              <a:t> is a large autonomous region of hills, rivers and farmland forming Spain’s southern coast. It was under Moorish rule from the 8th-15th centuries, a legacy that shows in its architecture, including such landmarks as the Alcázar castle in Seville, the capital city, as well as Córdoba’s Mezquita Mosque-Cathedral and Granada’s Alhambra palace and Malaga”s Alcazaba that the delegations will get to see in their convening. </a:t>
            </a:r>
            <a:endParaRPr b="1" sz="3000">
              <a:solidFill>
                <a:schemeClr val="lt1"/>
              </a:solidFill>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8"/>
          <p:cNvSpPr txBox="1"/>
          <p:nvPr>
            <p:ph type="title"/>
          </p:nvPr>
        </p:nvSpPr>
        <p:spPr>
          <a:xfrm>
            <a:off x="1141413" y="609600"/>
            <a:ext cx="6753336" cy="123207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ALIMENTOS DE MALAGA</a:t>
            </a:r>
            <a:endParaRPr sz="4400">
              <a:latin typeface="Aharoni"/>
              <a:ea typeface="Aharoni"/>
              <a:cs typeface="Aharoni"/>
              <a:sym typeface="Aharoni"/>
            </a:endParaRPr>
          </a:p>
        </p:txBody>
      </p:sp>
      <p:pic>
        <p:nvPicPr>
          <p:cNvPr id="206" name="Google Shape;206;p28"/>
          <p:cNvPicPr preferRelativeResize="0"/>
          <p:nvPr/>
        </p:nvPicPr>
        <p:blipFill rotWithShape="1">
          <a:blip r:embed="rId3">
            <a:alphaModFix/>
          </a:blip>
          <a:srcRect b="0" l="0" r="0" t="0"/>
          <a:stretch/>
        </p:blipFill>
        <p:spPr>
          <a:xfrm>
            <a:off x="886429" y="1709470"/>
            <a:ext cx="4040558" cy="3055714"/>
          </a:xfrm>
          <a:prstGeom prst="rect">
            <a:avLst/>
          </a:prstGeom>
          <a:noFill/>
          <a:ln>
            <a:noFill/>
          </a:ln>
        </p:spPr>
      </p:pic>
      <p:pic>
        <p:nvPicPr>
          <p:cNvPr id="207" name="Google Shape;207;p28"/>
          <p:cNvPicPr preferRelativeResize="0"/>
          <p:nvPr/>
        </p:nvPicPr>
        <p:blipFill rotWithShape="1">
          <a:blip r:embed="rId4">
            <a:alphaModFix/>
          </a:blip>
          <a:srcRect b="0" l="0" r="0" t="0"/>
          <a:stretch/>
        </p:blipFill>
        <p:spPr>
          <a:xfrm>
            <a:off x="6257981" y="3237327"/>
            <a:ext cx="4760606" cy="3097369"/>
          </a:xfrm>
          <a:prstGeom prst="rect">
            <a:avLst/>
          </a:prstGeom>
          <a:noFill/>
          <a:ln>
            <a:noFill/>
          </a:ln>
        </p:spPr>
      </p:pic>
      <p:sp>
        <p:nvSpPr>
          <p:cNvPr id="208" name="Google Shape;208;p28"/>
          <p:cNvSpPr txBox="1"/>
          <p:nvPr/>
        </p:nvSpPr>
        <p:spPr>
          <a:xfrm>
            <a:off x="886429" y="5164428"/>
            <a:ext cx="15863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Espeto </a:t>
            </a:r>
            <a:endParaRPr sz="2400">
              <a:solidFill>
                <a:schemeClr val="lt1"/>
              </a:solidFill>
              <a:latin typeface="Aharoni"/>
              <a:ea typeface="Aharoni"/>
              <a:cs typeface="Aharoni"/>
              <a:sym typeface="Aharon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ph type="title"/>
          </p:nvPr>
        </p:nvSpPr>
        <p:spPr>
          <a:xfrm>
            <a:off x="793683" y="506569"/>
            <a:ext cx="8066982" cy="1270716"/>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ALIMENTOS DE CADIZ</a:t>
            </a:r>
            <a:endParaRPr sz="4400">
              <a:latin typeface="Aharoni"/>
              <a:ea typeface="Aharoni"/>
              <a:cs typeface="Aharoni"/>
              <a:sym typeface="Aharoni"/>
            </a:endParaRPr>
          </a:p>
        </p:txBody>
      </p:sp>
      <p:pic>
        <p:nvPicPr>
          <p:cNvPr id="214" name="Google Shape;214;p29"/>
          <p:cNvPicPr preferRelativeResize="0"/>
          <p:nvPr/>
        </p:nvPicPr>
        <p:blipFill rotWithShape="1">
          <a:blip r:embed="rId3">
            <a:alphaModFix/>
          </a:blip>
          <a:srcRect b="0" l="0" r="0" t="0"/>
          <a:stretch/>
        </p:blipFill>
        <p:spPr>
          <a:xfrm>
            <a:off x="793682" y="1687132"/>
            <a:ext cx="3539707" cy="2356833"/>
          </a:xfrm>
          <a:prstGeom prst="rect">
            <a:avLst/>
          </a:prstGeom>
          <a:noFill/>
          <a:ln>
            <a:noFill/>
          </a:ln>
        </p:spPr>
      </p:pic>
      <p:pic>
        <p:nvPicPr>
          <p:cNvPr id="215" name="Google Shape;215;p29"/>
          <p:cNvPicPr preferRelativeResize="0"/>
          <p:nvPr/>
        </p:nvPicPr>
        <p:blipFill rotWithShape="1">
          <a:blip r:embed="rId4">
            <a:alphaModFix/>
          </a:blip>
          <a:srcRect b="0" l="0" r="0" t="0"/>
          <a:stretch/>
        </p:blipFill>
        <p:spPr>
          <a:xfrm>
            <a:off x="8221819" y="1460142"/>
            <a:ext cx="2857500" cy="2057400"/>
          </a:xfrm>
          <a:prstGeom prst="rect">
            <a:avLst/>
          </a:prstGeom>
          <a:noFill/>
          <a:ln>
            <a:noFill/>
          </a:ln>
        </p:spPr>
      </p:pic>
      <p:pic>
        <p:nvPicPr>
          <p:cNvPr id="216" name="Google Shape;216;p29"/>
          <p:cNvPicPr preferRelativeResize="0"/>
          <p:nvPr/>
        </p:nvPicPr>
        <p:blipFill rotWithShape="1">
          <a:blip r:embed="rId5">
            <a:alphaModFix/>
          </a:blip>
          <a:srcRect b="0" l="0" r="0" t="0"/>
          <a:stretch/>
        </p:blipFill>
        <p:spPr>
          <a:xfrm>
            <a:off x="6436959" y="3803593"/>
            <a:ext cx="4642360" cy="2758192"/>
          </a:xfrm>
          <a:prstGeom prst="rect">
            <a:avLst/>
          </a:prstGeom>
          <a:noFill/>
          <a:ln>
            <a:noFill/>
          </a:ln>
        </p:spPr>
      </p:pic>
      <p:sp>
        <p:nvSpPr>
          <p:cNvPr id="217" name="Google Shape;217;p29"/>
          <p:cNvSpPr txBox="1"/>
          <p:nvPr/>
        </p:nvSpPr>
        <p:spPr>
          <a:xfrm>
            <a:off x="793682" y="4252174"/>
            <a:ext cx="34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Ortiguillas de mar</a:t>
            </a:r>
            <a:endParaRPr sz="2400">
              <a:solidFill>
                <a:schemeClr val="lt1"/>
              </a:solidFill>
              <a:latin typeface="Aharoni"/>
              <a:ea typeface="Aharoni"/>
              <a:cs typeface="Aharoni"/>
              <a:sym typeface="Aharoni"/>
            </a:endParaRPr>
          </a:p>
        </p:txBody>
      </p:sp>
      <p:sp>
        <p:nvSpPr>
          <p:cNvPr id="218" name="Google Shape;218;p29"/>
          <p:cNvSpPr txBox="1"/>
          <p:nvPr/>
        </p:nvSpPr>
        <p:spPr>
          <a:xfrm>
            <a:off x="1687132" y="5731099"/>
            <a:ext cx="369623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Tortillita de camarones</a:t>
            </a:r>
            <a:endParaRPr sz="2400">
              <a:solidFill>
                <a:schemeClr val="lt1"/>
              </a:solidFill>
              <a:latin typeface="Aharoni"/>
              <a:ea typeface="Aharoni"/>
              <a:cs typeface="Aharoni"/>
              <a:sym typeface="Aharoni"/>
            </a:endParaRPr>
          </a:p>
        </p:txBody>
      </p:sp>
      <p:sp>
        <p:nvSpPr>
          <p:cNvPr id="219" name="Google Shape;219;p29"/>
          <p:cNvSpPr txBox="1"/>
          <p:nvPr/>
        </p:nvSpPr>
        <p:spPr>
          <a:xfrm>
            <a:off x="5525037" y="1985494"/>
            <a:ext cx="26967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Erizos de mar</a:t>
            </a:r>
            <a:endParaRPr sz="2400">
              <a:solidFill>
                <a:schemeClr val="lt1"/>
              </a:solidFill>
              <a:latin typeface="Aharoni"/>
              <a:ea typeface="Aharoni"/>
              <a:cs typeface="Aharoni"/>
              <a:sym typeface="Aharoni"/>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0"/>
          <p:cNvSpPr txBox="1"/>
          <p:nvPr>
            <p:ph type="title"/>
          </p:nvPr>
        </p:nvSpPr>
        <p:spPr>
          <a:xfrm>
            <a:off x="1205808" y="2541431"/>
            <a:ext cx="9905998"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9600"/>
              <a:buFont typeface="Aharoni"/>
              <a:buNone/>
            </a:pPr>
            <a:r>
              <a:rPr lang="es-ES" sz="9600">
                <a:latin typeface="Aharoni"/>
                <a:ea typeface="Aharoni"/>
                <a:cs typeface="Aharoni"/>
                <a:sym typeface="Aharoni"/>
              </a:rPr>
              <a:t>MONUMENTS</a:t>
            </a:r>
            <a:endParaRPr sz="9600">
              <a:latin typeface="Aharoni"/>
              <a:ea typeface="Aharoni"/>
              <a:cs typeface="Aharoni"/>
              <a:sym typeface="Aharon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type="title"/>
          </p:nvPr>
        </p:nvSpPr>
        <p:spPr>
          <a:xfrm>
            <a:off x="1141414" y="609600"/>
            <a:ext cx="2052548" cy="102601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s-ES"/>
              <a:t>HUELVA</a:t>
            </a:r>
            <a:endParaRPr/>
          </a:p>
        </p:txBody>
      </p:sp>
      <p:pic>
        <p:nvPicPr>
          <p:cNvPr id="230" name="Google Shape;230;p31"/>
          <p:cNvPicPr preferRelativeResize="0"/>
          <p:nvPr/>
        </p:nvPicPr>
        <p:blipFill rotWithShape="1">
          <a:blip r:embed="rId3">
            <a:alphaModFix/>
          </a:blip>
          <a:srcRect b="0" l="0" r="0" t="0"/>
          <a:stretch/>
        </p:blipFill>
        <p:spPr>
          <a:xfrm>
            <a:off x="869055" y="1635617"/>
            <a:ext cx="4363922" cy="2905125"/>
          </a:xfrm>
          <a:prstGeom prst="rect">
            <a:avLst/>
          </a:prstGeom>
          <a:noFill/>
          <a:ln>
            <a:noFill/>
          </a:ln>
        </p:spPr>
      </p:pic>
      <p:pic>
        <p:nvPicPr>
          <p:cNvPr id="231" name="Google Shape;231;p31"/>
          <p:cNvPicPr preferRelativeResize="0"/>
          <p:nvPr/>
        </p:nvPicPr>
        <p:blipFill rotWithShape="1">
          <a:blip r:embed="rId4">
            <a:alphaModFix/>
          </a:blip>
          <a:srcRect b="0" l="0" r="0" t="0"/>
          <a:stretch/>
        </p:blipFill>
        <p:spPr>
          <a:xfrm>
            <a:off x="8589940" y="2533784"/>
            <a:ext cx="2095500" cy="3181350"/>
          </a:xfrm>
          <a:prstGeom prst="rect">
            <a:avLst/>
          </a:prstGeom>
          <a:noFill/>
          <a:ln>
            <a:noFill/>
          </a:ln>
        </p:spPr>
      </p:pic>
      <p:sp>
        <p:nvSpPr>
          <p:cNvPr id="232" name="Google Shape;232;p31"/>
          <p:cNvSpPr txBox="1"/>
          <p:nvPr/>
        </p:nvSpPr>
        <p:spPr>
          <a:xfrm>
            <a:off x="7954594" y="1815921"/>
            <a:ext cx="336619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Monumento a Colón</a:t>
            </a:r>
            <a:endParaRPr sz="2400">
              <a:solidFill>
                <a:schemeClr val="lt1"/>
              </a:solidFill>
              <a:latin typeface="Aharoni"/>
              <a:ea typeface="Aharoni"/>
              <a:cs typeface="Aharoni"/>
              <a:sym typeface="Aharoni"/>
            </a:endParaRPr>
          </a:p>
        </p:txBody>
      </p:sp>
      <p:sp>
        <p:nvSpPr>
          <p:cNvPr id="233" name="Google Shape;233;p31"/>
          <p:cNvSpPr txBox="1"/>
          <p:nvPr/>
        </p:nvSpPr>
        <p:spPr>
          <a:xfrm>
            <a:off x="2167688" y="4816699"/>
            <a:ext cx="148107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El Rocío</a:t>
            </a:r>
            <a:endParaRPr sz="2400">
              <a:solidFill>
                <a:schemeClr val="lt1"/>
              </a:solidFill>
              <a:latin typeface="Aharoni"/>
              <a:ea typeface="Aharoni"/>
              <a:cs typeface="Aharoni"/>
              <a:sym typeface="Aharon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1141414" y="609600"/>
            <a:ext cx="3237404" cy="7040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SEVILLA</a:t>
            </a:r>
            <a:endParaRPr sz="4400">
              <a:latin typeface="Aharoni"/>
              <a:ea typeface="Aharoni"/>
              <a:cs typeface="Aharoni"/>
              <a:sym typeface="Aharoni"/>
            </a:endParaRPr>
          </a:p>
        </p:txBody>
      </p:sp>
      <p:pic>
        <p:nvPicPr>
          <p:cNvPr id="239" name="Google Shape;239;p32"/>
          <p:cNvPicPr preferRelativeResize="0"/>
          <p:nvPr/>
        </p:nvPicPr>
        <p:blipFill rotWithShape="1">
          <a:blip r:embed="rId3">
            <a:alphaModFix/>
          </a:blip>
          <a:srcRect b="0" l="0" r="0" t="0"/>
          <a:stretch/>
        </p:blipFill>
        <p:spPr>
          <a:xfrm>
            <a:off x="8636357" y="1313645"/>
            <a:ext cx="2286000" cy="4533900"/>
          </a:xfrm>
          <a:prstGeom prst="rect">
            <a:avLst/>
          </a:prstGeom>
          <a:noFill/>
          <a:ln>
            <a:noFill/>
          </a:ln>
        </p:spPr>
      </p:pic>
      <p:pic>
        <p:nvPicPr>
          <p:cNvPr id="240" name="Google Shape;240;p32"/>
          <p:cNvPicPr preferRelativeResize="0"/>
          <p:nvPr/>
        </p:nvPicPr>
        <p:blipFill rotWithShape="1">
          <a:blip r:embed="rId4">
            <a:alphaModFix/>
          </a:blip>
          <a:srcRect b="0" l="0" r="0" t="0"/>
          <a:stretch/>
        </p:blipFill>
        <p:spPr>
          <a:xfrm>
            <a:off x="1334774" y="2158216"/>
            <a:ext cx="3936927" cy="2619846"/>
          </a:xfrm>
          <a:prstGeom prst="rect">
            <a:avLst/>
          </a:prstGeom>
          <a:noFill/>
          <a:ln>
            <a:noFill/>
          </a:ln>
        </p:spPr>
      </p:pic>
      <p:sp>
        <p:nvSpPr>
          <p:cNvPr id="241" name="Google Shape;241;p32"/>
          <p:cNvSpPr txBox="1"/>
          <p:nvPr/>
        </p:nvSpPr>
        <p:spPr>
          <a:xfrm>
            <a:off x="1493949" y="5228823"/>
            <a:ext cx="32583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Torre del Oro</a:t>
            </a:r>
            <a:endParaRPr sz="2400">
              <a:solidFill>
                <a:schemeClr val="lt1"/>
              </a:solidFill>
              <a:latin typeface="Aharoni"/>
              <a:ea typeface="Aharoni"/>
              <a:cs typeface="Aharoni"/>
              <a:sym typeface="Aharoni"/>
            </a:endParaRPr>
          </a:p>
        </p:txBody>
      </p:sp>
      <p:sp>
        <p:nvSpPr>
          <p:cNvPr id="242" name="Google Shape;242;p32"/>
          <p:cNvSpPr txBox="1"/>
          <p:nvPr/>
        </p:nvSpPr>
        <p:spPr>
          <a:xfrm>
            <a:off x="7103771" y="1416677"/>
            <a:ext cx="153258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Giralda</a:t>
            </a:r>
            <a:r>
              <a:rPr lang="es-ES" sz="1800">
                <a:solidFill>
                  <a:schemeClr val="lt1"/>
                </a:solidFill>
                <a:latin typeface="Century Gothic"/>
                <a:ea typeface="Century Gothic"/>
                <a:cs typeface="Century Gothic"/>
                <a:sym typeface="Century Gothic"/>
              </a:rPr>
              <a:t>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3"/>
          <p:cNvSpPr txBox="1"/>
          <p:nvPr>
            <p:ph type="title"/>
          </p:nvPr>
        </p:nvSpPr>
        <p:spPr>
          <a:xfrm>
            <a:off x="1141413" y="609600"/>
            <a:ext cx="3765438" cy="94874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CÓRDOBA</a:t>
            </a:r>
            <a:endParaRPr sz="4400">
              <a:latin typeface="Aharoni"/>
              <a:ea typeface="Aharoni"/>
              <a:cs typeface="Aharoni"/>
              <a:sym typeface="Aharoni"/>
            </a:endParaRPr>
          </a:p>
        </p:txBody>
      </p:sp>
      <p:pic>
        <p:nvPicPr>
          <p:cNvPr id="248" name="Google Shape;248;p33"/>
          <p:cNvPicPr preferRelativeResize="0"/>
          <p:nvPr/>
        </p:nvPicPr>
        <p:blipFill rotWithShape="1">
          <a:blip r:embed="rId3">
            <a:alphaModFix/>
          </a:blip>
          <a:srcRect b="0" l="0" r="0" t="0"/>
          <a:stretch/>
        </p:blipFill>
        <p:spPr>
          <a:xfrm>
            <a:off x="1387900" y="2125015"/>
            <a:ext cx="6119994" cy="3438659"/>
          </a:xfrm>
          <a:prstGeom prst="rect">
            <a:avLst/>
          </a:prstGeom>
          <a:noFill/>
          <a:ln>
            <a:noFill/>
          </a:ln>
        </p:spPr>
      </p:pic>
      <p:sp>
        <p:nvSpPr>
          <p:cNvPr id="249" name="Google Shape;249;p33"/>
          <p:cNvSpPr txBox="1"/>
          <p:nvPr/>
        </p:nvSpPr>
        <p:spPr>
          <a:xfrm>
            <a:off x="8240076" y="3613511"/>
            <a:ext cx="204774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Century Gothic"/>
                <a:ea typeface="Century Gothic"/>
                <a:cs typeface="Century Gothic"/>
                <a:sym typeface="Century Gothic"/>
              </a:rPr>
              <a:t>Mezquita </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4"/>
          <p:cNvSpPr txBox="1"/>
          <p:nvPr>
            <p:ph type="title"/>
          </p:nvPr>
        </p:nvSpPr>
        <p:spPr>
          <a:xfrm>
            <a:off x="1141413" y="609600"/>
            <a:ext cx="1962395"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JAÉN</a:t>
            </a:r>
            <a:endParaRPr sz="4400">
              <a:latin typeface="Aharoni"/>
              <a:ea typeface="Aharoni"/>
              <a:cs typeface="Aharoni"/>
              <a:sym typeface="Aharoni"/>
            </a:endParaRPr>
          </a:p>
        </p:txBody>
      </p:sp>
      <p:pic>
        <p:nvPicPr>
          <p:cNvPr id="255" name="Google Shape;255;p34"/>
          <p:cNvPicPr preferRelativeResize="0"/>
          <p:nvPr/>
        </p:nvPicPr>
        <p:blipFill rotWithShape="1">
          <a:blip r:embed="rId3">
            <a:alphaModFix/>
          </a:blip>
          <a:srcRect b="0" l="0" r="0" t="0"/>
          <a:stretch/>
        </p:blipFill>
        <p:spPr>
          <a:xfrm>
            <a:off x="6212983" y="929224"/>
            <a:ext cx="3810000" cy="5076825"/>
          </a:xfrm>
          <a:prstGeom prst="rect">
            <a:avLst/>
          </a:prstGeom>
          <a:noFill/>
          <a:ln>
            <a:noFill/>
          </a:ln>
        </p:spPr>
      </p:pic>
      <p:sp>
        <p:nvSpPr>
          <p:cNvPr id="256" name="Google Shape;256;p34"/>
          <p:cNvSpPr txBox="1"/>
          <p:nvPr/>
        </p:nvSpPr>
        <p:spPr>
          <a:xfrm>
            <a:off x="218941" y="4031087"/>
            <a:ext cx="56280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Century Gothic"/>
                <a:ea typeface="Century Gothic"/>
                <a:cs typeface="Century Gothic"/>
                <a:sym typeface="Century Gothic"/>
              </a:rPr>
              <a:t>Monumento a las batallas de Jaén</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type="title"/>
          </p:nvPr>
        </p:nvSpPr>
        <p:spPr>
          <a:xfrm>
            <a:off x="1141414" y="609600"/>
            <a:ext cx="2979826" cy="145102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ALMERÍA</a:t>
            </a:r>
            <a:endParaRPr sz="4400">
              <a:latin typeface="Aharoni"/>
              <a:ea typeface="Aharoni"/>
              <a:cs typeface="Aharoni"/>
              <a:sym typeface="Aharoni"/>
            </a:endParaRPr>
          </a:p>
        </p:txBody>
      </p:sp>
      <p:pic>
        <p:nvPicPr>
          <p:cNvPr id="262" name="Google Shape;262;p35"/>
          <p:cNvPicPr preferRelativeResize="0"/>
          <p:nvPr/>
        </p:nvPicPr>
        <p:blipFill rotWithShape="1">
          <a:blip r:embed="rId3">
            <a:alphaModFix/>
          </a:blip>
          <a:srcRect b="0" l="0" r="0" t="0"/>
          <a:stretch/>
        </p:blipFill>
        <p:spPr>
          <a:xfrm>
            <a:off x="892935" y="1906072"/>
            <a:ext cx="4284372" cy="3213279"/>
          </a:xfrm>
          <a:prstGeom prst="rect">
            <a:avLst/>
          </a:prstGeom>
          <a:noFill/>
          <a:ln>
            <a:noFill/>
          </a:ln>
        </p:spPr>
      </p:pic>
      <p:sp>
        <p:nvSpPr>
          <p:cNvPr id="263" name="Google Shape;263;p35"/>
          <p:cNvSpPr txBox="1"/>
          <p:nvPr/>
        </p:nvSpPr>
        <p:spPr>
          <a:xfrm>
            <a:off x="5490693" y="2060620"/>
            <a:ext cx="18931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Catedral </a:t>
            </a:r>
            <a:endParaRPr sz="2400">
              <a:solidFill>
                <a:schemeClr val="lt1"/>
              </a:solidFill>
              <a:latin typeface="Aharoni"/>
              <a:ea typeface="Aharoni"/>
              <a:cs typeface="Aharoni"/>
              <a:sym typeface="Aharoni"/>
            </a:endParaRPr>
          </a:p>
        </p:txBody>
      </p:sp>
      <p:pic>
        <p:nvPicPr>
          <p:cNvPr id="264" name="Google Shape;264;p35"/>
          <p:cNvPicPr preferRelativeResize="0"/>
          <p:nvPr/>
        </p:nvPicPr>
        <p:blipFill rotWithShape="1">
          <a:blip r:embed="rId4">
            <a:alphaModFix/>
          </a:blip>
          <a:srcRect b="0" l="0" r="0" t="0"/>
          <a:stretch/>
        </p:blipFill>
        <p:spPr>
          <a:xfrm>
            <a:off x="6342175" y="3030559"/>
            <a:ext cx="4324350" cy="2857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6"/>
          <p:cNvSpPr txBox="1"/>
          <p:nvPr>
            <p:ph type="title"/>
          </p:nvPr>
        </p:nvSpPr>
        <p:spPr>
          <a:xfrm>
            <a:off x="1141413" y="609600"/>
            <a:ext cx="3288919" cy="151541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GRANADA</a:t>
            </a:r>
            <a:endParaRPr sz="4400">
              <a:latin typeface="Aharoni"/>
              <a:ea typeface="Aharoni"/>
              <a:cs typeface="Aharoni"/>
              <a:sym typeface="Aharoni"/>
            </a:endParaRPr>
          </a:p>
        </p:txBody>
      </p:sp>
      <p:pic>
        <p:nvPicPr>
          <p:cNvPr id="270" name="Google Shape;270;p36"/>
          <p:cNvPicPr preferRelativeResize="0"/>
          <p:nvPr/>
        </p:nvPicPr>
        <p:blipFill rotWithShape="1">
          <a:blip r:embed="rId3">
            <a:alphaModFix/>
          </a:blip>
          <a:srcRect b="0" l="0" r="0" t="0"/>
          <a:stretch/>
        </p:blipFill>
        <p:spPr>
          <a:xfrm>
            <a:off x="214910" y="3026534"/>
            <a:ext cx="6945082" cy="3291969"/>
          </a:xfrm>
          <a:prstGeom prst="rect">
            <a:avLst/>
          </a:prstGeom>
          <a:noFill/>
          <a:ln>
            <a:noFill/>
          </a:ln>
        </p:spPr>
      </p:pic>
      <p:pic>
        <p:nvPicPr>
          <p:cNvPr id="271" name="Google Shape;271;p36"/>
          <p:cNvPicPr preferRelativeResize="0"/>
          <p:nvPr/>
        </p:nvPicPr>
        <p:blipFill rotWithShape="1">
          <a:blip r:embed="rId4">
            <a:alphaModFix/>
          </a:blip>
          <a:srcRect b="0" l="0" r="0" t="0"/>
          <a:stretch/>
        </p:blipFill>
        <p:spPr>
          <a:xfrm>
            <a:off x="5031884" y="609600"/>
            <a:ext cx="6683598" cy="2673439"/>
          </a:xfrm>
          <a:prstGeom prst="rect">
            <a:avLst/>
          </a:prstGeom>
          <a:noFill/>
          <a:ln>
            <a:noFill/>
          </a:ln>
        </p:spPr>
      </p:pic>
      <p:pic>
        <p:nvPicPr>
          <p:cNvPr id="272" name="Google Shape;272;p36"/>
          <p:cNvPicPr preferRelativeResize="0"/>
          <p:nvPr/>
        </p:nvPicPr>
        <p:blipFill rotWithShape="1">
          <a:blip r:embed="rId5">
            <a:alphaModFix/>
          </a:blip>
          <a:srcRect b="0" l="0" r="0" t="0"/>
          <a:stretch/>
        </p:blipFill>
        <p:spPr>
          <a:xfrm>
            <a:off x="7460768" y="3826441"/>
            <a:ext cx="3739028" cy="2492062"/>
          </a:xfrm>
          <a:prstGeom prst="rect">
            <a:avLst/>
          </a:prstGeom>
          <a:noFill/>
          <a:ln>
            <a:noFill/>
          </a:ln>
        </p:spPr>
      </p:pic>
      <p:sp>
        <p:nvSpPr>
          <p:cNvPr id="273" name="Google Shape;273;p36"/>
          <p:cNvSpPr txBox="1"/>
          <p:nvPr/>
        </p:nvSpPr>
        <p:spPr>
          <a:xfrm>
            <a:off x="1854558" y="2253803"/>
            <a:ext cx="231819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Alhambra</a:t>
            </a:r>
            <a:endParaRPr sz="2400">
              <a:solidFill>
                <a:schemeClr val="lt1"/>
              </a:solidFill>
              <a:latin typeface="Aharoni"/>
              <a:ea typeface="Aharoni"/>
              <a:cs typeface="Aharoni"/>
              <a:sym typeface="Aharoni"/>
            </a:endParaRPr>
          </a:p>
        </p:txBody>
      </p:sp>
    </p:spTree>
  </p:cSld>
  <p:clrMapOvr>
    <a:masterClrMapping/>
  </p:clrMapOvr>
  <mc:AlternateContent>
    <mc:Choice Requires="p14">
      <p:transition spd="slow" p14:dur="1600">
        <p14:gallery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type="title"/>
          </p:nvPr>
        </p:nvSpPr>
        <p:spPr>
          <a:xfrm>
            <a:off x="1141428" y="609600"/>
            <a:ext cx="3219600"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MÁLAGA</a:t>
            </a:r>
            <a:endParaRPr sz="4400">
              <a:latin typeface="Aharoni"/>
              <a:ea typeface="Aharoni"/>
              <a:cs typeface="Aharoni"/>
              <a:sym typeface="Aharoni"/>
            </a:endParaRPr>
          </a:p>
        </p:txBody>
      </p:sp>
      <p:pic>
        <p:nvPicPr>
          <p:cNvPr id="279" name="Google Shape;279;p37"/>
          <p:cNvPicPr preferRelativeResize="0"/>
          <p:nvPr/>
        </p:nvPicPr>
        <p:blipFill rotWithShape="1">
          <a:blip r:embed="rId3">
            <a:alphaModFix/>
          </a:blip>
          <a:srcRect b="0" l="0" r="0" t="0"/>
          <a:stretch/>
        </p:blipFill>
        <p:spPr>
          <a:xfrm>
            <a:off x="630796" y="3097369"/>
            <a:ext cx="5753100" cy="3238500"/>
          </a:xfrm>
          <a:prstGeom prst="rect">
            <a:avLst/>
          </a:prstGeom>
          <a:noFill/>
          <a:ln>
            <a:noFill/>
          </a:ln>
        </p:spPr>
      </p:pic>
      <p:pic>
        <p:nvPicPr>
          <p:cNvPr id="280" name="Google Shape;280;p37"/>
          <p:cNvPicPr preferRelativeResize="0"/>
          <p:nvPr/>
        </p:nvPicPr>
        <p:blipFill rotWithShape="1">
          <a:blip r:embed="rId4">
            <a:alphaModFix/>
          </a:blip>
          <a:srcRect b="0" l="0" r="0" t="0"/>
          <a:stretch/>
        </p:blipFill>
        <p:spPr>
          <a:xfrm>
            <a:off x="5506609" y="978793"/>
            <a:ext cx="6211823" cy="2887953"/>
          </a:xfrm>
          <a:prstGeom prst="rect">
            <a:avLst/>
          </a:prstGeom>
          <a:noFill/>
          <a:ln>
            <a:noFill/>
          </a:ln>
        </p:spPr>
      </p:pic>
      <p:sp>
        <p:nvSpPr>
          <p:cNvPr id="281" name="Google Shape;281;p37"/>
          <p:cNvSpPr txBox="1"/>
          <p:nvPr/>
        </p:nvSpPr>
        <p:spPr>
          <a:xfrm>
            <a:off x="7109138" y="4347287"/>
            <a:ext cx="32197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La Alcazaba</a:t>
            </a:r>
            <a:endParaRPr sz="2400">
              <a:solidFill>
                <a:schemeClr val="lt1"/>
              </a:solidFill>
              <a:latin typeface="Aharoni"/>
              <a:ea typeface="Aharoni"/>
              <a:cs typeface="Aharoni"/>
              <a:sym typeface="Aharoni"/>
            </a:endParaRPr>
          </a:p>
        </p:txBody>
      </p:sp>
    </p:spTree>
  </p:cSld>
  <p:clrMapOvr>
    <a:masterClrMapping/>
  </p:clrMapOvr>
  <mc:AlternateContent>
    <mc:Choice Requires="p14">
      <p:transition spd="slow" p14:dur="12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txBox="1"/>
          <p:nvPr>
            <p:ph type="title"/>
          </p:nvPr>
        </p:nvSpPr>
        <p:spPr>
          <a:xfrm>
            <a:off x="1141413" y="609600"/>
            <a:ext cx="9905998" cy="76843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haroni"/>
              <a:buNone/>
            </a:pPr>
            <a:r>
              <a:rPr lang="es-ES" sz="4400">
                <a:latin typeface="Aharoni"/>
                <a:ea typeface="Aharoni"/>
                <a:cs typeface="Aharoni"/>
                <a:sym typeface="Aharoni"/>
              </a:rPr>
              <a:t>ANDALUSIAN TOPOGRAPHY</a:t>
            </a:r>
            <a:endParaRPr sz="4400">
              <a:latin typeface="Aharoni"/>
              <a:ea typeface="Aharoni"/>
              <a:cs typeface="Aharoni"/>
              <a:sym typeface="Aharoni"/>
            </a:endParaRPr>
          </a:p>
        </p:txBody>
      </p:sp>
      <p:pic>
        <p:nvPicPr>
          <p:cNvPr id="138" name="Google Shape;138;p20"/>
          <p:cNvPicPr preferRelativeResize="0"/>
          <p:nvPr>
            <p:ph idx="1" type="body"/>
          </p:nvPr>
        </p:nvPicPr>
        <p:blipFill rotWithShape="1">
          <a:blip r:embed="rId3">
            <a:alphaModFix/>
          </a:blip>
          <a:srcRect b="0" l="0" r="0" t="0"/>
          <a:stretch/>
        </p:blipFill>
        <p:spPr>
          <a:xfrm>
            <a:off x="630925" y="1378050"/>
            <a:ext cx="7543800" cy="3709800"/>
          </a:xfrm>
          <a:prstGeom prst="rect">
            <a:avLst/>
          </a:prstGeom>
          <a:noFill/>
          <a:ln>
            <a:noFill/>
          </a:ln>
        </p:spPr>
      </p:pic>
      <p:sp>
        <p:nvSpPr>
          <p:cNvPr id="139" name="Google Shape;139;p20"/>
          <p:cNvSpPr txBox="1"/>
          <p:nvPr/>
        </p:nvSpPr>
        <p:spPr>
          <a:xfrm>
            <a:off x="8284475" y="1378050"/>
            <a:ext cx="3758100" cy="56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800">
                <a:solidFill>
                  <a:srgbClr val="FFFFFF"/>
                </a:solidFill>
              </a:rPr>
              <a:t>A</a:t>
            </a:r>
            <a:r>
              <a:rPr lang="es-ES" sz="1800">
                <a:solidFill>
                  <a:srgbClr val="FFFFFF"/>
                </a:solidFill>
                <a:latin typeface="Comic Sans MS"/>
                <a:ea typeface="Comic Sans MS"/>
                <a:cs typeface="Comic Sans MS"/>
                <a:sym typeface="Comic Sans MS"/>
              </a:rPr>
              <a:t>n</a:t>
            </a:r>
            <a:r>
              <a:rPr lang="es-ES" sz="1700">
                <a:solidFill>
                  <a:srgbClr val="FFFFFF"/>
                </a:solidFill>
                <a:latin typeface="Comic Sans MS"/>
                <a:ea typeface="Comic Sans MS"/>
                <a:cs typeface="Comic Sans MS"/>
                <a:sym typeface="Comic Sans MS"/>
              </a:rPr>
              <a:t>dalucía, Spain's southernmost region, features incredibly diverse geography, featuring</a:t>
            </a:r>
            <a:r>
              <a:rPr lang="es-ES" sz="1700">
                <a:solidFill>
                  <a:srgbClr val="FFFFFF"/>
                </a:solidFill>
              </a:rPr>
              <a:t> </a:t>
            </a:r>
            <a:r>
              <a:rPr lang="es-ES" sz="1700">
                <a:solidFill>
                  <a:srgbClr val="EEF0FF"/>
                </a:solidFill>
                <a:latin typeface="Comic Sans MS"/>
                <a:ea typeface="Comic Sans MS"/>
                <a:cs typeface="Comic Sans MS"/>
                <a:sym typeface="Comic Sans MS"/>
              </a:rPr>
              <a:t>Europe's highest peaks (Sierra Nevada), the arid Tabernas Desert (Europe's only one), fertile river valleys (Guadalquivir), and extensive coasts on both the Atlantic and Mediterranean, separated by the Strait of Gibraltar from Africa</a:t>
            </a:r>
            <a:r>
              <a:rPr lang="es-ES" sz="1700">
                <a:solidFill>
                  <a:srgbClr val="E6E8F0"/>
                </a:solidFill>
                <a:highlight>
                  <a:srgbClr val="1F1F1F"/>
                </a:highlight>
                <a:latin typeface="Comic Sans MS"/>
                <a:ea typeface="Comic Sans MS"/>
                <a:cs typeface="Comic Sans MS"/>
                <a:sym typeface="Comic Sans MS"/>
              </a:rPr>
              <a:t>. It's characterized by dramatic contrasts, from snowy mountains and olive groves to sun-drenched beaches, all shaped by its unique location where two oceans and two continents meet. </a:t>
            </a:r>
            <a:endParaRPr b="1" sz="1700">
              <a:solidFill>
                <a:schemeClr val="lt1"/>
              </a:solidFill>
              <a:latin typeface="Comic Sans MS"/>
              <a:ea typeface="Comic Sans MS"/>
              <a:cs typeface="Comic Sans MS"/>
              <a:sym typeface="Comic Sans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8"/>
          <p:cNvPicPr preferRelativeResize="0"/>
          <p:nvPr/>
        </p:nvPicPr>
        <p:blipFill rotWithShape="1">
          <a:blip r:embed="rId3">
            <a:alphaModFix/>
          </a:blip>
          <a:srcRect b="0" l="0" r="0" t="0"/>
          <a:stretch/>
        </p:blipFill>
        <p:spPr>
          <a:xfrm>
            <a:off x="977452" y="862885"/>
            <a:ext cx="6865896" cy="4355407"/>
          </a:xfrm>
          <a:prstGeom prst="rect">
            <a:avLst/>
          </a:prstGeom>
          <a:noFill/>
          <a:ln>
            <a:noFill/>
          </a:ln>
        </p:spPr>
      </p:pic>
      <p:sp>
        <p:nvSpPr>
          <p:cNvPr id="287" name="Google Shape;287;p38"/>
          <p:cNvSpPr txBox="1"/>
          <p:nvPr/>
        </p:nvSpPr>
        <p:spPr>
          <a:xfrm>
            <a:off x="8075054" y="3026535"/>
            <a:ext cx="34901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Century Gothic"/>
                <a:ea typeface="Century Gothic"/>
                <a:cs typeface="Century Gothic"/>
                <a:sym typeface="Century Gothic"/>
              </a:rPr>
              <a:t>Catedral de Málaga</a:t>
            </a:r>
            <a:endParaRPr/>
          </a:p>
          <a:p>
            <a:pPr indent="0" lvl="0" marL="0" marR="0" rtl="0" algn="l">
              <a:spcBef>
                <a:spcPts val="0"/>
              </a:spcBef>
              <a:spcAft>
                <a:spcPts val="0"/>
              </a:spcAft>
              <a:buNone/>
            </a:pPr>
            <a:r>
              <a:rPr lang="es-ES" sz="2400">
                <a:solidFill>
                  <a:schemeClr val="lt1"/>
                </a:solidFill>
                <a:latin typeface="Century Gothic"/>
                <a:ea typeface="Century Gothic"/>
                <a:cs typeface="Century Gothic"/>
                <a:sym typeface="Century Gothic"/>
              </a:rPr>
              <a:t>“La Manquita”</a:t>
            </a:r>
            <a:endParaRPr sz="2400">
              <a:solidFill>
                <a:schemeClr val="lt1"/>
              </a:solidFill>
              <a:latin typeface="Century Gothic"/>
              <a:ea typeface="Century Gothic"/>
              <a:cs typeface="Century Gothic"/>
              <a:sym typeface="Century Gothic"/>
            </a:endParaRPr>
          </a:p>
        </p:txBody>
      </p:sp>
    </p:spTree>
  </p:cSld>
  <p:clrMapOvr>
    <a:masterClrMapping/>
  </p:clrMapOvr>
  <mc:AlternateContent>
    <mc:Choice Requires="p14">
      <p:transition spd="slow" p14:dur="1600">
        <p14:gallery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9"/>
          <p:cNvSpPr txBox="1"/>
          <p:nvPr>
            <p:ph type="title"/>
          </p:nvPr>
        </p:nvSpPr>
        <p:spPr>
          <a:xfrm>
            <a:off x="1141413" y="609600"/>
            <a:ext cx="2863917" cy="114192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CÁDIZ</a:t>
            </a:r>
            <a:endParaRPr sz="4400">
              <a:latin typeface="Aharoni"/>
              <a:ea typeface="Aharoni"/>
              <a:cs typeface="Aharoni"/>
              <a:sym typeface="Aharoni"/>
            </a:endParaRPr>
          </a:p>
        </p:txBody>
      </p:sp>
      <p:pic>
        <p:nvPicPr>
          <p:cNvPr id="293" name="Google Shape;293;p39"/>
          <p:cNvPicPr preferRelativeResize="0"/>
          <p:nvPr/>
        </p:nvPicPr>
        <p:blipFill rotWithShape="1">
          <a:blip r:embed="rId3">
            <a:alphaModFix/>
          </a:blip>
          <a:srcRect b="0" l="0" r="0" t="0"/>
          <a:stretch/>
        </p:blipFill>
        <p:spPr>
          <a:xfrm>
            <a:off x="910333" y="2883825"/>
            <a:ext cx="4317980" cy="2891307"/>
          </a:xfrm>
          <a:prstGeom prst="rect">
            <a:avLst/>
          </a:prstGeom>
          <a:noFill/>
          <a:ln>
            <a:noFill/>
          </a:ln>
        </p:spPr>
      </p:pic>
      <p:pic>
        <p:nvPicPr>
          <p:cNvPr id="294" name="Google Shape;294;p39"/>
          <p:cNvPicPr preferRelativeResize="0"/>
          <p:nvPr/>
        </p:nvPicPr>
        <p:blipFill rotWithShape="1">
          <a:blip r:embed="rId4">
            <a:alphaModFix/>
          </a:blip>
          <a:srcRect b="0" l="0" r="0" t="0"/>
          <a:stretch/>
        </p:blipFill>
        <p:spPr>
          <a:xfrm>
            <a:off x="5965426" y="991673"/>
            <a:ext cx="4836057" cy="3623323"/>
          </a:xfrm>
          <a:prstGeom prst="rect">
            <a:avLst/>
          </a:prstGeom>
          <a:noFill/>
          <a:ln>
            <a:noFill/>
          </a:ln>
        </p:spPr>
      </p:pic>
      <p:sp>
        <p:nvSpPr>
          <p:cNvPr id="295" name="Google Shape;295;p39"/>
          <p:cNvSpPr txBox="1"/>
          <p:nvPr/>
        </p:nvSpPr>
        <p:spPr>
          <a:xfrm>
            <a:off x="1141413" y="1880315"/>
            <a:ext cx="26964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Monumento a la Constitución de 1.812</a:t>
            </a:r>
            <a:endParaRPr sz="1800">
              <a:solidFill>
                <a:schemeClr val="lt1"/>
              </a:solidFill>
              <a:latin typeface="Century Gothic"/>
              <a:ea typeface="Century Gothic"/>
              <a:cs typeface="Century Gothic"/>
              <a:sym typeface="Century Gothic"/>
            </a:endParaRPr>
          </a:p>
        </p:txBody>
      </p:sp>
      <p:sp>
        <p:nvSpPr>
          <p:cNvPr id="296" name="Google Shape;296;p39"/>
          <p:cNvSpPr txBox="1"/>
          <p:nvPr/>
        </p:nvSpPr>
        <p:spPr>
          <a:xfrm>
            <a:off x="7298430" y="4997004"/>
            <a:ext cx="35030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Teatro Falla</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0"/>
          <p:cNvSpPr txBox="1"/>
          <p:nvPr>
            <p:ph type="title"/>
          </p:nvPr>
        </p:nvSpPr>
        <p:spPr>
          <a:xfrm>
            <a:off x="1257323" y="2232338"/>
            <a:ext cx="9905998" cy="1905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haroni"/>
              <a:buNone/>
            </a:pPr>
            <a:r>
              <a:rPr lang="es-ES" sz="9600">
                <a:latin typeface="Aharoni"/>
                <a:ea typeface="Aharoni"/>
                <a:cs typeface="Aharoni"/>
                <a:sym typeface="Aharoni"/>
              </a:rPr>
              <a:t>PROMINENT</a:t>
            </a:r>
            <a:endParaRPr sz="9600">
              <a:latin typeface="Aharoni"/>
              <a:ea typeface="Aharoni"/>
              <a:cs typeface="Aharoni"/>
              <a:sym typeface="Aharoni"/>
            </a:endParaRPr>
          </a:p>
          <a:p>
            <a:pPr indent="0" lvl="0" marL="0" rtl="0" algn="ctr">
              <a:spcBef>
                <a:spcPts val="0"/>
              </a:spcBef>
              <a:spcAft>
                <a:spcPts val="0"/>
              </a:spcAft>
              <a:buClr>
                <a:schemeClr val="lt1"/>
              </a:buClr>
              <a:buSzPct val="100000"/>
              <a:buFont typeface="Aharoni"/>
              <a:buNone/>
            </a:pPr>
            <a:r>
              <a:rPr lang="es-ES" sz="9600">
                <a:latin typeface="Aharoni"/>
                <a:ea typeface="Aharoni"/>
                <a:cs typeface="Aharoni"/>
                <a:sym typeface="Aharoni"/>
              </a:rPr>
              <a:t>FIGURES</a:t>
            </a:r>
            <a:endParaRPr sz="9600">
              <a:latin typeface="Aharoni"/>
              <a:ea typeface="Aharoni"/>
              <a:cs typeface="Aharoni"/>
              <a:sym typeface="Aharoni"/>
            </a:endParaRPr>
          </a:p>
        </p:txBody>
      </p:sp>
    </p:spTree>
  </p:cSld>
  <p:clrMapOvr>
    <a:masterClrMapping/>
  </p:clrMapOvr>
  <mc:AlternateContent>
    <mc:Choice Requires="p14">
      <p:transition spd="slow" p14:dur="1600">
        <p14:prism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1"/>
          <p:cNvSpPr txBox="1"/>
          <p:nvPr>
            <p:ph type="title"/>
          </p:nvPr>
        </p:nvSpPr>
        <p:spPr>
          <a:xfrm>
            <a:off x="1141413" y="609600"/>
            <a:ext cx="5220750" cy="1180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Century Gothic"/>
              <a:buNone/>
            </a:pPr>
            <a:r>
              <a:rPr lang="es-ES" sz="4400"/>
              <a:t>HUELVA </a:t>
            </a:r>
            <a:endParaRPr sz="4400"/>
          </a:p>
        </p:txBody>
      </p:sp>
      <p:sp>
        <p:nvSpPr>
          <p:cNvPr id="307" name="Google Shape;307;p41"/>
          <p:cNvSpPr/>
          <p:nvPr/>
        </p:nvSpPr>
        <p:spPr>
          <a:xfrm>
            <a:off x="905825" y="4655652"/>
            <a:ext cx="4600800" cy="1392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2000">
                <a:solidFill>
                  <a:schemeClr val="lt1"/>
                </a:solidFill>
                <a:latin typeface="Century Gothic"/>
                <a:ea typeface="Century Gothic"/>
                <a:cs typeface="Century Gothic"/>
                <a:sym typeface="Century Gothic"/>
              </a:rPr>
              <a:t>C</a:t>
            </a:r>
            <a:r>
              <a:rPr b="1" lang="es-ES" sz="2000">
                <a:solidFill>
                  <a:schemeClr val="lt1"/>
                </a:solidFill>
                <a:latin typeface="Comic Sans MS"/>
                <a:ea typeface="Comic Sans MS"/>
                <a:cs typeface="Comic Sans MS"/>
                <a:sym typeface="Comic Sans MS"/>
              </a:rPr>
              <a:t>arolina Marin</a:t>
            </a:r>
            <a:endParaRPr b="1" sz="2000">
              <a:latin typeface="Comic Sans MS"/>
              <a:ea typeface="Comic Sans MS"/>
              <a:cs typeface="Comic Sans MS"/>
              <a:sym typeface="Comic Sans MS"/>
            </a:endParaRPr>
          </a:p>
          <a:p>
            <a:pPr indent="0" lvl="0" marL="0" marR="0" rtl="0" algn="l">
              <a:spcBef>
                <a:spcPts val="0"/>
              </a:spcBef>
              <a:spcAft>
                <a:spcPts val="0"/>
              </a:spcAft>
              <a:buNone/>
            </a:pPr>
            <a:r>
              <a:rPr b="1" lang="es-ES" sz="2000">
                <a:solidFill>
                  <a:srgbClr val="E8E8E8"/>
                </a:solidFill>
                <a:highlight>
                  <a:srgbClr val="1F1F1F"/>
                </a:highlight>
                <a:latin typeface="Roboto"/>
                <a:ea typeface="Roboto"/>
                <a:cs typeface="Roboto"/>
                <a:sym typeface="Roboto"/>
              </a:rPr>
              <a:t>th</a:t>
            </a:r>
            <a:r>
              <a:rPr b="1" lang="es-ES" sz="2000">
                <a:solidFill>
                  <a:srgbClr val="E8E8E8"/>
                </a:solidFill>
                <a:highlight>
                  <a:srgbClr val="1F1F1F"/>
                </a:highlight>
                <a:latin typeface="Comic Sans MS"/>
                <a:ea typeface="Comic Sans MS"/>
                <a:cs typeface="Comic Sans MS"/>
                <a:sym typeface="Comic Sans MS"/>
              </a:rPr>
              <a:t>e first Spanish badminton player to win an Olympic gold medal </a:t>
            </a:r>
            <a:endParaRPr b="1" sz="2000">
              <a:solidFill>
                <a:schemeClr val="lt1"/>
              </a:solidFill>
              <a:latin typeface="Comic Sans MS"/>
              <a:ea typeface="Comic Sans MS"/>
              <a:cs typeface="Comic Sans MS"/>
              <a:sym typeface="Comic Sans MS"/>
            </a:endParaRPr>
          </a:p>
        </p:txBody>
      </p:sp>
      <p:sp>
        <p:nvSpPr>
          <p:cNvPr id="308" name="Google Shape;308;p41"/>
          <p:cNvSpPr/>
          <p:nvPr/>
        </p:nvSpPr>
        <p:spPr>
          <a:xfrm>
            <a:off x="7007055" y="4978826"/>
            <a:ext cx="340509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2000">
                <a:solidFill>
                  <a:schemeClr val="lt1"/>
                </a:solidFill>
                <a:latin typeface="Comic Sans MS"/>
                <a:ea typeface="Comic Sans MS"/>
                <a:cs typeface="Comic Sans MS"/>
                <a:sym typeface="Comic Sans MS"/>
              </a:rPr>
              <a:t>Juan Ramón Jiménez</a:t>
            </a:r>
            <a:endParaRPr b="1" sz="2000">
              <a:latin typeface="Comic Sans MS"/>
              <a:ea typeface="Comic Sans MS"/>
              <a:cs typeface="Comic Sans MS"/>
              <a:sym typeface="Comic Sans MS"/>
            </a:endParaRPr>
          </a:p>
          <a:p>
            <a:pPr indent="0" lvl="0" marL="0" marR="0" rtl="0" algn="l">
              <a:spcBef>
                <a:spcPts val="0"/>
              </a:spcBef>
              <a:spcAft>
                <a:spcPts val="0"/>
              </a:spcAft>
              <a:buNone/>
            </a:pPr>
            <a:r>
              <a:rPr b="1" lang="es-ES" sz="2000">
                <a:solidFill>
                  <a:schemeClr val="lt1"/>
                </a:solidFill>
                <a:latin typeface="Comic Sans MS"/>
                <a:ea typeface="Comic Sans MS"/>
                <a:cs typeface="Comic Sans MS"/>
                <a:sym typeface="Comic Sans MS"/>
              </a:rPr>
              <a:t>Nobel Prize in Literature</a:t>
            </a:r>
            <a:endParaRPr b="1" sz="2000">
              <a:solidFill>
                <a:schemeClr val="lt1"/>
              </a:solidFill>
              <a:latin typeface="Comic Sans MS"/>
              <a:ea typeface="Comic Sans MS"/>
              <a:cs typeface="Comic Sans MS"/>
              <a:sym typeface="Comic Sans MS"/>
            </a:endParaRPr>
          </a:p>
        </p:txBody>
      </p:sp>
      <p:pic>
        <p:nvPicPr>
          <p:cNvPr id="309" name="Google Shape;309;p41"/>
          <p:cNvPicPr preferRelativeResize="0"/>
          <p:nvPr/>
        </p:nvPicPr>
        <p:blipFill>
          <a:blip r:embed="rId3">
            <a:alphaModFix/>
          </a:blip>
          <a:stretch>
            <a:fillRect/>
          </a:stretch>
        </p:blipFill>
        <p:spPr>
          <a:xfrm>
            <a:off x="783325" y="1762825"/>
            <a:ext cx="3841033" cy="2560689"/>
          </a:xfrm>
          <a:prstGeom prst="rect">
            <a:avLst/>
          </a:prstGeom>
          <a:noFill/>
          <a:ln>
            <a:noFill/>
          </a:ln>
        </p:spPr>
      </p:pic>
      <p:pic>
        <p:nvPicPr>
          <p:cNvPr id="310" name="Google Shape;310;p41"/>
          <p:cNvPicPr preferRelativeResize="0"/>
          <p:nvPr/>
        </p:nvPicPr>
        <p:blipFill>
          <a:blip r:embed="rId4">
            <a:alphaModFix/>
          </a:blip>
          <a:stretch>
            <a:fillRect/>
          </a:stretch>
        </p:blipFill>
        <p:spPr>
          <a:xfrm>
            <a:off x="7181601" y="1612900"/>
            <a:ext cx="2958623" cy="25607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txBox="1"/>
          <p:nvPr>
            <p:ph type="title"/>
          </p:nvPr>
        </p:nvSpPr>
        <p:spPr>
          <a:xfrm>
            <a:off x="1141413" y="609600"/>
            <a:ext cx="5027567" cy="87147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Century Gothic"/>
              <a:buNone/>
            </a:pPr>
            <a:r>
              <a:rPr lang="es-ES" sz="4400"/>
              <a:t>SEVILLA</a:t>
            </a:r>
            <a:endParaRPr sz="4400"/>
          </a:p>
        </p:txBody>
      </p:sp>
      <p:pic>
        <p:nvPicPr>
          <p:cNvPr id="316" name="Google Shape;316;p42"/>
          <p:cNvPicPr preferRelativeResize="0"/>
          <p:nvPr/>
        </p:nvPicPr>
        <p:blipFill rotWithShape="1">
          <a:blip r:embed="rId3">
            <a:alphaModFix/>
          </a:blip>
          <a:srcRect b="0" l="0" r="0" t="0"/>
          <a:stretch/>
        </p:blipFill>
        <p:spPr>
          <a:xfrm>
            <a:off x="1416408" y="1481070"/>
            <a:ext cx="2769226" cy="3386008"/>
          </a:xfrm>
          <a:prstGeom prst="rect">
            <a:avLst/>
          </a:prstGeom>
          <a:noFill/>
          <a:ln>
            <a:noFill/>
          </a:ln>
        </p:spPr>
      </p:pic>
      <p:sp>
        <p:nvSpPr>
          <p:cNvPr id="317" name="Google Shape;317;p42"/>
          <p:cNvSpPr txBox="1"/>
          <p:nvPr/>
        </p:nvSpPr>
        <p:spPr>
          <a:xfrm>
            <a:off x="1725770" y="5112912"/>
            <a:ext cx="27045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Velázquez. Painter of Las Meninas. </a:t>
            </a:r>
            <a:endParaRPr sz="2400">
              <a:solidFill>
                <a:schemeClr val="lt1"/>
              </a:solidFill>
              <a:latin typeface="Aharoni"/>
              <a:ea typeface="Aharoni"/>
              <a:cs typeface="Aharoni"/>
              <a:sym typeface="Aharoni"/>
            </a:endParaRPr>
          </a:p>
        </p:txBody>
      </p:sp>
      <p:sp>
        <p:nvSpPr>
          <p:cNvPr id="318" name="Google Shape;318;p42"/>
          <p:cNvSpPr txBox="1"/>
          <p:nvPr/>
        </p:nvSpPr>
        <p:spPr>
          <a:xfrm>
            <a:off x="5486400" y="4882079"/>
            <a:ext cx="5954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Olga Carmona,</a:t>
            </a:r>
            <a:endParaRPr sz="2400">
              <a:solidFill>
                <a:schemeClr val="lt1"/>
              </a:solidFill>
              <a:latin typeface="Aharoni"/>
              <a:ea typeface="Aharoni"/>
              <a:cs typeface="Aharoni"/>
              <a:sym typeface="Aharoni"/>
            </a:endParaRPr>
          </a:p>
          <a:p>
            <a:pPr indent="0" lvl="0" marL="0" marR="0" rtl="0" algn="l">
              <a:spcBef>
                <a:spcPts val="0"/>
              </a:spcBef>
              <a:spcAft>
                <a:spcPts val="0"/>
              </a:spcAft>
              <a:buNone/>
            </a:pPr>
            <a:r>
              <a:rPr lang="es-ES" sz="2400">
                <a:solidFill>
                  <a:schemeClr val="lt1"/>
                </a:solidFill>
                <a:latin typeface="Aharoni"/>
                <a:ea typeface="Aharoni"/>
                <a:cs typeface="Aharoni"/>
                <a:sym typeface="Aharoni"/>
              </a:rPr>
              <a:t>Soccer World Cup winner. </a:t>
            </a:r>
            <a:endParaRPr sz="2400">
              <a:solidFill>
                <a:schemeClr val="lt1"/>
              </a:solidFill>
              <a:latin typeface="Aharoni"/>
              <a:ea typeface="Aharoni"/>
              <a:cs typeface="Aharoni"/>
              <a:sym typeface="Aharoni"/>
            </a:endParaRPr>
          </a:p>
        </p:txBody>
      </p:sp>
      <p:pic>
        <p:nvPicPr>
          <p:cNvPr id="319" name="Google Shape;319;p42"/>
          <p:cNvPicPr preferRelativeResize="0"/>
          <p:nvPr/>
        </p:nvPicPr>
        <p:blipFill>
          <a:blip r:embed="rId4">
            <a:alphaModFix/>
          </a:blip>
          <a:stretch>
            <a:fillRect/>
          </a:stretch>
        </p:blipFill>
        <p:spPr>
          <a:xfrm>
            <a:off x="5590287" y="1843950"/>
            <a:ext cx="4323926" cy="2882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3"/>
          <p:cNvSpPr txBox="1"/>
          <p:nvPr>
            <p:ph type="title"/>
          </p:nvPr>
        </p:nvSpPr>
        <p:spPr>
          <a:xfrm>
            <a:off x="1141413" y="609600"/>
            <a:ext cx="4885900" cy="124495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CÓRDOBA</a:t>
            </a:r>
            <a:endParaRPr sz="4400">
              <a:latin typeface="Aharoni"/>
              <a:ea typeface="Aharoni"/>
              <a:cs typeface="Aharoni"/>
              <a:sym typeface="Aharoni"/>
            </a:endParaRPr>
          </a:p>
        </p:txBody>
      </p:sp>
      <p:sp>
        <p:nvSpPr>
          <p:cNvPr id="325" name="Google Shape;325;p43"/>
          <p:cNvSpPr txBox="1"/>
          <p:nvPr/>
        </p:nvSpPr>
        <p:spPr>
          <a:xfrm>
            <a:off x="1141421" y="5032241"/>
            <a:ext cx="3760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Zayda, muslim princess from Al Andalus. </a:t>
            </a:r>
            <a:endParaRPr sz="1800">
              <a:solidFill>
                <a:schemeClr val="lt1"/>
              </a:solidFill>
              <a:latin typeface="Century Gothic"/>
              <a:ea typeface="Century Gothic"/>
              <a:cs typeface="Century Gothic"/>
              <a:sym typeface="Century Gothic"/>
            </a:endParaRPr>
          </a:p>
        </p:txBody>
      </p:sp>
      <p:pic>
        <p:nvPicPr>
          <p:cNvPr id="326" name="Google Shape;326;p43"/>
          <p:cNvPicPr preferRelativeResize="0"/>
          <p:nvPr/>
        </p:nvPicPr>
        <p:blipFill rotWithShape="1">
          <a:blip r:embed="rId3">
            <a:alphaModFix/>
          </a:blip>
          <a:srcRect b="0" l="0" r="0" t="0"/>
          <a:stretch/>
        </p:blipFill>
        <p:spPr>
          <a:xfrm>
            <a:off x="6156102" y="1940256"/>
            <a:ext cx="3722330" cy="2477041"/>
          </a:xfrm>
          <a:prstGeom prst="rect">
            <a:avLst/>
          </a:prstGeom>
          <a:noFill/>
          <a:ln>
            <a:noFill/>
          </a:ln>
        </p:spPr>
      </p:pic>
      <p:sp>
        <p:nvSpPr>
          <p:cNvPr id="327" name="Google Shape;327;p43"/>
          <p:cNvSpPr txBox="1"/>
          <p:nvPr/>
        </p:nvSpPr>
        <p:spPr>
          <a:xfrm>
            <a:off x="6156102" y="4790941"/>
            <a:ext cx="46106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Joaquín Cortés. Bailador internacional.</a:t>
            </a:r>
            <a:endParaRPr sz="1800">
              <a:solidFill>
                <a:schemeClr val="lt1"/>
              </a:solidFill>
              <a:latin typeface="Century Gothic"/>
              <a:ea typeface="Century Gothic"/>
              <a:cs typeface="Century Gothic"/>
              <a:sym typeface="Century Gothic"/>
            </a:endParaRPr>
          </a:p>
        </p:txBody>
      </p:sp>
      <p:pic>
        <p:nvPicPr>
          <p:cNvPr id="328" name="Google Shape;328;p43"/>
          <p:cNvPicPr preferRelativeResize="0"/>
          <p:nvPr/>
        </p:nvPicPr>
        <p:blipFill>
          <a:blip r:embed="rId4">
            <a:alphaModFix/>
          </a:blip>
          <a:stretch>
            <a:fillRect/>
          </a:stretch>
        </p:blipFill>
        <p:spPr>
          <a:xfrm>
            <a:off x="1203912" y="2250400"/>
            <a:ext cx="3819864" cy="2477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4"/>
          <p:cNvSpPr txBox="1"/>
          <p:nvPr>
            <p:ph type="title"/>
          </p:nvPr>
        </p:nvSpPr>
        <p:spPr>
          <a:xfrm>
            <a:off x="1141413" y="609600"/>
            <a:ext cx="4795748" cy="123207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JAÉN</a:t>
            </a:r>
            <a:endParaRPr sz="4400">
              <a:latin typeface="Aharoni"/>
              <a:ea typeface="Aharoni"/>
              <a:cs typeface="Aharoni"/>
              <a:sym typeface="Aharoni"/>
            </a:endParaRPr>
          </a:p>
        </p:txBody>
      </p:sp>
      <p:pic>
        <p:nvPicPr>
          <p:cNvPr id="334" name="Google Shape;334;p44"/>
          <p:cNvPicPr preferRelativeResize="0"/>
          <p:nvPr/>
        </p:nvPicPr>
        <p:blipFill rotWithShape="1">
          <a:blip r:embed="rId3">
            <a:alphaModFix/>
          </a:blip>
          <a:srcRect b="0" l="0" r="0" t="0"/>
          <a:stretch/>
        </p:blipFill>
        <p:spPr>
          <a:xfrm>
            <a:off x="1832086" y="1841679"/>
            <a:ext cx="2371725" cy="3162300"/>
          </a:xfrm>
          <a:prstGeom prst="rect">
            <a:avLst/>
          </a:prstGeom>
          <a:noFill/>
          <a:ln>
            <a:noFill/>
          </a:ln>
        </p:spPr>
      </p:pic>
      <p:pic>
        <p:nvPicPr>
          <p:cNvPr id="335" name="Google Shape;335;p44"/>
          <p:cNvPicPr preferRelativeResize="0"/>
          <p:nvPr/>
        </p:nvPicPr>
        <p:blipFill rotWithShape="1">
          <a:blip r:embed="rId4">
            <a:alphaModFix/>
          </a:blip>
          <a:srcRect b="0" l="0" r="0" t="0"/>
          <a:stretch/>
        </p:blipFill>
        <p:spPr>
          <a:xfrm>
            <a:off x="6227323" y="1841679"/>
            <a:ext cx="4230322" cy="2822418"/>
          </a:xfrm>
          <a:prstGeom prst="rect">
            <a:avLst/>
          </a:prstGeom>
          <a:noFill/>
          <a:ln>
            <a:noFill/>
          </a:ln>
        </p:spPr>
      </p:pic>
      <p:sp>
        <p:nvSpPr>
          <p:cNvPr id="336" name="Google Shape;336;p44"/>
          <p:cNvSpPr txBox="1"/>
          <p:nvPr/>
        </p:nvSpPr>
        <p:spPr>
          <a:xfrm>
            <a:off x="1339402" y="5434885"/>
            <a:ext cx="3438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Joaquín Sabina. Singer and composer. </a:t>
            </a:r>
            <a:endParaRPr sz="1800">
              <a:solidFill>
                <a:schemeClr val="lt1"/>
              </a:solidFill>
              <a:latin typeface="Century Gothic"/>
              <a:ea typeface="Century Gothic"/>
              <a:cs typeface="Century Gothic"/>
              <a:sym typeface="Century Gothic"/>
            </a:endParaRPr>
          </a:p>
        </p:txBody>
      </p:sp>
      <p:sp>
        <p:nvSpPr>
          <p:cNvPr id="337" name="Google Shape;337;p44"/>
          <p:cNvSpPr txBox="1"/>
          <p:nvPr/>
        </p:nvSpPr>
        <p:spPr>
          <a:xfrm>
            <a:off x="6606862" y="5003979"/>
            <a:ext cx="38507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Rosario Pardo. Actress</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ph type="title"/>
          </p:nvPr>
        </p:nvSpPr>
        <p:spPr>
          <a:xfrm>
            <a:off x="1141413" y="609600"/>
            <a:ext cx="3185888" cy="120632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ALMERÍA</a:t>
            </a:r>
            <a:endParaRPr sz="4400">
              <a:latin typeface="Aharoni"/>
              <a:ea typeface="Aharoni"/>
              <a:cs typeface="Aharoni"/>
              <a:sym typeface="Aharoni"/>
            </a:endParaRPr>
          </a:p>
        </p:txBody>
      </p:sp>
      <p:pic>
        <p:nvPicPr>
          <p:cNvPr id="343" name="Google Shape;343;p45"/>
          <p:cNvPicPr preferRelativeResize="0"/>
          <p:nvPr/>
        </p:nvPicPr>
        <p:blipFill rotWithShape="1">
          <a:blip r:embed="rId3">
            <a:alphaModFix/>
          </a:blip>
          <a:srcRect b="0" l="0" r="0" t="0"/>
          <a:stretch/>
        </p:blipFill>
        <p:spPr>
          <a:xfrm>
            <a:off x="1548494" y="2123874"/>
            <a:ext cx="3242447" cy="3216403"/>
          </a:xfrm>
          <a:prstGeom prst="rect">
            <a:avLst/>
          </a:prstGeom>
          <a:noFill/>
          <a:ln>
            <a:noFill/>
          </a:ln>
        </p:spPr>
      </p:pic>
      <p:pic>
        <p:nvPicPr>
          <p:cNvPr id="344" name="Google Shape;344;p45"/>
          <p:cNvPicPr preferRelativeResize="0"/>
          <p:nvPr/>
        </p:nvPicPr>
        <p:blipFill rotWithShape="1">
          <a:blip r:embed="rId4">
            <a:alphaModFix/>
          </a:blip>
          <a:srcRect b="0" l="0" r="0" t="0"/>
          <a:stretch/>
        </p:blipFill>
        <p:spPr>
          <a:xfrm>
            <a:off x="6723322" y="1365160"/>
            <a:ext cx="3953264" cy="3613530"/>
          </a:xfrm>
          <a:prstGeom prst="rect">
            <a:avLst/>
          </a:prstGeom>
          <a:noFill/>
          <a:ln>
            <a:noFill/>
          </a:ln>
        </p:spPr>
      </p:pic>
      <p:sp>
        <p:nvSpPr>
          <p:cNvPr id="345" name="Google Shape;345;p45"/>
          <p:cNvSpPr txBox="1"/>
          <p:nvPr/>
        </p:nvSpPr>
        <p:spPr>
          <a:xfrm>
            <a:off x="6723325" y="5177675"/>
            <a:ext cx="42237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Carmen de Burgos. Journalist, writer, translator and suffragist who fought tirelessly for women’s rights.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6"/>
          <p:cNvSpPr txBox="1"/>
          <p:nvPr>
            <p:ph type="title"/>
          </p:nvPr>
        </p:nvSpPr>
        <p:spPr>
          <a:xfrm>
            <a:off x="1141413" y="609600"/>
            <a:ext cx="3095736" cy="132223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GRANADA</a:t>
            </a:r>
            <a:endParaRPr sz="4400">
              <a:latin typeface="Aharoni"/>
              <a:ea typeface="Aharoni"/>
              <a:cs typeface="Aharoni"/>
              <a:sym typeface="Aharoni"/>
            </a:endParaRPr>
          </a:p>
        </p:txBody>
      </p:sp>
      <p:sp>
        <p:nvSpPr>
          <p:cNvPr id="351" name="Google Shape;351;p46"/>
          <p:cNvSpPr txBox="1"/>
          <p:nvPr/>
        </p:nvSpPr>
        <p:spPr>
          <a:xfrm>
            <a:off x="1017425" y="4706625"/>
            <a:ext cx="46755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Estrella Morente. Spanish flamenco singer. https://www.youtube.com/watch?v=3PJiNOJsK8E&amp;list=RD3PJiNOJsK8E&amp;start_radio=1</a:t>
            </a:r>
            <a:endParaRPr sz="1800">
              <a:solidFill>
                <a:schemeClr val="lt1"/>
              </a:solidFill>
              <a:latin typeface="Century Gothic"/>
              <a:ea typeface="Century Gothic"/>
              <a:cs typeface="Century Gothic"/>
              <a:sym typeface="Century Gothic"/>
            </a:endParaRPr>
          </a:p>
        </p:txBody>
      </p:sp>
      <p:sp>
        <p:nvSpPr>
          <p:cNvPr id="352" name="Google Shape;352;p46"/>
          <p:cNvSpPr txBox="1"/>
          <p:nvPr/>
        </p:nvSpPr>
        <p:spPr>
          <a:xfrm>
            <a:off x="6722772" y="5211582"/>
            <a:ext cx="4237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Federico García Lorca</a:t>
            </a:r>
            <a:r>
              <a:rPr lang="es-ES" sz="1800">
                <a:solidFill>
                  <a:schemeClr val="lt1"/>
                </a:solidFill>
                <a:latin typeface="Century Gothic"/>
                <a:ea typeface="Century Gothic"/>
                <a:cs typeface="Century Gothic"/>
                <a:sym typeface="Century Gothic"/>
              </a:rPr>
              <a:t>. Poet, writer and theatre director. </a:t>
            </a:r>
            <a:endParaRPr sz="1800">
              <a:solidFill>
                <a:schemeClr val="lt1"/>
              </a:solidFill>
              <a:latin typeface="Century Gothic"/>
              <a:ea typeface="Century Gothic"/>
              <a:cs typeface="Century Gothic"/>
              <a:sym typeface="Century Gothic"/>
            </a:endParaRPr>
          </a:p>
        </p:txBody>
      </p:sp>
      <p:pic>
        <p:nvPicPr>
          <p:cNvPr id="353" name="Google Shape;353;p46"/>
          <p:cNvPicPr preferRelativeResize="0"/>
          <p:nvPr/>
        </p:nvPicPr>
        <p:blipFill>
          <a:blip r:embed="rId3">
            <a:alphaModFix/>
          </a:blip>
          <a:stretch>
            <a:fillRect/>
          </a:stretch>
        </p:blipFill>
        <p:spPr>
          <a:xfrm>
            <a:off x="6906247" y="1455877"/>
            <a:ext cx="2630075" cy="3654100"/>
          </a:xfrm>
          <a:prstGeom prst="rect">
            <a:avLst/>
          </a:prstGeom>
          <a:noFill/>
          <a:ln>
            <a:noFill/>
          </a:ln>
        </p:spPr>
      </p:pic>
      <p:pic>
        <p:nvPicPr>
          <p:cNvPr id="354" name="Google Shape;354;p46"/>
          <p:cNvPicPr preferRelativeResize="0"/>
          <p:nvPr/>
        </p:nvPicPr>
        <p:blipFill>
          <a:blip r:embed="rId4">
            <a:alphaModFix/>
          </a:blip>
          <a:stretch>
            <a:fillRect/>
          </a:stretch>
        </p:blipFill>
        <p:spPr>
          <a:xfrm>
            <a:off x="1513000" y="2325523"/>
            <a:ext cx="3477175" cy="2139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7"/>
          <p:cNvSpPr txBox="1"/>
          <p:nvPr>
            <p:ph type="title"/>
          </p:nvPr>
        </p:nvSpPr>
        <p:spPr>
          <a:xfrm>
            <a:off x="1141413" y="609600"/>
            <a:ext cx="2838159" cy="106465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MÁLAGA</a:t>
            </a:r>
            <a:endParaRPr sz="4400">
              <a:latin typeface="Aharoni"/>
              <a:ea typeface="Aharoni"/>
              <a:cs typeface="Aharoni"/>
              <a:sym typeface="Aharoni"/>
            </a:endParaRPr>
          </a:p>
        </p:txBody>
      </p:sp>
      <p:pic>
        <p:nvPicPr>
          <p:cNvPr id="360" name="Google Shape;360;p47"/>
          <p:cNvPicPr preferRelativeResize="0"/>
          <p:nvPr/>
        </p:nvPicPr>
        <p:blipFill rotWithShape="1">
          <a:blip r:embed="rId3">
            <a:alphaModFix/>
          </a:blip>
          <a:srcRect b="0" l="0" r="0" t="0"/>
          <a:stretch/>
        </p:blipFill>
        <p:spPr>
          <a:xfrm>
            <a:off x="1141413" y="1611089"/>
            <a:ext cx="2594288" cy="3917637"/>
          </a:xfrm>
          <a:prstGeom prst="rect">
            <a:avLst/>
          </a:prstGeom>
          <a:noFill/>
          <a:ln>
            <a:noFill/>
          </a:ln>
        </p:spPr>
      </p:pic>
      <p:pic>
        <p:nvPicPr>
          <p:cNvPr id="361" name="Google Shape;361;p47"/>
          <p:cNvPicPr preferRelativeResize="0"/>
          <p:nvPr/>
        </p:nvPicPr>
        <p:blipFill rotWithShape="1">
          <a:blip r:embed="rId4">
            <a:alphaModFix/>
          </a:blip>
          <a:srcRect b="0" l="0" r="0" t="0"/>
          <a:stretch/>
        </p:blipFill>
        <p:spPr>
          <a:xfrm>
            <a:off x="4904838" y="1371332"/>
            <a:ext cx="2371725" cy="3162300"/>
          </a:xfrm>
          <a:prstGeom prst="rect">
            <a:avLst/>
          </a:prstGeom>
          <a:noFill/>
          <a:ln>
            <a:noFill/>
          </a:ln>
        </p:spPr>
      </p:pic>
      <p:sp>
        <p:nvSpPr>
          <p:cNvPr id="362" name="Google Shape;362;p47"/>
          <p:cNvSpPr txBox="1"/>
          <p:nvPr/>
        </p:nvSpPr>
        <p:spPr>
          <a:xfrm>
            <a:off x="423013" y="5898524"/>
            <a:ext cx="40310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Dani Rovira. Monologuista y actor.</a:t>
            </a:r>
            <a:endParaRPr sz="1800">
              <a:solidFill>
                <a:schemeClr val="lt1"/>
              </a:solidFill>
              <a:latin typeface="Century Gothic"/>
              <a:ea typeface="Century Gothic"/>
              <a:cs typeface="Century Gothic"/>
              <a:sym typeface="Century Gothic"/>
            </a:endParaRPr>
          </a:p>
        </p:txBody>
      </p:sp>
      <p:sp>
        <p:nvSpPr>
          <p:cNvPr id="363" name="Google Shape;363;p47"/>
          <p:cNvSpPr txBox="1"/>
          <p:nvPr/>
        </p:nvSpPr>
        <p:spPr>
          <a:xfrm>
            <a:off x="4904839" y="4662153"/>
            <a:ext cx="27711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La Mari de Chambao. Flamenco singer and composer. </a:t>
            </a:r>
            <a:endParaRPr sz="1800">
              <a:solidFill>
                <a:schemeClr val="lt1"/>
              </a:solidFill>
              <a:latin typeface="Century Gothic"/>
              <a:ea typeface="Century Gothic"/>
              <a:cs typeface="Century Gothic"/>
              <a:sym typeface="Century Gothic"/>
            </a:endParaRPr>
          </a:p>
        </p:txBody>
      </p:sp>
      <p:sp>
        <p:nvSpPr>
          <p:cNvPr id="364" name="Google Shape;364;p47"/>
          <p:cNvSpPr txBox="1"/>
          <p:nvPr/>
        </p:nvSpPr>
        <p:spPr>
          <a:xfrm>
            <a:off x="8404538" y="5344460"/>
            <a:ext cx="30009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Antonio Banderas, The most Universal malagueño</a:t>
            </a:r>
            <a:endParaRPr sz="1800">
              <a:solidFill>
                <a:schemeClr val="lt1"/>
              </a:solidFill>
              <a:latin typeface="Century Gothic"/>
              <a:ea typeface="Century Gothic"/>
              <a:cs typeface="Century Gothic"/>
              <a:sym typeface="Century Gothic"/>
            </a:endParaRPr>
          </a:p>
        </p:txBody>
      </p:sp>
      <p:pic>
        <p:nvPicPr>
          <p:cNvPr id="365" name="Google Shape;365;p47"/>
          <p:cNvPicPr preferRelativeResize="0"/>
          <p:nvPr/>
        </p:nvPicPr>
        <p:blipFill>
          <a:blip r:embed="rId5">
            <a:alphaModFix/>
          </a:blip>
          <a:stretch>
            <a:fillRect/>
          </a:stretch>
        </p:blipFill>
        <p:spPr>
          <a:xfrm>
            <a:off x="8075389" y="3122049"/>
            <a:ext cx="3659226" cy="2059551"/>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1975100" y="2489925"/>
            <a:ext cx="8147400" cy="2268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8800"/>
              <a:buFont typeface="Aharoni"/>
              <a:buNone/>
            </a:pPr>
            <a:r>
              <a:rPr lang="es-ES" sz="8800">
                <a:latin typeface="Aharoni"/>
                <a:ea typeface="Aharoni"/>
                <a:cs typeface="Aharoni"/>
                <a:sym typeface="Aharoni"/>
              </a:rPr>
              <a:t>TRADITIONAL      FOODS</a:t>
            </a:r>
            <a:endParaRPr sz="8800">
              <a:latin typeface="Aharoni"/>
              <a:ea typeface="Aharoni"/>
              <a:cs typeface="Aharoni"/>
              <a:sym typeface="Aharoni"/>
            </a:endParaRP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8"/>
          <p:cNvSpPr txBox="1"/>
          <p:nvPr>
            <p:ph type="title"/>
          </p:nvPr>
        </p:nvSpPr>
        <p:spPr>
          <a:xfrm>
            <a:off x="1141413" y="609600"/>
            <a:ext cx="3469224" cy="128359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CÁDIZ</a:t>
            </a:r>
            <a:endParaRPr sz="4400">
              <a:latin typeface="Aharoni"/>
              <a:ea typeface="Aharoni"/>
              <a:cs typeface="Aharoni"/>
              <a:sym typeface="Aharoni"/>
            </a:endParaRPr>
          </a:p>
        </p:txBody>
      </p:sp>
      <p:pic>
        <p:nvPicPr>
          <p:cNvPr id="371" name="Google Shape;371;p48"/>
          <p:cNvPicPr preferRelativeResize="0"/>
          <p:nvPr/>
        </p:nvPicPr>
        <p:blipFill rotWithShape="1">
          <a:blip r:embed="rId3">
            <a:alphaModFix/>
          </a:blip>
          <a:srcRect b="0" l="0" r="0" t="0"/>
          <a:stretch/>
        </p:blipFill>
        <p:spPr>
          <a:xfrm>
            <a:off x="1262130" y="1893194"/>
            <a:ext cx="3348507" cy="3352800"/>
          </a:xfrm>
          <a:prstGeom prst="rect">
            <a:avLst/>
          </a:prstGeom>
          <a:noFill/>
          <a:ln>
            <a:noFill/>
          </a:ln>
        </p:spPr>
      </p:pic>
      <p:pic>
        <p:nvPicPr>
          <p:cNvPr id="372" name="Google Shape;372;p48"/>
          <p:cNvPicPr preferRelativeResize="0"/>
          <p:nvPr/>
        </p:nvPicPr>
        <p:blipFill rotWithShape="1">
          <a:blip r:embed="rId4">
            <a:alphaModFix/>
          </a:blip>
          <a:srcRect b="0" l="0" r="0" t="0"/>
          <a:stretch/>
        </p:blipFill>
        <p:spPr>
          <a:xfrm>
            <a:off x="6352851" y="2057735"/>
            <a:ext cx="4542675" cy="3023718"/>
          </a:xfrm>
          <a:prstGeom prst="rect">
            <a:avLst/>
          </a:prstGeom>
          <a:noFill/>
          <a:ln>
            <a:noFill/>
          </a:ln>
        </p:spPr>
      </p:pic>
      <p:sp>
        <p:nvSpPr>
          <p:cNvPr id="373" name="Google Shape;373;p48"/>
          <p:cNvSpPr txBox="1"/>
          <p:nvPr/>
        </p:nvSpPr>
        <p:spPr>
          <a:xfrm>
            <a:off x="1141412" y="5743977"/>
            <a:ext cx="3842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Joaquín Sánchez . Famous footballer from Real Betis. </a:t>
            </a:r>
            <a:endParaRPr sz="1800">
              <a:solidFill>
                <a:schemeClr val="lt1"/>
              </a:solidFill>
              <a:latin typeface="Century Gothic"/>
              <a:ea typeface="Century Gothic"/>
              <a:cs typeface="Century Gothic"/>
              <a:sym typeface="Century Gothic"/>
            </a:endParaRPr>
          </a:p>
        </p:txBody>
      </p:sp>
      <p:sp>
        <p:nvSpPr>
          <p:cNvPr id="374" name="Google Shape;374;p48"/>
          <p:cNvSpPr txBox="1"/>
          <p:nvPr/>
        </p:nvSpPr>
        <p:spPr>
          <a:xfrm>
            <a:off x="6671256" y="5550794"/>
            <a:ext cx="42242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lt1"/>
                </a:solidFill>
                <a:latin typeface="Century Gothic"/>
                <a:ea typeface="Century Gothic"/>
                <a:cs typeface="Century Gothic"/>
                <a:sym typeface="Century Gothic"/>
              </a:rPr>
              <a:t>Sara Baras. Bailaora de flamenco.</a:t>
            </a:r>
            <a:endParaRPr sz="1800">
              <a:solidFill>
                <a:schemeClr val="lt1"/>
              </a:solidFill>
              <a:latin typeface="Century Gothic"/>
              <a:ea typeface="Century Gothic"/>
              <a:cs typeface="Century Gothic"/>
              <a:sym typeface="Century Gothic"/>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9"/>
          <p:cNvSpPr txBox="1"/>
          <p:nvPr>
            <p:ph type="title"/>
          </p:nvPr>
        </p:nvSpPr>
        <p:spPr>
          <a:xfrm>
            <a:off x="832320" y="2489916"/>
            <a:ext cx="9905998" cy="1905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9600"/>
              <a:buFont typeface="Aharoni"/>
              <a:buNone/>
            </a:pPr>
            <a:r>
              <a:rPr lang="es-ES" sz="9600">
                <a:latin typeface="Aharoni"/>
                <a:ea typeface="Aharoni"/>
                <a:cs typeface="Aharoni"/>
                <a:sym typeface="Aharoni"/>
              </a:rPr>
              <a:t>THE END</a:t>
            </a:r>
            <a:endParaRPr sz="9600">
              <a:latin typeface="Aharoni"/>
              <a:ea typeface="Aharoni"/>
              <a:cs typeface="Aharoni"/>
              <a:sym typeface="Aharon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txBox="1"/>
          <p:nvPr>
            <p:ph type="title"/>
          </p:nvPr>
        </p:nvSpPr>
        <p:spPr>
          <a:xfrm>
            <a:off x="572307" y="428223"/>
            <a:ext cx="5334001" cy="692239"/>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4000"/>
              <a:buFont typeface="Aharoni"/>
              <a:buNone/>
            </a:pPr>
            <a:r>
              <a:rPr lang="es-ES" sz="4000">
                <a:latin typeface="Aharoni"/>
                <a:ea typeface="Aharoni"/>
                <a:cs typeface="Aharoni"/>
                <a:sym typeface="Aharoni"/>
              </a:rPr>
              <a:t> HUELVA CUISINE</a:t>
            </a:r>
            <a:endParaRPr sz="4000">
              <a:latin typeface="Aharoni"/>
              <a:ea typeface="Aharoni"/>
              <a:cs typeface="Aharoni"/>
              <a:sym typeface="Aharoni"/>
            </a:endParaRPr>
          </a:p>
        </p:txBody>
      </p:sp>
      <p:pic>
        <p:nvPicPr>
          <p:cNvPr id="150" name="Google Shape;150;p22"/>
          <p:cNvPicPr preferRelativeResize="0"/>
          <p:nvPr/>
        </p:nvPicPr>
        <p:blipFill rotWithShape="1">
          <a:blip r:embed="rId3">
            <a:alphaModFix/>
          </a:blip>
          <a:srcRect b="0" l="0" r="0" t="0"/>
          <a:stretch/>
        </p:blipFill>
        <p:spPr>
          <a:xfrm>
            <a:off x="572307" y="1362813"/>
            <a:ext cx="3571875" cy="2638425"/>
          </a:xfrm>
          <a:prstGeom prst="rect">
            <a:avLst/>
          </a:prstGeom>
          <a:noFill/>
          <a:ln>
            <a:noFill/>
          </a:ln>
        </p:spPr>
      </p:pic>
      <p:pic>
        <p:nvPicPr>
          <p:cNvPr id="151" name="Google Shape;151;p22"/>
          <p:cNvPicPr preferRelativeResize="0"/>
          <p:nvPr/>
        </p:nvPicPr>
        <p:blipFill rotWithShape="1">
          <a:blip r:embed="rId4">
            <a:alphaModFix/>
          </a:blip>
          <a:srcRect b="0" l="0" r="0" t="0"/>
          <a:stretch/>
        </p:blipFill>
        <p:spPr>
          <a:xfrm>
            <a:off x="3239307" y="4243589"/>
            <a:ext cx="3043707" cy="2282780"/>
          </a:xfrm>
          <a:prstGeom prst="rect">
            <a:avLst/>
          </a:prstGeom>
          <a:noFill/>
          <a:ln>
            <a:noFill/>
          </a:ln>
        </p:spPr>
      </p:pic>
      <p:sp>
        <p:nvSpPr>
          <p:cNvPr id="152" name="Google Shape;152;p22"/>
          <p:cNvSpPr txBox="1"/>
          <p:nvPr/>
        </p:nvSpPr>
        <p:spPr>
          <a:xfrm>
            <a:off x="4267104" y="1893194"/>
            <a:ext cx="255869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cap="none" strike="noStrike">
                <a:solidFill>
                  <a:schemeClr val="lt1"/>
                </a:solidFill>
                <a:latin typeface="Century Gothic"/>
                <a:ea typeface="Century Gothic"/>
                <a:cs typeface="Century Gothic"/>
                <a:sym typeface="Century Gothic"/>
              </a:rPr>
              <a:t>Gambas de Huelva</a:t>
            </a:r>
            <a:endParaRPr sz="2400">
              <a:solidFill>
                <a:schemeClr val="lt1"/>
              </a:solidFill>
              <a:latin typeface="Century Gothic"/>
              <a:ea typeface="Century Gothic"/>
              <a:cs typeface="Century Gothic"/>
              <a:sym typeface="Century Gothic"/>
            </a:endParaRPr>
          </a:p>
        </p:txBody>
      </p:sp>
      <p:sp>
        <p:nvSpPr>
          <p:cNvPr id="153" name="Google Shape;153;p22"/>
          <p:cNvSpPr txBox="1"/>
          <p:nvPr/>
        </p:nvSpPr>
        <p:spPr>
          <a:xfrm>
            <a:off x="759854" y="4855335"/>
            <a:ext cx="233107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Century Gothic"/>
                <a:ea typeface="Century Gothic"/>
                <a:cs typeface="Century Gothic"/>
                <a:sym typeface="Century Gothic"/>
              </a:rPr>
              <a:t>Jamón Serrano</a:t>
            </a:r>
            <a:endParaRPr sz="2400">
              <a:solidFill>
                <a:schemeClr val="lt1"/>
              </a:solidFill>
              <a:latin typeface="Century Gothic"/>
              <a:ea typeface="Century Gothic"/>
              <a:cs typeface="Century Gothic"/>
              <a:sym typeface="Century Gothic"/>
            </a:endParaRPr>
          </a:p>
        </p:txBody>
      </p:sp>
      <p:pic>
        <p:nvPicPr>
          <p:cNvPr id="154" name="Google Shape;154;p22"/>
          <p:cNvPicPr preferRelativeResize="0"/>
          <p:nvPr/>
        </p:nvPicPr>
        <p:blipFill rotWithShape="1">
          <a:blip r:embed="rId5">
            <a:alphaModFix/>
          </a:blip>
          <a:srcRect b="0" l="0" r="0" t="0"/>
          <a:stretch/>
        </p:blipFill>
        <p:spPr>
          <a:xfrm>
            <a:off x="7159982" y="428223"/>
            <a:ext cx="3557982" cy="2671721"/>
          </a:xfrm>
          <a:prstGeom prst="rect">
            <a:avLst/>
          </a:prstGeom>
          <a:noFill/>
          <a:ln>
            <a:noFill/>
          </a:ln>
        </p:spPr>
      </p:pic>
      <p:sp>
        <p:nvSpPr>
          <p:cNvPr id="155" name="Google Shape;155;p22"/>
          <p:cNvSpPr txBox="1"/>
          <p:nvPr/>
        </p:nvSpPr>
        <p:spPr>
          <a:xfrm>
            <a:off x="8139448" y="3258356"/>
            <a:ext cx="195758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Century Gothic"/>
                <a:ea typeface="Century Gothic"/>
                <a:cs typeface="Century Gothic"/>
                <a:sym typeface="Century Gothic"/>
              </a:rPr>
              <a:t>Coquinas</a:t>
            </a:r>
            <a:endParaRPr/>
          </a:p>
        </p:txBody>
      </p:sp>
      <p:pic>
        <p:nvPicPr>
          <p:cNvPr id="156" name="Google Shape;156;p22"/>
          <p:cNvPicPr preferRelativeResize="0"/>
          <p:nvPr/>
        </p:nvPicPr>
        <p:blipFill rotWithShape="1">
          <a:blip r:embed="rId6">
            <a:alphaModFix/>
          </a:blip>
          <a:srcRect b="0" l="0" r="0" t="0"/>
          <a:stretch/>
        </p:blipFill>
        <p:spPr>
          <a:xfrm>
            <a:off x="7056952" y="4001238"/>
            <a:ext cx="2837134" cy="2223281"/>
          </a:xfrm>
          <a:prstGeom prst="rect">
            <a:avLst/>
          </a:prstGeom>
          <a:noFill/>
          <a:ln>
            <a:noFill/>
          </a:ln>
        </p:spPr>
      </p:pic>
      <p:sp>
        <p:nvSpPr>
          <p:cNvPr id="157" name="Google Shape;157;p22"/>
          <p:cNvSpPr txBox="1"/>
          <p:nvPr/>
        </p:nvSpPr>
        <p:spPr>
          <a:xfrm>
            <a:off x="10187190" y="4726546"/>
            <a:ext cx="10689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Century Gothic"/>
                <a:ea typeface="Century Gothic"/>
                <a:cs typeface="Century Gothic"/>
                <a:sym typeface="Century Gothic"/>
              </a:rPr>
              <a:t>Setas</a:t>
            </a:r>
            <a:r>
              <a:rPr lang="es-ES" sz="1800">
                <a:solidFill>
                  <a:schemeClr val="lt1"/>
                </a:solidFill>
                <a:latin typeface="Century Gothic"/>
                <a:ea typeface="Century Gothic"/>
                <a:cs typeface="Century Gothic"/>
                <a:sym typeface="Century Gothic"/>
              </a:rPr>
              <a:t>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1141413" y="609600"/>
            <a:ext cx="7745010" cy="78131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ALIMENTOS DE SEVILLA</a:t>
            </a:r>
            <a:endParaRPr sz="4400">
              <a:latin typeface="Aharoni"/>
              <a:ea typeface="Aharoni"/>
              <a:cs typeface="Aharoni"/>
              <a:sym typeface="Aharoni"/>
            </a:endParaRPr>
          </a:p>
        </p:txBody>
      </p:sp>
      <p:pic>
        <p:nvPicPr>
          <p:cNvPr id="163" name="Google Shape;163;p23"/>
          <p:cNvPicPr preferRelativeResize="0"/>
          <p:nvPr/>
        </p:nvPicPr>
        <p:blipFill rotWithShape="1">
          <a:blip r:embed="rId3">
            <a:alphaModFix/>
          </a:blip>
          <a:srcRect b="0" l="0" r="0" t="0"/>
          <a:stretch/>
        </p:blipFill>
        <p:spPr>
          <a:xfrm>
            <a:off x="888508" y="1558344"/>
            <a:ext cx="4330119" cy="2886746"/>
          </a:xfrm>
          <a:prstGeom prst="rect">
            <a:avLst/>
          </a:prstGeom>
          <a:noFill/>
          <a:ln>
            <a:noFill/>
          </a:ln>
        </p:spPr>
      </p:pic>
      <p:sp>
        <p:nvSpPr>
          <p:cNvPr id="164" name="Google Shape;164;p23"/>
          <p:cNvSpPr txBox="1"/>
          <p:nvPr/>
        </p:nvSpPr>
        <p:spPr>
          <a:xfrm>
            <a:off x="5399937" y="2530698"/>
            <a:ext cx="23825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Rabo de toro</a:t>
            </a:r>
            <a:endParaRPr sz="2400">
              <a:solidFill>
                <a:schemeClr val="lt1"/>
              </a:solidFill>
              <a:latin typeface="Aharoni"/>
              <a:ea typeface="Aharoni"/>
              <a:cs typeface="Aharoni"/>
              <a:sym typeface="Aharoni"/>
            </a:endParaRPr>
          </a:p>
        </p:txBody>
      </p:sp>
      <p:pic>
        <p:nvPicPr>
          <p:cNvPr id="165" name="Google Shape;165;p23"/>
          <p:cNvPicPr preferRelativeResize="0"/>
          <p:nvPr/>
        </p:nvPicPr>
        <p:blipFill rotWithShape="1">
          <a:blip r:embed="rId4">
            <a:alphaModFix/>
          </a:blip>
          <a:srcRect b="0" l="0" r="0" t="0"/>
          <a:stretch/>
        </p:blipFill>
        <p:spPr>
          <a:xfrm>
            <a:off x="7512071" y="3488201"/>
            <a:ext cx="4145297" cy="2577748"/>
          </a:xfrm>
          <a:prstGeom prst="rect">
            <a:avLst/>
          </a:prstGeom>
          <a:noFill/>
          <a:ln>
            <a:noFill/>
          </a:ln>
        </p:spPr>
      </p:pic>
      <p:sp>
        <p:nvSpPr>
          <p:cNvPr id="166" name="Google Shape;166;p23"/>
          <p:cNvSpPr txBox="1"/>
          <p:nvPr/>
        </p:nvSpPr>
        <p:spPr>
          <a:xfrm>
            <a:off x="3400024" y="5151549"/>
            <a:ext cx="31939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Berenjena sevillana</a:t>
            </a:r>
            <a:endParaRPr sz="2400">
              <a:solidFill>
                <a:schemeClr val="lt1"/>
              </a:solidFill>
              <a:latin typeface="Aharoni"/>
              <a:ea typeface="Aharoni"/>
              <a:cs typeface="Aharoni"/>
              <a:sym typeface="Aharon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4"/>
          <p:cNvSpPr txBox="1"/>
          <p:nvPr>
            <p:ph type="title"/>
          </p:nvPr>
        </p:nvSpPr>
        <p:spPr>
          <a:xfrm>
            <a:off x="1141413" y="609600"/>
            <a:ext cx="7165460" cy="98738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ALIMENTOS DE CÓRDOBA</a:t>
            </a:r>
            <a:endParaRPr sz="4400">
              <a:latin typeface="Aharoni"/>
              <a:ea typeface="Aharoni"/>
              <a:cs typeface="Aharoni"/>
              <a:sym typeface="Aharoni"/>
            </a:endParaRPr>
          </a:p>
        </p:txBody>
      </p:sp>
      <p:pic>
        <p:nvPicPr>
          <p:cNvPr id="172" name="Google Shape;172;p24"/>
          <p:cNvPicPr preferRelativeResize="0"/>
          <p:nvPr/>
        </p:nvPicPr>
        <p:blipFill rotWithShape="1">
          <a:blip r:embed="rId3">
            <a:alphaModFix/>
          </a:blip>
          <a:srcRect b="0" l="0" r="0" t="0"/>
          <a:stretch/>
        </p:blipFill>
        <p:spPr>
          <a:xfrm rot="-5400000">
            <a:off x="1399236" y="2550016"/>
            <a:ext cx="3095759" cy="4127679"/>
          </a:xfrm>
          <a:prstGeom prst="rect">
            <a:avLst/>
          </a:prstGeom>
          <a:noFill/>
          <a:ln>
            <a:noFill/>
          </a:ln>
        </p:spPr>
      </p:pic>
      <p:pic>
        <p:nvPicPr>
          <p:cNvPr id="173" name="Google Shape;173;p24"/>
          <p:cNvPicPr preferRelativeResize="0"/>
          <p:nvPr/>
        </p:nvPicPr>
        <p:blipFill rotWithShape="1">
          <a:blip r:embed="rId4">
            <a:alphaModFix/>
          </a:blip>
          <a:srcRect b="0" l="0" r="0" t="0"/>
          <a:stretch/>
        </p:blipFill>
        <p:spPr>
          <a:xfrm>
            <a:off x="6104442" y="1596980"/>
            <a:ext cx="5215282" cy="3478704"/>
          </a:xfrm>
          <a:prstGeom prst="rect">
            <a:avLst/>
          </a:prstGeom>
          <a:noFill/>
          <a:ln>
            <a:noFill/>
          </a:ln>
        </p:spPr>
      </p:pic>
      <p:sp>
        <p:nvSpPr>
          <p:cNvPr id="174" name="Google Shape;174;p24"/>
          <p:cNvSpPr txBox="1"/>
          <p:nvPr/>
        </p:nvSpPr>
        <p:spPr>
          <a:xfrm>
            <a:off x="6967470" y="5666704"/>
            <a:ext cx="287198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Salmorejo</a:t>
            </a:r>
            <a:endParaRPr sz="2400">
              <a:solidFill>
                <a:schemeClr val="lt1"/>
              </a:solidFill>
              <a:latin typeface="Aharoni"/>
              <a:ea typeface="Aharoni"/>
              <a:cs typeface="Aharoni"/>
              <a:sym typeface="Aharoni"/>
            </a:endParaRPr>
          </a:p>
        </p:txBody>
      </p:sp>
      <p:sp>
        <p:nvSpPr>
          <p:cNvPr id="175" name="Google Shape;175;p24"/>
          <p:cNvSpPr txBox="1"/>
          <p:nvPr/>
        </p:nvSpPr>
        <p:spPr>
          <a:xfrm>
            <a:off x="1287888" y="2146812"/>
            <a:ext cx="22022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Flamenquín</a:t>
            </a:r>
            <a:r>
              <a:rPr lang="es-ES" sz="1800">
                <a:solidFill>
                  <a:schemeClr val="lt1"/>
                </a:solidFill>
                <a:latin typeface="Century Gothic"/>
                <a:ea typeface="Century Gothic"/>
                <a:cs typeface="Century Gothic"/>
                <a:sym typeface="Century Gothic"/>
              </a:rPr>
              <a:t> </a:t>
            </a:r>
            <a:endParaRPr sz="1800">
              <a:solidFill>
                <a:schemeClr val="lt1"/>
              </a:solidFill>
              <a:latin typeface="Century Gothic"/>
              <a:ea typeface="Century Gothic"/>
              <a:cs typeface="Century Gothic"/>
              <a:sym typeface="Century Gothic"/>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ph type="title"/>
          </p:nvPr>
        </p:nvSpPr>
        <p:spPr>
          <a:xfrm>
            <a:off x="1141414" y="609600"/>
            <a:ext cx="6019240" cy="103889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ALIMENTOS DE JAÉN</a:t>
            </a:r>
            <a:endParaRPr sz="4400">
              <a:latin typeface="Aharoni"/>
              <a:ea typeface="Aharoni"/>
              <a:cs typeface="Aharoni"/>
              <a:sym typeface="Aharoni"/>
            </a:endParaRPr>
          </a:p>
        </p:txBody>
      </p:sp>
      <p:pic>
        <p:nvPicPr>
          <p:cNvPr id="181" name="Google Shape;181;p25"/>
          <p:cNvPicPr preferRelativeResize="0"/>
          <p:nvPr/>
        </p:nvPicPr>
        <p:blipFill rotWithShape="1">
          <a:blip r:embed="rId3">
            <a:alphaModFix/>
          </a:blip>
          <a:srcRect b="0" l="0" r="0" t="0"/>
          <a:stretch/>
        </p:blipFill>
        <p:spPr>
          <a:xfrm>
            <a:off x="905814" y="1918952"/>
            <a:ext cx="4662152" cy="3496614"/>
          </a:xfrm>
          <a:prstGeom prst="rect">
            <a:avLst/>
          </a:prstGeom>
          <a:noFill/>
          <a:ln>
            <a:noFill/>
          </a:ln>
        </p:spPr>
      </p:pic>
      <p:sp>
        <p:nvSpPr>
          <p:cNvPr id="182" name="Google Shape;182;p25"/>
          <p:cNvSpPr txBox="1"/>
          <p:nvPr/>
        </p:nvSpPr>
        <p:spPr>
          <a:xfrm>
            <a:off x="953037" y="5821251"/>
            <a:ext cx="32454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Pipirrana Jienense</a:t>
            </a:r>
            <a:endParaRPr sz="2400">
              <a:solidFill>
                <a:schemeClr val="lt1"/>
              </a:solidFill>
              <a:latin typeface="Aharoni"/>
              <a:ea typeface="Aharoni"/>
              <a:cs typeface="Aharoni"/>
              <a:sym typeface="Aharon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1141412" y="609600"/>
            <a:ext cx="7384402" cy="10002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ALIMENTOS DE GRANADA</a:t>
            </a:r>
            <a:endParaRPr sz="4400">
              <a:latin typeface="Aharoni"/>
              <a:ea typeface="Aharoni"/>
              <a:cs typeface="Aharoni"/>
              <a:sym typeface="Aharoni"/>
            </a:endParaRPr>
          </a:p>
        </p:txBody>
      </p:sp>
      <p:pic>
        <p:nvPicPr>
          <p:cNvPr id="188" name="Google Shape;188;p26"/>
          <p:cNvPicPr preferRelativeResize="0"/>
          <p:nvPr/>
        </p:nvPicPr>
        <p:blipFill rotWithShape="1">
          <a:blip r:embed="rId3">
            <a:alphaModFix/>
          </a:blip>
          <a:srcRect b="0" l="0" r="0" t="0"/>
          <a:stretch/>
        </p:blipFill>
        <p:spPr>
          <a:xfrm>
            <a:off x="485105" y="1609859"/>
            <a:ext cx="5491585" cy="3249903"/>
          </a:xfrm>
          <a:prstGeom prst="rect">
            <a:avLst/>
          </a:prstGeom>
          <a:noFill/>
          <a:ln>
            <a:noFill/>
          </a:ln>
        </p:spPr>
      </p:pic>
      <p:pic>
        <p:nvPicPr>
          <p:cNvPr id="189" name="Google Shape;189;p26"/>
          <p:cNvPicPr preferRelativeResize="0"/>
          <p:nvPr/>
        </p:nvPicPr>
        <p:blipFill rotWithShape="1">
          <a:blip r:embed="rId4">
            <a:alphaModFix/>
          </a:blip>
          <a:srcRect b="0" l="0" r="0" t="0"/>
          <a:stretch/>
        </p:blipFill>
        <p:spPr>
          <a:xfrm>
            <a:off x="7057622" y="3614690"/>
            <a:ext cx="4041283" cy="2490143"/>
          </a:xfrm>
          <a:prstGeom prst="rect">
            <a:avLst/>
          </a:prstGeom>
          <a:noFill/>
          <a:ln>
            <a:noFill/>
          </a:ln>
        </p:spPr>
      </p:pic>
      <p:sp>
        <p:nvSpPr>
          <p:cNvPr id="190" name="Google Shape;190;p26"/>
          <p:cNvSpPr txBox="1"/>
          <p:nvPr/>
        </p:nvSpPr>
        <p:spPr>
          <a:xfrm>
            <a:off x="1141412" y="5357611"/>
            <a:ext cx="31601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Tortilla sacromonte </a:t>
            </a:r>
            <a:endParaRPr sz="2400">
              <a:solidFill>
                <a:schemeClr val="lt1"/>
              </a:solidFill>
              <a:latin typeface="Aharoni"/>
              <a:ea typeface="Aharoni"/>
              <a:cs typeface="Aharoni"/>
              <a:sym typeface="Aharoni"/>
            </a:endParaRPr>
          </a:p>
        </p:txBody>
      </p:sp>
      <p:sp>
        <p:nvSpPr>
          <p:cNvPr id="191" name="Google Shape;191;p26"/>
          <p:cNvSpPr txBox="1"/>
          <p:nvPr/>
        </p:nvSpPr>
        <p:spPr>
          <a:xfrm>
            <a:off x="7521262" y="2421228"/>
            <a:ext cx="32454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Habas con jamón</a:t>
            </a:r>
            <a:endParaRPr sz="2400">
              <a:solidFill>
                <a:schemeClr val="lt1"/>
              </a:solidFill>
              <a:latin typeface="Aharoni"/>
              <a:ea typeface="Aharoni"/>
              <a:cs typeface="Aharoni"/>
              <a:sym typeface="Aharoni"/>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7"/>
          <p:cNvSpPr txBox="1"/>
          <p:nvPr>
            <p:ph type="title"/>
          </p:nvPr>
        </p:nvSpPr>
        <p:spPr>
          <a:xfrm>
            <a:off x="1141412" y="609600"/>
            <a:ext cx="6882125" cy="103889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400"/>
              <a:buFont typeface="Aharoni"/>
              <a:buNone/>
            </a:pPr>
            <a:r>
              <a:rPr lang="es-ES" sz="4400">
                <a:latin typeface="Aharoni"/>
                <a:ea typeface="Aharoni"/>
                <a:cs typeface="Aharoni"/>
                <a:sym typeface="Aharoni"/>
              </a:rPr>
              <a:t>ALIMENTOS DE ALMERÍA</a:t>
            </a:r>
            <a:endParaRPr sz="4400">
              <a:latin typeface="Aharoni"/>
              <a:ea typeface="Aharoni"/>
              <a:cs typeface="Aharoni"/>
              <a:sym typeface="Aharoni"/>
            </a:endParaRPr>
          </a:p>
        </p:txBody>
      </p:sp>
      <p:pic>
        <p:nvPicPr>
          <p:cNvPr id="197" name="Google Shape;197;p27"/>
          <p:cNvPicPr preferRelativeResize="0"/>
          <p:nvPr/>
        </p:nvPicPr>
        <p:blipFill rotWithShape="1">
          <a:blip r:embed="rId3">
            <a:alphaModFix/>
          </a:blip>
          <a:srcRect b="0" l="0" r="0" t="0"/>
          <a:stretch/>
        </p:blipFill>
        <p:spPr>
          <a:xfrm>
            <a:off x="757637" y="1841679"/>
            <a:ext cx="4157470" cy="2955701"/>
          </a:xfrm>
          <a:prstGeom prst="rect">
            <a:avLst/>
          </a:prstGeom>
          <a:noFill/>
          <a:ln>
            <a:noFill/>
          </a:ln>
        </p:spPr>
      </p:pic>
      <p:sp>
        <p:nvSpPr>
          <p:cNvPr id="198" name="Google Shape;198;p27"/>
          <p:cNvSpPr txBox="1"/>
          <p:nvPr/>
        </p:nvSpPr>
        <p:spPr>
          <a:xfrm>
            <a:off x="901521" y="5409127"/>
            <a:ext cx="35803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Sopa de Almería</a:t>
            </a:r>
            <a:endParaRPr sz="2400">
              <a:solidFill>
                <a:schemeClr val="lt1"/>
              </a:solidFill>
              <a:latin typeface="Aharoni"/>
              <a:ea typeface="Aharoni"/>
              <a:cs typeface="Aharoni"/>
              <a:sym typeface="Aharoni"/>
            </a:endParaRPr>
          </a:p>
        </p:txBody>
      </p:sp>
      <p:pic>
        <p:nvPicPr>
          <p:cNvPr id="199" name="Google Shape;199;p27"/>
          <p:cNvPicPr preferRelativeResize="0"/>
          <p:nvPr/>
        </p:nvPicPr>
        <p:blipFill rotWithShape="1">
          <a:blip r:embed="rId4">
            <a:alphaModFix/>
          </a:blip>
          <a:srcRect b="0" l="0" r="0" t="0"/>
          <a:stretch/>
        </p:blipFill>
        <p:spPr>
          <a:xfrm>
            <a:off x="7243494" y="1703600"/>
            <a:ext cx="3549002" cy="3231857"/>
          </a:xfrm>
          <a:prstGeom prst="rect">
            <a:avLst/>
          </a:prstGeom>
          <a:noFill/>
          <a:ln>
            <a:noFill/>
          </a:ln>
        </p:spPr>
      </p:pic>
      <p:sp>
        <p:nvSpPr>
          <p:cNvPr id="200" name="Google Shape;200;p27"/>
          <p:cNvSpPr txBox="1"/>
          <p:nvPr/>
        </p:nvSpPr>
        <p:spPr>
          <a:xfrm>
            <a:off x="7633516" y="5370491"/>
            <a:ext cx="276895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lt1"/>
                </a:solidFill>
                <a:latin typeface="Aharoni"/>
                <a:ea typeface="Aharoni"/>
                <a:cs typeface="Aharoni"/>
                <a:sym typeface="Aharoni"/>
              </a:rPr>
              <a:t>Caldo quemao</a:t>
            </a:r>
            <a:endParaRPr sz="2400">
              <a:solidFill>
                <a:schemeClr val="lt1"/>
              </a:solidFill>
              <a:latin typeface="Aharoni"/>
              <a:ea typeface="Aharoni"/>
              <a:cs typeface="Aharoni"/>
              <a:sym typeface="Aharoni"/>
            </a:endParaRPr>
          </a:p>
        </p:txBody>
      </p:sp>
    </p:spTree>
  </p:cSld>
  <p:clrMapOvr>
    <a:masterClrMapping/>
  </p:clrMapOvr>
</p:sld>
</file>

<file path=ppt/theme/theme1.xml><?xml version="1.0" encoding="utf-8"?>
<a:theme xmlns:a="http://schemas.openxmlformats.org/drawingml/2006/main" xmlns:r="http://schemas.openxmlformats.org/officeDocument/2006/relationships" name="Malla">
  <a:themeElements>
    <a:clrScheme name="Malla">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