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facad Flux Medium"/>
      <p:regular r:id="rId25"/>
      <p:bold r:id="rId26"/>
    </p:embeddedFont>
    <p:embeddedFont>
      <p:font typeface="Afacad Flux"/>
      <p:regular r:id="rId27"/>
      <p:bold r:id="rId28"/>
    </p:embeddedFont>
    <p:embeddedFont>
      <p:font typeface="Afacad Flux SemiBo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facadFluxMedium-bold.fntdata"/><Relationship Id="rId25" Type="http://schemas.openxmlformats.org/officeDocument/2006/relationships/font" Target="fonts/AfacadFluxMedium-regular.fntdata"/><Relationship Id="rId28" Type="http://schemas.openxmlformats.org/officeDocument/2006/relationships/font" Target="fonts/AfacadFlux-bold.fntdata"/><Relationship Id="rId27" Type="http://schemas.openxmlformats.org/officeDocument/2006/relationships/font" Target="fonts/AfacadFlux-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facadFluxSemiBo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facadFluxSemi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ab77263a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ab77263a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ab77263af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ab77263af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ad95e7bb8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ad95e7bb8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ad95e7bb8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ad95e7bb8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ad95e7bb8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ad95e7bb8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ad95e7bb8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ad95e7bb8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ad95e7bb8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ad95e7bb8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d95e7bb8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ad95e7bb8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ad95e7bb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ad95e7bb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ad95e7bb8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ad95e7bb8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ad95e7bb8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ad95e7bb8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ad95e7bb8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ad95e7bb8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ab77263af6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ab77263af6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b77263af6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ab77263af6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ab77263af6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ab77263af6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ab77263af6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ab77263af6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ab77263af6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ab77263af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ad95e7bb8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ad95e7bb8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ab77263af6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ab77263af6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ar display - Alt 1">
  <p:cSld name="BLANK_1_1_1_1_2_4_1">
    <p:spTree>
      <p:nvGrpSpPr>
        <p:cNvPr id="10" name="Shape 10"/>
        <p:cNvGrpSpPr/>
        <p:nvPr/>
      </p:nvGrpSpPr>
      <p:grpSpPr>
        <a:xfrm>
          <a:off x="0" y="0"/>
          <a:ext cx="0" cy="0"/>
          <a:chOff x="0" y="0"/>
          <a:chExt cx="0" cy="0"/>
        </a:xfrm>
      </p:grpSpPr>
      <p:sp>
        <p:nvSpPr>
          <p:cNvPr id="11" name="Google Shape;11;p2"/>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2" name="Google Shape;12;p2"/>
          <p:cNvSpPr txBox="1"/>
          <p:nvPr>
            <p:ph idx="1" type="subTitle"/>
          </p:nvPr>
        </p:nvSpPr>
        <p:spPr>
          <a:xfrm>
            <a:off x="5477525" y="3104450"/>
            <a:ext cx="3235800" cy="305700"/>
          </a:xfrm>
          <a:prstGeom prst="rect">
            <a:avLst/>
          </a:prstGeom>
        </p:spPr>
        <p:txBody>
          <a:bodyPr anchorCtr="0" anchor="b" bIns="0" lIns="0" spcFirstLastPara="1" rIns="0" wrap="square" tIns="0">
            <a:spAutoFit/>
          </a:bodyPr>
          <a:lstStyle>
            <a:lvl1pPr lvl="0"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3" name="Google Shape;13;p2"/>
          <p:cNvSpPr txBox="1"/>
          <p:nvPr>
            <p:ph idx="2" type="subTitle"/>
          </p:nvPr>
        </p:nvSpPr>
        <p:spPr>
          <a:xfrm>
            <a:off x="557200" y="1516850"/>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4" name="Google Shape;14;p2"/>
          <p:cNvSpPr txBox="1"/>
          <p:nvPr>
            <p:ph idx="3" type="subTitle"/>
          </p:nvPr>
        </p:nvSpPr>
        <p:spPr>
          <a:xfrm>
            <a:off x="557200" y="2131638"/>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5" name="Google Shape;15;p2"/>
          <p:cNvSpPr txBox="1"/>
          <p:nvPr>
            <p:ph idx="4" type="subTitle"/>
          </p:nvPr>
        </p:nvSpPr>
        <p:spPr>
          <a:xfrm>
            <a:off x="557200" y="2746425"/>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6" name="Google Shape;16;p2"/>
          <p:cNvSpPr txBox="1"/>
          <p:nvPr>
            <p:ph idx="5" type="subTitle"/>
          </p:nvPr>
        </p:nvSpPr>
        <p:spPr>
          <a:xfrm>
            <a:off x="557200" y="3361213"/>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7" name="Google Shape;17;p2"/>
          <p:cNvSpPr txBox="1"/>
          <p:nvPr>
            <p:ph idx="6" type="subTitle"/>
          </p:nvPr>
        </p:nvSpPr>
        <p:spPr>
          <a:xfrm>
            <a:off x="557200" y="3976000"/>
            <a:ext cx="2506200" cy="305700"/>
          </a:xfrm>
          <a:prstGeom prst="rect">
            <a:avLst/>
          </a:prstGeom>
        </p:spPr>
        <p:txBody>
          <a:bodyPr anchorCtr="0" anchor="ctr" bIns="0" lIns="274300" spcFirstLastPara="1" rIns="0" wrap="square" tIns="0">
            <a:noAutofit/>
          </a:bodyPr>
          <a:lstStyle>
            <a:lvl1pPr lvl="0">
              <a:lnSpc>
                <a:spcPct val="115000"/>
              </a:lnSpc>
              <a:spcBef>
                <a:spcPts val="0"/>
              </a:spcBef>
              <a:spcAft>
                <a:spcPts val="0"/>
              </a:spcAft>
              <a:buNone/>
              <a:defRPr sz="1900">
                <a:latin typeface="Afacad Flux SemiBold"/>
                <a:ea typeface="Afacad Flux SemiBold"/>
                <a:cs typeface="Afacad Flux SemiBold"/>
                <a:sym typeface="Afacad Flux SemiBold"/>
              </a:defRPr>
            </a:lvl1pPr>
            <a:lvl2pPr lvl="1"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2pPr>
            <a:lvl3pPr lvl="2"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3pPr>
            <a:lvl4pPr lvl="3"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4pPr>
            <a:lvl5pPr lvl="4"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5pPr>
            <a:lvl6pPr lvl="5"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6pPr>
            <a:lvl7pPr lvl="6"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7pPr>
            <a:lvl8pPr lvl="7"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8pPr>
            <a:lvl9pPr lvl="8" algn="ctr">
              <a:spcBef>
                <a:spcPts val="0"/>
              </a:spcBef>
              <a:spcAft>
                <a:spcPts val="0"/>
              </a:spcAft>
              <a:buClr>
                <a:schemeClr val="dk2"/>
              </a:buClr>
              <a:buSzPts val="1900"/>
              <a:buFont typeface="Afacad Flux SemiBold"/>
              <a:buNone/>
              <a:defRPr sz="1900">
                <a:solidFill>
                  <a:schemeClr val="dk2"/>
                </a:solidFill>
                <a:latin typeface="Afacad Flux SemiBold"/>
                <a:ea typeface="Afacad Flux SemiBold"/>
                <a:cs typeface="Afacad Flux SemiBold"/>
                <a:sym typeface="Afacad Flux SemiBold"/>
              </a:defRPr>
            </a:lvl9pPr>
          </a:lstStyle>
          <a:p/>
        </p:txBody>
      </p:sp>
      <p:sp>
        <p:nvSpPr>
          <p:cNvPr id="18" name="Google Shape;18;p2"/>
          <p:cNvSpPr/>
          <p:nvPr>
            <p:ph idx="7" type="pic"/>
          </p:nvPr>
        </p:nvSpPr>
        <p:spPr>
          <a:xfrm>
            <a:off x="5309675" y="1115175"/>
            <a:ext cx="3575400" cy="1783200"/>
          </a:xfrm>
          <a:prstGeom prst="roundRect">
            <a:avLst>
              <a:gd fmla="val 10917" name="adj"/>
            </a:avLst>
          </a:prstGeom>
          <a:solidFill>
            <a:schemeClr val="dk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ALT 1">
  <p:cSld name="CUSTOM_3">
    <p:spTree>
      <p:nvGrpSpPr>
        <p:cNvPr id="95" name="Shape 95"/>
        <p:cNvGrpSpPr/>
        <p:nvPr/>
      </p:nvGrpSpPr>
      <p:grpSpPr>
        <a:xfrm>
          <a:off x="0" y="0"/>
          <a:ext cx="0" cy="0"/>
          <a:chOff x="0" y="0"/>
          <a:chExt cx="0" cy="0"/>
        </a:xfrm>
      </p:grpSpPr>
      <p:sp>
        <p:nvSpPr>
          <p:cNvPr id="96" name="Google Shape;96;p11"/>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97" name="Google Shape;97;p11"/>
          <p:cNvSpPr txBox="1"/>
          <p:nvPr>
            <p:ph idx="1" type="body"/>
          </p:nvPr>
        </p:nvSpPr>
        <p:spPr>
          <a:xfrm>
            <a:off x="4541200" y="3027628"/>
            <a:ext cx="2261700" cy="1292400"/>
          </a:xfrm>
          <a:prstGeom prst="rect">
            <a:avLst/>
          </a:prstGeom>
        </p:spPr>
        <p:txBody>
          <a:bodyPr anchorCtr="0" anchor="t" bIns="91425" lIns="0"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0"/>
              </a:spcBef>
              <a:spcAft>
                <a:spcPts val="0"/>
              </a:spcAft>
              <a:buSzPts val="1200"/>
              <a:buChar char="○"/>
              <a:defRPr/>
            </a:lvl2pPr>
            <a:lvl3pPr indent="-304800" lvl="2" marL="1371600">
              <a:lnSpc>
                <a:spcPct val="100000"/>
              </a:lnSpc>
              <a:spcBef>
                <a:spcPts val="0"/>
              </a:spcBef>
              <a:spcAft>
                <a:spcPts val="0"/>
              </a:spcAft>
              <a:buSzPts val="1200"/>
              <a:buChar char="■"/>
              <a:defRPr/>
            </a:lvl3pPr>
            <a:lvl4pPr indent="-304800" lvl="3" marL="1828800">
              <a:lnSpc>
                <a:spcPct val="100000"/>
              </a:lnSpc>
              <a:spcBef>
                <a:spcPts val="0"/>
              </a:spcBef>
              <a:spcAft>
                <a:spcPts val="0"/>
              </a:spcAft>
              <a:buSzPts val="1200"/>
              <a:buChar char="●"/>
              <a:defRPr/>
            </a:lvl4pPr>
            <a:lvl5pPr indent="-304800" lvl="4" marL="2286000">
              <a:lnSpc>
                <a:spcPct val="100000"/>
              </a:lnSpc>
              <a:spcBef>
                <a:spcPts val="0"/>
              </a:spcBef>
              <a:spcAft>
                <a:spcPts val="0"/>
              </a:spcAft>
              <a:buSzPts val="1200"/>
              <a:buChar char="○"/>
              <a:defRPr/>
            </a:lvl5pPr>
            <a:lvl6pPr indent="-304800" lvl="5" marL="2743200">
              <a:lnSpc>
                <a:spcPct val="100000"/>
              </a:lnSpc>
              <a:spcBef>
                <a:spcPts val="0"/>
              </a:spcBef>
              <a:spcAft>
                <a:spcPts val="0"/>
              </a:spcAft>
              <a:buSzPts val="1200"/>
              <a:buChar char="■"/>
              <a:defRPr/>
            </a:lvl6pPr>
            <a:lvl7pPr indent="-304800" lvl="6" marL="3200400">
              <a:lnSpc>
                <a:spcPct val="100000"/>
              </a:lnSpc>
              <a:spcBef>
                <a:spcPts val="0"/>
              </a:spcBef>
              <a:spcAft>
                <a:spcPts val="0"/>
              </a:spcAft>
              <a:buSzPts val="1200"/>
              <a:buChar char="●"/>
              <a:defRPr/>
            </a:lvl7pPr>
            <a:lvl8pPr indent="-304800" lvl="7" marL="3657600">
              <a:lnSpc>
                <a:spcPct val="100000"/>
              </a:lnSpc>
              <a:spcBef>
                <a:spcPts val="0"/>
              </a:spcBef>
              <a:spcAft>
                <a:spcPts val="0"/>
              </a:spcAft>
              <a:buSzPts val="1200"/>
              <a:buChar char="○"/>
              <a:defRPr/>
            </a:lvl8pPr>
            <a:lvl9pPr indent="-304800" lvl="8" marL="4114800">
              <a:lnSpc>
                <a:spcPct val="100000"/>
              </a:lnSpc>
              <a:spcBef>
                <a:spcPts val="0"/>
              </a:spcBef>
              <a:spcAft>
                <a:spcPts val="0"/>
              </a:spcAft>
              <a:buSzPts val="1200"/>
              <a:buChar char="■"/>
              <a:defRPr/>
            </a:lvl9pPr>
          </a:lstStyle>
          <a:p/>
        </p:txBody>
      </p:sp>
      <p:sp>
        <p:nvSpPr>
          <p:cNvPr id="98" name="Google Shape;98;p11"/>
          <p:cNvSpPr txBox="1"/>
          <p:nvPr>
            <p:ph idx="2" type="subTitle"/>
          </p:nvPr>
        </p:nvSpPr>
        <p:spPr>
          <a:xfrm>
            <a:off x="4461225" y="2399875"/>
            <a:ext cx="2199900" cy="514200"/>
          </a:xfrm>
          <a:prstGeom prst="rect">
            <a:avLst/>
          </a:prstGeom>
        </p:spPr>
        <p:txBody>
          <a:bodyPr anchorCtr="0" anchor="ctr" bIns="91425" lIns="91425" spcFirstLastPara="1" rIns="91425" wrap="square" tIns="91425">
            <a:spAutoFit/>
          </a:bodyPr>
          <a:lstStyle>
            <a:lvl1pPr lvl="0">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99" name="Google Shape;99;p11"/>
          <p:cNvSpPr txBox="1"/>
          <p:nvPr>
            <p:ph idx="3" type="body"/>
          </p:nvPr>
        </p:nvSpPr>
        <p:spPr>
          <a:xfrm>
            <a:off x="529800" y="3788256"/>
            <a:ext cx="3230400" cy="895500"/>
          </a:xfrm>
          <a:prstGeom prst="rect">
            <a:avLst/>
          </a:prstGeom>
        </p:spPr>
        <p:txBody>
          <a:bodyPr anchorCtr="0" anchor="t" bIns="91425" lIns="0" spcFirstLastPara="1" rIns="0" wrap="square" tIns="0">
            <a:no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0"/>
              </a:spcBef>
              <a:spcAft>
                <a:spcPts val="0"/>
              </a:spcAft>
              <a:buClr>
                <a:schemeClr val="lt1"/>
              </a:buClr>
              <a:buSzPts val="1200"/>
              <a:buFont typeface="Afacad Flux"/>
              <a:buChar char="○"/>
              <a:defRPr/>
            </a:lvl2pPr>
            <a:lvl3pPr indent="-304800" lvl="2" marL="1371600">
              <a:spcBef>
                <a:spcPts val="0"/>
              </a:spcBef>
              <a:spcAft>
                <a:spcPts val="0"/>
              </a:spcAft>
              <a:buClr>
                <a:schemeClr val="lt1"/>
              </a:buClr>
              <a:buSzPts val="1200"/>
              <a:buFont typeface="Afacad Flux"/>
              <a:buChar char="■"/>
              <a:defRPr/>
            </a:lvl3pPr>
            <a:lvl4pPr indent="-304800" lvl="3" marL="1828800">
              <a:spcBef>
                <a:spcPts val="0"/>
              </a:spcBef>
              <a:spcAft>
                <a:spcPts val="0"/>
              </a:spcAft>
              <a:buClr>
                <a:schemeClr val="lt1"/>
              </a:buClr>
              <a:buSzPts val="1200"/>
              <a:buFont typeface="Afacad Flux"/>
              <a:buChar char="●"/>
              <a:defRPr/>
            </a:lvl4pPr>
            <a:lvl5pPr indent="-304800" lvl="4" marL="2286000">
              <a:spcBef>
                <a:spcPts val="0"/>
              </a:spcBef>
              <a:spcAft>
                <a:spcPts val="0"/>
              </a:spcAft>
              <a:buClr>
                <a:schemeClr val="lt1"/>
              </a:buClr>
              <a:buSzPts val="1200"/>
              <a:buFont typeface="Afacad Flux"/>
              <a:buChar char="○"/>
              <a:defRPr/>
            </a:lvl5pPr>
            <a:lvl6pPr indent="-304800" lvl="5" marL="2743200">
              <a:spcBef>
                <a:spcPts val="0"/>
              </a:spcBef>
              <a:spcAft>
                <a:spcPts val="0"/>
              </a:spcAft>
              <a:buClr>
                <a:schemeClr val="lt1"/>
              </a:buClr>
              <a:buSzPts val="1200"/>
              <a:buFont typeface="Afacad Flux"/>
              <a:buChar char="■"/>
              <a:defRPr/>
            </a:lvl6pPr>
            <a:lvl7pPr indent="-304800" lvl="6" marL="3200400">
              <a:spcBef>
                <a:spcPts val="0"/>
              </a:spcBef>
              <a:spcAft>
                <a:spcPts val="0"/>
              </a:spcAft>
              <a:buClr>
                <a:schemeClr val="lt1"/>
              </a:buClr>
              <a:buSzPts val="1200"/>
              <a:buFont typeface="Afacad Flux"/>
              <a:buChar char="●"/>
              <a:defRPr/>
            </a:lvl7pPr>
            <a:lvl8pPr indent="-304800" lvl="7" marL="3657600">
              <a:spcBef>
                <a:spcPts val="0"/>
              </a:spcBef>
              <a:spcAft>
                <a:spcPts val="0"/>
              </a:spcAft>
              <a:buClr>
                <a:schemeClr val="lt1"/>
              </a:buClr>
              <a:buSzPts val="1200"/>
              <a:buFont typeface="Afacad Flux"/>
              <a:buChar char="○"/>
              <a:defRPr/>
            </a:lvl8pPr>
            <a:lvl9pPr indent="-304800" lvl="8" marL="4114800">
              <a:spcBef>
                <a:spcPts val="0"/>
              </a:spcBef>
              <a:spcAft>
                <a:spcPts val="0"/>
              </a:spcAft>
              <a:buClr>
                <a:schemeClr val="lt1"/>
              </a:buClr>
              <a:buSzPts val="1200"/>
              <a:buFont typeface="Afacad Flux"/>
              <a:buChar char="■"/>
              <a:defRPr/>
            </a:lvl9pPr>
          </a:lstStyle>
          <a:p/>
        </p:txBody>
      </p:sp>
      <p:sp>
        <p:nvSpPr>
          <p:cNvPr id="100" name="Google Shape;100;p11"/>
          <p:cNvSpPr txBox="1"/>
          <p:nvPr>
            <p:ph idx="4" type="subTitle"/>
          </p:nvPr>
        </p:nvSpPr>
        <p:spPr>
          <a:xfrm>
            <a:off x="529800" y="3340283"/>
            <a:ext cx="3153000" cy="290100"/>
          </a:xfrm>
          <a:prstGeom prst="rect">
            <a:avLst/>
          </a:prstGeom>
        </p:spPr>
        <p:txBody>
          <a:bodyPr anchorCtr="0" anchor="ctr" bIns="91425" lIns="0" spcFirstLastPara="1" rIns="0" wrap="square" tIns="0">
            <a:spAutoFit/>
          </a:bodyPr>
          <a:lstStyle>
            <a:lvl1pPr lvl="0">
              <a:spcBef>
                <a:spcPts val="0"/>
              </a:spcBef>
              <a:spcAft>
                <a:spcPts val="0"/>
              </a:spcAft>
              <a:buSzPts val="1800"/>
              <a:buFont typeface="Afacad Flux SemiBold"/>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101" name="Google Shape;101;p11"/>
          <p:cNvSpPr/>
          <p:nvPr>
            <p:ph idx="5" type="pic"/>
          </p:nvPr>
        </p:nvSpPr>
        <p:spPr>
          <a:xfrm>
            <a:off x="246888" y="1112076"/>
            <a:ext cx="3819900" cy="1802100"/>
          </a:xfrm>
          <a:prstGeom prst="roundRect">
            <a:avLst>
              <a:gd fmla="val 19372" name="adj"/>
            </a:avLst>
          </a:prstGeom>
          <a:solidFill>
            <a:schemeClr val="dk2"/>
          </a:solidFill>
          <a:ln>
            <a:noFill/>
          </a:ln>
        </p:spPr>
      </p:sp>
      <p:sp>
        <p:nvSpPr>
          <p:cNvPr id="102" name="Google Shape;102;p11"/>
          <p:cNvSpPr/>
          <p:nvPr>
            <p:ph idx="6" type="pic"/>
          </p:nvPr>
        </p:nvSpPr>
        <p:spPr>
          <a:xfrm>
            <a:off x="7184100" y="1112075"/>
            <a:ext cx="1731300" cy="3571800"/>
          </a:xfrm>
          <a:prstGeom prst="roundRect">
            <a:avLst>
              <a:gd fmla="val 18739" name="adj"/>
            </a:avLst>
          </a:prstGeom>
          <a:solidFill>
            <a:schemeClr val="dk2"/>
          </a:solidFill>
          <a:ln>
            <a:noFill/>
          </a:ln>
        </p:spPr>
      </p:sp>
    </p:spTree>
  </p:cSld>
  <p:clrMapOvr>
    <a:masterClrMapping/>
  </p:clrMapOvr>
  <p:extLst>
    <p:ext uri="{DCECCB84-F9BA-43D5-87BE-67443E8EF086}">
      <p15:sldGuideLst>
        <p15:guide id="1" orient="horz" pos="108">
          <p15:clr>
            <a:srgbClr val="E46962"/>
          </p15:clr>
        </p15:guide>
        <p15:guide id="2" pos="334">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BLANK_1_1_1_1_1_1_1_1_1_1_1_1_1_1_1_1_1_1_1_2">
    <p:spTree>
      <p:nvGrpSpPr>
        <p:cNvPr id="103" name="Shape 103"/>
        <p:cNvGrpSpPr/>
        <p:nvPr/>
      </p:nvGrpSpPr>
      <p:grpSpPr>
        <a:xfrm>
          <a:off x="0" y="0"/>
          <a:ext cx="0" cy="0"/>
          <a:chOff x="0" y="0"/>
          <a:chExt cx="0" cy="0"/>
        </a:xfrm>
      </p:grpSpPr>
      <p:sp>
        <p:nvSpPr>
          <p:cNvPr id="104" name="Google Shape;104;p12"/>
          <p:cNvSpPr/>
          <p:nvPr>
            <p:ph idx="2" type="pic"/>
          </p:nvPr>
        </p:nvSpPr>
        <p:spPr>
          <a:xfrm>
            <a:off x="0" y="0"/>
            <a:ext cx="9144000" cy="5143500"/>
          </a:xfrm>
          <a:prstGeom prst="roundRect">
            <a:avLst>
              <a:gd fmla="val 0" name="adj"/>
            </a:avLst>
          </a:prstGeom>
          <a:solidFill>
            <a:schemeClr val="dk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ALT 3">
  <p:cSld name="BLANK_1_1_1_1_1_1_1_1_1_1_1_1_1_1_1_1_1_1_1_1_1_1">
    <p:spTree>
      <p:nvGrpSpPr>
        <p:cNvPr id="105" name="Shape 105"/>
        <p:cNvGrpSpPr/>
        <p:nvPr/>
      </p:nvGrpSpPr>
      <p:grpSpPr>
        <a:xfrm>
          <a:off x="0" y="0"/>
          <a:ext cx="0" cy="0"/>
          <a:chOff x="0" y="0"/>
          <a:chExt cx="0" cy="0"/>
        </a:xfrm>
      </p:grpSpPr>
      <p:sp>
        <p:nvSpPr>
          <p:cNvPr id="106" name="Google Shape;106;p13"/>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07" name="Google Shape;107;p13"/>
          <p:cNvSpPr/>
          <p:nvPr>
            <p:ph idx="2" type="pic"/>
          </p:nvPr>
        </p:nvSpPr>
        <p:spPr>
          <a:xfrm>
            <a:off x="228700" y="1186575"/>
            <a:ext cx="1655100" cy="1659600"/>
          </a:xfrm>
          <a:prstGeom prst="teardrop">
            <a:avLst>
              <a:gd fmla="val 100000" name="adj"/>
            </a:avLst>
          </a:prstGeom>
          <a:solidFill>
            <a:schemeClr val="dk2"/>
          </a:solidFill>
          <a:ln>
            <a:noFill/>
          </a:ln>
        </p:spPr>
      </p:sp>
      <p:sp>
        <p:nvSpPr>
          <p:cNvPr id="108" name="Google Shape;108;p13"/>
          <p:cNvSpPr/>
          <p:nvPr>
            <p:ph idx="3" type="pic"/>
          </p:nvPr>
        </p:nvSpPr>
        <p:spPr>
          <a:xfrm>
            <a:off x="228600" y="3022029"/>
            <a:ext cx="1655100" cy="1659600"/>
          </a:xfrm>
          <a:prstGeom prst="roundRect">
            <a:avLst>
              <a:gd fmla="val 12203" name="adj"/>
            </a:avLst>
          </a:prstGeom>
          <a:solidFill>
            <a:schemeClr val="dk2"/>
          </a:solidFill>
          <a:ln>
            <a:noFill/>
          </a:ln>
        </p:spPr>
      </p:sp>
      <p:sp>
        <p:nvSpPr>
          <p:cNvPr id="109" name="Google Shape;109;p13"/>
          <p:cNvSpPr/>
          <p:nvPr>
            <p:ph idx="4" type="pic"/>
          </p:nvPr>
        </p:nvSpPr>
        <p:spPr>
          <a:xfrm>
            <a:off x="2040400" y="1186575"/>
            <a:ext cx="1568400" cy="3495000"/>
          </a:xfrm>
          <a:prstGeom prst="roundRect">
            <a:avLst>
              <a:gd fmla="val 50000" name="adj"/>
            </a:avLst>
          </a:prstGeom>
          <a:solidFill>
            <a:schemeClr val="dk2"/>
          </a:solidFill>
          <a:ln>
            <a:noFill/>
          </a:ln>
        </p:spPr>
      </p:sp>
      <p:sp>
        <p:nvSpPr>
          <p:cNvPr id="110" name="Google Shape;110;p13"/>
          <p:cNvSpPr/>
          <p:nvPr>
            <p:ph idx="5" type="pic"/>
          </p:nvPr>
        </p:nvSpPr>
        <p:spPr>
          <a:xfrm>
            <a:off x="3759350" y="1186575"/>
            <a:ext cx="3437100" cy="3495000"/>
          </a:xfrm>
          <a:prstGeom prst="roundRect">
            <a:avLst>
              <a:gd fmla="val 12203" name="adj"/>
            </a:avLst>
          </a:prstGeom>
          <a:solidFill>
            <a:schemeClr val="dk2"/>
          </a:solidFill>
          <a:ln>
            <a:noFill/>
          </a:ln>
        </p:spPr>
      </p:sp>
      <p:sp>
        <p:nvSpPr>
          <p:cNvPr id="111" name="Google Shape;111;p13"/>
          <p:cNvSpPr/>
          <p:nvPr>
            <p:ph idx="6" type="pic"/>
          </p:nvPr>
        </p:nvSpPr>
        <p:spPr>
          <a:xfrm>
            <a:off x="7347000" y="1186575"/>
            <a:ext cx="1568400" cy="3495000"/>
          </a:xfrm>
          <a:prstGeom prst="roundRect">
            <a:avLst>
              <a:gd fmla="val 50000" name="adj"/>
            </a:avLst>
          </a:prstGeom>
          <a:solidFill>
            <a:schemeClr val="dk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ALT 2">
  <p:cSld name="CUSTOM_7_1_1_1_1_1_1_1_1_1_1_1_1_1_1_1_1_3_2_1">
    <p:spTree>
      <p:nvGrpSpPr>
        <p:cNvPr id="112" name="Shape 112"/>
        <p:cNvGrpSpPr/>
        <p:nvPr/>
      </p:nvGrpSpPr>
      <p:grpSpPr>
        <a:xfrm>
          <a:off x="0" y="0"/>
          <a:ext cx="0" cy="0"/>
          <a:chOff x="0" y="0"/>
          <a:chExt cx="0" cy="0"/>
        </a:xfrm>
      </p:grpSpPr>
      <p:sp>
        <p:nvSpPr>
          <p:cNvPr id="113" name="Google Shape;113;p14"/>
          <p:cNvSpPr txBox="1"/>
          <p:nvPr>
            <p:ph type="title"/>
          </p:nvPr>
        </p:nvSpPr>
        <p:spPr>
          <a:xfrm>
            <a:off x="137154" y="228600"/>
            <a:ext cx="3682200" cy="587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14" name="Google Shape;114;p14"/>
          <p:cNvSpPr txBox="1"/>
          <p:nvPr>
            <p:ph idx="1" type="body"/>
          </p:nvPr>
        </p:nvSpPr>
        <p:spPr>
          <a:xfrm>
            <a:off x="246925" y="2825125"/>
            <a:ext cx="3776100" cy="1858500"/>
          </a:xfrm>
          <a:prstGeom prst="rect">
            <a:avLst/>
          </a:prstGeom>
        </p:spPr>
        <p:txBody>
          <a:bodyPr anchorCtr="0" anchor="t" bIns="182875" lIns="182875" spcFirstLastPara="1" rIns="182875" wrap="square" tIns="182875">
            <a:spAutoFit/>
          </a:bodyPr>
          <a:lstStyle>
            <a:lvl1pPr indent="-292100" lvl="0" marL="457200">
              <a:lnSpc>
                <a:spcPct val="115000"/>
              </a:lnSpc>
              <a:spcBef>
                <a:spcPts val="0"/>
              </a:spcBef>
              <a:spcAft>
                <a:spcPts val="0"/>
              </a:spcAft>
              <a:buClr>
                <a:schemeClr val="lt1"/>
              </a:buClr>
              <a:buSzPts val="1000"/>
              <a:buFont typeface="Afacad Flux"/>
              <a:buChar char="●"/>
              <a:defRPr sz="1000"/>
            </a:lvl1pPr>
            <a:lvl2pPr indent="-292100" lvl="1" marL="914400">
              <a:lnSpc>
                <a:spcPct val="115000"/>
              </a:lnSpc>
              <a:spcBef>
                <a:spcPts val="0"/>
              </a:spcBef>
              <a:spcAft>
                <a:spcPts val="0"/>
              </a:spcAft>
              <a:buClr>
                <a:schemeClr val="lt1"/>
              </a:buClr>
              <a:buSzPts val="1000"/>
              <a:buFont typeface="Afacad Flux"/>
              <a:buChar char="○"/>
              <a:defRPr sz="1000"/>
            </a:lvl2pPr>
            <a:lvl3pPr indent="-292100" lvl="2" marL="1371600">
              <a:lnSpc>
                <a:spcPct val="115000"/>
              </a:lnSpc>
              <a:spcBef>
                <a:spcPts val="0"/>
              </a:spcBef>
              <a:spcAft>
                <a:spcPts val="0"/>
              </a:spcAft>
              <a:buClr>
                <a:schemeClr val="lt1"/>
              </a:buClr>
              <a:buSzPts val="1000"/>
              <a:buFont typeface="Afacad Flux"/>
              <a:buChar char="■"/>
              <a:defRPr sz="1000"/>
            </a:lvl3pPr>
            <a:lvl4pPr indent="-292100" lvl="3" marL="1828800">
              <a:lnSpc>
                <a:spcPct val="115000"/>
              </a:lnSpc>
              <a:spcBef>
                <a:spcPts val="0"/>
              </a:spcBef>
              <a:spcAft>
                <a:spcPts val="0"/>
              </a:spcAft>
              <a:buClr>
                <a:schemeClr val="lt1"/>
              </a:buClr>
              <a:buSzPts val="1000"/>
              <a:buFont typeface="Afacad Flux"/>
              <a:buChar char="●"/>
              <a:defRPr sz="1000"/>
            </a:lvl4pPr>
            <a:lvl5pPr indent="-292100" lvl="4" marL="2286000">
              <a:lnSpc>
                <a:spcPct val="115000"/>
              </a:lnSpc>
              <a:spcBef>
                <a:spcPts val="0"/>
              </a:spcBef>
              <a:spcAft>
                <a:spcPts val="0"/>
              </a:spcAft>
              <a:buClr>
                <a:schemeClr val="lt1"/>
              </a:buClr>
              <a:buSzPts val="1000"/>
              <a:buFont typeface="Afacad Flux"/>
              <a:buChar char="○"/>
              <a:defRPr sz="1000"/>
            </a:lvl5pPr>
            <a:lvl6pPr indent="-292100" lvl="5" marL="2743200">
              <a:lnSpc>
                <a:spcPct val="115000"/>
              </a:lnSpc>
              <a:spcBef>
                <a:spcPts val="0"/>
              </a:spcBef>
              <a:spcAft>
                <a:spcPts val="0"/>
              </a:spcAft>
              <a:buClr>
                <a:schemeClr val="lt1"/>
              </a:buClr>
              <a:buSzPts val="1000"/>
              <a:buFont typeface="Afacad Flux"/>
              <a:buChar char="■"/>
              <a:defRPr sz="1000"/>
            </a:lvl6pPr>
            <a:lvl7pPr indent="-292100" lvl="6" marL="3200400">
              <a:lnSpc>
                <a:spcPct val="115000"/>
              </a:lnSpc>
              <a:spcBef>
                <a:spcPts val="0"/>
              </a:spcBef>
              <a:spcAft>
                <a:spcPts val="0"/>
              </a:spcAft>
              <a:buClr>
                <a:schemeClr val="lt1"/>
              </a:buClr>
              <a:buSzPts val="1000"/>
              <a:buFont typeface="Afacad Flux"/>
              <a:buChar char="●"/>
              <a:defRPr sz="1000"/>
            </a:lvl7pPr>
            <a:lvl8pPr indent="-292100" lvl="7" marL="3657600">
              <a:lnSpc>
                <a:spcPct val="115000"/>
              </a:lnSpc>
              <a:spcBef>
                <a:spcPts val="0"/>
              </a:spcBef>
              <a:spcAft>
                <a:spcPts val="0"/>
              </a:spcAft>
              <a:buClr>
                <a:schemeClr val="lt1"/>
              </a:buClr>
              <a:buSzPts val="1000"/>
              <a:buFont typeface="Afacad Flux"/>
              <a:buChar char="○"/>
              <a:defRPr sz="1000"/>
            </a:lvl8pPr>
            <a:lvl9pPr indent="-292100" lvl="8" marL="4114800">
              <a:lnSpc>
                <a:spcPct val="115000"/>
              </a:lnSpc>
              <a:spcBef>
                <a:spcPts val="0"/>
              </a:spcBef>
              <a:spcAft>
                <a:spcPts val="0"/>
              </a:spcAft>
              <a:buClr>
                <a:schemeClr val="lt1"/>
              </a:buClr>
              <a:buSzPts val="1000"/>
              <a:buFont typeface="Afacad Flux"/>
              <a:buChar char="■"/>
              <a:defRPr sz="1000"/>
            </a:lvl9pPr>
          </a:lstStyle>
          <a:p/>
        </p:txBody>
      </p:sp>
      <p:sp>
        <p:nvSpPr>
          <p:cNvPr id="115" name="Google Shape;115;p14"/>
          <p:cNvSpPr txBox="1"/>
          <p:nvPr>
            <p:ph idx="2" type="title"/>
          </p:nvPr>
        </p:nvSpPr>
        <p:spPr>
          <a:xfrm>
            <a:off x="246925" y="2400600"/>
            <a:ext cx="1356000" cy="3240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1200">
                <a:latin typeface="Afacad Flux Medium"/>
                <a:ea typeface="Afacad Flux Medium"/>
                <a:cs typeface="Afacad Flux Medium"/>
                <a:sym typeface="Afacad Flux Medium"/>
              </a:defRPr>
            </a:lvl1pPr>
            <a:lvl2pPr lvl="1">
              <a:lnSpc>
                <a:spcPct val="90000"/>
              </a:lnSpc>
              <a:spcBef>
                <a:spcPts val="200"/>
              </a:spcBef>
              <a:spcAft>
                <a:spcPts val="0"/>
              </a:spcAft>
              <a:buNone/>
              <a:defRPr sz="1200">
                <a:latin typeface="Afacad Flux SemiBold"/>
                <a:ea typeface="Afacad Flux SemiBold"/>
                <a:cs typeface="Afacad Flux SemiBold"/>
                <a:sym typeface="Afacad Flux SemiBold"/>
              </a:defRPr>
            </a:lvl2pPr>
            <a:lvl3pPr lvl="2">
              <a:lnSpc>
                <a:spcPct val="90000"/>
              </a:lnSpc>
              <a:spcBef>
                <a:spcPts val="200"/>
              </a:spcBef>
              <a:spcAft>
                <a:spcPts val="0"/>
              </a:spcAft>
              <a:buNone/>
              <a:defRPr sz="1200">
                <a:latin typeface="Afacad Flux SemiBold"/>
                <a:ea typeface="Afacad Flux SemiBold"/>
                <a:cs typeface="Afacad Flux SemiBold"/>
                <a:sym typeface="Afacad Flux SemiBold"/>
              </a:defRPr>
            </a:lvl3pPr>
            <a:lvl4pPr lvl="3">
              <a:lnSpc>
                <a:spcPct val="90000"/>
              </a:lnSpc>
              <a:spcBef>
                <a:spcPts val="200"/>
              </a:spcBef>
              <a:spcAft>
                <a:spcPts val="0"/>
              </a:spcAft>
              <a:buNone/>
              <a:defRPr sz="1200">
                <a:latin typeface="Afacad Flux SemiBold"/>
                <a:ea typeface="Afacad Flux SemiBold"/>
                <a:cs typeface="Afacad Flux SemiBold"/>
                <a:sym typeface="Afacad Flux SemiBold"/>
              </a:defRPr>
            </a:lvl4pPr>
            <a:lvl5pPr lvl="4">
              <a:lnSpc>
                <a:spcPct val="90000"/>
              </a:lnSpc>
              <a:spcBef>
                <a:spcPts val="200"/>
              </a:spcBef>
              <a:spcAft>
                <a:spcPts val="0"/>
              </a:spcAft>
              <a:buNone/>
              <a:defRPr sz="1200">
                <a:latin typeface="Afacad Flux SemiBold"/>
                <a:ea typeface="Afacad Flux SemiBold"/>
                <a:cs typeface="Afacad Flux SemiBold"/>
                <a:sym typeface="Afacad Flux SemiBold"/>
              </a:defRPr>
            </a:lvl5pPr>
            <a:lvl6pPr lvl="5">
              <a:lnSpc>
                <a:spcPct val="90000"/>
              </a:lnSpc>
              <a:spcBef>
                <a:spcPts val="200"/>
              </a:spcBef>
              <a:spcAft>
                <a:spcPts val="0"/>
              </a:spcAft>
              <a:buNone/>
              <a:defRPr sz="1200">
                <a:latin typeface="Afacad Flux SemiBold"/>
                <a:ea typeface="Afacad Flux SemiBold"/>
                <a:cs typeface="Afacad Flux SemiBold"/>
                <a:sym typeface="Afacad Flux SemiBold"/>
              </a:defRPr>
            </a:lvl6pPr>
            <a:lvl7pPr lvl="6">
              <a:lnSpc>
                <a:spcPct val="90000"/>
              </a:lnSpc>
              <a:spcBef>
                <a:spcPts val="200"/>
              </a:spcBef>
              <a:spcAft>
                <a:spcPts val="0"/>
              </a:spcAft>
              <a:buNone/>
              <a:defRPr sz="1200">
                <a:latin typeface="Afacad Flux SemiBold"/>
                <a:ea typeface="Afacad Flux SemiBold"/>
                <a:cs typeface="Afacad Flux SemiBold"/>
                <a:sym typeface="Afacad Flux SemiBold"/>
              </a:defRPr>
            </a:lvl7pPr>
            <a:lvl8pPr lvl="7">
              <a:lnSpc>
                <a:spcPct val="90000"/>
              </a:lnSpc>
              <a:spcBef>
                <a:spcPts val="200"/>
              </a:spcBef>
              <a:spcAft>
                <a:spcPts val="0"/>
              </a:spcAft>
              <a:buNone/>
              <a:defRPr sz="1200">
                <a:latin typeface="Afacad Flux SemiBold"/>
                <a:ea typeface="Afacad Flux SemiBold"/>
                <a:cs typeface="Afacad Flux SemiBold"/>
                <a:sym typeface="Afacad Flux SemiBold"/>
              </a:defRPr>
            </a:lvl8pPr>
            <a:lvl9pPr lvl="8">
              <a:lnSpc>
                <a:spcPct val="90000"/>
              </a:lnSpc>
              <a:spcBef>
                <a:spcPts val="200"/>
              </a:spcBef>
              <a:spcAft>
                <a:spcPts val="200"/>
              </a:spcAft>
              <a:buNone/>
              <a:defRPr sz="1200">
                <a:latin typeface="Afacad Flux SemiBold"/>
                <a:ea typeface="Afacad Flux SemiBold"/>
                <a:cs typeface="Afacad Flux SemiBold"/>
                <a:sym typeface="Afacad Flux SemiBold"/>
              </a:defRPr>
            </a:lvl9pPr>
          </a:lstStyle>
          <a:p/>
        </p:txBody>
      </p:sp>
      <p:sp>
        <p:nvSpPr>
          <p:cNvPr id="116" name="Google Shape;116;p14"/>
          <p:cNvSpPr txBox="1"/>
          <p:nvPr>
            <p:ph idx="3" type="title"/>
          </p:nvPr>
        </p:nvSpPr>
        <p:spPr>
          <a:xfrm>
            <a:off x="1637425" y="2400600"/>
            <a:ext cx="1053900" cy="3240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1200">
                <a:latin typeface="Afacad Flux Medium"/>
                <a:ea typeface="Afacad Flux Medium"/>
                <a:cs typeface="Afacad Flux Medium"/>
                <a:sym typeface="Afacad Flux Medium"/>
              </a:defRPr>
            </a:lvl1pPr>
            <a:lvl2pPr lvl="1">
              <a:lnSpc>
                <a:spcPct val="90000"/>
              </a:lnSpc>
              <a:spcBef>
                <a:spcPts val="200"/>
              </a:spcBef>
              <a:spcAft>
                <a:spcPts val="0"/>
              </a:spcAft>
              <a:buNone/>
              <a:defRPr sz="1200">
                <a:latin typeface="Afacad Flux SemiBold"/>
                <a:ea typeface="Afacad Flux SemiBold"/>
                <a:cs typeface="Afacad Flux SemiBold"/>
                <a:sym typeface="Afacad Flux SemiBold"/>
              </a:defRPr>
            </a:lvl2pPr>
            <a:lvl3pPr lvl="2">
              <a:lnSpc>
                <a:spcPct val="90000"/>
              </a:lnSpc>
              <a:spcBef>
                <a:spcPts val="200"/>
              </a:spcBef>
              <a:spcAft>
                <a:spcPts val="0"/>
              </a:spcAft>
              <a:buNone/>
              <a:defRPr sz="1200">
                <a:latin typeface="Afacad Flux SemiBold"/>
                <a:ea typeface="Afacad Flux SemiBold"/>
                <a:cs typeface="Afacad Flux SemiBold"/>
                <a:sym typeface="Afacad Flux SemiBold"/>
              </a:defRPr>
            </a:lvl3pPr>
            <a:lvl4pPr lvl="3">
              <a:lnSpc>
                <a:spcPct val="90000"/>
              </a:lnSpc>
              <a:spcBef>
                <a:spcPts val="200"/>
              </a:spcBef>
              <a:spcAft>
                <a:spcPts val="0"/>
              </a:spcAft>
              <a:buNone/>
              <a:defRPr sz="1200">
                <a:latin typeface="Afacad Flux SemiBold"/>
                <a:ea typeface="Afacad Flux SemiBold"/>
                <a:cs typeface="Afacad Flux SemiBold"/>
                <a:sym typeface="Afacad Flux SemiBold"/>
              </a:defRPr>
            </a:lvl4pPr>
            <a:lvl5pPr lvl="4">
              <a:lnSpc>
                <a:spcPct val="90000"/>
              </a:lnSpc>
              <a:spcBef>
                <a:spcPts val="200"/>
              </a:spcBef>
              <a:spcAft>
                <a:spcPts val="0"/>
              </a:spcAft>
              <a:buNone/>
              <a:defRPr sz="1200">
                <a:latin typeface="Afacad Flux SemiBold"/>
                <a:ea typeface="Afacad Flux SemiBold"/>
                <a:cs typeface="Afacad Flux SemiBold"/>
                <a:sym typeface="Afacad Flux SemiBold"/>
              </a:defRPr>
            </a:lvl5pPr>
            <a:lvl6pPr lvl="5">
              <a:lnSpc>
                <a:spcPct val="90000"/>
              </a:lnSpc>
              <a:spcBef>
                <a:spcPts val="200"/>
              </a:spcBef>
              <a:spcAft>
                <a:spcPts val="0"/>
              </a:spcAft>
              <a:buNone/>
              <a:defRPr sz="1200">
                <a:latin typeface="Afacad Flux SemiBold"/>
                <a:ea typeface="Afacad Flux SemiBold"/>
                <a:cs typeface="Afacad Flux SemiBold"/>
                <a:sym typeface="Afacad Flux SemiBold"/>
              </a:defRPr>
            </a:lvl6pPr>
            <a:lvl7pPr lvl="6">
              <a:lnSpc>
                <a:spcPct val="90000"/>
              </a:lnSpc>
              <a:spcBef>
                <a:spcPts val="200"/>
              </a:spcBef>
              <a:spcAft>
                <a:spcPts val="0"/>
              </a:spcAft>
              <a:buNone/>
              <a:defRPr sz="1200">
                <a:latin typeface="Afacad Flux SemiBold"/>
                <a:ea typeface="Afacad Flux SemiBold"/>
                <a:cs typeface="Afacad Flux SemiBold"/>
                <a:sym typeface="Afacad Flux SemiBold"/>
              </a:defRPr>
            </a:lvl7pPr>
            <a:lvl8pPr lvl="7">
              <a:lnSpc>
                <a:spcPct val="90000"/>
              </a:lnSpc>
              <a:spcBef>
                <a:spcPts val="200"/>
              </a:spcBef>
              <a:spcAft>
                <a:spcPts val="0"/>
              </a:spcAft>
              <a:buNone/>
              <a:defRPr sz="1200">
                <a:latin typeface="Afacad Flux SemiBold"/>
                <a:ea typeface="Afacad Flux SemiBold"/>
                <a:cs typeface="Afacad Flux SemiBold"/>
                <a:sym typeface="Afacad Flux SemiBold"/>
              </a:defRPr>
            </a:lvl8pPr>
            <a:lvl9pPr lvl="8">
              <a:lnSpc>
                <a:spcPct val="90000"/>
              </a:lnSpc>
              <a:spcBef>
                <a:spcPts val="200"/>
              </a:spcBef>
              <a:spcAft>
                <a:spcPts val="200"/>
              </a:spcAft>
              <a:buNone/>
              <a:defRPr sz="1200">
                <a:latin typeface="Afacad Flux SemiBold"/>
                <a:ea typeface="Afacad Flux SemiBold"/>
                <a:cs typeface="Afacad Flux SemiBold"/>
                <a:sym typeface="Afacad Flux SemiBold"/>
              </a:defRPr>
            </a:lvl9pPr>
          </a:lstStyle>
          <a:p/>
        </p:txBody>
      </p:sp>
      <p:sp>
        <p:nvSpPr>
          <p:cNvPr id="117" name="Google Shape;117;p14"/>
          <p:cNvSpPr/>
          <p:nvPr>
            <p:ph idx="4" type="pic"/>
          </p:nvPr>
        </p:nvSpPr>
        <p:spPr>
          <a:xfrm>
            <a:off x="4618950" y="457200"/>
            <a:ext cx="4296600" cy="4226400"/>
          </a:xfrm>
          <a:prstGeom prst="roundRect">
            <a:avLst>
              <a:gd fmla="val 12203" name="adj"/>
            </a:avLst>
          </a:prstGeom>
          <a:solidFill>
            <a:schemeClr val="dk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ALT 1">
  <p:cSld name="CUSTOM_7_1_1_1_1_1_1_1_1_1_1_1_1_1_1_1_1_3_1">
    <p:spTree>
      <p:nvGrpSpPr>
        <p:cNvPr id="118" name="Shape 118"/>
        <p:cNvGrpSpPr/>
        <p:nvPr/>
      </p:nvGrpSpPr>
      <p:grpSpPr>
        <a:xfrm>
          <a:off x="0" y="0"/>
          <a:ext cx="0" cy="0"/>
          <a:chOff x="0" y="0"/>
          <a:chExt cx="0" cy="0"/>
        </a:xfrm>
      </p:grpSpPr>
      <p:sp>
        <p:nvSpPr>
          <p:cNvPr id="119" name="Google Shape;119;p15"/>
          <p:cNvSpPr txBox="1"/>
          <p:nvPr>
            <p:ph type="title"/>
          </p:nvPr>
        </p:nvSpPr>
        <p:spPr>
          <a:xfrm>
            <a:off x="137154" y="228600"/>
            <a:ext cx="36822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20" name="Google Shape;120;p15"/>
          <p:cNvSpPr txBox="1"/>
          <p:nvPr>
            <p:ph idx="1" type="body"/>
          </p:nvPr>
        </p:nvSpPr>
        <p:spPr>
          <a:xfrm>
            <a:off x="228600" y="2363125"/>
            <a:ext cx="3388200" cy="2320500"/>
          </a:xfrm>
          <a:prstGeom prst="rect">
            <a:avLst/>
          </a:prstGeom>
        </p:spPr>
        <p:txBody>
          <a:bodyPr anchorCtr="0" anchor="t" bIns="0" lIns="0" spcFirstLastPara="1" rIns="0" wrap="square" tIns="0">
            <a:spAutoFit/>
          </a:bodyPr>
          <a:lstStyle>
            <a:lvl1pPr indent="-304800" lvl="0" marL="457200">
              <a:lnSpc>
                <a:spcPct val="115000"/>
              </a:lnSpc>
              <a:spcBef>
                <a:spcPts val="0"/>
              </a:spcBef>
              <a:spcAft>
                <a:spcPts val="0"/>
              </a:spcAft>
              <a:buClr>
                <a:schemeClr val="lt1"/>
              </a:buClr>
              <a:buSzPts val="1200"/>
              <a:buFont typeface="Afacad Flux"/>
              <a:buChar char="●"/>
              <a:defRPr/>
            </a:lvl1pPr>
            <a:lvl2pPr indent="-304800" lvl="1" marL="914400">
              <a:lnSpc>
                <a:spcPct val="115000"/>
              </a:lnSpc>
              <a:spcBef>
                <a:spcPts val="0"/>
              </a:spcBef>
              <a:spcAft>
                <a:spcPts val="0"/>
              </a:spcAft>
              <a:buClr>
                <a:schemeClr val="lt1"/>
              </a:buClr>
              <a:buSzPts val="1200"/>
              <a:buFont typeface="Afacad Flux"/>
              <a:buChar char="○"/>
              <a:defRPr/>
            </a:lvl2pPr>
            <a:lvl3pPr indent="-304800" lvl="2" marL="1371600">
              <a:lnSpc>
                <a:spcPct val="115000"/>
              </a:lnSpc>
              <a:spcBef>
                <a:spcPts val="0"/>
              </a:spcBef>
              <a:spcAft>
                <a:spcPts val="0"/>
              </a:spcAft>
              <a:buClr>
                <a:schemeClr val="lt1"/>
              </a:buClr>
              <a:buSzPts val="1200"/>
              <a:buFont typeface="Afacad Flux"/>
              <a:buChar char="■"/>
              <a:defRPr/>
            </a:lvl3pPr>
            <a:lvl4pPr indent="-304800" lvl="3" marL="1828800">
              <a:lnSpc>
                <a:spcPct val="115000"/>
              </a:lnSpc>
              <a:spcBef>
                <a:spcPts val="0"/>
              </a:spcBef>
              <a:spcAft>
                <a:spcPts val="0"/>
              </a:spcAft>
              <a:buClr>
                <a:schemeClr val="lt1"/>
              </a:buClr>
              <a:buSzPts val="1200"/>
              <a:buFont typeface="Afacad Flux"/>
              <a:buChar char="●"/>
              <a:defRPr/>
            </a:lvl4pPr>
            <a:lvl5pPr indent="-304800" lvl="4" marL="2286000">
              <a:lnSpc>
                <a:spcPct val="115000"/>
              </a:lnSpc>
              <a:spcBef>
                <a:spcPts val="0"/>
              </a:spcBef>
              <a:spcAft>
                <a:spcPts val="0"/>
              </a:spcAft>
              <a:buClr>
                <a:schemeClr val="lt1"/>
              </a:buClr>
              <a:buSzPts val="1200"/>
              <a:buFont typeface="Afacad Flux"/>
              <a:buChar char="○"/>
              <a:defRPr/>
            </a:lvl5pPr>
            <a:lvl6pPr indent="-304800" lvl="5" marL="2743200">
              <a:lnSpc>
                <a:spcPct val="115000"/>
              </a:lnSpc>
              <a:spcBef>
                <a:spcPts val="0"/>
              </a:spcBef>
              <a:spcAft>
                <a:spcPts val="0"/>
              </a:spcAft>
              <a:buClr>
                <a:schemeClr val="lt1"/>
              </a:buClr>
              <a:buSzPts val="1200"/>
              <a:buFont typeface="Afacad Flux"/>
              <a:buChar char="■"/>
              <a:defRPr/>
            </a:lvl6pPr>
            <a:lvl7pPr indent="-304800" lvl="6" marL="3200400">
              <a:lnSpc>
                <a:spcPct val="115000"/>
              </a:lnSpc>
              <a:spcBef>
                <a:spcPts val="0"/>
              </a:spcBef>
              <a:spcAft>
                <a:spcPts val="0"/>
              </a:spcAft>
              <a:buClr>
                <a:schemeClr val="lt1"/>
              </a:buClr>
              <a:buSzPts val="1200"/>
              <a:buFont typeface="Afacad Flux"/>
              <a:buChar char="●"/>
              <a:defRPr/>
            </a:lvl7pPr>
            <a:lvl8pPr indent="-304800" lvl="7" marL="3657600">
              <a:lnSpc>
                <a:spcPct val="115000"/>
              </a:lnSpc>
              <a:spcBef>
                <a:spcPts val="0"/>
              </a:spcBef>
              <a:spcAft>
                <a:spcPts val="0"/>
              </a:spcAft>
              <a:buClr>
                <a:schemeClr val="lt1"/>
              </a:buClr>
              <a:buSzPts val="1200"/>
              <a:buFont typeface="Afacad Flux"/>
              <a:buChar char="○"/>
              <a:defRPr/>
            </a:lvl8pPr>
            <a:lvl9pPr indent="-304800" lvl="8" marL="4114800">
              <a:lnSpc>
                <a:spcPct val="115000"/>
              </a:lnSpc>
              <a:spcBef>
                <a:spcPts val="0"/>
              </a:spcBef>
              <a:spcAft>
                <a:spcPts val="0"/>
              </a:spcAft>
              <a:buClr>
                <a:schemeClr val="lt1"/>
              </a:buClr>
              <a:buSzPts val="1200"/>
              <a:buFont typeface="Afacad Flux"/>
              <a:buChar char="■"/>
              <a:defRPr/>
            </a:lvl9pPr>
          </a:lstStyle>
          <a:p/>
        </p:txBody>
      </p:sp>
      <p:sp>
        <p:nvSpPr>
          <p:cNvPr id="121" name="Google Shape;121;p15"/>
          <p:cNvSpPr/>
          <p:nvPr>
            <p:ph idx="2" type="pic"/>
          </p:nvPr>
        </p:nvSpPr>
        <p:spPr>
          <a:xfrm rot="10800000">
            <a:off x="4290750" y="0"/>
            <a:ext cx="2304300" cy="3443100"/>
          </a:xfrm>
          <a:prstGeom prst="round2SameRect">
            <a:avLst>
              <a:gd fmla="val 50000" name="adj1"/>
              <a:gd fmla="val 0" name="adj2"/>
            </a:avLst>
          </a:prstGeom>
          <a:solidFill>
            <a:schemeClr val="dk2"/>
          </a:solidFill>
          <a:ln>
            <a:noFill/>
          </a:ln>
        </p:spPr>
      </p:sp>
      <p:sp>
        <p:nvSpPr>
          <p:cNvPr id="122" name="Google Shape;122;p15"/>
          <p:cNvSpPr/>
          <p:nvPr>
            <p:ph idx="3" type="pic"/>
          </p:nvPr>
        </p:nvSpPr>
        <p:spPr>
          <a:xfrm>
            <a:off x="6601200" y="0"/>
            <a:ext cx="2308200" cy="5143500"/>
          </a:xfrm>
          <a:prstGeom prst="roundRect">
            <a:avLst>
              <a:gd fmla="val 50000" name="adj"/>
            </a:avLst>
          </a:prstGeom>
          <a:solidFill>
            <a:schemeClr val="dk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ALT 1">
  <p:cSld name="CUSTOM_7_1_1_1_1_1_1_1_1_1_1_1_1_1_1_1_1_1_1">
    <p:spTree>
      <p:nvGrpSpPr>
        <p:cNvPr id="123" name="Shape 123"/>
        <p:cNvGrpSpPr/>
        <p:nvPr/>
      </p:nvGrpSpPr>
      <p:grpSpPr>
        <a:xfrm>
          <a:off x="0" y="0"/>
          <a:ext cx="0" cy="0"/>
          <a:chOff x="0" y="0"/>
          <a:chExt cx="0" cy="0"/>
        </a:xfrm>
      </p:grpSpPr>
      <p:sp>
        <p:nvSpPr>
          <p:cNvPr id="124" name="Google Shape;124;p16"/>
          <p:cNvSpPr/>
          <p:nvPr>
            <p:ph idx="2" type="pic"/>
          </p:nvPr>
        </p:nvSpPr>
        <p:spPr>
          <a:xfrm>
            <a:off x="0" y="0"/>
            <a:ext cx="9144000" cy="5143500"/>
          </a:xfrm>
          <a:prstGeom prst="rect">
            <a:avLst/>
          </a:prstGeom>
          <a:noFill/>
          <a:ln>
            <a:noFill/>
          </a:ln>
        </p:spPr>
      </p:sp>
      <p:sp>
        <p:nvSpPr>
          <p:cNvPr id="125" name="Google Shape;125;p16"/>
          <p:cNvSpPr txBox="1"/>
          <p:nvPr>
            <p:ph type="title"/>
          </p:nvPr>
        </p:nvSpPr>
        <p:spPr>
          <a:xfrm>
            <a:off x="228600" y="251551"/>
            <a:ext cx="6665700" cy="26253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8000">
                <a:latin typeface="Afacad Flux Medium"/>
                <a:ea typeface="Afacad Flux Medium"/>
                <a:cs typeface="Afacad Flux Medium"/>
                <a:sym typeface="Afacad Flux Medium"/>
              </a:defRPr>
            </a:lvl1pPr>
            <a:lvl2pPr lvl="1">
              <a:lnSpc>
                <a:spcPct val="115000"/>
              </a:lnSpc>
              <a:spcBef>
                <a:spcPts val="0"/>
              </a:spcBef>
              <a:spcAft>
                <a:spcPts val="0"/>
              </a:spcAft>
              <a:buNone/>
              <a:defRPr sz="8000"/>
            </a:lvl2pPr>
            <a:lvl3pPr lvl="2">
              <a:lnSpc>
                <a:spcPct val="115000"/>
              </a:lnSpc>
              <a:spcBef>
                <a:spcPts val="0"/>
              </a:spcBef>
              <a:spcAft>
                <a:spcPts val="0"/>
              </a:spcAft>
              <a:buNone/>
              <a:defRPr sz="8000"/>
            </a:lvl3pPr>
            <a:lvl4pPr lvl="3">
              <a:lnSpc>
                <a:spcPct val="115000"/>
              </a:lnSpc>
              <a:spcBef>
                <a:spcPts val="0"/>
              </a:spcBef>
              <a:spcAft>
                <a:spcPts val="0"/>
              </a:spcAft>
              <a:buNone/>
              <a:defRPr sz="8000"/>
            </a:lvl4pPr>
            <a:lvl5pPr lvl="4">
              <a:lnSpc>
                <a:spcPct val="115000"/>
              </a:lnSpc>
              <a:spcBef>
                <a:spcPts val="0"/>
              </a:spcBef>
              <a:spcAft>
                <a:spcPts val="0"/>
              </a:spcAft>
              <a:buNone/>
              <a:defRPr sz="8000"/>
            </a:lvl5pPr>
            <a:lvl6pPr lvl="5">
              <a:lnSpc>
                <a:spcPct val="115000"/>
              </a:lnSpc>
              <a:spcBef>
                <a:spcPts val="0"/>
              </a:spcBef>
              <a:spcAft>
                <a:spcPts val="0"/>
              </a:spcAft>
              <a:buNone/>
              <a:defRPr sz="8000"/>
            </a:lvl6pPr>
            <a:lvl7pPr lvl="6">
              <a:lnSpc>
                <a:spcPct val="115000"/>
              </a:lnSpc>
              <a:spcBef>
                <a:spcPts val="0"/>
              </a:spcBef>
              <a:spcAft>
                <a:spcPts val="0"/>
              </a:spcAft>
              <a:buNone/>
              <a:defRPr sz="8000"/>
            </a:lvl7pPr>
            <a:lvl8pPr lvl="7">
              <a:lnSpc>
                <a:spcPct val="115000"/>
              </a:lnSpc>
              <a:spcBef>
                <a:spcPts val="0"/>
              </a:spcBef>
              <a:spcAft>
                <a:spcPts val="0"/>
              </a:spcAft>
              <a:buNone/>
              <a:defRPr sz="8000"/>
            </a:lvl8pPr>
            <a:lvl9pPr lvl="8">
              <a:lnSpc>
                <a:spcPct val="115000"/>
              </a:lnSpc>
              <a:spcBef>
                <a:spcPts val="0"/>
              </a:spcBef>
              <a:spcAft>
                <a:spcPts val="0"/>
              </a:spcAft>
              <a:buNone/>
              <a:defRPr sz="8000"/>
            </a:lvl9pPr>
          </a:lstStyle>
          <a:p/>
        </p:txBody>
      </p:sp>
      <p:sp>
        <p:nvSpPr>
          <p:cNvPr id="126" name="Google Shape;126;p16"/>
          <p:cNvSpPr/>
          <p:nvPr/>
        </p:nvSpPr>
        <p:spPr>
          <a:xfrm>
            <a:off x="7643450" y="394401"/>
            <a:ext cx="1253100" cy="316500"/>
          </a:xfrm>
          <a:prstGeom prst="roundRect">
            <a:avLst>
              <a:gd fmla="val 50000"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200"/>
              </a:spcAft>
              <a:buNone/>
            </a:pPr>
            <a:r>
              <a:t/>
            </a:r>
            <a:endParaRPr sz="900">
              <a:solidFill>
                <a:schemeClr val="lt1"/>
              </a:solidFill>
              <a:latin typeface="Afacad Flux Medium"/>
              <a:ea typeface="Afacad Flux Medium"/>
              <a:cs typeface="Afacad Flux Medium"/>
              <a:sym typeface="Afacad Flux Medium"/>
            </a:endParaRPr>
          </a:p>
        </p:txBody>
      </p:sp>
      <p:sp>
        <p:nvSpPr>
          <p:cNvPr id="127" name="Google Shape;127;p16"/>
          <p:cNvSpPr txBox="1"/>
          <p:nvPr>
            <p:ph idx="1" type="subTitle"/>
          </p:nvPr>
        </p:nvSpPr>
        <p:spPr>
          <a:xfrm>
            <a:off x="7730000" y="407600"/>
            <a:ext cx="1080000" cy="290100"/>
          </a:xfrm>
          <a:prstGeom prst="rect">
            <a:avLst/>
          </a:prstGeom>
          <a:noFill/>
        </p:spPr>
        <p:txBody>
          <a:bodyPr anchorCtr="0" anchor="ctr" bIns="91425" lIns="91425" spcFirstLastPara="1" rIns="91425" wrap="square" tIns="91425">
            <a:spAutoFit/>
          </a:bodyPr>
          <a:lstStyle>
            <a:lvl1pPr lvl="0" algn="ctr">
              <a:lnSpc>
                <a:spcPct val="80000"/>
              </a:lnSpc>
              <a:spcBef>
                <a:spcPts val="0"/>
              </a:spcBef>
              <a:spcAft>
                <a:spcPts val="0"/>
              </a:spcAft>
              <a:buNone/>
              <a:defRPr sz="900"/>
            </a:lvl1pPr>
            <a:lvl2pPr lvl="1">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28" name="Google Shape;128;p16"/>
          <p:cNvSpPr txBox="1"/>
          <p:nvPr>
            <p:ph idx="3" type="subTitle"/>
          </p:nvPr>
        </p:nvSpPr>
        <p:spPr>
          <a:xfrm>
            <a:off x="-1040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29" name="Google Shape;129;p16"/>
          <p:cNvSpPr txBox="1"/>
          <p:nvPr>
            <p:ph idx="4" type="subTitle"/>
          </p:nvPr>
        </p:nvSpPr>
        <p:spPr>
          <a:xfrm>
            <a:off x="13819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130" name="Google Shape;130;p16"/>
          <p:cNvSpPr txBox="1"/>
          <p:nvPr>
            <p:ph idx="5" type="subTitle"/>
          </p:nvPr>
        </p:nvSpPr>
        <p:spPr>
          <a:xfrm>
            <a:off x="3081175" y="4248500"/>
            <a:ext cx="1728000" cy="290100"/>
          </a:xfrm>
          <a:prstGeom prst="rect">
            <a:avLst/>
          </a:prstGeom>
          <a:noFill/>
        </p:spPr>
        <p:txBody>
          <a:bodyPr anchorCtr="0" anchor="ctr" bIns="0" lIns="0" spcFirstLastPara="1" rIns="0" wrap="square" tIns="0">
            <a:noAutofit/>
          </a:bodyPr>
          <a:lstStyle>
            <a:lvl1pPr lvl="0" algn="ctr">
              <a:lnSpc>
                <a:spcPct val="80000"/>
              </a:lnSpc>
              <a:spcBef>
                <a:spcPts val="0"/>
              </a:spcBef>
              <a:spcAft>
                <a:spcPts val="0"/>
              </a:spcAft>
              <a:buNone/>
              <a:defRPr sz="1400"/>
            </a:lvl1pPr>
            <a:lvl2pPr lvl="1"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gn="ctr">
              <a:lnSpc>
                <a:spcPct val="8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2">
  <p:cSld name="CUSTOM">
    <p:spTree>
      <p:nvGrpSpPr>
        <p:cNvPr id="131" name="Shape 131"/>
        <p:cNvGrpSpPr/>
        <p:nvPr/>
      </p:nvGrpSpPr>
      <p:grpSpPr>
        <a:xfrm>
          <a:off x="0" y="0"/>
          <a:ext cx="0" cy="0"/>
          <a:chOff x="0" y="0"/>
          <a:chExt cx="0" cy="0"/>
        </a:xfrm>
      </p:grpSpPr>
      <p:sp>
        <p:nvSpPr>
          <p:cNvPr id="132" name="Google Shape;132;p17"/>
          <p:cNvSpPr/>
          <p:nvPr/>
        </p:nvSpPr>
        <p:spPr>
          <a:xfrm>
            <a:off x="262950" y="1852175"/>
            <a:ext cx="2311800" cy="2827500"/>
          </a:xfrm>
          <a:prstGeom prst="roundRect">
            <a:avLst>
              <a:gd fmla="val 16667" name="adj"/>
            </a:avLst>
          </a:prstGeom>
          <a:solidFill>
            <a:schemeClr val="dk2"/>
          </a:solidFill>
          <a:ln>
            <a:noFill/>
          </a:ln>
        </p:spPr>
        <p:txBody>
          <a:bodyPr anchorCtr="0" anchor="ctr" bIns="0" lIns="0" spcFirstLastPara="1" rIns="0" wrap="square" tIns="0">
            <a:noAutofit/>
          </a:bodyPr>
          <a:lstStyle/>
          <a:p>
            <a:pPr indent="0" lvl="0" marL="114300" marR="199571" rtl="0" algn="l">
              <a:spcBef>
                <a:spcPts val="0"/>
              </a:spcBef>
              <a:spcAft>
                <a:spcPts val="0"/>
              </a:spcAft>
              <a:buClr>
                <a:schemeClr val="lt1"/>
              </a:buClr>
              <a:buSzPts val="1100"/>
              <a:buNone/>
            </a:pPr>
            <a:r>
              <a:t/>
            </a:r>
            <a:endParaRPr sz="1200">
              <a:solidFill>
                <a:schemeClr val="lt1"/>
              </a:solidFill>
              <a:latin typeface="Afacad Flux"/>
              <a:ea typeface="Afacad Flux"/>
              <a:cs typeface="Afacad Flux"/>
              <a:sym typeface="Afacad Flux"/>
            </a:endParaRPr>
          </a:p>
        </p:txBody>
      </p:sp>
      <p:sp>
        <p:nvSpPr>
          <p:cNvPr id="133" name="Google Shape;133;p17"/>
          <p:cNvSpPr/>
          <p:nvPr/>
        </p:nvSpPr>
        <p:spPr>
          <a:xfrm>
            <a:off x="2663162" y="3512350"/>
            <a:ext cx="1600200" cy="11718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lt1"/>
              </a:solidFill>
              <a:latin typeface="Afacad Flux Medium"/>
              <a:ea typeface="Afacad Flux Medium"/>
              <a:cs typeface="Afacad Flux Medium"/>
              <a:sym typeface="Afacad Flux Medium"/>
            </a:endParaRPr>
          </a:p>
        </p:txBody>
      </p:sp>
      <p:sp>
        <p:nvSpPr>
          <p:cNvPr id="134" name="Google Shape;134;p17"/>
          <p:cNvSpPr txBox="1"/>
          <p:nvPr>
            <p:ph type="title"/>
          </p:nvPr>
        </p:nvSpPr>
        <p:spPr>
          <a:xfrm>
            <a:off x="143375" y="226075"/>
            <a:ext cx="6471000" cy="12651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lt1"/>
              </a:buClr>
              <a:buSzPts val="3900"/>
              <a:buFont typeface="Afacad Flux"/>
              <a:buNone/>
              <a:defRPr sz="390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135" name="Google Shape;135;p17"/>
          <p:cNvSpPr/>
          <p:nvPr/>
        </p:nvSpPr>
        <p:spPr>
          <a:xfrm flipH="1">
            <a:off x="2663150" y="1852175"/>
            <a:ext cx="1600200" cy="1600200"/>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36" name="Google Shape;136;p17"/>
          <p:cNvSpPr txBox="1"/>
          <p:nvPr>
            <p:ph idx="1" type="body"/>
          </p:nvPr>
        </p:nvSpPr>
        <p:spPr>
          <a:xfrm>
            <a:off x="262950" y="1852175"/>
            <a:ext cx="2311800" cy="2840400"/>
          </a:xfrm>
          <a:prstGeom prst="rect">
            <a:avLst/>
          </a:prstGeom>
        </p:spPr>
        <p:txBody>
          <a:bodyPr anchorCtr="0" anchor="t" bIns="274300" lIns="182875" spcFirstLastPara="1" rIns="182875" wrap="square" tIns="365750">
            <a:norm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0"/>
              </a:spcBef>
              <a:spcAft>
                <a:spcPts val="0"/>
              </a:spcAft>
              <a:buClr>
                <a:schemeClr val="lt1"/>
              </a:buClr>
              <a:buSzPts val="1200"/>
              <a:buFont typeface="Afacad Flux"/>
              <a:buChar char="○"/>
              <a:defRPr/>
            </a:lvl2pPr>
            <a:lvl3pPr indent="-304800" lvl="2" marL="1371600">
              <a:spcBef>
                <a:spcPts val="0"/>
              </a:spcBef>
              <a:spcAft>
                <a:spcPts val="0"/>
              </a:spcAft>
              <a:buClr>
                <a:schemeClr val="lt1"/>
              </a:buClr>
              <a:buSzPts val="1200"/>
              <a:buFont typeface="Afacad Flux"/>
              <a:buChar char="■"/>
              <a:defRPr/>
            </a:lvl3pPr>
            <a:lvl4pPr indent="-304800" lvl="3" marL="1828800">
              <a:spcBef>
                <a:spcPts val="0"/>
              </a:spcBef>
              <a:spcAft>
                <a:spcPts val="0"/>
              </a:spcAft>
              <a:buClr>
                <a:schemeClr val="lt1"/>
              </a:buClr>
              <a:buSzPts val="1200"/>
              <a:buFont typeface="Afacad Flux"/>
              <a:buChar char="●"/>
              <a:defRPr/>
            </a:lvl4pPr>
            <a:lvl5pPr indent="-304800" lvl="4" marL="2286000">
              <a:spcBef>
                <a:spcPts val="0"/>
              </a:spcBef>
              <a:spcAft>
                <a:spcPts val="0"/>
              </a:spcAft>
              <a:buClr>
                <a:schemeClr val="lt1"/>
              </a:buClr>
              <a:buSzPts val="1200"/>
              <a:buFont typeface="Afacad Flux"/>
              <a:buChar char="○"/>
              <a:defRPr/>
            </a:lvl5pPr>
            <a:lvl6pPr indent="-304800" lvl="5" marL="2743200">
              <a:spcBef>
                <a:spcPts val="0"/>
              </a:spcBef>
              <a:spcAft>
                <a:spcPts val="0"/>
              </a:spcAft>
              <a:buClr>
                <a:schemeClr val="lt1"/>
              </a:buClr>
              <a:buSzPts val="1200"/>
              <a:buFont typeface="Afacad Flux"/>
              <a:buChar char="■"/>
              <a:defRPr/>
            </a:lvl6pPr>
            <a:lvl7pPr indent="-304800" lvl="6" marL="3200400">
              <a:spcBef>
                <a:spcPts val="0"/>
              </a:spcBef>
              <a:spcAft>
                <a:spcPts val="0"/>
              </a:spcAft>
              <a:buClr>
                <a:schemeClr val="lt1"/>
              </a:buClr>
              <a:buSzPts val="1200"/>
              <a:buFont typeface="Afacad Flux"/>
              <a:buChar char="●"/>
              <a:defRPr/>
            </a:lvl7pPr>
            <a:lvl8pPr indent="-304800" lvl="7" marL="3657600">
              <a:spcBef>
                <a:spcPts val="0"/>
              </a:spcBef>
              <a:spcAft>
                <a:spcPts val="0"/>
              </a:spcAft>
              <a:buClr>
                <a:schemeClr val="lt1"/>
              </a:buClr>
              <a:buSzPts val="1200"/>
              <a:buFont typeface="Afacad Flux"/>
              <a:buChar char="○"/>
              <a:defRPr/>
            </a:lvl8pPr>
            <a:lvl9pPr indent="-304800" lvl="8" marL="4114800">
              <a:spcBef>
                <a:spcPts val="0"/>
              </a:spcBef>
              <a:spcAft>
                <a:spcPts val="0"/>
              </a:spcAft>
              <a:buClr>
                <a:schemeClr val="lt1"/>
              </a:buClr>
              <a:buSzPts val="1200"/>
              <a:buFont typeface="Afacad Flux"/>
              <a:buChar char="■"/>
              <a:defRPr/>
            </a:lvl9pPr>
          </a:lstStyle>
          <a:p/>
        </p:txBody>
      </p:sp>
      <p:sp>
        <p:nvSpPr>
          <p:cNvPr id="137" name="Google Shape;137;p17"/>
          <p:cNvSpPr/>
          <p:nvPr>
            <p:ph idx="2" type="pic"/>
          </p:nvPr>
        </p:nvSpPr>
        <p:spPr>
          <a:xfrm>
            <a:off x="4424075" y="1895400"/>
            <a:ext cx="4491600" cy="2788200"/>
          </a:xfrm>
          <a:prstGeom prst="roundRect">
            <a:avLst>
              <a:gd fmla="val 15847" name="adj"/>
            </a:avLst>
          </a:prstGeom>
          <a:solidFill>
            <a:schemeClr val="dk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vorite tools">
  <p:cSld name="CUSTOM_4">
    <p:spTree>
      <p:nvGrpSpPr>
        <p:cNvPr id="138" name="Shape 138"/>
        <p:cNvGrpSpPr/>
        <p:nvPr/>
      </p:nvGrpSpPr>
      <p:grpSpPr>
        <a:xfrm>
          <a:off x="0" y="0"/>
          <a:ext cx="0" cy="0"/>
          <a:chOff x="0" y="0"/>
          <a:chExt cx="0" cy="0"/>
        </a:xfrm>
      </p:grpSpPr>
      <p:sp>
        <p:nvSpPr>
          <p:cNvPr id="139" name="Google Shape;139;p18"/>
          <p:cNvSpPr txBox="1"/>
          <p:nvPr>
            <p:ph type="title"/>
          </p:nvPr>
        </p:nvSpPr>
        <p:spPr>
          <a:xfrm>
            <a:off x="137153" y="228600"/>
            <a:ext cx="4387800" cy="1572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40" name="Google Shape;140;p18"/>
          <p:cNvSpPr txBox="1"/>
          <p:nvPr>
            <p:ph idx="1" type="body"/>
          </p:nvPr>
        </p:nvSpPr>
        <p:spPr>
          <a:xfrm>
            <a:off x="481825" y="3510500"/>
            <a:ext cx="1652700" cy="895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41" name="Google Shape;141;p18"/>
          <p:cNvSpPr txBox="1"/>
          <p:nvPr>
            <p:ph idx="2" type="subTitle"/>
          </p:nvPr>
        </p:nvSpPr>
        <p:spPr>
          <a:xfrm>
            <a:off x="481825" y="2968125"/>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2" name="Google Shape;142;p18"/>
          <p:cNvSpPr txBox="1"/>
          <p:nvPr>
            <p:ph idx="3" type="body"/>
          </p:nvPr>
        </p:nvSpPr>
        <p:spPr>
          <a:xfrm>
            <a:off x="4872175" y="1334475"/>
            <a:ext cx="1652700" cy="8955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lt1"/>
              </a:buClr>
              <a:buSzPts val="1000"/>
              <a:buFont typeface="Afacad Flux"/>
              <a:buChar char="●"/>
              <a:defRPr sz="1000"/>
            </a:lvl1pPr>
            <a:lvl2pPr indent="-292100" lvl="1" marL="914400">
              <a:lnSpc>
                <a:spcPct val="100000"/>
              </a:lnSpc>
              <a:spcBef>
                <a:spcPts val="0"/>
              </a:spcBef>
              <a:spcAft>
                <a:spcPts val="0"/>
              </a:spcAft>
              <a:buClr>
                <a:schemeClr val="lt1"/>
              </a:buClr>
              <a:buSzPts val="1000"/>
              <a:buFont typeface="Afacad Flux"/>
              <a:buChar char="○"/>
              <a:defRPr sz="1000"/>
            </a:lvl2pPr>
            <a:lvl3pPr indent="-292100" lvl="2" marL="1371600">
              <a:lnSpc>
                <a:spcPct val="100000"/>
              </a:lnSpc>
              <a:spcBef>
                <a:spcPts val="0"/>
              </a:spcBef>
              <a:spcAft>
                <a:spcPts val="0"/>
              </a:spcAft>
              <a:buClr>
                <a:schemeClr val="lt1"/>
              </a:buClr>
              <a:buSzPts val="1000"/>
              <a:buFont typeface="Afacad Flux"/>
              <a:buChar char="■"/>
              <a:defRPr sz="1000"/>
            </a:lvl3pPr>
            <a:lvl4pPr indent="-292100" lvl="3" marL="1828800">
              <a:lnSpc>
                <a:spcPct val="100000"/>
              </a:lnSpc>
              <a:spcBef>
                <a:spcPts val="0"/>
              </a:spcBef>
              <a:spcAft>
                <a:spcPts val="0"/>
              </a:spcAft>
              <a:buClr>
                <a:schemeClr val="lt1"/>
              </a:buClr>
              <a:buSzPts val="1000"/>
              <a:buFont typeface="Afacad Flux"/>
              <a:buChar char="●"/>
              <a:defRPr sz="1000"/>
            </a:lvl4pPr>
            <a:lvl5pPr indent="-292100" lvl="4" marL="2286000">
              <a:lnSpc>
                <a:spcPct val="100000"/>
              </a:lnSpc>
              <a:spcBef>
                <a:spcPts val="0"/>
              </a:spcBef>
              <a:spcAft>
                <a:spcPts val="0"/>
              </a:spcAft>
              <a:buClr>
                <a:schemeClr val="lt1"/>
              </a:buClr>
              <a:buSzPts val="1000"/>
              <a:buFont typeface="Afacad Flux"/>
              <a:buChar char="○"/>
              <a:defRPr sz="1000"/>
            </a:lvl5pPr>
            <a:lvl6pPr indent="-292100" lvl="5" marL="2743200">
              <a:lnSpc>
                <a:spcPct val="100000"/>
              </a:lnSpc>
              <a:spcBef>
                <a:spcPts val="0"/>
              </a:spcBef>
              <a:spcAft>
                <a:spcPts val="0"/>
              </a:spcAft>
              <a:buClr>
                <a:schemeClr val="lt1"/>
              </a:buClr>
              <a:buSzPts val="1000"/>
              <a:buFont typeface="Afacad Flux"/>
              <a:buChar char="■"/>
              <a:defRPr sz="1000"/>
            </a:lvl6pPr>
            <a:lvl7pPr indent="-292100" lvl="6" marL="3200400">
              <a:lnSpc>
                <a:spcPct val="100000"/>
              </a:lnSpc>
              <a:spcBef>
                <a:spcPts val="0"/>
              </a:spcBef>
              <a:spcAft>
                <a:spcPts val="0"/>
              </a:spcAft>
              <a:buClr>
                <a:schemeClr val="lt1"/>
              </a:buClr>
              <a:buSzPts val="1000"/>
              <a:buFont typeface="Afacad Flux"/>
              <a:buChar char="●"/>
              <a:defRPr sz="1000"/>
            </a:lvl7pPr>
            <a:lvl8pPr indent="-292100" lvl="7" marL="3657600">
              <a:lnSpc>
                <a:spcPct val="100000"/>
              </a:lnSpc>
              <a:spcBef>
                <a:spcPts val="0"/>
              </a:spcBef>
              <a:spcAft>
                <a:spcPts val="0"/>
              </a:spcAft>
              <a:buClr>
                <a:schemeClr val="lt1"/>
              </a:buClr>
              <a:buSzPts val="1000"/>
              <a:buFont typeface="Afacad Flux"/>
              <a:buChar char="○"/>
              <a:defRPr sz="1000"/>
            </a:lvl8pPr>
            <a:lvl9pPr indent="-292100" lvl="8" marL="4114800">
              <a:lnSpc>
                <a:spcPct val="100000"/>
              </a:lnSpc>
              <a:spcBef>
                <a:spcPts val="0"/>
              </a:spcBef>
              <a:spcAft>
                <a:spcPts val="0"/>
              </a:spcAft>
              <a:buClr>
                <a:schemeClr val="lt1"/>
              </a:buClr>
              <a:buSzPts val="1000"/>
              <a:buFont typeface="Afacad Flux"/>
              <a:buChar char="■"/>
              <a:defRPr sz="1000"/>
            </a:lvl9pPr>
          </a:lstStyle>
          <a:p/>
        </p:txBody>
      </p:sp>
      <p:sp>
        <p:nvSpPr>
          <p:cNvPr id="143" name="Google Shape;143;p18"/>
          <p:cNvSpPr txBox="1"/>
          <p:nvPr>
            <p:ph idx="4" type="subTitle"/>
          </p:nvPr>
        </p:nvSpPr>
        <p:spPr>
          <a:xfrm>
            <a:off x="4872175" y="792100"/>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4" name="Google Shape;144;p18"/>
          <p:cNvSpPr txBox="1"/>
          <p:nvPr>
            <p:ph idx="5" type="body"/>
          </p:nvPr>
        </p:nvSpPr>
        <p:spPr>
          <a:xfrm>
            <a:off x="7067425" y="3510500"/>
            <a:ext cx="1652700" cy="895500"/>
          </a:xfrm>
          <a:prstGeom prst="rect">
            <a:avLst/>
          </a:prstGeom>
        </p:spPr>
        <p:txBody>
          <a:bodyPr anchorCtr="0" anchor="t" bIns="91425" lIns="0" spcFirstLastPara="1" rIns="91425" wrap="square" tIns="0">
            <a:no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45" name="Google Shape;145;p18"/>
          <p:cNvSpPr txBox="1"/>
          <p:nvPr>
            <p:ph idx="6" type="subTitle"/>
          </p:nvPr>
        </p:nvSpPr>
        <p:spPr>
          <a:xfrm>
            <a:off x="7067425" y="2968125"/>
            <a:ext cx="1652700" cy="442500"/>
          </a:xfrm>
          <a:prstGeom prst="rect">
            <a:avLst/>
          </a:prstGeom>
        </p:spPr>
        <p:txBody>
          <a:bodyPr anchorCtr="0" anchor="t" bIns="0" lIns="0" spcFirstLastPara="1" rIns="0" wrap="square" tIns="0">
            <a:spAutoFit/>
          </a:bodyPr>
          <a:lstStyle>
            <a:lvl1pPr lvl="0">
              <a:lnSpc>
                <a:spcPct val="80000"/>
              </a:lnSpc>
              <a:spcBef>
                <a:spcPts val="0"/>
              </a:spcBef>
              <a:spcAft>
                <a:spcPts val="0"/>
              </a:spcAft>
              <a:buSzPts val="1800"/>
              <a:buNone/>
              <a:defRPr sz="1600">
                <a:latin typeface="Afacad Flux SemiBold"/>
                <a:ea typeface="Afacad Flux SemiBold"/>
                <a:cs typeface="Afacad Flux SemiBold"/>
                <a:sym typeface="Afacad Flux SemiBold"/>
              </a:defRPr>
            </a:lvl1pPr>
            <a:lvl2pPr lvl="1">
              <a:lnSpc>
                <a:spcPct val="80000"/>
              </a:lnSpc>
              <a:spcBef>
                <a:spcPts val="0"/>
              </a:spcBef>
              <a:spcAft>
                <a:spcPts val="0"/>
              </a:spcAft>
              <a:buSzPts val="1800"/>
              <a:buNone/>
              <a:defRPr/>
            </a:lvl2pPr>
            <a:lvl3pPr lvl="2">
              <a:lnSpc>
                <a:spcPct val="80000"/>
              </a:lnSpc>
              <a:spcBef>
                <a:spcPts val="0"/>
              </a:spcBef>
              <a:spcAft>
                <a:spcPts val="0"/>
              </a:spcAft>
              <a:buSzPts val="1800"/>
              <a:buNone/>
              <a:defRPr/>
            </a:lvl3pPr>
            <a:lvl4pPr lvl="3">
              <a:lnSpc>
                <a:spcPct val="80000"/>
              </a:lnSpc>
              <a:spcBef>
                <a:spcPts val="0"/>
              </a:spcBef>
              <a:spcAft>
                <a:spcPts val="0"/>
              </a:spcAft>
              <a:buSzPts val="1800"/>
              <a:buNone/>
              <a:defRPr/>
            </a:lvl4pPr>
            <a:lvl5pPr lvl="4">
              <a:lnSpc>
                <a:spcPct val="80000"/>
              </a:lnSpc>
              <a:spcBef>
                <a:spcPts val="0"/>
              </a:spcBef>
              <a:spcAft>
                <a:spcPts val="0"/>
              </a:spcAft>
              <a:buSzPts val="1800"/>
              <a:buNone/>
              <a:defRPr/>
            </a:lvl5pPr>
            <a:lvl6pPr lvl="5">
              <a:lnSpc>
                <a:spcPct val="80000"/>
              </a:lnSpc>
              <a:spcBef>
                <a:spcPts val="0"/>
              </a:spcBef>
              <a:spcAft>
                <a:spcPts val="0"/>
              </a:spcAft>
              <a:buSzPts val="1800"/>
              <a:buNone/>
              <a:defRPr/>
            </a:lvl6pPr>
            <a:lvl7pPr lvl="6">
              <a:lnSpc>
                <a:spcPct val="80000"/>
              </a:lnSpc>
              <a:spcBef>
                <a:spcPts val="0"/>
              </a:spcBef>
              <a:spcAft>
                <a:spcPts val="0"/>
              </a:spcAft>
              <a:buSzPts val="1800"/>
              <a:buNone/>
              <a:defRPr/>
            </a:lvl7pPr>
            <a:lvl8pPr lvl="7">
              <a:lnSpc>
                <a:spcPct val="80000"/>
              </a:lnSpc>
              <a:spcBef>
                <a:spcPts val="0"/>
              </a:spcBef>
              <a:spcAft>
                <a:spcPts val="0"/>
              </a:spcAft>
              <a:buSzPts val="1800"/>
              <a:buNone/>
              <a:defRPr/>
            </a:lvl8pPr>
            <a:lvl9pPr lvl="8">
              <a:lnSpc>
                <a:spcPct val="80000"/>
              </a:lnSpc>
              <a:spcBef>
                <a:spcPts val="0"/>
              </a:spcBef>
              <a:spcAft>
                <a:spcPts val="0"/>
              </a:spcAft>
              <a:buSzPts val="1800"/>
              <a:buNone/>
              <a:defRPr/>
            </a:lvl9pPr>
          </a:lstStyle>
          <a:p/>
        </p:txBody>
      </p:sp>
      <p:sp>
        <p:nvSpPr>
          <p:cNvPr id="146" name="Google Shape;146;p18"/>
          <p:cNvSpPr/>
          <p:nvPr>
            <p:ph idx="7" type="pic"/>
          </p:nvPr>
        </p:nvSpPr>
        <p:spPr>
          <a:xfrm>
            <a:off x="6806650" y="457200"/>
            <a:ext cx="2093700" cy="2059200"/>
          </a:xfrm>
          <a:prstGeom prst="teardrop">
            <a:avLst>
              <a:gd fmla="val 100000" name="adj"/>
            </a:avLst>
          </a:prstGeom>
          <a:solidFill>
            <a:schemeClr val="dk2"/>
          </a:solidFill>
          <a:ln>
            <a:noFill/>
          </a:ln>
        </p:spPr>
      </p:sp>
      <p:sp>
        <p:nvSpPr>
          <p:cNvPr id="147" name="Google Shape;147;p18"/>
          <p:cNvSpPr/>
          <p:nvPr>
            <p:ph idx="8" type="pic"/>
          </p:nvPr>
        </p:nvSpPr>
        <p:spPr>
          <a:xfrm flipH="1">
            <a:off x="2424900" y="2628875"/>
            <a:ext cx="2093700" cy="2059200"/>
          </a:xfrm>
          <a:prstGeom prst="teardrop">
            <a:avLst>
              <a:gd fmla="val 100000" name="adj"/>
            </a:avLst>
          </a:prstGeom>
          <a:solidFill>
            <a:schemeClr val="dk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 fact">
  <p:cSld name="CUSTOM_5">
    <p:spTree>
      <p:nvGrpSpPr>
        <p:cNvPr id="148" name="Shape 148"/>
        <p:cNvGrpSpPr/>
        <p:nvPr/>
      </p:nvGrpSpPr>
      <p:grpSpPr>
        <a:xfrm>
          <a:off x="0" y="0"/>
          <a:ext cx="0" cy="0"/>
          <a:chOff x="0" y="0"/>
          <a:chExt cx="0" cy="0"/>
        </a:xfrm>
      </p:grpSpPr>
      <p:sp>
        <p:nvSpPr>
          <p:cNvPr id="149" name="Google Shape;149;p19"/>
          <p:cNvSpPr/>
          <p:nvPr>
            <p:ph idx="2" type="pic"/>
          </p:nvPr>
        </p:nvSpPr>
        <p:spPr>
          <a:xfrm>
            <a:off x="3163800" y="3246950"/>
            <a:ext cx="2816400" cy="1436700"/>
          </a:xfrm>
          <a:prstGeom prst="roundRect">
            <a:avLst>
              <a:gd fmla="val 50000" name="adj"/>
            </a:avLst>
          </a:prstGeom>
          <a:solidFill>
            <a:schemeClr val="dk2"/>
          </a:solidFill>
          <a:ln>
            <a:noFill/>
          </a:ln>
        </p:spPr>
      </p:sp>
      <p:sp>
        <p:nvSpPr>
          <p:cNvPr id="150" name="Google Shape;150;p19"/>
          <p:cNvSpPr txBox="1"/>
          <p:nvPr>
            <p:ph type="title"/>
          </p:nvPr>
        </p:nvSpPr>
        <p:spPr>
          <a:xfrm>
            <a:off x="137150" y="228600"/>
            <a:ext cx="5852100" cy="7404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151" name="Google Shape;151;p19"/>
          <p:cNvSpPr txBox="1"/>
          <p:nvPr>
            <p:ph idx="1" type="body"/>
          </p:nvPr>
        </p:nvSpPr>
        <p:spPr>
          <a:xfrm>
            <a:off x="549475" y="335070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52" name="Google Shape;152;p19"/>
          <p:cNvSpPr txBox="1"/>
          <p:nvPr>
            <p:ph idx="3" type="body"/>
          </p:nvPr>
        </p:nvSpPr>
        <p:spPr>
          <a:xfrm>
            <a:off x="3466350" y="173405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2"/>
              </a:buClr>
              <a:buSzPts val="1000"/>
              <a:buFont typeface="Afacad Flux"/>
              <a:buChar char="●"/>
              <a:defRPr sz="1000">
                <a:solidFill>
                  <a:schemeClr val="dk2"/>
                </a:solidFill>
              </a:defRPr>
            </a:lvl1pPr>
            <a:lvl2pPr indent="-292100" lvl="1" marL="914400">
              <a:spcBef>
                <a:spcPts val="0"/>
              </a:spcBef>
              <a:spcAft>
                <a:spcPts val="0"/>
              </a:spcAft>
              <a:buClr>
                <a:schemeClr val="dk2"/>
              </a:buClr>
              <a:buSzPts val="1000"/>
              <a:buFont typeface="Afacad Flux"/>
              <a:buChar char="○"/>
              <a:defRPr sz="1000">
                <a:solidFill>
                  <a:schemeClr val="dk2"/>
                </a:solidFill>
              </a:defRPr>
            </a:lvl2pPr>
            <a:lvl3pPr indent="-292100" lvl="2" marL="1371600">
              <a:spcBef>
                <a:spcPts val="0"/>
              </a:spcBef>
              <a:spcAft>
                <a:spcPts val="0"/>
              </a:spcAft>
              <a:buClr>
                <a:schemeClr val="dk2"/>
              </a:buClr>
              <a:buSzPts val="1000"/>
              <a:buFont typeface="Afacad Flux"/>
              <a:buChar char="■"/>
              <a:defRPr sz="1000">
                <a:solidFill>
                  <a:schemeClr val="dk2"/>
                </a:solidFill>
              </a:defRPr>
            </a:lvl3pPr>
            <a:lvl4pPr indent="-292100" lvl="3" marL="1828800">
              <a:spcBef>
                <a:spcPts val="0"/>
              </a:spcBef>
              <a:spcAft>
                <a:spcPts val="0"/>
              </a:spcAft>
              <a:buClr>
                <a:schemeClr val="dk2"/>
              </a:buClr>
              <a:buSzPts val="1000"/>
              <a:buFont typeface="Afacad Flux"/>
              <a:buChar char="●"/>
              <a:defRPr sz="1000">
                <a:solidFill>
                  <a:schemeClr val="dk2"/>
                </a:solidFill>
              </a:defRPr>
            </a:lvl4pPr>
            <a:lvl5pPr indent="-292100" lvl="4" marL="2286000">
              <a:spcBef>
                <a:spcPts val="0"/>
              </a:spcBef>
              <a:spcAft>
                <a:spcPts val="0"/>
              </a:spcAft>
              <a:buClr>
                <a:schemeClr val="dk2"/>
              </a:buClr>
              <a:buSzPts val="1000"/>
              <a:buFont typeface="Afacad Flux"/>
              <a:buChar char="○"/>
              <a:defRPr sz="1000">
                <a:solidFill>
                  <a:schemeClr val="dk2"/>
                </a:solidFill>
              </a:defRPr>
            </a:lvl5pPr>
            <a:lvl6pPr indent="-292100" lvl="5" marL="2743200">
              <a:spcBef>
                <a:spcPts val="0"/>
              </a:spcBef>
              <a:spcAft>
                <a:spcPts val="0"/>
              </a:spcAft>
              <a:buClr>
                <a:schemeClr val="dk2"/>
              </a:buClr>
              <a:buSzPts val="1000"/>
              <a:buFont typeface="Afacad Flux"/>
              <a:buChar char="■"/>
              <a:defRPr sz="1000">
                <a:solidFill>
                  <a:schemeClr val="dk2"/>
                </a:solidFill>
              </a:defRPr>
            </a:lvl6pPr>
            <a:lvl7pPr indent="-292100" lvl="6" marL="3200400">
              <a:spcBef>
                <a:spcPts val="0"/>
              </a:spcBef>
              <a:spcAft>
                <a:spcPts val="0"/>
              </a:spcAft>
              <a:buClr>
                <a:schemeClr val="dk2"/>
              </a:buClr>
              <a:buSzPts val="1000"/>
              <a:buFont typeface="Afacad Flux"/>
              <a:buChar char="●"/>
              <a:defRPr sz="1000">
                <a:solidFill>
                  <a:schemeClr val="dk2"/>
                </a:solidFill>
              </a:defRPr>
            </a:lvl7pPr>
            <a:lvl8pPr indent="-292100" lvl="7" marL="3657600">
              <a:spcBef>
                <a:spcPts val="0"/>
              </a:spcBef>
              <a:spcAft>
                <a:spcPts val="0"/>
              </a:spcAft>
              <a:buClr>
                <a:schemeClr val="dk2"/>
              </a:buClr>
              <a:buSzPts val="1000"/>
              <a:buFont typeface="Afacad Flux"/>
              <a:buChar char="○"/>
              <a:defRPr sz="1000">
                <a:solidFill>
                  <a:schemeClr val="dk2"/>
                </a:solidFill>
              </a:defRPr>
            </a:lvl8pPr>
            <a:lvl9pPr indent="-292100" lvl="8" marL="4114800">
              <a:spcBef>
                <a:spcPts val="0"/>
              </a:spcBef>
              <a:spcAft>
                <a:spcPts val="0"/>
              </a:spcAft>
              <a:buClr>
                <a:schemeClr val="dk2"/>
              </a:buClr>
              <a:buSzPts val="1000"/>
              <a:buFont typeface="Afacad Flux"/>
              <a:buChar char="■"/>
              <a:defRPr sz="1000">
                <a:solidFill>
                  <a:schemeClr val="dk2"/>
                </a:solidFill>
              </a:defRPr>
            </a:lvl9pPr>
          </a:lstStyle>
          <a:p/>
        </p:txBody>
      </p:sp>
      <p:sp>
        <p:nvSpPr>
          <p:cNvPr id="153" name="Google Shape;153;p19"/>
          <p:cNvSpPr txBox="1"/>
          <p:nvPr>
            <p:ph idx="4" type="body"/>
          </p:nvPr>
        </p:nvSpPr>
        <p:spPr>
          <a:xfrm>
            <a:off x="6383225" y="3350701"/>
            <a:ext cx="2211300" cy="1256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0"/>
              </a:spcBef>
              <a:spcAft>
                <a:spcPts val="0"/>
              </a:spcAft>
              <a:buClr>
                <a:schemeClr val="lt1"/>
              </a:buClr>
              <a:buSzPts val="1000"/>
              <a:buFont typeface="Afacad Flux"/>
              <a:buChar char="○"/>
              <a:defRPr sz="1000"/>
            </a:lvl2pPr>
            <a:lvl3pPr indent="-292100" lvl="2" marL="1371600">
              <a:spcBef>
                <a:spcPts val="0"/>
              </a:spcBef>
              <a:spcAft>
                <a:spcPts val="0"/>
              </a:spcAft>
              <a:buClr>
                <a:schemeClr val="lt1"/>
              </a:buClr>
              <a:buSzPts val="1000"/>
              <a:buFont typeface="Afacad Flux"/>
              <a:buChar char="■"/>
              <a:defRPr sz="1000"/>
            </a:lvl3pPr>
            <a:lvl4pPr indent="-292100" lvl="3" marL="1828800">
              <a:spcBef>
                <a:spcPts val="0"/>
              </a:spcBef>
              <a:spcAft>
                <a:spcPts val="0"/>
              </a:spcAft>
              <a:buClr>
                <a:schemeClr val="lt1"/>
              </a:buClr>
              <a:buSzPts val="1000"/>
              <a:buFont typeface="Afacad Flux"/>
              <a:buChar char="●"/>
              <a:defRPr sz="1000"/>
            </a:lvl4pPr>
            <a:lvl5pPr indent="-292100" lvl="4" marL="2286000">
              <a:spcBef>
                <a:spcPts val="0"/>
              </a:spcBef>
              <a:spcAft>
                <a:spcPts val="0"/>
              </a:spcAft>
              <a:buClr>
                <a:schemeClr val="lt1"/>
              </a:buClr>
              <a:buSzPts val="1000"/>
              <a:buFont typeface="Afacad Flux"/>
              <a:buChar char="○"/>
              <a:defRPr sz="1000"/>
            </a:lvl5pPr>
            <a:lvl6pPr indent="-292100" lvl="5" marL="2743200">
              <a:spcBef>
                <a:spcPts val="0"/>
              </a:spcBef>
              <a:spcAft>
                <a:spcPts val="0"/>
              </a:spcAft>
              <a:buClr>
                <a:schemeClr val="lt1"/>
              </a:buClr>
              <a:buSzPts val="1000"/>
              <a:buFont typeface="Afacad Flux"/>
              <a:buChar char="■"/>
              <a:defRPr sz="1000"/>
            </a:lvl6pPr>
            <a:lvl7pPr indent="-292100" lvl="6" marL="3200400">
              <a:spcBef>
                <a:spcPts val="0"/>
              </a:spcBef>
              <a:spcAft>
                <a:spcPts val="0"/>
              </a:spcAft>
              <a:buClr>
                <a:schemeClr val="lt1"/>
              </a:buClr>
              <a:buSzPts val="1000"/>
              <a:buFont typeface="Afacad Flux"/>
              <a:buChar char="●"/>
              <a:defRPr sz="1000"/>
            </a:lvl7pPr>
            <a:lvl8pPr indent="-292100" lvl="7" marL="3657600">
              <a:spcBef>
                <a:spcPts val="0"/>
              </a:spcBef>
              <a:spcAft>
                <a:spcPts val="0"/>
              </a:spcAft>
              <a:buClr>
                <a:schemeClr val="lt1"/>
              </a:buClr>
              <a:buSzPts val="1000"/>
              <a:buFont typeface="Afacad Flux"/>
              <a:buChar char="○"/>
              <a:defRPr sz="1000"/>
            </a:lvl8pPr>
            <a:lvl9pPr indent="-292100" lvl="8" marL="4114800">
              <a:spcBef>
                <a:spcPts val="0"/>
              </a:spcBef>
              <a:spcAft>
                <a:spcPts val="0"/>
              </a:spcAft>
              <a:buClr>
                <a:schemeClr val="lt1"/>
              </a:buClr>
              <a:buSzPts val="1000"/>
              <a:buFont typeface="Afacad Flux"/>
              <a:buChar char="■"/>
              <a:defRPr sz="1000"/>
            </a:lvl9pPr>
          </a:lstStyle>
          <a:p/>
        </p:txBody>
      </p:sp>
      <p:sp>
        <p:nvSpPr>
          <p:cNvPr id="154" name="Google Shape;154;p19"/>
          <p:cNvSpPr txBox="1"/>
          <p:nvPr>
            <p:ph idx="5" type="subTitle"/>
          </p:nvPr>
        </p:nvSpPr>
        <p:spPr>
          <a:xfrm>
            <a:off x="555175" y="2986800"/>
            <a:ext cx="2211300" cy="257100"/>
          </a:xfrm>
          <a:prstGeom prst="rect">
            <a:avLst/>
          </a:prstGeom>
        </p:spPr>
        <p:txBody>
          <a:bodyPr anchorCtr="0" anchor="t" bIns="0" lIns="0" spcFirstLastPara="1" rIns="0" wrap="square" tIns="0">
            <a:noAutofit/>
          </a:bodyPr>
          <a:lstStyle>
            <a:lvl1pPr lvl="0">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1pPr>
            <a:lvl2pPr lvl="1">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2pPr>
            <a:lvl3pPr lvl="2">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3pPr>
            <a:lvl4pPr lvl="3">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4pPr>
            <a:lvl5pPr lvl="4">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5pPr>
            <a:lvl6pPr lvl="5">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6pPr>
            <a:lvl7pPr lvl="6">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7pPr>
            <a:lvl8pPr lvl="7">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8pPr>
            <a:lvl9pPr lvl="8">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9pPr>
          </a:lstStyle>
          <a:p/>
        </p:txBody>
      </p:sp>
      <p:sp>
        <p:nvSpPr>
          <p:cNvPr id="155" name="Google Shape;155;p19"/>
          <p:cNvSpPr txBox="1"/>
          <p:nvPr>
            <p:ph idx="6" type="subTitle"/>
          </p:nvPr>
        </p:nvSpPr>
        <p:spPr>
          <a:xfrm>
            <a:off x="3473338" y="1372065"/>
            <a:ext cx="2211300" cy="257100"/>
          </a:xfrm>
          <a:prstGeom prst="rect">
            <a:avLst/>
          </a:prstGeom>
        </p:spPr>
        <p:txBody>
          <a:bodyPr anchorCtr="0" anchor="t" bIns="0" lIns="0" spcFirstLastPara="1" rIns="0" wrap="square" tIns="0">
            <a:noAutofit/>
          </a:bodyPr>
          <a:lstStyle>
            <a:lvl1pPr lvl="0">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1pPr>
            <a:lvl2pPr lvl="1">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2pPr>
            <a:lvl3pPr lvl="2">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3pPr>
            <a:lvl4pPr lvl="3">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4pPr>
            <a:lvl5pPr lvl="4">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5pPr>
            <a:lvl6pPr lvl="5">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6pPr>
            <a:lvl7pPr lvl="6">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7pPr>
            <a:lvl8pPr lvl="7">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8pPr>
            <a:lvl9pPr lvl="8">
              <a:spcBef>
                <a:spcPts val="0"/>
              </a:spcBef>
              <a:spcAft>
                <a:spcPts val="0"/>
              </a:spcAft>
              <a:buClr>
                <a:schemeClr val="dk2"/>
              </a:buClr>
              <a:buSzPts val="1400"/>
              <a:buFont typeface="Afacad Flux SemiBold"/>
              <a:buNone/>
              <a:defRPr sz="1400">
                <a:solidFill>
                  <a:schemeClr val="dk2"/>
                </a:solidFill>
                <a:latin typeface="Afacad Flux SemiBold"/>
                <a:ea typeface="Afacad Flux SemiBold"/>
                <a:cs typeface="Afacad Flux SemiBold"/>
                <a:sym typeface="Afacad Flux SemiBold"/>
              </a:defRPr>
            </a:lvl9pPr>
          </a:lstStyle>
          <a:p/>
        </p:txBody>
      </p:sp>
      <p:sp>
        <p:nvSpPr>
          <p:cNvPr id="156" name="Google Shape;156;p19"/>
          <p:cNvSpPr txBox="1"/>
          <p:nvPr>
            <p:ph idx="7" type="subTitle"/>
          </p:nvPr>
        </p:nvSpPr>
        <p:spPr>
          <a:xfrm>
            <a:off x="6391513" y="2989840"/>
            <a:ext cx="2211300" cy="257100"/>
          </a:xfrm>
          <a:prstGeom prst="rect">
            <a:avLst/>
          </a:prstGeom>
        </p:spPr>
        <p:txBody>
          <a:bodyPr anchorCtr="0" anchor="t" bIns="0" lIns="0" spcFirstLastPara="1" rIns="0" wrap="square" tIns="0">
            <a:noAutofit/>
          </a:bodyPr>
          <a:lstStyle>
            <a:lvl1pPr lvl="0">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1pPr>
            <a:lvl2pPr lvl="1">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2pPr>
            <a:lvl3pPr lvl="2">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3pPr>
            <a:lvl4pPr lvl="3">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4pPr>
            <a:lvl5pPr lvl="4">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5pPr>
            <a:lvl6pPr lvl="5">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6pPr>
            <a:lvl7pPr lvl="6">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7pPr>
            <a:lvl8pPr lvl="7">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8pPr>
            <a:lvl9pPr lvl="8">
              <a:spcBef>
                <a:spcPts val="0"/>
              </a:spcBef>
              <a:spcAft>
                <a:spcPts val="0"/>
              </a:spcAft>
              <a:buSzPts val="1400"/>
              <a:buFont typeface="Afacad Flux SemiBold"/>
              <a:buNone/>
              <a:defRPr sz="1400">
                <a:latin typeface="Afacad Flux SemiBold"/>
                <a:ea typeface="Afacad Flux SemiBold"/>
                <a:cs typeface="Afacad Flux SemiBold"/>
                <a:sym typeface="Afacad Flux SemiBold"/>
              </a:defRPr>
            </a:lvl9pPr>
          </a:lstStyle>
          <a:p/>
        </p:txBody>
      </p:sp>
      <p:sp>
        <p:nvSpPr>
          <p:cNvPr id="157" name="Google Shape;157;p19"/>
          <p:cNvSpPr/>
          <p:nvPr>
            <p:ph idx="8" type="pic"/>
          </p:nvPr>
        </p:nvSpPr>
        <p:spPr>
          <a:xfrm>
            <a:off x="228600" y="1111975"/>
            <a:ext cx="2816400" cy="1492800"/>
          </a:xfrm>
          <a:prstGeom prst="roundRect">
            <a:avLst>
              <a:gd fmla="val 50000" name="adj"/>
            </a:avLst>
          </a:prstGeom>
          <a:solidFill>
            <a:schemeClr val="dk2"/>
          </a:solidFill>
          <a:ln>
            <a:noFill/>
          </a:ln>
        </p:spPr>
      </p:sp>
      <p:sp>
        <p:nvSpPr>
          <p:cNvPr id="158" name="Google Shape;158;p19"/>
          <p:cNvSpPr/>
          <p:nvPr>
            <p:ph idx="9" type="pic"/>
          </p:nvPr>
        </p:nvSpPr>
        <p:spPr>
          <a:xfrm>
            <a:off x="6099000" y="1111975"/>
            <a:ext cx="2816400" cy="1492800"/>
          </a:xfrm>
          <a:prstGeom prst="roundRect">
            <a:avLst>
              <a:gd fmla="val 50000" name="adj"/>
            </a:avLst>
          </a:prstGeom>
          <a:solidFill>
            <a:schemeClr val="dk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1">
    <p:spTree>
      <p:nvGrpSpPr>
        <p:cNvPr id="159" name="Shape 159"/>
        <p:cNvGrpSpPr/>
        <p:nvPr/>
      </p:nvGrpSpPr>
      <p:grpSpPr>
        <a:xfrm>
          <a:off x="0" y="0"/>
          <a:ext cx="0" cy="0"/>
          <a:chOff x="0" y="0"/>
          <a:chExt cx="0" cy="0"/>
        </a:xfrm>
      </p:grpSpPr>
      <p:sp>
        <p:nvSpPr>
          <p:cNvPr id="160" name="Google Shape;160;p20"/>
          <p:cNvSpPr/>
          <p:nvPr/>
        </p:nvSpPr>
        <p:spPr>
          <a:xfrm flipH="1" rot="10800000">
            <a:off x="225325" y="225450"/>
            <a:ext cx="6483000" cy="3256800"/>
          </a:xfrm>
          <a:prstGeom prst="round1Rect">
            <a:avLst>
              <a:gd fmla="val 1638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61" name="Google Shape;161;p20"/>
          <p:cNvSpPr/>
          <p:nvPr/>
        </p:nvSpPr>
        <p:spPr>
          <a:xfrm flipH="1">
            <a:off x="5600700" y="3575950"/>
            <a:ext cx="1108200" cy="1108200"/>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162" name="Google Shape;162;p20"/>
          <p:cNvSpPr/>
          <p:nvPr/>
        </p:nvSpPr>
        <p:spPr>
          <a:xfrm>
            <a:off x="6802800" y="228600"/>
            <a:ext cx="2112600" cy="4455600"/>
          </a:xfrm>
          <a:prstGeom prst="roundRect">
            <a:avLst>
              <a:gd fmla="val 3286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lt1"/>
              </a:solidFill>
              <a:latin typeface="Afacad Flux Medium"/>
              <a:ea typeface="Afacad Flux Medium"/>
              <a:cs typeface="Afacad Flux Medium"/>
              <a:sym typeface="Afacad Flux Medium"/>
            </a:endParaRPr>
          </a:p>
        </p:txBody>
      </p:sp>
      <p:sp>
        <p:nvSpPr>
          <p:cNvPr id="163" name="Google Shape;163;p20"/>
          <p:cNvSpPr txBox="1"/>
          <p:nvPr>
            <p:ph type="title"/>
          </p:nvPr>
        </p:nvSpPr>
        <p:spPr>
          <a:xfrm>
            <a:off x="462225" y="493150"/>
            <a:ext cx="5944800" cy="15735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7200">
                <a:solidFill>
                  <a:schemeClr val="accent1"/>
                </a:solidFill>
                <a:latin typeface="Afacad Flux Medium"/>
                <a:ea typeface="Afacad Flux Medium"/>
                <a:cs typeface="Afacad Flux Medium"/>
                <a:sym typeface="Afacad Flux Medium"/>
              </a:defRPr>
            </a:lvl1pPr>
            <a:lvl2pPr lvl="1">
              <a:lnSpc>
                <a:spcPct val="115000"/>
              </a:lnSpc>
              <a:spcBef>
                <a:spcPts val="0"/>
              </a:spcBef>
              <a:spcAft>
                <a:spcPts val="0"/>
              </a:spcAft>
              <a:buNone/>
              <a:defRPr sz="7200">
                <a:solidFill>
                  <a:schemeClr val="accent1"/>
                </a:solidFill>
              </a:defRPr>
            </a:lvl2pPr>
            <a:lvl3pPr lvl="2">
              <a:lnSpc>
                <a:spcPct val="115000"/>
              </a:lnSpc>
              <a:spcBef>
                <a:spcPts val="0"/>
              </a:spcBef>
              <a:spcAft>
                <a:spcPts val="0"/>
              </a:spcAft>
              <a:buNone/>
              <a:defRPr sz="7200">
                <a:solidFill>
                  <a:schemeClr val="accent1"/>
                </a:solidFill>
              </a:defRPr>
            </a:lvl3pPr>
            <a:lvl4pPr lvl="3">
              <a:lnSpc>
                <a:spcPct val="115000"/>
              </a:lnSpc>
              <a:spcBef>
                <a:spcPts val="0"/>
              </a:spcBef>
              <a:spcAft>
                <a:spcPts val="0"/>
              </a:spcAft>
              <a:buNone/>
              <a:defRPr sz="7200">
                <a:solidFill>
                  <a:schemeClr val="accent1"/>
                </a:solidFill>
              </a:defRPr>
            </a:lvl4pPr>
            <a:lvl5pPr lvl="4">
              <a:lnSpc>
                <a:spcPct val="115000"/>
              </a:lnSpc>
              <a:spcBef>
                <a:spcPts val="0"/>
              </a:spcBef>
              <a:spcAft>
                <a:spcPts val="0"/>
              </a:spcAft>
              <a:buNone/>
              <a:defRPr sz="7200">
                <a:solidFill>
                  <a:schemeClr val="accent1"/>
                </a:solidFill>
              </a:defRPr>
            </a:lvl5pPr>
            <a:lvl6pPr lvl="5">
              <a:lnSpc>
                <a:spcPct val="115000"/>
              </a:lnSpc>
              <a:spcBef>
                <a:spcPts val="0"/>
              </a:spcBef>
              <a:spcAft>
                <a:spcPts val="0"/>
              </a:spcAft>
              <a:buNone/>
              <a:defRPr sz="7200">
                <a:solidFill>
                  <a:schemeClr val="accent1"/>
                </a:solidFill>
              </a:defRPr>
            </a:lvl6pPr>
            <a:lvl7pPr lvl="6">
              <a:lnSpc>
                <a:spcPct val="115000"/>
              </a:lnSpc>
              <a:spcBef>
                <a:spcPts val="0"/>
              </a:spcBef>
              <a:spcAft>
                <a:spcPts val="0"/>
              </a:spcAft>
              <a:buNone/>
              <a:defRPr sz="7200">
                <a:solidFill>
                  <a:schemeClr val="accent1"/>
                </a:solidFill>
              </a:defRPr>
            </a:lvl7pPr>
            <a:lvl8pPr lvl="7">
              <a:lnSpc>
                <a:spcPct val="115000"/>
              </a:lnSpc>
              <a:spcBef>
                <a:spcPts val="0"/>
              </a:spcBef>
              <a:spcAft>
                <a:spcPts val="0"/>
              </a:spcAft>
              <a:buNone/>
              <a:defRPr sz="7200">
                <a:solidFill>
                  <a:schemeClr val="accent1"/>
                </a:solidFill>
              </a:defRPr>
            </a:lvl8pPr>
            <a:lvl9pPr lvl="8">
              <a:lnSpc>
                <a:spcPct val="115000"/>
              </a:lnSpc>
              <a:spcBef>
                <a:spcPts val="0"/>
              </a:spcBef>
              <a:spcAft>
                <a:spcPts val="0"/>
              </a:spcAft>
              <a:buNone/>
              <a:defRPr sz="7200">
                <a:solidFill>
                  <a:schemeClr val="accent1"/>
                </a:solidFill>
              </a:defRPr>
            </a:lvl9pPr>
          </a:lstStyle>
          <a:p/>
        </p:txBody>
      </p:sp>
      <p:sp>
        <p:nvSpPr>
          <p:cNvPr id="164" name="Google Shape;164;p20"/>
          <p:cNvSpPr txBox="1"/>
          <p:nvPr>
            <p:ph idx="1" type="subTitle"/>
          </p:nvPr>
        </p:nvSpPr>
        <p:spPr>
          <a:xfrm>
            <a:off x="467375" y="2472638"/>
            <a:ext cx="5557200" cy="6687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1800"/>
              <a:buFont typeface="Afacad Flux"/>
              <a:buNone/>
              <a:defRPr>
                <a:solidFill>
                  <a:schemeClr val="dk2"/>
                </a:solidFill>
                <a:latin typeface="Afacad Flux"/>
                <a:ea typeface="Afacad Flux"/>
                <a:cs typeface="Afacad Flux"/>
                <a:sym typeface="Afacad Flux"/>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1">
  <p:cSld name="BLANK_1_1_1_1_2_2">
    <p:spTree>
      <p:nvGrpSpPr>
        <p:cNvPr id="19" name="Shape 19"/>
        <p:cNvGrpSpPr/>
        <p:nvPr/>
      </p:nvGrpSpPr>
      <p:grpSpPr>
        <a:xfrm>
          <a:off x="0" y="0"/>
          <a:ext cx="0" cy="0"/>
          <a:chOff x="0" y="0"/>
          <a:chExt cx="0" cy="0"/>
        </a:xfrm>
      </p:grpSpPr>
      <p:sp>
        <p:nvSpPr>
          <p:cNvPr id="20" name="Google Shape;20;p3"/>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21" name="Google Shape;21;p3"/>
          <p:cNvSpPr txBox="1"/>
          <p:nvPr>
            <p:ph idx="1" type="subTitle"/>
          </p:nvPr>
        </p:nvSpPr>
        <p:spPr>
          <a:xfrm>
            <a:off x="248525"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2" name="Google Shape;22;p3"/>
          <p:cNvSpPr txBox="1"/>
          <p:nvPr>
            <p:ph idx="2" type="subTitle"/>
          </p:nvPr>
        </p:nvSpPr>
        <p:spPr>
          <a:xfrm>
            <a:off x="3232200"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3" name="Google Shape;23;p3"/>
          <p:cNvSpPr txBox="1"/>
          <p:nvPr>
            <p:ph idx="3" type="subTitle"/>
          </p:nvPr>
        </p:nvSpPr>
        <p:spPr>
          <a:xfrm>
            <a:off x="6215875" y="2296900"/>
            <a:ext cx="2773500" cy="452700"/>
          </a:xfrm>
          <a:prstGeom prst="rect">
            <a:avLst/>
          </a:prstGeom>
        </p:spPr>
        <p:txBody>
          <a:bodyPr anchorCtr="0" anchor="ctr" bIns="91425" lIns="91425" spcFirstLastPara="1" rIns="91425" wrap="square" tIns="91425">
            <a:noAutofit/>
          </a:bodyPr>
          <a:lstStyle>
            <a:lvl1pPr lvl="0">
              <a:spcBef>
                <a:spcPts val="0"/>
              </a:spcBef>
              <a:spcAft>
                <a:spcPts val="0"/>
              </a:spcAft>
              <a:buNone/>
              <a:defRPr sz="1100">
                <a:latin typeface="Afacad Flux"/>
                <a:ea typeface="Afacad Flux"/>
                <a:cs typeface="Afacad Flux"/>
                <a:sym typeface="Afacad Flux"/>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2">
  <p:cSld name="CUSTOM_2">
    <p:spTree>
      <p:nvGrpSpPr>
        <p:cNvPr id="165" name="Shape 165"/>
        <p:cNvGrpSpPr/>
        <p:nvPr/>
      </p:nvGrpSpPr>
      <p:grpSpPr>
        <a:xfrm>
          <a:off x="0" y="0"/>
          <a:ext cx="0" cy="0"/>
          <a:chOff x="0" y="0"/>
          <a:chExt cx="0" cy="0"/>
        </a:xfrm>
      </p:grpSpPr>
      <p:pic>
        <p:nvPicPr>
          <p:cNvPr descr="A mountain range reflected on a river. " id="166" name="Google Shape;166;p21"/>
          <p:cNvPicPr preferRelativeResize="0"/>
          <p:nvPr/>
        </p:nvPicPr>
        <p:blipFill rotWithShape="1">
          <a:blip r:embed="rId2">
            <a:alphaModFix/>
          </a:blip>
          <a:srcRect b="0" l="258" r="258" t="0"/>
          <a:stretch/>
        </p:blipFill>
        <p:spPr>
          <a:xfrm>
            <a:off x="1327205" y="0"/>
            <a:ext cx="7802880" cy="5143502"/>
          </a:xfrm>
          <a:prstGeom prst="rect">
            <a:avLst/>
          </a:prstGeom>
          <a:noFill/>
          <a:ln>
            <a:noFill/>
          </a:ln>
        </p:spPr>
      </p:pic>
      <p:grpSp>
        <p:nvGrpSpPr>
          <p:cNvPr id="167" name="Google Shape;167;p21"/>
          <p:cNvGrpSpPr/>
          <p:nvPr/>
        </p:nvGrpSpPr>
        <p:grpSpPr>
          <a:xfrm>
            <a:off x="-13905" y="-1783804"/>
            <a:ext cx="10953439" cy="6927293"/>
            <a:chOff x="0" y="-1705500"/>
            <a:chExt cx="10871900" cy="6852600"/>
          </a:xfrm>
        </p:grpSpPr>
        <p:sp>
          <p:nvSpPr>
            <p:cNvPr id="168" name="Google Shape;168;p21"/>
            <p:cNvSpPr/>
            <p:nvPr/>
          </p:nvSpPr>
          <p:spPr>
            <a:xfrm>
              <a:off x="0" y="0"/>
              <a:ext cx="574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69" name="Google Shape;169;p21"/>
            <p:cNvSpPr/>
            <p:nvPr/>
          </p:nvSpPr>
          <p:spPr>
            <a:xfrm rot="5400000">
              <a:off x="7437975" y="-1705200"/>
              <a:ext cx="3410700" cy="3410100"/>
            </a:xfrm>
            <a:prstGeom prst="pie">
              <a:avLst>
                <a:gd fmla="val 21598135" name="adj1"/>
                <a:gd fmla="val 5402975"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0" name="Google Shape;170;p21"/>
            <p:cNvSpPr/>
            <p:nvPr/>
          </p:nvSpPr>
          <p:spPr>
            <a:xfrm rot="5400000">
              <a:off x="7430300" y="1705500"/>
              <a:ext cx="3441900" cy="3441300"/>
            </a:xfrm>
            <a:prstGeom prst="pie">
              <a:avLst>
                <a:gd fmla="val 0" name="adj1"/>
                <a:gd fmla="val 10786701"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1" name="Google Shape;171;p21"/>
            <p:cNvSpPr/>
            <p:nvPr/>
          </p:nvSpPr>
          <p:spPr>
            <a:xfrm flipH="1" rot="-5400000">
              <a:off x="4020200" y="-1705200"/>
              <a:ext cx="3410700" cy="3410100"/>
            </a:xfrm>
            <a:prstGeom prst="pie">
              <a:avLst>
                <a:gd fmla="val 21598135" name="adj1"/>
                <a:gd fmla="val 5402975"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sp>
          <p:nvSpPr>
            <p:cNvPr id="172" name="Google Shape;172;p21"/>
            <p:cNvSpPr/>
            <p:nvPr/>
          </p:nvSpPr>
          <p:spPr>
            <a:xfrm flipH="1" rot="-5400000">
              <a:off x="3996675" y="1705500"/>
              <a:ext cx="3441900" cy="3441300"/>
            </a:xfrm>
            <a:prstGeom prst="pie">
              <a:avLst>
                <a:gd fmla="val 0" name="adj1"/>
                <a:gd fmla="val 10786701"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facad Flux"/>
                <a:ea typeface="Afacad Flux"/>
                <a:cs typeface="Afacad Flux"/>
                <a:sym typeface="Afacad Flux"/>
              </a:endParaRPr>
            </a:p>
          </p:txBody>
        </p:sp>
      </p:grpSp>
      <p:sp>
        <p:nvSpPr>
          <p:cNvPr id="173" name="Google Shape;173;p21"/>
          <p:cNvSpPr txBox="1"/>
          <p:nvPr>
            <p:ph type="title"/>
          </p:nvPr>
        </p:nvSpPr>
        <p:spPr>
          <a:xfrm>
            <a:off x="228600" y="251551"/>
            <a:ext cx="6665700" cy="2625300"/>
          </a:xfrm>
          <a:prstGeom prst="rect">
            <a:avLst/>
          </a:prstGeom>
        </p:spPr>
        <p:txBody>
          <a:bodyPr anchorCtr="0" anchor="t" bIns="0" lIns="0" spcFirstLastPara="1" rIns="0" wrap="square" tIns="0">
            <a:spAutoFit/>
          </a:bodyPr>
          <a:lstStyle>
            <a:lvl1pPr lvl="0">
              <a:lnSpc>
                <a:spcPct val="70000"/>
              </a:lnSpc>
              <a:spcBef>
                <a:spcPts val="0"/>
              </a:spcBef>
              <a:spcAft>
                <a:spcPts val="0"/>
              </a:spcAft>
              <a:buNone/>
              <a:defRPr sz="8000">
                <a:latin typeface="Afacad Flux Medium"/>
                <a:ea typeface="Afacad Flux Medium"/>
                <a:cs typeface="Afacad Flux Medium"/>
                <a:sym typeface="Afacad Flux Medium"/>
              </a:defRPr>
            </a:lvl1pPr>
            <a:lvl2pPr lvl="1">
              <a:lnSpc>
                <a:spcPct val="115000"/>
              </a:lnSpc>
              <a:spcBef>
                <a:spcPts val="0"/>
              </a:spcBef>
              <a:spcAft>
                <a:spcPts val="0"/>
              </a:spcAft>
              <a:buNone/>
              <a:defRPr sz="8000"/>
            </a:lvl2pPr>
            <a:lvl3pPr lvl="2">
              <a:lnSpc>
                <a:spcPct val="115000"/>
              </a:lnSpc>
              <a:spcBef>
                <a:spcPts val="0"/>
              </a:spcBef>
              <a:spcAft>
                <a:spcPts val="0"/>
              </a:spcAft>
              <a:buNone/>
              <a:defRPr sz="8000"/>
            </a:lvl3pPr>
            <a:lvl4pPr lvl="3">
              <a:lnSpc>
                <a:spcPct val="115000"/>
              </a:lnSpc>
              <a:spcBef>
                <a:spcPts val="0"/>
              </a:spcBef>
              <a:spcAft>
                <a:spcPts val="0"/>
              </a:spcAft>
              <a:buNone/>
              <a:defRPr sz="8000"/>
            </a:lvl4pPr>
            <a:lvl5pPr lvl="4">
              <a:lnSpc>
                <a:spcPct val="115000"/>
              </a:lnSpc>
              <a:spcBef>
                <a:spcPts val="0"/>
              </a:spcBef>
              <a:spcAft>
                <a:spcPts val="0"/>
              </a:spcAft>
              <a:buNone/>
              <a:defRPr sz="8000"/>
            </a:lvl5pPr>
            <a:lvl6pPr lvl="5">
              <a:lnSpc>
                <a:spcPct val="115000"/>
              </a:lnSpc>
              <a:spcBef>
                <a:spcPts val="0"/>
              </a:spcBef>
              <a:spcAft>
                <a:spcPts val="0"/>
              </a:spcAft>
              <a:buNone/>
              <a:defRPr sz="8000"/>
            </a:lvl6pPr>
            <a:lvl7pPr lvl="6">
              <a:lnSpc>
                <a:spcPct val="115000"/>
              </a:lnSpc>
              <a:spcBef>
                <a:spcPts val="0"/>
              </a:spcBef>
              <a:spcAft>
                <a:spcPts val="0"/>
              </a:spcAft>
              <a:buNone/>
              <a:defRPr sz="8000"/>
            </a:lvl7pPr>
            <a:lvl8pPr lvl="7">
              <a:lnSpc>
                <a:spcPct val="115000"/>
              </a:lnSpc>
              <a:spcBef>
                <a:spcPts val="0"/>
              </a:spcBef>
              <a:spcAft>
                <a:spcPts val="0"/>
              </a:spcAft>
              <a:buNone/>
              <a:defRPr sz="8000"/>
            </a:lvl8pPr>
            <a:lvl9pPr lvl="8">
              <a:lnSpc>
                <a:spcPct val="115000"/>
              </a:lnSpc>
              <a:spcBef>
                <a:spcPts val="0"/>
              </a:spcBef>
              <a:spcAft>
                <a:spcPts val="0"/>
              </a:spcAft>
              <a:buNone/>
              <a:defRPr sz="8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4" name="Shape 174"/>
        <p:cNvGrpSpPr/>
        <p:nvPr/>
      </p:nvGrpSpPr>
      <p:grpSpPr>
        <a:xfrm>
          <a:off x="0" y="0"/>
          <a:ext cx="0" cy="0"/>
          <a:chOff x="0" y="0"/>
          <a:chExt cx="0" cy="0"/>
        </a:xfrm>
      </p:grpSpPr>
      <p:sp>
        <p:nvSpPr>
          <p:cNvPr id="175" name="Google Shape;175;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6" name="Google Shape;176;p2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7" name="Shape 177"/>
        <p:cNvGrpSpPr/>
        <p:nvPr/>
      </p:nvGrpSpPr>
      <p:grpSpPr>
        <a:xfrm>
          <a:off x="0" y="0"/>
          <a:ext cx="0" cy="0"/>
          <a:chOff x="0" y="0"/>
          <a:chExt cx="0" cy="0"/>
        </a:xfrm>
      </p:grpSpPr>
      <p:sp>
        <p:nvSpPr>
          <p:cNvPr id="178" name="Google Shape;178;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79" name="Shape 179"/>
        <p:cNvGrpSpPr/>
        <p:nvPr/>
      </p:nvGrpSpPr>
      <p:grpSpPr>
        <a:xfrm>
          <a:off x="0" y="0"/>
          <a:ext cx="0" cy="0"/>
          <a:chOff x="0" y="0"/>
          <a:chExt cx="0" cy="0"/>
        </a:xfrm>
      </p:grpSpPr>
      <p:sp>
        <p:nvSpPr>
          <p:cNvPr id="180" name="Google Shape;18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182" name="Shape 182"/>
        <p:cNvGrpSpPr/>
        <p:nvPr/>
      </p:nvGrpSpPr>
      <p:grpSpPr>
        <a:xfrm>
          <a:off x="0" y="0"/>
          <a:ext cx="0" cy="0"/>
          <a:chOff x="0" y="0"/>
          <a:chExt cx="0" cy="0"/>
        </a:xfrm>
      </p:grpSpPr>
      <p:sp>
        <p:nvSpPr>
          <p:cNvPr id="183" name="Google Shape;18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85" name="Google Shape;185;p2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90" name="Google Shape;190;p2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91" name="Shape 191"/>
        <p:cNvGrpSpPr/>
        <p:nvPr/>
      </p:nvGrpSpPr>
      <p:grpSpPr>
        <a:xfrm>
          <a:off x="0" y="0"/>
          <a:ext cx="0" cy="0"/>
          <a:chOff x="0" y="0"/>
          <a:chExt cx="0" cy="0"/>
        </a:xfrm>
      </p:grpSpPr>
      <p:sp>
        <p:nvSpPr>
          <p:cNvPr id="192" name="Google Shape;192;p2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93" name="Shape 193"/>
        <p:cNvGrpSpPr/>
        <p:nvPr/>
      </p:nvGrpSpPr>
      <p:grpSpPr>
        <a:xfrm>
          <a:off x="0" y="0"/>
          <a:ext cx="0" cy="0"/>
          <a:chOff x="0" y="0"/>
          <a:chExt cx="0" cy="0"/>
        </a:xfrm>
      </p:grpSpPr>
      <p:sp>
        <p:nvSpPr>
          <p:cNvPr id="194" name="Google Shape;194;p2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95" name="Google Shape;195;p2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96" name="Google Shape;196;p2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97" name="Shape 197"/>
        <p:cNvGrpSpPr/>
        <p:nvPr/>
      </p:nvGrpSpPr>
      <p:grpSpPr>
        <a:xfrm>
          <a:off x="0" y="0"/>
          <a:ext cx="0" cy="0"/>
          <a:chOff x="0" y="0"/>
          <a:chExt cx="0" cy="0"/>
        </a:xfrm>
      </p:grpSpPr>
      <p:sp>
        <p:nvSpPr>
          <p:cNvPr id="198" name="Google Shape;198;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s">
  <p:cSld name="BLANK_1_1_1_1_2_2_1">
    <p:spTree>
      <p:nvGrpSpPr>
        <p:cNvPr id="24" name="Shape 24"/>
        <p:cNvGrpSpPr/>
        <p:nvPr/>
      </p:nvGrpSpPr>
      <p:grpSpPr>
        <a:xfrm>
          <a:off x="0" y="0"/>
          <a:ext cx="0" cy="0"/>
          <a:chOff x="0" y="0"/>
          <a:chExt cx="0" cy="0"/>
        </a:xfrm>
      </p:grpSpPr>
      <p:sp>
        <p:nvSpPr>
          <p:cNvPr id="25" name="Google Shape;25;p4"/>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lvl1pPr>
            <a:lvl2pPr lvl="1">
              <a:lnSpc>
                <a:spcPct val="115000"/>
              </a:lnSpc>
              <a:spcBef>
                <a:spcPts val="0"/>
              </a:spcBef>
              <a:spcAft>
                <a:spcPts val="0"/>
              </a:spcAft>
              <a:buNone/>
              <a:defRPr>
                <a:latin typeface="Afacad Flux SemiBold"/>
                <a:ea typeface="Afacad Flux SemiBold"/>
                <a:cs typeface="Afacad Flux SemiBold"/>
                <a:sym typeface="Afacad Flux SemiBold"/>
              </a:defRPr>
            </a:lvl2pPr>
            <a:lvl3pPr lvl="2">
              <a:lnSpc>
                <a:spcPct val="115000"/>
              </a:lnSpc>
              <a:spcBef>
                <a:spcPts val="0"/>
              </a:spcBef>
              <a:spcAft>
                <a:spcPts val="0"/>
              </a:spcAft>
              <a:buNone/>
              <a:defRPr>
                <a:latin typeface="Afacad Flux SemiBold"/>
                <a:ea typeface="Afacad Flux SemiBold"/>
                <a:cs typeface="Afacad Flux SemiBold"/>
                <a:sym typeface="Afacad Flux SemiBold"/>
              </a:defRPr>
            </a:lvl3pPr>
            <a:lvl4pPr lvl="3">
              <a:lnSpc>
                <a:spcPct val="115000"/>
              </a:lnSpc>
              <a:spcBef>
                <a:spcPts val="0"/>
              </a:spcBef>
              <a:spcAft>
                <a:spcPts val="0"/>
              </a:spcAft>
              <a:buNone/>
              <a:defRPr>
                <a:latin typeface="Afacad Flux SemiBold"/>
                <a:ea typeface="Afacad Flux SemiBold"/>
                <a:cs typeface="Afacad Flux SemiBold"/>
                <a:sym typeface="Afacad Flux SemiBold"/>
              </a:defRPr>
            </a:lvl4pPr>
            <a:lvl5pPr lvl="4">
              <a:lnSpc>
                <a:spcPct val="115000"/>
              </a:lnSpc>
              <a:spcBef>
                <a:spcPts val="0"/>
              </a:spcBef>
              <a:spcAft>
                <a:spcPts val="0"/>
              </a:spcAft>
              <a:buNone/>
              <a:defRPr>
                <a:latin typeface="Afacad Flux SemiBold"/>
                <a:ea typeface="Afacad Flux SemiBold"/>
                <a:cs typeface="Afacad Flux SemiBold"/>
                <a:sym typeface="Afacad Flux SemiBold"/>
              </a:defRPr>
            </a:lvl5pPr>
            <a:lvl6pPr lvl="5">
              <a:lnSpc>
                <a:spcPct val="115000"/>
              </a:lnSpc>
              <a:spcBef>
                <a:spcPts val="0"/>
              </a:spcBef>
              <a:spcAft>
                <a:spcPts val="0"/>
              </a:spcAft>
              <a:buNone/>
              <a:defRPr>
                <a:latin typeface="Afacad Flux SemiBold"/>
                <a:ea typeface="Afacad Flux SemiBold"/>
                <a:cs typeface="Afacad Flux SemiBold"/>
                <a:sym typeface="Afacad Flux SemiBold"/>
              </a:defRPr>
            </a:lvl6pPr>
            <a:lvl7pPr lvl="6">
              <a:lnSpc>
                <a:spcPct val="115000"/>
              </a:lnSpc>
              <a:spcBef>
                <a:spcPts val="0"/>
              </a:spcBef>
              <a:spcAft>
                <a:spcPts val="0"/>
              </a:spcAft>
              <a:buNone/>
              <a:defRPr>
                <a:latin typeface="Afacad Flux SemiBold"/>
                <a:ea typeface="Afacad Flux SemiBold"/>
                <a:cs typeface="Afacad Flux SemiBold"/>
                <a:sym typeface="Afacad Flux SemiBold"/>
              </a:defRPr>
            </a:lvl7pPr>
            <a:lvl8pPr lvl="7">
              <a:lnSpc>
                <a:spcPct val="115000"/>
              </a:lnSpc>
              <a:spcBef>
                <a:spcPts val="0"/>
              </a:spcBef>
              <a:spcAft>
                <a:spcPts val="0"/>
              </a:spcAft>
              <a:buNone/>
              <a:defRPr>
                <a:latin typeface="Afacad Flux SemiBold"/>
                <a:ea typeface="Afacad Flux SemiBold"/>
                <a:cs typeface="Afacad Flux SemiBold"/>
                <a:sym typeface="Afacad Flux SemiBold"/>
              </a:defRPr>
            </a:lvl8pPr>
            <a:lvl9pPr lvl="8">
              <a:lnSpc>
                <a:spcPct val="115000"/>
              </a:lnSpc>
              <a:spcBef>
                <a:spcPts val="0"/>
              </a:spcBef>
              <a:spcAft>
                <a:spcPts val="0"/>
              </a:spcAft>
              <a:buNone/>
              <a:defRPr>
                <a:latin typeface="Afacad Flux SemiBold"/>
                <a:ea typeface="Afacad Flux SemiBold"/>
                <a:cs typeface="Afacad Flux SemiBold"/>
                <a:sym typeface="Afacad Flux SemiBold"/>
              </a:defRPr>
            </a:lvl9pPr>
          </a:lstStyle>
          <a:p/>
        </p:txBody>
      </p:sp>
      <p:sp>
        <p:nvSpPr>
          <p:cNvPr id="26" name="Google Shape;26;p4"/>
          <p:cNvSpPr/>
          <p:nvPr>
            <p:ph idx="2" type="pic"/>
          </p:nvPr>
        </p:nvSpPr>
        <p:spPr>
          <a:xfrm>
            <a:off x="3354313" y="1302575"/>
            <a:ext cx="2435400" cy="1356000"/>
          </a:xfrm>
          <a:prstGeom prst="roundRect">
            <a:avLst>
              <a:gd fmla="val 22916" name="adj"/>
            </a:avLst>
          </a:prstGeom>
          <a:noFill/>
          <a:ln>
            <a:noFill/>
          </a:ln>
        </p:spPr>
      </p:sp>
      <p:sp>
        <p:nvSpPr>
          <p:cNvPr id="27" name="Google Shape;27;p4"/>
          <p:cNvSpPr txBox="1"/>
          <p:nvPr>
            <p:ph idx="1" type="subTitle"/>
          </p:nvPr>
        </p:nvSpPr>
        <p:spPr>
          <a:xfrm>
            <a:off x="3466363" y="2904025"/>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28" name="Google Shape;28;p4"/>
          <p:cNvSpPr txBox="1"/>
          <p:nvPr>
            <p:ph idx="3" type="body"/>
          </p:nvPr>
        </p:nvSpPr>
        <p:spPr>
          <a:xfrm>
            <a:off x="3466375" y="3345698"/>
            <a:ext cx="2211300" cy="1082700"/>
          </a:xfrm>
          <a:prstGeom prst="rect">
            <a:avLst/>
          </a:prstGeom>
        </p:spPr>
        <p:txBody>
          <a:bodyPr anchorCtr="0" anchor="t" bIns="0" lIns="0" spcFirstLastPara="1" rIns="0" wrap="square" tIns="0">
            <a:sp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800"/>
              </a:spcBef>
              <a:spcAft>
                <a:spcPts val="0"/>
              </a:spcAft>
              <a:buSzPts val="1200"/>
              <a:buChar char="○"/>
              <a:defRPr/>
            </a:lvl2pPr>
            <a:lvl3pPr indent="-304800" lvl="2" marL="1371600">
              <a:lnSpc>
                <a:spcPct val="100000"/>
              </a:lnSpc>
              <a:spcBef>
                <a:spcPts val="800"/>
              </a:spcBef>
              <a:spcAft>
                <a:spcPts val="0"/>
              </a:spcAft>
              <a:buSzPts val="1200"/>
              <a:buChar char="■"/>
              <a:defRPr/>
            </a:lvl3pPr>
            <a:lvl4pPr indent="-304800" lvl="3" marL="1828800">
              <a:lnSpc>
                <a:spcPct val="100000"/>
              </a:lnSpc>
              <a:spcBef>
                <a:spcPts val="800"/>
              </a:spcBef>
              <a:spcAft>
                <a:spcPts val="0"/>
              </a:spcAft>
              <a:buSzPts val="1200"/>
              <a:buChar char="●"/>
              <a:defRPr/>
            </a:lvl4pPr>
            <a:lvl5pPr indent="-304800" lvl="4" marL="2286000">
              <a:lnSpc>
                <a:spcPct val="100000"/>
              </a:lnSpc>
              <a:spcBef>
                <a:spcPts val="800"/>
              </a:spcBef>
              <a:spcAft>
                <a:spcPts val="0"/>
              </a:spcAft>
              <a:buSzPts val="1200"/>
              <a:buChar char="○"/>
              <a:defRPr/>
            </a:lvl5pPr>
            <a:lvl6pPr indent="-304800" lvl="5" marL="2743200">
              <a:lnSpc>
                <a:spcPct val="100000"/>
              </a:lnSpc>
              <a:spcBef>
                <a:spcPts val="800"/>
              </a:spcBef>
              <a:spcAft>
                <a:spcPts val="0"/>
              </a:spcAft>
              <a:buSzPts val="1200"/>
              <a:buChar char="■"/>
              <a:defRPr/>
            </a:lvl6pPr>
            <a:lvl7pPr indent="-304800" lvl="6" marL="3200400">
              <a:lnSpc>
                <a:spcPct val="100000"/>
              </a:lnSpc>
              <a:spcBef>
                <a:spcPts val="800"/>
              </a:spcBef>
              <a:spcAft>
                <a:spcPts val="0"/>
              </a:spcAft>
              <a:buSzPts val="1200"/>
              <a:buChar char="●"/>
              <a:defRPr/>
            </a:lvl7pPr>
            <a:lvl8pPr indent="-304800" lvl="7" marL="3657600">
              <a:lnSpc>
                <a:spcPct val="100000"/>
              </a:lnSpc>
              <a:spcBef>
                <a:spcPts val="800"/>
              </a:spcBef>
              <a:spcAft>
                <a:spcPts val="0"/>
              </a:spcAft>
              <a:buSzPts val="1200"/>
              <a:buChar char="○"/>
              <a:defRPr/>
            </a:lvl8pPr>
            <a:lvl9pPr indent="-304800" lvl="8" marL="4114800">
              <a:lnSpc>
                <a:spcPct val="100000"/>
              </a:lnSpc>
              <a:spcBef>
                <a:spcPts val="800"/>
              </a:spcBef>
              <a:spcAft>
                <a:spcPts val="800"/>
              </a:spcAft>
              <a:buSzPts val="1200"/>
              <a:buChar char="■"/>
              <a:defRPr/>
            </a:lvl9pPr>
          </a:lstStyle>
          <a:p/>
        </p:txBody>
      </p:sp>
      <p:sp>
        <p:nvSpPr>
          <p:cNvPr id="29" name="Google Shape;29;p4"/>
          <p:cNvSpPr/>
          <p:nvPr>
            <p:ph idx="4" type="pic"/>
          </p:nvPr>
        </p:nvSpPr>
        <p:spPr>
          <a:xfrm>
            <a:off x="437413" y="1302563"/>
            <a:ext cx="2435400" cy="1356000"/>
          </a:xfrm>
          <a:prstGeom prst="roundRect">
            <a:avLst>
              <a:gd fmla="val 22916" name="adj"/>
            </a:avLst>
          </a:prstGeom>
          <a:noFill/>
          <a:ln>
            <a:noFill/>
          </a:ln>
        </p:spPr>
      </p:sp>
      <p:sp>
        <p:nvSpPr>
          <p:cNvPr id="30" name="Google Shape;30;p4"/>
          <p:cNvSpPr txBox="1"/>
          <p:nvPr>
            <p:ph idx="5" type="subTitle"/>
          </p:nvPr>
        </p:nvSpPr>
        <p:spPr>
          <a:xfrm>
            <a:off x="549463" y="2904013"/>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31" name="Google Shape;31;p4"/>
          <p:cNvSpPr txBox="1"/>
          <p:nvPr>
            <p:ph idx="6" type="body"/>
          </p:nvPr>
        </p:nvSpPr>
        <p:spPr>
          <a:xfrm>
            <a:off x="549475" y="3345685"/>
            <a:ext cx="2211300" cy="10827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800"/>
              </a:spcBef>
              <a:spcAft>
                <a:spcPts val="0"/>
              </a:spcAft>
              <a:buClr>
                <a:schemeClr val="lt1"/>
              </a:buClr>
              <a:buSzPts val="1200"/>
              <a:buFont typeface="Afacad Flux"/>
              <a:buChar char="○"/>
              <a:defRPr/>
            </a:lvl2pPr>
            <a:lvl3pPr indent="-304800" lvl="2" marL="1371600">
              <a:spcBef>
                <a:spcPts val="800"/>
              </a:spcBef>
              <a:spcAft>
                <a:spcPts val="0"/>
              </a:spcAft>
              <a:buClr>
                <a:schemeClr val="lt1"/>
              </a:buClr>
              <a:buSzPts val="1200"/>
              <a:buFont typeface="Afacad Flux"/>
              <a:buChar char="■"/>
              <a:defRPr/>
            </a:lvl3pPr>
            <a:lvl4pPr indent="-304800" lvl="3" marL="1828800">
              <a:spcBef>
                <a:spcPts val="800"/>
              </a:spcBef>
              <a:spcAft>
                <a:spcPts val="0"/>
              </a:spcAft>
              <a:buClr>
                <a:schemeClr val="lt1"/>
              </a:buClr>
              <a:buSzPts val="1200"/>
              <a:buFont typeface="Afacad Flux"/>
              <a:buChar char="●"/>
              <a:defRPr/>
            </a:lvl4pPr>
            <a:lvl5pPr indent="-304800" lvl="4" marL="2286000">
              <a:spcBef>
                <a:spcPts val="800"/>
              </a:spcBef>
              <a:spcAft>
                <a:spcPts val="0"/>
              </a:spcAft>
              <a:buClr>
                <a:schemeClr val="lt1"/>
              </a:buClr>
              <a:buSzPts val="1200"/>
              <a:buFont typeface="Afacad Flux"/>
              <a:buChar char="○"/>
              <a:defRPr/>
            </a:lvl5pPr>
            <a:lvl6pPr indent="-304800" lvl="5" marL="2743200">
              <a:spcBef>
                <a:spcPts val="800"/>
              </a:spcBef>
              <a:spcAft>
                <a:spcPts val="0"/>
              </a:spcAft>
              <a:buClr>
                <a:schemeClr val="lt1"/>
              </a:buClr>
              <a:buSzPts val="1200"/>
              <a:buFont typeface="Afacad Flux"/>
              <a:buChar char="■"/>
              <a:defRPr/>
            </a:lvl6pPr>
            <a:lvl7pPr indent="-304800" lvl="6" marL="3200400">
              <a:spcBef>
                <a:spcPts val="800"/>
              </a:spcBef>
              <a:spcAft>
                <a:spcPts val="0"/>
              </a:spcAft>
              <a:buClr>
                <a:schemeClr val="lt1"/>
              </a:buClr>
              <a:buSzPts val="1200"/>
              <a:buFont typeface="Afacad Flux"/>
              <a:buChar char="●"/>
              <a:defRPr/>
            </a:lvl7pPr>
            <a:lvl8pPr indent="-304800" lvl="7" marL="3657600">
              <a:spcBef>
                <a:spcPts val="800"/>
              </a:spcBef>
              <a:spcAft>
                <a:spcPts val="0"/>
              </a:spcAft>
              <a:buClr>
                <a:schemeClr val="lt1"/>
              </a:buClr>
              <a:buSzPts val="1200"/>
              <a:buFont typeface="Afacad Flux"/>
              <a:buChar char="○"/>
              <a:defRPr/>
            </a:lvl8pPr>
            <a:lvl9pPr indent="-304800" lvl="8" marL="4114800">
              <a:spcBef>
                <a:spcPts val="800"/>
              </a:spcBef>
              <a:spcAft>
                <a:spcPts val="800"/>
              </a:spcAft>
              <a:buClr>
                <a:schemeClr val="lt1"/>
              </a:buClr>
              <a:buSzPts val="1200"/>
              <a:buFont typeface="Afacad Flux"/>
              <a:buChar char="■"/>
              <a:defRPr/>
            </a:lvl9pPr>
          </a:lstStyle>
          <a:p/>
        </p:txBody>
      </p:sp>
      <p:sp>
        <p:nvSpPr>
          <p:cNvPr id="32" name="Google Shape;32;p4"/>
          <p:cNvSpPr/>
          <p:nvPr>
            <p:ph idx="7" type="pic"/>
          </p:nvPr>
        </p:nvSpPr>
        <p:spPr>
          <a:xfrm>
            <a:off x="6271213" y="1302563"/>
            <a:ext cx="2435400" cy="1356000"/>
          </a:xfrm>
          <a:prstGeom prst="roundRect">
            <a:avLst>
              <a:gd fmla="val 22916" name="adj"/>
            </a:avLst>
          </a:prstGeom>
          <a:noFill/>
          <a:ln>
            <a:noFill/>
          </a:ln>
        </p:spPr>
      </p:sp>
      <p:sp>
        <p:nvSpPr>
          <p:cNvPr id="33" name="Google Shape;33;p4"/>
          <p:cNvSpPr txBox="1"/>
          <p:nvPr>
            <p:ph idx="8" type="subTitle"/>
          </p:nvPr>
        </p:nvSpPr>
        <p:spPr>
          <a:xfrm>
            <a:off x="6383263" y="2904013"/>
            <a:ext cx="2211300" cy="196200"/>
          </a:xfrm>
          <a:prstGeom prst="rect">
            <a:avLst/>
          </a:prstGeom>
        </p:spPr>
        <p:txBody>
          <a:bodyPr anchorCtr="0" anchor="ctr" bIns="0" lIns="0" spcFirstLastPara="1" rIns="0" wrap="square" tIns="0">
            <a:spAutoFit/>
          </a:bodyPr>
          <a:lstStyle>
            <a:lvl1pPr lvl="0">
              <a:spcBef>
                <a:spcPts val="0"/>
              </a:spcBef>
              <a:spcAft>
                <a:spcPts val="0"/>
              </a:spcAft>
              <a:buNone/>
              <a:defRPr>
                <a:latin typeface="Afacad Flux SemiBold"/>
                <a:ea typeface="Afacad Flux SemiBold"/>
                <a:cs typeface="Afacad Flux SemiBold"/>
                <a:sym typeface="Afacad Flux SemiBold"/>
              </a:defRPr>
            </a:lvl1pPr>
            <a:lvl2pPr lvl="1">
              <a:spcBef>
                <a:spcPts val="0"/>
              </a:spcBef>
              <a:spcAft>
                <a:spcPts val="0"/>
              </a:spcAft>
              <a:buSzPts val="1800"/>
              <a:buFont typeface="Afacad Flux SemiBold"/>
              <a:buNone/>
              <a:defRPr>
                <a:latin typeface="Afacad Flux SemiBold"/>
                <a:ea typeface="Afacad Flux SemiBold"/>
                <a:cs typeface="Afacad Flux SemiBold"/>
                <a:sym typeface="Afacad Flux SemiBold"/>
              </a:defRPr>
            </a:lvl2pPr>
            <a:lvl3pPr lvl="2">
              <a:spcBef>
                <a:spcPts val="0"/>
              </a:spcBef>
              <a:spcAft>
                <a:spcPts val="0"/>
              </a:spcAft>
              <a:buSzPts val="1800"/>
              <a:buFont typeface="Afacad Flux SemiBold"/>
              <a:buNone/>
              <a:defRPr>
                <a:latin typeface="Afacad Flux SemiBold"/>
                <a:ea typeface="Afacad Flux SemiBold"/>
                <a:cs typeface="Afacad Flux SemiBold"/>
                <a:sym typeface="Afacad Flux SemiBold"/>
              </a:defRPr>
            </a:lvl3pPr>
            <a:lvl4pPr lvl="3">
              <a:spcBef>
                <a:spcPts val="0"/>
              </a:spcBef>
              <a:spcAft>
                <a:spcPts val="0"/>
              </a:spcAft>
              <a:buSzPts val="1800"/>
              <a:buFont typeface="Afacad Flux SemiBold"/>
              <a:buNone/>
              <a:defRPr>
                <a:latin typeface="Afacad Flux SemiBold"/>
                <a:ea typeface="Afacad Flux SemiBold"/>
                <a:cs typeface="Afacad Flux SemiBold"/>
                <a:sym typeface="Afacad Flux SemiBold"/>
              </a:defRPr>
            </a:lvl4pPr>
            <a:lvl5pPr lvl="4">
              <a:spcBef>
                <a:spcPts val="0"/>
              </a:spcBef>
              <a:spcAft>
                <a:spcPts val="0"/>
              </a:spcAft>
              <a:buSzPts val="1800"/>
              <a:buFont typeface="Afacad Flux SemiBold"/>
              <a:buNone/>
              <a:defRPr>
                <a:latin typeface="Afacad Flux SemiBold"/>
                <a:ea typeface="Afacad Flux SemiBold"/>
                <a:cs typeface="Afacad Flux SemiBold"/>
                <a:sym typeface="Afacad Flux SemiBold"/>
              </a:defRPr>
            </a:lvl5pPr>
            <a:lvl6pPr lvl="5">
              <a:spcBef>
                <a:spcPts val="0"/>
              </a:spcBef>
              <a:spcAft>
                <a:spcPts val="0"/>
              </a:spcAft>
              <a:buSzPts val="1800"/>
              <a:buFont typeface="Afacad Flux SemiBold"/>
              <a:buNone/>
              <a:defRPr>
                <a:latin typeface="Afacad Flux SemiBold"/>
                <a:ea typeface="Afacad Flux SemiBold"/>
                <a:cs typeface="Afacad Flux SemiBold"/>
                <a:sym typeface="Afacad Flux SemiBold"/>
              </a:defRPr>
            </a:lvl6pPr>
            <a:lvl7pPr lvl="6">
              <a:spcBef>
                <a:spcPts val="0"/>
              </a:spcBef>
              <a:spcAft>
                <a:spcPts val="0"/>
              </a:spcAft>
              <a:buSzPts val="1800"/>
              <a:buFont typeface="Afacad Flux SemiBold"/>
              <a:buNone/>
              <a:defRPr>
                <a:latin typeface="Afacad Flux SemiBold"/>
                <a:ea typeface="Afacad Flux SemiBold"/>
                <a:cs typeface="Afacad Flux SemiBold"/>
                <a:sym typeface="Afacad Flux SemiBold"/>
              </a:defRPr>
            </a:lvl7pPr>
            <a:lvl8pPr lvl="7">
              <a:spcBef>
                <a:spcPts val="0"/>
              </a:spcBef>
              <a:spcAft>
                <a:spcPts val="0"/>
              </a:spcAft>
              <a:buSzPts val="1800"/>
              <a:buFont typeface="Afacad Flux SemiBold"/>
              <a:buNone/>
              <a:defRPr>
                <a:latin typeface="Afacad Flux SemiBold"/>
                <a:ea typeface="Afacad Flux SemiBold"/>
                <a:cs typeface="Afacad Flux SemiBold"/>
                <a:sym typeface="Afacad Flux SemiBold"/>
              </a:defRPr>
            </a:lvl8pPr>
            <a:lvl9pPr lvl="8">
              <a:spcBef>
                <a:spcPts val="0"/>
              </a:spcBef>
              <a:spcAft>
                <a:spcPts val="0"/>
              </a:spcAft>
              <a:buSzPts val="1800"/>
              <a:buFont typeface="Afacad Flux SemiBold"/>
              <a:buNone/>
              <a:defRPr>
                <a:latin typeface="Afacad Flux SemiBold"/>
                <a:ea typeface="Afacad Flux SemiBold"/>
                <a:cs typeface="Afacad Flux SemiBold"/>
                <a:sym typeface="Afacad Flux SemiBold"/>
              </a:defRPr>
            </a:lvl9pPr>
          </a:lstStyle>
          <a:p/>
        </p:txBody>
      </p:sp>
      <p:sp>
        <p:nvSpPr>
          <p:cNvPr id="34" name="Google Shape;34;p4"/>
          <p:cNvSpPr txBox="1"/>
          <p:nvPr>
            <p:ph idx="9" type="body"/>
          </p:nvPr>
        </p:nvSpPr>
        <p:spPr>
          <a:xfrm>
            <a:off x="6383275" y="3345685"/>
            <a:ext cx="2211300" cy="1082700"/>
          </a:xfrm>
          <a:prstGeom prst="rect">
            <a:avLst/>
          </a:prstGeom>
        </p:spPr>
        <p:txBody>
          <a:bodyPr anchorCtr="0" anchor="t" bIns="0" lIns="0" spcFirstLastPara="1" rIns="0" wrap="square" tIns="0">
            <a:spAutoFit/>
          </a:bodyPr>
          <a:lstStyle>
            <a:lvl1pPr indent="-304800" lvl="0" marL="457200">
              <a:spcBef>
                <a:spcPts val="0"/>
              </a:spcBef>
              <a:spcAft>
                <a:spcPts val="0"/>
              </a:spcAft>
              <a:buClr>
                <a:schemeClr val="lt1"/>
              </a:buClr>
              <a:buSzPts val="1200"/>
              <a:buFont typeface="Afacad Flux"/>
              <a:buChar char="●"/>
              <a:defRPr/>
            </a:lvl1pPr>
            <a:lvl2pPr indent="-304800" lvl="1" marL="914400">
              <a:spcBef>
                <a:spcPts val="800"/>
              </a:spcBef>
              <a:spcAft>
                <a:spcPts val="0"/>
              </a:spcAft>
              <a:buClr>
                <a:schemeClr val="lt1"/>
              </a:buClr>
              <a:buSzPts val="1200"/>
              <a:buFont typeface="Afacad Flux"/>
              <a:buChar char="○"/>
              <a:defRPr/>
            </a:lvl2pPr>
            <a:lvl3pPr indent="-304800" lvl="2" marL="1371600">
              <a:spcBef>
                <a:spcPts val="800"/>
              </a:spcBef>
              <a:spcAft>
                <a:spcPts val="0"/>
              </a:spcAft>
              <a:buClr>
                <a:schemeClr val="lt1"/>
              </a:buClr>
              <a:buSzPts val="1200"/>
              <a:buFont typeface="Afacad Flux"/>
              <a:buChar char="■"/>
              <a:defRPr/>
            </a:lvl3pPr>
            <a:lvl4pPr indent="-304800" lvl="3" marL="1828800">
              <a:spcBef>
                <a:spcPts val="800"/>
              </a:spcBef>
              <a:spcAft>
                <a:spcPts val="0"/>
              </a:spcAft>
              <a:buClr>
                <a:schemeClr val="lt1"/>
              </a:buClr>
              <a:buSzPts val="1200"/>
              <a:buFont typeface="Afacad Flux"/>
              <a:buChar char="●"/>
              <a:defRPr/>
            </a:lvl4pPr>
            <a:lvl5pPr indent="-304800" lvl="4" marL="2286000">
              <a:spcBef>
                <a:spcPts val="800"/>
              </a:spcBef>
              <a:spcAft>
                <a:spcPts val="0"/>
              </a:spcAft>
              <a:buClr>
                <a:schemeClr val="lt1"/>
              </a:buClr>
              <a:buSzPts val="1200"/>
              <a:buFont typeface="Afacad Flux"/>
              <a:buChar char="○"/>
              <a:defRPr/>
            </a:lvl5pPr>
            <a:lvl6pPr indent="-304800" lvl="5" marL="2743200">
              <a:spcBef>
                <a:spcPts val="800"/>
              </a:spcBef>
              <a:spcAft>
                <a:spcPts val="0"/>
              </a:spcAft>
              <a:buClr>
                <a:schemeClr val="lt1"/>
              </a:buClr>
              <a:buSzPts val="1200"/>
              <a:buFont typeface="Afacad Flux"/>
              <a:buChar char="■"/>
              <a:defRPr/>
            </a:lvl6pPr>
            <a:lvl7pPr indent="-304800" lvl="6" marL="3200400">
              <a:spcBef>
                <a:spcPts val="800"/>
              </a:spcBef>
              <a:spcAft>
                <a:spcPts val="0"/>
              </a:spcAft>
              <a:buClr>
                <a:schemeClr val="lt1"/>
              </a:buClr>
              <a:buSzPts val="1200"/>
              <a:buFont typeface="Afacad Flux"/>
              <a:buChar char="●"/>
              <a:defRPr/>
            </a:lvl7pPr>
            <a:lvl8pPr indent="-304800" lvl="7" marL="3657600">
              <a:spcBef>
                <a:spcPts val="800"/>
              </a:spcBef>
              <a:spcAft>
                <a:spcPts val="0"/>
              </a:spcAft>
              <a:buClr>
                <a:schemeClr val="lt1"/>
              </a:buClr>
              <a:buSzPts val="1200"/>
              <a:buFont typeface="Afacad Flux"/>
              <a:buChar char="○"/>
              <a:defRPr/>
            </a:lvl8pPr>
            <a:lvl9pPr indent="-304800" lvl="8" marL="4114800">
              <a:spcBef>
                <a:spcPts val="800"/>
              </a:spcBef>
              <a:spcAft>
                <a:spcPts val="800"/>
              </a:spcAft>
              <a:buClr>
                <a:schemeClr val="lt1"/>
              </a:buClr>
              <a:buSzPts val="1200"/>
              <a:buFont typeface="Afacad Flux"/>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99" name="Shape 199"/>
        <p:cNvGrpSpPr/>
        <p:nvPr/>
      </p:nvGrpSpPr>
      <p:grpSpPr>
        <a:xfrm>
          <a:off x="0" y="0"/>
          <a:ext cx="0" cy="0"/>
          <a:chOff x="0" y="0"/>
          <a:chExt cx="0" cy="0"/>
        </a:xfrm>
      </p:grpSpPr>
      <p:sp>
        <p:nvSpPr>
          <p:cNvPr id="200" name="Google Shape;200;p3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1" name="Google Shape;201;p3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2" name="Shape 20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03" name="Shape 203"/>
        <p:cNvGrpSpPr/>
        <p:nvPr/>
      </p:nvGrpSpPr>
      <p:grpSpPr>
        <a:xfrm>
          <a:off x="0" y="0"/>
          <a:ext cx="0" cy="0"/>
          <a:chOff x="0" y="0"/>
          <a:chExt cx="0" cy="0"/>
        </a:xfrm>
      </p:grpSpPr>
      <p:sp>
        <p:nvSpPr>
          <p:cNvPr id="204" name="Google Shape;204;p3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6" name="Google Shape;206;p3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7" name="Google Shape;207;p3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8" name="Google Shape;208;p3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09" name="Google Shape;209;p3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10" name="Google Shape;210;p3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211" name="Shape 211"/>
        <p:cNvGrpSpPr/>
        <p:nvPr/>
      </p:nvGrpSpPr>
      <p:grpSpPr>
        <a:xfrm>
          <a:off x="0" y="0"/>
          <a:ext cx="0" cy="0"/>
          <a:chOff x="0" y="0"/>
          <a:chExt cx="0" cy="0"/>
        </a:xfrm>
      </p:grpSpPr>
      <p:sp>
        <p:nvSpPr>
          <p:cNvPr id="212" name="Google Shape;21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3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14" name="Google Shape;214;p34"/>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215" name="Shape 215"/>
        <p:cNvGrpSpPr/>
        <p:nvPr/>
      </p:nvGrpSpPr>
      <p:grpSpPr>
        <a:xfrm>
          <a:off x="0" y="0"/>
          <a:ext cx="0" cy="0"/>
          <a:chOff x="0" y="0"/>
          <a:chExt cx="0" cy="0"/>
        </a:xfrm>
      </p:grpSpPr>
      <p:sp>
        <p:nvSpPr>
          <p:cNvPr id="216" name="Google Shape;216;p3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17" name="Google Shape;217;p3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18" name="Google Shape;218;p3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19" name="Google Shape;219;p3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0" name="Google Shape;220;p3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221" name="Shape 221"/>
        <p:cNvGrpSpPr/>
        <p:nvPr/>
      </p:nvGrpSpPr>
      <p:grpSpPr>
        <a:xfrm>
          <a:off x="0" y="0"/>
          <a:ext cx="0" cy="0"/>
          <a:chOff x="0" y="0"/>
          <a:chExt cx="0" cy="0"/>
        </a:xfrm>
      </p:grpSpPr>
      <p:sp>
        <p:nvSpPr>
          <p:cNvPr id="222" name="Google Shape;222;p3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23" name="Google Shape;223;p3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4" name="Google Shape;224;p3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25" name="Google Shape;225;p36"/>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6" name="Google Shape;226;p36"/>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7" name="Google Shape;227;p36"/>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8" name="Google Shape;228;p36"/>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229" name="Shape 229"/>
        <p:cNvGrpSpPr/>
        <p:nvPr/>
      </p:nvGrpSpPr>
      <p:grpSpPr>
        <a:xfrm>
          <a:off x="0" y="0"/>
          <a:ext cx="0" cy="0"/>
          <a:chOff x="0" y="0"/>
          <a:chExt cx="0" cy="0"/>
        </a:xfrm>
      </p:grpSpPr>
      <p:sp>
        <p:nvSpPr>
          <p:cNvPr id="230" name="Google Shape;230;p3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31" name="Google Shape;231;p3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2" name="Google Shape;232;p3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3" name="Google Shape;233;p3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4" name="Google Shape;234;p3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35" name="Google Shape;235;p3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6" name="Google Shape;236;p3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7" name="Google Shape;237;p3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38" name="Google Shape;238;p3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239" name="Shape 239"/>
        <p:cNvGrpSpPr/>
        <p:nvPr/>
      </p:nvGrpSpPr>
      <p:grpSpPr>
        <a:xfrm>
          <a:off x="0" y="0"/>
          <a:ext cx="0" cy="0"/>
          <a:chOff x="0" y="0"/>
          <a:chExt cx="0" cy="0"/>
        </a:xfrm>
      </p:grpSpPr>
      <p:sp>
        <p:nvSpPr>
          <p:cNvPr id="240" name="Google Shape;24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242" name="Shape 242"/>
        <p:cNvGrpSpPr/>
        <p:nvPr/>
      </p:nvGrpSpPr>
      <p:grpSpPr>
        <a:xfrm>
          <a:off x="0" y="0"/>
          <a:ext cx="0" cy="0"/>
          <a:chOff x="0" y="0"/>
          <a:chExt cx="0" cy="0"/>
        </a:xfrm>
      </p:grpSpPr>
      <p:sp>
        <p:nvSpPr>
          <p:cNvPr id="243" name="Google Shape;243;p3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44" name="Google Shape;244;p39"/>
          <p:cNvSpPr/>
          <p:nvPr>
            <p:ph idx="2" type="pic"/>
          </p:nvPr>
        </p:nvSpPr>
        <p:spPr>
          <a:xfrm>
            <a:off x="4804825" y="1133300"/>
            <a:ext cx="4027500" cy="2392800"/>
          </a:xfrm>
          <a:prstGeom prst="rect">
            <a:avLst/>
          </a:prstGeom>
          <a:noFill/>
          <a:ln>
            <a:noFill/>
          </a:ln>
        </p:spPr>
      </p:sp>
      <p:sp>
        <p:nvSpPr>
          <p:cNvPr id="245" name="Google Shape;245;p39"/>
          <p:cNvSpPr/>
          <p:nvPr>
            <p:ph idx="3" type="pic"/>
          </p:nvPr>
        </p:nvSpPr>
        <p:spPr>
          <a:xfrm>
            <a:off x="311725" y="1133300"/>
            <a:ext cx="4027500" cy="2392800"/>
          </a:xfrm>
          <a:prstGeom prst="rect">
            <a:avLst/>
          </a:prstGeom>
          <a:noFill/>
          <a:ln>
            <a:noFill/>
          </a:ln>
        </p:spPr>
      </p:sp>
      <p:sp>
        <p:nvSpPr>
          <p:cNvPr id="246" name="Google Shape;246;p3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7" name="Google Shape;247;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3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49" name="Google Shape;249;p3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250" name="Shape 250"/>
        <p:cNvGrpSpPr/>
        <p:nvPr/>
      </p:nvGrpSpPr>
      <p:grpSpPr>
        <a:xfrm>
          <a:off x="0" y="0"/>
          <a:ext cx="0" cy="0"/>
          <a:chOff x="0" y="0"/>
          <a:chExt cx="0" cy="0"/>
        </a:xfrm>
      </p:grpSpPr>
      <p:sp>
        <p:nvSpPr>
          <p:cNvPr id="251" name="Google Shape;251;p4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252" name="Google Shape;252;p40"/>
          <p:cNvSpPr/>
          <p:nvPr>
            <p:ph idx="2" type="pic"/>
          </p:nvPr>
        </p:nvSpPr>
        <p:spPr>
          <a:xfrm>
            <a:off x="6205225" y="1128325"/>
            <a:ext cx="2627100" cy="2273100"/>
          </a:xfrm>
          <a:prstGeom prst="rect">
            <a:avLst/>
          </a:prstGeom>
          <a:noFill/>
          <a:ln>
            <a:noFill/>
          </a:ln>
        </p:spPr>
      </p:sp>
      <p:sp>
        <p:nvSpPr>
          <p:cNvPr id="253" name="Google Shape;253;p40"/>
          <p:cNvSpPr/>
          <p:nvPr>
            <p:ph idx="3" type="pic"/>
          </p:nvPr>
        </p:nvSpPr>
        <p:spPr>
          <a:xfrm>
            <a:off x="311725" y="1128325"/>
            <a:ext cx="2627100" cy="2273100"/>
          </a:xfrm>
          <a:prstGeom prst="rect">
            <a:avLst/>
          </a:prstGeom>
          <a:noFill/>
          <a:ln>
            <a:noFill/>
          </a:ln>
        </p:spPr>
      </p:sp>
      <p:sp>
        <p:nvSpPr>
          <p:cNvPr id="254" name="Google Shape;254;p4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5" name="Google Shape;255;p40"/>
          <p:cNvSpPr/>
          <p:nvPr>
            <p:ph idx="5" type="pic"/>
          </p:nvPr>
        </p:nvSpPr>
        <p:spPr>
          <a:xfrm>
            <a:off x="3255250" y="1128325"/>
            <a:ext cx="2627100" cy="2273100"/>
          </a:xfrm>
          <a:prstGeom prst="rect">
            <a:avLst/>
          </a:prstGeom>
          <a:noFill/>
          <a:ln>
            <a:noFill/>
          </a:ln>
        </p:spPr>
      </p:sp>
      <p:sp>
        <p:nvSpPr>
          <p:cNvPr id="256" name="Google Shape;256;p4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7" name="Google Shape;25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4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59" name="Google Shape;259;p4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60" name="Google Shape;260;p4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ainers">
  <p:cSld name="BLANK_1_1_1_1_2_1_1">
    <p:spTree>
      <p:nvGrpSpPr>
        <p:cNvPr id="35" name="Shape 35"/>
        <p:cNvGrpSpPr/>
        <p:nvPr/>
      </p:nvGrpSpPr>
      <p:grpSpPr>
        <a:xfrm>
          <a:off x="0" y="0"/>
          <a:ext cx="0" cy="0"/>
          <a:chOff x="0" y="0"/>
          <a:chExt cx="0" cy="0"/>
        </a:xfrm>
      </p:grpSpPr>
      <p:sp>
        <p:nvSpPr>
          <p:cNvPr id="36" name="Google Shape;36;p5"/>
          <p:cNvSpPr txBox="1"/>
          <p:nvPr>
            <p:ph type="title"/>
          </p:nvPr>
        </p:nvSpPr>
        <p:spPr>
          <a:xfrm>
            <a:off x="137160" y="228600"/>
            <a:ext cx="6480300" cy="5877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None/>
              <a:defRPr sz="3900">
                <a:solidFill>
                  <a:schemeClr val="accent1"/>
                </a:solidFill>
              </a:defRPr>
            </a:lvl1pPr>
            <a:lvl2pPr lvl="1">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2pPr>
            <a:lvl3pPr lvl="2">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3pPr>
            <a:lvl4pPr lvl="3">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4pPr>
            <a:lvl5pPr lvl="4">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5pPr>
            <a:lvl6pPr lvl="5">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6pPr>
            <a:lvl7pPr lvl="6">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7pPr>
            <a:lvl8pPr lvl="7">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8pPr>
            <a:lvl9pPr lvl="8">
              <a:lnSpc>
                <a:spcPct val="115000"/>
              </a:lnSpc>
              <a:spcBef>
                <a:spcPts val="0"/>
              </a:spcBef>
              <a:spcAft>
                <a:spcPts val="0"/>
              </a:spcAft>
              <a:buNone/>
              <a:defRPr>
                <a:solidFill>
                  <a:schemeClr val="accent1"/>
                </a:solidFill>
                <a:latin typeface="Afacad Flux SemiBold"/>
                <a:ea typeface="Afacad Flux SemiBold"/>
                <a:cs typeface="Afacad Flux SemiBold"/>
                <a:sym typeface="Afacad Flux SemiBold"/>
              </a:defRPr>
            </a:lvl9pPr>
          </a:lstStyle>
          <a:p/>
        </p:txBody>
      </p:sp>
      <p:sp>
        <p:nvSpPr>
          <p:cNvPr id="37" name="Google Shape;37;p5"/>
          <p:cNvSpPr txBox="1"/>
          <p:nvPr/>
        </p:nvSpPr>
        <p:spPr>
          <a:xfrm>
            <a:off x="8434809" y="463072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chemeClr val="dk2"/>
                </a:solidFill>
                <a:latin typeface="Afacad Flux"/>
                <a:ea typeface="Afacad Flux"/>
                <a:cs typeface="Afacad Flux"/>
                <a:sym typeface="Afacad Flux"/>
              </a:rPr>
              <a:t>‹#›</a:t>
            </a:fld>
            <a:endParaRPr sz="700">
              <a:solidFill>
                <a:schemeClr val="dk2"/>
              </a:solidFill>
              <a:latin typeface="Afacad Flux"/>
              <a:ea typeface="Afacad Flux"/>
              <a:cs typeface="Afacad Flux"/>
              <a:sym typeface="Afacad Flux"/>
            </a:endParaRPr>
          </a:p>
        </p:txBody>
      </p:sp>
      <p:sp>
        <p:nvSpPr>
          <p:cNvPr id="38" name="Google Shape;38;p5"/>
          <p:cNvSpPr txBox="1"/>
          <p:nvPr>
            <p:ph idx="1" type="subTitle"/>
          </p:nvPr>
        </p:nvSpPr>
        <p:spPr>
          <a:xfrm>
            <a:off x="11275"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9" name="Google Shape;39;p5"/>
          <p:cNvSpPr txBox="1"/>
          <p:nvPr>
            <p:ph idx="2" type="subTitle"/>
          </p:nvPr>
        </p:nvSpPr>
        <p:spPr>
          <a:xfrm>
            <a:off x="2308388"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0" name="Google Shape;40;p5"/>
          <p:cNvSpPr txBox="1"/>
          <p:nvPr>
            <p:ph idx="3" type="subTitle"/>
          </p:nvPr>
        </p:nvSpPr>
        <p:spPr>
          <a:xfrm>
            <a:off x="4608238"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1" name="Google Shape;41;p5"/>
          <p:cNvSpPr txBox="1"/>
          <p:nvPr>
            <p:ph idx="4" type="subTitle"/>
          </p:nvPr>
        </p:nvSpPr>
        <p:spPr>
          <a:xfrm>
            <a:off x="6908075" y="2137575"/>
            <a:ext cx="2236200" cy="2542200"/>
          </a:xfrm>
          <a:prstGeom prst="rect">
            <a:avLst/>
          </a:prstGeom>
          <a:noFill/>
        </p:spPr>
        <p:txBody>
          <a:bodyPr anchorCtr="0" anchor="t" bIns="182875" lIns="182875" spcFirstLastPara="1" rIns="182875" wrap="square" tIns="0">
            <a:normAutofit/>
          </a:bodyPr>
          <a:lstStyle>
            <a:lvl1pPr indent="0" lvl="0" marL="228600" marR="88257">
              <a:spcBef>
                <a:spcPts val="0"/>
              </a:spcBef>
              <a:spcAft>
                <a:spcPts val="0"/>
              </a:spcAft>
              <a:buNone/>
              <a:defRPr sz="1200">
                <a:latin typeface="Afacad Flux SemiBold"/>
                <a:ea typeface="Afacad Flux SemiBold"/>
                <a:cs typeface="Afacad Flux SemiBold"/>
                <a:sym typeface="Afacad Flux SemiBold"/>
              </a:defRPr>
            </a:lvl1pPr>
            <a:lvl2pPr lvl="1">
              <a:spcBef>
                <a:spcPts val="60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261" name="Shape 261"/>
        <p:cNvGrpSpPr/>
        <p:nvPr/>
      </p:nvGrpSpPr>
      <p:grpSpPr>
        <a:xfrm>
          <a:off x="0" y="0"/>
          <a:ext cx="0" cy="0"/>
          <a:chOff x="0" y="0"/>
          <a:chExt cx="0" cy="0"/>
        </a:xfrm>
      </p:grpSpPr>
      <p:sp>
        <p:nvSpPr>
          <p:cNvPr id="262" name="Google Shape;262;p41"/>
          <p:cNvSpPr/>
          <p:nvPr>
            <p:ph idx="2" type="pic"/>
          </p:nvPr>
        </p:nvSpPr>
        <p:spPr>
          <a:xfrm>
            <a:off x="3389600" y="118913"/>
            <a:ext cx="1643700" cy="1535100"/>
          </a:xfrm>
          <a:prstGeom prst="rect">
            <a:avLst/>
          </a:prstGeom>
          <a:noFill/>
          <a:ln>
            <a:noFill/>
          </a:ln>
        </p:spPr>
      </p:sp>
      <p:sp>
        <p:nvSpPr>
          <p:cNvPr id="263" name="Google Shape;263;p41"/>
          <p:cNvSpPr/>
          <p:nvPr>
            <p:ph idx="3" type="pic"/>
          </p:nvPr>
        </p:nvSpPr>
        <p:spPr>
          <a:xfrm>
            <a:off x="5195935" y="118913"/>
            <a:ext cx="1643700" cy="1535100"/>
          </a:xfrm>
          <a:prstGeom prst="rect">
            <a:avLst/>
          </a:prstGeom>
          <a:noFill/>
          <a:ln>
            <a:noFill/>
          </a:ln>
        </p:spPr>
      </p:sp>
      <p:sp>
        <p:nvSpPr>
          <p:cNvPr id="264" name="Google Shape;264;p41"/>
          <p:cNvSpPr/>
          <p:nvPr>
            <p:ph idx="4" type="pic"/>
          </p:nvPr>
        </p:nvSpPr>
        <p:spPr>
          <a:xfrm>
            <a:off x="7002270" y="118913"/>
            <a:ext cx="1643700" cy="1535100"/>
          </a:xfrm>
          <a:prstGeom prst="rect">
            <a:avLst/>
          </a:prstGeom>
          <a:noFill/>
          <a:ln>
            <a:noFill/>
          </a:ln>
        </p:spPr>
      </p:sp>
      <p:sp>
        <p:nvSpPr>
          <p:cNvPr id="265" name="Google Shape;265;p41"/>
          <p:cNvSpPr/>
          <p:nvPr>
            <p:ph idx="5" type="pic"/>
          </p:nvPr>
        </p:nvSpPr>
        <p:spPr>
          <a:xfrm>
            <a:off x="3389588" y="1804212"/>
            <a:ext cx="1643700" cy="1535100"/>
          </a:xfrm>
          <a:prstGeom prst="rect">
            <a:avLst/>
          </a:prstGeom>
          <a:noFill/>
          <a:ln>
            <a:noFill/>
          </a:ln>
        </p:spPr>
      </p:sp>
      <p:sp>
        <p:nvSpPr>
          <p:cNvPr id="266" name="Google Shape;266;p41"/>
          <p:cNvSpPr/>
          <p:nvPr>
            <p:ph idx="6" type="pic"/>
          </p:nvPr>
        </p:nvSpPr>
        <p:spPr>
          <a:xfrm>
            <a:off x="5195922" y="1804212"/>
            <a:ext cx="1643700" cy="1535100"/>
          </a:xfrm>
          <a:prstGeom prst="rect">
            <a:avLst/>
          </a:prstGeom>
          <a:noFill/>
          <a:ln>
            <a:noFill/>
          </a:ln>
        </p:spPr>
      </p:sp>
      <p:sp>
        <p:nvSpPr>
          <p:cNvPr id="267" name="Google Shape;267;p41"/>
          <p:cNvSpPr/>
          <p:nvPr>
            <p:ph idx="7" type="pic"/>
          </p:nvPr>
        </p:nvSpPr>
        <p:spPr>
          <a:xfrm>
            <a:off x="7002257" y="1804212"/>
            <a:ext cx="1643700" cy="1535100"/>
          </a:xfrm>
          <a:prstGeom prst="rect">
            <a:avLst/>
          </a:prstGeom>
          <a:noFill/>
          <a:ln>
            <a:noFill/>
          </a:ln>
        </p:spPr>
      </p:sp>
      <p:sp>
        <p:nvSpPr>
          <p:cNvPr id="268" name="Google Shape;268;p41"/>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41"/>
          <p:cNvSpPr/>
          <p:nvPr>
            <p:ph idx="8" type="pic"/>
          </p:nvPr>
        </p:nvSpPr>
        <p:spPr>
          <a:xfrm>
            <a:off x="3389588" y="3489487"/>
            <a:ext cx="1643700" cy="1535100"/>
          </a:xfrm>
          <a:prstGeom prst="rect">
            <a:avLst/>
          </a:prstGeom>
          <a:noFill/>
          <a:ln>
            <a:noFill/>
          </a:ln>
        </p:spPr>
      </p:sp>
      <p:sp>
        <p:nvSpPr>
          <p:cNvPr id="270" name="Google Shape;270;p41"/>
          <p:cNvSpPr/>
          <p:nvPr>
            <p:ph idx="9" type="pic"/>
          </p:nvPr>
        </p:nvSpPr>
        <p:spPr>
          <a:xfrm>
            <a:off x="5195922" y="3489487"/>
            <a:ext cx="1643700" cy="1535100"/>
          </a:xfrm>
          <a:prstGeom prst="rect">
            <a:avLst/>
          </a:prstGeom>
          <a:noFill/>
          <a:ln>
            <a:noFill/>
          </a:ln>
        </p:spPr>
      </p:sp>
      <p:sp>
        <p:nvSpPr>
          <p:cNvPr id="271" name="Google Shape;271;p41"/>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_1_1_1_1_2">
    <p:spTree>
      <p:nvGrpSpPr>
        <p:cNvPr id="42" name="Shape 42"/>
        <p:cNvGrpSpPr/>
        <p:nvPr/>
      </p:nvGrpSpPr>
      <p:grpSpPr>
        <a:xfrm>
          <a:off x="0" y="0"/>
          <a:ext cx="0" cy="0"/>
          <a:chOff x="0" y="0"/>
          <a:chExt cx="0" cy="0"/>
        </a:xfrm>
      </p:grpSpPr>
      <p:sp>
        <p:nvSpPr>
          <p:cNvPr id="43" name="Google Shape;43;p6"/>
          <p:cNvSpPr txBox="1"/>
          <p:nvPr>
            <p:ph type="title"/>
          </p:nvPr>
        </p:nvSpPr>
        <p:spPr>
          <a:xfrm>
            <a:off x="228600" y="2063500"/>
            <a:ext cx="8333100" cy="2656500"/>
          </a:xfrm>
          <a:prstGeom prst="rect">
            <a:avLst/>
          </a:prstGeom>
        </p:spPr>
        <p:txBody>
          <a:bodyPr anchorCtr="0" anchor="b" bIns="0" lIns="0" spcFirstLastPara="1" rIns="0" wrap="square" tIns="0">
            <a:noAutofit/>
          </a:bodyPr>
          <a:lstStyle>
            <a:lvl1pPr lvl="0">
              <a:spcBef>
                <a:spcPts val="0"/>
              </a:spcBef>
              <a:spcAft>
                <a:spcPts val="0"/>
              </a:spcAft>
              <a:buNone/>
              <a:defRPr b="0" sz="4800">
                <a:latin typeface="Afacad Flux Medium"/>
                <a:ea typeface="Afacad Flux Medium"/>
                <a:cs typeface="Afacad Flux Medium"/>
                <a:sym typeface="Afacad Flux Medium"/>
              </a:defRPr>
            </a:lvl1pPr>
            <a:lvl2pPr lvl="1">
              <a:spcBef>
                <a:spcPts val="0"/>
              </a:spcBef>
              <a:spcAft>
                <a:spcPts val="0"/>
              </a:spcAft>
              <a:buNone/>
              <a:defRPr b="0" sz="4800">
                <a:latin typeface="Afacad Flux Medium"/>
                <a:ea typeface="Afacad Flux Medium"/>
                <a:cs typeface="Afacad Flux Medium"/>
                <a:sym typeface="Afacad Flux Medium"/>
              </a:defRPr>
            </a:lvl2pPr>
            <a:lvl3pPr lvl="2">
              <a:spcBef>
                <a:spcPts val="0"/>
              </a:spcBef>
              <a:spcAft>
                <a:spcPts val="0"/>
              </a:spcAft>
              <a:buNone/>
              <a:defRPr b="0" sz="4800">
                <a:latin typeface="Afacad Flux Medium"/>
                <a:ea typeface="Afacad Flux Medium"/>
                <a:cs typeface="Afacad Flux Medium"/>
                <a:sym typeface="Afacad Flux Medium"/>
              </a:defRPr>
            </a:lvl3pPr>
            <a:lvl4pPr lvl="3">
              <a:spcBef>
                <a:spcPts val="0"/>
              </a:spcBef>
              <a:spcAft>
                <a:spcPts val="0"/>
              </a:spcAft>
              <a:buNone/>
              <a:defRPr b="0" sz="4800">
                <a:latin typeface="Afacad Flux Medium"/>
                <a:ea typeface="Afacad Flux Medium"/>
                <a:cs typeface="Afacad Flux Medium"/>
                <a:sym typeface="Afacad Flux Medium"/>
              </a:defRPr>
            </a:lvl4pPr>
            <a:lvl5pPr lvl="4">
              <a:spcBef>
                <a:spcPts val="0"/>
              </a:spcBef>
              <a:spcAft>
                <a:spcPts val="0"/>
              </a:spcAft>
              <a:buNone/>
              <a:defRPr b="0" sz="4800">
                <a:latin typeface="Afacad Flux Medium"/>
                <a:ea typeface="Afacad Flux Medium"/>
                <a:cs typeface="Afacad Flux Medium"/>
                <a:sym typeface="Afacad Flux Medium"/>
              </a:defRPr>
            </a:lvl5pPr>
            <a:lvl6pPr lvl="5">
              <a:spcBef>
                <a:spcPts val="0"/>
              </a:spcBef>
              <a:spcAft>
                <a:spcPts val="0"/>
              </a:spcAft>
              <a:buNone/>
              <a:defRPr b="0" sz="4800">
                <a:latin typeface="Afacad Flux Medium"/>
                <a:ea typeface="Afacad Flux Medium"/>
                <a:cs typeface="Afacad Flux Medium"/>
                <a:sym typeface="Afacad Flux Medium"/>
              </a:defRPr>
            </a:lvl6pPr>
            <a:lvl7pPr lvl="6">
              <a:spcBef>
                <a:spcPts val="0"/>
              </a:spcBef>
              <a:spcAft>
                <a:spcPts val="0"/>
              </a:spcAft>
              <a:buNone/>
              <a:defRPr b="0" sz="4800">
                <a:latin typeface="Afacad Flux Medium"/>
                <a:ea typeface="Afacad Flux Medium"/>
                <a:cs typeface="Afacad Flux Medium"/>
                <a:sym typeface="Afacad Flux Medium"/>
              </a:defRPr>
            </a:lvl7pPr>
            <a:lvl8pPr lvl="7">
              <a:spcBef>
                <a:spcPts val="0"/>
              </a:spcBef>
              <a:spcAft>
                <a:spcPts val="0"/>
              </a:spcAft>
              <a:buNone/>
              <a:defRPr b="0" sz="4800">
                <a:latin typeface="Afacad Flux Medium"/>
                <a:ea typeface="Afacad Flux Medium"/>
                <a:cs typeface="Afacad Flux Medium"/>
                <a:sym typeface="Afacad Flux Medium"/>
              </a:defRPr>
            </a:lvl8pPr>
            <a:lvl9pPr lvl="8">
              <a:spcBef>
                <a:spcPts val="0"/>
              </a:spcBef>
              <a:spcAft>
                <a:spcPts val="0"/>
              </a:spcAft>
              <a:buNone/>
              <a:defRPr b="0" sz="4800">
                <a:latin typeface="Afacad Flux Medium"/>
                <a:ea typeface="Afacad Flux Medium"/>
                <a:cs typeface="Afacad Flux Medium"/>
                <a:sym typeface="Afacad Flux Medium"/>
              </a:defRPr>
            </a:lvl9pPr>
          </a:lstStyle>
          <a:p/>
        </p:txBody>
      </p:sp>
      <p:sp>
        <p:nvSpPr>
          <p:cNvPr id="44" name="Google Shape;44;p6"/>
          <p:cNvSpPr txBox="1"/>
          <p:nvPr>
            <p:ph idx="2" type="title"/>
          </p:nvPr>
        </p:nvSpPr>
        <p:spPr>
          <a:xfrm>
            <a:off x="7673150" y="394400"/>
            <a:ext cx="1193700" cy="3165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900">
                <a:latin typeface="Afacad Flux Medium"/>
                <a:ea typeface="Afacad Flux Medium"/>
                <a:cs typeface="Afacad Flux Medium"/>
                <a:sym typeface="Afacad Flux Medium"/>
              </a:defRPr>
            </a:lvl1pPr>
            <a:lvl2pPr lvl="1" algn="ctr">
              <a:lnSpc>
                <a:spcPct val="115000"/>
              </a:lnSpc>
              <a:spcBef>
                <a:spcPts val="200"/>
              </a:spcBef>
              <a:spcAft>
                <a:spcPts val="0"/>
              </a:spcAft>
              <a:buNone/>
              <a:defRPr sz="1700"/>
            </a:lvl2pPr>
            <a:lvl3pPr lvl="2" algn="ctr">
              <a:lnSpc>
                <a:spcPct val="115000"/>
              </a:lnSpc>
              <a:spcBef>
                <a:spcPts val="0"/>
              </a:spcBef>
              <a:spcAft>
                <a:spcPts val="0"/>
              </a:spcAft>
              <a:buNone/>
              <a:defRPr sz="1700"/>
            </a:lvl3pPr>
            <a:lvl4pPr lvl="3" algn="ctr">
              <a:lnSpc>
                <a:spcPct val="115000"/>
              </a:lnSpc>
              <a:spcBef>
                <a:spcPts val="0"/>
              </a:spcBef>
              <a:spcAft>
                <a:spcPts val="0"/>
              </a:spcAft>
              <a:buNone/>
              <a:defRPr sz="1700"/>
            </a:lvl4pPr>
            <a:lvl5pPr lvl="4" algn="ctr">
              <a:lnSpc>
                <a:spcPct val="115000"/>
              </a:lnSpc>
              <a:spcBef>
                <a:spcPts val="0"/>
              </a:spcBef>
              <a:spcAft>
                <a:spcPts val="0"/>
              </a:spcAft>
              <a:buNone/>
              <a:defRPr sz="1700"/>
            </a:lvl5pPr>
            <a:lvl6pPr lvl="5" algn="ctr">
              <a:lnSpc>
                <a:spcPct val="115000"/>
              </a:lnSpc>
              <a:spcBef>
                <a:spcPts val="0"/>
              </a:spcBef>
              <a:spcAft>
                <a:spcPts val="0"/>
              </a:spcAft>
              <a:buNone/>
              <a:defRPr sz="1700"/>
            </a:lvl6pPr>
            <a:lvl7pPr lvl="6" algn="ctr">
              <a:lnSpc>
                <a:spcPct val="115000"/>
              </a:lnSpc>
              <a:spcBef>
                <a:spcPts val="0"/>
              </a:spcBef>
              <a:spcAft>
                <a:spcPts val="0"/>
              </a:spcAft>
              <a:buNone/>
              <a:defRPr sz="1700"/>
            </a:lvl7pPr>
            <a:lvl8pPr lvl="7" algn="ctr">
              <a:lnSpc>
                <a:spcPct val="115000"/>
              </a:lnSpc>
              <a:spcBef>
                <a:spcPts val="0"/>
              </a:spcBef>
              <a:spcAft>
                <a:spcPts val="0"/>
              </a:spcAft>
              <a:buNone/>
              <a:defRPr sz="1700"/>
            </a:lvl8pPr>
            <a:lvl9pPr lvl="8" algn="ctr">
              <a:lnSpc>
                <a:spcPct val="115000"/>
              </a:lnSpc>
              <a:spcBef>
                <a:spcPts val="0"/>
              </a:spcBef>
              <a:spcAft>
                <a:spcPts val="0"/>
              </a:spcAft>
              <a:buNone/>
              <a:defRPr sz="17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LT 1">
  <p:cSld name="BLANK_1_1_1_1_1_1_2_1">
    <p:spTree>
      <p:nvGrpSpPr>
        <p:cNvPr id="45" name="Shape 45"/>
        <p:cNvGrpSpPr/>
        <p:nvPr/>
      </p:nvGrpSpPr>
      <p:grpSpPr>
        <a:xfrm>
          <a:off x="0" y="0"/>
          <a:ext cx="0" cy="0"/>
          <a:chOff x="0" y="0"/>
          <a:chExt cx="0" cy="0"/>
        </a:xfrm>
      </p:grpSpPr>
      <p:sp>
        <p:nvSpPr>
          <p:cNvPr id="46" name="Google Shape;46;p7"/>
          <p:cNvSpPr/>
          <p:nvPr/>
        </p:nvSpPr>
        <p:spPr>
          <a:xfrm rot="-5400000">
            <a:off x="4127625"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7" name="Google Shape;47;p7"/>
          <p:cNvSpPr/>
          <p:nvPr/>
        </p:nvSpPr>
        <p:spPr>
          <a:xfrm rot="-5400000">
            <a:off x="5515450"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8" name="Google Shape;48;p7"/>
          <p:cNvSpPr/>
          <p:nvPr/>
        </p:nvSpPr>
        <p:spPr>
          <a:xfrm rot="-2220703">
            <a:off x="-226496" y="2528351"/>
            <a:ext cx="4023732" cy="1997707"/>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49" name="Google Shape;49;p7"/>
          <p:cNvSpPr/>
          <p:nvPr/>
        </p:nvSpPr>
        <p:spPr>
          <a:xfrm>
            <a:off x="7060250" y="0"/>
            <a:ext cx="2083800" cy="2086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50" name="Google Shape;50;p7"/>
          <p:cNvSpPr txBox="1"/>
          <p:nvPr>
            <p:ph type="title"/>
          </p:nvPr>
        </p:nvSpPr>
        <p:spPr>
          <a:xfrm>
            <a:off x="137160" y="228600"/>
            <a:ext cx="6480300" cy="14094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51" name="Google Shape;51;p7"/>
          <p:cNvSpPr/>
          <p:nvPr/>
        </p:nvSpPr>
        <p:spPr>
          <a:xfrm rot="-5400000">
            <a:off x="2739800"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
        <p:nvSpPr>
          <p:cNvPr id="52" name="Google Shape;52;p7"/>
          <p:cNvSpPr/>
          <p:nvPr/>
        </p:nvSpPr>
        <p:spPr>
          <a:xfrm rot="-5400000">
            <a:off x="6903275" y="2902800"/>
            <a:ext cx="3093600" cy="138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solidFill>
                <a:schemeClr val="lt1"/>
              </a:solidFill>
              <a:latin typeface="Afacad Flux"/>
              <a:ea typeface="Afacad Flux"/>
              <a:cs typeface="Afacad Flux"/>
              <a:sym typeface="Afacad Flu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ight cards">
  <p:cSld name="BLANK_1_1_1_1_1_1_2_1_1">
    <p:spTree>
      <p:nvGrpSpPr>
        <p:cNvPr id="53" name="Shape 53"/>
        <p:cNvGrpSpPr/>
        <p:nvPr/>
      </p:nvGrpSpPr>
      <p:grpSpPr>
        <a:xfrm>
          <a:off x="0" y="0"/>
          <a:ext cx="0" cy="0"/>
          <a:chOff x="0" y="0"/>
          <a:chExt cx="0" cy="0"/>
        </a:xfrm>
      </p:grpSpPr>
      <p:sp>
        <p:nvSpPr>
          <p:cNvPr id="54" name="Google Shape;54;p8"/>
          <p:cNvSpPr txBox="1"/>
          <p:nvPr>
            <p:ph type="title"/>
          </p:nvPr>
        </p:nvSpPr>
        <p:spPr>
          <a:xfrm>
            <a:off x="137150" y="228600"/>
            <a:ext cx="6480300" cy="818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55" name="Google Shape;55;p8"/>
          <p:cNvSpPr txBox="1"/>
          <p:nvPr>
            <p:ph idx="1" type="subTitle"/>
          </p:nvPr>
        </p:nvSpPr>
        <p:spPr>
          <a:xfrm>
            <a:off x="432650"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56" name="Google Shape;56;p8"/>
          <p:cNvSpPr txBox="1"/>
          <p:nvPr>
            <p:ph idx="2" type="body"/>
          </p:nvPr>
        </p:nvSpPr>
        <p:spPr>
          <a:xfrm>
            <a:off x="432650" y="1811750"/>
            <a:ext cx="1711800" cy="8187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57" name="Google Shape;57;p8"/>
          <p:cNvSpPr txBox="1"/>
          <p:nvPr>
            <p:ph idx="3" type="subTitle"/>
          </p:nvPr>
        </p:nvSpPr>
        <p:spPr>
          <a:xfrm>
            <a:off x="438875"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58" name="Google Shape;58;p8"/>
          <p:cNvSpPr txBox="1"/>
          <p:nvPr>
            <p:ph idx="4" type="body"/>
          </p:nvPr>
        </p:nvSpPr>
        <p:spPr>
          <a:xfrm>
            <a:off x="438875"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59" name="Google Shape;59;p8"/>
          <p:cNvSpPr txBox="1"/>
          <p:nvPr>
            <p:ph idx="5" type="subTitle"/>
          </p:nvPr>
        </p:nvSpPr>
        <p:spPr>
          <a:xfrm>
            <a:off x="2621613"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0" name="Google Shape;60;p8"/>
          <p:cNvSpPr txBox="1"/>
          <p:nvPr>
            <p:ph idx="6" type="body"/>
          </p:nvPr>
        </p:nvSpPr>
        <p:spPr>
          <a:xfrm>
            <a:off x="2621613"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1" name="Google Shape;61;p8"/>
          <p:cNvSpPr txBox="1"/>
          <p:nvPr>
            <p:ph idx="7" type="subTitle"/>
          </p:nvPr>
        </p:nvSpPr>
        <p:spPr>
          <a:xfrm>
            <a:off x="262785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2" name="Google Shape;62;p8"/>
          <p:cNvSpPr txBox="1"/>
          <p:nvPr>
            <p:ph idx="8" type="body"/>
          </p:nvPr>
        </p:nvSpPr>
        <p:spPr>
          <a:xfrm>
            <a:off x="262785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3" name="Google Shape;63;p8"/>
          <p:cNvSpPr txBox="1"/>
          <p:nvPr>
            <p:ph idx="9" type="subTitle"/>
          </p:nvPr>
        </p:nvSpPr>
        <p:spPr>
          <a:xfrm>
            <a:off x="4810588"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4" name="Google Shape;64;p8"/>
          <p:cNvSpPr txBox="1"/>
          <p:nvPr>
            <p:ph idx="13" type="body"/>
          </p:nvPr>
        </p:nvSpPr>
        <p:spPr>
          <a:xfrm>
            <a:off x="4810588"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5" name="Google Shape;65;p8"/>
          <p:cNvSpPr txBox="1"/>
          <p:nvPr>
            <p:ph idx="14" type="subTitle"/>
          </p:nvPr>
        </p:nvSpPr>
        <p:spPr>
          <a:xfrm>
            <a:off x="481370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6" name="Google Shape;66;p8"/>
          <p:cNvSpPr txBox="1"/>
          <p:nvPr>
            <p:ph idx="15" type="body"/>
          </p:nvPr>
        </p:nvSpPr>
        <p:spPr>
          <a:xfrm>
            <a:off x="481370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7" name="Google Shape;67;p8"/>
          <p:cNvSpPr txBox="1"/>
          <p:nvPr>
            <p:ph idx="16" type="subTitle"/>
          </p:nvPr>
        </p:nvSpPr>
        <p:spPr>
          <a:xfrm>
            <a:off x="6999550" y="160400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68" name="Google Shape;68;p8"/>
          <p:cNvSpPr txBox="1"/>
          <p:nvPr>
            <p:ph idx="17" type="body"/>
          </p:nvPr>
        </p:nvSpPr>
        <p:spPr>
          <a:xfrm>
            <a:off x="6999550" y="181175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69" name="Google Shape;69;p8"/>
          <p:cNvSpPr txBox="1"/>
          <p:nvPr>
            <p:ph idx="18" type="subTitle"/>
          </p:nvPr>
        </p:nvSpPr>
        <p:spPr>
          <a:xfrm>
            <a:off x="7005800" y="3449150"/>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1pPr>
            <a:lvl2pPr lvl="1">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2pPr>
            <a:lvl3pPr lvl="2">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3pPr>
            <a:lvl4pPr lvl="3">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4pPr>
            <a:lvl5pPr lvl="4">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5pPr>
            <a:lvl6pPr lvl="5">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6pPr>
            <a:lvl7pPr lvl="6">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7pPr>
            <a:lvl8pPr lvl="7">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8pPr>
            <a:lvl9pPr lvl="8">
              <a:lnSpc>
                <a:spcPct val="90000"/>
              </a:lnSpc>
              <a:spcBef>
                <a:spcPts val="0"/>
              </a:spcBef>
              <a:spcAft>
                <a:spcPts val="0"/>
              </a:spcAft>
              <a:buSzPts val="1200"/>
              <a:buFont typeface="Afacad Flux SemiBold"/>
              <a:buNone/>
              <a:defRPr sz="1200">
                <a:latin typeface="Afacad Flux SemiBold"/>
                <a:ea typeface="Afacad Flux SemiBold"/>
                <a:cs typeface="Afacad Flux SemiBold"/>
                <a:sym typeface="Afacad Flux SemiBold"/>
              </a:defRPr>
            </a:lvl9pPr>
          </a:lstStyle>
          <a:p/>
        </p:txBody>
      </p:sp>
      <p:sp>
        <p:nvSpPr>
          <p:cNvPr id="70" name="Google Shape;70;p8"/>
          <p:cNvSpPr txBox="1"/>
          <p:nvPr>
            <p:ph idx="19" type="body"/>
          </p:nvPr>
        </p:nvSpPr>
        <p:spPr>
          <a:xfrm>
            <a:off x="7005800" y="3656900"/>
            <a:ext cx="1711800" cy="818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with images">
  <p:cSld name="BLANK_1_1_1_1_1_1_2_1_1_1">
    <p:spTree>
      <p:nvGrpSpPr>
        <p:cNvPr id="71" name="Shape 71"/>
        <p:cNvGrpSpPr/>
        <p:nvPr/>
      </p:nvGrpSpPr>
      <p:grpSpPr>
        <a:xfrm>
          <a:off x="0" y="0"/>
          <a:ext cx="0" cy="0"/>
          <a:chOff x="0" y="0"/>
          <a:chExt cx="0" cy="0"/>
        </a:xfrm>
      </p:grpSpPr>
      <p:sp>
        <p:nvSpPr>
          <p:cNvPr id="72" name="Google Shape;72;p9"/>
          <p:cNvSpPr txBox="1"/>
          <p:nvPr>
            <p:ph type="title"/>
          </p:nvPr>
        </p:nvSpPr>
        <p:spPr>
          <a:xfrm>
            <a:off x="137150" y="228600"/>
            <a:ext cx="6480300" cy="818700"/>
          </a:xfrm>
          <a:prstGeom prst="rect">
            <a:avLst/>
          </a:prstGeom>
        </p:spPr>
        <p:txBody>
          <a:bodyPr anchorCtr="0" anchor="t" bIns="91425" lIns="91425" spcFirstLastPara="1" rIns="91425" wrap="square" tIns="91425">
            <a:noAutofit/>
          </a:bodyPr>
          <a:lstStyle>
            <a:lvl1pPr lvl="0">
              <a:spcBef>
                <a:spcPts val="0"/>
              </a:spcBef>
              <a:spcAft>
                <a:spcPts val="0"/>
              </a:spcAft>
              <a:buNone/>
              <a:defRPr sz="3900"/>
            </a:lvl1pPr>
            <a:lvl2pPr lvl="1">
              <a:spcBef>
                <a:spcPts val="0"/>
              </a:spcBef>
              <a:spcAft>
                <a:spcPts val="0"/>
              </a:spcAft>
              <a:buNone/>
              <a:defRPr b="0" sz="3900">
                <a:latin typeface="Afacad Flux SemiBold"/>
                <a:ea typeface="Afacad Flux SemiBold"/>
                <a:cs typeface="Afacad Flux SemiBold"/>
                <a:sym typeface="Afacad Flux SemiBold"/>
              </a:defRPr>
            </a:lvl2pPr>
            <a:lvl3pPr lvl="2">
              <a:spcBef>
                <a:spcPts val="0"/>
              </a:spcBef>
              <a:spcAft>
                <a:spcPts val="0"/>
              </a:spcAft>
              <a:buNone/>
              <a:defRPr b="0" sz="3900">
                <a:latin typeface="Afacad Flux SemiBold"/>
                <a:ea typeface="Afacad Flux SemiBold"/>
                <a:cs typeface="Afacad Flux SemiBold"/>
                <a:sym typeface="Afacad Flux SemiBold"/>
              </a:defRPr>
            </a:lvl3pPr>
            <a:lvl4pPr lvl="3">
              <a:spcBef>
                <a:spcPts val="0"/>
              </a:spcBef>
              <a:spcAft>
                <a:spcPts val="0"/>
              </a:spcAft>
              <a:buNone/>
              <a:defRPr b="0" sz="3900">
                <a:latin typeface="Afacad Flux SemiBold"/>
                <a:ea typeface="Afacad Flux SemiBold"/>
                <a:cs typeface="Afacad Flux SemiBold"/>
                <a:sym typeface="Afacad Flux SemiBold"/>
              </a:defRPr>
            </a:lvl4pPr>
            <a:lvl5pPr lvl="4">
              <a:spcBef>
                <a:spcPts val="0"/>
              </a:spcBef>
              <a:spcAft>
                <a:spcPts val="0"/>
              </a:spcAft>
              <a:buNone/>
              <a:defRPr b="0" sz="3900">
                <a:latin typeface="Afacad Flux SemiBold"/>
                <a:ea typeface="Afacad Flux SemiBold"/>
                <a:cs typeface="Afacad Flux SemiBold"/>
                <a:sym typeface="Afacad Flux SemiBold"/>
              </a:defRPr>
            </a:lvl5pPr>
            <a:lvl6pPr lvl="5">
              <a:spcBef>
                <a:spcPts val="0"/>
              </a:spcBef>
              <a:spcAft>
                <a:spcPts val="0"/>
              </a:spcAft>
              <a:buNone/>
              <a:defRPr b="0" sz="3900">
                <a:latin typeface="Afacad Flux SemiBold"/>
                <a:ea typeface="Afacad Flux SemiBold"/>
                <a:cs typeface="Afacad Flux SemiBold"/>
                <a:sym typeface="Afacad Flux SemiBold"/>
              </a:defRPr>
            </a:lvl6pPr>
            <a:lvl7pPr lvl="6">
              <a:spcBef>
                <a:spcPts val="0"/>
              </a:spcBef>
              <a:spcAft>
                <a:spcPts val="0"/>
              </a:spcAft>
              <a:buNone/>
              <a:defRPr b="0" sz="3900">
                <a:latin typeface="Afacad Flux SemiBold"/>
                <a:ea typeface="Afacad Flux SemiBold"/>
                <a:cs typeface="Afacad Flux SemiBold"/>
                <a:sym typeface="Afacad Flux SemiBold"/>
              </a:defRPr>
            </a:lvl7pPr>
            <a:lvl8pPr lvl="7">
              <a:spcBef>
                <a:spcPts val="0"/>
              </a:spcBef>
              <a:spcAft>
                <a:spcPts val="0"/>
              </a:spcAft>
              <a:buNone/>
              <a:defRPr b="0" sz="3900">
                <a:latin typeface="Afacad Flux SemiBold"/>
                <a:ea typeface="Afacad Flux SemiBold"/>
                <a:cs typeface="Afacad Flux SemiBold"/>
                <a:sym typeface="Afacad Flux SemiBold"/>
              </a:defRPr>
            </a:lvl8pPr>
            <a:lvl9pPr lvl="8">
              <a:spcBef>
                <a:spcPts val="0"/>
              </a:spcBef>
              <a:spcAft>
                <a:spcPts val="0"/>
              </a:spcAft>
              <a:buNone/>
              <a:defRPr b="0" sz="3900">
                <a:latin typeface="Afacad Flux SemiBold"/>
                <a:ea typeface="Afacad Flux SemiBold"/>
                <a:cs typeface="Afacad Flux SemiBold"/>
                <a:sym typeface="Afacad Flux SemiBold"/>
              </a:defRPr>
            </a:lvl9pPr>
          </a:lstStyle>
          <a:p/>
        </p:txBody>
      </p:sp>
      <p:sp>
        <p:nvSpPr>
          <p:cNvPr id="73" name="Google Shape;73;p9"/>
          <p:cNvSpPr txBox="1"/>
          <p:nvPr>
            <p:ph idx="1" type="subTitle"/>
          </p:nvPr>
        </p:nvSpPr>
        <p:spPr>
          <a:xfrm>
            <a:off x="438875" y="3276043"/>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4" name="Google Shape;74;p9"/>
          <p:cNvSpPr txBox="1"/>
          <p:nvPr>
            <p:ph idx="2" type="body"/>
          </p:nvPr>
        </p:nvSpPr>
        <p:spPr>
          <a:xfrm>
            <a:off x="438875" y="3656900"/>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5" name="Google Shape;75;p9"/>
          <p:cNvSpPr txBox="1"/>
          <p:nvPr>
            <p:ph idx="3" type="subTitle"/>
          </p:nvPr>
        </p:nvSpPr>
        <p:spPr>
          <a:xfrm>
            <a:off x="2630975" y="1803668"/>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6" name="Google Shape;76;p9"/>
          <p:cNvSpPr txBox="1"/>
          <p:nvPr>
            <p:ph idx="4" type="body"/>
          </p:nvPr>
        </p:nvSpPr>
        <p:spPr>
          <a:xfrm>
            <a:off x="2630975" y="2184525"/>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7" name="Google Shape;77;p9"/>
          <p:cNvSpPr txBox="1"/>
          <p:nvPr>
            <p:ph idx="5" type="subTitle"/>
          </p:nvPr>
        </p:nvSpPr>
        <p:spPr>
          <a:xfrm>
            <a:off x="4821925" y="3269293"/>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78" name="Google Shape;78;p9"/>
          <p:cNvSpPr txBox="1"/>
          <p:nvPr>
            <p:ph idx="6" type="body"/>
          </p:nvPr>
        </p:nvSpPr>
        <p:spPr>
          <a:xfrm>
            <a:off x="4821925" y="3650150"/>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79" name="Google Shape;79;p9"/>
          <p:cNvSpPr txBox="1"/>
          <p:nvPr>
            <p:ph idx="7" type="subTitle"/>
          </p:nvPr>
        </p:nvSpPr>
        <p:spPr>
          <a:xfrm>
            <a:off x="7015175" y="1803668"/>
            <a:ext cx="1711800" cy="160800"/>
          </a:xfrm>
          <a:prstGeom prst="rect">
            <a:avLst/>
          </a:prstGeom>
        </p:spPr>
        <p:txBody>
          <a:bodyPr anchorCtr="0" anchor="ctr" bIns="0" lIns="0" spcFirstLastPara="1" rIns="0" wrap="square" tIns="0">
            <a:spAutoFit/>
          </a:bodyPr>
          <a:lstStyle>
            <a:lvl1pPr lvl="0">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1pPr>
            <a:lvl2pPr lvl="1">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2pPr>
            <a:lvl3pPr lvl="2">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3pPr>
            <a:lvl4pPr lvl="3">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4pPr>
            <a:lvl5pPr lvl="4">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5pPr>
            <a:lvl6pPr lvl="5">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6pPr>
            <a:lvl7pPr lvl="6">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7pPr>
            <a:lvl8pPr lvl="7">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8pPr>
            <a:lvl9pPr lvl="8">
              <a:lnSpc>
                <a:spcPct val="90000"/>
              </a:lnSpc>
              <a:spcBef>
                <a:spcPts val="0"/>
              </a:spcBef>
              <a:spcAft>
                <a:spcPts val="0"/>
              </a:spcAft>
              <a:buSzPts val="1600"/>
              <a:buFont typeface="Afacad Flux SemiBold"/>
              <a:buNone/>
              <a:defRPr sz="1600">
                <a:latin typeface="Afacad Flux SemiBold"/>
                <a:ea typeface="Afacad Flux SemiBold"/>
                <a:cs typeface="Afacad Flux SemiBold"/>
                <a:sym typeface="Afacad Flux SemiBold"/>
              </a:defRPr>
            </a:lvl9pPr>
          </a:lstStyle>
          <a:p/>
        </p:txBody>
      </p:sp>
      <p:sp>
        <p:nvSpPr>
          <p:cNvPr id="80" name="Google Shape;80;p9"/>
          <p:cNvSpPr txBox="1"/>
          <p:nvPr>
            <p:ph idx="8" type="body"/>
          </p:nvPr>
        </p:nvSpPr>
        <p:spPr>
          <a:xfrm>
            <a:off x="7015175" y="2184525"/>
            <a:ext cx="1711800" cy="6639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Afacad Flux"/>
              <a:buChar char="●"/>
              <a:defRPr sz="1000"/>
            </a:lvl1pPr>
            <a:lvl2pPr indent="-292100" lvl="1" marL="914400">
              <a:spcBef>
                <a:spcPts val="800"/>
              </a:spcBef>
              <a:spcAft>
                <a:spcPts val="0"/>
              </a:spcAft>
              <a:buClr>
                <a:schemeClr val="lt1"/>
              </a:buClr>
              <a:buSzPts val="1000"/>
              <a:buFont typeface="Afacad Flux"/>
              <a:buChar char="○"/>
              <a:defRPr sz="1000"/>
            </a:lvl2pPr>
            <a:lvl3pPr indent="-292100" lvl="2" marL="1371600">
              <a:spcBef>
                <a:spcPts val="800"/>
              </a:spcBef>
              <a:spcAft>
                <a:spcPts val="0"/>
              </a:spcAft>
              <a:buClr>
                <a:schemeClr val="lt1"/>
              </a:buClr>
              <a:buSzPts val="1000"/>
              <a:buFont typeface="Afacad Flux"/>
              <a:buChar char="■"/>
              <a:defRPr sz="1000"/>
            </a:lvl3pPr>
            <a:lvl4pPr indent="-292100" lvl="3" marL="1828800">
              <a:spcBef>
                <a:spcPts val="800"/>
              </a:spcBef>
              <a:spcAft>
                <a:spcPts val="0"/>
              </a:spcAft>
              <a:buClr>
                <a:schemeClr val="lt1"/>
              </a:buClr>
              <a:buSzPts val="1000"/>
              <a:buFont typeface="Afacad Flux"/>
              <a:buChar char="●"/>
              <a:defRPr sz="1000"/>
            </a:lvl4pPr>
            <a:lvl5pPr indent="-292100" lvl="4" marL="2286000">
              <a:spcBef>
                <a:spcPts val="800"/>
              </a:spcBef>
              <a:spcAft>
                <a:spcPts val="0"/>
              </a:spcAft>
              <a:buClr>
                <a:schemeClr val="lt1"/>
              </a:buClr>
              <a:buSzPts val="1000"/>
              <a:buFont typeface="Afacad Flux"/>
              <a:buChar char="○"/>
              <a:defRPr sz="1000"/>
            </a:lvl5pPr>
            <a:lvl6pPr indent="-292100" lvl="5" marL="2743200">
              <a:spcBef>
                <a:spcPts val="800"/>
              </a:spcBef>
              <a:spcAft>
                <a:spcPts val="0"/>
              </a:spcAft>
              <a:buClr>
                <a:schemeClr val="lt1"/>
              </a:buClr>
              <a:buSzPts val="1000"/>
              <a:buFont typeface="Afacad Flux"/>
              <a:buChar char="■"/>
              <a:defRPr sz="1000"/>
            </a:lvl6pPr>
            <a:lvl7pPr indent="-292100" lvl="6" marL="3200400">
              <a:spcBef>
                <a:spcPts val="800"/>
              </a:spcBef>
              <a:spcAft>
                <a:spcPts val="0"/>
              </a:spcAft>
              <a:buClr>
                <a:schemeClr val="lt1"/>
              </a:buClr>
              <a:buSzPts val="1000"/>
              <a:buFont typeface="Afacad Flux"/>
              <a:buChar char="●"/>
              <a:defRPr sz="1000"/>
            </a:lvl7pPr>
            <a:lvl8pPr indent="-292100" lvl="7" marL="3657600">
              <a:spcBef>
                <a:spcPts val="800"/>
              </a:spcBef>
              <a:spcAft>
                <a:spcPts val="0"/>
              </a:spcAft>
              <a:buClr>
                <a:schemeClr val="lt1"/>
              </a:buClr>
              <a:buSzPts val="1000"/>
              <a:buFont typeface="Afacad Flux"/>
              <a:buChar char="○"/>
              <a:defRPr sz="1000"/>
            </a:lvl8pPr>
            <a:lvl9pPr indent="-292100" lvl="8" marL="4114800">
              <a:spcBef>
                <a:spcPts val="800"/>
              </a:spcBef>
              <a:spcAft>
                <a:spcPts val="800"/>
              </a:spcAft>
              <a:buClr>
                <a:schemeClr val="lt1"/>
              </a:buClr>
              <a:buSzPts val="1000"/>
              <a:buFont typeface="Afacad Flux"/>
              <a:buChar char="■"/>
              <a:defRPr sz="1000"/>
            </a:lvl9pPr>
          </a:lstStyle>
          <a:p/>
        </p:txBody>
      </p:sp>
      <p:sp>
        <p:nvSpPr>
          <p:cNvPr id="81" name="Google Shape;81;p9"/>
          <p:cNvSpPr/>
          <p:nvPr>
            <p:ph idx="9" type="pic"/>
          </p:nvPr>
        </p:nvSpPr>
        <p:spPr>
          <a:xfrm>
            <a:off x="4618950" y="1116450"/>
            <a:ext cx="2085600" cy="1353300"/>
          </a:xfrm>
          <a:prstGeom prst="roundRect">
            <a:avLst>
              <a:gd fmla="val 50000" name="adj"/>
            </a:avLst>
          </a:prstGeom>
          <a:solidFill>
            <a:schemeClr val="dk2"/>
          </a:solidFill>
          <a:ln>
            <a:noFill/>
          </a:ln>
        </p:spPr>
      </p:sp>
      <p:sp>
        <p:nvSpPr>
          <p:cNvPr id="82" name="Google Shape;82;p9"/>
          <p:cNvSpPr/>
          <p:nvPr>
            <p:ph idx="13" type="pic"/>
          </p:nvPr>
        </p:nvSpPr>
        <p:spPr>
          <a:xfrm>
            <a:off x="243750" y="1116450"/>
            <a:ext cx="2085600" cy="1353300"/>
          </a:xfrm>
          <a:prstGeom prst="roundRect">
            <a:avLst>
              <a:gd fmla="val 50000" name="adj"/>
            </a:avLst>
          </a:prstGeom>
          <a:solidFill>
            <a:schemeClr val="dk2"/>
          </a:solidFill>
          <a:ln>
            <a:noFill/>
          </a:ln>
        </p:spPr>
      </p:sp>
      <p:sp>
        <p:nvSpPr>
          <p:cNvPr id="83" name="Google Shape;83;p9"/>
          <p:cNvSpPr/>
          <p:nvPr>
            <p:ph idx="14" type="pic"/>
          </p:nvPr>
        </p:nvSpPr>
        <p:spPr>
          <a:xfrm>
            <a:off x="2423725" y="3336138"/>
            <a:ext cx="2085600" cy="1353300"/>
          </a:xfrm>
          <a:prstGeom prst="roundRect">
            <a:avLst>
              <a:gd fmla="val 50000" name="adj"/>
            </a:avLst>
          </a:prstGeom>
          <a:solidFill>
            <a:schemeClr val="dk2"/>
          </a:solidFill>
          <a:ln>
            <a:noFill/>
          </a:ln>
        </p:spPr>
      </p:sp>
      <p:sp>
        <p:nvSpPr>
          <p:cNvPr id="84" name="Google Shape;84;p9"/>
          <p:cNvSpPr/>
          <p:nvPr>
            <p:ph idx="15" type="pic"/>
          </p:nvPr>
        </p:nvSpPr>
        <p:spPr>
          <a:xfrm>
            <a:off x="6802800" y="3336150"/>
            <a:ext cx="1984200" cy="1353300"/>
          </a:xfrm>
          <a:prstGeom prst="roundRect">
            <a:avLst>
              <a:gd fmla="val 50000" name="adj"/>
            </a:avLst>
          </a:prstGeom>
          <a:solidFill>
            <a:schemeClr val="dk2"/>
          </a:solidFill>
          <a:ln>
            <a:noFill/>
          </a:ln>
        </p:spPr>
      </p:sp>
    </p:spTree>
  </p:cSld>
  <p:clrMapOvr>
    <a:masterClrMapping/>
  </p:clrMapOvr>
  <p:extLst>
    <p:ext uri="{DCECCB84-F9BA-43D5-87BE-67443E8EF086}">
      <p15:sldGuideLst>
        <p15:guide id="1" orient="horz" pos="704">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bbles">
  <p:cSld name="BLANK_1_1_1_1_1_1_1_1_1_2_1_1">
    <p:spTree>
      <p:nvGrpSpPr>
        <p:cNvPr id="85" name="Shape 85"/>
        <p:cNvGrpSpPr/>
        <p:nvPr/>
      </p:nvGrpSpPr>
      <p:grpSpPr>
        <a:xfrm>
          <a:off x="0" y="0"/>
          <a:ext cx="0" cy="0"/>
          <a:chOff x="0" y="0"/>
          <a:chExt cx="0" cy="0"/>
        </a:xfrm>
      </p:grpSpPr>
      <p:sp>
        <p:nvSpPr>
          <p:cNvPr id="86" name="Google Shape;86;p10"/>
          <p:cNvSpPr txBox="1"/>
          <p:nvPr>
            <p:ph idx="1" type="subTitle"/>
          </p:nvPr>
        </p:nvSpPr>
        <p:spPr>
          <a:xfrm>
            <a:off x="3375"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87" name="Google Shape;87;p10"/>
          <p:cNvSpPr txBox="1"/>
          <p:nvPr>
            <p:ph idx="2" type="subTitle"/>
          </p:nvPr>
        </p:nvSpPr>
        <p:spPr>
          <a:xfrm>
            <a:off x="2967150"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88" name="Google Shape;88;p10"/>
          <p:cNvSpPr txBox="1"/>
          <p:nvPr>
            <p:ph idx="3" type="subTitle"/>
          </p:nvPr>
        </p:nvSpPr>
        <p:spPr>
          <a:xfrm>
            <a:off x="5836575" y="79510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89" name="Google Shape;89;p10"/>
          <p:cNvSpPr txBox="1"/>
          <p:nvPr>
            <p:ph idx="4" type="subTitle"/>
          </p:nvPr>
        </p:nvSpPr>
        <p:spPr>
          <a:xfrm>
            <a:off x="3600"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0" name="Google Shape;90;p10"/>
          <p:cNvSpPr txBox="1"/>
          <p:nvPr>
            <p:ph idx="5" type="subTitle"/>
          </p:nvPr>
        </p:nvSpPr>
        <p:spPr>
          <a:xfrm>
            <a:off x="2967375"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1" name="Google Shape;91;p10"/>
          <p:cNvSpPr txBox="1"/>
          <p:nvPr>
            <p:ph idx="6" type="subTitle"/>
          </p:nvPr>
        </p:nvSpPr>
        <p:spPr>
          <a:xfrm>
            <a:off x="5836800" y="22736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92" name="Google Shape;92;p10"/>
          <p:cNvSpPr txBox="1"/>
          <p:nvPr>
            <p:ph idx="7" type="subTitle"/>
          </p:nvPr>
        </p:nvSpPr>
        <p:spPr>
          <a:xfrm>
            <a:off x="3600"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3" name="Google Shape;93;p10"/>
          <p:cNvSpPr txBox="1"/>
          <p:nvPr>
            <p:ph idx="8" type="subTitle"/>
          </p:nvPr>
        </p:nvSpPr>
        <p:spPr>
          <a:xfrm>
            <a:off x="2967375"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solidFill>
                  <a:schemeClr val="dk2"/>
                </a:solidFill>
              </a:defRPr>
            </a:lvl1pPr>
            <a:lvl2pPr lvl="1">
              <a:spcBef>
                <a:spcPts val="0"/>
              </a:spcBef>
              <a:spcAft>
                <a:spcPts val="0"/>
              </a:spcAft>
              <a:buClr>
                <a:schemeClr val="dk2"/>
              </a:buClr>
              <a:buSzPts val="1800"/>
              <a:buNone/>
              <a:defRPr>
                <a:solidFill>
                  <a:schemeClr val="dk2"/>
                </a:solidFill>
              </a:defRPr>
            </a:lvl2pPr>
            <a:lvl3pPr lvl="2">
              <a:spcBef>
                <a:spcPts val="0"/>
              </a:spcBef>
              <a:spcAft>
                <a:spcPts val="0"/>
              </a:spcAft>
              <a:buClr>
                <a:schemeClr val="dk2"/>
              </a:buClr>
              <a:buSzPts val="1800"/>
              <a:buNone/>
              <a:defRPr>
                <a:solidFill>
                  <a:schemeClr val="dk2"/>
                </a:solidFill>
              </a:defRPr>
            </a:lvl3pPr>
            <a:lvl4pPr lvl="3">
              <a:spcBef>
                <a:spcPts val="0"/>
              </a:spcBef>
              <a:spcAft>
                <a:spcPts val="0"/>
              </a:spcAft>
              <a:buClr>
                <a:schemeClr val="dk2"/>
              </a:buClr>
              <a:buSzPts val="1800"/>
              <a:buNone/>
              <a:defRPr>
                <a:solidFill>
                  <a:schemeClr val="dk2"/>
                </a:solidFill>
              </a:defRPr>
            </a:lvl4pPr>
            <a:lvl5pPr lvl="4">
              <a:spcBef>
                <a:spcPts val="0"/>
              </a:spcBef>
              <a:spcAft>
                <a:spcPts val="0"/>
              </a:spcAft>
              <a:buClr>
                <a:schemeClr val="dk2"/>
              </a:buClr>
              <a:buSzPts val="1800"/>
              <a:buNone/>
              <a:defRPr>
                <a:solidFill>
                  <a:schemeClr val="dk2"/>
                </a:solidFill>
              </a:defRPr>
            </a:lvl5pPr>
            <a:lvl6pPr lvl="5">
              <a:spcBef>
                <a:spcPts val="0"/>
              </a:spcBef>
              <a:spcAft>
                <a:spcPts val="0"/>
              </a:spcAft>
              <a:buClr>
                <a:schemeClr val="dk2"/>
              </a:buClr>
              <a:buSzPts val="1800"/>
              <a:buNone/>
              <a:defRPr>
                <a:solidFill>
                  <a:schemeClr val="dk2"/>
                </a:solidFill>
              </a:defRPr>
            </a:lvl6pPr>
            <a:lvl7pPr lvl="6">
              <a:spcBef>
                <a:spcPts val="0"/>
              </a:spcBef>
              <a:spcAft>
                <a:spcPts val="0"/>
              </a:spcAft>
              <a:buClr>
                <a:schemeClr val="dk2"/>
              </a:buClr>
              <a:buSzPts val="1800"/>
              <a:buNone/>
              <a:defRPr>
                <a:solidFill>
                  <a:schemeClr val="dk2"/>
                </a:solidFill>
              </a:defRPr>
            </a:lvl7pPr>
            <a:lvl8pPr lvl="7">
              <a:spcBef>
                <a:spcPts val="0"/>
              </a:spcBef>
              <a:spcAft>
                <a:spcPts val="0"/>
              </a:spcAft>
              <a:buClr>
                <a:schemeClr val="dk2"/>
              </a:buClr>
              <a:buSzPts val="1800"/>
              <a:buNone/>
              <a:defRPr>
                <a:solidFill>
                  <a:schemeClr val="dk2"/>
                </a:solidFill>
              </a:defRPr>
            </a:lvl8pPr>
            <a:lvl9pPr lvl="8">
              <a:spcBef>
                <a:spcPts val="0"/>
              </a:spcBef>
              <a:spcAft>
                <a:spcPts val="0"/>
              </a:spcAft>
              <a:buClr>
                <a:schemeClr val="dk2"/>
              </a:buClr>
              <a:buSzPts val="1800"/>
              <a:buNone/>
              <a:defRPr>
                <a:solidFill>
                  <a:schemeClr val="dk2"/>
                </a:solidFill>
              </a:defRPr>
            </a:lvl9pPr>
          </a:lstStyle>
          <a:p/>
        </p:txBody>
      </p:sp>
      <p:sp>
        <p:nvSpPr>
          <p:cNvPr id="94" name="Google Shape;94;p10"/>
          <p:cNvSpPr txBox="1"/>
          <p:nvPr>
            <p:ph idx="9" type="subTitle"/>
          </p:nvPr>
        </p:nvSpPr>
        <p:spPr>
          <a:xfrm>
            <a:off x="5836800" y="3766050"/>
            <a:ext cx="3303600" cy="452700"/>
          </a:xfrm>
          <a:prstGeom prst="rect">
            <a:avLst/>
          </a:prstGeom>
          <a:noFill/>
        </p:spPr>
        <p:txBody>
          <a:bodyPr anchorCtr="0" anchor="ctr" bIns="0" lIns="0" spcFirstLastPara="1" rIns="0" wrap="square" tIns="0">
            <a:spAutoFit/>
          </a:bodyPr>
          <a:lstStyle>
            <a:lvl1pPr lvl="0" algn="ctr">
              <a:lnSpc>
                <a:spcPct val="80000"/>
              </a:lnSpc>
              <a:spcBef>
                <a:spcPts val="0"/>
              </a:spcBef>
              <a:spcAft>
                <a:spcPts val="0"/>
              </a:spcAft>
              <a:buNone/>
              <a:defRPr sz="34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28600" y="1801500"/>
            <a:ext cx="5760600" cy="31107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1pPr>
            <a:lvl2pPr indent="-304800" lvl="1" marL="9144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2pPr>
            <a:lvl3pPr indent="-304800" lvl="2" marL="13716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3pPr>
            <a:lvl4pPr indent="-304800" lvl="3" marL="18288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4pPr>
            <a:lvl5pPr indent="-304800" lvl="4" marL="22860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5pPr>
            <a:lvl6pPr indent="-304800" lvl="5" marL="27432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6pPr>
            <a:lvl7pPr indent="-304800" lvl="6" marL="32004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7pPr>
            <a:lvl8pPr indent="-304800" lvl="7" marL="3657600">
              <a:lnSpc>
                <a:spcPct val="115000"/>
              </a:lnSpc>
              <a:spcBef>
                <a:spcPts val="80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8pPr>
            <a:lvl9pPr indent="-304800" lvl="8" marL="4114800">
              <a:lnSpc>
                <a:spcPct val="115000"/>
              </a:lnSpc>
              <a:spcBef>
                <a:spcPts val="800"/>
              </a:spcBef>
              <a:spcAft>
                <a:spcPts val="800"/>
              </a:spcAft>
              <a:buClr>
                <a:schemeClr val="lt1"/>
              </a:buClr>
              <a:buSzPts val="1200"/>
              <a:buFont typeface="Afacad Flux"/>
              <a:buChar char="■"/>
              <a:defRPr sz="1200">
                <a:solidFill>
                  <a:schemeClr val="lt1"/>
                </a:solidFill>
                <a:latin typeface="Afacad Flux"/>
                <a:ea typeface="Afacad Flux"/>
                <a:cs typeface="Afacad Flux"/>
                <a:sym typeface="Afacad Flux"/>
              </a:defRPr>
            </a:lvl9pPr>
          </a:lstStyle>
          <a:p/>
        </p:txBody>
      </p:sp>
      <p:sp>
        <p:nvSpPr>
          <p:cNvPr id="7" name="Google Shape;7;p1"/>
          <p:cNvSpPr txBox="1"/>
          <p:nvPr/>
        </p:nvSpPr>
        <p:spPr>
          <a:xfrm>
            <a:off x="8434809" y="463072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chemeClr val="lt1"/>
                </a:solidFill>
                <a:latin typeface="Afacad Flux"/>
                <a:ea typeface="Afacad Flux"/>
                <a:cs typeface="Afacad Flux"/>
                <a:sym typeface="Afacad Flux"/>
              </a:rPr>
              <a:t>‹#›</a:t>
            </a:fld>
            <a:endParaRPr sz="700">
              <a:solidFill>
                <a:schemeClr val="lt1"/>
              </a:solidFill>
              <a:latin typeface="Afacad Flux"/>
              <a:ea typeface="Afacad Flux"/>
              <a:cs typeface="Afacad Flux"/>
              <a:sym typeface="Afacad Flux"/>
            </a:endParaRPr>
          </a:p>
        </p:txBody>
      </p:sp>
      <p:sp>
        <p:nvSpPr>
          <p:cNvPr id="8" name="Google Shape;8;p1"/>
          <p:cNvSpPr txBox="1"/>
          <p:nvPr>
            <p:ph type="title"/>
          </p:nvPr>
        </p:nvSpPr>
        <p:spPr>
          <a:xfrm>
            <a:off x="295550" y="457200"/>
            <a:ext cx="4859400" cy="44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Afacad Flux"/>
              <a:buNone/>
              <a:defRPr b="1" sz="3000">
                <a:solidFill>
                  <a:schemeClr val="lt1"/>
                </a:solidFill>
                <a:latin typeface="Afacad Flux"/>
                <a:ea typeface="Afacad Flux"/>
                <a:cs typeface="Afacad Flux"/>
                <a:sym typeface="Afacad Flux"/>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9" name="Google Shape;9;p1"/>
          <p:cNvSpPr txBox="1"/>
          <p:nvPr>
            <p:ph idx="2" type="body"/>
          </p:nvPr>
        </p:nvSpPr>
        <p:spPr>
          <a:xfrm>
            <a:off x="3785175" y="1949425"/>
            <a:ext cx="4057800" cy="2028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1pPr>
            <a:lvl2pPr indent="-304800" lvl="1" marL="9144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2pPr>
            <a:lvl3pPr indent="-304800" lvl="2" marL="13716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3pPr>
            <a:lvl4pPr indent="-304800" lvl="3" marL="18288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4pPr>
            <a:lvl5pPr indent="-304800" lvl="4" marL="22860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5pPr>
            <a:lvl6pPr indent="-304800" lvl="5" marL="27432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6pPr>
            <a:lvl7pPr indent="-304800" lvl="6" marL="32004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7pPr>
            <a:lvl8pPr indent="-304800" lvl="7" marL="36576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8pPr>
            <a:lvl9pPr indent="-304800" lvl="8" marL="4114800">
              <a:spcBef>
                <a:spcPts val="0"/>
              </a:spcBef>
              <a:spcAft>
                <a:spcPts val="0"/>
              </a:spcAft>
              <a:buClr>
                <a:schemeClr val="lt1"/>
              </a:buClr>
              <a:buSzPts val="1200"/>
              <a:buFont typeface="Afacad Flux"/>
              <a:buChar char="■"/>
              <a:defRPr sz="1200">
                <a:solidFill>
                  <a:schemeClr val="lt1"/>
                </a:solidFill>
                <a:latin typeface="Afacad Flux"/>
                <a:ea typeface="Afacad Flux"/>
                <a:cs typeface="Afacad Flux"/>
                <a:sym typeface="Afacad Flux"/>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www.boe.es/buscar/act.php?id=BOE-A-2006-7899&amp;p=20181206&amp;tn=1#a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hyperlink" Target="https://www.educacionyfp.gob.es/inee/indicadores/indicadores-internacionales/ocd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2" title="54387091377_fbe99f4919_c.jpg"/>
          <p:cNvPicPr preferRelativeResize="0"/>
          <p:nvPr/>
        </p:nvPicPr>
        <p:blipFill>
          <a:blip r:embed="rId3">
            <a:alphaModFix/>
          </a:blip>
          <a:stretch>
            <a:fillRect/>
          </a:stretch>
        </p:blipFill>
        <p:spPr>
          <a:xfrm>
            <a:off x="4270300" y="132325"/>
            <a:ext cx="4780000" cy="4780000"/>
          </a:xfrm>
          <a:prstGeom prst="rect">
            <a:avLst/>
          </a:prstGeom>
          <a:noFill/>
          <a:ln>
            <a:noFill/>
          </a:ln>
        </p:spPr>
      </p:pic>
      <p:sp>
        <p:nvSpPr>
          <p:cNvPr id="277" name="Google Shape;277;p42"/>
          <p:cNvSpPr/>
          <p:nvPr/>
        </p:nvSpPr>
        <p:spPr>
          <a:xfrm>
            <a:off x="246923" y="4160155"/>
            <a:ext cx="1026000" cy="4668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200"/>
              </a:spcAft>
              <a:buNone/>
            </a:pPr>
            <a:r>
              <a:t/>
            </a:r>
            <a:endParaRPr>
              <a:solidFill>
                <a:schemeClr val="lt1"/>
              </a:solidFill>
              <a:latin typeface="Afacad Flux Medium"/>
              <a:ea typeface="Afacad Flux Medium"/>
              <a:cs typeface="Afacad Flux Medium"/>
              <a:sym typeface="Afacad Flux Medium"/>
            </a:endParaRPr>
          </a:p>
        </p:txBody>
      </p:sp>
      <p:sp>
        <p:nvSpPr>
          <p:cNvPr id="278" name="Google Shape;278;p42"/>
          <p:cNvSpPr/>
          <p:nvPr/>
        </p:nvSpPr>
        <p:spPr>
          <a:xfrm>
            <a:off x="1320028" y="4160155"/>
            <a:ext cx="1851900" cy="4668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200"/>
              </a:spcAft>
              <a:buNone/>
            </a:pPr>
            <a:r>
              <a:t/>
            </a:r>
            <a:endParaRPr>
              <a:solidFill>
                <a:schemeClr val="lt1"/>
              </a:solidFill>
              <a:latin typeface="Afacad Flux Medium"/>
              <a:ea typeface="Afacad Flux Medium"/>
              <a:cs typeface="Afacad Flux Medium"/>
              <a:sym typeface="Afacad Flux Medium"/>
            </a:endParaRPr>
          </a:p>
        </p:txBody>
      </p:sp>
      <p:sp>
        <p:nvSpPr>
          <p:cNvPr id="279" name="Google Shape;279;p42"/>
          <p:cNvSpPr txBox="1"/>
          <p:nvPr>
            <p:ph type="title"/>
          </p:nvPr>
        </p:nvSpPr>
        <p:spPr>
          <a:xfrm>
            <a:off x="228600" y="251550"/>
            <a:ext cx="3996900" cy="2068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6400"/>
              <a:t>The Spanish Educational System</a:t>
            </a:r>
            <a:endParaRPr sz="6400"/>
          </a:p>
        </p:txBody>
      </p:sp>
      <p:sp>
        <p:nvSpPr>
          <p:cNvPr id="280" name="Google Shape;280;p42"/>
          <p:cNvSpPr txBox="1"/>
          <p:nvPr>
            <p:ph idx="3" type="subTitle"/>
          </p:nvPr>
        </p:nvSpPr>
        <p:spPr>
          <a:xfrm>
            <a:off x="266475" y="4248500"/>
            <a:ext cx="989400" cy="29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X de diciembre</a:t>
            </a:r>
            <a:endParaRPr/>
          </a:p>
        </p:txBody>
      </p:sp>
      <p:sp>
        <p:nvSpPr>
          <p:cNvPr id="281" name="Google Shape;281;p42"/>
          <p:cNvSpPr txBox="1"/>
          <p:nvPr>
            <p:ph idx="4" type="subTitle"/>
          </p:nvPr>
        </p:nvSpPr>
        <p:spPr>
          <a:xfrm>
            <a:off x="1381975" y="4248500"/>
            <a:ext cx="1728000" cy="29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Equipo de M</a:t>
            </a:r>
            <a:r>
              <a:rPr lang="en"/>
              <a:t>álaga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1"/>
          <p:cNvSpPr txBox="1"/>
          <p:nvPr/>
        </p:nvSpPr>
        <p:spPr>
          <a:xfrm>
            <a:off x="228600" y="117600"/>
            <a:ext cx="67695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Primary education</a:t>
            </a:r>
            <a:endParaRPr sz="2300">
              <a:solidFill>
                <a:srgbClr val="C33400"/>
              </a:solidFill>
              <a:latin typeface="Afacad Flux"/>
              <a:ea typeface="Afacad Flux"/>
              <a:cs typeface="Afacad Flux"/>
              <a:sym typeface="Afacad Flux"/>
            </a:endParaRPr>
          </a:p>
        </p:txBody>
      </p:sp>
      <p:sp>
        <p:nvSpPr>
          <p:cNvPr id="339" name="Google Shape;339;p51"/>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Ministry of Education</a:t>
            </a:r>
            <a:r>
              <a:rPr lang="en" sz="1000">
                <a:solidFill>
                  <a:schemeClr val="lt1"/>
                </a:solidFill>
                <a:highlight>
                  <a:srgbClr val="FFFFFF"/>
                </a:highlight>
              </a:rPr>
              <a:t>:  </a:t>
            </a:r>
            <a:r>
              <a:rPr lang="en" sz="1000">
                <a:solidFill>
                  <a:schemeClr val="lt1"/>
                </a:solidFill>
                <a:highlight>
                  <a:srgbClr val="FFFFFF"/>
                </a:highlight>
              </a:rPr>
              <a:t>https://administracion.gob.es/pag_Home/en/Tu-espacio-europeo/derechos-obligaciones/ciudadanos/educacion/sistema-educativo/primaria.html</a:t>
            </a:r>
            <a:endParaRPr sz="1000">
              <a:solidFill>
                <a:schemeClr val="lt1"/>
              </a:solidFill>
              <a:highlight>
                <a:srgbClr val="FFFFFF"/>
              </a:highlight>
            </a:endParaRPr>
          </a:p>
        </p:txBody>
      </p:sp>
      <p:sp>
        <p:nvSpPr>
          <p:cNvPr id="340" name="Google Shape;340;p51"/>
          <p:cNvSpPr txBox="1"/>
          <p:nvPr/>
        </p:nvSpPr>
        <p:spPr>
          <a:xfrm>
            <a:off x="304800" y="602216"/>
            <a:ext cx="7908900" cy="3613200"/>
          </a:xfrm>
          <a:prstGeom prst="rect">
            <a:avLst/>
          </a:prstGeom>
          <a:noFill/>
          <a:ln>
            <a:noFill/>
          </a:ln>
        </p:spPr>
        <p:txBody>
          <a:bodyPr anchorCtr="0" anchor="ctr" bIns="91425" lIns="91425" spcFirstLastPara="1" rIns="91425" wrap="square" tIns="91425">
            <a:noAutofit/>
          </a:bodyPr>
          <a:lstStyle/>
          <a:p>
            <a:pPr indent="-323850" lvl="0" marL="457200" rtl="0" algn="just">
              <a:lnSpc>
                <a:spcPct val="132692"/>
              </a:lnSpc>
              <a:spcBef>
                <a:spcPts val="0"/>
              </a:spcBef>
              <a:spcAft>
                <a:spcPts val="0"/>
              </a:spcAft>
              <a:buSzPts val="1500"/>
              <a:buFont typeface="Afacad Flux"/>
              <a:buChar char="●"/>
            </a:pPr>
            <a:r>
              <a:rPr lang="en" sz="1500">
                <a:latin typeface="Afacad Flux"/>
                <a:ea typeface="Afacad Flux"/>
                <a:cs typeface="Afacad Flux"/>
                <a:sym typeface="Afacad Flux"/>
              </a:rPr>
              <a:t>Primary education is compulsory and free. </a:t>
            </a:r>
            <a:endParaRPr sz="1500">
              <a:latin typeface="Afacad Flux"/>
              <a:ea typeface="Afacad Flux"/>
              <a:cs typeface="Afacad Flux"/>
              <a:sym typeface="Afacad Flux"/>
            </a:endParaRPr>
          </a:p>
          <a:p>
            <a:pPr indent="-323850" lvl="0" marL="457200" rtl="0" algn="just">
              <a:lnSpc>
                <a:spcPct val="132692"/>
              </a:lnSpc>
              <a:spcBef>
                <a:spcPts val="0"/>
              </a:spcBef>
              <a:spcAft>
                <a:spcPts val="0"/>
              </a:spcAft>
              <a:buSzPts val="1500"/>
              <a:buFont typeface="Afacad Flux"/>
              <a:buChar char="●"/>
            </a:pPr>
            <a:r>
              <a:rPr lang="en" sz="1500">
                <a:latin typeface="Afacad Flux"/>
                <a:ea typeface="Afacad Flux"/>
                <a:cs typeface="Afacad Flux"/>
                <a:sym typeface="Afacad Flux"/>
              </a:rPr>
              <a:t>This stage of education is divided into six academic years, generally for those aged between 6 and 12. Pupils generally start the first year of primary education in the calendar year in which they reach the age of 6.</a:t>
            </a:r>
            <a:endParaRPr sz="1500">
              <a:latin typeface="Afacad Flux"/>
              <a:ea typeface="Afacad Flux"/>
              <a:cs typeface="Afacad Flux"/>
              <a:sym typeface="Afacad Flux"/>
            </a:endParaRPr>
          </a:p>
          <a:p>
            <a:pPr indent="0" lvl="0" marL="0" rtl="0" algn="just">
              <a:lnSpc>
                <a:spcPct val="132692"/>
              </a:lnSpc>
              <a:spcBef>
                <a:spcPts val="0"/>
              </a:spcBef>
              <a:spcAft>
                <a:spcPts val="0"/>
              </a:spcAft>
              <a:buNone/>
            </a:pPr>
            <a:r>
              <a:rPr lang="en" sz="1500">
                <a:latin typeface="Afacad Flux"/>
                <a:ea typeface="Afacad Flux"/>
                <a:cs typeface="Afacad Flux"/>
                <a:sym typeface="Afacad Flux"/>
              </a:rPr>
              <a:t>The aim of primary education is for pupils to develop in the following areas: verbal expression and comprehension, reading, writing, mathematics, basic cultural awareness, and skills for coexistence, study and work, artistic awareness, creativity and emotional development, thus guaranteeing a comprehensive education so as to contribute to the full development of the pupils’ personalities, and prepare them for going to compulsory secondary education.</a:t>
            </a:r>
            <a:endParaRPr sz="1500">
              <a:latin typeface="Afacad Flux"/>
              <a:ea typeface="Afacad Flux"/>
              <a:cs typeface="Afacad Flux"/>
              <a:sym typeface="Afacad Flux"/>
            </a:endParaRPr>
          </a:p>
          <a:p>
            <a:pPr indent="0" lvl="0" marL="0" rtl="0" algn="just">
              <a:lnSpc>
                <a:spcPct val="132692"/>
              </a:lnSpc>
              <a:spcBef>
                <a:spcPts val="0"/>
              </a:spcBef>
              <a:spcAft>
                <a:spcPts val="0"/>
              </a:spcAft>
              <a:buNone/>
            </a:pPr>
            <a:r>
              <a:rPr lang="en" sz="1500">
                <a:latin typeface="Afacad Flux"/>
                <a:ea typeface="Afacad Flux"/>
                <a:cs typeface="Afacad Flux"/>
                <a:sym typeface="Afacad Flux"/>
              </a:rPr>
              <a:t>At this stage, educational activities seek to integrate learning with pupils’ different experiences, and they can be adapted to varying work rates.</a:t>
            </a:r>
            <a:endParaRPr sz="1500">
              <a:solidFill>
                <a:srgbClr val="671C00"/>
              </a:solidFill>
              <a:latin typeface="Afacad Flux"/>
              <a:ea typeface="Afacad Flux"/>
              <a:cs typeface="Afacad Flux"/>
              <a:sym typeface="Afacad Flux"/>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nvSpPr>
        <p:spPr>
          <a:xfrm>
            <a:off x="181650" y="4627800"/>
            <a:ext cx="86868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Ministerio de Educación:  https://www.educacionfpydeportes.gob.es/contenidos/in/sistema-educativo.html</a:t>
            </a:r>
            <a:endParaRPr sz="1000">
              <a:solidFill>
                <a:schemeClr val="lt1"/>
              </a:solidFill>
              <a:highlight>
                <a:srgbClr val="FFFFFF"/>
              </a:highlight>
            </a:endParaRPr>
          </a:p>
        </p:txBody>
      </p:sp>
      <p:pic>
        <p:nvPicPr>
          <p:cNvPr id="346" name="Google Shape;346;p52" title="4267997178_5456b7478c_b.jpg"/>
          <p:cNvPicPr preferRelativeResize="0"/>
          <p:nvPr/>
        </p:nvPicPr>
        <p:blipFill>
          <a:blip r:embed="rId3">
            <a:alphaModFix/>
          </a:blip>
          <a:stretch>
            <a:fillRect/>
          </a:stretch>
        </p:blipFill>
        <p:spPr>
          <a:xfrm>
            <a:off x="152400" y="152400"/>
            <a:ext cx="1244880" cy="1649101"/>
          </a:xfrm>
          <a:prstGeom prst="rect">
            <a:avLst/>
          </a:prstGeom>
          <a:noFill/>
          <a:ln>
            <a:noFill/>
          </a:ln>
        </p:spPr>
      </p:pic>
      <p:pic>
        <p:nvPicPr>
          <p:cNvPr id="347" name="Google Shape;347;p52" title="4267997178_5456b7478c_b.jpg"/>
          <p:cNvPicPr preferRelativeResize="0"/>
          <p:nvPr/>
        </p:nvPicPr>
        <p:blipFill rotWithShape="1">
          <a:blip r:embed="rId3">
            <a:alphaModFix/>
          </a:blip>
          <a:srcRect b="0" l="0" r="0" t="53829"/>
          <a:stretch/>
        </p:blipFill>
        <p:spPr>
          <a:xfrm>
            <a:off x="1588975" y="98700"/>
            <a:ext cx="7326424" cy="44809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nvSpPr>
        <p:spPr>
          <a:xfrm>
            <a:off x="228600" y="117600"/>
            <a:ext cx="67695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Secondary and post-secondary education</a:t>
            </a:r>
            <a:endParaRPr sz="2300">
              <a:solidFill>
                <a:srgbClr val="C33400"/>
              </a:solidFill>
              <a:latin typeface="Afacad Flux"/>
              <a:ea typeface="Afacad Flux"/>
              <a:cs typeface="Afacad Flux"/>
              <a:sym typeface="Afacad Flux"/>
            </a:endParaRPr>
          </a:p>
        </p:txBody>
      </p:sp>
      <p:sp>
        <p:nvSpPr>
          <p:cNvPr id="353" name="Google Shape;353;p53"/>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Ministry of Education:  </a:t>
            </a:r>
            <a:r>
              <a:rPr lang="en" sz="1000">
                <a:solidFill>
                  <a:schemeClr val="lt1"/>
                </a:solidFill>
                <a:highlight>
                  <a:srgbClr val="FFFFFF"/>
                </a:highlight>
              </a:rPr>
              <a:t>https://administracion.gob.es/pag_Home/en/Tu-espacio-europeo/derechos-obligaciones/ciudadanos/educacion/sistema-educativo/secundaria.html</a:t>
            </a:r>
            <a:endParaRPr sz="1000">
              <a:solidFill>
                <a:schemeClr val="lt1"/>
              </a:solidFill>
              <a:highlight>
                <a:srgbClr val="FFFFFF"/>
              </a:highlight>
            </a:endParaRPr>
          </a:p>
        </p:txBody>
      </p:sp>
      <p:pic>
        <p:nvPicPr>
          <p:cNvPr descr="(Abre en nueva ventana)" id="354" name="Google Shape;354;p53"/>
          <p:cNvPicPr preferRelativeResize="0"/>
          <p:nvPr/>
        </p:nvPicPr>
        <p:blipFill>
          <a:blip r:embed="rId3">
            <a:alphaModFix/>
          </a:blip>
          <a:stretch>
            <a:fillRect/>
          </a:stretch>
        </p:blipFill>
        <p:spPr>
          <a:xfrm>
            <a:off x="152400" y="152400"/>
            <a:ext cx="123825" cy="85725"/>
          </a:xfrm>
          <a:prstGeom prst="rect">
            <a:avLst/>
          </a:prstGeom>
          <a:noFill/>
          <a:ln>
            <a:noFill/>
          </a:ln>
        </p:spPr>
      </p:pic>
      <p:pic>
        <p:nvPicPr>
          <p:cNvPr descr="(Abre en nueva ventana)" id="355" name="Google Shape;355;p53"/>
          <p:cNvPicPr preferRelativeResize="0"/>
          <p:nvPr/>
        </p:nvPicPr>
        <p:blipFill>
          <a:blip r:embed="rId3">
            <a:alphaModFix/>
          </a:blip>
          <a:stretch>
            <a:fillRect/>
          </a:stretch>
        </p:blipFill>
        <p:spPr>
          <a:xfrm>
            <a:off x="152400" y="152400"/>
            <a:ext cx="123825" cy="85725"/>
          </a:xfrm>
          <a:prstGeom prst="rect">
            <a:avLst/>
          </a:prstGeom>
          <a:noFill/>
          <a:ln>
            <a:noFill/>
          </a:ln>
        </p:spPr>
      </p:pic>
      <p:sp>
        <p:nvSpPr>
          <p:cNvPr id="356" name="Google Shape;356;p53"/>
          <p:cNvSpPr txBox="1"/>
          <p:nvPr/>
        </p:nvSpPr>
        <p:spPr>
          <a:xfrm>
            <a:off x="364050" y="1022288"/>
            <a:ext cx="82152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32692"/>
              </a:lnSpc>
              <a:spcBef>
                <a:spcPts val="0"/>
              </a:spcBef>
              <a:spcAft>
                <a:spcPts val="0"/>
              </a:spcAft>
              <a:buNone/>
            </a:pPr>
            <a:r>
              <a:rPr lang="en" sz="1500">
                <a:solidFill>
                  <a:schemeClr val="lt1"/>
                </a:solidFill>
                <a:latin typeface="Afacad Flux"/>
                <a:ea typeface="Afacad Flux"/>
                <a:cs typeface="Afacad Flux"/>
                <a:sym typeface="Afacad Flux"/>
              </a:rPr>
              <a:t>Compulsory secondary education is the final compulsory stage of basic education that is free of charge.</a:t>
            </a:r>
            <a:endParaRPr sz="1500">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t/>
            </a:r>
            <a:endParaRPr sz="1500">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Clr>
                <a:schemeClr val="lt1"/>
              </a:buClr>
              <a:buSzPts val="1100"/>
              <a:buFont typeface="Arial"/>
              <a:buNone/>
            </a:pPr>
            <a:r>
              <a:rPr lang="en" sz="1500">
                <a:solidFill>
                  <a:schemeClr val="lt1"/>
                </a:solidFill>
                <a:latin typeface="Afacad Flux"/>
                <a:ea typeface="Afacad Flux"/>
                <a:cs typeface="Afacad Flux"/>
                <a:sym typeface="Afacad Flux"/>
              </a:rPr>
              <a:t>Compulsory secondary education is organised according to the principles of common education and attention to diversity, and places particular emphasis on the educational and professional guidance of students.</a:t>
            </a:r>
            <a:endParaRPr sz="1500">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sz="1500">
                <a:solidFill>
                  <a:schemeClr val="lt1"/>
                </a:solidFill>
                <a:latin typeface="Afacad Flux"/>
                <a:ea typeface="Afacad Flux"/>
                <a:cs typeface="Afacad Flux"/>
                <a:sym typeface="Afacad Flux"/>
              </a:rPr>
              <a:t>This includes: </a:t>
            </a:r>
            <a:endParaRPr sz="1500">
              <a:solidFill>
                <a:schemeClr val="lt1"/>
              </a:solidFill>
              <a:latin typeface="Afacad Flux"/>
              <a:ea typeface="Afacad Flux"/>
              <a:cs typeface="Afacad Flux"/>
              <a:sym typeface="Afacad Flux"/>
            </a:endParaRPr>
          </a:p>
          <a:p>
            <a:pPr indent="-323850" lvl="0" marL="457200" rtl="0" algn="just">
              <a:lnSpc>
                <a:spcPct val="132692"/>
              </a:lnSpc>
              <a:spcBef>
                <a:spcPts val="0"/>
              </a:spcBef>
              <a:spcAft>
                <a:spcPts val="0"/>
              </a:spcAft>
              <a:buClr>
                <a:schemeClr val="lt1"/>
              </a:buClr>
              <a:buSzPts val="1500"/>
              <a:buFont typeface="Afacad Flux"/>
              <a:buChar char="●"/>
            </a:pPr>
            <a:r>
              <a:rPr lang="en" sz="1500">
                <a:solidFill>
                  <a:schemeClr val="lt1"/>
                </a:solidFill>
                <a:latin typeface="Afacad Flux"/>
                <a:ea typeface="Afacad Flux"/>
                <a:cs typeface="Afacad Flux"/>
                <a:sym typeface="Afacad Flux"/>
              </a:rPr>
              <a:t>four academic years, and students are generally aged between 12 and 16 years old</a:t>
            </a:r>
            <a:endParaRPr sz="1500">
              <a:solidFill>
                <a:schemeClr val="lt1"/>
              </a:solidFill>
              <a:latin typeface="Afacad Flux"/>
              <a:ea typeface="Afacad Flux"/>
              <a:cs typeface="Afacad Flux"/>
              <a:sym typeface="Afacad Flux"/>
            </a:endParaRPr>
          </a:p>
          <a:p>
            <a:pPr indent="-323850" lvl="0" marL="457200" rtl="0" algn="just">
              <a:lnSpc>
                <a:spcPct val="132692"/>
              </a:lnSpc>
              <a:spcBef>
                <a:spcPts val="0"/>
              </a:spcBef>
              <a:spcAft>
                <a:spcPts val="0"/>
              </a:spcAft>
              <a:buClr>
                <a:schemeClr val="lt1"/>
              </a:buClr>
              <a:buSzPts val="1500"/>
              <a:buFont typeface="Afacad Flux"/>
              <a:buChar char="●"/>
            </a:pPr>
            <a:r>
              <a:rPr lang="en" sz="1500">
                <a:solidFill>
                  <a:schemeClr val="lt1"/>
                </a:solidFill>
                <a:latin typeface="Afacad Flux"/>
                <a:ea typeface="Afacad Flux"/>
                <a:cs typeface="Afacad Flux"/>
                <a:sym typeface="Afacad Flux"/>
              </a:rPr>
              <a:t>In the final year, guidance is also provided both on post-compulsory studies and entering working life</a:t>
            </a:r>
            <a:endParaRPr sz="1500">
              <a:solidFill>
                <a:schemeClr val="lt1"/>
              </a:solidFill>
              <a:latin typeface="Afacad Flux"/>
              <a:ea typeface="Afacad Flux"/>
              <a:cs typeface="Afacad Flux"/>
              <a:sym typeface="Afacad Flux"/>
            </a:endParaRPr>
          </a:p>
          <a:p>
            <a:pPr indent="-323850" lvl="0" marL="457200" rtl="0" algn="just">
              <a:lnSpc>
                <a:spcPct val="132692"/>
              </a:lnSpc>
              <a:spcBef>
                <a:spcPts val="0"/>
              </a:spcBef>
              <a:spcAft>
                <a:spcPts val="0"/>
              </a:spcAft>
              <a:buClr>
                <a:schemeClr val="lt1"/>
              </a:buClr>
              <a:buSzPts val="1500"/>
              <a:buFont typeface="Afacad Flux"/>
              <a:buChar char="●"/>
            </a:pPr>
            <a:r>
              <a:rPr lang="en" sz="1500">
                <a:solidFill>
                  <a:schemeClr val="lt1"/>
                </a:solidFill>
                <a:latin typeface="Afacad Flux"/>
                <a:ea typeface="Afacad Flux"/>
                <a:cs typeface="Afacad Flux"/>
                <a:sym typeface="Afacad Flux"/>
              </a:rPr>
              <a:t>On successful completion of compulsory secondary education, a Secondary Education Diploma is awarded and this gives access without distinction to any post-compulsory education provided for by law.( </a:t>
            </a:r>
            <a:r>
              <a:rPr lang="en" sz="1500">
                <a:solidFill>
                  <a:srgbClr val="671C00"/>
                </a:solidFill>
                <a:uFill>
                  <a:noFill/>
                </a:uFill>
                <a:latin typeface="Afacad Flux"/>
                <a:ea typeface="Afacad Flux"/>
                <a:cs typeface="Afacad Flux"/>
                <a:sym typeface="Afacad Flux"/>
                <a:hlinkClick r:id="rId4">
                  <a:extLst>
                    <a:ext uri="{A12FA001-AC4F-418D-AE19-62706E023703}">
                      <ahyp:hlinkClr val="tx"/>
                    </a:ext>
                  </a:extLst>
                </a:hlinkClick>
              </a:rPr>
              <a:t>Article 3.4 of Organic Law 2/2006 of 3 May</a:t>
            </a:r>
            <a:r>
              <a:rPr lang="en" sz="1500">
                <a:solidFill>
                  <a:schemeClr val="lt1"/>
                </a:solidFill>
                <a:latin typeface="Afacad Flux"/>
                <a:ea typeface="Afacad Flux"/>
                <a:cs typeface="Afacad Flux"/>
                <a:sym typeface="Afacad Flux"/>
              </a:rPr>
              <a:t> ).</a:t>
            </a:r>
            <a:endParaRPr sz="1500">
              <a:solidFill>
                <a:schemeClr val="lt1"/>
              </a:solidFill>
              <a:latin typeface="Afacad Flux"/>
              <a:ea typeface="Afacad Flux"/>
              <a:cs typeface="Afacad Flux"/>
              <a:sym typeface="Afacad Flux"/>
            </a:endParaRPr>
          </a:p>
          <a:p>
            <a:pPr indent="0" lvl="0" marL="0" rtl="0" algn="l">
              <a:lnSpc>
                <a:spcPct val="115000"/>
              </a:lnSpc>
              <a:spcBef>
                <a:spcPts val="0"/>
              </a:spcBef>
              <a:spcAft>
                <a:spcPts val="0"/>
              </a:spcAft>
              <a:buClr>
                <a:schemeClr val="lt1"/>
              </a:buClr>
              <a:buSzPts val="1100"/>
              <a:buFont typeface="Arial"/>
              <a:buNone/>
            </a:pPr>
            <a:r>
              <a:t/>
            </a:r>
            <a:endParaRPr sz="1300">
              <a:solidFill>
                <a:schemeClr val="lt1"/>
              </a:solidFill>
              <a:latin typeface="Afacad Flux"/>
              <a:ea typeface="Afacad Flux"/>
              <a:cs typeface="Afacad Flux"/>
              <a:sym typeface="Afacad Flux"/>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nvSpPr>
        <p:spPr>
          <a:xfrm>
            <a:off x="228600" y="117600"/>
            <a:ext cx="67695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Bachillerato (post-16/upper secondary)</a:t>
            </a:r>
            <a:endParaRPr sz="2300">
              <a:solidFill>
                <a:srgbClr val="C33400"/>
              </a:solidFill>
              <a:latin typeface="Afacad Flux"/>
              <a:ea typeface="Afacad Flux"/>
              <a:cs typeface="Afacad Flux"/>
              <a:sym typeface="Afacad Flux"/>
            </a:endParaRPr>
          </a:p>
        </p:txBody>
      </p:sp>
      <p:sp>
        <p:nvSpPr>
          <p:cNvPr id="362" name="Google Shape;362;p54"/>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Ministry of Education:  </a:t>
            </a:r>
            <a:r>
              <a:rPr lang="en" sz="1000">
                <a:solidFill>
                  <a:schemeClr val="lt1"/>
                </a:solidFill>
                <a:highlight>
                  <a:srgbClr val="FFFFFF"/>
                </a:highlight>
              </a:rPr>
              <a:t>https://administracion.gob.es/pag_Home/en/Tu-espacio-europeo/derechos-obligaciones/ciudadanos/educacion/sistema-educativo/secundaria.html</a:t>
            </a:r>
            <a:endParaRPr sz="1000">
              <a:solidFill>
                <a:schemeClr val="lt1"/>
              </a:solidFill>
              <a:highlight>
                <a:srgbClr val="FFFFFF"/>
              </a:highlight>
            </a:endParaRPr>
          </a:p>
        </p:txBody>
      </p:sp>
      <p:pic>
        <p:nvPicPr>
          <p:cNvPr descr="(Abre en nueva ventana)" id="363" name="Google Shape;363;p54"/>
          <p:cNvPicPr preferRelativeResize="0"/>
          <p:nvPr/>
        </p:nvPicPr>
        <p:blipFill>
          <a:blip r:embed="rId3">
            <a:alphaModFix/>
          </a:blip>
          <a:stretch>
            <a:fillRect/>
          </a:stretch>
        </p:blipFill>
        <p:spPr>
          <a:xfrm>
            <a:off x="152400" y="152400"/>
            <a:ext cx="123825" cy="85725"/>
          </a:xfrm>
          <a:prstGeom prst="rect">
            <a:avLst/>
          </a:prstGeom>
          <a:noFill/>
          <a:ln>
            <a:noFill/>
          </a:ln>
        </p:spPr>
      </p:pic>
      <p:pic>
        <p:nvPicPr>
          <p:cNvPr descr="(Abre en nueva ventana)" id="364" name="Google Shape;364;p54"/>
          <p:cNvPicPr preferRelativeResize="0"/>
          <p:nvPr/>
        </p:nvPicPr>
        <p:blipFill>
          <a:blip r:embed="rId3">
            <a:alphaModFix/>
          </a:blip>
          <a:stretch>
            <a:fillRect/>
          </a:stretch>
        </p:blipFill>
        <p:spPr>
          <a:xfrm>
            <a:off x="152400" y="152400"/>
            <a:ext cx="123825" cy="85725"/>
          </a:xfrm>
          <a:prstGeom prst="rect">
            <a:avLst/>
          </a:prstGeom>
          <a:noFill/>
          <a:ln>
            <a:noFill/>
          </a:ln>
        </p:spPr>
      </p:pic>
      <p:sp>
        <p:nvSpPr>
          <p:cNvPr id="365" name="Google Shape;365;p54"/>
          <p:cNvSpPr txBox="1"/>
          <p:nvPr/>
        </p:nvSpPr>
        <p:spPr>
          <a:xfrm>
            <a:off x="364050" y="1249352"/>
            <a:ext cx="82152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Upper secondary education is post-compulsory secondary education and is therefore voluntary. It </a:t>
            </a:r>
            <a:r>
              <a:rPr lang="en">
                <a:solidFill>
                  <a:schemeClr val="lt1"/>
                </a:solidFill>
                <a:latin typeface="Afacad Flux"/>
                <a:ea typeface="Afacad Flux"/>
                <a:cs typeface="Afacad Flux"/>
                <a:sym typeface="Afacad Flux"/>
              </a:rPr>
              <a:t>comprises two academic years, and students are generally aged between 16 and 18.</a:t>
            </a:r>
            <a:endParaRPr>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Its purpose is to:</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provide students with the education, intellectual and social maturity, knowledge and skills to develop on a personal level and to participate in working life as a responsible and competent employee;</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This stage enables students to acquire and achieve the skills needed for future training and working life.</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prepare students for accessing higher education.</a:t>
            </a:r>
            <a:endParaRPr>
              <a:solidFill>
                <a:schemeClr val="lt1"/>
              </a:solidFill>
              <a:latin typeface="Afacad Flux"/>
              <a:ea typeface="Afacad Flux"/>
              <a:cs typeface="Afacad Flux"/>
              <a:sym typeface="Afacad Flux"/>
            </a:endParaRPr>
          </a:p>
          <a:p>
            <a:pPr indent="0" lvl="0" marL="457200" rtl="0" algn="l">
              <a:lnSpc>
                <a:spcPct val="100000"/>
              </a:lnSpc>
              <a:spcBef>
                <a:spcPts val="0"/>
              </a:spcBef>
              <a:spcAft>
                <a:spcPts val="0"/>
              </a:spcAft>
              <a:buNone/>
            </a:pPr>
            <a:r>
              <a:t/>
            </a:r>
            <a:endParaRPr>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It is structured around different fields of study and is flexibly arranged so as to offer different pathways as necessary. It can provide specialist training adapted to student expectations and educational interests, or to enable students to transition into working life at the end of their education.</a:t>
            </a:r>
            <a:endParaRPr>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The fields of study in upper secondary education which the educational authorities and/or the education centres can offer are as follows:</a:t>
            </a:r>
            <a:endParaRPr>
              <a:solidFill>
                <a:schemeClr val="lt1"/>
              </a:solidFill>
              <a:latin typeface="Afacad Flux"/>
              <a:ea typeface="Afacad Flux"/>
              <a:cs typeface="Afacad Flux"/>
              <a:sym typeface="Afacad Flux"/>
            </a:endParaRPr>
          </a:p>
          <a:p>
            <a:pPr indent="-317500" lvl="0" marL="28067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Arts and humanities.</a:t>
            </a:r>
            <a:endParaRPr>
              <a:solidFill>
                <a:schemeClr val="lt1"/>
              </a:solidFill>
              <a:latin typeface="Afacad Flux"/>
              <a:ea typeface="Afacad Flux"/>
              <a:cs typeface="Afacad Flux"/>
              <a:sym typeface="Afacad Flux"/>
            </a:endParaRPr>
          </a:p>
          <a:p>
            <a:pPr indent="-317500" lvl="0" marL="28067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Science and technology.</a:t>
            </a:r>
            <a:endParaRPr>
              <a:solidFill>
                <a:schemeClr val="lt1"/>
              </a:solidFill>
              <a:latin typeface="Afacad Flux"/>
              <a:ea typeface="Afacad Flux"/>
              <a:cs typeface="Afacad Flux"/>
              <a:sym typeface="Afacad Flux"/>
            </a:endParaRPr>
          </a:p>
          <a:p>
            <a:pPr indent="-317500" lvl="0" marL="28067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General.</a:t>
            </a:r>
            <a:endParaRPr>
              <a:solidFill>
                <a:schemeClr val="lt1"/>
              </a:solidFill>
              <a:latin typeface="Afacad Flux"/>
              <a:ea typeface="Afacad Flux"/>
              <a:cs typeface="Afacad Flux"/>
              <a:sym typeface="Afacad Flux"/>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5"/>
          <p:cNvSpPr txBox="1"/>
          <p:nvPr/>
        </p:nvSpPr>
        <p:spPr>
          <a:xfrm>
            <a:off x="228600" y="117600"/>
            <a:ext cx="67695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Basic Level Vocational Education</a:t>
            </a:r>
            <a:endParaRPr sz="2300">
              <a:solidFill>
                <a:srgbClr val="C33400"/>
              </a:solidFill>
              <a:latin typeface="Afacad Flux"/>
              <a:ea typeface="Afacad Flux"/>
              <a:cs typeface="Afacad Flux"/>
              <a:sym typeface="Afacad Flux"/>
            </a:endParaRPr>
          </a:p>
        </p:txBody>
      </p:sp>
      <p:sp>
        <p:nvSpPr>
          <p:cNvPr id="371" name="Google Shape;371;p55"/>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Ministry of Education:  https://administracion.gob.es/pag_Home/en/Tu-espacio-europeo/derechos-obligaciones/ciudadanos/educacion/sistema-educativo/secundaria.html</a:t>
            </a:r>
            <a:endParaRPr sz="1000">
              <a:solidFill>
                <a:schemeClr val="lt1"/>
              </a:solidFill>
              <a:highlight>
                <a:srgbClr val="FFFFFF"/>
              </a:highlight>
            </a:endParaRPr>
          </a:p>
        </p:txBody>
      </p:sp>
      <p:pic>
        <p:nvPicPr>
          <p:cNvPr descr="(Abre en nueva ventana)" id="372" name="Google Shape;372;p55"/>
          <p:cNvPicPr preferRelativeResize="0"/>
          <p:nvPr/>
        </p:nvPicPr>
        <p:blipFill>
          <a:blip r:embed="rId3">
            <a:alphaModFix/>
          </a:blip>
          <a:stretch>
            <a:fillRect/>
          </a:stretch>
        </p:blipFill>
        <p:spPr>
          <a:xfrm>
            <a:off x="152400" y="152400"/>
            <a:ext cx="123825" cy="85725"/>
          </a:xfrm>
          <a:prstGeom prst="rect">
            <a:avLst/>
          </a:prstGeom>
          <a:noFill/>
          <a:ln>
            <a:noFill/>
          </a:ln>
        </p:spPr>
      </p:pic>
      <p:pic>
        <p:nvPicPr>
          <p:cNvPr descr="(Abre en nueva ventana)" id="373" name="Google Shape;373;p55"/>
          <p:cNvPicPr preferRelativeResize="0"/>
          <p:nvPr/>
        </p:nvPicPr>
        <p:blipFill>
          <a:blip r:embed="rId3">
            <a:alphaModFix/>
          </a:blip>
          <a:stretch>
            <a:fillRect/>
          </a:stretch>
        </p:blipFill>
        <p:spPr>
          <a:xfrm>
            <a:off x="152400" y="152400"/>
            <a:ext cx="123825" cy="85725"/>
          </a:xfrm>
          <a:prstGeom prst="rect">
            <a:avLst/>
          </a:prstGeom>
          <a:noFill/>
          <a:ln>
            <a:noFill/>
          </a:ln>
        </p:spPr>
      </p:pic>
      <p:sp>
        <p:nvSpPr>
          <p:cNvPr id="374" name="Google Shape;374;p55"/>
          <p:cNvSpPr txBox="1"/>
          <p:nvPr/>
        </p:nvSpPr>
        <p:spPr>
          <a:xfrm>
            <a:off x="364050" y="1130884"/>
            <a:ext cx="82152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Basic Level Vocational Education is a component of compulsory general education and is free. It corresponds to level 1 competence standards of the National Catalogue of Standards of Professional Competences. It consists of two academic years and is aimed at students with the best potential for learning and achieving compulsory secondary education competences in a work-related environment.</a:t>
            </a:r>
            <a:endParaRPr>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In general, there are two requirements for admission to Basic Level Vocational Education, which are as follows:</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be aged 15 (or be 15 by the end of the calendar year concerned).</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to have completed the third year of compulsory secondary education or, exceptionally, to have completed the second year; and</a:t>
            </a:r>
            <a:endParaRPr>
              <a:solidFill>
                <a:schemeClr val="lt1"/>
              </a:solidFill>
              <a:latin typeface="Afacad Flux"/>
              <a:ea typeface="Afacad Flux"/>
              <a:cs typeface="Afacad Flux"/>
              <a:sym typeface="Afacad Flux"/>
            </a:endParaRPr>
          </a:p>
          <a:p>
            <a:pPr indent="-317500" lvl="0" marL="977900" rtl="0" algn="l">
              <a:lnSpc>
                <a:spcPct val="100000"/>
              </a:lnSpc>
              <a:spcBef>
                <a:spcPts val="0"/>
              </a:spcBef>
              <a:spcAft>
                <a:spcPts val="0"/>
              </a:spcAft>
              <a:buClr>
                <a:schemeClr val="lt1"/>
              </a:buClr>
              <a:buSzPts val="1400"/>
              <a:buFont typeface="Afacad Flux"/>
              <a:buChar char="■"/>
            </a:pPr>
            <a:r>
              <a:rPr lang="en">
                <a:solidFill>
                  <a:schemeClr val="lt1"/>
                </a:solidFill>
                <a:latin typeface="Afacad Flux"/>
                <a:ea typeface="Afacad Flux"/>
                <a:cs typeface="Afacad Flux"/>
                <a:sym typeface="Afacad Flux"/>
              </a:rPr>
              <a:t>to have been proposed by the teaching team to the parents, legal guardians or guardians and to the student.</a:t>
            </a:r>
            <a:endParaRPr>
              <a:solidFill>
                <a:schemeClr val="lt1"/>
              </a:solidFill>
              <a:latin typeface="Afacad Flux"/>
              <a:ea typeface="Afacad Flux"/>
              <a:cs typeface="Afacad Flux"/>
              <a:sym typeface="Afacad Flux"/>
            </a:endParaRPr>
          </a:p>
          <a:p>
            <a:pPr indent="0" lvl="0" marL="457200" rtl="0" algn="l">
              <a:lnSpc>
                <a:spcPct val="100000"/>
              </a:lnSpc>
              <a:spcBef>
                <a:spcPts val="0"/>
              </a:spcBef>
              <a:spcAft>
                <a:spcPts val="0"/>
              </a:spcAft>
              <a:buNone/>
            </a:pPr>
            <a:r>
              <a:t/>
            </a:r>
            <a:endParaRPr>
              <a:solidFill>
                <a:schemeClr val="lt1"/>
              </a:solidFill>
              <a:latin typeface="Afacad Flux"/>
              <a:ea typeface="Afacad Flux"/>
              <a:cs typeface="Afacad Flux"/>
              <a:sym typeface="Afacad Flux"/>
            </a:endParaRPr>
          </a:p>
          <a:p>
            <a:pPr indent="0" lvl="0" marL="0" rtl="0" algn="just">
              <a:lnSpc>
                <a:spcPct val="132692"/>
              </a:lnSpc>
              <a:spcBef>
                <a:spcPts val="0"/>
              </a:spcBef>
              <a:spcAft>
                <a:spcPts val="0"/>
              </a:spcAft>
              <a:buNone/>
            </a:pPr>
            <a:r>
              <a:rPr lang="en">
                <a:solidFill>
                  <a:schemeClr val="lt1"/>
                </a:solidFill>
                <a:latin typeface="Afacad Flux"/>
                <a:ea typeface="Afacad Flux"/>
                <a:cs typeface="Afacad Flux"/>
                <a:sym typeface="Afacad Flux"/>
              </a:rPr>
              <a:t>On successful completion of all the subjects included in Basic Level Vocational Education, students are awarded a Compulsory Secondary Education Diploma and a Basic Technician’s Diploma in the corresponding speciality. These diplomas give access to Intermediate Level Vocational Education, as well as to other education routes.</a:t>
            </a:r>
            <a:endParaRPr>
              <a:solidFill>
                <a:schemeClr val="lt1"/>
              </a:solidFill>
              <a:latin typeface="Afacad Flux"/>
              <a:ea typeface="Afacad Flux"/>
              <a:cs typeface="Afacad Flux"/>
              <a:sym typeface="Afacad Flux"/>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6"/>
          <p:cNvSpPr txBox="1"/>
          <p:nvPr/>
        </p:nvSpPr>
        <p:spPr>
          <a:xfrm>
            <a:off x="181650" y="4825247"/>
            <a:ext cx="86868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Ministerio de Educación:  https://www.educacionfpydeportes.gob.es/contenidos/in/sistema-educativo.html</a:t>
            </a:r>
            <a:endParaRPr sz="1000">
              <a:solidFill>
                <a:schemeClr val="lt1"/>
              </a:solidFill>
              <a:highlight>
                <a:srgbClr val="FFFFFF"/>
              </a:highlight>
            </a:endParaRPr>
          </a:p>
        </p:txBody>
      </p:sp>
      <p:pic>
        <p:nvPicPr>
          <p:cNvPr id="380" name="Google Shape;380;p56" title="4267997178_5456b7478c_b.jpg"/>
          <p:cNvPicPr preferRelativeResize="0"/>
          <p:nvPr/>
        </p:nvPicPr>
        <p:blipFill>
          <a:blip r:embed="rId3">
            <a:alphaModFix/>
          </a:blip>
          <a:stretch>
            <a:fillRect/>
          </a:stretch>
        </p:blipFill>
        <p:spPr>
          <a:xfrm>
            <a:off x="152400" y="152400"/>
            <a:ext cx="1244880" cy="1649101"/>
          </a:xfrm>
          <a:prstGeom prst="rect">
            <a:avLst/>
          </a:prstGeom>
          <a:noFill/>
          <a:ln>
            <a:noFill/>
          </a:ln>
        </p:spPr>
      </p:pic>
      <p:pic>
        <p:nvPicPr>
          <p:cNvPr id="381" name="Google Shape;381;p56" title="4267997178_5456b7478c_b.jpg"/>
          <p:cNvPicPr preferRelativeResize="0"/>
          <p:nvPr/>
        </p:nvPicPr>
        <p:blipFill rotWithShape="1">
          <a:blip r:embed="rId3">
            <a:alphaModFix/>
          </a:blip>
          <a:srcRect b="34141" l="0" r="0" t="0"/>
          <a:stretch/>
        </p:blipFill>
        <p:spPr>
          <a:xfrm>
            <a:off x="2329800" y="53350"/>
            <a:ext cx="5469574" cy="4771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7"/>
          <p:cNvSpPr txBox="1"/>
          <p:nvPr/>
        </p:nvSpPr>
        <p:spPr>
          <a:xfrm>
            <a:off x="1117200" y="1801500"/>
            <a:ext cx="6909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rgbClr val="C33400"/>
                </a:solidFill>
                <a:latin typeface="Afacad Flux"/>
                <a:ea typeface="Afacad Flux"/>
                <a:cs typeface="Afacad Flux"/>
                <a:sym typeface="Afacad Flux"/>
              </a:rPr>
              <a:t>Performance Indicators</a:t>
            </a:r>
            <a:endParaRPr sz="5200">
              <a:solidFill>
                <a:srgbClr val="C33400"/>
              </a:solidFill>
              <a:latin typeface="Afacad Flux"/>
              <a:ea typeface="Afacad Flux"/>
              <a:cs typeface="Afacad Flux"/>
              <a:sym typeface="Afacad Flux"/>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8"/>
          <p:cNvSpPr txBox="1"/>
          <p:nvPr>
            <p:ph idx="1" type="body"/>
          </p:nvPr>
        </p:nvSpPr>
        <p:spPr>
          <a:xfrm>
            <a:off x="248250" y="4381175"/>
            <a:ext cx="8553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European Commision Education and Training Monitor 2025: </a:t>
            </a:r>
            <a:r>
              <a:rPr lang="en"/>
              <a:t>https://op.europa.eu/en/publication-detail/-/publication/3b55834e-bf89-11f0-a612-01aa75ed71a1/language-en</a:t>
            </a:r>
            <a:endParaRPr/>
          </a:p>
        </p:txBody>
      </p:sp>
      <p:pic>
        <p:nvPicPr>
          <p:cNvPr id="392" name="Google Shape;392;p58"/>
          <p:cNvPicPr preferRelativeResize="0"/>
          <p:nvPr/>
        </p:nvPicPr>
        <p:blipFill>
          <a:blip r:embed="rId3">
            <a:alphaModFix/>
          </a:blip>
          <a:stretch>
            <a:fillRect/>
          </a:stretch>
        </p:blipFill>
        <p:spPr>
          <a:xfrm>
            <a:off x="376625" y="160100"/>
            <a:ext cx="8390751" cy="4280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idx="1" type="body"/>
          </p:nvPr>
        </p:nvSpPr>
        <p:spPr>
          <a:xfrm>
            <a:off x="248250" y="4381175"/>
            <a:ext cx="8553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European Commision Education and Training Monitor 2025: https://op.europa.eu/en/publication-detail/-/publication/3b55834e-bf89-11f0-a612-01aa75ed71a1/language-en</a:t>
            </a:r>
            <a:endParaRPr/>
          </a:p>
        </p:txBody>
      </p:sp>
      <p:pic>
        <p:nvPicPr>
          <p:cNvPr id="398" name="Google Shape;398;p59"/>
          <p:cNvPicPr preferRelativeResize="0"/>
          <p:nvPr/>
        </p:nvPicPr>
        <p:blipFill>
          <a:blip r:embed="rId3">
            <a:alphaModFix/>
          </a:blip>
          <a:stretch>
            <a:fillRect/>
          </a:stretch>
        </p:blipFill>
        <p:spPr>
          <a:xfrm>
            <a:off x="593188" y="78975"/>
            <a:ext cx="8051525" cy="439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0"/>
          <p:cNvSpPr txBox="1"/>
          <p:nvPr/>
        </p:nvSpPr>
        <p:spPr>
          <a:xfrm>
            <a:off x="1728750" y="2079150"/>
            <a:ext cx="5686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chemeClr val="lt1"/>
                </a:solidFill>
                <a:latin typeface="Afacad Flux"/>
                <a:ea typeface="Afacad Flux"/>
                <a:cs typeface="Afacad Flux"/>
                <a:sym typeface="Afacad Flux"/>
              </a:rPr>
              <a:t>The End!</a:t>
            </a:r>
            <a:endParaRPr sz="5200">
              <a:solidFill>
                <a:schemeClr val="lt1"/>
              </a:solidFill>
              <a:latin typeface="Afacad Flux"/>
              <a:ea typeface="Afacad Flux"/>
              <a:cs typeface="Afacad Flux"/>
              <a:sym typeface="Afacad Flux"/>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nvSpPr>
        <p:spPr>
          <a:xfrm>
            <a:off x="1117200" y="1801500"/>
            <a:ext cx="69096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200">
                <a:solidFill>
                  <a:srgbClr val="C33400"/>
                </a:solidFill>
                <a:latin typeface="Afacad Flux"/>
                <a:ea typeface="Afacad Flux"/>
                <a:cs typeface="Afacad Flux"/>
                <a:sym typeface="Afacad Flux"/>
              </a:rPr>
              <a:t>Educational System &amp; Structure</a:t>
            </a:r>
            <a:endParaRPr sz="5200">
              <a:solidFill>
                <a:srgbClr val="C33400"/>
              </a:solidFill>
              <a:latin typeface="Afacad Flux"/>
              <a:ea typeface="Afacad Flux"/>
              <a:cs typeface="Afacad Flux"/>
              <a:sym typeface="Afacad Flux"/>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idx="4294967295" type="title"/>
          </p:nvPr>
        </p:nvSpPr>
        <p:spPr>
          <a:xfrm>
            <a:off x="326450" y="228600"/>
            <a:ext cx="8686800" cy="44550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0" lang="en" sz="2300">
                <a:solidFill>
                  <a:srgbClr val="C33400"/>
                </a:solidFill>
              </a:rPr>
              <a:t>The foundations of the Spanish education system</a:t>
            </a:r>
            <a:endParaRPr b="0" sz="2300">
              <a:solidFill>
                <a:srgbClr val="C33400"/>
              </a:solidFill>
            </a:endParaRPr>
          </a:p>
          <a:p>
            <a:pPr indent="0" lvl="0" marL="0" rtl="0" algn="just">
              <a:lnSpc>
                <a:spcPct val="132692"/>
              </a:lnSpc>
              <a:spcBef>
                <a:spcPts val="400"/>
              </a:spcBef>
              <a:spcAft>
                <a:spcPts val="0"/>
              </a:spcAft>
              <a:buNone/>
            </a:pPr>
            <a:r>
              <a:rPr b="0" lang="en" sz="1500"/>
              <a:t>The structure of the Spanish education system is complex, and comprises:</a:t>
            </a:r>
            <a:endParaRPr b="0" sz="1500"/>
          </a:p>
          <a:p>
            <a:pPr indent="-323850" lvl="0" marL="457200" rtl="0" algn="l">
              <a:lnSpc>
                <a:spcPct val="150000"/>
              </a:lnSpc>
              <a:spcBef>
                <a:spcPts val="0"/>
              </a:spcBef>
              <a:spcAft>
                <a:spcPts val="0"/>
              </a:spcAft>
              <a:buSzPts val="1500"/>
              <a:buChar char="●"/>
            </a:pPr>
            <a:r>
              <a:rPr b="0" lang="en" sz="1500"/>
              <a:t>the education authorities, education professionals, and all other, public and private operators, which contribute to making the right to education a reality in Spain, as well as the beneficiaries of this right;</a:t>
            </a:r>
            <a:endParaRPr b="0" sz="1500"/>
          </a:p>
          <a:p>
            <a:pPr indent="-323850" lvl="0" marL="457200" rtl="0" algn="l">
              <a:lnSpc>
                <a:spcPct val="150000"/>
              </a:lnSpc>
              <a:spcBef>
                <a:spcPts val="0"/>
              </a:spcBef>
              <a:spcAft>
                <a:spcPts val="0"/>
              </a:spcAft>
              <a:buSzPts val="1500"/>
              <a:buChar char="●"/>
            </a:pPr>
            <a:r>
              <a:rPr b="0" lang="en" sz="1500"/>
              <a:t>the set of relationships, structures, measures and actions being implemented to deliver the education system.</a:t>
            </a:r>
            <a:endParaRPr b="0" sz="1500"/>
          </a:p>
          <a:p>
            <a:pPr indent="0" lvl="0" marL="0" rtl="0" algn="l">
              <a:lnSpc>
                <a:spcPct val="150000"/>
              </a:lnSpc>
              <a:spcBef>
                <a:spcPts val="0"/>
              </a:spcBef>
              <a:spcAft>
                <a:spcPts val="0"/>
              </a:spcAft>
              <a:buNone/>
            </a:pPr>
            <a:r>
              <a:t/>
            </a:r>
            <a:endParaRPr b="0" sz="1500"/>
          </a:p>
        </p:txBody>
      </p:sp>
      <p:sp>
        <p:nvSpPr>
          <p:cNvPr id="292" name="Google Shape;292;p44"/>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Ministerio de Educación:  https://administracion.gob.es/pag_Home/Tu-espacio-europeo/derechos-obligaciones/ciudadanos/educacion/sistema-educativo/organizacion.html</a:t>
            </a:r>
            <a:endParaRPr sz="1000">
              <a:solidFill>
                <a:schemeClr val="lt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5"/>
          <p:cNvSpPr txBox="1"/>
          <p:nvPr>
            <p:ph idx="4294967295" type="title"/>
          </p:nvPr>
        </p:nvSpPr>
        <p:spPr>
          <a:xfrm>
            <a:off x="137146" y="228600"/>
            <a:ext cx="8876100" cy="4455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0" lang="en" sz="1400"/>
              <a:t>The 1978 Spanish Constitution provides a decentralised model that shares the educational roles and competences across all administrative levels. It is a symmetrical model in which the educational roles and competences of the autonomous communities are basically the same.</a:t>
            </a:r>
            <a:endParaRPr b="0" sz="1400"/>
          </a:p>
          <a:p>
            <a:pPr indent="0" lvl="0" marL="0" rtl="0" algn="just">
              <a:lnSpc>
                <a:spcPct val="115000"/>
              </a:lnSpc>
              <a:spcBef>
                <a:spcPts val="0"/>
              </a:spcBef>
              <a:spcAft>
                <a:spcPts val="0"/>
              </a:spcAft>
              <a:buNone/>
            </a:pPr>
            <a:r>
              <a:rPr b="0" lang="en" sz="1400"/>
              <a:t>The roles and competences in education are distributed among:</a:t>
            </a:r>
            <a:endParaRPr b="0" sz="1400"/>
          </a:p>
          <a:p>
            <a:pPr indent="-317500" lvl="0" marL="977900" rtl="0" algn="l">
              <a:lnSpc>
                <a:spcPct val="115000"/>
              </a:lnSpc>
              <a:spcBef>
                <a:spcPts val="1200"/>
              </a:spcBef>
              <a:spcAft>
                <a:spcPts val="0"/>
              </a:spcAft>
              <a:buSzPts val="1400"/>
              <a:buFont typeface="Afacad Flux"/>
              <a:buChar char="■"/>
            </a:pPr>
            <a:r>
              <a:rPr b="0" lang="en" sz="1400"/>
              <a:t>The General State Administration (Ministry of Education, Vocational Training  and Sports).</a:t>
            </a:r>
            <a:endParaRPr b="0" sz="1400"/>
          </a:p>
          <a:p>
            <a:pPr indent="-317500" lvl="0" marL="977900" rtl="0" algn="l">
              <a:lnSpc>
                <a:spcPct val="115000"/>
              </a:lnSpc>
              <a:spcBef>
                <a:spcPts val="0"/>
              </a:spcBef>
              <a:spcAft>
                <a:spcPts val="0"/>
              </a:spcAft>
              <a:buSzPts val="1400"/>
              <a:buFont typeface="Afacad Flux"/>
              <a:buChar char="■"/>
            </a:pPr>
            <a:r>
              <a:rPr b="0" lang="en" sz="1400"/>
              <a:t>The autonomous communities (regional ministries or departments of education) in the cities of Ceuta and Melilla, the MEFPD is in charge of educational roles and competences.</a:t>
            </a:r>
            <a:endParaRPr b="0" sz="1400"/>
          </a:p>
          <a:p>
            <a:pPr indent="-317500" lvl="0" marL="977900" rtl="0" algn="l">
              <a:lnSpc>
                <a:spcPct val="115000"/>
              </a:lnSpc>
              <a:spcBef>
                <a:spcPts val="0"/>
              </a:spcBef>
              <a:spcAft>
                <a:spcPts val="0"/>
              </a:spcAft>
              <a:buSzPts val="1400"/>
              <a:buFont typeface="Afacad Flux"/>
              <a:buChar char="■"/>
            </a:pPr>
            <a:r>
              <a:rPr b="0" lang="en" sz="1400"/>
              <a:t>The local administrations, with a role in educational management through Education Councils or Municipal Education Institutes.</a:t>
            </a:r>
            <a:endParaRPr b="0" sz="1400"/>
          </a:p>
          <a:p>
            <a:pPr indent="-317500" lvl="0" marL="977900" rtl="0" algn="l">
              <a:lnSpc>
                <a:spcPct val="115000"/>
              </a:lnSpc>
              <a:spcBef>
                <a:spcPts val="0"/>
              </a:spcBef>
              <a:spcAft>
                <a:spcPts val="0"/>
              </a:spcAft>
              <a:buSzPts val="1400"/>
              <a:buFont typeface="Afacad Flux"/>
              <a:buChar char="■"/>
            </a:pPr>
            <a:r>
              <a:rPr b="0" lang="en" sz="1400"/>
              <a:t>The education centres also have a part given their autonomy in terms of pedagogical autonomy (to develop their own educational projects) and financial autonomy to manage the resources.</a:t>
            </a:r>
            <a:endParaRPr b="0" sz="1300"/>
          </a:p>
        </p:txBody>
      </p:sp>
      <p:sp>
        <p:nvSpPr>
          <p:cNvPr id="298" name="Google Shape;298;p45"/>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Ministerio de Educación:  https://administracion.gob.es/pag_Home/Tu-espacio-europeo/derechos-obligaciones/ciudadanos/educacion/sistema-educativo/organizacion.html</a:t>
            </a:r>
            <a:endParaRPr sz="1000">
              <a:solidFill>
                <a:schemeClr val="lt1"/>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2" name="Shape 302"/>
        <p:cNvGrpSpPr/>
        <p:nvPr/>
      </p:nvGrpSpPr>
      <p:grpSpPr>
        <a:xfrm>
          <a:off x="0" y="0"/>
          <a:ext cx="0" cy="0"/>
          <a:chOff x="0" y="0"/>
          <a:chExt cx="0" cy="0"/>
        </a:xfrm>
      </p:grpSpPr>
      <p:pic>
        <p:nvPicPr>
          <p:cNvPr id="303" name="Google Shape;303;p46"/>
          <p:cNvPicPr preferRelativeResize="0"/>
          <p:nvPr/>
        </p:nvPicPr>
        <p:blipFill rotWithShape="1">
          <a:blip r:embed="rId3">
            <a:alphaModFix/>
          </a:blip>
          <a:srcRect b="14532" l="21400" r="25992" t="23494"/>
          <a:stretch/>
        </p:blipFill>
        <p:spPr>
          <a:xfrm>
            <a:off x="3056549" y="464927"/>
            <a:ext cx="6018176" cy="4431174"/>
          </a:xfrm>
          <a:prstGeom prst="rect">
            <a:avLst/>
          </a:prstGeom>
          <a:noFill/>
          <a:ln>
            <a:noFill/>
          </a:ln>
        </p:spPr>
      </p:pic>
      <p:sp>
        <p:nvSpPr>
          <p:cNvPr id="304" name="Google Shape;304;p46"/>
          <p:cNvSpPr txBox="1"/>
          <p:nvPr/>
        </p:nvSpPr>
        <p:spPr>
          <a:xfrm>
            <a:off x="228600" y="117600"/>
            <a:ext cx="43434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Comunidades Autónomas</a:t>
            </a:r>
            <a:endParaRPr sz="2300">
              <a:solidFill>
                <a:srgbClr val="C33400"/>
              </a:solidFill>
              <a:latin typeface="Afacad Flux"/>
              <a:ea typeface="Afacad Flux"/>
              <a:cs typeface="Afacad Flux"/>
              <a:sym typeface="Afacad Flux"/>
            </a:endParaRPr>
          </a:p>
        </p:txBody>
      </p:sp>
      <p:sp>
        <p:nvSpPr>
          <p:cNvPr id="305" name="Google Shape;305;p46"/>
          <p:cNvSpPr txBox="1"/>
          <p:nvPr/>
        </p:nvSpPr>
        <p:spPr>
          <a:xfrm>
            <a:off x="228600" y="575738"/>
            <a:ext cx="3729900" cy="4371600"/>
          </a:xfrm>
          <a:prstGeom prst="rect">
            <a:avLst/>
          </a:prstGeom>
          <a:noFill/>
          <a:ln>
            <a:noFill/>
          </a:ln>
        </p:spPr>
        <p:txBody>
          <a:bodyPr anchorCtr="0" anchor="t" bIns="144750" lIns="144750" spcFirstLastPara="1" rIns="144750" wrap="square" tIns="144750">
            <a:noAutofit/>
          </a:bodyPr>
          <a:lstStyle/>
          <a:p>
            <a:pPr indent="0" lvl="0" marL="0" rtl="0" algn="just">
              <a:lnSpc>
                <a:spcPct val="132692"/>
              </a:lnSpc>
              <a:spcBef>
                <a:spcPts val="0"/>
              </a:spcBef>
              <a:spcAft>
                <a:spcPts val="0"/>
              </a:spcAft>
              <a:buNone/>
            </a:pPr>
            <a:r>
              <a:rPr lang="en" sz="1558">
                <a:latin typeface="Afacad Flux"/>
                <a:ea typeface="Afacad Flux"/>
                <a:cs typeface="Afacad Flux"/>
                <a:sym typeface="Afacad Flux"/>
              </a:rPr>
              <a:t>The Organic Law </a:t>
            </a:r>
            <a:r>
              <a:rPr lang="en" sz="1558">
                <a:latin typeface="Afacad Flux"/>
                <a:ea typeface="Afacad Flux"/>
                <a:cs typeface="Afacad Flux"/>
                <a:sym typeface="Afacad Flux"/>
              </a:rPr>
              <a:t>3/2020, approved December 29, 2020 (LOMLOE) and modifying the Organic Law of Education of 2006 (LOE), regulates the </a:t>
            </a:r>
            <a:r>
              <a:rPr lang="en" sz="1558">
                <a:latin typeface="Afacad Flux"/>
                <a:ea typeface="Afacad Flux"/>
                <a:cs typeface="Afacad Flux"/>
                <a:sym typeface="Afacad Flux"/>
              </a:rPr>
              <a:t>educational</a:t>
            </a:r>
            <a:r>
              <a:rPr lang="en" sz="1558">
                <a:latin typeface="Afacad Flux"/>
                <a:ea typeface="Afacad Flux"/>
                <a:cs typeface="Afacad Flux"/>
                <a:sym typeface="Afacad Flux"/>
              </a:rPr>
              <a:t> system and establishes the distribution of educative competencies and roles between the Central Government and the Autonomous Communities (states).</a:t>
            </a:r>
            <a:endParaRPr sz="1558">
              <a:latin typeface="Afacad Flux"/>
              <a:ea typeface="Afacad Flux"/>
              <a:cs typeface="Afacad Flux"/>
              <a:sym typeface="Afacad Flux"/>
            </a:endParaRPr>
          </a:p>
          <a:p>
            <a:pPr indent="0" lvl="0" marL="0" rtl="0" algn="just">
              <a:lnSpc>
                <a:spcPct val="132692"/>
              </a:lnSpc>
              <a:spcBef>
                <a:spcPts val="0"/>
              </a:spcBef>
              <a:spcAft>
                <a:spcPts val="0"/>
              </a:spcAft>
              <a:buNone/>
            </a:pPr>
            <a:r>
              <a:t/>
            </a:r>
            <a:endParaRPr sz="1558">
              <a:latin typeface="Afacad Flux"/>
              <a:ea typeface="Afacad Flux"/>
              <a:cs typeface="Afacad Flux"/>
              <a:sym typeface="Afacad Flux"/>
            </a:endParaRPr>
          </a:p>
          <a:p>
            <a:pPr indent="0" lvl="0" marL="0" rtl="0" algn="just">
              <a:lnSpc>
                <a:spcPct val="132692"/>
              </a:lnSpc>
              <a:spcBef>
                <a:spcPts val="0"/>
              </a:spcBef>
              <a:spcAft>
                <a:spcPts val="0"/>
              </a:spcAft>
              <a:buNone/>
            </a:pPr>
            <a:r>
              <a:rPr b="1" lang="en" sz="1558">
                <a:latin typeface="Afacad Flux"/>
                <a:ea typeface="Afacad Flux"/>
                <a:cs typeface="Afacad Flux"/>
                <a:sym typeface="Afacad Flux"/>
              </a:rPr>
              <a:t>El Colegio José Calderón is located in the Autonomous Community of Andaluc</a:t>
            </a:r>
            <a:r>
              <a:rPr b="1" lang="en" sz="1558">
                <a:latin typeface="Afacad Flux"/>
                <a:ea typeface="Afacad Flux"/>
                <a:cs typeface="Afacad Flux"/>
                <a:sym typeface="Afacad Flux"/>
              </a:rPr>
              <a:t>í</a:t>
            </a:r>
            <a:r>
              <a:rPr b="1" lang="en" sz="1558">
                <a:latin typeface="Afacad Flux"/>
                <a:ea typeface="Afacad Flux"/>
                <a:cs typeface="Afacad Flux"/>
                <a:sym typeface="Afacad Flux"/>
              </a:rPr>
              <a:t>a.</a:t>
            </a:r>
            <a:endParaRPr b="1" sz="1558">
              <a:latin typeface="Afacad Flux"/>
              <a:ea typeface="Afacad Flux"/>
              <a:cs typeface="Afacad Flux"/>
              <a:sym typeface="Afacad Flux"/>
            </a:endParaRPr>
          </a:p>
        </p:txBody>
      </p:sp>
      <p:sp>
        <p:nvSpPr>
          <p:cNvPr id="306" name="Google Shape;306;p46"/>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Ministerio de Educación:  https://administracion.gob.es/pag_Home/Tu-espacio-europeo/derechos-obligaciones/ciudadanos/educacion/sistema-educativo/organizacion.html</a:t>
            </a:r>
            <a:endParaRPr sz="1000">
              <a:solidFill>
                <a:schemeClr val="lt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7"/>
          <p:cNvSpPr txBox="1"/>
          <p:nvPr/>
        </p:nvSpPr>
        <p:spPr>
          <a:xfrm>
            <a:off x="181650" y="4627800"/>
            <a:ext cx="86868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Eurodice:  https://eurydice.eacea.ec.europa.eu/eurypedia/spain/overview</a:t>
            </a:r>
            <a:endParaRPr sz="1000">
              <a:solidFill>
                <a:schemeClr val="lt1"/>
              </a:solidFill>
              <a:highlight>
                <a:srgbClr val="FFFFFF"/>
              </a:highlight>
            </a:endParaRPr>
          </a:p>
        </p:txBody>
      </p:sp>
      <p:sp>
        <p:nvSpPr>
          <p:cNvPr id="312" name="Google Shape;312;p47"/>
          <p:cNvSpPr txBox="1"/>
          <p:nvPr/>
        </p:nvSpPr>
        <p:spPr>
          <a:xfrm>
            <a:off x="297150" y="457211"/>
            <a:ext cx="8455800" cy="3110400"/>
          </a:xfrm>
          <a:prstGeom prst="rect">
            <a:avLst/>
          </a:prstGeom>
          <a:noFill/>
          <a:ln>
            <a:noFill/>
          </a:ln>
        </p:spPr>
        <p:txBody>
          <a:bodyPr anchorCtr="0" anchor="t" bIns="91425" lIns="91425" spcFirstLastPara="1" rIns="91425" wrap="square" tIns="91425">
            <a:spAutoFit/>
          </a:bodyPr>
          <a:lstStyle/>
          <a:p>
            <a:pPr indent="0" lvl="0" marL="38100" rtl="0" algn="l">
              <a:lnSpc>
                <a:spcPct val="115000"/>
              </a:lnSpc>
              <a:spcBef>
                <a:spcPts val="1300"/>
              </a:spcBef>
              <a:spcAft>
                <a:spcPts val="0"/>
              </a:spcAft>
              <a:buNone/>
            </a:pPr>
            <a:r>
              <a:rPr lang="en" sz="2300">
                <a:solidFill>
                  <a:srgbClr val="C33400"/>
                </a:solidFill>
                <a:latin typeface="Afacad Flux"/>
                <a:ea typeface="Afacad Flux"/>
                <a:cs typeface="Afacad Flux"/>
                <a:sym typeface="Afacad Flux"/>
              </a:rPr>
              <a:t>Main characteristics of the administration of the education system</a:t>
            </a:r>
            <a:endParaRPr sz="2300">
              <a:solidFill>
                <a:srgbClr val="C33400"/>
              </a:solidFill>
              <a:latin typeface="Afacad Flux"/>
              <a:ea typeface="Afacad Flux"/>
              <a:cs typeface="Afacad Flux"/>
              <a:sym typeface="Afacad Flux"/>
            </a:endParaRPr>
          </a:p>
          <a:p>
            <a:pPr indent="0" lvl="0" marL="0" rtl="0" algn="l">
              <a:lnSpc>
                <a:spcPct val="115000"/>
              </a:lnSpc>
              <a:spcBef>
                <a:spcPts val="1300"/>
              </a:spcBef>
              <a:spcAft>
                <a:spcPts val="0"/>
              </a:spcAft>
              <a:buNone/>
            </a:pPr>
            <a:r>
              <a:rPr lang="en">
                <a:solidFill>
                  <a:srgbClr val="404040"/>
                </a:solidFill>
                <a:latin typeface="Afacad Flux"/>
                <a:ea typeface="Afacad Flux"/>
                <a:cs typeface="Afacad Flux"/>
                <a:sym typeface="Afacad Flux"/>
              </a:rPr>
              <a:t>Decentralisation: educational competences are shared between the General State Administration (Ministry of Education, Vocational Training and Sports) and the authorities of the autonomous communities (Departments for Education):</a:t>
            </a:r>
            <a:endParaRPr>
              <a:solidFill>
                <a:srgbClr val="404040"/>
              </a:solidFill>
              <a:latin typeface="Afacad Flux"/>
              <a:ea typeface="Afacad Flux"/>
              <a:cs typeface="Afacad Flux"/>
              <a:sym typeface="Afacad Flux"/>
            </a:endParaRPr>
          </a:p>
          <a:p>
            <a:pPr indent="-317500" lvl="0" marL="457200" rtl="0" algn="l">
              <a:lnSpc>
                <a:spcPct val="115000"/>
              </a:lnSpc>
              <a:spcBef>
                <a:spcPts val="0"/>
              </a:spcBef>
              <a:spcAft>
                <a:spcPts val="0"/>
              </a:spcAft>
              <a:buClr>
                <a:srgbClr val="404040"/>
              </a:buClr>
              <a:buSzPts val="1400"/>
              <a:buFont typeface="Afacad Flux"/>
              <a:buChar char="●"/>
            </a:pPr>
            <a:r>
              <a:rPr lang="en">
                <a:solidFill>
                  <a:srgbClr val="404040"/>
                </a:solidFill>
                <a:latin typeface="Afacad Flux"/>
                <a:ea typeface="Afacad Flux"/>
                <a:cs typeface="Afacad Flux"/>
                <a:sym typeface="Afacad Flux"/>
              </a:rPr>
              <a:t>the central education administration executes the general guidelines of the Government on education policy and regulates the basic elements or aspects of the system;</a:t>
            </a:r>
            <a:endParaRPr>
              <a:solidFill>
                <a:srgbClr val="404040"/>
              </a:solidFill>
              <a:latin typeface="Afacad Flux"/>
              <a:ea typeface="Afacad Flux"/>
              <a:cs typeface="Afacad Flux"/>
              <a:sym typeface="Afacad Flux"/>
            </a:endParaRPr>
          </a:p>
          <a:p>
            <a:pPr indent="-317500" lvl="0" marL="457200" rtl="0" algn="l">
              <a:lnSpc>
                <a:spcPct val="115000"/>
              </a:lnSpc>
              <a:spcBef>
                <a:spcPts val="0"/>
              </a:spcBef>
              <a:spcAft>
                <a:spcPts val="0"/>
              </a:spcAft>
              <a:buClr>
                <a:srgbClr val="404040"/>
              </a:buClr>
              <a:buSzPts val="1400"/>
              <a:buFont typeface="Afacad Flux"/>
              <a:buChar char="●"/>
            </a:pPr>
            <a:r>
              <a:rPr lang="en">
                <a:solidFill>
                  <a:srgbClr val="404040"/>
                </a:solidFill>
                <a:latin typeface="Afacad Flux"/>
                <a:ea typeface="Afacad Flux"/>
                <a:cs typeface="Afacad Flux"/>
                <a:sym typeface="Afacad Flux"/>
              </a:rPr>
              <a:t>regional education authorities develop the State regulations and have executive and administrative </a:t>
            </a:r>
            <a:r>
              <a:rPr lang="en">
                <a:solidFill>
                  <a:srgbClr val="404040"/>
                </a:solidFill>
                <a:latin typeface="Afacad Flux"/>
                <a:ea typeface="Afacad Flux"/>
                <a:cs typeface="Afacad Flux"/>
                <a:sym typeface="Afacad Flux"/>
              </a:rPr>
              <a:t>competencies</a:t>
            </a:r>
            <a:r>
              <a:rPr lang="en">
                <a:solidFill>
                  <a:srgbClr val="404040"/>
                </a:solidFill>
                <a:latin typeface="Afacad Flux"/>
                <a:ea typeface="Afacad Flux"/>
                <a:cs typeface="Afacad Flux"/>
                <a:sym typeface="Afacad Flux"/>
              </a:rPr>
              <a:t> for managing the education system in their own territory.</a:t>
            </a:r>
            <a:endParaRPr>
              <a:solidFill>
                <a:srgbClr val="404040"/>
              </a:solidFill>
              <a:latin typeface="Afacad Flux"/>
              <a:ea typeface="Afacad Flux"/>
              <a:cs typeface="Afacad Flux"/>
              <a:sym typeface="Afacad Flux"/>
            </a:endParaRPr>
          </a:p>
          <a:p>
            <a:pPr indent="0" lvl="0" marL="0" rtl="0" algn="l">
              <a:lnSpc>
                <a:spcPct val="115000"/>
              </a:lnSpc>
              <a:spcBef>
                <a:spcPts val="1200"/>
              </a:spcBef>
              <a:spcAft>
                <a:spcPts val="0"/>
              </a:spcAft>
              <a:buNone/>
            </a:pPr>
            <a:r>
              <a:rPr lang="en">
                <a:solidFill>
                  <a:srgbClr val="404040"/>
                </a:solidFill>
                <a:latin typeface="Afacad Flux"/>
                <a:ea typeface="Afacad Flux"/>
                <a:cs typeface="Afacad Flux"/>
                <a:sym typeface="Afacad Flux"/>
              </a:rPr>
              <a:t>Schools have pedagogical, organisational and managerial autonomy for their resources.</a:t>
            </a:r>
            <a:endParaRPr>
              <a:solidFill>
                <a:srgbClr val="404040"/>
              </a:solidFill>
              <a:latin typeface="Afacad Flux"/>
              <a:ea typeface="Afacad Flux"/>
              <a:cs typeface="Afacad Flux"/>
              <a:sym typeface="Afacad Flux"/>
            </a:endParaRPr>
          </a:p>
          <a:p>
            <a:pPr indent="0" lvl="0" marL="0" rtl="0" algn="l">
              <a:lnSpc>
                <a:spcPct val="115000"/>
              </a:lnSpc>
              <a:spcBef>
                <a:spcPts val="0"/>
              </a:spcBef>
              <a:spcAft>
                <a:spcPts val="0"/>
              </a:spcAft>
              <a:buNone/>
            </a:pPr>
            <a:r>
              <a:rPr lang="en">
                <a:solidFill>
                  <a:srgbClr val="404040"/>
                </a:solidFill>
                <a:latin typeface="Afacad Flux"/>
                <a:ea typeface="Afacad Flux"/>
                <a:cs typeface="Afacad Flux"/>
                <a:sym typeface="Afacad Flux"/>
              </a:rPr>
              <a:t>Participation of the education community in the schools’ organisation, governance, running and evaluation.</a:t>
            </a:r>
            <a:endParaRPr b="1" sz="1900">
              <a:solidFill>
                <a:srgbClr val="404040"/>
              </a:solidFill>
              <a:latin typeface="Afacad Flux"/>
              <a:ea typeface="Afacad Flux"/>
              <a:cs typeface="Afacad Flux"/>
              <a:sym typeface="Afacad Flux"/>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txBox="1"/>
          <p:nvPr>
            <p:ph idx="4294967295" type="title"/>
          </p:nvPr>
        </p:nvSpPr>
        <p:spPr>
          <a:xfrm>
            <a:off x="133946" y="53650"/>
            <a:ext cx="8876100" cy="44550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0" lang="en" sz="2300">
                <a:solidFill>
                  <a:srgbClr val="C33400"/>
                </a:solidFill>
              </a:rPr>
              <a:t>Structure and organisation of the Spanish education system</a:t>
            </a:r>
            <a:endParaRPr b="0" sz="2300">
              <a:solidFill>
                <a:srgbClr val="C33400"/>
              </a:solidFill>
            </a:endParaRPr>
          </a:p>
          <a:p>
            <a:pPr indent="0" lvl="0" marL="0" rtl="0" algn="just">
              <a:lnSpc>
                <a:spcPct val="132692"/>
              </a:lnSpc>
              <a:spcBef>
                <a:spcPts val="400"/>
              </a:spcBef>
              <a:spcAft>
                <a:spcPts val="0"/>
              </a:spcAft>
              <a:buNone/>
            </a:pPr>
            <a:r>
              <a:rPr b="0" lang="en" sz="1500"/>
              <a:t>The Spanish education system consists of the following stages:</a:t>
            </a:r>
            <a:endParaRPr b="0" sz="1500"/>
          </a:p>
          <a:p>
            <a:pPr indent="-323850" lvl="0" marL="977900" rtl="0" algn="l">
              <a:lnSpc>
                <a:spcPct val="150000"/>
              </a:lnSpc>
              <a:spcBef>
                <a:spcPts val="0"/>
              </a:spcBef>
              <a:spcAft>
                <a:spcPts val="0"/>
              </a:spcAft>
              <a:buSzPts val="1500"/>
              <a:buFont typeface="Afacad Flux"/>
              <a:buChar char="■"/>
            </a:pPr>
            <a:r>
              <a:rPr b="0" lang="en" sz="1500"/>
              <a:t>Early childhood education.</a:t>
            </a:r>
            <a:endParaRPr b="0" sz="1500"/>
          </a:p>
          <a:p>
            <a:pPr indent="-323850" lvl="0" marL="977900" rtl="0" algn="l">
              <a:lnSpc>
                <a:spcPct val="150000"/>
              </a:lnSpc>
              <a:spcBef>
                <a:spcPts val="0"/>
              </a:spcBef>
              <a:spcAft>
                <a:spcPts val="0"/>
              </a:spcAft>
              <a:buSzPts val="1500"/>
              <a:buFont typeface="Afacad Flux"/>
              <a:buChar char="■"/>
            </a:pPr>
            <a:r>
              <a:rPr b="0" lang="en" sz="1500"/>
              <a:t>Primary education.</a:t>
            </a:r>
            <a:endParaRPr b="0" sz="1500"/>
          </a:p>
          <a:p>
            <a:pPr indent="-323850" lvl="0" marL="977900" rtl="0" algn="l">
              <a:lnSpc>
                <a:spcPct val="150000"/>
              </a:lnSpc>
              <a:spcBef>
                <a:spcPts val="0"/>
              </a:spcBef>
              <a:spcAft>
                <a:spcPts val="0"/>
              </a:spcAft>
              <a:buSzPts val="1500"/>
              <a:buFont typeface="Afacad Flux"/>
              <a:buChar char="■"/>
            </a:pPr>
            <a:r>
              <a:rPr b="0" lang="en" sz="1500"/>
              <a:t>Compulsory secondary education [ESO].</a:t>
            </a:r>
            <a:endParaRPr b="0" sz="1500"/>
          </a:p>
          <a:p>
            <a:pPr indent="-323850" lvl="0" marL="977900" rtl="0" algn="l">
              <a:lnSpc>
                <a:spcPct val="150000"/>
              </a:lnSpc>
              <a:spcBef>
                <a:spcPts val="0"/>
              </a:spcBef>
              <a:spcAft>
                <a:spcPts val="0"/>
              </a:spcAft>
              <a:buSzPts val="1500"/>
              <a:buFont typeface="Afacad Flux"/>
              <a:buChar char="■"/>
            </a:pPr>
            <a:r>
              <a:rPr b="0" lang="en" sz="1500"/>
              <a:t>Upper secondary education [Bachillerato].</a:t>
            </a:r>
            <a:endParaRPr b="0" sz="1500"/>
          </a:p>
          <a:p>
            <a:pPr indent="-323850" lvl="0" marL="977900" rtl="0" algn="l">
              <a:lnSpc>
                <a:spcPct val="150000"/>
              </a:lnSpc>
              <a:spcBef>
                <a:spcPts val="0"/>
              </a:spcBef>
              <a:spcAft>
                <a:spcPts val="0"/>
              </a:spcAft>
              <a:buSzPts val="1500"/>
              <a:buFont typeface="Afacad Flux"/>
              <a:buChar char="■"/>
            </a:pPr>
            <a:r>
              <a:rPr b="0" lang="en" sz="1500"/>
              <a:t>Vocational Training [FP].</a:t>
            </a:r>
            <a:endParaRPr b="0" sz="1500"/>
          </a:p>
          <a:p>
            <a:pPr indent="-323850" lvl="0" marL="977900" rtl="0" algn="l">
              <a:lnSpc>
                <a:spcPct val="150000"/>
              </a:lnSpc>
              <a:spcBef>
                <a:spcPts val="0"/>
              </a:spcBef>
              <a:spcAft>
                <a:spcPts val="0"/>
              </a:spcAft>
              <a:buSzPts val="1500"/>
              <a:buFont typeface="Afacad Flux"/>
              <a:buChar char="■"/>
            </a:pPr>
            <a:r>
              <a:rPr b="0" lang="en" sz="1500"/>
              <a:t>Adult education.</a:t>
            </a:r>
            <a:endParaRPr b="0" sz="1500"/>
          </a:p>
          <a:p>
            <a:pPr indent="-323850" lvl="0" marL="977900" rtl="0" algn="l">
              <a:lnSpc>
                <a:spcPct val="150000"/>
              </a:lnSpc>
              <a:spcBef>
                <a:spcPts val="0"/>
              </a:spcBef>
              <a:spcAft>
                <a:spcPts val="0"/>
              </a:spcAft>
              <a:buSzPts val="1500"/>
              <a:buFont typeface="Afacad Flux"/>
              <a:buChar char="■"/>
            </a:pPr>
            <a:r>
              <a:rPr b="0" lang="en" sz="1500"/>
              <a:t>University education.</a:t>
            </a:r>
            <a:endParaRPr b="0" sz="1500"/>
          </a:p>
          <a:p>
            <a:pPr indent="0" lvl="0" marL="0" rtl="0" algn="just">
              <a:lnSpc>
                <a:spcPct val="132692"/>
              </a:lnSpc>
              <a:spcBef>
                <a:spcPts val="0"/>
              </a:spcBef>
              <a:spcAft>
                <a:spcPts val="0"/>
              </a:spcAft>
              <a:buNone/>
            </a:pPr>
            <a:r>
              <a:t/>
            </a:r>
            <a:endParaRPr b="0" sz="1200"/>
          </a:p>
          <a:p>
            <a:pPr indent="0" lvl="0" marL="0" rtl="0" algn="just">
              <a:lnSpc>
                <a:spcPct val="132692"/>
              </a:lnSpc>
              <a:spcBef>
                <a:spcPts val="0"/>
              </a:spcBef>
              <a:spcAft>
                <a:spcPts val="0"/>
              </a:spcAft>
              <a:buNone/>
            </a:pPr>
            <a:r>
              <a:t/>
            </a:r>
            <a:endParaRPr b="0" sz="1200"/>
          </a:p>
          <a:p>
            <a:pPr indent="0" lvl="0" marL="0" rtl="0" algn="just">
              <a:lnSpc>
                <a:spcPct val="132692"/>
              </a:lnSpc>
              <a:spcBef>
                <a:spcPts val="0"/>
              </a:spcBef>
              <a:spcAft>
                <a:spcPts val="0"/>
              </a:spcAft>
              <a:buNone/>
            </a:pPr>
            <a:r>
              <a:rPr b="0" lang="en" sz="1500"/>
              <a:t>The Spanish system also offers education in languages, artistic pursuits and sports, which is regarded as specialised education.</a:t>
            </a:r>
            <a:endParaRPr b="0" sz="2500">
              <a:solidFill>
                <a:srgbClr val="C33400"/>
              </a:solidFill>
            </a:endParaRPr>
          </a:p>
        </p:txBody>
      </p:sp>
      <p:sp>
        <p:nvSpPr>
          <p:cNvPr id="318" name="Google Shape;318;p48"/>
          <p:cNvSpPr txBox="1"/>
          <p:nvPr/>
        </p:nvSpPr>
        <p:spPr>
          <a:xfrm>
            <a:off x="181650" y="4529076"/>
            <a:ext cx="8686800" cy="646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000">
                <a:solidFill>
                  <a:schemeClr val="lt1"/>
                </a:solidFill>
                <a:highlight>
                  <a:srgbClr val="FFFFFF"/>
                </a:highlight>
              </a:rPr>
              <a:t>Ministerio de Educación:  </a:t>
            </a:r>
            <a:endParaRPr sz="1000">
              <a:solidFill>
                <a:schemeClr val="lt1"/>
              </a:solidFill>
              <a:highlight>
                <a:srgbClr val="FFFFFF"/>
              </a:highlight>
            </a:endParaRPr>
          </a:p>
          <a:p>
            <a:pPr indent="0" lvl="0" marL="0" rtl="0" algn="l">
              <a:lnSpc>
                <a:spcPct val="100000"/>
              </a:lnSpc>
              <a:spcBef>
                <a:spcPts val="0"/>
              </a:spcBef>
              <a:spcAft>
                <a:spcPts val="0"/>
              </a:spcAft>
              <a:buClr>
                <a:schemeClr val="lt1"/>
              </a:buClr>
              <a:buSzPts val="1100"/>
              <a:buFont typeface="Arial"/>
              <a:buNone/>
            </a:pPr>
            <a:r>
              <a:rPr lang="en" sz="1000">
                <a:solidFill>
                  <a:schemeClr val="lt1"/>
                </a:solidFill>
                <a:highlight>
                  <a:srgbClr val="FFFFFF"/>
                </a:highlight>
              </a:rPr>
              <a:t>https://www.educacionfpydeportes.gob.es/contenidos/in/sistema-educativo.html</a:t>
            </a:r>
            <a:endParaRPr sz="1000">
              <a:solidFill>
                <a:schemeClr val="lt1"/>
              </a:solidFill>
              <a:highlight>
                <a:srgbClr val="FFFFFF"/>
              </a:highlight>
            </a:endParaRPr>
          </a:p>
          <a:p>
            <a:pPr indent="0" lvl="0" marL="0" rtl="0" algn="l">
              <a:lnSpc>
                <a:spcPct val="100000"/>
              </a:lnSpc>
              <a:spcBef>
                <a:spcPts val="0"/>
              </a:spcBef>
              <a:spcAft>
                <a:spcPts val="0"/>
              </a:spcAft>
              <a:buNone/>
            </a:pPr>
            <a:r>
              <a:rPr lang="en" sz="1000">
                <a:solidFill>
                  <a:schemeClr val="lt1"/>
                </a:solidFill>
                <a:highlight>
                  <a:srgbClr val="FFFFFF"/>
                </a:highlight>
              </a:rPr>
              <a:t>https://administracion.gob.es/pag_Home/Tu-espacio-europeo/derechos-obligaciones/ciudadanos/educacion/sistema-educativo/organizacion.html</a:t>
            </a:r>
            <a:endParaRPr sz="1000">
              <a:solidFill>
                <a:schemeClr val="lt1"/>
              </a:solidFill>
              <a:highlight>
                <a:srgbClr val="FFFFFF"/>
              </a:highlight>
            </a:endParaRPr>
          </a:p>
        </p:txBody>
      </p:sp>
      <p:pic>
        <p:nvPicPr>
          <p:cNvPr id="319" name="Google Shape;319;p48" title="4267997178_5456b7478c_b.jpg"/>
          <p:cNvPicPr preferRelativeResize="0"/>
          <p:nvPr/>
        </p:nvPicPr>
        <p:blipFill>
          <a:blip r:embed="rId3">
            <a:alphaModFix/>
          </a:blip>
          <a:stretch>
            <a:fillRect/>
          </a:stretch>
        </p:blipFill>
        <p:spPr>
          <a:xfrm>
            <a:off x="5801775" y="798808"/>
            <a:ext cx="2401976" cy="318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9"/>
          <p:cNvSpPr txBox="1"/>
          <p:nvPr/>
        </p:nvSpPr>
        <p:spPr>
          <a:xfrm>
            <a:off x="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Eurydice The structure of the European education systems 2023/2024: schematic diagrams:</a:t>
            </a:r>
            <a:r>
              <a:rPr lang="en" sz="1000">
                <a:solidFill>
                  <a:schemeClr val="lt1"/>
                </a:solidFill>
                <a:highlight>
                  <a:srgbClr val="FFFFFF"/>
                </a:highlight>
              </a:rPr>
              <a:t>  </a:t>
            </a:r>
            <a:r>
              <a:rPr lang="en" sz="1000">
                <a:solidFill>
                  <a:schemeClr val="lt1"/>
                </a:solidFill>
                <a:highlight>
                  <a:srgbClr val="FFFFFF"/>
                </a:highlight>
              </a:rPr>
              <a:t>https://eurydice.eacea.ec.europa.eu/publications/structure-european-education-systems-20232024-schematic-diagrams</a:t>
            </a:r>
            <a:endParaRPr sz="1000">
              <a:solidFill>
                <a:schemeClr val="lt1"/>
              </a:solidFill>
              <a:highlight>
                <a:srgbClr val="FFFFFF"/>
              </a:highlight>
            </a:endParaRPr>
          </a:p>
        </p:txBody>
      </p:sp>
      <p:pic>
        <p:nvPicPr>
          <p:cNvPr id="325" name="Google Shape;325;p49"/>
          <p:cNvPicPr preferRelativeResize="0"/>
          <p:nvPr/>
        </p:nvPicPr>
        <p:blipFill rotWithShape="1">
          <a:blip r:embed="rId3">
            <a:alphaModFix/>
          </a:blip>
          <a:srcRect b="39983" l="0" r="0" t="0"/>
          <a:stretch/>
        </p:blipFill>
        <p:spPr>
          <a:xfrm>
            <a:off x="0" y="-6800"/>
            <a:ext cx="9102325" cy="3734629"/>
          </a:xfrm>
          <a:prstGeom prst="rect">
            <a:avLst/>
          </a:prstGeom>
          <a:noFill/>
          <a:ln>
            <a:noFill/>
          </a:ln>
        </p:spPr>
      </p:pic>
      <p:pic>
        <p:nvPicPr>
          <p:cNvPr id="326" name="Google Shape;326;p49"/>
          <p:cNvPicPr preferRelativeResize="0"/>
          <p:nvPr/>
        </p:nvPicPr>
        <p:blipFill rotWithShape="1">
          <a:blip r:embed="rId3">
            <a:alphaModFix/>
          </a:blip>
          <a:srcRect b="0" l="0" r="0" t="77483"/>
          <a:stretch/>
        </p:blipFill>
        <p:spPr>
          <a:xfrm>
            <a:off x="2468100" y="3727825"/>
            <a:ext cx="6675899" cy="1027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nvSpPr>
        <p:spPr>
          <a:xfrm>
            <a:off x="228600" y="117600"/>
            <a:ext cx="6769500" cy="679200"/>
          </a:xfrm>
          <a:prstGeom prst="rect">
            <a:avLst/>
          </a:prstGeom>
          <a:noFill/>
          <a:ln>
            <a:noFill/>
          </a:ln>
        </p:spPr>
        <p:txBody>
          <a:bodyPr anchorCtr="0" anchor="ctr" bIns="91425" lIns="91425" spcFirstLastPara="1" rIns="91425" wrap="square" tIns="91425">
            <a:noAutofit/>
          </a:bodyPr>
          <a:lstStyle/>
          <a:p>
            <a:pPr indent="0" lvl="0" marL="63500" rtl="0" algn="l">
              <a:lnSpc>
                <a:spcPct val="150000"/>
              </a:lnSpc>
              <a:spcBef>
                <a:spcPts val="0"/>
              </a:spcBef>
              <a:spcAft>
                <a:spcPts val="0"/>
              </a:spcAft>
              <a:buNone/>
            </a:pPr>
            <a:r>
              <a:rPr lang="en" sz="2300">
                <a:solidFill>
                  <a:srgbClr val="C33400"/>
                </a:solidFill>
                <a:latin typeface="Afacad Flux"/>
                <a:ea typeface="Afacad Flux"/>
                <a:cs typeface="Afacad Flux"/>
                <a:sym typeface="Afacad Flux"/>
              </a:rPr>
              <a:t>Early Childhood Education</a:t>
            </a:r>
            <a:endParaRPr sz="2300">
              <a:solidFill>
                <a:srgbClr val="C33400"/>
              </a:solidFill>
              <a:latin typeface="Afacad Flux"/>
              <a:ea typeface="Afacad Flux"/>
              <a:cs typeface="Afacad Flux"/>
              <a:sym typeface="Afacad Flux"/>
            </a:endParaRPr>
          </a:p>
        </p:txBody>
      </p:sp>
      <p:sp>
        <p:nvSpPr>
          <p:cNvPr id="332" name="Google Shape;332;p50"/>
          <p:cNvSpPr txBox="1"/>
          <p:nvPr/>
        </p:nvSpPr>
        <p:spPr>
          <a:xfrm>
            <a:off x="181650" y="4627800"/>
            <a:ext cx="86868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700"/>
              </a:spcAft>
              <a:buNone/>
            </a:pPr>
            <a:r>
              <a:rPr lang="en" sz="1000">
                <a:solidFill>
                  <a:schemeClr val="lt1"/>
                </a:solidFill>
                <a:highlight>
                  <a:srgbClr val="FFFFFF"/>
                </a:highlight>
              </a:rPr>
              <a:t>Junta de Andalucía</a:t>
            </a:r>
            <a:r>
              <a:rPr lang="en" sz="1000">
                <a:solidFill>
                  <a:schemeClr val="lt1"/>
                </a:solidFill>
                <a:highlight>
                  <a:srgbClr val="FFFFFF"/>
                </a:highlight>
              </a:rPr>
              <a:t>:  </a:t>
            </a:r>
            <a:r>
              <a:rPr lang="en" sz="1000">
                <a:solidFill>
                  <a:schemeClr val="lt1"/>
                </a:solidFill>
                <a:highlight>
                  <a:srgbClr val="FFFFFF"/>
                </a:highlight>
              </a:rPr>
              <a:t>https://administracion.gob.es/pag_Home/en/Tu-espacio-europeo/derechos-obligaciones/ciudadanos/educacion/sistema-educativo/infantil.html</a:t>
            </a:r>
            <a:endParaRPr sz="1000">
              <a:solidFill>
                <a:schemeClr val="lt1"/>
              </a:solidFill>
              <a:highlight>
                <a:srgbClr val="FFFFFF"/>
              </a:highlight>
            </a:endParaRPr>
          </a:p>
        </p:txBody>
      </p:sp>
      <p:sp>
        <p:nvSpPr>
          <p:cNvPr id="333" name="Google Shape;333;p50"/>
          <p:cNvSpPr txBox="1"/>
          <p:nvPr/>
        </p:nvSpPr>
        <p:spPr>
          <a:xfrm>
            <a:off x="305400" y="1143950"/>
            <a:ext cx="84393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32692"/>
              </a:lnSpc>
              <a:spcBef>
                <a:spcPts val="0"/>
              </a:spcBef>
              <a:spcAft>
                <a:spcPts val="0"/>
              </a:spcAft>
              <a:buNone/>
            </a:pPr>
            <a:r>
              <a:rPr lang="en">
                <a:latin typeface="Afacad Flux"/>
                <a:ea typeface="Afacad Flux"/>
                <a:cs typeface="Afacad Flux"/>
                <a:sym typeface="Afacad Flux"/>
              </a:rPr>
              <a:t>Early childhood education is a stage of education with its own identity, catering for girls and boys from birth to six years old. The purpose of early childhood education is to contribute to the integral, harmonious development of pupils in all areas – physical, emotional, sexual, emotional, social, cognitive and artistic – as well as to provide education on civic values to promote coexistence.</a:t>
            </a:r>
            <a:endParaRPr>
              <a:latin typeface="Afacad Flux"/>
              <a:ea typeface="Afacad Flux"/>
              <a:cs typeface="Afacad Flux"/>
              <a:sym typeface="Afacad Flux"/>
            </a:endParaRPr>
          </a:p>
          <a:p>
            <a:pPr indent="0" lvl="0" marL="0" rtl="0" algn="just">
              <a:lnSpc>
                <a:spcPct val="132692"/>
              </a:lnSpc>
              <a:spcBef>
                <a:spcPts val="0"/>
              </a:spcBef>
              <a:spcAft>
                <a:spcPts val="0"/>
              </a:spcAft>
              <a:buNone/>
            </a:pPr>
            <a:r>
              <a:rPr lang="en">
                <a:latin typeface="Afacad Flux"/>
                <a:ea typeface="Afacad Flux"/>
                <a:cs typeface="Afacad Flux"/>
                <a:sym typeface="Afacad Flux"/>
              </a:rPr>
              <a:t>Early childhood education is organised into two educational phases:</a:t>
            </a:r>
            <a:endParaRPr>
              <a:latin typeface="Afacad Flux"/>
              <a:ea typeface="Afacad Flux"/>
              <a:cs typeface="Afacad Flux"/>
              <a:sym typeface="Afacad Flux"/>
            </a:endParaRPr>
          </a:p>
          <a:p>
            <a:pPr indent="-317500" lvl="0" marL="977900" rtl="0" algn="l">
              <a:lnSpc>
                <a:spcPct val="150000"/>
              </a:lnSpc>
              <a:spcBef>
                <a:spcPts val="0"/>
              </a:spcBef>
              <a:spcAft>
                <a:spcPts val="0"/>
              </a:spcAft>
              <a:buSzPts val="1400"/>
              <a:buFont typeface="Afacad Flux"/>
              <a:buChar char="■"/>
            </a:pPr>
            <a:r>
              <a:rPr lang="en">
                <a:latin typeface="Afacad Flux"/>
                <a:ea typeface="Afacad Flux"/>
                <a:cs typeface="Afacad Flux"/>
                <a:sym typeface="Afacad Flux"/>
              </a:rPr>
              <a:t>The first programme is for children up to 3 years old.</a:t>
            </a:r>
            <a:endParaRPr>
              <a:latin typeface="Afacad Flux"/>
              <a:ea typeface="Afacad Flux"/>
              <a:cs typeface="Afacad Flux"/>
              <a:sym typeface="Afacad Flux"/>
            </a:endParaRPr>
          </a:p>
          <a:p>
            <a:pPr indent="-317500" lvl="0" marL="977900" rtl="0" algn="l">
              <a:lnSpc>
                <a:spcPct val="150000"/>
              </a:lnSpc>
              <a:spcBef>
                <a:spcPts val="0"/>
              </a:spcBef>
              <a:spcAft>
                <a:spcPts val="0"/>
              </a:spcAft>
              <a:buSzPts val="1400"/>
              <a:buFont typeface="Afacad Flux"/>
              <a:buChar char="■"/>
            </a:pPr>
            <a:r>
              <a:rPr lang="en">
                <a:latin typeface="Afacad Flux"/>
                <a:ea typeface="Afacad Flux"/>
                <a:cs typeface="Afacad Flux"/>
                <a:sym typeface="Afacad Flux"/>
              </a:rPr>
              <a:t>The second programme, which is free of charge, is for children aged 3 to 6.</a:t>
            </a:r>
            <a:endParaRPr>
              <a:latin typeface="Afacad Flux"/>
              <a:ea typeface="Afacad Flux"/>
              <a:cs typeface="Afacad Flux"/>
              <a:sym typeface="Afacad Flux"/>
            </a:endParaRPr>
          </a:p>
          <a:p>
            <a:pPr indent="0" lvl="0" marL="0" rtl="0" algn="just">
              <a:lnSpc>
                <a:spcPct val="132692"/>
              </a:lnSpc>
              <a:spcBef>
                <a:spcPts val="0"/>
              </a:spcBef>
              <a:spcAft>
                <a:spcPts val="0"/>
              </a:spcAft>
              <a:buNone/>
            </a:pPr>
            <a:r>
              <a:rPr lang="en">
                <a:latin typeface="Afacad Flux"/>
                <a:ea typeface="Afacad Flux"/>
                <a:cs typeface="Afacad Flux"/>
                <a:sym typeface="Afacad Flux"/>
              </a:rPr>
              <a:t>Although voluntary, the uptake for the second phase of early childhood education and care has become widespread throughout Spain; almost all boys and girls aged 3 to 6 years old are now in school, having reached a percentage of more than 97% for all ages according to the </a:t>
            </a:r>
            <a:r>
              <a:rPr lang="en">
                <a:solidFill>
                  <a:srgbClr val="671C00"/>
                </a:solidFill>
                <a:uFill>
                  <a:noFill/>
                </a:uFill>
                <a:latin typeface="Afacad Flux"/>
                <a:ea typeface="Afacad Flux"/>
                <a:cs typeface="Afacad Flux"/>
                <a:sym typeface="Afacad Flux"/>
                <a:hlinkClick r:id="rId3">
                  <a:extLst>
                    <a:ext uri="{A12FA001-AC4F-418D-AE19-62706E023703}">
                      <ahyp:hlinkClr val="tx"/>
                    </a:ext>
                  </a:extLst>
                </a:hlinkClick>
              </a:rPr>
              <a:t>2022 Panorama of Education</a:t>
            </a:r>
            <a:r>
              <a:rPr lang="en">
                <a:latin typeface="Afacad Flux"/>
                <a:ea typeface="Afacad Flux"/>
                <a:cs typeface="Afacad Flux"/>
                <a:sym typeface="Afacad Flux"/>
              </a:rPr>
              <a:t>  report. With regard to the first phase, the enrolment rate has increased by 26 percentage points since 2005, reaching 41.1 %. This uptake is expected to continue to gradually increase through a sufficient number of places being made available and the extension of free-of-charge provision.</a:t>
            </a:r>
            <a:endParaRPr>
              <a:latin typeface="Afacad Flux"/>
              <a:ea typeface="Afacad Flux"/>
              <a:cs typeface="Afacad Flux"/>
              <a:sym typeface="Afacad Flux"/>
            </a:endParaRPr>
          </a:p>
        </p:txBody>
      </p:sp>
    </p:spTree>
  </p:cSld>
  <p:clrMapOvr>
    <a:masterClrMapping/>
  </p:clrMapOvr>
</p:sld>
</file>

<file path=ppt/theme/theme1.xml><?xml version="1.0" encoding="utf-8"?>
<a:theme xmlns:a="http://schemas.openxmlformats.org/drawingml/2006/main" xmlns:r="http://schemas.openxmlformats.org/officeDocument/2006/relationships" name="Playroom">
  <a:themeElements>
    <a:clrScheme name="Simple Light">
      <a:dk1>
        <a:srgbClr val="EEEEEE"/>
      </a:dk1>
      <a:lt1>
        <a:srgbClr val="000000"/>
      </a:lt1>
      <a:dk2>
        <a:srgbClr val="FFFFFA"/>
      </a:dk2>
      <a:lt2>
        <a:srgbClr val="BC84EE"/>
      </a:lt2>
      <a:accent1>
        <a:srgbClr val="C9F65B"/>
      </a:accent1>
      <a:accent2>
        <a:srgbClr val="FF823A"/>
      </a:accent2>
      <a:accent3>
        <a:srgbClr val="E8D1FF"/>
      </a:accent3>
      <a:accent4>
        <a:srgbClr val="5A6E28"/>
      </a:accent4>
      <a:accent5>
        <a:srgbClr val="DCFD8B"/>
      </a:accent5>
      <a:accent6>
        <a:srgbClr val="FDD5BD"/>
      </a:accent6>
      <a:hlink>
        <a:srgbClr val="68359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