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  <p:sldMasterId id="2147483651" r:id="rId4"/>
    <p:sldMasterId id="2147483697" r:id="rId5"/>
    <p:sldMasterId id="2147483768" r:id="rId6"/>
  </p:sldMasterIdLst>
  <p:notesMasterIdLst>
    <p:notesMasterId r:id="rId36"/>
  </p:notesMasterIdLst>
  <p:sldIdLst>
    <p:sldId id="256" r:id="rId7"/>
    <p:sldId id="259" r:id="rId8"/>
    <p:sldId id="260" r:id="rId9"/>
    <p:sldId id="261" r:id="rId10"/>
    <p:sldId id="262" r:id="rId11"/>
    <p:sldId id="264" r:id="rId12"/>
    <p:sldId id="265" r:id="rId13"/>
    <p:sldId id="270" r:id="rId14"/>
    <p:sldId id="271" r:id="rId15"/>
    <p:sldId id="276" r:id="rId16"/>
    <p:sldId id="257" r:id="rId17"/>
    <p:sldId id="258" r:id="rId18"/>
    <p:sldId id="277" r:id="rId19"/>
    <p:sldId id="280" r:id="rId20"/>
    <p:sldId id="281" r:id="rId21"/>
    <p:sldId id="263" r:id="rId22"/>
    <p:sldId id="282" r:id="rId23"/>
    <p:sldId id="283" r:id="rId24"/>
    <p:sldId id="284" r:id="rId25"/>
    <p:sldId id="285" r:id="rId26"/>
    <p:sldId id="294" r:id="rId27"/>
    <p:sldId id="286" r:id="rId28"/>
    <p:sldId id="287" r:id="rId29"/>
    <p:sldId id="288" r:id="rId30"/>
    <p:sldId id="292" r:id="rId31"/>
    <p:sldId id="289" r:id="rId32"/>
    <p:sldId id="295" r:id="rId33"/>
    <p:sldId id="296" r:id="rId34"/>
    <p:sldId id="293" r:id="rId35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2" y="5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lt-LT" altLang="lt-LT"/>
          </a:p>
        </p:txBody>
      </p:sp>
      <p:sp>
        <p:nvSpPr>
          <p:cNvPr id="16387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1937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23DF0F1-3114-48E4-9454-8831E2D4E1F9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5200" cy="480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lt-LT" altLang="lt-LT" noProof="0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C11B17E-3A07-4A8A-8E2B-A5DFB8FD6459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F395C424-7ACC-4C64-8A37-09CCAE57EA6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A4F2FA2E-D46D-40CB-AB46-7273FAC114B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6B04332E-82B5-410B-B0AB-C64E8B283F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6A9B90D3-7A71-4F6A-865C-3C3597432169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333283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BC955E6-BC98-417A-9244-F30BCF990135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184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6D6188B-DC58-4C7B-9F58-1CE882B35B2C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204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371AC2E-0945-4F85-9F73-288F4E19752E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225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9A8EFC6-6E09-45CF-8577-A6FF8C6C0308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245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45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6A8DB3-A69F-4179-B267-E2A9AC9854D6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266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637671F-AAC9-4E91-9CA7-458082ABDB18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286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86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86E2676-4337-40F6-B507-45AFCF7A7A35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3525" cy="40068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6788" cy="48101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287763C-841C-4C17-B3EB-9B87998033E0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409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B11F73A-35AF-48E2-A06B-D5F230FE4664}" type="slidenum">
              <a:rPr lang="lt-LT" altLang="lt-LT" sz="1400">
                <a:cs typeface="Lucida Sans Unicode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lt-LT" altLang="lt-LT" sz="1400">
              <a:cs typeface="Lucida Sans Unicode" charset="0"/>
            </a:endParaRPr>
          </a:p>
        </p:txBody>
      </p:sp>
      <p:sp>
        <p:nvSpPr>
          <p:cNvPr id="430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lt-LT" altLang="lt-LT">
              <a:latin typeface="Times New Roman" pitchFamily="16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E09F77-6D69-44BC-8C45-D959C8F9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CB6933FB-7CF2-4693-BFD5-4D04DF35A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6CA9D-33A2-40EB-B577-BB96F31CE3F0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51604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FC420D8-699C-43E9-9A35-31B248AA4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A1ED0361-3B89-4491-A367-4DA3B60B27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B0662D-DED5-4566-AAB0-2D40A84DB3A6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20142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7AE90015-FDC6-4C49-9A80-D1CD82EA60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4088" y="301625"/>
            <a:ext cx="2266950" cy="645318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CE37F708-7DEA-42B8-BFA6-6F06DF261F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8450" cy="645318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DF2B30-4530-4FED-8498-81AF56EFF7BC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676066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0A804FD-0BC8-498E-B4B0-B1F677919F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B1B5C3E4-3956-43D3-8342-804BBC53A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BCA093-4776-4565-8F63-60E213AEE3C7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988643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731FC37-C66F-4015-95B9-54BB7353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0BF3262-3F88-429E-B757-4C04D7C62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B39EA-01C6-4334-B67B-F09C6028DB5F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9640027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4E2210F-4498-4E81-825D-B03DDF761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A3A1970-BB82-4645-B752-1D01442D1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D28A74-D79F-409F-8D8B-38323EBB2D98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977501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F0E808F-205F-415B-BC70-DC2EC3DD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9DB8A4D-DBF2-4FEE-B280-EF8CFACD56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9750" cy="413702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CFCC574-D4D4-4E59-A5D0-F2F5657764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2875" y="1979613"/>
            <a:ext cx="4349750" cy="413702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D7FC0-A477-4516-8AFA-7962764B5404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956488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6853CC-25D2-407B-AD3D-467C22B9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9FDE0EA-6984-4642-BB3B-63203C147D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2C562DC-0568-4612-BE8F-25FB9E53D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D1D9CFC-B450-48AB-AAB8-697AB09D2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0B74E857-CA8C-431A-B593-8D9B9E9873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96BD34-5986-4791-84C0-E941E064745B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3731919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3FA7775-9D83-4CC1-952A-14327A239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91E5C-A45C-4647-9FC9-1EDC076B5A8B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696180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BD2A25-31D7-4F7A-A23C-BDA08FEB8588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911930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FF50ED3-B990-40BB-AAB3-2664C1CE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75D5758-6D02-473D-ABB6-0DE1854C1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81097483-D19E-416B-A285-A68DF0460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A699FA-35C4-4877-B399-559665D4974A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95730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17A9873-AF78-4428-93F3-9D5B8C900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8DCB0E13-DE9F-4EEF-BE62-F3CB7CAB72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F1357-E42B-49B1-B1A9-01B13733586C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709058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5D1EC66-DA3C-4D47-B786-2CBBBE882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199BC188-D091-4D0B-B824-AE204B3FC0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t-LT" noProof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65FFCFA9-61A9-4831-890A-AEC3A0370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E4E11-A45C-482F-94E7-ABD25F2335AD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975129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0841B81-2F5A-40A2-8EF8-56380F5D6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30DB2E95-F515-4BB9-B8A3-F32B8AB536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1E090-EBCA-4359-A7AD-B35A52CCB2AF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467820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72C34259-1723-49F4-98D2-E26EC8046E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15013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135B6C6E-2AFF-4A69-BA45-31744B98F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15013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3C47A7-02C0-4F27-9ADE-FABC42ECA870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620050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8633A2D-2657-4724-9CA6-582CAECD4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2543AE1B-B159-4883-ACC8-7388B8D14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63A490-A65A-4CDA-BFDD-9194F960EBE5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6921937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39676FB-A213-46FF-86CB-C49E19CBB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3005FAF-4292-4885-B25C-7DFB9A3DA7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62D21D-5CC0-4719-AC4C-476AB032916F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0664956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A9FD158-3F8B-4D7A-9AEC-3A509B2EC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58B9F74-8F70-4F4F-B082-BB1466F67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939ACB-3C08-4AA4-946B-EDCDE4BDC24B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1850394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6970614-ED88-452D-9B73-F52EB3268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59CA93B-DDCD-4437-8225-3F9B4E5552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25" y="1949450"/>
            <a:ext cx="4349750" cy="3808413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29F1B2A6-A7C4-4BD6-B197-4E952278A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2875" y="1949450"/>
            <a:ext cx="4349750" cy="3808413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7F0CC0-BF5F-4F16-9F96-C523B9E44B3F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880100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D9F8361-550D-49FB-974C-EF38B7093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1644109-EC1A-4324-BA1B-B6EFF8C14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EDC994E3-3F51-4BAF-B705-284B0C6C15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71FC35CF-BFF2-45FD-A78E-7AC5D20BA6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D5205DCB-FA2C-4D94-85DB-D1283BBA20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63893E-80E9-4970-B659-EBD03907B0B2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1944292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632F550-109D-4691-B3E7-16B9CC7AE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65859-A7ED-4E7F-9DF9-40A4B69422D6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775252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6D283-3D42-4D9C-8A9F-7F0739EDCA29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43837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76E6AE1-2DFA-4287-B4A6-D953ECA27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F736FB7-BD73-4959-AE61-603DC34FF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18F4C-4FAE-49F1-8CA3-DE7AE62BEF16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743047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026317E-E5DB-407F-8553-300726F6E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52BA0A6-9AEC-4F28-8731-29ABA459B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343DD2DF-04CE-4769-9057-D29414CF3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92CDA-9C31-4033-A55F-5819059ABDDC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5695698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DDD90E4-863A-4ABD-9BA3-1D288F8D8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0C0D4E48-0567-4E74-99BE-CB2E30BC87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t-LT" noProof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EDA66897-6942-4E31-952B-EE9918397C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6F94A2-13FC-44B0-92F1-4B3A2E689F88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0614226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1A71DD9-85BE-417D-924F-D5ACA0B4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003FAA4C-7726-425E-AB64-AD107A0B9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89023-E988-4369-801E-C27772D81EF2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020708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70E81D98-9F75-4BDC-9992-6F9903554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59650" y="684213"/>
            <a:ext cx="2212975" cy="5073650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E94880A-178A-4C6A-B203-D3064B1E17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0725" y="684213"/>
            <a:ext cx="6486525" cy="5073650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74F10D-9032-4FC2-B2B0-6CF996EDFE74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4233944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65E270-72B5-4AF3-999C-75916D2AF5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3C717C1B-9AFD-4D1A-98D6-3817E8D8B7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810CCD-072F-46D4-B403-7184D7367DD2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40871226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BC8258E-EBB5-4550-B337-A4FE46E13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66AF0B9-0EB0-4B87-885E-32F1368BD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0742D8-6EA4-4EE0-A10D-368B71DB445C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061428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247C3C9-C959-42F9-99D5-3BEDE5130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C986410-29F4-4102-9CDB-955DF6172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9C6DB2-D0BA-4E0F-BD87-A7951D8DFBF7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3710318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9C6D868-0FD9-4913-AB87-31D4393B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3611C64-CF32-4B25-B25F-F90F702BB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725" y="1979613"/>
            <a:ext cx="4349750" cy="413702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0029BE6-D8F5-43C9-BA8B-42E3B9A58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22875" y="1979613"/>
            <a:ext cx="4349750" cy="4137025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C44206-1E0C-43C5-97DA-A497885B0110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042928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7BC32F8-8E69-453D-BE4C-7CD2303A5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20E17B2-A383-4306-B0B4-2A218A44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3579B48-DDB9-4A42-B88C-AF3E9F527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54624BBF-B0CB-494C-B16C-33A0347F90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7D5BB312-7F8A-46E1-8C51-8661FB86F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8B0106-9FB6-4AA2-9022-23A923470A20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0924178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71F4D8B-1B64-4E26-A0E3-CB08F5368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2769C-FE04-4E8A-8BA4-C80ED0AD2C04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211328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5F0A436-C57D-4966-8A11-D5F9F6CC1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743E721-EA22-4A72-A6A6-5939435AE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6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89B371D4-DADC-4210-AC04-02231813D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7700" cy="4986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EF2167-897C-4091-9235-8545785C6C09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9352294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D33496-2B7F-492C-9955-5367A6C621FD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2835389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58592B0-7A82-45B5-814C-6BB44F9B5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F83CA4B-6817-4426-9F09-80CEE7992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998695D3-4EA4-46A8-B17A-46D86976D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29590-3105-428A-88E3-B0847E6D7B2E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4013452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66FCEB4-210E-4A47-9A6A-D64DA28E8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D5A38CC3-3EC7-4DB4-90EB-581929A80C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t-LT" noProof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729C3D7-C818-4725-A531-B5A47E016D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F0CD97-2EC0-4F08-867F-C27C52A16C8B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9476865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786B71B-49C9-4142-BE38-F95509D66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164BA6C2-D6E1-409B-85F5-DCDBF5DF6E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B7F0C-CF6F-4AF6-A396-2D895CCDB199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3570381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D4CEE7E9-000A-4D05-9746-958A853712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15013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29E354CF-7BB5-40DE-B9B0-18210FF9B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15013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0F0BF-75AC-487E-8E32-8D624C3F150F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9374798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rinktinis mak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18C6569-DC9A-4043-8198-7A53D84A0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01625"/>
            <a:ext cx="9067800" cy="1258888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61046-02EE-429D-8B14-A9B574AE50D3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5793064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88036" y="1511935"/>
            <a:ext cx="8655897" cy="2015913"/>
          </a:xfrm>
          <a:ln>
            <a:noFill/>
          </a:ln>
        </p:spPr>
        <p:txBody>
          <a:bodyPr tIns="0" rIns="18288"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6173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88036" y="3558863"/>
            <a:ext cx="8659257" cy="1931917"/>
          </a:xfrm>
        </p:spPr>
        <p:txBody>
          <a:bodyPr lIns="0" rIns="18288"/>
          <a:lstStyle>
            <a:lvl1pPr marL="0" marR="50397" indent="0" algn="r">
              <a:buNone/>
              <a:defRPr>
                <a:solidFill>
                  <a:schemeClr val="tx1"/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lang="lt-LT"/>
              <a:t>Spustelėję redag. ruoš. paantrš. stilių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2235DBC7-3EB8-476E-A6F2-D393EAA3F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5CBCB-1DBB-4F5F-ADAA-58A229EA01FC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E48A8285-ACB6-471C-B522-84E1AEC4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245ECCA6-A8DE-4254-A9C3-F30ABA54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AD1243CE-D904-459A-B030-550E3C72798D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4279704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0828-CE82-41AD-87DB-17D14D005780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73B425-6836-4C90-85A1-91B7D406AC7D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165463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bg>
      <p:bgPr>
        <a:blipFill dpi="0" rotWithShape="0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676" y="1451458"/>
            <a:ext cx="8568531" cy="1501855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6173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676" y="2981391"/>
            <a:ext cx="8568531" cy="1664178"/>
          </a:xfrm>
        </p:spPr>
        <p:txBody>
          <a:bodyPr lIns="45720" rIns="45720"/>
          <a:lstStyle>
            <a:lvl1pPr marL="0" indent="0">
              <a:buNone/>
              <a:defRPr sz="2425">
                <a:solidFill>
                  <a:schemeClr val="tx1"/>
                </a:solidFill>
              </a:defRPr>
            </a:lvl1pPr>
            <a:lvl2pPr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FE163-E536-4D9A-B09E-A402D2EE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7CC1B-9290-4A26-9158-435D1A96FC1C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F5061-8A33-483C-B604-2D370C495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4F9CC6-37B1-457E-89F9-3F18EA49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60B8DD07-4231-492E-9CEF-BDBA737175A1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0263796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776127"/>
            <a:ext cx="9072563" cy="1259946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2116538"/>
            <a:ext cx="4452276" cy="4888590"/>
          </a:xfrm>
        </p:spPr>
        <p:txBody>
          <a:bodyPr/>
          <a:lstStyle>
            <a:lvl1pPr>
              <a:defRPr sz="286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2116538"/>
            <a:ext cx="4452276" cy="4888590"/>
          </a:xfrm>
        </p:spPr>
        <p:txBody>
          <a:bodyPr/>
          <a:lstStyle>
            <a:lvl1pPr>
              <a:defRPr sz="286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E4458-45FF-4DC7-8F8E-ACE4632EA968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76F03-ADF3-470F-A7DC-C57285EBB8E3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699709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3E30538-795B-49B3-8D14-10B5EF57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9E69A3D-574E-4299-8C64-EEF211B86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81A18927-ABD1-4F8C-83EF-F10E9B1C8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74D783EA-584A-4F65-86DC-2413B5CEAF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90286F04-6B83-47EF-994C-8F47F0CF4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F2B37B-46D9-49EE-BE2C-27833669F652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4157291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77612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2045068"/>
            <a:ext cx="4454027" cy="726813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646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5" b="1"/>
            </a:lvl2pPr>
            <a:lvl3pPr>
              <a:buNone/>
              <a:defRPr sz="1984" b="1"/>
            </a:lvl3pPr>
            <a:lvl4pPr>
              <a:buNone/>
              <a:defRPr sz="1764" b="1"/>
            </a:lvl4pPr>
            <a:lvl5pPr>
              <a:buNone/>
              <a:defRPr sz="1764" b="1"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5120818" y="2050038"/>
            <a:ext cx="4455776" cy="721843"/>
          </a:xfrm>
        </p:spPr>
        <p:txBody>
          <a:bodyPr lIns="45720" tIns="0" rIns="45720" bIns="0" anchor="ctr"/>
          <a:lstStyle>
            <a:lvl1pPr marL="0" indent="0">
              <a:buNone/>
              <a:defRPr sz="2646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205" b="1"/>
            </a:lvl2pPr>
            <a:lvl3pPr>
              <a:buNone/>
              <a:defRPr sz="1984" b="1"/>
            </a:lvl3pPr>
            <a:lvl4pPr>
              <a:buNone/>
              <a:defRPr sz="1764" b="1"/>
            </a:lvl4pPr>
            <a:lvl5pPr>
              <a:buNone/>
              <a:defRPr sz="1764" b="1"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504031" y="2771881"/>
            <a:ext cx="4454027" cy="4239194"/>
          </a:xfrm>
        </p:spPr>
        <p:txBody>
          <a:bodyPr tIns="0"/>
          <a:lstStyle>
            <a:lvl1pPr>
              <a:defRPr sz="2425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771881"/>
            <a:ext cx="4455776" cy="4239194"/>
          </a:xfrm>
        </p:spPr>
        <p:txBody>
          <a:bodyPr tIns="0"/>
          <a:lstStyle>
            <a:lvl1pPr>
              <a:defRPr sz="2425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376A-ED8C-4C79-A429-E04B326BD021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EFD16-6C4A-4804-87D2-BE2E2AC09A55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439315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776127"/>
            <a:ext cx="9156568" cy="1259946"/>
          </a:xfrm>
        </p:spPr>
        <p:txBody>
          <a:bodyPr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512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82CD6-6C34-4FD5-8385-08C9E0FC44D2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08EB3A-1831-4178-9C47-5E8C447A434C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648282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1A2B-CC8B-4BC6-820D-3BCE4EF26068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AC3C15-0D77-445F-B5EA-F587E142BEE2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986967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047" y="566978"/>
            <a:ext cx="3024188" cy="1280945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866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756047" y="1847921"/>
            <a:ext cx="3024188" cy="5039783"/>
          </a:xfrm>
        </p:spPr>
        <p:txBody>
          <a:bodyPr lIns="18288" rIns="18288"/>
          <a:lstStyle>
            <a:lvl1pPr marL="0" indent="0" algn="l">
              <a:buNone/>
              <a:defRPr sz="1543"/>
            </a:lvl1pPr>
            <a:lvl2pPr indent="0" algn="l">
              <a:buNone/>
              <a:defRPr sz="1323"/>
            </a:lvl2pPr>
            <a:lvl3pPr indent="0" algn="l">
              <a:buNone/>
              <a:defRPr sz="1102"/>
            </a:lvl3pPr>
            <a:lvl4pPr indent="0" algn="l">
              <a:buNone/>
              <a:defRPr sz="992"/>
            </a:lvl4pPr>
            <a:lvl5pPr indent="0" algn="l">
              <a:buNone/>
              <a:defRPr sz="992"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941245" y="1847921"/>
            <a:ext cx="5635349" cy="5039783"/>
          </a:xfrm>
        </p:spPr>
        <p:txBody>
          <a:bodyPr tIns="0"/>
          <a:lstStyle>
            <a:lvl1pPr>
              <a:defRPr sz="3086"/>
            </a:lvl1pPr>
            <a:lvl2pPr>
              <a:defRPr sz="2866"/>
            </a:lvl2pPr>
            <a:lvl3pPr>
              <a:defRPr sz="2646"/>
            </a:lvl3pPr>
            <a:lvl4pPr>
              <a:defRPr sz="2205"/>
            </a:lvl4pPr>
            <a:lvl5pPr>
              <a:defRPr sz="1984"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F20C5-7A50-42F6-99CA-C88E59346CD1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0753B7-4316-4544-B89F-732A87C2D12B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5314413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>
            <a:extLst>
              <a:ext uri="{FF2B5EF4-FFF2-40B4-BE49-F238E27FC236}">
                <a16:creationId xmlns:a16="http://schemas.microsoft.com/office/drawing/2014/main" id="{3AE0D252-83B1-4095-87B8-CB297B2952A4}"/>
              </a:ext>
            </a:extLst>
          </p:cNvPr>
          <p:cNvSpPr/>
          <p:nvPr/>
        </p:nvSpPr>
        <p:spPr>
          <a:xfrm rot="420000" flipV="1">
            <a:off x="3489325" y="1220788"/>
            <a:ext cx="5797550" cy="453707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/>
          </a:p>
        </p:txBody>
      </p:sp>
      <p:sp>
        <p:nvSpPr>
          <p:cNvPr id="6" name="Right Triangle 11">
            <a:extLst>
              <a:ext uri="{FF2B5EF4-FFF2-40B4-BE49-F238E27FC236}">
                <a16:creationId xmlns:a16="http://schemas.microsoft.com/office/drawing/2014/main" id="{4165B601-0933-431B-A2EE-501415689DDA}"/>
              </a:ext>
            </a:extLst>
          </p:cNvPr>
          <p:cNvSpPr/>
          <p:nvPr/>
        </p:nvSpPr>
        <p:spPr>
          <a:xfrm rot="420000" flipV="1">
            <a:off x="8823325" y="5908675"/>
            <a:ext cx="171450" cy="171450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/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D33A645-D96A-4F4A-BC0E-683E7E7C9537}"/>
              </a:ext>
            </a:extLst>
          </p:cNvPr>
          <p:cNvSpPr>
            <a:spLocks/>
          </p:cNvSpPr>
          <p:nvPr/>
        </p:nvSpPr>
        <p:spPr bwMode="auto">
          <a:xfrm flipV="1">
            <a:off x="-11113" y="6411913"/>
            <a:ext cx="10102851" cy="11477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6" tIns="50398" rIns="100796" bIns="50398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841E3364-9B95-45C2-BA29-95B2B3FE392D}"/>
              </a:ext>
            </a:extLst>
          </p:cNvPr>
          <p:cNvSpPr>
            <a:spLocks/>
          </p:cNvSpPr>
          <p:nvPr/>
        </p:nvSpPr>
        <p:spPr bwMode="auto">
          <a:xfrm flipV="1">
            <a:off x="4830763" y="6856413"/>
            <a:ext cx="5249862" cy="7032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6" tIns="50398" rIns="100796" bIns="50398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42" y="1297420"/>
            <a:ext cx="2439511" cy="1744547"/>
          </a:xfrm>
        </p:spPr>
        <p:txBody>
          <a:bodyPr lIns="45720" rIns="45720" bIns="45720"/>
          <a:lstStyle>
            <a:lvl1pPr algn="l">
              <a:buNone/>
              <a:defRPr sz="2205" b="1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2042" y="3118211"/>
            <a:ext cx="2436151" cy="2402297"/>
          </a:xfrm>
        </p:spPr>
        <p:txBody>
          <a:bodyPr lIns="64008" rIns="45720"/>
          <a:lstStyle>
            <a:lvl1pPr marL="0" indent="0" algn="l">
              <a:spcBef>
                <a:spcPts val="276"/>
              </a:spcBef>
              <a:buFontTx/>
              <a:buNone/>
              <a:defRPr sz="1433"/>
            </a:lvl1pPr>
            <a:lvl2pPr>
              <a:defRPr sz="1323"/>
            </a:lvl2pPr>
            <a:lvl3pPr>
              <a:defRPr sz="1102"/>
            </a:lvl3pPr>
            <a:lvl4pPr>
              <a:defRPr sz="992"/>
            </a:lvl4pPr>
            <a:lvl5pPr>
              <a:defRPr sz="992"/>
            </a:lvl5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842845" y="1322245"/>
            <a:ext cx="5090716" cy="433421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527"/>
            </a:lvl1pPr>
          </a:lstStyle>
          <a:p>
            <a:pPr lvl="0"/>
            <a:r>
              <a:rPr lang="lt-LT" noProof="0"/>
              <a:t>Spustelėkite piktogr. norėdami įtraukti pav.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A8E263FE-306E-4BDA-BB02-4FE6F50C2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9A4EA-E491-4336-8935-E784C451A14A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A4B1EE5-2C3A-4D95-9ED6-D32E90D57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4C9FC1A-D0F9-4C68-9EA1-E8FA93C26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04288" y="7007225"/>
            <a:ext cx="673100" cy="401638"/>
          </a:xfrm>
        </p:spPr>
        <p:txBody>
          <a:bodyPr/>
          <a:lstStyle>
            <a:lvl1pPr>
              <a:defRPr/>
            </a:lvl1pPr>
          </a:lstStyle>
          <a:p>
            <a:fld id="{EA56D01E-017A-4A25-B586-191A7BBB6BD5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4721396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ACB92-AA40-49D7-A659-A5739B6CD396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C124D4-EFA3-4268-9379-B908A787D19F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4100810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1007958"/>
            <a:ext cx="2268141" cy="5745004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1007958"/>
            <a:ext cx="6636411" cy="5745004"/>
          </a:xfrm>
        </p:spPr>
        <p:txBody>
          <a:bodyPr vert="eaVert"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3CDDF-34F9-427C-A5B0-D5833EA734C1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2AD98E-3736-4F26-8BBA-EC7401A2DFA0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4041299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47583206-87F0-4C7A-9E0B-EE9B803E47A2}"/>
              </a:ext>
            </a:extLst>
          </p:cNvPr>
          <p:cNvSpPr/>
          <p:nvPr/>
        </p:nvSpPr>
        <p:spPr>
          <a:xfrm>
            <a:off x="252413" y="252413"/>
            <a:ext cx="9586912" cy="665162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33363" y="5902325"/>
            <a:ext cx="9617075" cy="1466850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763924"/>
            <a:ext cx="8568531" cy="1962239"/>
          </a:xfrm>
        </p:spPr>
        <p:txBody>
          <a:bodyPr anchor="b"/>
          <a:lstStyle>
            <a:lvl1pPr>
              <a:defRPr sz="485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094" y="3919833"/>
            <a:ext cx="7056438" cy="1623930"/>
          </a:xfrm>
        </p:spPr>
        <p:txBody>
          <a:bodyPr/>
          <a:lstStyle>
            <a:lvl1pPr marL="0" indent="0" algn="ctr">
              <a:buNone/>
              <a:defRPr sz="2205">
                <a:solidFill>
                  <a:srgbClr val="FFFFFF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/>
              <a:t>Spustelėję redag. ruoš. paantrš. stilių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006AD70-E7D7-4894-9A58-E6FF2F5CF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103AF33-08E3-4D97-9FD1-4C347241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111E082-D25A-48DE-BCBE-7184E53C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9E206-3EE8-4945-87CE-5B4778EB7DA6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6936255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A157F-C567-431A-8774-790AC2BBD3C2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6641461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2928ED3A-E3B4-42E2-A150-22D98395F0A2}"/>
              </a:ext>
            </a:extLst>
          </p:cNvPr>
          <p:cNvSpPr/>
          <p:nvPr/>
        </p:nvSpPr>
        <p:spPr>
          <a:xfrm>
            <a:off x="252413" y="252413"/>
            <a:ext cx="9586912" cy="5221287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667500" y="4633913"/>
            <a:ext cx="3170238" cy="787400"/>
          </a:xfrm>
          <a:custGeom>
            <a:avLst/>
            <a:gdLst>
              <a:gd name="T0" fmla="*/ 2700 w 2706"/>
              <a:gd name="T1" fmla="*/ 0 h 640"/>
              <a:gd name="T2" fmla="*/ 2700 w 2706"/>
              <a:gd name="T3" fmla="*/ 0 h 640"/>
              <a:gd name="T4" fmla="*/ 2586 w 2706"/>
              <a:gd name="T5" fmla="*/ 18 h 640"/>
              <a:gd name="T6" fmla="*/ 2470 w 2706"/>
              <a:gd name="T7" fmla="*/ 38 h 640"/>
              <a:gd name="T8" fmla="*/ 2352 w 2706"/>
              <a:gd name="T9" fmla="*/ 60 h 640"/>
              <a:gd name="T10" fmla="*/ 2230 w 2706"/>
              <a:gd name="T11" fmla="*/ 82 h 640"/>
              <a:gd name="T12" fmla="*/ 2106 w 2706"/>
              <a:gd name="T13" fmla="*/ 108 h 640"/>
              <a:gd name="T14" fmla="*/ 1978 w 2706"/>
              <a:gd name="T15" fmla="*/ 134 h 640"/>
              <a:gd name="T16" fmla="*/ 1848 w 2706"/>
              <a:gd name="T17" fmla="*/ 164 h 640"/>
              <a:gd name="T18" fmla="*/ 1714 w 2706"/>
              <a:gd name="T19" fmla="*/ 194 h 640"/>
              <a:gd name="T20" fmla="*/ 1714 w 2706"/>
              <a:gd name="T21" fmla="*/ 194 h 640"/>
              <a:gd name="T22" fmla="*/ 1472 w 2706"/>
              <a:gd name="T23" fmla="*/ 252 h 640"/>
              <a:gd name="T24" fmla="*/ 1236 w 2706"/>
              <a:gd name="T25" fmla="*/ 304 h 640"/>
              <a:gd name="T26" fmla="*/ 1010 w 2706"/>
              <a:gd name="T27" fmla="*/ 352 h 640"/>
              <a:gd name="T28" fmla="*/ 792 w 2706"/>
              <a:gd name="T29" fmla="*/ 398 h 640"/>
              <a:gd name="T30" fmla="*/ 584 w 2706"/>
              <a:gd name="T31" fmla="*/ 438 h 640"/>
              <a:gd name="T32" fmla="*/ 382 w 2706"/>
              <a:gd name="T33" fmla="*/ 474 h 640"/>
              <a:gd name="T34" fmla="*/ 188 w 2706"/>
              <a:gd name="T35" fmla="*/ 508 h 640"/>
              <a:gd name="T36" fmla="*/ 0 w 2706"/>
              <a:gd name="T37" fmla="*/ 538 h 640"/>
              <a:gd name="T38" fmla="*/ 0 w 2706"/>
              <a:gd name="T39" fmla="*/ 538 h 640"/>
              <a:gd name="T40" fmla="*/ 130 w 2706"/>
              <a:gd name="T41" fmla="*/ 556 h 640"/>
              <a:gd name="T42" fmla="*/ 254 w 2706"/>
              <a:gd name="T43" fmla="*/ 572 h 640"/>
              <a:gd name="T44" fmla="*/ 374 w 2706"/>
              <a:gd name="T45" fmla="*/ 586 h 640"/>
              <a:gd name="T46" fmla="*/ 492 w 2706"/>
              <a:gd name="T47" fmla="*/ 598 h 640"/>
              <a:gd name="T48" fmla="*/ 606 w 2706"/>
              <a:gd name="T49" fmla="*/ 610 h 640"/>
              <a:gd name="T50" fmla="*/ 716 w 2706"/>
              <a:gd name="T51" fmla="*/ 618 h 640"/>
              <a:gd name="T52" fmla="*/ 822 w 2706"/>
              <a:gd name="T53" fmla="*/ 626 h 640"/>
              <a:gd name="T54" fmla="*/ 926 w 2706"/>
              <a:gd name="T55" fmla="*/ 632 h 640"/>
              <a:gd name="T56" fmla="*/ 1028 w 2706"/>
              <a:gd name="T57" fmla="*/ 636 h 640"/>
              <a:gd name="T58" fmla="*/ 1126 w 2706"/>
              <a:gd name="T59" fmla="*/ 638 h 640"/>
              <a:gd name="T60" fmla="*/ 1220 w 2706"/>
              <a:gd name="T61" fmla="*/ 640 h 640"/>
              <a:gd name="T62" fmla="*/ 1312 w 2706"/>
              <a:gd name="T63" fmla="*/ 640 h 640"/>
              <a:gd name="T64" fmla="*/ 1402 w 2706"/>
              <a:gd name="T65" fmla="*/ 638 h 640"/>
              <a:gd name="T66" fmla="*/ 1490 w 2706"/>
              <a:gd name="T67" fmla="*/ 636 h 640"/>
              <a:gd name="T68" fmla="*/ 1574 w 2706"/>
              <a:gd name="T69" fmla="*/ 632 h 640"/>
              <a:gd name="T70" fmla="*/ 1656 w 2706"/>
              <a:gd name="T71" fmla="*/ 626 h 640"/>
              <a:gd name="T72" fmla="*/ 1734 w 2706"/>
              <a:gd name="T73" fmla="*/ 620 h 640"/>
              <a:gd name="T74" fmla="*/ 1812 w 2706"/>
              <a:gd name="T75" fmla="*/ 612 h 640"/>
              <a:gd name="T76" fmla="*/ 1886 w 2706"/>
              <a:gd name="T77" fmla="*/ 602 h 640"/>
              <a:gd name="T78" fmla="*/ 1960 w 2706"/>
              <a:gd name="T79" fmla="*/ 592 h 640"/>
              <a:gd name="T80" fmla="*/ 2030 w 2706"/>
              <a:gd name="T81" fmla="*/ 580 h 640"/>
              <a:gd name="T82" fmla="*/ 2100 w 2706"/>
              <a:gd name="T83" fmla="*/ 568 h 640"/>
              <a:gd name="T84" fmla="*/ 2166 w 2706"/>
              <a:gd name="T85" fmla="*/ 554 h 640"/>
              <a:gd name="T86" fmla="*/ 2232 w 2706"/>
              <a:gd name="T87" fmla="*/ 540 h 640"/>
              <a:gd name="T88" fmla="*/ 2296 w 2706"/>
              <a:gd name="T89" fmla="*/ 524 h 640"/>
              <a:gd name="T90" fmla="*/ 2358 w 2706"/>
              <a:gd name="T91" fmla="*/ 508 h 640"/>
              <a:gd name="T92" fmla="*/ 2418 w 2706"/>
              <a:gd name="T93" fmla="*/ 490 h 640"/>
              <a:gd name="T94" fmla="*/ 2478 w 2706"/>
              <a:gd name="T95" fmla="*/ 472 h 640"/>
              <a:gd name="T96" fmla="*/ 2592 w 2706"/>
              <a:gd name="T97" fmla="*/ 432 h 640"/>
              <a:gd name="T98" fmla="*/ 2702 w 2706"/>
              <a:gd name="T99" fmla="*/ 390 h 640"/>
              <a:gd name="T100" fmla="*/ 2702 w 2706"/>
              <a:gd name="T101" fmla="*/ 390 h 640"/>
              <a:gd name="T102" fmla="*/ 2706 w 2706"/>
              <a:gd name="T103" fmla="*/ 388 h 640"/>
              <a:gd name="T104" fmla="*/ 2706 w 2706"/>
              <a:gd name="T105" fmla="*/ 388 h 640"/>
              <a:gd name="T106" fmla="*/ 2706 w 2706"/>
              <a:gd name="T107" fmla="*/ 0 h 640"/>
              <a:gd name="T108" fmla="*/ 2706 w 2706"/>
              <a:gd name="T109" fmla="*/ 0 h 640"/>
              <a:gd name="T110" fmla="*/ 2700 w 2706"/>
              <a:gd name="T111" fmla="*/ 0 h 640"/>
              <a:gd name="T112" fmla="*/ 2700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796" tIns="50398" rIns="100796" bIns="50398"/>
          <a:lstStyle/>
          <a:p>
            <a:endParaRPr lang="lt-LT"/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887663" y="4492625"/>
            <a:ext cx="6111875" cy="936625"/>
          </a:xfrm>
          <a:custGeom>
            <a:avLst/>
            <a:gdLst>
              <a:gd name="T0" fmla="*/ 5216 w 5216"/>
              <a:gd name="T1" fmla="*/ 714 h 762"/>
              <a:gd name="T2" fmla="*/ 4984 w 5216"/>
              <a:gd name="T3" fmla="*/ 686 h 762"/>
              <a:gd name="T4" fmla="*/ 4478 w 5216"/>
              <a:gd name="T5" fmla="*/ 610 h 762"/>
              <a:gd name="T6" fmla="*/ 3914 w 5216"/>
              <a:gd name="T7" fmla="*/ 508 h 762"/>
              <a:gd name="T8" fmla="*/ 3286 w 5216"/>
              <a:gd name="T9" fmla="*/ 374 h 762"/>
              <a:gd name="T10" fmla="*/ 2946 w 5216"/>
              <a:gd name="T11" fmla="*/ 296 h 762"/>
              <a:gd name="T12" fmla="*/ 2682 w 5216"/>
              <a:gd name="T13" fmla="*/ 236 h 762"/>
              <a:gd name="T14" fmla="*/ 2430 w 5216"/>
              <a:gd name="T15" fmla="*/ 184 h 762"/>
              <a:gd name="T16" fmla="*/ 2190 w 5216"/>
              <a:gd name="T17" fmla="*/ 140 h 762"/>
              <a:gd name="T18" fmla="*/ 1960 w 5216"/>
              <a:gd name="T19" fmla="*/ 102 h 762"/>
              <a:gd name="T20" fmla="*/ 1740 w 5216"/>
              <a:gd name="T21" fmla="*/ 72 h 762"/>
              <a:gd name="T22" fmla="*/ 1334 w 5216"/>
              <a:gd name="T23" fmla="*/ 28 h 762"/>
              <a:gd name="T24" fmla="*/ 970 w 5216"/>
              <a:gd name="T25" fmla="*/ 4 h 762"/>
              <a:gd name="T26" fmla="*/ 644 w 5216"/>
              <a:gd name="T27" fmla="*/ 0 h 762"/>
              <a:gd name="T28" fmla="*/ 358 w 5216"/>
              <a:gd name="T29" fmla="*/ 10 h 762"/>
              <a:gd name="T30" fmla="*/ 110 w 5216"/>
              <a:gd name="T31" fmla="*/ 32 h 762"/>
              <a:gd name="T32" fmla="*/ 0 w 5216"/>
              <a:gd name="T33" fmla="*/ 48 h 762"/>
              <a:gd name="T34" fmla="*/ 314 w 5216"/>
              <a:gd name="T35" fmla="*/ 86 h 762"/>
              <a:gd name="T36" fmla="*/ 652 w 5216"/>
              <a:gd name="T37" fmla="*/ 140 h 762"/>
              <a:gd name="T38" fmla="*/ 1014 w 5216"/>
              <a:gd name="T39" fmla="*/ 210 h 762"/>
              <a:gd name="T40" fmla="*/ 1402 w 5216"/>
              <a:gd name="T41" fmla="*/ 296 h 762"/>
              <a:gd name="T42" fmla="*/ 1756 w 5216"/>
              <a:gd name="T43" fmla="*/ 378 h 762"/>
              <a:gd name="T44" fmla="*/ 2408 w 5216"/>
              <a:gd name="T45" fmla="*/ 516 h 762"/>
              <a:gd name="T46" fmla="*/ 2708 w 5216"/>
              <a:gd name="T47" fmla="*/ 572 h 762"/>
              <a:gd name="T48" fmla="*/ 2992 w 5216"/>
              <a:gd name="T49" fmla="*/ 620 h 762"/>
              <a:gd name="T50" fmla="*/ 3260 w 5216"/>
              <a:gd name="T51" fmla="*/ 662 h 762"/>
              <a:gd name="T52" fmla="*/ 3512 w 5216"/>
              <a:gd name="T53" fmla="*/ 694 h 762"/>
              <a:gd name="T54" fmla="*/ 3750 w 5216"/>
              <a:gd name="T55" fmla="*/ 722 h 762"/>
              <a:gd name="T56" fmla="*/ 3974 w 5216"/>
              <a:gd name="T57" fmla="*/ 740 h 762"/>
              <a:gd name="T58" fmla="*/ 4184 w 5216"/>
              <a:gd name="T59" fmla="*/ 754 h 762"/>
              <a:gd name="T60" fmla="*/ 4384 w 5216"/>
              <a:gd name="T61" fmla="*/ 762 h 762"/>
              <a:gd name="T62" fmla="*/ 4570 w 5216"/>
              <a:gd name="T63" fmla="*/ 762 h 762"/>
              <a:gd name="T64" fmla="*/ 4746 w 5216"/>
              <a:gd name="T65" fmla="*/ 758 h 762"/>
              <a:gd name="T66" fmla="*/ 4912 w 5216"/>
              <a:gd name="T67" fmla="*/ 748 h 762"/>
              <a:gd name="T68" fmla="*/ 5068 w 5216"/>
              <a:gd name="T69" fmla="*/ 732 h 762"/>
              <a:gd name="T70" fmla="*/ 5216 w 5216"/>
              <a:gd name="T71" fmla="*/ 714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796" tIns="50398" rIns="100796" bIns="50398"/>
          <a:lstStyle/>
          <a:p>
            <a:endParaRPr lang="lt-LT"/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117850" y="4505325"/>
            <a:ext cx="6029325" cy="854075"/>
          </a:xfrm>
          <a:custGeom>
            <a:avLst/>
            <a:gdLst>
              <a:gd name="T0" fmla="*/ 0 w 5144"/>
              <a:gd name="T1" fmla="*/ 70 h 694"/>
              <a:gd name="T2" fmla="*/ 0 w 5144"/>
              <a:gd name="T3" fmla="*/ 70 h 694"/>
              <a:gd name="T4" fmla="*/ 18 w 5144"/>
              <a:gd name="T5" fmla="*/ 66 h 694"/>
              <a:gd name="T6" fmla="*/ 72 w 5144"/>
              <a:gd name="T7" fmla="*/ 56 h 694"/>
              <a:gd name="T8" fmla="*/ 164 w 5144"/>
              <a:gd name="T9" fmla="*/ 42 h 694"/>
              <a:gd name="T10" fmla="*/ 224 w 5144"/>
              <a:gd name="T11" fmla="*/ 34 h 694"/>
              <a:gd name="T12" fmla="*/ 294 w 5144"/>
              <a:gd name="T13" fmla="*/ 26 h 694"/>
              <a:gd name="T14" fmla="*/ 372 w 5144"/>
              <a:gd name="T15" fmla="*/ 20 h 694"/>
              <a:gd name="T16" fmla="*/ 462 w 5144"/>
              <a:gd name="T17" fmla="*/ 14 h 694"/>
              <a:gd name="T18" fmla="*/ 560 w 5144"/>
              <a:gd name="T19" fmla="*/ 8 h 694"/>
              <a:gd name="T20" fmla="*/ 670 w 5144"/>
              <a:gd name="T21" fmla="*/ 4 h 694"/>
              <a:gd name="T22" fmla="*/ 790 w 5144"/>
              <a:gd name="T23" fmla="*/ 2 h 694"/>
              <a:gd name="T24" fmla="*/ 920 w 5144"/>
              <a:gd name="T25" fmla="*/ 0 h 694"/>
              <a:gd name="T26" fmla="*/ 1060 w 5144"/>
              <a:gd name="T27" fmla="*/ 2 h 694"/>
              <a:gd name="T28" fmla="*/ 1210 w 5144"/>
              <a:gd name="T29" fmla="*/ 6 h 694"/>
              <a:gd name="T30" fmla="*/ 1372 w 5144"/>
              <a:gd name="T31" fmla="*/ 14 h 694"/>
              <a:gd name="T32" fmla="*/ 1544 w 5144"/>
              <a:gd name="T33" fmla="*/ 24 h 694"/>
              <a:gd name="T34" fmla="*/ 1726 w 5144"/>
              <a:gd name="T35" fmla="*/ 40 h 694"/>
              <a:gd name="T36" fmla="*/ 1920 w 5144"/>
              <a:gd name="T37" fmla="*/ 58 h 694"/>
              <a:gd name="T38" fmla="*/ 2126 w 5144"/>
              <a:gd name="T39" fmla="*/ 80 h 694"/>
              <a:gd name="T40" fmla="*/ 2342 w 5144"/>
              <a:gd name="T41" fmla="*/ 106 h 694"/>
              <a:gd name="T42" fmla="*/ 2570 w 5144"/>
              <a:gd name="T43" fmla="*/ 138 h 694"/>
              <a:gd name="T44" fmla="*/ 2808 w 5144"/>
              <a:gd name="T45" fmla="*/ 174 h 694"/>
              <a:gd name="T46" fmla="*/ 3058 w 5144"/>
              <a:gd name="T47" fmla="*/ 216 h 694"/>
              <a:gd name="T48" fmla="*/ 3320 w 5144"/>
              <a:gd name="T49" fmla="*/ 266 h 694"/>
              <a:gd name="T50" fmla="*/ 3594 w 5144"/>
              <a:gd name="T51" fmla="*/ 320 h 694"/>
              <a:gd name="T52" fmla="*/ 3880 w 5144"/>
              <a:gd name="T53" fmla="*/ 380 h 694"/>
              <a:gd name="T54" fmla="*/ 4178 w 5144"/>
              <a:gd name="T55" fmla="*/ 448 h 694"/>
              <a:gd name="T56" fmla="*/ 4488 w 5144"/>
              <a:gd name="T57" fmla="*/ 522 h 694"/>
              <a:gd name="T58" fmla="*/ 4810 w 5144"/>
              <a:gd name="T59" fmla="*/ 604 h 694"/>
              <a:gd name="T60" fmla="*/ 5144 w 5144"/>
              <a:gd name="T61" fmla="*/ 694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6" tIns="50398" rIns="100796" bIns="50398"/>
          <a:lstStyle/>
          <a:p>
            <a:endParaRPr lang="lt-LT"/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6183313" y="4491038"/>
            <a:ext cx="3648075" cy="717550"/>
          </a:xfrm>
          <a:custGeom>
            <a:avLst/>
            <a:gdLst>
              <a:gd name="T0" fmla="*/ 0 w 3112"/>
              <a:gd name="T1" fmla="*/ 584 h 584"/>
              <a:gd name="T2" fmla="*/ 0 w 3112"/>
              <a:gd name="T3" fmla="*/ 584 h 584"/>
              <a:gd name="T4" fmla="*/ 90 w 3112"/>
              <a:gd name="T5" fmla="*/ 560 h 584"/>
              <a:gd name="T6" fmla="*/ 336 w 3112"/>
              <a:gd name="T7" fmla="*/ 498 h 584"/>
              <a:gd name="T8" fmla="*/ 506 w 3112"/>
              <a:gd name="T9" fmla="*/ 456 h 584"/>
              <a:gd name="T10" fmla="*/ 702 w 3112"/>
              <a:gd name="T11" fmla="*/ 410 h 584"/>
              <a:gd name="T12" fmla="*/ 920 w 3112"/>
              <a:gd name="T13" fmla="*/ 360 h 584"/>
              <a:gd name="T14" fmla="*/ 1154 w 3112"/>
              <a:gd name="T15" fmla="*/ 306 h 584"/>
              <a:gd name="T16" fmla="*/ 1402 w 3112"/>
              <a:gd name="T17" fmla="*/ 254 h 584"/>
              <a:gd name="T18" fmla="*/ 1656 w 3112"/>
              <a:gd name="T19" fmla="*/ 202 h 584"/>
              <a:gd name="T20" fmla="*/ 1916 w 3112"/>
              <a:gd name="T21" fmla="*/ 154 h 584"/>
              <a:gd name="T22" fmla="*/ 2174 w 3112"/>
              <a:gd name="T23" fmla="*/ 108 h 584"/>
              <a:gd name="T24" fmla="*/ 2302 w 3112"/>
              <a:gd name="T25" fmla="*/ 88 h 584"/>
              <a:gd name="T26" fmla="*/ 2426 w 3112"/>
              <a:gd name="T27" fmla="*/ 68 h 584"/>
              <a:gd name="T28" fmla="*/ 2550 w 3112"/>
              <a:gd name="T29" fmla="*/ 52 h 584"/>
              <a:gd name="T30" fmla="*/ 2670 w 3112"/>
              <a:gd name="T31" fmla="*/ 36 h 584"/>
              <a:gd name="T32" fmla="*/ 2788 w 3112"/>
              <a:gd name="T33" fmla="*/ 24 h 584"/>
              <a:gd name="T34" fmla="*/ 2900 w 3112"/>
              <a:gd name="T35" fmla="*/ 14 h 584"/>
              <a:gd name="T36" fmla="*/ 3008 w 3112"/>
              <a:gd name="T37" fmla="*/ 6 h 584"/>
              <a:gd name="T38" fmla="*/ 3112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6" tIns="50398" rIns="100796" bIns="50398"/>
          <a:lstStyle/>
          <a:p>
            <a:endParaRPr lang="lt-LT"/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33363" y="4473575"/>
            <a:ext cx="9617075" cy="1466850"/>
          </a:xfrm>
          <a:custGeom>
            <a:avLst/>
            <a:gdLst>
              <a:gd name="T0" fmla="*/ 8192 w 8196"/>
              <a:gd name="T1" fmla="*/ 512 h 1192"/>
              <a:gd name="T2" fmla="*/ 8040 w 8196"/>
              <a:gd name="T3" fmla="*/ 570 h 1192"/>
              <a:gd name="T4" fmla="*/ 7878 w 8196"/>
              <a:gd name="T5" fmla="*/ 620 h 1192"/>
              <a:gd name="T6" fmla="*/ 7706 w 8196"/>
              <a:gd name="T7" fmla="*/ 666 h 1192"/>
              <a:gd name="T8" fmla="*/ 7522 w 8196"/>
              <a:gd name="T9" fmla="*/ 702 h 1192"/>
              <a:gd name="T10" fmla="*/ 7322 w 8196"/>
              <a:gd name="T11" fmla="*/ 730 h 1192"/>
              <a:gd name="T12" fmla="*/ 7106 w 8196"/>
              <a:gd name="T13" fmla="*/ 750 h 1192"/>
              <a:gd name="T14" fmla="*/ 6872 w 8196"/>
              <a:gd name="T15" fmla="*/ 762 h 1192"/>
              <a:gd name="T16" fmla="*/ 6618 w 8196"/>
              <a:gd name="T17" fmla="*/ 760 h 1192"/>
              <a:gd name="T18" fmla="*/ 6342 w 8196"/>
              <a:gd name="T19" fmla="*/ 750 h 1192"/>
              <a:gd name="T20" fmla="*/ 6042 w 8196"/>
              <a:gd name="T21" fmla="*/ 726 h 1192"/>
              <a:gd name="T22" fmla="*/ 5716 w 8196"/>
              <a:gd name="T23" fmla="*/ 690 h 1192"/>
              <a:gd name="T24" fmla="*/ 5364 w 8196"/>
              <a:gd name="T25" fmla="*/ 642 h 1192"/>
              <a:gd name="T26" fmla="*/ 4982 w 8196"/>
              <a:gd name="T27" fmla="*/ 578 h 1192"/>
              <a:gd name="T28" fmla="*/ 4568 w 8196"/>
              <a:gd name="T29" fmla="*/ 500 h 1192"/>
              <a:gd name="T30" fmla="*/ 4122 w 8196"/>
              <a:gd name="T31" fmla="*/ 406 h 1192"/>
              <a:gd name="T32" fmla="*/ 3640 w 8196"/>
              <a:gd name="T33" fmla="*/ 296 h 1192"/>
              <a:gd name="T34" fmla="*/ 3396 w 8196"/>
              <a:gd name="T35" fmla="*/ 240 h 1192"/>
              <a:gd name="T36" fmla="*/ 2934 w 8196"/>
              <a:gd name="T37" fmla="*/ 148 h 1192"/>
              <a:gd name="T38" fmla="*/ 2512 w 8196"/>
              <a:gd name="T39" fmla="*/ 82 h 1192"/>
              <a:gd name="T40" fmla="*/ 2126 w 8196"/>
              <a:gd name="T41" fmla="*/ 36 h 1192"/>
              <a:gd name="T42" fmla="*/ 1776 w 8196"/>
              <a:gd name="T43" fmla="*/ 10 h 1192"/>
              <a:gd name="T44" fmla="*/ 1462 w 8196"/>
              <a:gd name="T45" fmla="*/ 0 h 1192"/>
              <a:gd name="T46" fmla="*/ 1182 w 8196"/>
              <a:gd name="T47" fmla="*/ 4 h 1192"/>
              <a:gd name="T48" fmla="*/ 934 w 8196"/>
              <a:gd name="T49" fmla="*/ 20 h 1192"/>
              <a:gd name="T50" fmla="*/ 716 w 8196"/>
              <a:gd name="T51" fmla="*/ 44 h 1192"/>
              <a:gd name="T52" fmla="*/ 530 w 8196"/>
              <a:gd name="T53" fmla="*/ 74 h 1192"/>
              <a:gd name="T54" fmla="*/ 374 w 8196"/>
              <a:gd name="T55" fmla="*/ 108 h 1192"/>
              <a:gd name="T56" fmla="*/ 248 w 8196"/>
              <a:gd name="T57" fmla="*/ 144 h 1192"/>
              <a:gd name="T58" fmla="*/ 148 w 8196"/>
              <a:gd name="T59" fmla="*/ 176 h 1192"/>
              <a:gd name="T60" fmla="*/ 48 w 8196"/>
              <a:gd name="T61" fmla="*/ 216 h 1192"/>
              <a:gd name="T62" fmla="*/ 0 w 8196"/>
              <a:gd name="T63" fmla="*/ 240 h 1192"/>
              <a:gd name="T64" fmla="*/ 8192 w 8196"/>
              <a:gd name="T65" fmla="*/ 1192 h 1192"/>
              <a:gd name="T66" fmla="*/ 8196 w 8196"/>
              <a:gd name="T67" fmla="*/ 1186 h 1192"/>
              <a:gd name="T68" fmla="*/ 8196 w 8196"/>
              <a:gd name="T69" fmla="*/ 510 h 1192"/>
              <a:gd name="T70" fmla="*/ 8192 w 8196"/>
              <a:gd name="T71" fmla="*/ 512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00796" tIns="50398" rIns="100796" bIns="50398"/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12" y="2715619"/>
            <a:ext cx="8568531" cy="1679928"/>
          </a:xfrm>
        </p:spPr>
        <p:txBody>
          <a:bodyPr anchor="t"/>
          <a:lstStyle>
            <a:lvl1pPr algn="ctr">
              <a:defRPr sz="4850" b="0" cap="none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7425" y="1584521"/>
            <a:ext cx="7075106" cy="1035957"/>
          </a:xfrm>
        </p:spPr>
        <p:txBody>
          <a:bodyPr anchor="b"/>
          <a:lstStyle>
            <a:lvl1pPr marL="0" indent="0" algn="ctr">
              <a:buNone/>
              <a:defRPr sz="2205">
                <a:solidFill>
                  <a:srgbClr val="FFFFFF"/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F6DD8D4-37FA-41C7-AE8F-36E3C0CC0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38ADF78-21F7-42A7-A4B2-24AB105DE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EA66B95-E77E-400F-B710-052298CF1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66E24-E444-4FD7-B7B0-C53DC3473ED4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870365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AB1EAA2-1B1E-43FB-98DB-6CC60C135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619D59-335E-4201-AE90-E3F936DB5861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966667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45965" y="2953313"/>
            <a:ext cx="4213701" cy="3799997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20958" y="2953313"/>
            <a:ext cx="4213701" cy="3799997"/>
          </a:xfrm>
        </p:spPr>
        <p:txBody>
          <a:bodyPr/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C3D38C5-BE46-4A25-802E-8ADB49823A13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8452208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5966" y="2952125"/>
            <a:ext cx="4213701" cy="705219"/>
          </a:xfrm>
        </p:spPr>
        <p:txBody>
          <a:bodyPr anchor="ctr"/>
          <a:lstStyle>
            <a:lvl1pPr marL="0" indent="0" algn="ctr">
              <a:buNone/>
              <a:defRPr sz="2646" b="0">
                <a:solidFill>
                  <a:schemeClr val="tx2"/>
                </a:solidFill>
                <a:latin typeface="+mj-lt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6712" y="3779838"/>
            <a:ext cx="4211345" cy="2973123"/>
          </a:xfrm>
        </p:spPr>
        <p:txBody>
          <a:bodyPr/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4318" y="2952124"/>
            <a:ext cx="4213701" cy="705219"/>
          </a:xfrm>
        </p:spPr>
        <p:txBody>
          <a:bodyPr anchor="ctr"/>
          <a:lstStyle>
            <a:lvl1pPr marL="0" indent="0" algn="ctr">
              <a:buNone/>
              <a:defRPr sz="2646" b="0" i="0">
                <a:solidFill>
                  <a:schemeClr val="tx2"/>
                </a:solidFill>
                <a:latin typeface="+mj-lt"/>
              </a:defRPr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3779838"/>
            <a:ext cx="4213701" cy="2973123"/>
          </a:xfrm>
        </p:spPr>
        <p:txBody>
          <a:bodyPr/>
          <a:lstStyle>
            <a:lvl1pPr>
              <a:defRPr sz="2205"/>
            </a:lvl1pPr>
            <a:lvl2pPr>
              <a:defRPr sz="1984"/>
            </a:lvl2pPr>
            <a:lvl3pPr>
              <a:defRPr sz="1764"/>
            </a:lvl3pPr>
            <a:lvl4pPr>
              <a:defRPr sz="1543"/>
            </a:lvl4pPr>
            <a:lvl5pPr>
              <a:defRPr sz="1543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5157EA-84D1-4064-B083-081A1B9751DA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6646386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4B1429-5B09-4586-B7C2-F0CEA7ABA45D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29638018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9220E872-6438-4896-A031-2E73C1C95A03}"/>
              </a:ext>
            </a:extLst>
          </p:cNvPr>
          <p:cNvSpPr/>
          <p:nvPr/>
        </p:nvSpPr>
        <p:spPr>
          <a:xfrm>
            <a:off x="252413" y="252413"/>
            <a:ext cx="9586912" cy="157162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33363" y="787400"/>
            <a:ext cx="9617075" cy="1465263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F2BE805C-DC6F-4983-B0C5-63BF679A1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C55FA6B-B166-4EF3-8F0E-11C9B64B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2FB4AF67-E2C7-48F9-9C01-817A1B5F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C5ABDA-E709-4A00-B670-DCFCA3D494F4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35786969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9916A4D-AB7D-45A0-9417-FD76C750CA5F}"/>
              </a:ext>
            </a:extLst>
          </p:cNvPr>
          <p:cNvSpPr/>
          <p:nvPr/>
        </p:nvSpPr>
        <p:spPr>
          <a:xfrm>
            <a:off x="252413" y="252413"/>
            <a:ext cx="9586912" cy="157162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33363" y="787400"/>
            <a:ext cx="9617075" cy="1468438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8063" y="3947831"/>
            <a:ext cx="3696229" cy="2099911"/>
          </a:xfrm>
        </p:spPr>
        <p:txBody>
          <a:bodyPr anchor="t"/>
          <a:lstStyle>
            <a:lvl1pPr marL="0" indent="0">
              <a:spcBef>
                <a:spcPts val="0"/>
              </a:spcBef>
              <a:spcAft>
                <a:spcPts val="661"/>
              </a:spcAft>
              <a:buNone/>
              <a:defRPr sz="1984">
                <a:solidFill>
                  <a:schemeClr val="tx2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008063" y="2519891"/>
            <a:ext cx="3696229" cy="1380901"/>
          </a:xfrm>
        </p:spPr>
        <p:txBody>
          <a:bodyPr anchor="b">
            <a:noAutofit/>
          </a:bodyPr>
          <a:lstStyle>
            <a:lvl1pPr algn="l">
              <a:defRPr sz="3527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8465" y="2015914"/>
            <a:ext cx="4303973" cy="4199819"/>
          </a:xfrm>
        </p:spPr>
        <p:txBody>
          <a:bodyPr anchor="ctr"/>
          <a:lstStyle>
            <a:lvl1pPr>
              <a:buClr>
                <a:schemeClr val="bg1"/>
              </a:buClr>
              <a:defRPr sz="2425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205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84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764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764">
                <a:solidFill>
                  <a:schemeClr val="tx2"/>
                </a:solidFill>
              </a:defRPr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05FD03B-95AF-4DC0-9274-356244D91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D6167855-5787-4BD8-8666-BD5C44B0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F8F2DFD-33C5-476D-8967-5D163DCC5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F7151-6880-4C9D-8132-1DAE31906A35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597119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6AFE30A2-D0E1-49B2-9E7F-2ECEFFA8B37E}"/>
              </a:ext>
            </a:extLst>
          </p:cNvPr>
          <p:cNvSpPr/>
          <p:nvPr/>
        </p:nvSpPr>
        <p:spPr>
          <a:xfrm>
            <a:off x="252413" y="252413"/>
            <a:ext cx="9586912" cy="665162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33363" y="5902325"/>
            <a:ext cx="9617075" cy="1466850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3418" y="373318"/>
            <a:ext cx="4203176" cy="2678552"/>
          </a:xfrm>
        </p:spPr>
        <p:txBody>
          <a:bodyPr anchor="b"/>
          <a:lstStyle>
            <a:lvl1pPr algn="l">
              <a:defRPr sz="3086" b="0">
                <a:solidFill>
                  <a:srgbClr val="FFFFFF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66999" y="3070535"/>
            <a:ext cx="4209595" cy="2669219"/>
          </a:xfrm>
        </p:spPr>
        <p:txBody>
          <a:bodyPr/>
          <a:lstStyle>
            <a:lvl1pPr marL="0" indent="0">
              <a:buNone/>
              <a:defRPr sz="1984">
                <a:solidFill>
                  <a:srgbClr val="FFFFFF"/>
                </a:solidFill>
              </a:defRPr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lt-LT"/>
              <a:t>Spustelėję redag. ruoš. teksto stilių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24057" y="1511935"/>
            <a:ext cx="3931444" cy="3225461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527">
                <a:solidFill>
                  <a:schemeClr val="bg1"/>
                </a:solidFill>
              </a:defRPr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pPr lvl="0"/>
            <a:r>
              <a:rPr lang="lt-LT" noProof="0"/>
              <a:t>Spustelėkite piktogr. norėdami įtraukti pav.</a:t>
            </a:r>
            <a:endParaRPr lang="en-US" noProof="0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7A886AC5-2311-4403-A737-892C651B5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60FCA70B-232F-4078-BE2E-121E58B4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6BBE9439-B432-43DF-8995-799857A06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CC8-89E9-4464-A73F-74403E14DCAF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474981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96079-6529-4754-BDB0-73CA2074C242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906567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882BED8A-59F3-4DC5-B3E1-B556DF3515B9}"/>
              </a:ext>
            </a:extLst>
          </p:cNvPr>
          <p:cNvSpPr/>
          <p:nvPr/>
        </p:nvSpPr>
        <p:spPr bwMode="hidden">
          <a:xfrm>
            <a:off x="252413" y="252413"/>
            <a:ext cx="9586912" cy="1571625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33363" y="787400"/>
            <a:ext cx="9617075" cy="1468438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1595932"/>
            <a:ext cx="2268141" cy="4946454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1595931"/>
            <a:ext cx="6636411" cy="494645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AF6855C-5EDE-4B62-A07B-B1B7DB6C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2DA727C-98F7-48D9-B205-4490BC6CE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59E5771-D6E9-42EA-9E20-4839773C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01174C-CE6E-40F9-B717-4F0B82646943}" type="slidenum">
              <a:rPr lang="en-US" altLang="lt-LT"/>
              <a:pPr/>
              <a:t>‹#›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167455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8C500-35A0-4877-9742-D6D56640D0F0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2466394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E2D4906-E48D-4465-A72B-1E9C006A0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9F72B18-25F1-4B6F-9B2B-409CC56D2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A4E056C6-FC84-4112-AE76-5C5AA0961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BE9514-533E-46A5-8E9C-D34D3BC0387B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615653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2E0AF25-BD1F-416C-9308-3C227D5A3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1DBBE48B-C3E7-4596-B636-AEA353EC7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lt-LT" noProof="0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CAA11B88-9F4D-406F-A2CB-FCF42EBA0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B84B0A-AC38-4751-8902-6497D59B26D6}" type="slidenum">
              <a:rPr lang="lt-LT" altLang="lt-LT"/>
              <a:pPr/>
              <a:t>‹#›</a:t>
            </a:fld>
            <a:endParaRPr lang="lt-LT" altLang="lt-LT"/>
          </a:p>
        </p:txBody>
      </p:sp>
    </p:spTree>
    <p:extLst>
      <p:ext uri="{BB962C8B-B14F-4D97-AF65-F5344CB8AC3E}">
        <p14:creationId xmlns:p14="http://schemas.microsoft.com/office/powerpoint/2010/main" val="1854219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antraštės teksto formuotę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7800" cy="498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metmenų teksto formuotę</a:t>
            </a:r>
          </a:p>
          <a:p>
            <a:pPr lvl="1"/>
            <a:r>
              <a:rPr lang="en-GB" altLang="lt-LT"/>
              <a:t>2 metmenų lygis</a:t>
            </a:r>
          </a:p>
          <a:p>
            <a:pPr lvl="2"/>
            <a:r>
              <a:rPr lang="en-GB" altLang="lt-LT"/>
              <a:t>3 metmenų lygis</a:t>
            </a:r>
          </a:p>
          <a:p>
            <a:pPr lvl="3"/>
            <a:r>
              <a:rPr lang="en-GB" altLang="lt-LT"/>
              <a:t>4 metmenų lygis</a:t>
            </a:r>
          </a:p>
          <a:p>
            <a:pPr lvl="4"/>
            <a:r>
              <a:rPr lang="en-GB" altLang="lt-LT"/>
              <a:t>5 metmenų lygis</a:t>
            </a:r>
          </a:p>
          <a:p>
            <a:pPr lvl="4"/>
            <a:r>
              <a:rPr lang="en-GB" altLang="lt-LT"/>
              <a:t>6 metmenų lygis</a:t>
            </a:r>
          </a:p>
          <a:p>
            <a:pPr lvl="4"/>
            <a:r>
              <a:rPr lang="en-GB" altLang="lt-LT"/>
              <a:t>7 metmenų lygis</a:t>
            </a:r>
          </a:p>
          <a:p>
            <a:pPr lvl="4"/>
            <a:r>
              <a:rPr lang="en-GB" altLang="lt-LT"/>
              <a:t>8 metmenų lygis</a:t>
            </a:r>
          </a:p>
          <a:p>
            <a:pPr lvl="4"/>
            <a:r>
              <a:rPr lang="en-GB" altLang="lt-LT"/>
              <a:t>9 metmenų lygis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73B4ED3-63FF-463C-9D59-9057055EBAE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A13DA96-1629-443E-BC47-9751DCCE6A4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4B1EA37-8DE1-4874-9CBD-462765562E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3B0CA589-1578-47B5-8036-B51991DFEDAD}" type="slidenum">
              <a:rPr lang="lt-LT" altLang="lt-LT"/>
              <a:pPr/>
              <a:t>‹#›</a:t>
            </a:fld>
            <a:endParaRPr lang="lt-LT" alt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antraštės teksto formuotę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851900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metmenų teksto formuotę</a:t>
            </a:r>
          </a:p>
          <a:p>
            <a:pPr lvl="1"/>
            <a:r>
              <a:rPr lang="en-GB" altLang="lt-LT"/>
              <a:t>2 metmenų lygis</a:t>
            </a:r>
          </a:p>
          <a:p>
            <a:pPr lvl="2"/>
            <a:r>
              <a:rPr lang="en-GB" altLang="lt-LT"/>
              <a:t>3 metmenų lygis</a:t>
            </a:r>
          </a:p>
          <a:p>
            <a:pPr lvl="3"/>
            <a:r>
              <a:rPr lang="en-GB" altLang="lt-LT"/>
              <a:t>4 metmenų lygis</a:t>
            </a:r>
          </a:p>
          <a:p>
            <a:pPr lvl="4"/>
            <a:r>
              <a:rPr lang="en-GB" altLang="lt-LT"/>
              <a:t>5 metmenų lygis</a:t>
            </a:r>
          </a:p>
          <a:p>
            <a:pPr lvl="4"/>
            <a:r>
              <a:rPr lang="en-GB" altLang="lt-LT"/>
              <a:t>6 metmenų lygis</a:t>
            </a:r>
          </a:p>
          <a:p>
            <a:pPr lvl="4"/>
            <a:r>
              <a:rPr lang="en-GB" altLang="lt-LT"/>
              <a:t>7 metmenų lygis</a:t>
            </a:r>
          </a:p>
          <a:p>
            <a:pPr lvl="4"/>
            <a:r>
              <a:rPr lang="en-GB" altLang="lt-LT"/>
              <a:t>8 metmenų lygis</a:t>
            </a:r>
          </a:p>
          <a:p>
            <a:pPr lvl="4"/>
            <a:r>
              <a:rPr lang="en-GB" altLang="lt-LT"/>
              <a:t>9 metmenų lygis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6D237B6-5713-4A22-85A6-884910E453F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12775" y="656272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C18F0B1-C89E-41D0-8C43-82B7257DFD1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56000" y="65627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6F4B590-7AD8-4B8D-B3F8-CD0F2882FE6B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35838" y="65627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B14FD395-27FE-47A8-AC9A-72510089F3FB}" type="slidenum">
              <a:rPr lang="lt-LT" altLang="lt-LT"/>
              <a:pPr/>
              <a:t>‹#›</a:t>
            </a:fld>
            <a:endParaRPr lang="lt-LT" alt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kern="1200">
          <a:solidFill>
            <a:srgbClr val="280099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684213"/>
            <a:ext cx="8456613" cy="102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antraštės teksto formuotę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49450"/>
            <a:ext cx="8851900" cy="380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metmenų teksto formuotę</a:t>
            </a:r>
          </a:p>
          <a:p>
            <a:pPr lvl="1"/>
            <a:r>
              <a:rPr lang="en-GB" altLang="lt-LT"/>
              <a:t>2 metmenų lygis</a:t>
            </a:r>
          </a:p>
          <a:p>
            <a:pPr lvl="2"/>
            <a:r>
              <a:rPr lang="en-GB" altLang="lt-LT"/>
              <a:t>3 metmenų lygis</a:t>
            </a:r>
          </a:p>
          <a:p>
            <a:pPr lvl="3"/>
            <a:r>
              <a:rPr lang="en-GB" altLang="lt-LT"/>
              <a:t>4 metmenų lygis</a:t>
            </a:r>
          </a:p>
          <a:p>
            <a:pPr lvl="4"/>
            <a:r>
              <a:rPr lang="en-GB" altLang="lt-LT"/>
              <a:t>5 metmenų lygis</a:t>
            </a:r>
          </a:p>
          <a:p>
            <a:pPr lvl="4"/>
            <a:r>
              <a:rPr lang="en-GB" altLang="lt-LT"/>
              <a:t>6 metmenų lygis</a:t>
            </a:r>
          </a:p>
          <a:p>
            <a:pPr lvl="4"/>
            <a:r>
              <a:rPr lang="en-GB" altLang="lt-LT"/>
              <a:t>7 metmenų lygis</a:t>
            </a:r>
          </a:p>
          <a:p>
            <a:pPr lvl="4"/>
            <a:r>
              <a:rPr lang="en-GB" altLang="lt-LT"/>
              <a:t>8 metmenų lygis</a:t>
            </a:r>
          </a:p>
          <a:p>
            <a:pPr lvl="4"/>
            <a:r>
              <a:rPr lang="en-GB" altLang="lt-LT"/>
              <a:t>9 metmenų lygis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CE56515-F9DB-451A-9268-729007C2672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39750" y="6318250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513AE194-A67D-4044-91D9-1F39E4B6A8B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267075" y="63468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40973E07-65EA-49B4-A49A-2EC08D430DA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831013" y="63468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68C32193-3A6F-45F8-B7C3-0899BFC72C9A}" type="slidenum">
              <a:rPr lang="lt-LT" altLang="lt-LT"/>
              <a:pPr/>
              <a:t>‹#›</a:t>
            </a:fld>
            <a:endParaRPr lang="lt-LT" alt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7800" cy="125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antraštės teksto formuotę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979613"/>
            <a:ext cx="8851900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lt-LT"/>
              <a:t>Spustelėję, taisysite metmenų teksto formuotę</a:t>
            </a:r>
          </a:p>
          <a:p>
            <a:pPr lvl="1"/>
            <a:r>
              <a:rPr lang="en-GB" altLang="lt-LT"/>
              <a:t>2 metmenų lygis</a:t>
            </a:r>
          </a:p>
          <a:p>
            <a:pPr lvl="2"/>
            <a:r>
              <a:rPr lang="en-GB" altLang="lt-LT"/>
              <a:t>3 metmenų lygis</a:t>
            </a:r>
          </a:p>
          <a:p>
            <a:pPr lvl="3"/>
            <a:r>
              <a:rPr lang="en-GB" altLang="lt-LT"/>
              <a:t>4 metmenų lygis</a:t>
            </a:r>
          </a:p>
          <a:p>
            <a:pPr lvl="4"/>
            <a:r>
              <a:rPr lang="en-GB" altLang="lt-LT"/>
              <a:t>5 metmenų lygis</a:t>
            </a:r>
          </a:p>
          <a:p>
            <a:pPr lvl="4"/>
            <a:r>
              <a:rPr lang="en-GB" altLang="lt-LT"/>
              <a:t>6 metmenų lygis</a:t>
            </a:r>
          </a:p>
          <a:p>
            <a:pPr lvl="4"/>
            <a:r>
              <a:rPr lang="en-GB" altLang="lt-LT"/>
              <a:t>7 metmenų lygis</a:t>
            </a:r>
          </a:p>
          <a:p>
            <a:pPr lvl="4"/>
            <a:r>
              <a:rPr lang="en-GB" altLang="lt-LT"/>
              <a:t>8 metmenų lygis</a:t>
            </a:r>
          </a:p>
          <a:p>
            <a:pPr lvl="4"/>
            <a:r>
              <a:rPr lang="en-GB" altLang="lt-LT"/>
              <a:t>9 metmenų lygis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5C36ADA-379F-445D-81B6-6CD410E85C3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612775" y="6562725"/>
            <a:ext cx="234473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F8CAD74-B4AE-433E-AE09-49EDA1BDB3BB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556000" y="6562725"/>
            <a:ext cx="3192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lt-LT" altLang="lt-LT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7DEC3A27-2A5B-4EEF-A6F3-0F8878C43BA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35838" y="6562725"/>
            <a:ext cx="23447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SzPct val="100000"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fld id="{2CF36B75-D475-4987-97E3-561D8AD51DE7}" type="slidenum">
              <a:rPr lang="lt-LT" altLang="lt-LT"/>
              <a:pPr/>
              <a:t>‹#›</a:t>
            </a:fld>
            <a:endParaRPr lang="lt-LT" alt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kern="1200">
          <a:solidFill>
            <a:srgbClr val="280099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280099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 kern="1200">
          <a:solidFill>
            <a:srgbClr val="00008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1834389F-A35C-47AF-8560-04C48CA3158A}"/>
              </a:ext>
            </a:extLst>
          </p:cNvPr>
          <p:cNvSpPr>
            <a:spLocks/>
          </p:cNvSpPr>
          <p:nvPr/>
        </p:nvSpPr>
        <p:spPr bwMode="auto">
          <a:xfrm>
            <a:off x="-11113" y="-7938"/>
            <a:ext cx="10102851" cy="11477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6" tIns="50398" rIns="100796" bIns="50398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15E6519-B1F5-4512-870A-E6086C1C7E2B}"/>
              </a:ext>
            </a:extLst>
          </p:cNvPr>
          <p:cNvSpPr>
            <a:spLocks/>
          </p:cNvSpPr>
          <p:nvPr/>
        </p:nvSpPr>
        <p:spPr bwMode="auto">
          <a:xfrm>
            <a:off x="4830763" y="-7938"/>
            <a:ext cx="5249862" cy="70326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00796" tIns="50398" rIns="100796" bIns="50398"/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>
              <a:solidFill>
                <a:schemeClr val="tx1"/>
              </a:solidFill>
              <a:latin typeface="+mn-lt"/>
              <a:ea typeface="+mn-ea"/>
            </a:endParaRPr>
          </a:p>
        </p:txBody>
      </p:sp>
      <p:sp>
        <p:nvSpPr>
          <p:cNvPr id="5124" name="Title Placeholder 8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776288"/>
            <a:ext cx="907415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Spustelėję redag. ruoš. pavad. stilių</a:t>
            </a:r>
            <a:endParaRPr lang="en-US" altLang="lt-LT"/>
          </a:p>
        </p:txBody>
      </p:sp>
      <p:sp>
        <p:nvSpPr>
          <p:cNvPr id="5125" name="Text Placeholder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2133600"/>
            <a:ext cx="90741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altLang="lt-LT"/>
              <a:t>Spustelėję redag. ruoš. teksto stilių</a:t>
            </a:r>
          </a:p>
          <a:p>
            <a:pPr lvl="1"/>
            <a:r>
              <a:rPr lang="lt-LT" altLang="lt-LT"/>
              <a:t>Antras lygmuo</a:t>
            </a:r>
          </a:p>
          <a:p>
            <a:pPr lvl="2"/>
            <a:r>
              <a:rPr lang="lt-LT" altLang="lt-LT"/>
              <a:t>Trečias lygmuo</a:t>
            </a:r>
          </a:p>
          <a:p>
            <a:pPr lvl="3"/>
            <a:r>
              <a:rPr lang="lt-LT" altLang="lt-LT"/>
              <a:t>Ketvirtas lygmuo</a:t>
            </a:r>
          </a:p>
          <a:p>
            <a:pPr lvl="4"/>
            <a:r>
              <a:rPr lang="lt-LT" altLang="lt-LT"/>
              <a:t>Penktas lygmuo</a:t>
            </a:r>
            <a:endParaRPr lang="en-US" altLang="lt-LT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FCB1099-5184-4576-8B88-0D657A62B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3238" y="7007225"/>
            <a:ext cx="2352675" cy="40163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323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547D367B-3EE2-4500-B6F2-EAE7EE95F5CB}" type="datetime1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FB76B5C9-C11A-4B79-A6E1-4650751C9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0050" y="7007225"/>
            <a:ext cx="3695700" cy="401638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kumimoji="0" sz="1323">
                <a:solidFill>
                  <a:schemeClr val="tx2">
                    <a:shade val="90000"/>
                  </a:schemeClr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D497AB4-3BD8-42C7-8C05-9B0F7A9143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6013" y="7007225"/>
            <a:ext cx="841375" cy="401638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 sz="1300">
                <a:solidFill>
                  <a:srgbClr val="045C75"/>
                </a:solidFill>
              </a:defRPr>
            </a:lvl1pPr>
          </a:lstStyle>
          <a:p>
            <a:fld id="{FA2F6D22-C61F-4982-A62D-177792801205}" type="slidenum">
              <a:rPr lang="en-US" altLang="lt-LT"/>
              <a:pPr/>
              <a:t>‹#›</a:t>
            </a:fld>
            <a:endParaRPr lang="en-US" altLang="lt-LT"/>
          </a:p>
        </p:txBody>
      </p:sp>
      <p:grpSp>
        <p:nvGrpSpPr>
          <p:cNvPr id="5129" name="Group 1"/>
          <p:cNvGrpSpPr>
            <a:grpSpLocks/>
          </p:cNvGrpSpPr>
          <p:nvPr/>
        </p:nvGrpSpPr>
        <p:grpSpPr bwMode="auto">
          <a:xfrm>
            <a:off x="-20638" y="223838"/>
            <a:ext cx="10120313" cy="714375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3BBD498-439A-48FF-B2AA-891792F0D99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n-US"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8DB815-64EC-47EA-A638-393F2029F42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en-US">
                <a:latin typeface="Arial" panose="020B0604020202020204" pitchFamily="34" charset="0"/>
                <a:ea typeface="Microsoft YaHei" panose="020B0503020204020204" pitchFamily="34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34" r:id="rId2"/>
    <p:sldLayoutId id="2147483848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9" r:id="rId9"/>
    <p:sldLayoutId id="2147483840" r:id="rId10"/>
    <p:sldLayoutId id="214748384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301625" indent="-30162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04850" indent="-2714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475" indent="-2714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09688" indent="-231775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611313" indent="-231775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15092" indent="-231827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2116681" indent="-20158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764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19063" indent="-201589" algn="l" rtl="0" eaLnBrk="1" latinLnBrk="0" hangingPunct="1">
        <a:spcBef>
          <a:spcPct val="20000"/>
        </a:spcBef>
        <a:buClr>
          <a:schemeClr val="tx2"/>
        </a:buClr>
        <a:buChar char="•"/>
        <a:defRPr kumimoji="0"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2721446" indent="-20158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54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52413" y="252413"/>
            <a:ext cx="9586912" cy="2720975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6147" name="Group 15"/>
          <p:cNvGrpSpPr>
            <a:grpSpLocks noChangeAspect="1"/>
          </p:cNvGrpSpPr>
          <p:nvPr/>
        </p:nvGrpSpPr>
        <p:grpSpPr bwMode="auto">
          <a:xfrm>
            <a:off x="233363" y="1851025"/>
            <a:ext cx="9617075" cy="1466850"/>
            <a:chOff x="-3905251" y="4294188"/>
            <a:chExt cx="13027839" cy="1892300"/>
          </a:xfrm>
        </p:grpSpPr>
        <p:sp>
          <p:nvSpPr>
            <p:cNvPr id="6153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700 w 2706"/>
                <a:gd name="T1" fmla="*/ 0 h 640"/>
                <a:gd name="T2" fmla="*/ 2700 w 2706"/>
                <a:gd name="T3" fmla="*/ 0 h 640"/>
                <a:gd name="T4" fmla="*/ 2586 w 2706"/>
                <a:gd name="T5" fmla="*/ 18 h 640"/>
                <a:gd name="T6" fmla="*/ 2470 w 2706"/>
                <a:gd name="T7" fmla="*/ 38 h 640"/>
                <a:gd name="T8" fmla="*/ 2352 w 2706"/>
                <a:gd name="T9" fmla="*/ 60 h 640"/>
                <a:gd name="T10" fmla="*/ 2230 w 2706"/>
                <a:gd name="T11" fmla="*/ 82 h 640"/>
                <a:gd name="T12" fmla="*/ 2106 w 2706"/>
                <a:gd name="T13" fmla="*/ 108 h 640"/>
                <a:gd name="T14" fmla="*/ 1978 w 2706"/>
                <a:gd name="T15" fmla="*/ 134 h 640"/>
                <a:gd name="T16" fmla="*/ 1848 w 2706"/>
                <a:gd name="T17" fmla="*/ 164 h 640"/>
                <a:gd name="T18" fmla="*/ 1714 w 2706"/>
                <a:gd name="T19" fmla="*/ 194 h 640"/>
                <a:gd name="T20" fmla="*/ 1714 w 2706"/>
                <a:gd name="T21" fmla="*/ 194 h 640"/>
                <a:gd name="T22" fmla="*/ 1472 w 2706"/>
                <a:gd name="T23" fmla="*/ 252 h 640"/>
                <a:gd name="T24" fmla="*/ 1236 w 2706"/>
                <a:gd name="T25" fmla="*/ 304 h 640"/>
                <a:gd name="T26" fmla="*/ 1010 w 2706"/>
                <a:gd name="T27" fmla="*/ 352 h 640"/>
                <a:gd name="T28" fmla="*/ 792 w 2706"/>
                <a:gd name="T29" fmla="*/ 398 h 640"/>
                <a:gd name="T30" fmla="*/ 584 w 2706"/>
                <a:gd name="T31" fmla="*/ 438 h 640"/>
                <a:gd name="T32" fmla="*/ 382 w 2706"/>
                <a:gd name="T33" fmla="*/ 474 h 640"/>
                <a:gd name="T34" fmla="*/ 188 w 2706"/>
                <a:gd name="T35" fmla="*/ 508 h 640"/>
                <a:gd name="T36" fmla="*/ 0 w 2706"/>
                <a:gd name="T37" fmla="*/ 538 h 640"/>
                <a:gd name="T38" fmla="*/ 0 w 2706"/>
                <a:gd name="T39" fmla="*/ 538 h 640"/>
                <a:gd name="T40" fmla="*/ 130 w 2706"/>
                <a:gd name="T41" fmla="*/ 556 h 640"/>
                <a:gd name="T42" fmla="*/ 254 w 2706"/>
                <a:gd name="T43" fmla="*/ 572 h 640"/>
                <a:gd name="T44" fmla="*/ 374 w 2706"/>
                <a:gd name="T45" fmla="*/ 586 h 640"/>
                <a:gd name="T46" fmla="*/ 492 w 2706"/>
                <a:gd name="T47" fmla="*/ 598 h 640"/>
                <a:gd name="T48" fmla="*/ 606 w 2706"/>
                <a:gd name="T49" fmla="*/ 610 h 640"/>
                <a:gd name="T50" fmla="*/ 716 w 2706"/>
                <a:gd name="T51" fmla="*/ 618 h 640"/>
                <a:gd name="T52" fmla="*/ 822 w 2706"/>
                <a:gd name="T53" fmla="*/ 626 h 640"/>
                <a:gd name="T54" fmla="*/ 926 w 2706"/>
                <a:gd name="T55" fmla="*/ 632 h 640"/>
                <a:gd name="T56" fmla="*/ 1028 w 2706"/>
                <a:gd name="T57" fmla="*/ 636 h 640"/>
                <a:gd name="T58" fmla="*/ 1126 w 2706"/>
                <a:gd name="T59" fmla="*/ 638 h 640"/>
                <a:gd name="T60" fmla="*/ 1220 w 2706"/>
                <a:gd name="T61" fmla="*/ 640 h 640"/>
                <a:gd name="T62" fmla="*/ 1312 w 2706"/>
                <a:gd name="T63" fmla="*/ 640 h 640"/>
                <a:gd name="T64" fmla="*/ 1402 w 2706"/>
                <a:gd name="T65" fmla="*/ 638 h 640"/>
                <a:gd name="T66" fmla="*/ 1490 w 2706"/>
                <a:gd name="T67" fmla="*/ 636 h 640"/>
                <a:gd name="T68" fmla="*/ 1574 w 2706"/>
                <a:gd name="T69" fmla="*/ 632 h 640"/>
                <a:gd name="T70" fmla="*/ 1656 w 2706"/>
                <a:gd name="T71" fmla="*/ 626 h 640"/>
                <a:gd name="T72" fmla="*/ 1734 w 2706"/>
                <a:gd name="T73" fmla="*/ 620 h 640"/>
                <a:gd name="T74" fmla="*/ 1812 w 2706"/>
                <a:gd name="T75" fmla="*/ 612 h 640"/>
                <a:gd name="T76" fmla="*/ 1886 w 2706"/>
                <a:gd name="T77" fmla="*/ 602 h 640"/>
                <a:gd name="T78" fmla="*/ 1960 w 2706"/>
                <a:gd name="T79" fmla="*/ 592 h 640"/>
                <a:gd name="T80" fmla="*/ 2030 w 2706"/>
                <a:gd name="T81" fmla="*/ 580 h 640"/>
                <a:gd name="T82" fmla="*/ 2100 w 2706"/>
                <a:gd name="T83" fmla="*/ 568 h 640"/>
                <a:gd name="T84" fmla="*/ 2166 w 2706"/>
                <a:gd name="T85" fmla="*/ 554 h 640"/>
                <a:gd name="T86" fmla="*/ 2232 w 2706"/>
                <a:gd name="T87" fmla="*/ 540 h 640"/>
                <a:gd name="T88" fmla="*/ 2296 w 2706"/>
                <a:gd name="T89" fmla="*/ 524 h 640"/>
                <a:gd name="T90" fmla="*/ 2358 w 2706"/>
                <a:gd name="T91" fmla="*/ 508 h 640"/>
                <a:gd name="T92" fmla="*/ 2418 w 2706"/>
                <a:gd name="T93" fmla="*/ 490 h 640"/>
                <a:gd name="T94" fmla="*/ 2478 w 2706"/>
                <a:gd name="T95" fmla="*/ 472 h 640"/>
                <a:gd name="T96" fmla="*/ 2592 w 2706"/>
                <a:gd name="T97" fmla="*/ 432 h 640"/>
                <a:gd name="T98" fmla="*/ 2702 w 2706"/>
                <a:gd name="T99" fmla="*/ 390 h 640"/>
                <a:gd name="T100" fmla="*/ 2702 w 2706"/>
                <a:gd name="T101" fmla="*/ 390 h 640"/>
                <a:gd name="T102" fmla="*/ 2706 w 2706"/>
                <a:gd name="T103" fmla="*/ 388 h 640"/>
                <a:gd name="T104" fmla="*/ 2706 w 2706"/>
                <a:gd name="T105" fmla="*/ 388 h 640"/>
                <a:gd name="T106" fmla="*/ 2706 w 2706"/>
                <a:gd name="T107" fmla="*/ 0 h 640"/>
                <a:gd name="T108" fmla="*/ 2706 w 2706"/>
                <a:gd name="T109" fmla="*/ 0 h 640"/>
                <a:gd name="T110" fmla="*/ 2700 w 2706"/>
                <a:gd name="T111" fmla="*/ 0 h 640"/>
                <a:gd name="T112" fmla="*/ 2700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6154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5216 w 5216"/>
                <a:gd name="T1" fmla="*/ 714 h 762"/>
                <a:gd name="T2" fmla="*/ 4984 w 5216"/>
                <a:gd name="T3" fmla="*/ 686 h 762"/>
                <a:gd name="T4" fmla="*/ 4478 w 5216"/>
                <a:gd name="T5" fmla="*/ 610 h 762"/>
                <a:gd name="T6" fmla="*/ 3914 w 5216"/>
                <a:gd name="T7" fmla="*/ 508 h 762"/>
                <a:gd name="T8" fmla="*/ 3286 w 5216"/>
                <a:gd name="T9" fmla="*/ 374 h 762"/>
                <a:gd name="T10" fmla="*/ 2946 w 5216"/>
                <a:gd name="T11" fmla="*/ 296 h 762"/>
                <a:gd name="T12" fmla="*/ 2682 w 5216"/>
                <a:gd name="T13" fmla="*/ 236 h 762"/>
                <a:gd name="T14" fmla="*/ 2430 w 5216"/>
                <a:gd name="T15" fmla="*/ 184 h 762"/>
                <a:gd name="T16" fmla="*/ 2190 w 5216"/>
                <a:gd name="T17" fmla="*/ 140 h 762"/>
                <a:gd name="T18" fmla="*/ 1960 w 5216"/>
                <a:gd name="T19" fmla="*/ 102 h 762"/>
                <a:gd name="T20" fmla="*/ 1740 w 5216"/>
                <a:gd name="T21" fmla="*/ 72 h 762"/>
                <a:gd name="T22" fmla="*/ 1334 w 5216"/>
                <a:gd name="T23" fmla="*/ 28 h 762"/>
                <a:gd name="T24" fmla="*/ 970 w 5216"/>
                <a:gd name="T25" fmla="*/ 4 h 762"/>
                <a:gd name="T26" fmla="*/ 644 w 5216"/>
                <a:gd name="T27" fmla="*/ 0 h 762"/>
                <a:gd name="T28" fmla="*/ 358 w 5216"/>
                <a:gd name="T29" fmla="*/ 10 h 762"/>
                <a:gd name="T30" fmla="*/ 110 w 5216"/>
                <a:gd name="T31" fmla="*/ 32 h 762"/>
                <a:gd name="T32" fmla="*/ 0 w 5216"/>
                <a:gd name="T33" fmla="*/ 48 h 762"/>
                <a:gd name="T34" fmla="*/ 314 w 5216"/>
                <a:gd name="T35" fmla="*/ 86 h 762"/>
                <a:gd name="T36" fmla="*/ 652 w 5216"/>
                <a:gd name="T37" fmla="*/ 140 h 762"/>
                <a:gd name="T38" fmla="*/ 1014 w 5216"/>
                <a:gd name="T39" fmla="*/ 210 h 762"/>
                <a:gd name="T40" fmla="*/ 1402 w 5216"/>
                <a:gd name="T41" fmla="*/ 296 h 762"/>
                <a:gd name="T42" fmla="*/ 1756 w 5216"/>
                <a:gd name="T43" fmla="*/ 378 h 762"/>
                <a:gd name="T44" fmla="*/ 2408 w 5216"/>
                <a:gd name="T45" fmla="*/ 516 h 762"/>
                <a:gd name="T46" fmla="*/ 2708 w 5216"/>
                <a:gd name="T47" fmla="*/ 572 h 762"/>
                <a:gd name="T48" fmla="*/ 2992 w 5216"/>
                <a:gd name="T49" fmla="*/ 620 h 762"/>
                <a:gd name="T50" fmla="*/ 3260 w 5216"/>
                <a:gd name="T51" fmla="*/ 662 h 762"/>
                <a:gd name="T52" fmla="*/ 3512 w 5216"/>
                <a:gd name="T53" fmla="*/ 694 h 762"/>
                <a:gd name="T54" fmla="*/ 3750 w 5216"/>
                <a:gd name="T55" fmla="*/ 722 h 762"/>
                <a:gd name="T56" fmla="*/ 3974 w 5216"/>
                <a:gd name="T57" fmla="*/ 740 h 762"/>
                <a:gd name="T58" fmla="*/ 4184 w 5216"/>
                <a:gd name="T59" fmla="*/ 754 h 762"/>
                <a:gd name="T60" fmla="*/ 4384 w 5216"/>
                <a:gd name="T61" fmla="*/ 762 h 762"/>
                <a:gd name="T62" fmla="*/ 4570 w 5216"/>
                <a:gd name="T63" fmla="*/ 762 h 762"/>
                <a:gd name="T64" fmla="*/ 4746 w 5216"/>
                <a:gd name="T65" fmla="*/ 758 h 762"/>
                <a:gd name="T66" fmla="*/ 4912 w 5216"/>
                <a:gd name="T67" fmla="*/ 748 h 762"/>
                <a:gd name="T68" fmla="*/ 5068 w 5216"/>
                <a:gd name="T69" fmla="*/ 732 h 762"/>
                <a:gd name="T70" fmla="*/ 5216 w 5216"/>
                <a:gd name="T71" fmla="*/ 714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6155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70 h 694"/>
                <a:gd name="T2" fmla="*/ 0 w 5144"/>
                <a:gd name="T3" fmla="*/ 70 h 694"/>
                <a:gd name="T4" fmla="*/ 18 w 5144"/>
                <a:gd name="T5" fmla="*/ 66 h 694"/>
                <a:gd name="T6" fmla="*/ 72 w 5144"/>
                <a:gd name="T7" fmla="*/ 56 h 694"/>
                <a:gd name="T8" fmla="*/ 164 w 5144"/>
                <a:gd name="T9" fmla="*/ 42 h 694"/>
                <a:gd name="T10" fmla="*/ 224 w 5144"/>
                <a:gd name="T11" fmla="*/ 34 h 694"/>
                <a:gd name="T12" fmla="*/ 294 w 5144"/>
                <a:gd name="T13" fmla="*/ 26 h 694"/>
                <a:gd name="T14" fmla="*/ 372 w 5144"/>
                <a:gd name="T15" fmla="*/ 20 h 694"/>
                <a:gd name="T16" fmla="*/ 462 w 5144"/>
                <a:gd name="T17" fmla="*/ 14 h 694"/>
                <a:gd name="T18" fmla="*/ 560 w 5144"/>
                <a:gd name="T19" fmla="*/ 8 h 694"/>
                <a:gd name="T20" fmla="*/ 670 w 5144"/>
                <a:gd name="T21" fmla="*/ 4 h 694"/>
                <a:gd name="T22" fmla="*/ 790 w 5144"/>
                <a:gd name="T23" fmla="*/ 2 h 694"/>
                <a:gd name="T24" fmla="*/ 920 w 5144"/>
                <a:gd name="T25" fmla="*/ 0 h 694"/>
                <a:gd name="T26" fmla="*/ 1060 w 5144"/>
                <a:gd name="T27" fmla="*/ 2 h 694"/>
                <a:gd name="T28" fmla="*/ 1210 w 5144"/>
                <a:gd name="T29" fmla="*/ 6 h 694"/>
                <a:gd name="T30" fmla="*/ 1372 w 5144"/>
                <a:gd name="T31" fmla="*/ 14 h 694"/>
                <a:gd name="T32" fmla="*/ 1544 w 5144"/>
                <a:gd name="T33" fmla="*/ 24 h 694"/>
                <a:gd name="T34" fmla="*/ 1726 w 5144"/>
                <a:gd name="T35" fmla="*/ 40 h 694"/>
                <a:gd name="T36" fmla="*/ 1920 w 5144"/>
                <a:gd name="T37" fmla="*/ 58 h 694"/>
                <a:gd name="T38" fmla="*/ 2126 w 5144"/>
                <a:gd name="T39" fmla="*/ 80 h 694"/>
                <a:gd name="T40" fmla="*/ 2342 w 5144"/>
                <a:gd name="T41" fmla="*/ 106 h 694"/>
                <a:gd name="T42" fmla="*/ 2570 w 5144"/>
                <a:gd name="T43" fmla="*/ 138 h 694"/>
                <a:gd name="T44" fmla="*/ 2808 w 5144"/>
                <a:gd name="T45" fmla="*/ 174 h 694"/>
                <a:gd name="T46" fmla="*/ 3058 w 5144"/>
                <a:gd name="T47" fmla="*/ 216 h 694"/>
                <a:gd name="T48" fmla="*/ 3320 w 5144"/>
                <a:gd name="T49" fmla="*/ 266 h 694"/>
                <a:gd name="T50" fmla="*/ 3594 w 5144"/>
                <a:gd name="T51" fmla="*/ 320 h 694"/>
                <a:gd name="T52" fmla="*/ 3880 w 5144"/>
                <a:gd name="T53" fmla="*/ 380 h 694"/>
                <a:gd name="T54" fmla="*/ 4178 w 5144"/>
                <a:gd name="T55" fmla="*/ 448 h 694"/>
                <a:gd name="T56" fmla="*/ 4488 w 5144"/>
                <a:gd name="T57" fmla="*/ 522 h 694"/>
                <a:gd name="T58" fmla="*/ 4810 w 5144"/>
                <a:gd name="T59" fmla="*/ 604 h 694"/>
                <a:gd name="T60" fmla="*/ 5144 w 5144"/>
                <a:gd name="T61" fmla="*/ 694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>
          <p:nvSpPr>
            <p:cNvPr id="6156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584 h 584"/>
                <a:gd name="T2" fmla="*/ 0 w 3112"/>
                <a:gd name="T3" fmla="*/ 584 h 584"/>
                <a:gd name="T4" fmla="*/ 90 w 3112"/>
                <a:gd name="T5" fmla="*/ 560 h 584"/>
                <a:gd name="T6" fmla="*/ 336 w 3112"/>
                <a:gd name="T7" fmla="*/ 498 h 584"/>
                <a:gd name="T8" fmla="*/ 506 w 3112"/>
                <a:gd name="T9" fmla="*/ 456 h 584"/>
                <a:gd name="T10" fmla="*/ 702 w 3112"/>
                <a:gd name="T11" fmla="*/ 410 h 584"/>
                <a:gd name="T12" fmla="*/ 920 w 3112"/>
                <a:gd name="T13" fmla="*/ 360 h 584"/>
                <a:gd name="T14" fmla="*/ 1154 w 3112"/>
                <a:gd name="T15" fmla="*/ 306 h 584"/>
                <a:gd name="T16" fmla="*/ 1402 w 3112"/>
                <a:gd name="T17" fmla="*/ 254 h 584"/>
                <a:gd name="T18" fmla="*/ 1656 w 3112"/>
                <a:gd name="T19" fmla="*/ 202 h 584"/>
                <a:gd name="T20" fmla="*/ 1916 w 3112"/>
                <a:gd name="T21" fmla="*/ 154 h 584"/>
                <a:gd name="T22" fmla="*/ 2174 w 3112"/>
                <a:gd name="T23" fmla="*/ 108 h 584"/>
                <a:gd name="T24" fmla="*/ 2302 w 3112"/>
                <a:gd name="T25" fmla="*/ 88 h 584"/>
                <a:gd name="T26" fmla="*/ 2426 w 3112"/>
                <a:gd name="T27" fmla="*/ 68 h 584"/>
                <a:gd name="T28" fmla="*/ 2550 w 3112"/>
                <a:gd name="T29" fmla="*/ 52 h 584"/>
                <a:gd name="T30" fmla="*/ 2670 w 3112"/>
                <a:gd name="T31" fmla="*/ 36 h 584"/>
                <a:gd name="T32" fmla="*/ 2788 w 3112"/>
                <a:gd name="T33" fmla="*/ 24 h 584"/>
                <a:gd name="T34" fmla="*/ 2900 w 3112"/>
                <a:gd name="T35" fmla="*/ 14 h 584"/>
                <a:gd name="T36" fmla="*/ 3008 w 3112"/>
                <a:gd name="T37" fmla="*/ 6 h 584"/>
                <a:gd name="T38" fmla="*/ 3112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lt-LT"/>
            </a:p>
          </p:txBody>
        </p:sp>
        <p:sp useBgFill="1">
          <p:nvSpPr>
            <p:cNvPr id="6157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8192 w 8196"/>
                <a:gd name="T1" fmla="*/ 512 h 1192"/>
                <a:gd name="T2" fmla="*/ 8040 w 8196"/>
                <a:gd name="T3" fmla="*/ 570 h 1192"/>
                <a:gd name="T4" fmla="*/ 7878 w 8196"/>
                <a:gd name="T5" fmla="*/ 620 h 1192"/>
                <a:gd name="T6" fmla="*/ 7706 w 8196"/>
                <a:gd name="T7" fmla="*/ 666 h 1192"/>
                <a:gd name="T8" fmla="*/ 7522 w 8196"/>
                <a:gd name="T9" fmla="*/ 702 h 1192"/>
                <a:gd name="T10" fmla="*/ 7322 w 8196"/>
                <a:gd name="T11" fmla="*/ 730 h 1192"/>
                <a:gd name="T12" fmla="*/ 7106 w 8196"/>
                <a:gd name="T13" fmla="*/ 750 h 1192"/>
                <a:gd name="T14" fmla="*/ 6872 w 8196"/>
                <a:gd name="T15" fmla="*/ 762 h 1192"/>
                <a:gd name="T16" fmla="*/ 6618 w 8196"/>
                <a:gd name="T17" fmla="*/ 760 h 1192"/>
                <a:gd name="T18" fmla="*/ 6342 w 8196"/>
                <a:gd name="T19" fmla="*/ 750 h 1192"/>
                <a:gd name="T20" fmla="*/ 6042 w 8196"/>
                <a:gd name="T21" fmla="*/ 726 h 1192"/>
                <a:gd name="T22" fmla="*/ 5716 w 8196"/>
                <a:gd name="T23" fmla="*/ 690 h 1192"/>
                <a:gd name="T24" fmla="*/ 5364 w 8196"/>
                <a:gd name="T25" fmla="*/ 642 h 1192"/>
                <a:gd name="T26" fmla="*/ 4982 w 8196"/>
                <a:gd name="T27" fmla="*/ 578 h 1192"/>
                <a:gd name="T28" fmla="*/ 4568 w 8196"/>
                <a:gd name="T29" fmla="*/ 500 h 1192"/>
                <a:gd name="T30" fmla="*/ 4122 w 8196"/>
                <a:gd name="T31" fmla="*/ 406 h 1192"/>
                <a:gd name="T32" fmla="*/ 3640 w 8196"/>
                <a:gd name="T33" fmla="*/ 296 h 1192"/>
                <a:gd name="T34" fmla="*/ 3396 w 8196"/>
                <a:gd name="T35" fmla="*/ 240 h 1192"/>
                <a:gd name="T36" fmla="*/ 2934 w 8196"/>
                <a:gd name="T37" fmla="*/ 148 h 1192"/>
                <a:gd name="T38" fmla="*/ 2512 w 8196"/>
                <a:gd name="T39" fmla="*/ 82 h 1192"/>
                <a:gd name="T40" fmla="*/ 2126 w 8196"/>
                <a:gd name="T41" fmla="*/ 36 h 1192"/>
                <a:gd name="T42" fmla="*/ 1776 w 8196"/>
                <a:gd name="T43" fmla="*/ 10 h 1192"/>
                <a:gd name="T44" fmla="*/ 1462 w 8196"/>
                <a:gd name="T45" fmla="*/ 0 h 1192"/>
                <a:gd name="T46" fmla="*/ 1182 w 8196"/>
                <a:gd name="T47" fmla="*/ 4 h 1192"/>
                <a:gd name="T48" fmla="*/ 934 w 8196"/>
                <a:gd name="T49" fmla="*/ 20 h 1192"/>
                <a:gd name="T50" fmla="*/ 716 w 8196"/>
                <a:gd name="T51" fmla="*/ 44 h 1192"/>
                <a:gd name="T52" fmla="*/ 530 w 8196"/>
                <a:gd name="T53" fmla="*/ 74 h 1192"/>
                <a:gd name="T54" fmla="*/ 374 w 8196"/>
                <a:gd name="T55" fmla="*/ 108 h 1192"/>
                <a:gd name="T56" fmla="*/ 248 w 8196"/>
                <a:gd name="T57" fmla="*/ 144 h 1192"/>
                <a:gd name="T58" fmla="*/ 148 w 8196"/>
                <a:gd name="T59" fmla="*/ 176 h 1192"/>
                <a:gd name="T60" fmla="*/ 48 w 8196"/>
                <a:gd name="T61" fmla="*/ 216 h 1192"/>
                <a:gd name="T62" fmla="*/ 0 w 8196"/>
                <a:gd name="T63" fmla="*/ 240 h 1192"/>
                <a:gd name="T64" fmla="*/ 8192 w 8196"/>
                <a:gd name="T65" fmla="*/ 1192 h 1192"/>
                <a:gd name="T66" fmla="*/ 8196 w 8196"/>
                <a:gd name="T67" fmla="*/ 1186 h 1192"/>
                <a:gd name="T68" fmla="*/ 8196 w 8196"/>
                <a:gd name="T69" fmla="*/ 510 h 1192"/>
                <a:gd name="T70" fmla="*/ 8192 w 8196"/>
                <a:gd name="T71" fmla="*/ 512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lt-LT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3238" y="373063"/>
            <a:ext cx="9074150" cy="138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92775" y="6889750"/>
            <a:ext cx="417512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2" smtClean="0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fld id="{80D8EA84-FE8F-427B-96D7-F840CFD97615}" type="datetimeFigureOut">
              <a:rPr lang="en-US"/>
              <a:pPr>
                <a:defRPr/>
              </a:pPr>
              <a:t>4/8/2025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2725" y="6889750"/>
            <a:ext cx="4175125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2">
                <a:solidFill>
                  <a:schemeClr val="tx2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400550" y="6889750"/>
            <a:ext cx="127952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fld id="{1C33D2E5-E212-42D7-93EE-7103A1F6720F}" type="slidenum">
              <a:rPr lang="en-US" altLang="lt-LT"/>
              <a:pPr/>
              <a:t>‹#›</a:t>
            </a:fld>
            <a:endParaRPr lang="en-US" altLang="lt-L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025" y="2949575"/>
            <a:ext cx="8166100" cy="3803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Spustelėję redag. ruoš. teksto stilių</a:t>
            </a:r>
          </a:p>
          <a:p>
            <a:pPr lvl="1"/>
            <a:r>
              <a:rPr lang="lt-LT"/>
              <a:t>Antras lygmuo</a:t>
            </a:r>
          </a:p>
          <a:p>
            <a:pPr lvl="2"/>
            <a:r>
              <a:rPr lang="lt-LT"/>
              <a:t>Trečias lygmuo</a:t>
            </a:r>
          </a:p>
          <a:p>
            <a:pPr lvl="3"/>
            <a:r>
              <a:rPr lang="lt-LT"/>
              <a:t>Ketvirtas lygmuo</a:t>
            </a:r>
          </a:p>
          <a:p>
            <a:pPr lvl="4"/>
            <a:r>
              <a:rPr lang="lt-LT"/>
              <a:t>Penktas lygmuo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42" r:id="rId2"/>
    <p:sldLayoutId id="2147483851" r:id="rId3"/>
    <p:sldLayoutId id="2147483843" r:id="rId4"/>
    <p:sldLayoutId id="2147483844" r:id="rId5"/>
    <p:sldLayoutId id="2147483845" r:id="rId6"/>
    <p:sldLayoutId id="2147483852" r:id="rId7"/>
    <p:sldLayoutId id="2147483853" r:id="rId8"/>
    <p:sldLayoutId id="2147483854" r:id="rId9"/>
    <p:sldLayoutId id="2147483846" r:id="rId10"/>
    <p:sldLayoutId id="2147483855" r:id="rId11"/>
  </p:sldLayoutIdLst>
  <p:txStyles>
    <p:titleStyle>
      <a:lvl1pPr algn="ctr" defTabSz="1006475" rtl="0" fontAlgn="base">
        <a:spcBef>
          <a:spcPct val="0"/>
        </a:spcBef>
        <a:spcAft>
          <a:spcPct val="0"/>
        </a:spcAft>
        <a:defRPr sz="48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06475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andara" pitchFamily="34" charset="0"/>
        </a:defRPr>
      </a:lvl2pPr>
      <a:lvl3pPr algn="ctr" defTabSz="1006475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andara" pitchFamily="34" charset="0"/>
        </a:defRPr>
      </a:lvl3pPr>
      <a:lvl4pPr algn="ctr" defTabSz="1006475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andara" pitchFamily="34" charset="0"/>
        </a:defRPr>
      </a:lvl4pPr>
      <a:lvl5pPr algn="ctr" defTabSz="1006475" rtl="0" fontAlgn="base">
        <a:spcBef>
          <a:spcPct val="0"/>
        </a:spcBef>
        <a:spcAft>
          <a:spcPct val="0"/>
        </a:spcAft>
        <a:defRPr sz="48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1625" indent="-301625" algn="l" defTabSz="1006475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600" kern="1200">
          <a:solidFill>
            <a:schemeClr val="tx2"/>
          </a:solidFill>
          <a:latin typeface="+mn-lt"/>
          <a:ea typeface="+mn-ea"/>
          <a:cs typeface="+mn-cs"/>
        </a:defRPr>
      </a:lvl1pPr>
      <a:lvl2pPr marL="635000" indent="-301625" algn="l" defTabSz="1006475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42975" indent="-250825" algn="l" defTabSz="1006475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258888" indent="-250825" algn="l" defTabSz="1006475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611313" indent="-250825" algn="l" defTabSz="1006475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1965489" indent="-251986" algn="l" defTabSz="1007943" rtl="0" eaLnBrk="1" latinLnBrk="0" hangingPunct="1">
        <a:spcBef>
          <a:spcPts val="423"/>
        </a:spcBef>
        <a:buClr>
          <a:schemeClr val="accent1"/>
        </a:buClr>
        <a:buFont typeface="Symbol" pitchFamily="18" charset="2"/>
        <a:buChar char="*"/>
        <a:defRPr sz="1543" kern="1200">
          <a:solidFill>
            <a:schemeClr val="tx2"/>
          </a:solidFill>
          <a:latin typeface="+mn-lt"/>
          <a:ea typeface="+mn-ea"/>
          <a:cs typeface="+mn-cs"/>
        </a:defRPr>
      </a:lvl6pPr>
      <a:lvl7pPr marL="2318269" indent="-251986" algn="l" defTabSz="1007943" rtl="0" eaLnBrk="1" latinLnBrk="0" hangingPunct="1">
        <a:spcBef>
          <a:spcPts val="423"/>
        </a:spcBef>
        <a:buClr>
          <a:schemeClr val="accent1"/>
        </a:buClr>
        <a:buFont typeface="Symbol" pitchFamily="18" charset="2"/>
        <a:buChar char="*"/>
        <a:defRPr sz="1543" kern="1200">
          <a:solidFill>
            <a:schemeClr val="tx2"/>
          </a:solidFill>
          <a:latin typeface="+mn-lt"/>
          <a:ea typeface="+mn-ea"/>
          <a:cs typeface="+mn-cs"/>
        </a:defRPr>
      </a:lvl7pPr>
      <a:lvl8pPr marL="2671049" indent="-251986" algn="l" defTabSz="1007943" rtl="0" eaLnBrk="1" latinLnBrk="0" hangingPunct="1">
        <a:spcBef>
          <a:spcPts val="423"/>
        </a:spcBef>
        <a:buClr>
          <a:schemeClr val="accent1"/>
        </a:buClr>
        <a:buFont typeface="Symbol" pitchFamily="18" charset="2"/>
        <a:buChar char="*"/>
        <a:defRPr sz="1543" kern="1200">
          <a:solidFill>
            <a:schemeClr val="tx2"/>
          </a:solidFill>
          <a:latin typeface="+mn-lt"/>
          <a:ea typeface="+mn-ea"/>
          <a:cs typeface="+mn-cs"/>
        </a:defRPr>
      </a:lvl8pPr>
      <a:lvl9pPr marL="3023829" indent="-251986" algn="l" defTabSz="1007943" rtl="0" eaLnBrk="1" latinLnBrk="0" hangingPunct="1">
        <a:spcBef>
          <a:spcPts val="423"/>
        </a:spcBef>
        <a:buClr>
          <a:schemeClr val="accent1"/>
        </a:buClr>
        <a:buFont typeface="Symbol" pitchFamily="18" charset="2"/>
        <a:buChar char="*"/>
        <a:defRPr sz="1543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udyard_Kipli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9.xml"/><Relationship Id="rId4" Type="http://schemas.openxmlformats.org/officeDocument/2006/relationships/hyperlink" Target="https://en.wikipedia.org/wiki/Mowgl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>
          <a:xfrm>
            <a:off x="863600" y="796925"/>
            <a:ext cx="9070975" cy="1363663"/>
          </a:xfrm>
        </p:spPr>
        <p:txBody>
          <a:bodyPr tIns="8460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 sz="9600" b="1"/>
              <a:t>LITHUANIA</a:t>
            </a:r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33650" y="2519363"/>
            <a:ext cx="5529263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78" name="Objektas 1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31800" y="323850"/>
          <a:ext cx="9313863" cy="698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4570656" imgH="3427323" progId="PowerPoint.Show.12">
                  <p:embed/>
                </p:oleObj>
              </mc:Choice>
              <mc:Fallback>
                <p:oleObj name="Presentation" r:id="rId2" imgW="4570656" imgH="3427323" progId="PowerPoint.Show.12">
                  <p:embed/>
                  <p:pic>
                    <p:nvPicPr>
                      <p:cNvPr id="0" name="Objektas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323850"/>
                        <a:ext cx="9313863" cy="6985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059AAF37-1B6A-46B2-A09F-95BD5BCF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25463"/>
            <a:ext cx="9070975" cy="12604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51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Coat of arms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06A9833-0B8D-43E8-B529-26DE5ABB0A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74838"/>
            <a:ext cx="9070975" cy="4838700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lt-LT" sz="5291" dirty="0"/>
          </a:p>
          <a:p>
            <a:pPr marL="302383" indent="-30238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lt-LT" sz="2866" dirty="0"/>
          </a:p>
          <a:p>
            <a:pPr marL="302383" indent="-30238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lt-LT" sz="2866" dirty="0"/>
          </a:p>
          <a:p>
            <a:pPr marL="302383" indent="-30238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lt-LT" sz="2866" dirty="0"/>
          </a:p>
          <a:p>
            <a:pPr marL="302383" indent="-30238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lt-LT" sz="2866" dirty="0"/>
          </a:p>
          <a:p>
            <a:pPr marL="302383" indent="-30238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lt-LT" sz="2866" dirty="0"/>
          </a:p>
          <a:p>
            <a:pPr marL="302383" indent="-30238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en-US" sz="2866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F4B16D2F-F4B6-4179-AC68-A880321D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fld id="{1AB3B8E3-319D-416F-9235-983CCED8E61A}" type="slidenum">
              <a:rPr lang="en-US" altLang="lt-LT">
                <a:solidFill>
                  <a:srgbClr val="045C75"/>
                </a:solidFill>
                <a:latin typeface="Constantia" pitchFamily="18" charset="0"/>
              </a:rPr>
              <a:pPr>
                <a:lnSpc>
                  <a:spcPct val="100000"/>
                </a:lnSpc>
                <a:buClrTx/>
                <a:buSzTx/>
              </a:pPr>
              <a:t>11</a:t>
            </a:fld>
            <a:endParaRPr lang="en-US" altLang="lt-LT">
              <a:solidFill>
                <a:srgbClr val="045C75"/>
              </a:solidFill>
              <a:latin typeface="Constantia" pitchFamily="18" charset="0"/>
            </a:endParaRPr>
          </a:p>
        </p:txBody>
      </p:sp>
      <p:pic>
        <p:nvPicPr>
          <p:cNvPr id="51205" name="Picture 4" descr="Coat of arms of Ukmergė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563" y="2112963"/>
            <a:ext cx="4206875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C07E4AE0-F754-46B2-AA50-FB8AD7C52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31" y="776127"/>
            <a:ext cx="9072563" cy="1259946"/>
          </a:xfrm>
        </p:spPr>
        <p:txBody>
          <a:bodyPr wrap="square" anchor="b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t-LT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Ukmerg</a:t>
            </a:r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e’</a:t>
            </a:r>
            <a:r>
              <a:rPr lang="lt-LT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lt-LT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legend</a:t>
            </a:r>
            <a:endParaRPr lang="en-US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F790FBF-2AF8-4A3C-BB8F-8D07A76E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86" r="25408" b="1"/>
          <a:stretch/>
        </p:blipFill>
        <p:spPr bwMode="auto">
          <a:xfrm>
            <a:off x="504031" y="2116538"/>
            <a:ext cx="4452276" cy="488859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A9EE4CE-5466-4B17-9C1E-98B8B21E7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4318" y="2116538"/>
            <a:ext cx="4452276" cy="4888590"/>
          </a:xfrm>
        </p:spPr>
        <p:txBody>
          <a:bodyPr wrap="square" anchor="t">
            <a:normAutofit/>
          </a:bodyPr>
          <a:lstStyle/>
          <a:p>
            <a:pPr marL="302383" indent="-302383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/>
              <a:t>According to local legend, </a:t>
            </a:r>
            <a:r>
              <a:rPr lang="en-US" err="1"/>
              <a:t>Vilkmergė</a:t>
            </a:r>
            <a:r>
              <a:rPr lang="en-US"/>
              <a:t> was a girl raised by wolves, who bridged the divide between animals and humans, in the same way as </a:t>
            </a:r>
            <a:r>
              <a:rPr lang="en-US">
                <a:hlinkClick r:id="rId3" tooltip="Rudyard Kipling"/>
              </a:rPr>
              <a:t>Rudyard Kipling</a:t>
            </a:r>
            <a:r>
              <a:rPr lang="en-US"/>
              <a:t>'s </a:t>
            </a:r>
            <a:r>
              <a:rPr lang="en-US">
                <a:hlinkClick r:id="rId4" tooltip="Mowgli"/>
              </a:rPr>
              <a:t>Mowgli</a:t>
            </a:r>
            <a:r>
              <a:rPr lang="en-US"/>
              <a:t>.</a:t>
            </a: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110EBA0-91AE-447C-87A9-E0C0F899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6013" y="7007225"/>
            <a:ext cx="841375" cy="401638"/>
          </a:xfrm>
        </p:spPr>
        <p:txBody>
          <a:bodyPr wrap="square" anchor="b">
            <a:normAutofit/>
          </a:bodyPr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spcAft>
                <a:spcPts val="600"/>
              </a:spcAft>
              <a:buClrTx/>
              <a:buSzTx/>
            </a:pPr>
            <a:fld id="{361DE226-65C5-4671-BC37-7860B1DE3C15}" type="slidenum">
              <a:rPr lang="en-US" altLang="lt-LT">
                <a:solidFill>
                  <a:srgbClr val="045C75"/>
                </a:solidFill>
              </a:rPr>
              <a:pPr>
                <a:spcAft>
                  <a:spcPts val="600"/>
                </a:spcAft>
                <a:buClrTx/>
                <a:buSzTx/>
              </a:pPr>
              <a:t>12</a:t>
            </a:fld>
            <a:endParaRPr lang="en-US" altLang="lt-LT">
              <a:solidFill>
                <a:srgbClr val="045C75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2EAC2A86-1C4B-48EF-85BC-1F693DA7F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07963"/>
            <a:ext cx="9070975" cy="12604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512" b="1" dirty="0"/>
              <a:t>Our town</a:t>
            </a:r>
            <a:endParaRPr lang="lt-LT" sz="5512" b="1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9E615252-51BF-48BC-8D41-253346B5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fld id="{BB224C47-69AF-4EF9-B060-FB17F3705ABF}" type="slidenum">
              <a:rPr lang="en-US" altLang="lt-LT">
                <a:solidFill>
                  <a:srgbClr val="045C75"/>
                </a:solidFill>
                <a:latin typeface="Constantia" pitchFamily="18" charset="0"/>
              </a:rPr>
              <a:pPr>
                <a:lnSpc>
                  <a:spcPct val="100000"/>
                </a:lnSpc>
                <a:buClrTx/>
                <a:buSzTx/>
              </a:pPr>
              <a:t>13</a:t>
            </a:fld>
            <a:endParaRPr lang="en-US" altLang="lt-LT">
              <a:solidFill>
                <a:srgbClr val="045C75"/>
              </a:solidFill>
              <a:latin typeface="Constantia" pitchFamily="18" charset="0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7605BD4-A962-4DAD-93B2-148E4390B3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58" y="1195936"/>
            <a:ext cx="4690440" cy="3455172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Vaizdo rezultatas pagal užklausą „Ukmergė“">
            <a:extLst>
              <a:ext uri="{FF2B5EF4-FFF2-40B4-BE49-F238E27FC236}">
                <a16:creationId xmlns:a16="http://schemas.microsoft.com/office/drawing/2014/main" id="{E9B2E70E-A69C-463C-992A-762C3EBC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9063" y="1716074"/>
            <a:ext cx="4619801" cy="24148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virgilija.lt/wp-content/uploads/2016/09/DSCF6014.jpg">
            <a:extLst>
              <a:ext uri="{FF2B5EF4-FFF2-40B4-BE49-F238E27FC236}">
                <a16:creationId xmlns:a16="http://schemas.microsoft.com/office/drawing/2014/main" id="{C3E4D008-F63B-4D62-89A3-2C768EF5C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313" y="4130971"/>
            <a:ext cx="4286275" cy="3214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DSCF6009">
            <a:extLst>
              <a:ext uri="{FF2B5EF4-FFF2-40B4-BE49-F238E27FC236}">
                <a16:creationId xmlns:a16="http://schemas.microsoft.com/office/drawing/2014/main" id="{8242335D-2AEB-44D2-8F79-43C485B15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1538" y="4535928"/>
            <a:ext cx="3413146" cy="255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DF4C7666-8180-418A-97A1-B1985D61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5463"/>
            <a:ext cx="10080625" cy="12604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</a:t>
            </a:r>
            <a:r>
              <a:rPr lang="lt-LT" sz="48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reedom</a:t>
            </a:r>
            <a:r>
              <a:rPr lang="lt-LT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t-LT" sz="48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monument</a:t>
            </a:r>
            <a:br>
              <a:rPr lang="en-US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lt-LT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lt-LT" sz="48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Lituania</a:t>
            </a:r>
            <a:r>
              <a:rPr lang="lt-LT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t-LT" sz="485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Restituta</a:t>
            </a:r>
            <a:r>
              <a:rPr lang="lt-LT" sz="48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en-US" sz="48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Skaidrės numerio vietos rezervavimo ženklas 27">
            <a:extLst>
              <a:ext uri="{FF2B5EF4-FFF2-40B4-BE49-F238E27FC236}">
                <a16:creationId xmlns:a16="http://schemas.microsoft.com/office/drawing/2014/main" id="{72B13B23-9BEE-48FA-9E06-1E37B7C08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fld id="{C8551C78-A14C-445D-B66A-D572C3584F9A}" type="slidenum">
              <a:rPr lang="en-US" altLang="lt-LT">
                <a:solidFill>
                  <a:srgbClr val="045C75"/>
                </a:solidFill>
                <a:latin typeface="Constantia" pitchFamily="18" charset="0"/>
              </a:rPr>
              <a:pPr>
                <a:lnSpc>
                  <a:spcPct val="100000"/>
                </a:lnSpc>
                <a:buClrTx/>
                <a:buSzTx/>
              </a:pPr>
              <a:t>14</a:t>
            </a:fld>
            <a:endParaRPr lang="en-US" altLang="lt-LT">
              <a:solidFill>
                <a:srgbClr val="045C75"/>
              </a:solidFill>
              <a:latin typeface="Constantia" pitchFamily="18" charset="0"/>
            </a:endParaRPr>
          </a:p>
        </p:txBody>
      </p:sp>
      <p:pic>
        <p:nvPicPr>
          <p:cNvPr id="3074" name="Picture 2" descr="https://upload.wikimedia.org/wikipedia/commons/8/8c/UkmPaminkl.JPG">
            <a:extLst>
              <a:ext uri="{FF2B5EF4-FFF2-40B4-BE49-F238E27FC236}">
                <a16:creationId xmlns:a16="http://schemas.microsoft.com/office/drawing/2014/main" id="{AE4AE75D-6D02-4F28-8FA4-D548A30F1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664" y="1762427"/>
            <a:ext cx="7143794" cy="5360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79B578AA-553C-43DD-BC60-5F849BC01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88" y="827088"/>
            <a:ext cx="9070975" cy="126047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lt-LT" sz="5512" b="1" dirty="0" err="1"/>
              <a:t>Holy</a:t>
            </a:r>
            <a:r>
              <a:rPr lang="lt-LT" sz="5512" b="1" dirty="0"/>
              <a:t> </a:t>
            </a:r>
            <a:r>
              <a:rPr lang="lt-LT" sz="5512" b="1" dirty="0" err="1"/>
              <a:t>Trinity</a:t>
            </a:r>
            <a:r>
              <a:rPr lang="lt-LT" sz="5512" b="1" dirty="0"/>
              <a:t> </a:t>
            </a:r>
            <a:r>
              <a:rPr lang="lt-LT" sz="5512" b="1" dirty="0" err="1"/>
              <a:t>Church</a:t>
            </a:r>
            <a:br>
              <a:rPr lang="lt-LT" sz="5512" dirty="0"/>
            </a:br>
            <a:endParaRPr lang="lt-LT" sz="5512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289A21EF-1DBF-489A-B62D-55621174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fld id="{4CC9BD51-BA62-4500-AC4D-F0F8A4781E95}" type="slidenum">
              <a:rPr lang="en-US" altLang="lt-LT">
                <a:solidFill>
                  <a:srgbClr val="045C75"/>
                </a:solidFill>
                <a:latin typeface="Constantia" pitchFamily="18" charset="0"/>
              </a:rPr>
              <a:pPr>
                <a:lnSpc>
                  <a:spcPct val="100000"/>
                </a:lnSpc>
                <a:buClrTx/>
                <a:buSzTx/>
              </a:pPr>
              <a:t>15</a:t>
            </a:fld>
            <a:endParaRPr lang="en-US" altLang="lt-LT">
              <a:solidFill>
                <a:srgbClr val="045C75"/>
              </a:solidFill>
              <a:latin typeface="Constantia" pitchFamily="18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E415AD6-9B4C-454E-A40F-D8661C31B8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4660" y="1416492"/>
            <a:ext cx="3717580" cy="5576372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Vaizdo rezultatas pagal užklausą „Šventos trejybės bažnyčia Ukmergėje“">
            <a:extLst>
              <a:ext uri="{FF2B5EF4-FFF2-40B4-BE49-F238E27FC236}">
                <a16:creationId xmlns:a16="http://schemas.microsoft.com/office/drawing/2014/main" id="{6045B4C4-E950-4747-B61A-593C17E21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689" y="2891337"/>
            <a:ext cx="4841905" cy="3230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F560BFB0-0AB1-4D1C-B709-21D1A4D67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6713"/>
            <a:ext cx="9070975" cy="12604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952" b="1" dirty="0"/>
              <a:t>The mound</a:t>
            </a:r>
            <a:endParaRPr lang="en-US" sz="551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92CF315-4BE2-44B5-AC1B-B4EAE031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1636713"/>
            <a:ext cx="4694238" cy="2778125"/>
          </a:xfrm>
        </p:spPr>
        <p:txBody>
          <a:bodyPr>
            <a:normAutofit fontScale="92500"/>
          </a:bodyPr>
          <a:lstStyle/>
          <a:p>
            <a:pPr marL="302383" indent="-302383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527" dirty="0"/>
              <a:t>The mound is located near the holy river and stream </a:t>
            </a:r>
            <a:r>
              <a:rPr lang="en-US" sz="3527" dirty="0" err="1"/>
              <a:t>Ukmergėlės</a:t>
            </a:r>
            <a:r>
              <a:rPr lang="en-US" sz="3527" dirty="0"/>
              <a:t> the confluence of the city center.</a:t>
            </a: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CB56110-9CE2-4908-8525-87618F33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fld id="{F24DB55B-236A-4FDB-9D31-479563AD04A6}" type="slidenum">
              <a:rPr lang="en-US" altLang="lt-LT">
                <a:solidFill>
                  <a:srgbClr val="045C75"/>
                </a:solidFill>
                <a:latin typeface="Constantia" pitchFamily="18" charset="0"/>
              </a:rPr>
              <a:pPr>
                <a:lnSpc>
                  <a:spcPct val="100000"/>
                </a:lnSpc>
                <a:buClrTx/>
                <a:buSzTx/>
              </a:pPr>
              <a:t>16</a:t>
            </a:fld>
            <a:endParaRPr lang="en-US" altLang="lt-LT">
              <a:solidFill>
                <a:srgbClr val="045C75"/>
              </a:solidFill>
              <a:latin typeface="Constantia" pitchFamily="18" charset="0"/>
            </a:endParaRPr>
          </a:p>
        </p:txBody>
      </p:sp>
      <p:pic>
        <p:nvPicPr>
          <p:cNvPr id="58372" name="Picture 4" descr="Vaizdo rezultatas pagal užklausą „Ukmergės piliakalnis“">
            <a:extLst>
              <a:ext uri="{FF2B5EF4-FFF2-40B4-BE49-F238E27FC236}">
                <a16:creationId xmlns:a16="http://schemas.microsoft.com/office/drawing/2014/main" id="{60D4915A-8C16-4EC7-B06A-0A20E3743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2" b="8817"/>
          <a:stretch/>
        </p:blipFill>
        <p:spPr bwMode="auto">
          <a:xfrm>
            <a:off x="5472360" y="1652479"/>
            <a:ext cx="4462324" cy="24873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4" name="Picture 6" descr="Vaizdo rezultatas pagal užklausą „Ukmergės piliakalnis“">
            <a:extLst>
              <a:ext uri="{FF2B5EF4-FFF2-40B4-BE49-F238E27FC236}">
                <a16:creationId xmlns:a16="http://schemas.microsoft.com/office/drawing/2014/main" id="{A99B486C-7E8B-4563-9C04-AB53C0AF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909" y="4715941"/>
            <a:ext cx="4464832" cy="249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376" name="Picture 8" descr="Vaizdo rezultatas pagal užklausą „Ukmergės piliakalnis“">
            <a:extLst>
              <a:ext uri="{FF2B5EF4-FFF2-40B4-BE49-F238E27FC236}">
                <a16:creationId xmlns:a16="http://schemas.microsoft.com/office/drawing/2014/main" id="{19BDDFCD-032A-4612-BC47-BD21C0ACB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9063" y="4377531"/>
            <a:ext cx="4081522" cy="2863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blinds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51A12B9B-8956-4B10-82CB-5EB729AE8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287338"/>
            <a:ext cx="9070975" cy="12604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512" b="1" dirty="0"/>
              <a:t>Old town</a:t>
            </a:r>
            <a:endParaRPr lang="lt-LT" sz="5512" b="1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9410A7D6-65C3-45C6-91FB-2FFA2A320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fld id="{3F87723A-E586-46BC-A752-9D533F56E7A4}" type="slidenum">
              <a:rPr lang="en-US" altLang="lt-LT">
                <a:solidFill>
                  <a:srgbClr val="045C75"/>
                </a:solidFill>
                <a:latin typeface="Constantia" pitchFamily="18" charset="0"/>
              </a:rPr>
              <a:pPr>
                <a:lnSpc>
                  <a:spcPct val="100000"/>
                </a:lnSpc>
                <a:buClrTx/>
                <a:buSzTx/>
              </a:pPr>
              <a:t>17</a:t>
            </a:fld>
            <a:endParaRPr lang="en-US" altLang="lt-LT">
              <a:solidFill>
                <a:srgbClr val="045C75"/>
              </a:solidFill>
              <a:latin typeface="Constantia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EB4EB69-DB1D-4CAB-A7AE-4101AD08E3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8408" y="1477948"/>
            <a:ext cx="5495226" cy="2619391"/>
          </a:xfrm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http://i231.photobucket.com/albums/ee59/vyrud/P1050222.jpg">
            <a:extLst>
              <a:ext uri="{FF2B5EF4-FFF2-40B4-BE49-F238E27FC236}">
                <a16:creationId xmlns:a16="http://schemas.microsoft.com/office/drawing/2014/main" id="{83ABA5D3-26B3-497F-87D3-7B138C062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4435" y="4256090"/>
            <a:ext cx="3571897" cy="26789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aizdo rezultatas pagal užklausą „Ukmergė town“">
            <a:extLst>
              <a:ext uri="{FF2B5EF4-FFF2-40B4-BE49-F238E27FC236}">
                <a16:creationId xmlns:a16="http://schemas.microsoft.com/office/drawing/2014/main" id="{EE1EEB72-5631-4E35-AD9E-3377DE11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97" y="4444028"/>
            <a:ext cx="6299729" cy="2635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Susijęs vaizdas">
            <a:extLst>
              <a:ext uri="{FF2B5EF4-FFF2-40B4-BE49-F238E27FC236}">
                <a16:creationId xmlns:a16="http://schemas.microsoft.com/office/drawing/2014/main" id="{6E0DB09E-DEC6-4FB5-A204-08FF659D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3443" y="1501496"/>
            <a:ext cx="3492521" cy="24564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>
            <a:extLst>
              <a:ext uri="{FF2B5EF4-FFF2-40B4-BE49-F238E27FC236}">
                <a16:creationId xmlns:a16="http://schemas.microsoft.com/office/drawing/2014/main" id="{C423A26E-1E24-4AAD-BCAC-1B0904E82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325" y="446088"/>
            <a:ext cx="9070975" cy="12604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lt-LT" sz="551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Old</a:t>
            </a:r>
            <a:r>
              <a:rPr lang="lt-LT" sz="551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t-LT" sz="551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</a:t>
            </a:r>
            <a:r>
              <a:rPr lang="lt-LT" sz="5512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t-LT" sz="5512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tower</a:t>
            </a:r>
            <a:endParaRPr lang="en-US" sz="5512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4FF4E5B-1423-45D9-AF28-140DF923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438" y="1954213"/>
            <a:ext cx="5937250" cy="4838700"/>
          </a:xfrm>
        </p:spPr>
        <p:txBody>
          <a:bodyPr>
            <a:normAutofit/>
          </a:bodyPr>
          <a:lstStyle/>
          <a:p>
            <a:pPr marL="302383" indent="-302383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527" dirty="0"/>
              <a:t>This is the 19th century the end of the building, whose height - 18 m.</a:t>
            </a:r>
          </a:p>
          <a:p>
            <a:pPr marL="302383" indent="-302383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sz="3527" dirty="0"/>
              <a:t>Top of the tower - observation deck offers excellent panorama of the city.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DFB9F86-A2FE-4022-A816-6290E9E9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944" y="1954201"/>
            <a:ext cx="3651272" cy="4874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7D64C50-BDFE-4F15-AB8B-7EC0F0CB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defTabSz="1006475"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10064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lnSpc>
                <a:spcPct val="100000"/>
              </a:lnSpc>
              <a:buClrTx/>
              <a:buSzTx/>
            </a:pPr>
            <a:fld id="{77726461-B18A-4F47-AA67-3A2CB60A6A1A}" type="slidenum">
              <a:rPr lang="en-US" altLang="lt-LT">
                <a:solidFill>
                  <a:srgbClr val="045C75"/>
                </a:solidFill>
                <a:latin typeface="Constantia" pitchFamily="18" charset="0"/>
              </a:rPr>
              <a:pPr>
                <a:lnSpc>
                  <a:spcPct val="100000"/>
                </a:lnSpc>
                <a:buClrTx/>
                <a:buSzTx/>
              </a:pPr>
              <a:t>18</a:t>
            </a:fld>
            <a:endParaRPr lang="en-US" altLang="lt-LT">
              <a:solidFill>
                <a:srgbClr val="045C75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4441B4F-F77E-4986-89B7-9882CFBC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lt-LT" dirty="0"/>
              <a:t>Ukmergės Užupio pagrindinė mokykla</a:t>
            </a:r>
          </a:p>
        </p:txBody>
      </p:sp>
      <p:pic>
        <p:nvPicPr>
          <p:cNvPr id="59395" name="Turinio vietos rezervavimo ženklas 5" descr="Paveikslėlis, kuriame yra žolė, laukas, medis, pastatas&#10;&#10;Automatiškai sugeneruotas aprašyma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195513"/>
            <a:ext cx="9555163" cy="4679950"/>
          </a:xfrm>
        </p:spPr>
      </p:pic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D38EF1F-D808-43C4-AEC6-EA3123B9C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89E8-7C0A-47B9-B655-EAD56B7CC573}" type="slidenum">
              <a:rPr lang="en-US" altLang="lt-LT"/>
              <a:pPr/>
              <a:t>19</a:t>
            </a:fld>
            <a:endParaRPr lang="en-US" altLang="lt-LT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 b="1"/>
              <a:t>GEOGRAPHICAL SITUATION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47700" y="1728788"/>
            <a:ext cx="8855075" cy="4140200"/>
          </a:xfrm>
        </p:spPr>
        <p:txBody>
          <a:bodyPr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lt-LT" altLang="lt-LT"/>
              <a:t>The State is in Europe, on the shore of the Baltic Sea in the south- east.</a:t>
            </a:r>
          </a:p>
        </p:txBody>
      </p:sp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0650" y="2952750"/>
            <a:ext cx="7321550" cy="388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4BD9E25-254A-4803-8683-019F3EA58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F66078-581C-4603-A9C4-D2E3F2FDC4D1}" type="slidenum">
              <a:rPr lang="en-US" altLang="lt-LT"/>
              <a:pPr/>
              <a:t>20</a:t>
            </a:fld>
            <a:endParaRPr lang="en-US" altLang="lt-LT"/>
          </a:p>
        </p:txBody>
      </p:sp>
      <p:pic>
        <p:nvPicPr>
          <p:cNvPr id="60419" name="Paveikslėlis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116013"/>
            <a:ext cx="6243637" cy="608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9A06642-9D79-490F-1813-BF2BEC985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824" y="1360487"/>
            <a:ext cx="9074150" cy="4838700"/>
          </a:xfrm>
        </p:spPr>
        <p:txBody>
          <a:bodyPr/>
          <a:lstStyle/>
          <a:p>
            <a:r>
              <a:rPr lang="en-US" b="1" dirty="0"/>
              <a:t>Vision</a:t>
            </a:r>
            <a:r>
              <a:rPr lang="lt-LT" b="1" dirty="0"/>
              <a:t>: </a:t>
            </a:r>
            <a:r>
              <a:rPr lang="en-US" dirty="0"/>
              <a:t>Students graduating from </a:t>
            </a:r>
            <a:r>
              <a:rPr lang="en-US" dirty="0" err="1"/>
              <a:t>Užupis</a:t>
            </a:r>
            <a:r>
              <a:rPr lang="en-US" dirty="0"/>
              <a:t> </a:t>
            </a:r>
            <a:r>
              <a:rPr lang="lt-LT" dirty="0"/>
              <a:t>Basic </a:t>
            </a:r>
            <a:r>
              <a:rPr lang="en-US" dirty="0"/>
              <a:t>School will be self-confident, eager to learn and develop, and able to plan their careers, successfully creating their own future and Lithuania's well-being.</a:t>
            </a:r>
            <a:endParaRPr lang="lt-LT" dirty="0"/>
          </a:p>
          <a:p>
            <a:r>
              <a:rPr lang="en-US" b="1" dirty="0"/>
              <a:t>Mission</a:t>
            </a:r>
            <a:r>
              <a:rPr lang="lt-LT" b="1" dirty="0"/>
              <a:t>: </a:t>
            </a:r>
            <a:r>
              <a:rPr lang="en-US" dirty="0"/>
              <a:t>To develop pupils' interest in science, the ability to explore, creativity, leadership competences of pupils and teachers, personal, social, national and civic self-awareness through the provision of quality primary and basic education, taking into account the individual needs and abilities of pupils.</a:t>
            </a:r>
            <a:endParaRPr lang="lt-LT" dirty="0"/>
          </a:p>
          <a:p>
            <a:r>
              <a:rPr lang="en-US" b="1" dirty="0"/>
              <a:t>Values</a:t>
            </a:r>
            <a:r>
              <a:rPr lang="lt-LT" b="1" dirty="0"/>
              <a:t>: </a:t>
            </a:r>
            <a:r>
              <a:rPr lang="en-US" dirty="0"/>
              <a:t>Learning, respect for self and others, personal responsibility, development, cooperation, creativity.</a:t>
            </a:r>
            <a:endParaRPr lang="lt-LT" dirty="0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3BD38C1A-C035-9428-988A-7CD54BC14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3B425-6836-4C90-85A1-91B7D406AC7D}" type="slidenum">
              <a:rPr lang="en-US" altLang="lt-LT" smtClean="0"/>
              <a:pPr/>
              <a:t>21</a:t>
            </a:fld>
            <a:endParaRPr lang="en-US" altLang="lt-LT"/>
          </a:p>
        </p:txBody>
      </p:sp>
    </p:spTree>
    <p:extLst>
      <p:ext uri="{BB962C8B-B14F-4D97-AF65-F5344CB8AC3E}">
        <p14:creationId xmlns:p14="http://schemas.microsoft.com/office/powerpoint/2010/main" val="832292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C5B2AEBC-546F-37A2-AC71-64F8C56BD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5" r="-1" b="-1"/>
          <a:stretch/>
        </p:blipFill>
        <p:spPr>
          <a:xfrm>
            <a:off x="359792" y="2949574"/>
            <a:ext cx="9096546" cy="4237038"/>
          </a:xfrm>
          <a:prstGeom prst="rect">
            <a:avLst/>
          </a:prstGeom>
          <a:noFill/>
        </p:spPr>
      </p:pic>
      <p:sp>
        <p:nvSpPr>
          <p:cNvPr id="3" name="Antraštė 2"/>
          <p:cNvSpPr>
            <a:spLocks noGrp="1"/>
          </p:cNvSpPr>
          <p:nvPr>
            <p:ph type="title"/>
          </p:nvPr>
        </p:nvSpPr>
        <p:spPr>
          <a:xfrm>
            <a:off x="503238" y="373063"/>
            <a:ext cx="9074150" cy="1381125"/>
          </a:xfrm>
        </p:spPr>
        <p:txBody>
          <a:bodyPr anchor="ctr">
            <a:normAutofit/>
          </a:bodyPr>
          <a:lstStyle/>
          <a:p>
            <a:pPr defTabSz="1007943" fontAlgn="auto">
              <a:spcAft>
                <a:spcPts val="0"/>
              </a:spcAft>
              <a:defRPr/>
            </a:pPr>
            <a:r>
              <a:rPr lang="en-US"/>
              <a:t>TRADITIONAL EVENTS AT SCHOOL</a:t>
            </a:r>
            <a:endParaRPr lang="lt-LT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:a16="http://schemas.microsoft.com/office/drawing/2014/main" id="{2E7D37C3-A4C2-C9E4-D3AE-A465D7FA5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40" y="2771725"/>
            <a:ext cx="8776547" cy="4300508"/>
          </a:xfrm>
          <a:prstGeom prst="rect">
            <a:avLst/>
          </a:prstGeom>
          <a:noFill/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94FAD244-785D-0B5C-E3C6-8860B6E73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238" y="373063"/>
            <a:ext cx="9074150" cy="138112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Pateikiama: „IMG_1004.JPG“"/>
          <p:cNvSpPr>
            <a:spLocks noChangeAspect="1" noChangeArrowheads="1"/>
          </p:cNvSpPr>
          <p:nvPr/>
        </p:nvSpPr>
        <p:spPr bwMode="auto">
          <a:xfrm>
            <a:off x="171450" y="-158750"/>
            <a:ext cx="336550" cy="33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00796" tIns="50398" rIns="100796" bIns="50398"/>
          <a:lstStyle/>
          <a:p>
            <a:pPr defTabSz="100794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lt-LT" sz="1984">
              <a:solidFill>
                <a:prstClr val="black"/>
              </a:solidFill>
              <a:latin typeface="Candara"/>
              <a:ea typeface="+mn-ea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46EE0C-1591-BD78-F7D7-B2074A944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5" y="1907629"/>
            <a:ext cx="6984776" cy="5238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159DACD-D5CE-5E1C-0624-ACC8B5B5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691605"/>
            <a:ext cx="3744416" cy="559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996BBB3-EE0D-48B3-DC25-1EA72D20C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298" y="3203773"/>
            <a:ext cx="5039519" cy="37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D873E3D-B8FD-DE8D-844F-27D2BAB90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889" y="1979637"/>
            <a:ext cx="3017680" cy="536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7203FCA-CE62-9E4A-33A8-5693CE2CD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315" y="1983640"/>
            <a:ext cx="3017680" cy="536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D2044D04-6C5A-7BE6-AE12-0CD1E935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600" y="395461"/>
            <a:ext cx="1591916" cy="14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F85BF-0750-F7FD-346D-011D80AE6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6C38F06-C970-01FE-EFF2-674E31758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63" y="1567590"/>
            <a:ext cx="4203426" cy="560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D46F4AA6-F581-2AB6-6DC7-452658EF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506" y="1567590"/>
            <a:ext cx="4209525" cy="561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8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20FD70-DF4D-91EC-A657-DA9681D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7015C9B-ECC5-2744-58B9-42CE94FA2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56" y="2699717"/>
            <a:ext cx="8640712" cy="434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9780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urinio vietos rezervavimo ženklas 1"/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t-LT" altLang="lt-LT" sz="9600"/>
              <a:t>Thank you</a:t>
            </a:r>
            <a:r>
              <a:rPr lang="en-US" altLang="lt-LT" sz="9600"/>
              <a:t>!</a:t>
            </a:r>
            <a:endParaRPr lang="lt-LT" altLang="lt-LT" sz="9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/>
              <a:t>THE FLAG AND THE COAT OF ARMS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163" y="1944688"/>
            <a:ext cx="4679950" cy="281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2038" y="3384550"/>
            <a:ext cx="2857500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301625"/>
            <a:ext cx="9070975" cy="1262063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/>
              <a:t>THE PRESIDENT OF LITHUANIAN REPUBLIC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808288" y="6551613"/>
            <a:ext cx="8855075" cy="4140200"/>
          </a:xfrm>
        </p:spPr>
        <p:txBody>
          <a:bodyPr/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lt-LT" altLang="lt-LT"/>
              <a:t>Gitanas Nausėda</a:t>
            </a:r>
          </a:p>
        </p:txBody>
      </p:sp>
      <p:pic>
        <p:nvPicPr>
          <p:cNvPr id="11270" name="Picture 6" descr="Vaizdo rezultatas pagal užklausą „gitanas nausėda“">
            <a:extLst>
              <a:ext uri="{FF2B5EF4-FFF2-40B4-BE49-F238E27FC236}">
                <a16:creationId xmlns:a16="http://schemas.microsoft.com/office/drawing/2014/main" id="{8E0508BB-A974-4F20-A63D-CBAA349F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88" y="1670917"/>
            <a:ext cx="3384376" cy="4763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9" name="Rectangle 2560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>
          <a:xfrm>
            <a:off x="529232" y="358659"/>
            <a:ext cx="3612061" cy="2157054"/>
          </a:xfrm>
        </p:spPr>
        <p:txBody>
          <a:bodyPr tIns="38880" anchor="b">
            <a:normAutofit/>
          </a:bodyPr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 sz="5200" b="1"/>
              <a:t>THE CAPITAL</a:t>
            </a:r>
          </a:p>
        </p:txBody>
      </p:sp>
      <p:sp>
        <p:nvSpPr>
          <p:cNvPr id="256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2" y="2851681"/>
            <a:ext cx="2872978" cy="20159"/>
          </a:xfrm>
          <a:custGeom>
            <a:avLst/>
            <a:gdLst>
              <a:gd name="connsiteX0" fmla="*/ 0 w 2872978"/>
              <a:gd name="connsiteY0" fmla="*/ 0 h 20159"/>
              <a:gd name="connsiteX1" fmla="*/ 574596 w 2872978"/>
              <a:gd name="connsiteY1" fmla="*/ 0 h 20159"/>
              <a:gd name="connsiteX2" fmla="*/ 1120461 w 2872978"/>
              <a:gd name="connsiteY2" fmla="*/ 0 h 20159"/>
              <a:gd name="connsiteX3" fmla="*/ 1666327 w 2872978"/>
              <a:gd name="connsiteY3" fmla="*/ 0 h 20159"/>
              <a:gd name="connsiteX4" fmla="*/ 2298382 w 2872978"/>
              <a:gd name="connsiteY4" fmla="*/ 0 h 20159"/>
              <a:gd name="connsiteX5" fmla="*/ 2872978 w 2872978"/>
              <a:gd name="connsiteY5" fmla="*/ 0 h 20159"/>
              <a:gd name="connsiteX6" fmla="*/ 2872978 w 2872978"/>
              <a:gd name="connsiteY6" fmla="*/ 20159 h 20159"/>
              <a:gd name="connsiteX7" fmla="*/ 2298382 w 2872978"/>
              <a:gd name="connsiteY7" fmla="*/ 20159 h 20159"/>
              <a:gd name="connsiteX8" fmla="*/ 1809976 w 2872978"/>
              <a:gd name="connsiteY8" fmla="*/ 20159 h 20159"/>
              <a:gd name="connsiteX9" fmla="*/ 1264110 w 2872978"/>
              <a:gd name="connsiteY9" fmla="*/ 20159 h 20159"/>
              <a:gd name="connsiteX10" fmla="*/ 718245 w 2872978"/>
              <a:gd name="connsiteY10" fmla="*/ 20159 h 20159"/>
              <a:gd name="connsiteX11" fmla="*/ 0 w 2872978"/>
              <a:gd name="connsiteY11" fmla="*/ 20159 h 20159"/>
              <a:gd name="connsiteX12" fmla="*/ 0 w 2872978"/>
              <a:gd name="connsiteY12" fmla="*/ 0 h 20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2978" h="20159" fill="none" extrusionOk="0">
                <a:moveTo>
                  <a:pt x="0" y="0"/>
                </a:moveTo>
                <a:cubicBezTo>
                  <a:pt x="172719" y="24730"/>
                  <a:pt x="453930" y="-2711"/>
                  <a:pt x="574596" y="0"/>
                </a:cubicBezTo>
                <a:cubicBezTo>
                  <a:pt x="695262" y="2711"/>
                  <a:pt x="865623" y="-7967"/>
                  <a:pt x="1120461" y="0"/>
                </a:cubicBezTo>
                <a:cubicBezTo>
                  <a:pt x="1375299" y="7967"/>
                  <a:pt x="1550624" y="18063"/>
                  <a:pt x="1666327" y="0"/>
                </a:cubicBezTo>
                <a:cubicBezTo>
                  <a:pt x="1782030" y="-18063"/>
                  <a:pt x="2095408" y="-11159"/>
                  <a:pt x="2298382" y="0"/>
                </a:cubicBezTo>
                <a:cubicBezTo>
                  <a:pt x="2501357" y="11159"/>
                  <a:pt x="2725122" y="-5565"/>
                  <a:pt x="2872978" y="0"/>
                </a:cubicBezTo>
                <a:cubicBezTo>
                  <a:pt x="2873229" y="6810"/>
                  <a:pt x="2872668" y="13749"/>
                  <a:pt x="2872978" y="20159"/>
                </a:cubicBezTo>
                <a:cubicBezTo>
                  <a:pt x="2601857" y="1392"/>
                  <a:pt x="2424161" y="-5241"/>
                  <a:pt x="2298382" y="20159"/>
                </a:cubicBezTo>
                <a:cubicBezTo>
                  <a:pt x="2172603" y="45559"/>
                  <a:pt x="1996400" y="43222"/>
                  <a:pt x="1809976" y="20159"/>
                </a:cubicBezTo>
                <a:cubicBezTo>
                  <a:pt x="1623552" y="-2904"/>
                  <a:pt x="1525733" y="14029"/>
                  <a:pt x="1264110" y="20159"/>
                </a:cubicBezTo>
                <a:cubicBezTo>
                  <a:pt x="1002487" y="26289"/>
                  <a:pt x="908261" y="32758"/>
                  <a:pt x="718245" y="20159"/>
                </a:cubicBezTo>
                <a:cubicBezTo>
                  <a:pt x="528229" y="7560"/>
                  <a:pt x="176399" y="52889"/>
                  <a:pt x="0" y="20159"/>
                </a:cubicBezTo>
                <a:cubicBezTo>
                  <a:pt x="-524" y="14018"/>
                  <a:pt x="20" y="10045"/>
                  <a:pt x="0" y="0"/>
                </a:cubicBezTo>
                <a:close/>
              </a:path>
              <a:path w="2872978" h="20159" stroke="0" extrusionOk="0">
                <a:moveTo>
                  <a:pt x="0" y="0"/>
                </a:moveTo>
                <a:cubicBezTo>
                  <a:pt x="246331" y="2114"/>
                  <a:pt x="364990" y="-5865"/>
                  <a:pt x="517136" y="0"/>
                </a:cubicBezTo>
                <a:cubicBezTo>
                  <a:pt x="669282" y="5865"/>
                  <a:pt x="842769" y="11362"/>
                  <a:pt x="1149191" y="0"/>
                </a:cubicBezTo>
                <a:cubicBezTo>
                  <a:pt x="1455613" y="-11362"/>
                  <a:pt x="1529783" y="19802"/>
                  <a:pt x="1637597" y="0"/>
                </a:cubicBezTo>
                <a:cubicBezTo>
                  <a:pt x="1745411" y="-19802"/>
                  <a:pt x="1889711" y="-2153"/>
                  <a:pt x="2126004" y="0"/>
                </a:cubicBezTo>
                <a:cubicBezTo>
                  <a:pt x="2362297" y="2153"/>
                  <a:pt x="2713040" y="-27867"/>
                  <a:pt x="2872978" y="0"/>
                </a:cubicBezTo>
                <a:cubicBezTo>
                  <a:pt x="2872096" y="10021"/>
                  <a:pt x="2872682" y="15417"/>
                  <a:pt x="2872978" y="20159"/>
                </a:cubicBezTo>
                <a:cubicBezTo>
                  <a:pt x="2703040" y="42908"/>
                  <a:pt x="2574829" y="18390"/>
                  <a:pt x="2327112" y="20159"/>
                </a:cubicBezTo>
                <a:cubicBezTo>
                  <a:pt x="2079395" y="21928"/>
                  <a:pt x="2026258" y="1563"/>
                  <a:pt x="1781246" y="20159"/>
                </a:cubicBezTo>
                <a:cubicBezTo>
                  <a:pt x="1536234" y="38755"/>
                  <a:pt x="1507455" y="22167"/>
                  <a:pt x="1235381" y="20159"/>
                </a:cubicBezTo>
                <a:cubicBezTo>
                  <a:pt x="963308" y="18151"/>
                  <a:pt x="884834" y="-8814"/>
                  <a:pt x="603325" y="20159"/>
                </a:cubicBezTo>
                <a:cubicBezTo>
                  <a:pt x="321816" y="49132"/>
                  <a:pt x="204416" y="11299"/>
                  <a:pt x="0" y="20159"/>
                </a:cubicBezTo>
                <a:cubicBezTo>
                  <a:pt x="-804" y="10795"/>
                  <a:pt x="-25" y="701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9232" y="3166839"/>
            <a:ext cx="3508697" cy="3660421"/>
          </a:xfrm>
        </p:spPr>
        <p:txBody>
          <a:bodyPr>
            <a:normAutofit/>
          </a:bodyPr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lt-LT" altLang="lt-LT" sz="2100"/>
              <a:t>Vilnius is the capital of Lithuania and the biggest city of the country. 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lt-LT" altLang="lt-LT" sz="2100"/>
              <a:t>The old town of Vilnius is one of the biggest one in the Eastern Europe. </a:t>
            </a:r>
          </a:p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lt-LT" altLang="lt-LT" sz="2100"/>
              <a:t>In 1994 it is writen into UNESCO, world heritage list.</a:t>
            </a:r>
          </a:p>
        </p:txBody>
      </p:sp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55" r="28483" b="1"/>
          <a:stretch/>
        </p:blipFill>
        <p:spPr bwMode="auto">
          <a:xfrm>
            <a:off x="4391836" y="10"/>
            <a:ext cx="5687529" cy="7559665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60" name="Rectangle 27659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83" t="9091" r="11961" b="1"/>
          <a:stretch/>
        </p:blipFill>
        <p:spPr bwMode="auto">
          <a:xfrm>
            <a:off x="20" y="10"/>
            <a:ext cx="10080605" cy="755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2" name="Rectangle 27661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509249" y="-1092"/>
            <a:ext cx="5062127" cy="10080626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650" name="Rectangle 1"/>
          <p:cNvSpPr>
            <a:spLocks noGrp="1" noChangeArrowheads="1"/>
          </p:cNvSpPr>
          <p:nvPr>
            <p:ph type="title"/>
          </p:nvPr>
        </p:nvSpPr>
        <p:spPr>
          <a:xfrm>
            <a:off x="334493" y="3408278"/>
            <a:ext cx="7506363" cy="26318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 eaLnBrk="1" hangingPunct="1">
              <a:lnSpc>
                <a:spcPct val="90000"/>
              </a:lnSpc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lt-LT" sz="5800" b="1">
                <a:solidFill>
                  <a:schemeClr val="bg1"/>
                </a:solidFill>
              </a:rPr>
              <a:t>THE MONUMENTS OF ARCHITECTURE</a:t>
            </a:r>
          </a:p>
        </p:txBody>
      </p:sp>
      <p:sp>
        <p:nvSpPr>
          <p:cNvPr id="27664" name="Rectangle: Rounded Corners 27663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5448"/>
            <a:ext cx="8091203" cy="755967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334493" y="6200460"/>
            <a:ext cx="7506363" cy="65364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80"/>
                </a:solidFill>
                <a:latin typeface="Arial" charset="0"/>
                <a:ea typeface="Arial Unicode MS" charset="-128"/>
                <a:cs typeface="Arial Unicode MS" charset="-128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  <a:cs typeface="Arial Unicode MS" charset="-128"/>
              </a:defRPr>
            </a:lvl9pPr>
          </a:lstStyle>
          <a:p>
            <a:pPr defTabSz="914400" eaLnBrk="1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</a:pPr>
            <a:r>
              <a:rPr lang="en-US" altLang="lt-LT" sz="240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GEDIMINAS CASTLE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1408113" y="4076700"/>
            <a:ext cx="21923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lt-LT" altLang="lt-LT">
              <a:ea typeface="Arial Unicode MS" charset="-128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6911975" y="4175125"/>
            <a:ext cx="16033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lt-LT" altLang="lt-LT">
              <a:ea typeface="Arial Unicode MS" charset="-128"/>
            </a:endParaRPr>
          </a:p>
        </p:txBody>
      </p:sp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4103688" y="6838950"/>
            <a:ext cx="16033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lt-LT" altLang="lt-LT">
              <a:ea typeface="Arial Unicode MS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650875" y="5795963"/>
            <a:ext cx="9069388" cy="12604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 sz="2200">
                <a:solidFill>
                  <a:srgbClr val="000000"/>
                </a:solidFill>
              </a:rPr>
              <a:t>TRAKAI CASTLE</a:t>
            </a:r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3538" y="503238"/>
            <a:ext cx="707866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945" name="Rectangle 39944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8" name="Rectangle 1"/>
          <p:cNvSpPr>
            <a:spLocks noGrp="1" noChangeArrowheads="1"/>
          </p:cNvSpPr>
          <p:nvPr>
            <p:ph type="title"/>
          </p:nvPr>
        </p:nvSpPr>
        <p:spPr>
          <a:xfrm>
            <a:off x="529232" y="5266572"/>
            <a:ext cx="2826900" cy="1556600"/>
          </a:xfrm>
        </p:spPr>
        <p:txBody>
          <a:bodyPr tIns="38880">
            <a:normAutofit/>
          </a:bodyPr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 sz="3200" b="1"/>
              <a:t>THE CENTRE OF EUROPE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367" r="2" b="3677"/>
          <a:stretch/>
        </p:blipFill>
        <p:spPr bwMode="auto">
          <a:xfrm>
            <a:off x="20" y="10"/>
            <a:ext cx="10080605" cy="5024814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47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38319" y="6030204"/>
            <a:ext cx="1511935" cy="15121"/>
          </a:xfrm>
          <a:custGeom>
            <a:avLst/>
            <a:gdLst>
              <a:gd name="connsiteX0" fmla="*/ 0 w 1511935"/>
              <a:gd name="connsiteY0" fmla="*/ 0 h 15121"/>
              <a:gd name="connsiteX1" fmla="*/ 503978 w 1511935"/>
              <a:gd name="connsiteY1" fmla="*/ 0 h 15121"/>
              <a:gd name="connsiteX2" fmla="*/ 962599 w 1511935"/>
              <a:gd name="connsiteY2" fmla="*/ 0 h 15121"/>
              <a:gd name="connsiteX3" fmla="*/ 1511935 w 1511935"/>
              <a:gd name="connsiteY3" fmla="*/ 0 h 15121"/>
              <a:gd name="connsiteX4" fmla="*/ 1511935 w 1511935"/>
              <a:gd name="connsiteY4" fmla="*/ 15121 h 15121"/>
              <a:gd name="connsiteX5" fmla="*/ 977718 w 1511935"/>
              <a:gd name="connsiteY5" fmla="*/ 15121 h 15121"/>
              <a:gd name="connsiteX6" fmla="*/ 503978 w 1511935"/>
              <a:gd name="connsiteY6" fmla="*/ 15121 h 15121"/>
              <a:gd name="connsiteX7" fmla="*/ 0 w 1511935"/>
              <a:gd name="connsiteY7" fmla="*/ 15121 h 15121"/>
              <a:gd name="connsiteX8" fmla="*/ 0 w 1511935"/>
              <a:gd name="connsiteY8" fmla="*/ 0 h 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935" h="15121" fill="none" extrusionOk="0">
                <a:moveTo>
                  <a:pt x="0" y="0"/>
                </a:moveTo>
                <a:cubicBezTo>
                  <a:pt x="224640" y="-4189"/>
                  <a:pt x="400248" y="-5777"/>
                  <a:pt x="503978" y="0"/>
                </a:cubicBezTo>
                <a:cubicBezTo>
                  <a:pt x="607708" y="5777"/>
                  <a:pt x="784343" y="16385"/>
                  <a:pt x="962599" y="0"/>
                </a:cubicBezTo>
                <a:cubicBezTo>
                  <a:pt x="1140855" y="-16385"/>
                  <a:pt x="1323607" y="-8931"/>
                  <a:pt x="1511935" y="0"/>
                </a:cubicBezTo>
                <a:cubicBezTo>
                  <a:pt x="1511352" y="7207"/>
                  <a:pt x="1511751" y="10455"/>
                  <a:pt x="1511935" y="15121"/>
                </a:cubicBezTo>
                <a:cubicBezTo>
                  <a:pt x="1392628" y="28759"/>
                  <a:pt x="1118254" y="22435"/>
                  <a:pt x="977718" y="15121"/>
                </a:cubicBezTo>
                <a:cubicBezTo>
                  <a:pt x="837182" y="7807"/>
                  <a:pt x="661740" y="38200"/>
                  <a:pt x="503978" y="15121"/>
                </a:cubicBezTo>
                <a:cubicBezTo>
                  <a:pt x="346216" y="-7958"/>
                  <a:pt x="198581" y="35431"/>
                  <a:pt x="0" y="15121"/>
                </a:cubicBezTo>
                <a:cubicBezTo>
                  <a:pt x="668" y="8963"/>
                  <a:pt x="-717" y="4191"/>
                  <a:pt x="0" y="0"/>
                </a:cubicBezTo>
                <a:close/>
              </a:path>
              <a:path w="1511935" h="15121" stroke="0" extrusionOk="0">
                <a:moveTo>
                  <a:pt x="0" y="0"/>
                </a:moveTo>
                <a:cubicBezTo>
                  <a:pt x="108456" y="-21137"/>
                  <a:pt x="288164" y="-13578"/>
                  <a:pt x="458620" y="0"/>
                </a:cubicBezTo>
                <a:cubicBezTo>
                  <a:pt x="629076" y="13578"/>
                  <a:pt x="760244" y="-12142"/>
                  <a:pt x="947479" y="0"/>
                </a:cubicBezTo>
                <a:cubicBezTo>
                  <a:pt x="1134714" y="12142"/>
                  <a:pt x="1254280" y="17167"/>
                  <a:pt x="1511935" y="0"/>
                </a:cubicBezTo>
                <a:cubicBezTo>
                  <a:pt x="1511190" y="7208"/>
                  <a:pt x="1511281" y="12094"/>
                  <a:pt x="1511935" y="15121"/>
                </a:cubicBezTo>
                <a:cubicBezTo>
                  <a:pt x="1303564" y="-2222"/>
                  <a:pt x="1273262" y="33414"/>
                  <a:pt x="1038195" y="15121"/>
                </a:cubicBezTo>
                <a:cubicBezTo>
                  <a:pt x="803128" y="-3172"/>
                  <a:pt x="616447" y="4907"/>
                  <a:pt x="503978" y="15121"/>
                </a:cubicBezTo>
                <a:cubicBezTo>
                  <a:pt x="391509" y="25335"/>
                  <a:pt x="160612" y="32"/>
                  <a:pt x="0" y="15121"/>
                </a:cubicBezTo>
                <a:cubicBezTo>
                  <a:pt x="-222" y="7659"/>
                  <a:pt x="739" y="35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48276" y="5266572"/>
            <a:ext cx="5703116" cy="1542384"/>
          </a:xfrm>
        </p:spPr>
        <p:txBody>
          <a:bodyPr anchor="ctr">
            <a:normAutofit/>
          </a:bodyPr>
          <a:lstStyle/>
          <a:p>
            <a:pPr marL="430213" indent="-323850" eaLnBrk="1">
              <a:buClr>
                <a:srgbClr val="FF6633"/>
              </a:buClr>
              <a:buSzPct val="45000"/>
              <a:buFont typeface="Wingdings" charset="2"/>
              <a:buNone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lt-LT" altLang="lt-LT" sz="2100"/>
              <a:t>In 1989 the scientists of French national geographic institute established the place of geographical centre of European continent.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993" name="Rectangle 41992">
            <a:extLst>
              <a:ext uri="{FF2B5EF4-FFF2-40B4-BE49-F238E27FC236}">
                <a16:creationId xmlns:a16="http://schemas.microsoft.com/office/drawing/2014/main" id="{B1595A09-E336-4D1B-9B3A-06A2287A5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Rectangle 1"/>
          <p:cNvSpPr>
            <a:spLocks noGrp="1" noChangeArrowheads="1"/>
          </p:cNvSpPr>
          <p:nvPr>
            <p:ph type="title"/>
          </p:nvPr>
        </p:nvSpPr>
        <p:spPr>
          <a:xfrm>
            <a:off x="529232" y="5266572"/>
            <a:ext cx="2826900" cy="1556600"/>
          </a:xfrm>
        </p:spPr>
        <p:txBody>
          <a:bodyPr tIns="38880">
            <a:normAutofit/>
          </a:bodyPr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lt-LT" sz="4600" b="1"/>
              <a:t>KERNAVĖ</a:t>
            </a:r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0" r="2" b="15056"/>
          <a:stretch/>
        </p:blipFill>
        <p:spPr bwMode="auto">
          <a:xfrm>
            <a:off x="20" y="10"/>
            <a:ext cx="10080605" cy="5024814"/>
          </a:xfrm>
          <a:custGeom>
            <a:avLst/>
            <a:gdLst/>
            <a:ahLst/>
            <a:cxnLst/>
            <a:rect l="l" t="t" r="r" b="b"/>
            <a:pathLst>
              <a:path w="12188952" h="4558430">
                <a:moveTo>
                  <a:pt x="6789701" y="4490221"/>
                </a:moveTo>
                <a:lnTo>
                  <a:pt x="6788702" y="4490299"/>
                </a:lnTo>
                <a:lnTo>
                  <a:pt x="6788476" y="4490833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3596895"/>
                </a:lnTo>
                <a:lnTo>
                  <a:pt x="12061096" y="3635026"/>
                </a:lnTo>
                <a:cubicBezTo>
                  <a:pt x="11933500" y="3671240"/>
                  <a:pt x="11805390" y="3705769"/>
                  <a:pt x="11676800" y="3738601"/>
                </a:cubicBezTo>
                <a:cubicBezTo>
                  <a:pt x="11262789" y="3846108"/>
                  <a:pt x="10845343" y="3939710"/>
                  <a:pt x="10425355" y="4022140"/>
                </a:cubicBezTo>
                <a:cubicBezTo>
                  <a:pt x="10092810" y="4087351"/>
                  <a:pt x="9759033" y="4145748"/>
                  <a:pt x="9424022" y="4197302"/>
                </a:cubicBezTo>
                <a:cubicBezTo>
                  <a:pt x="9102997" y="4246959"/>
                  <a:pt x="8781133" y="4291526"/>
                  <a:pt x="8458419" y="4331003"/>
                </a:cubicBezTo>
                <a:cubicBezTo>
                  <a:pt x="8211360" y="4361169"/>
                  <a:pt x="7963792" y="4386742"/>
                  <a:pt x="7715970" y="4410950"/>
                </a:cubicBezTo>
                <a:lnTo>
                  <a:pt x="6951716" y="4476730"/>
                </a:lnTo>
                <a:lnTo>
                  <a:pt x="6936303" y="4478801"/>
                </a:lnTo>
                <a:lnTo>
                  <a:pt x="6790448" y="4490162"/>
                </a:lnTo>
                <a:lnTo>
                  <a:pt x="6799941" y="4491982"/>
                </a:lnTo>
                <a:cubicBezTo>
                  <a:pt x="6811623" y="4492448"/>
                  <a:pt x="6823734" y="4490275"/>
                  <a:pt x="6835432" y="4490275"/>
                </a:cubicBezTo>
                <a:cubicBezTo>
                  <a:pt x="6851580" y="4490275"/>
                  <a:pt x="6867729" y="4487668"/>
                  <a:pt x="6884003" y="4487297"/>
                </a:cubicBezTo>
                <a:cubicBezTo>
                  <a:pt x="7115805" y="4481835"/>
                  <a:pt x="7347351" y="4469668"/>
                  <a:pt x="7578771" y="4454770"/>
                </a:cubicBezTo>
                <a:cubicBezTo>
                  <a:pt x="7927552" y="4432302"/>
                  <a:pt x="8276080" y="4404123"/>
                  <a:pt x="8623845" y="4367873"/>
                </a:cubicBezTo>
                <a:cubicBezTo>
                  <a:pt x="8909939" y="4338575"/>
                  <a:pt x="9195310" y="4303940"/>
                  <a:pt x="9479970" y="4263967"/>
                </a:cubicBezTo>
                <a:cubicBezTo>
                  <a:pt x="9864901" y="4209593"/>
                  <a:pt x="10248014" y="4144879"/>
                  <a:pt x="10629308" y="4069810"/>
                </a:cubicBezTo>
                <a:cubicBezTo>
                  <a:pt x="11090114" y="3978690"/>
                  <a:pt x="11546975" y="3871184"/>
                  <a:pt x="11998498" y="3743816"/>
                </a:cubicBezTo>
                <a:lnTo>
                  <a:pt x="12188952" y="3687715"/>
                </a:lnTo>
                <a:lnTo>
                  <a:pt x="12188952" y="3742439"/>
                </a:lnTo>
                <a:lnTo>
                  <a:pt x="11829257" y="3846853"/>
                </a:lnTo>
                <a:cubicBezTo>
                  <a:pt x="11534769" y="3926550"/>
                  <a:pt x="11238120" y="3997436"/>
                  <a:pt x="10939183" y="4061368"/>
                </a:cubicBezTo>
                <a:cubicBezTo>
                  <a:pt x="10622824" y="4129150"/>
                  <a:pt x="10304941" y="4189147"/>
                  <a:pt x="9985530" y="4241373"/>
                </a:cubicBezTo>
                <a:cubicBezTo>
                  <a:pt x="9720036" y="4284822"/>
                  <a:pt x="9453814" y="4323467"/>
                  <a:pt x="9186882" y="4357320"/>
                </a:cubicBezTo>
                <a:cubicBezTo>
                  <a:pt x="8984197" y="4382894"/>
                  <a:pt x="8781514" y="4406977"/>
                  <a:pt x="8578198" y="4426839"/>
                </a:cubicBezTo>
                <a:cubicBezTo>
                  <a:pt x="8340547" y="4449559"/>
                  <a:pt x="8102644" y="4471034"/>
                  <a:pt x="7864358" y="4488290"/>
                </a:cubicBezTo>
                <a:cubicBezTo>
                  <a:pt x="7554994" y="4510634"/>
                  <a:pt x="7245502" y="4528512"/>
                  <a:pt x="6935502" y="4539684"/>
                </a:cubicBezTo>
                <a:cubicBezTo>
                  <a:pt x="6782917" y="4545147"/>
                  <a:pt x="6630334" y="4548995"/>
                  <a:pt x="6477750" y="4553587"/>
                </a:cubicBezTo>
                <a:cubicBezTo>
                  <a:pt x="6439195" y="4551503"/>
                  <a:pt x="6400529" y="4553128"/>
                  <a:pt x="6362294" y="4558430"/>
                </a:cubicBezTo>
                <a:lnTo>
                  <a:pt x="6057129" y="4558430"/>
                </a:lnTo>
                <a:lnTo>
                  <a:pt x="5977784" y="4553836"/>
                </a:lnTo>
                <a:cubicBezTo>
                  <a:pt x="5740261" y="4541423"/>
                  <a:pt x="5502739" y="4527644"/>
                  <a:pt x="5265087" y="4517587"/>
                </a:cubicBezTo>
                <a:cubicBezTo>
                  <a:pt x="4958267" y="4505171"/>
                  <a:pt x="4651826" y="4484691"/>
                  <a:pt x="4346277" y="4455517"/>
                </a:cubicBezTo>
                <a:cubicBezTo>
                  <a:pt x="4021654" y="4424605"/>
                  <a:pt x="3697795" y="4389970"/>
                  <a:pt x="3373045" y="4356948"/>
                </a:cubicBezTo>
                <a:cubicBezTo>
                  <a:pt x="3035412" y="4322686"/>
                  <a:pt x="2698456" y="4283047"/>
                  <a:pt x="2362173" y="4238021"/>
                </a:cubicBezTo>
                <a:cubicBezTo>
                  <a:pt x="1984692" y="4187868"/>
                  <a:pt x="1608364" y="4130142"/>
                  <a:pt x="1233177" y="4064845"/>
                </a:cubicBezTo>
                <a:cubicBezTo>
                  <a:pt x="842181" y="3996132"/>
                  <a:pt x="453758" y="3917644"/>
                  <a:pt x="68500" y="3825138"/>
                </a:cubicBezTo>
                <a:lnTo>
                  <a:pt x="0" y="3807783"/>
                </a:lnTo>
                <a:lnTo>
                  <a:pt x="0" y="3751294"/>
                </a:lnTo>
                <a:lnTo>
                  <a:pt x="72441" y="3770071"/>
                </a:lnTo>
                <a:cubicBezTo>
                  <a:pt x="247961" y="3812249"/>
                  <a:pt x="424164" y="3851509"/>
                  <a:pt x="600716" y="3888441"/>
                </a:cubicBezTo>
                <a:cubicBezTo>
                  <a:pt x="988279" y="3969255"/>
                  <a:pt x="1378133" y="4038153"/>
                  <a:pt x="1769512" y="4098609"/>
                </a:cubicBezTo>
                <a:cubicBezTo>
                  <a:pt x="2052426" y="4142185"/>
                  <a:pt x="2335725" y="4182282"/>
                  <a:pt x="2613554" y="4215551"/>
                </a:cubicBezTo>
                <a:cubicBezTo>
                  <a:pt x="2605544" y="4218158"/>
                  <a:pt x="2594611" y="4208102"/>
                  <a:pt x="2581134" y="4205620"/>
                </a:cubicBezTo>
                <a:cubicBezTo>
                  <a:pt x="2087178" y="4113668"/>
                  <a:pt x="1597684" y="4002775"/>
                  <a:pt x="1112635" y="3872923"/>
                </a:cubicBezTo>
                <a:cubicBezTo>
                  <a:pt x="880453" y="3810852"/>
                  <a:pt x="649713" y="3744374"/>
                  <a:pt x="420412" y="3673490"/>
                </a:cubicBezTo>
                <a:lnTo>
                  <a:pt x="0" y="353457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5" name="sketch line">
            <a:extLst>
              <a:ext uri="{FF2B5EF4-FFF2-40B4-BE49-F238E27FC236}">
                <a16:creationId xmlns:a16="http://schemas.microsoft.com/office/drawing/2014/main" id="{3540989C-C7B8-473B-BF87-6F2DA6A90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838319" y="6030204"/>
            <a:ext cx="1511935" cy="15121"/>
          </a:xfrm>
          <a:custGeom>
            <a:avLst/>
            <a:gdLst>
              <a:gd name="connsiteX0" fmla="*/ 0 w 1511935"/>
              <a:gd name="connsiteY0" fmla="*/ 0 h 15121"/>
              <a:gd name="connsiteX1" fmla="*/ 503978 w 1511935"/>
              <a:gd name="connsiteY1" fmla="*/ 0 h 15121"/>
              <a:gd name="connsiteX2" fmla="*/ 962599 w 1511935"/>
              <a:gd name="connsiteY2" fmla="*/ 0 h 15121"/>
              <a:gd name="connsiteX3" fmla="*/ 1511935 w 1511935"/>
              <a:gd name="connsiteY3" fmla="*/ 0 h 15121"/>
              <a:gd name="connsiteX4" fmla="*/ 1511935 w 1511935"/>
              <a:gd name="connsiteY4" fmla="*/ 15121 h 15121"/>
              <a:gd name="connsiteX5" fmla="*/ 977718 w 1511935"/>
              <a:gd name="connsiteY5" fmla="*/ 15121 h 15121"/>
              <a:gd name="connsiteX6" fmla="*/ 503978 w 1511935"/>
              <a:gd name="connsiteY6" fmla="*/ 15121 h 15121"/>
              <a:gd name="connsiteX7" fmla="*/ 0 w 1511935"/>
              <a:gd name="connsiteY7" fmla="*/ 15121 h 15121"/>
              <a:gd name="connsiteX8" fmla="*/ 0 w 1511935"/>
              <a:gd name="connsiteY8" fmla="*/ 0 h 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11935" h="15121" fill="none" extrusionOk="0">
                <a:moveTo>
                  <a:pt x="0" y="0"/>
                </a:moveTo>
                <a:cubicBezTo>
                  <a:pt x="224640" y="-4189"/>
                  <a:pt x="400248" y="-5777"/>
                  <a:pt x="503978" y="0"/>
                </a:cubicBezTo>
                <a:cubicBezTo>
                  <a:pt x="607708" y="5777"/>
                  <a:pt x="784343" y="16385"/>
                  <a:pt x="962599" y="0"/>
                </a:cubicBezTo>
                <a:cubicBezTo>
                  <a:pt x="1140855" y="-16385"/>
                  <a:pt x="1323607" y="-8931"/>
                  <a:pt x="1511935" y="0"/>
                </a:cubicBezTo>
                <a:cubicBezTo>
                  <a:pt x="1511352" y="7207"/>
                  <a:pt x="1511751" y="10455"/>
                  <a:pt x="1511935" y="15121"/>
                </a:cubicBezTo>
                <a:cubicBezTo>
                  <a:pt x="1392628" y="28759"/>
                  <a:pt x="1118254" y="22435"/>
                  <a:pt x="977718" y="15121"/>
                </a:cubicBezTo>
                <a:cubicBezTo>
                  <a:pt x="837182" y="7807"/>
                  <a:pt x="661740" y="38200"/>
                  <a:pt x="503978" y="15121"/>
                </a:cubicBezTo>
                <a:cubicBezTo>
                  <a:pt x="346216" y="-7958"/>
                  <a:pt x="198581" y="35431"/>
                  <a:pt x="0" y="15121"/>
                </a:cubicBezTo>
                <a:cubicBezTo>
                  <a:pt x="668" y="8963"/>
                  <a:pt x="-717" y="4191"/>
                  <a:pt x="0" y="0"/>
                </a:cubicBezTo>
                <a:close/>
              </a:path>
              <a:path w="1511935" h="15121" stroke="0" extrusionOk="0">
                <a:moveTo>
                  <a:pt x="0" y="0"/>
                </a:moveTo>
                <a:cubicBezTo>
                  <a:pt x="108456" y="-21137"/>
                  <a:pt x="288164" y="-13578"/>
                  <a:pt x="458620" y="0"/>
                </a:cubicBezTo>
                <a:cubicBezTo>
                  <a:pt x="629076" y="13578"/>
                  <a:pt x="760244" y="-12142"/>
                  <a:pt x="947479" y="0"/>
                </a:cubicBezTo>
                <a:cubicBezTo>
                  <a:pt x="1134714" y="12142"/>
                  <a:pt x="1254280" y="17167"/>
                  <a:pt x="1511935" y="0"/>
                </a:cubicBezTo>
                <a:cubicBezTo>
                  <a:pt x="1511190" y="7208"/>
                  <a:pt x="1511281" y="12094"/>
                  <a:pt x="1511935" y="15121"/>
                </a:cubicBezTo>
                <a:cubicBezTo>
                  <a:pt x="1303564" y="-2222"/>
                  <a:pt x="1273262" y="33414"/>
                  <a:pt x="1038195" y="15121"/>
                </a:cubicBezTo>
                <a:cubicBezTo>
                  <a:pt x="803128" y="-3172"/>
                  <a:pt x="616447" y="4907"/>
                  <a:pt x="503978" y="15121"/>
                </a:cubicBezTo>
                <a:cubicBezTo>
                  <a:pt x="391509" y="25335"/>
                  <a:pt x="160612" y="32"/>
                  <a:pt x="0" y="15121"/>
                </a:cubicBezTo>
                <a:cubicBezTo>
                  <a:pt x="-222" y="7659"/>
                  <a:pt x="739" y="359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615697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48276" y="5266572"/>
            <a:ext cx="5703116" cy="1542384"/>
          </a:xfrm>
        </p:spPr>
        <p:txBody>
          <a:bodyPr anchor="ctr">
            <a:normAutofit/>
          </a:bodyPr>
          <a:lstStyle/>
          <a:p>
            <a:pPr marL="431800" indent="-322263" eaLnBrk="1">
              <a:buClrTx/>
              <a:buSzPct val="45000"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</a:tabLst>
            </a:pPr>
            <a:r>
              <a:rPr lang="lt-LT" altLang="lt-LT" sz="2100"/>
              <a:t>This town is the first capital of Lithuania. It is famous having a lot of wonderful mounds.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„Office“ tema">
  <a:themeElements>
    <a:clrScheme name="„Office“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„Office“ tema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„Office“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„Office“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„Office“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„Office“ tema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„Office“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„Office“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„Office“ tema">
  <a:themeElements>
    <a:clrScheme name="„Office“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„Office“ tema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„Office“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„Office“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„Office“ tema">
  <a:themeElements>
    <a:clrScheme name="„Office“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„Office“ tema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lt-LT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„Office“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„Office“ 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„Office“ 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rovė">
  <a:themeElements>
    <a:clrScheme name="Srovė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rovė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rovė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angos forma">
  <a:themeElements>
    <a:clrScheme name="Bangos forma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Bangos forma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ngos forma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„Office“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rovė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Srovė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774</TotalTime>
  <Words>375</Words>
  <Application>Microsoft Office PowerPoint</Application>
  <PresentationFormat>Pasirinktinai</PresentationFormat>
  <Paragraphs>60</Paragraphs>
  <Slides>29</Slides>
  <Notes>9</Notes>
  <HiddenSlides>0</HiddenSlides>
  <MMClips>0</MMClips>
  <ScaleCrop>false</ScaleCrop>
  <HeadingPairs>
    <vt:vector size="8" baseType="variant">
      <vt:variant>
        <vt:lpstr>Naudojami šriftai</vt:lpstr>
      </vt:variant>
      <vt:variant>
        <vt:i4>10</vt:i4>
      </vt:variant>
      <vt:variant>
        <vt:lpstr>Tema</vt:lpstr>
      </vt:variant>
      <vt:variant>
        <vt:i4>6</vt:i4>
      </vt:variant>
      <vt:variant>
        <vt:lpstr>Įdėtosios OLE paslaugos</vt:lpstr>
      </vt:variant>
      <vt:variant>
        <vt:i4>1</vt:i4>
      </vt:variant>
      <vt:variant>
        <vt:lpstr>Skaidrių pavadinimai</vt:lpstr>
      </vt:variant>
      <vt:variant>
        <vt:i4>29</vt:i4>
      </vt:variant>
    </vt:vector>
  </HeadingPairs>
  <TitlesOfParts>
    <vt:vector size="46" baseType="lpstr">
      <vt:lpstr>Arial</vt:lpstr>
      <vt:lpstr>Arial Unicode MS</vt:lpstr>
      <vt:lpstr>Calibri</vt:lpstr>
      <vt:lpstr>Candara</vt:lpstr>
      <vt:lpstr>Constantia</vt:lpstr>
      <vt:lpstr>Lucida Sans Unicode</vt:lpstr>
      <vt:lpstr>Symbol</vt:lpstr>
      <vt:lpstr>Times New Roman</vt:lpstr>
      <vt:lpstr>Wingdings</vt:lpstr>
      <vt:lpstr>Wingdings 2</vt:lpstr>
      <vt:lpstr>„Office“ tema</vt:lpstr>
      <vt:lpstr>„Office“ tema</vt:lpstr>
      <vt:lpstr>„Office“ tema</vt:lpstr>
      <vt:lpstr>„Office“ tema</vt:lpstr>
      <vt:lpstr>Srovė</vt:lpstr>
      <vt:lpstr>Bangos forma</vt:lpstr>
      <vt:lpstr>Presentation</vt:lpstr>
      <vt:lpstr>LITHUANIA</vt:lpstr>
      <vt:lpstr>GEOGRAPHICAL SITUATION</vt:lpstr>
      <vt:lpstr>THE FLAG AND THE COAT OF ARMS</vt:lpstr>
      <vt:lpstr>THE PRESIDENT OF LITHUANIAN REPUBLIC</vt:lpstr>
      <vt:lpstr>THE CAPITAL</vt:lpstr>
      <vt:lpstr>THE MONUMENTS OF ARCHITECTURE</vt:lpstr>
      <vt:lpstr>TRAKAI CASTLE</vt:lpstr>
      <vt:lpstr>THE CENTRE OF EUROPE</vt:lpstr>
      <vt:lpstr>KERNAVĖ</vt:lpstr>
      <vt:lpstr>„PowerPoint“ pateiktis</vt:lpstr>
      <vt:lpstr>Coat of arms</vt:lpstr>
      <vt:lpstr>Ukmerge’s legend</vt:lpstr>
      <vt:lpstr>Our town</vt:lpstr>
      <vt:lpstr>Freedom monument „Lituania Restituta“</vt:lpstr>
      <vt:lpstr>Holy Trinity Church </vt:lpstr>
      <vt:lpstr>The mound</vt:lpstr>
      <vt:lpstr>Old town</vt:lpstr>
      <vt:lpstr>Old fire tower</vt:lpstr>
      <vt:lpstr>Ukmergės Užupio pagrindinė mokykla</vt:lpstr>
      <vt:lpstr>„PowerPoint“ pateiktis</vt:lpstr>
      <vt:lpstr>„PowerPoint“ pateiktis</vt:lpstr>
      <vt:lpstr>TRADITIONAL EVENTS AT SCHOOL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LITHUANIA</dc:title>
  <dc:creator>Auksė Karaliūtė</dc:creator>
  <cp:lastModifiedBy>Virgilija Markevičienė</cp:lastModifiedBy>
  <cp:revision>18</cp:revision>
  <cp:lastPrinted>1601-01-01T00:00:00Z</cp:lastPrinted>
  <dcterms:created xsi:type="dcterms:W3CDTF">2016-11-26T12:21:07Z</dcterms:created>
  <dcterms:modified xsi:type="dcterms:W3CDTF">2025-04-08T18:34:46Z</dcterms:modified>
</cp:coreProperties>
</file>