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8" r:id="rId3"/>
    <p:sldId id="261" r:id="rId4"/>
    <p:sldId id="262" r:id="rId5"/>
    <p:sldId id="266" r:id="rId6"/>
    <p:sldId id="267" r:id="rId7"/>
    <p:sldId id="268" r:id="rId8"/>
    <p:sldId id="269" r:id="rId9"/>
    <p:sldId id="270" r:id="rId10"/>
    <p:sldId id="272" r:id="rId11"/>
    <p:sldId id="273" r:id="rId12"/>
    <p:sldId id="274" r:id="rId13"/>
    <p:sldId id="275" r:id="rId14"/>
    <p:sldId id="264" r:id="rId15"/>
  </p:sldIdLst>
  <p:sldSz cx="12192000" cy="6858000"/>
  <p:notesSz cx="6858000" cy="9144000"/>
  <p:defaultTextStyle>
    <a:defPPr rtl="0"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6" autoAdjust="0"/>
    <p:restoredTop sz="94689" autoAdjust="0"/>
  </p:normalViewPr>
  <p:slideViewPr>
    <p:cSldViewPr snapToGrid="0">
      <p:cViewPr varScale="1">
        <p:scale>
          <a:sx n="76" d="100"/>
          <a:sy n="76" d="100"/>
        </p:scale>
        <p:origin x="126" y="61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5" d="100"/>
          <a:sy n="85" d="100"/>
        </p:scale>
        <p:origin x="387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9B9007-4A96-4A86-9494-05BE7559FBBC}" type="doc">
      <dgm:prSet loTypeId="urn:microsoft.com/office/officeart/2005/8/layout/default" loCatId="list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C4AE6B54-E83C-44BD-B653-D12A7DAD027B}">
      <dgm:prSet/>
      <dgm:spPr/>
      <dgm:t>
        <a:bodyPr/>
        <a:lstStyle/>
        <a:p>
          <a:pPr algn="ctr"/>
          <a:r>
            <a:rPr lang="lt-LT" b="1" i="0" baseline="0" dirty="0"/>
            <a:t>Tikslas:</a:t>
          </a:r>
          <a:r>
            <a:rPr lang="lt-LT" b="0" i="0" baseline="0" dirty="0"/>
            <a:t> Ugdyti mokinių praktinius įgūdžius ir stiprinti mokymosi efektyvumą per </a:t>
          </a:r>
          <a:r>
            <a:rPr lang="lt-LT" b="0" i="0" baseline="0" dirty="0" err="1"/>
            <a:t>patyriminį</a:t>
          </a:r>
          <a:r>
            <a:rPr lang="lt-LT" b="0" i="0" baseline="0" dirty="0"/>
            <a:t> mokymąsi.</a:t>
          </a:r>
          <a:endParaRPr lang="en-US" dirty="0"/>
        </a:p>
      </dgm:t>
    </dgm:pt>
    <dgm:pt modelId="{F68DB8C5-E370-4DE0-A727-2A399A85C9E3}" type="parTrans" cxnId="{0ABEF620-A360-4CEF-BB30-870EE3F3CD00}">
      <dgm:prSet/>
      <dgm:spPr/>
      <dgm:t>
        <a:bodyPr/>
        <a:lstStyle/>
        <a:p>
          <a:endParaRPr lang="en-US"/>
        </a:p>
      </dgm:t>
    </dgm:pt>
    <dgm:pt modelId="{75B07903-C89A-4CCE-BE47-8BF2D9F202BD}" type="sibTrans" cxnId="{0ABEF620-A360-4CEF-BB30-870EE3F3CD00}">
      <dgm:prSet/>
      <dgm:spPr/>
      <dgm:t>
        <a:bodyPr/>
        <a:lstStyle/>
        <a:p>
          <a:endParaRPr lang="en-US"/>
        </a:p>
      </dgm:t>
    </dgm:pt>
    <dgm:pt modelId="{B711FDF2-EBD2-4168-B2CE-98A6EAA99C0A}">
      <dgm:prSet/>
      <dgm:spPr/>
      <dgm:t>
        <a:bodyPr/>
        <a:lstStyle/>
        <a:p>
          <a:pPr algn="ctr"/>
          <a:r>
            <a:rPr lang="lt-LT" b="1" i="0" baseline="0" dirty="0"/>
            <a:t>Dalyviai:</a:t>
          </a:r>
          <a:r>
            <a:rPr lang="lt-LT" b="0" i="0" baseline="0" dirty="0"/>
            <a:t> Mokytojai ir mokiniai iš visų partnerių (Turkijos, Rumunijos, Bulgarijos, Makedonijos, Lietuvos) šalių.</a:t>
          </a:r>
          <a:endParaRPr lang="en-US" dirty="0"/>
        </a:p>
      </dgm:t>
    </dgm:pt>
    <dgm:pt modelId="{ED41A80B-9815-431D-9009-A2C41843D66D}" type="parTrans" cxnId="{DE51484B-9078-4A63-8A2B-32972ECA7914}">
      <dgm:prSet/>
      <dgm:spPr/>
      <dgm:t>
        <a:bodyPr/>
        <a:lstStyle/>
        <a:p>
          <a:endParaRPr lang="en-US"/>
        </a:p>
      </dgm:t>
    </dgm:pt>
    <dgm:pt modelId="{1C4F3047-687A-4848-AE12-3050070A5B73}" type="sibTrans" cxnId="{DE51484B-9078-4A63-8A2B-32972ECA7914}">
      <dgm:prSet/>
      <dgm:spPr/>
      <dgm:t>
        <a:bodyPr/>
        <a:lstStyle/>
        <a:p>
          <a:endParaRPr lang="en-US"/>
        </a:p>
      </dgm:t>
    </dgm:pt>
    <dgm:pt modelId="{4460DE07-92E5-4D1D-9A74-ACFA7F2D9989}" type="pres">
      <dgm:prSet presAssocID="{709B9007-4A96-4A86-9494-05BE7559FBBC}" presName="diagram" presStyleCnt="0">
        <dgm:presLayoutVars>
          <dgm:dir/>
          <dgm:resizeHandles val="exact"/>
        </dgm:presLayoutVars>
      </dgm:prSet>
      <dgm:spPr/>
    </dgm:pt>
    <dgm:pt modelId="{3D49CCF4-CC6C-49C6-B858-A2E52E9E7782}" type="pres">
      <dgm:prSet presAssocID="{C4AE6B54-E83C-44BD-B653-D12A7DAD027B}" presName="node" presStyleLbl="node1" presStyleIdx="0" presStyleCnt="2" custScaleX="185507">
        <dgm:presLayoutVars>
          <dgm:bulletEnabled val="1"/>
        </dgm:presLayoutVars>
      </dgm:prSet>
      <dgm:spPr/>
    </dgm:pt>
    <dgm:pt modelId="{D37F6099-4F32-46E9-A0C1-3FD5EABB7972}" type="pres">
      <dgm:prSet presAssocID="{75B07903-C89A-4CCE-BE47-8BF2D9F202BD}" presName="sibTrans" presStyleCnt="0"/>
      <dgm:spPr/>
    </dgm:pt>
    <dgm:pt modelId="{D78F6190-A505-4E3F-ACDD-B19E36F4A12A}" type="pres">
      <dgm:prSet presAssocID="{B711FDF2-EBD2-4168-B2CE-98A6EAA99C0A}" presName="node" presStyleLbl="node1" presStyleIdx="1" presStyleCnt="2" custScaleX="185507">
        <dgm:presLayoutVars>
          <dgm:bulletEnabled val="1"/>
        </dgm:presLayoutVars>
      </dgm:prSet>
      <dgm:spPr/>
    </dgm:pt>
  </dgm:ptLst>
  <dgm:cxnLst>
    <dgm:cxn modelId="{E8333520-9FB8-42FF-AAC0-9F6AE3C2DDD9}" type="presOf" srcId="{C4AE6B54-E83C-44BD-B653-D12A7DAD027B}" destId="{3D49CCF4-CC6C-49C6-B858-A2E52E9E7782}" srcOrd="0" destOrd="0" presId="urn:microsoft.com/office/officeart/2005/8/layout/default"/>
    <dgm:cxn modelId="{0ABEF620-A360-4CEF-BB30-870EE3F3CD00}" srcId="{709B9007-4A96-4A86-9494-05BE7559FBBC}" destId="{C4AE6B54-E83C-44BD-B653-D12A7DAD027B}" srcOrd="0" destOrd="0" parTransId="{F68DB8C5-E370-4DE0-A727-2A399A85C9E3}" sibTransId="{75B07903-C89A-4CCE-BE47-8BF2D9F202BD}"/>
    <dgm:cxn modelId="{0A7D6438-67ED-486C-93ED-E4BA1BB60BF4}" type="presOf" srcId="{B711FDF2-EBD2-4168-B2CE-98A6EAA99C0A}" destId="{D78F6190-A505-4E3F-ACDD-B19E36F4A12A}" srcOrd="0" destOrd="0" presId="urn:microsoft.com/office/officeart/2005/8/layout/default"/>
    <dgm:cxn modelId="{DE51484B-9078-4A63-8A2B-32972ECA7914}" srcId="{709B9007-4A96-4A86-9494-05BE7559FBBC}" destId="{B711FDF2-EBD2-4168-B2CE-98A6EAA99C0A}" srcOrd="1" destOrd="0" parTransId="{ED41A80B-9815-431D-9009-A2C41843D66D}" sibTransId="{1C4F3047-687A-4848-AE12-3050070A5B73}"/>
    <dgm:cxn modelId="{8B97BCCA-5EC7-4C10-8E12-1D4FB934EBE7}" type="presOf" srcId="{709B9007-4A96-4A86-9494-05BE7559FBBC}" destId="{4460DE07-92E5-4D1D-9A74-ACFA7F2D9989}" srcOrd="0" destOrd="0" presId="urn:microsoft.com/office/officeart/2005/8/layout/default"/>
    <dgm:cxn modelId="{63726947-80CC-4FEE-9DED-20F219D96C8A}" type="presParOf" srcId="{4460DE07-92E5-4D1D-9A74-ACFA7F2D9989}" destId="{3D49CCF4-CC6C-49C6-B858-A2E52E9E7782}" srcOrd="0" destOrd="0" presId="urn:microsoft.com/office/officeart/2005/8/layout/default"/>
    <dgm:cxn modelId="{52D458B0-D32C-42C4-9FD6-16E5EE88E9DE}" type="presParOf" srcId="{4460DE07-92E5-4D1D-9A74-ACFA7F2D9989}" destId="{D37F6099-4F32-46E9-A0C1-3FD5EABB7972}" srcOrd="1" destOrd="0" presId="urn:microsoft.com/office/officeart/2005/8/layout/default"/>
    <dgm:cxn modelId="{9777EAEA-8B2E-4F3C-B113-6BBDD6A0A8F8}" type="presParOf" srcId="{4460DE07-92E5-4D1D-9A74-ACFA7F2D9989}" destId="{D78F6190-A505-4E3F-ACDD-B19E36F4A12A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09B9007-4A96-4A86-9494-05BE7559FBBC}" type="doc">
      <dgm:prSet loTypeId="urn:microsoft.com/office/officeart/2005/8/layout/default" loCatId="list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C4AE6B54-E83C-44BD-B653-D12A7DAD027B}">
      <dgm:prSet/>
      <dgm:spPr/>
      <dgm:t>
        <a:bodyPr/>
        <a:lstStyle/>
        <a:p>
          <a:pPr algn="ctr"/>
          <a:r>
            <a:rPr lang="lt-LT" b="1" i="0" baseline="0" dirty="0"/>
            <a:t>Tikslas:</a:t>
          </a:r>
          <a:r>
            <a:rPr lang="lt-LT" b="0" i="0" baseline="0" dirty="0"/>
            <a:t> Skatinti ekologinį sąmoningumą ir tvarumo principus tarp mokinių ir bendruomenių</a:t>
          </a:r>
          <a:endParaRPr lang="en-US" dirty="0"/>
        </a:p>
      </dgm:t>
    </dgm:pt>
    <dgm:pt modelId="{F68DB8C5-E370-4DE0-A727-2A399A85C9E3}" type="parTrans" cxnId="{0ABEF620-A360-4CEF-BB30-870EE3F3CD00}">
      <dgm:prSet/>
      <dgm:spPr/>
      <dgm:t>
        <a:bodyPr/>
        <a:lstStyle/>
        <a:p>
          <a:endParaRPr lang="en-US"/>
        </a:p>
      </dgm:t>
    </dgm:pt>
    <dgm:pt modelId="{75B07903-C89A-4CCE-BE47-8BF2D9F202BD}" type="sibTrans" cxnId="{0ABEF620-A360-4CEF-BB30-870EE3F3CD00}">
      <dgm:prSet/>
      <dgm:spPr/>
      <dgm:t>
        <a:bodyPr/>
        <a:lstStyle/>
        <a:p>
          <a:endParaRPr lang="en-US"/>
        </a:p>
      </dgm:t>
    </dgm:pt>
    <dgm:pt modelId="{B711FDF2-EBD2-4168-B2CE-98A6EAA99C0A}">
      <dgm:prSet/>
      <dgm:spPr/>
      <dgm:t>
        <a:bodyPr/>
        <a:lstStyle/>
        <a:p>
          <a:pPr algn="ctr"/>
          <a:r>
            <a:rPr lang="lt-LT" b="1" dirty="0"/>
            <a:t>Temos: klimato kaita, atliekų mažinimas, aplinkosaugos inovacijos</a:t>
          </a:r>
          <a:endParaRPr lang="en-US" dirty="0"/>
        </a:p>
      </dgm:t>
    </dgm:pt>
    <dgm:pt modelId="{ED41A80B-9815-431D-9009-A2C41843D66D}" type="parTrans" cxnId="{DE51484B-9078-4A63-8A2B-32972ECA7914}">
      <dgm:prSet/>
      <dgm:spPr/>
      <dgm:t>
        <a:bodyPr/>
        <a:lstStyle/>
        <a:p>
          <a:endParaRPr lang="en-US"/>
        </a:p>
      </dgm:t>
    </dgm:pt>
    <dgm:pt modelId="{1C4F3047-687A-4848-AE12-3050070A5B73}" type="sibTrans" cxnId="{DE51484B-9078-4A63-8A2B-32972ECA7914}">
      <dgm:prSet/>
      <dgm:spPr/>
      <dgm:t>
        <a:bodyPr/>
        <a:lstStyle/>
        <a:p>
          <a:endParaRPr lang="en-US"/>
        </a:p>
      </dgm:t>
    </dgm:pt>
    <dgm:pt modelId="{4460DE07-92E5-4D1D-9A74-ACFA7F2D9989}" type="pres">
      <dgm:prSet presAssocID="{709B9007-4A96-4A86-9494-05BE7559FBBC}" presName="diagram" presStyleCnt="0">
        <dgm:presLayoutVars>
          <dgm:dir/>
          <dgm:resizeHandles val="exact"/>
        </dgm:presLayoutVars>
      </dgm:prSet>
      <dgm:spPr/>
    </dgm:pt>
    <dgm:pt modelId="{3D49CCF4-CC6C-49C6-B858-A2E52E9E7782}" type="pres">
      <dgm:prSet presAssocID="{C4AE6B54-E83C-44BD-B653-D12A7DAD027B}" presName="node" presStyleLbl="node1" presStyleIdx="0" presStyleCnt="2" custScaleX="185507">
        <dgm:presLayoutVars>
          <dgm:bulletEnabled val="1"/>
        </dgm:presLayoutVars>
      </dgm:prSet>
      <dgm:spPr/>
    </dgm:pt>
    <dgm:pt modelId="{D37F6099-4F32-46E9-A0C1-3FD5EABB7972}" type="pres">
      <dgm:prSet presAssocID="{75B07903-C89A-4CCE-BE47-8BF2D9F202BD}" presName="sibTrans" presStyleCnt="0"/>
      <dgm:spPr/>
    </dgm:pt>
    <dgm:pt modelId="{D78F6190-A505-4E3F-ACDD-B19E36F4A12A}" type="pres">
      <dgm:prSet presAssocID="{B711FDF2-EBD2-4168-B2CE-98A6EAA99C0A}" presName="node" presStyleLbl="node1" presStyleIdx="1" presStyleCnt="2" custScaleX="185507">
        <dgm:presLayoutVars>
          <dgm:bulletEnabled val="1"/>
        </dgm:presLayoutVars>
      </dgm:prSet>
      <dgm:spPr/>
    </dgm:pt>
  </dgm:ptLst>
  <dgm:cxnLst>
    <dgm:cxn modelId="{E8333520-9FB8-42FF-AAC0-9F6AE3C2DDD9}" type="presOf" srcId="{C4AE6B54-E83C-44BD-B653-D12A7DAD027B}" destId="{3D49CCF4-CC6C-49C6-B858-A2E52E9E7782}" srcOrd="0" destOrd="0" presId="urn:microsoft.com/office/officeart/2005/8/layout/default"/>
    <dgm:cxn modelId="{0ABEF620-A360-4CEF-BB30-870EE3F3CD00}" srcId="{709B9007-4A96-4A86-9494-05BE7559FBBC}" destId="{C4AE6B54-E83C-44BD-B653-D12A7DAD027B}" srcOrd="0" destOrd="0" parTransId="{F68DB8C5-E370-4DE0-A727-2A399A85C9E3}" sibTransId="{75B07903-C89A-4CCE-BE47-8BF2D9F202BD}"/>
    <dgm:cxn modelId="{0A7D6438-67ED-486C-93ED-E4BA1BB60BF4}" type="presOf" srcId="{B711FDF2-EBD2-4168-B2CE-98A6EAA99C0A}" destId="{D78F6190-A505-4E3F-ACDD-B19E36F4A12A}" srcOrd="0" destOrd="0" presId="urn:microsoft.com/office/officeart/2005/8/layout/default"/>
    <dgm:cxn modelId="{DE51484B-9078-4A63-8A2B-32972ECA7914}" srcId="{709B9007-4A96-4A86-9494-05BE7559FBBC}" destId="{B711FDF2-EBD2-4168-B2CE-98A6EAA99C0A}" srcOrd="1" destOrd="0" parTransId="{ED41A80B-9815-431D-9009-A2C41843D66D}" sibTransId="{1C4F3047-687A-4848-AE12-3050070A5B73}"/>
    <dgm:cxn modelId="{8B97BCCA-5EC7-4C10-8E12-1D4FB934EBE7}" type="presOf" srcId="{709B9007-4A96-4A86-9494-05BE7559FBBC}" destId="{4460DE07-92E5-4D1D-9A74-ACFA7F2D9989}" srcOrd="0" destOrd="0" presId="urn:microsoft.com/office/officeart/2005/8/layout/default"/>
    <dgm:cxn modelId="{63726947-80CC-4FEE-9DED-20F219D96C8A}" type="presParOf" srcId="{4460DE07-92E5-4D1D-9A74-ACFA7F2D9989}" destId="{3D49CCF4-CC6C-49C6-B858-A2E52E9E7782}" srcOrd="0" destOrd="0" presId="urn:microsoft.com/office/officeart/2005/8/layout/default"/>
    <dgm:cxn modelId="{52D458B0-D32C-42C4-9FD6-16E5EE88E9DE}" type="presParOf" srcId="{4460DE07-92E5-4D1D-9A74-ACFA7F2D9989}" destId="{D37F6099-4F32-46E9-A0C1-3FD5EABB7972}" srcOrd="1" destOrd="0" presId="urn:microsoft.com/office/officeart/2005/8/layout/default"/>
    <dgm:cxn modelId="{9777EAEA-8B2E-4F3C-B113-6BBDD6A0A8F8}" type="presParOf" srcId="{4460DE07-92E5-4D1D-9A74-ACFA7F2D9989}" destId="{D78F6190-A505-4E3F-ACDD-B19E36F4A12A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09B9007-4A96-4A86-9494-05BE7559FBBC}" type="doc">
      <dgm:prSet loTypeId="urn:microsoft.com/office/officeart/2005/8/layout/default" loCatId="list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C4AE6B54-E83C-44BD-B653-D12A7DAD027B}">
      <dgm:prSet/>
      <dgm:spPr/>
      <dgm:t>
        <a:bodyPr/>
        <a:lstStyle/>
        <a:p>
          <a:pPr algn="ctr"/>
          <a:r>
            <a:rPr lang="lt-LT" b="1" i="0" baseline="0" dirty="0"/>
            <a:t>Tikslas:</a:t>
          </a:r>
          <a:r>
            <a:rPr lang="lt-LT" b="0" i="0" baseline="0" dirty="0"/>
            <a:t> Skatinti sąmoningą ir saugų technologijų naudojimą mokant mokinius saugaus elgesio internete</a:t>
          </a:r>
          <a:endParaRPr lang="en-US" dirty="0"/>
        </a:p>
      </dgm:t>
    </dgm:pt>
    <dgm:pt modelId="{F68DB8C5-E370-4DE0-A727-2A399A85C9E3}" type="parTrans" cxnId="{0ABEF620-A360-4CEF-BB30-870EE3F3CD00}">
      <dgm:prSet/>
      <dgm:spPr/>
      <dgm:t>
        <a:bodyPr/>
        <a:lstStyle/>
        <a:p>
          <a:endParaRPr lang="en-US"/>
        </a:p>
      </dgm:t>
    </dgm:pt>
    <dgm:pt modelId="{75B07903-C89A-4CCE-BE47-8BF2D9F202BD}" type="sibTrans" cxnId="{0ABEF620-A360-4CEF-BB30-870EE3F3CD00}">
      <dgm:prSet/>
      <dgm:spPr/>
      <dgm:t>
        <a:bodyPr/>
        <a:lstStyle/>
        <a:p>
          <a:endParaRPr lang="en-US"/>
        </a:p>
      </dgm:t>
    </dgm:pt>
    <dgm:pt modelId="{B711FDF2-EBD2-4168-B2CE-98A6EAA99C0A}">
      <dgm:prSet/>
      <dgm:spPr/>
      <dgm:t>
        <a:bodyPr/>
        <a:lstStyle/>
        <a:p>
          <a:pPr algn="ctr"/>
          <a:r>
            <a:rPr lang="lt-LT" b="1" dirty="0"/>
            <a:t>Aktyvumas: Diskusijos, seminarai apie skaitmenines grėsmes ir saugų elgesį internete</a:t>
          </a:r>
          <a:endParaRPr lang="en-US" dirty="0"/>
        </a:p>
      </dgm:t>
    </dgm:pt>
    <dgm:pt modelId="{ED41A80B-9815-431D-9009-A2C41843D66D}" type="parTrans" cxnId="{DE51484B-9078-4A63-8A2B-32972ECA7914}">
      <dgm:prSet/>
      <dgm:spPr/>
      <dgm:t>
        <a:bodyPr/>
        <a:lstStyle/>
        <a:p>
          <a:endParaRPr lang="en-US"/>
        </a:p>
      </dgm:t>
    </dgm:pt>
    <dgm:pt modelId="{1C4F3047-687A-4848-AE12-3050070A5B73}" type="sibTrans" cxnId="{DE51484B-9078-4A63-8A2B-32972ECA7914}">
      <dgm:prSet/>
      <dgm:spPr/>
      <dgm:t>
        <a:bodyPr/>
        <a:lstStyle/>
        <a:p>
          <a:endParaRPr lang="en-US"/>
        </a:p>
      </dgm:t>
    </dgm:pt>
    <dgm:pt modelId="{4460DE07-92E5-4D1D-9A74-ACFA7F2D9989}" type="pres">
      <dgm:prSet presAssocID="{709B9007-4A96-4A86-9494-05BE7559FBBC}" presName="diagram" presStyleCnt="0">
        <dgm:presLayoutVars>
          <dgm:dir/>
          <dgm:resizeHandles val="exact"/>
        </dgm:presLayoutVars>
      </dgm:prSet>
      <dgm:spPr/>
    </dgm:pt>
    <dgm:pt modelId="{3D49CCF4-CC6C-49C6-B858-A2E52E9E7782}" type="pres">
      <dgm:prSet presAssocID="{C4AE6B54-E83C-44BD-B653-D12A7DAD027B}" presName="node" presStyleLbl="node1" presStyleIdx="0" presStyleCnt="2" custScaleX="185507">
        <dgm:presLayoutVars>
          <dgm:bulletEnabled val="1"/>
        </dgm:presLayoutVars>
      </dgm:prSet>
      <dgm:spPr/>
    </dgm:pt>
    <dgm:pt modelId="{D37F6099-4F32-46E9-A0C1-3FD5EABB7972}" type="pres">
      <dgm:prSet presAssocID="{75B07903-C89A-4CCE-BE47-8BF2D9F202BD}" presName="sibTrans" presStyleCnt="0"/>
      <dgm:spPr/>
    </dgm:pt>
    <dgm:pt modelId="{D78F6190-A505-4E3F-ACDD-B19E36F4A12A}" type="pres">
      <dgm:prSet presAssocID="{B711FDF2-EBD2-4168-B2CE-98A6EAA99C0A}" presName="node" presStyleLbl="node1" presStyleIdx="1" presStyleCnt="2" custScaleX="185507">
        <dgm:presLayoutVars>
          <dgm:bulletEnabled val="1"/>
        </dgm:presLayoutVars>
      </dgm:prSet>
      <dgm:spPr/>
    </dgm:pt>
  </dgm:ptLst>
  <dgm:cxnLst>
    <dgm:cxn modelId="{E8333520-9FB8-42FF-AAC0-9F6AE3C2DDD9}" type="presOf" srcId="{C4AE6B54-E83C-44BD-B653-D12A7DAD027B}" destId="{3D49CCF4-CC6C-49C6-B858-A2E52E9E7782}" srcOrd="0" destOrd="0" presId="urn:microsoft.com/office/officeart/2005/8/layout/default"/>
    <dgm:cxn modelId="{0ABEF620-A360-4CEF-BB30-870EE3F3CD00}" srcId="{709B9007-4A96-4A86-9494-05BE7559FBBC}" destId="{C4AE6B54-E83C-44BD-B653-D12A7DAD027B}" srcOrd="0" destOrd="0" parTransId="{F68DB8C5-E370-4DE0-A727-2A399A85C9E3}" sibTransId="{75B07903-C89A-4CCE-BE47-8BF2D9F202BD}"/>
    <dgm:cxn modelId="{0A7D6438-67ED-486C-93ED-E4BA1BB60BF4}" type="presOf" srcId="{B711FDF2-EBD2-4168-B2CE-98A6EAA99C0A}" destId="{D78F6190-A505-4E3F-ACDD-B19E36F4A12A}" srcOrd="0" destOrd="0" presId="urn:microsoft.com/office/officeart/2005/8/layout/default"/>
    <dgm:cxn modelId="{DE51484B-9078-4A63-8A2B-32972ECA7914}" srcId="{709B9007-4A96-4A86-9494-05BE7559FBBC}" destId="{B711FDF2-EBD2-4168-B2CE-98A6EAA99C0A}" srcOrd="1" destOrd="0" parTransId="{ED41A80B-9815-431D-9009-A2C41843D66D}" sibTransId="{1C4F3047-687A-4848-AE12-3050070A5B73}"/>
    <dgm:cxn modelId="{8B97BCCA-5EC7-4C10-8E12-1D4FB934EBE7}" type="presOf" srcId="{709B9007-4A96-4A86-9494-05BE7559FBBC}" destId="{4460DE07-92E5-4D1D-9A74-ACFA7F2D9989}" srcOrd="0" destOrd="0" presId="urn:microsoft.com/office/officeart/2005/8/layout/default"/>
    <dgm:cxn modelId="{63726947-80CC-4FEE-9DED-20F219D96C8A}" type="presParOf" srcId="{4460DE07-92E5-4D1D-9A74-ACFA7F2D9989}" destId="{3D49CCF4-CC6C-49C6-B858-A2E52E9E7782}" srcOrd="0" destOrd="0" presId="urn:microsoft.com/office/officeart/2005/8/layout/default"/>
    <dgm:cxn modelId="{52D458B0-D32C-42C4-9FD6-16E5EE88E9DE}" type="presParOf" srcId="{4460DE07-92E5-4D1D-9A74-ACFA7F2D9989}" destId="{D37F6099-4F32-46E9-A0C1-3FD5EABB7972}" srcOrd="1" destOrd="0" presId="urn:microsoft.com/office/officeart/2005/8/layout/default"/>
    <dgm:cxn modelId="{9777EAEA-8B2E-4F3C-B113-6BBDD6A0A8F8}" type="presParOf" srcId="{4460DE07-92E5-4D1D-9A74-ACFA7F2D9989}" destId="{D78F6190-A505-4E3F-ACDD-B19E36F4A12A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09B9007-4A96-4A86-9494-05BE7559FBBC}" type="doc">
      <dgm:prSet loTypeId="urn:microsoft.com/office/officeart/2005/8/layout/default" loCatId="list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C4AE6B54-E83C-44BD-B653-D12A7DAD027B}">
      <dgm:prSet/>
      <dgm:spPr/>
      <dgm:t>
        <a:bodyPr/>
        <a:lstStyle/>
        <a:p>
          <a:pPr algn="ctr"/>
          <a:r>
            <a:rPr lang="lt-LT" b="1" i="0" baseline="0" dirty="0"/>
            <a:t>Tikslas:</a:t>
          </a:r>
          <a:r>
            <a:rPr lang="lt-LT" b="0" i="0" baseline="0" dirty="0"/>
            <a:t> Skatinti kūrybiškumą ir kultūrinę įvairovę per pasakojimų kūrimą ir dalijimąsi tarp Europos mokyklų</a:t>
          </a:r>
          <a:endParaRPr lang="en-US" dirty="0"/>
        </a:p>
      </dgm:t>
    </dgm:pt>
    <dgm:pt modelId="{F68DB8C5-E370-4DE0-A727-2A399A85C9E3}" type="parTrans" cxnId="{0ABEF620-A360-4CEF-BB30-870EE3F3CD00}">
      <dgm:prSet/>
      <dgm:spPr/>
      <dgm:t>
        <a:bodyPr/>
        <a:lstStyle/>
        <a:p>
          <a:endParaRPr lang="en-US"/>
        </a:p>
      </dgm:t>
    </dgm:pt>
    <dgm:pt modelId="{75B07903-C89A-4CCE-BE47-8BF2D9F202BD}" type="sibTrans" cxnId="{0ABEF620-A360-4CEF-BB30-870EE3F3CD00}">
      <dgm:prSet/>
      <dgm:spPr/>
      <dgm:t>
        <a:bodyPr/>
        <a:lstStyle/>
        <a:p>
          <a:endParaRPr lang="en-US"/>
        </a:p>
      </dgm:t>
    </dgm:pt>
    <dgm:pt modelId="{B711FDF2-EBD2-4168-B2CE-98A6EAA99C0A}">
      <dgm:prSet/>
      <dgm:spPr/>
      <dgm:t>
        <a:bodyPr/>
        <a:lstStyle/>
        <a:p>
          <a:pPr algn="ctr"/>
          <a:r>
            <a:rPr lang="lt-LT" b="1" dirty="0"/>
            <a:t>Temos: Kultūriniai mitai, istorijos, vaidybiniai elementai</a:t>
          </a:r>
          <a:endParaRPr lang="en-US" dirty="0"/>
        </a:p>
      </dgm:t>
    </dgm:pt>
    <dgm:pt modelId="{ED41A80B-9815-431D-9009-A2C41843D66D}" type="parTrans" cxnId="{DE51484B-9078-4A63-8A2B-32972ECA7914}">
      <dgm:prSet/>
      <dgm:spPr/>
      <dgm:t>
        <a:bodyPr/>
        <a:lstStyle/>
        <a:p>
          <a:endParaRPr lang="en-US"/>
        </a:p>
      </dgm:t>
    </dgm:pt>
    <dgm:pt modelId="{1C4F3047-687A-4848-AE12-3050070A5B73}" type="sibTrans" cxnId="{DE51484B-9078-4A63-8A2B-32972ECA7914}">
      <dgm:prSet/>
      <dgm:spPr/>
      <dgm:t>
        <a:bodyPr/>
        <a:lstStyle/>
        <a:p>
          <a:endParaRPr lang="en-US"/>
        </a:p>
      </dgm:t>
    </dgm:pt>
    <dgm:pt modelId="{4460DE07-92E5-4D1D-9A74-ACFA7F2D9989}" type="pres">
      <dgm:prSet presAssocID="{709B9007-4A96-4A86-9494-05BE7559FBBC}" presName="diagram" presStyleCnt="0">
        <dgm:presLayoutVars>
          <dgm:dir/>
          <dgm:resizeHandles val="exact"/>
        </dgm:presLayoutVars>
      </dgm:prSet>
      <dgm:spPr/>
    </dgm:pt>
    <dgm:pt modelId="{3D49CCF4-CC6C-49C6-B858-A2E52E9E7782}" type="pres">
      <dgm:prSet presAssocID="{C4AE6B54-E83C-44BD-B653-D12A7DAD027B}" presName="node" presStyleLbl="node1" presStyleIdx="0" presStyleCnt="2" custScaleX="185507">
        <dgm:presLayoutVars>
          <dgm:bulletEnabled val="1"/>
        </dgm:presLayoutVars>
      </dgm:prSet>
      <dgm:spPr/>
    </dgm:pt>
    <dgm:pt modelId="{D37F6099-4F32-46E9-A0C1-3FD5EABB7972}" type="pres">
      <dgm:prSet presAssocID="{75B07903-C89A-4CCE-BE47-8BF2D9F202BD}" presName="sibTrans" presStyleCnt="0"/>
      <dgm:spPr/>
    </dgm:pt>
    <dgm:pt modelId="{D78F6190-A505-4E3F-ACDD-B19E36F4A12A}" type="pres">
      <dgm:prSet presAssocID="{B711FDF2-EBD2-4168-B2CE-98A6EAA99C0A}" presName="node" presStyleLbl="node1" presStyleIdx="1" presStyleCnt="2" custScaleX="185507">
        <dgm:presLayoutVars>
          <dgm:bulletEnabled val="1"/>
        </dgm:presLayoutVars>
      </dgm:prSet>
      <dgm:spPr/>
    </dgm:pt>
  </dgm:ptLst>
  <dgm:cxnLst>
    <dgm:cxn modelId="{E8333520-9FB8-42FF-AAC0-9F6AE3C2DDD9}" type="presOf" srcId="{C4AE6B54-E83C-44BD-B653-D12A7DAD027B}" destId="{3D49CCF4-CC6C-49C6-B858-A2E52E9E7782}" srcOrd="0" destOrd="0" presId="urn:microsoft.com/office/officeart/2005/8/layout/default"/>
    <dgm:cxn modelId="{0ABEF620-A360-4CEF-BB30-870EE3F3CD00}" srcId="{709B9007-4A96-4A86-9494-05BE7559FBBC}" destId="{C4AE6B54-E83C-44BD-B653-D12A7DAD027B}" srcOrd="0" destOrd="0" parTransId="{F68DB8C5-E370-4DE0-A727-2A399A85C9E3}" sibTransId="{75B07903-C89A-4CCE-BE47-8BF2D9F202BD}"/>
    <dgm:cxn modelId="{0A7D6438-67ED-486C-93ED-E4BA1BB60BF4}" type="presOf" srcId="{B711FDF2-EBD2-4168-B2CE-98A6EAA99C0A}" destId="{D78F6190-A505-4E3F-ACDD-B19E36F4A12A}" srcOrd="0" destOrd="0" presId="urn:microsoft.com/office/officeart/2005/8/layout/default"/>
    <dgm:cxn modelId="{DE51484B-9078-4A63-8A2B-32972ECA7914}" srcId="{709B9007-4A96-4A86-9494-05BE7559FBBC}" destId="{B711FDF2-EBD2-4168-B2CE-98A6EAA99C0A}" srcOrd="1" destOrd="0" parTransId="{ED41A80B-9815-431D-9009-A2C41843D66D}" sibTransId="{1C4F3047-687A-4848-AE12-3050070A5B73}"/>
    <dgm:cxn modelId="{8B97BCCA-5EC7-4C10-8E12-1D4FB934EBE7}" type="presOf" srcId="{709B9007-4A96-4A86-9494-05BE7559FBBC}" destId="{4460DE07-92E5-4D1D-9A74-ACFA7F2D9989}" srcOrd="0" destOrd="0" presId="urn:microsoft.com/office/officeart/2005/8/layout/default"/>
    <dgm:cxn modelId="{63726947-80CC-4FEE-9DED-20F219D96C8A}" type="presParOf" srcId="{4460DE07-92E5-4D1D-9A74-ACFA7F2D9989}" destId="{3D49CCF4-CC6C-49C6-B858-A2E52E9E7782}" srcOrd="0" destOrd="0" presId="urn:microsoft.com/office/officeart/2005/8/layout/default"/>
    <dgm:cxn modelId="{52D458B0-D32C-42C4-9FD6-16E5EE88E9DE}" type="presParOf" srcId="{4460DE07-92E5-4D1D-9A74-ACFA7F2D9989}" destId="{D37F6099-4F32-46E9-A0C1-3FD5EABB7972}" srcOrd="1" destOrd="0" presId="urn:microsoft.com/office/officeart/2005/8/layout/default"/>
    <dgm:cxn modelId="{9777EAEA-8B2E-4F3C-B113-6BBDD6A0A8F8}" type="presParOf" srcId="{4460DE07-92E5-4D1D-9A74-ACFA7F2D9989}" destId="{D78F6190-A505-4E3F-ACDD-B19E36F4A12A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09B9007-4A96-4A86-9494-05BE7559FBBC}" type="doc">
      <dgm:prSet loTypeId="urn:microsoft.com/office/officeart/2005/8/layout/default" loCatId="list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C4AE6B54-E83C-44BD-B653-D12A7DAD027B}">
      <dgm:prSet/>
      <dgm:spPr/>
      <dgm:t>
        <a:bodyPr/>
        <a:lstStyle/>
        <a:p>
          <a:pPr algn="ctr"/>
          <a:r>
            <a:rPr lang="lt-LT" b="1" i="0" baseline="0" dirty="0"/>
            <a:t>Tikslas:</a:t>
          </a:r>
          <a:r>
            <a:rPr lang="lt-LT" b="0" i="0" baseline="0" dirty="0"/>
            <a:t> Mokytis tinkamai naudoti technologijas </a:t>
          </a:r>
          <a:r>
            <a:rPr lang="lt-LT" b="0" i="0" baseline="0"/>
            <a:t>mokymo procese ir </a:t>
          </a:r>
          <a:r>
            <a:rPr lang="lt-LT" b="0" i="0" baseline="0" dirty="0"/>
            <a:t>ugdyti technologinį sąmoningumą</a:t>
          </a:r>
          <a:endParaRPr lang="en-US" dirty="0"/>
        </a:p>
      </dgm:t>
    </dgm:pt>
    <dgm:pt modelId="{F68DB8C5-E370-4DE0-A727-2A399A85C9E3}" type="parTrans" cxnId="{0ABEF620-A360-4CEF-BB30-870EE3F3CD00}">
      <dgm:prSet/>
      <dgm:spPr/>
      <dgm:t>
        <a:bodyPr/>
        <a:lstStyle/>
        <a:p>
          <a:endParaRPr lang="en-US"/>
        </a:p>
      </dgm:t>
    </dgm:pt>
    <dgm:pt modelId="{75B07903-C89A-4CCE-BE47-8BF2D9F202BD}" type="sibTrans" cxnId="{0ABEF620-A360-4CEF-BB30-870EE3F3CD00}">
      <dgm:prSet/>
      <dgm:spPr/>
      <dgm:t>
        <a:bodyPr/>
        <a:lstStyle/>
        <a:p>
          <a:endParaRPr lang="en-US"/>
        </a:p>
      </dgm:t>
    </dgm:pt>
    <dgm:pt modelId="{B711FDF2-EBD2-4168-B2CE-98A6EAA99C0A}">
      <dgm:prSet/>
      <dgm:spPr/>
      <dgm:t>
        <a:bodyPr/>
        <a:lstStyle/>
        <a:p>
          <a:pPr algn="ctr"/>
          <a:r>
            <a:rPr lang="lt-LT" b="1" dirty="0"/>
            <a:t>Temos: Technologijų taikymas mokymo procese, dirbtinis intelektas, skaitmeninis raštingumas</a:t>
          </a:r>
          <a:endParaRPr lang="en-US" dirty="0"/>
        </a:p>
      </dgm:t>
    </dgm:pt>
    <dgm:pt modelId="{ED41A80B-9815-431D-9009-A2C41843D66D}" type="parTrans" cxnId="{DE51484B-9078-4A63-8A2B-32972ECA7914}">
      <dgm:prSet/>
      <dgm:spPr/>
      <dgm:t>
        <a:bodyPr/>
        <a:lstStyle/>
        <a:p>
          <a:endParaRPr lang="en-US"/>
        </a:p>
      </dgm:t>
    </dgm:pt>
    <dgm:pt modelId="{1C4F3047-687A-4848-AE12-3050070A5B73}" type="sibTrans" cxnId="{DE51484B-9078-4A63-8A2B-32972ECA7914}">
      <dgm:prSet/>
      <dgm:spPr/>
      <dgm:t>
        <a:bodyPr/>
        <a:lstStyle/>
        <a:p>
          <a:endParaRPr lang="en-US"/>
        </a:p>
      </dgm:t>
    </dgm:pt>
    <dgm:pt modelId="{4460DE07-92E5-4D1D-9A74-ACFA7F2D9989}" type="pres">
      <dgm:prSet presAssocID="{709B9007-4A96-4A86-9494-05BE7559FBBC}" presName="diagram" presStyleCnt="0">
        <dgm:presLayoutVars>
          <dgm:dir/>
          <dgm:resizeHandles val="exact"/>
        </dgm:presLayoutVars>
      </dgm:prSet>
      <dgm:spPr/>
    </dgm:pt>
    <dgm:pt modelId="{3D49CCF4-CC6C-49C6-B858-A2E52E9E7782}" type="pres">
      <dgm:prSet presAssocID="{C4AE6B54-E83C-44BD-B653-D12A7DAD027B}" presName="node" presStyleLbl="node1" presStyleIdx="0" presStyleCnt="2" custScaleX="185507">
        <dgm:presLayoutVars>
          <dgm:bulletEnabled val="1"/>
        </dgm:presLayoutVars>
      </dgm:prSet>
      <dgm:spPr/>
    </dgm:pt>
    <dgm:pt modelId="{D37F6099-4F32-46E9-A0C1-3FD5EABB7972}" type="pres">
      <dgm:prSet presAssocID="{75B07903-C89A-4CCE-BE47-8BF2D9F202BD}" presName="sibTrans" presStyleCnt="0"/>
      <dgm:spPr/>
    </dgm:pt>
    <dgm:pt modelId="{D78F6190-A505-4E3F-ACDD-B19E36F4A12A}" type="pres">
      <dgm:prSet presAssocID="{B711FDF2-EBD2-4168-B2CE-98A6EAA99C0A}" presName="node" presStyleLbl="node1" presStyleIdx="1" presStyleCnt="2" custScaleX="185507">
        <dgm:presLayoutVars>
          <dgm:bulletEnabled val="1"/>
        </dgm:presLayoutVars>
      </dgm:prSet>
      <dgm:spPr/>
    </dgm:pt>
  </dgm:ptLst>
  <dgm:cxnLst>
    <dgm:cxn modelId="{E8333520-9FB8-42FF-AAC0-9F6AE3C2DDD9}" type="presOf" srcId="{C4AE6B54-E83C-44BD-B653-D12A7DAD027B}" destId="{3D49CCF4-CC6C-49C6-B858-A2E52E9E7782}" srcOrd="0" destOrd="0" presId="urn:microsoft.com/office/officeart/2005/8/layout/default"/>
    <dgm:cxn modelId="{0ABEF620-A360-4CEF-BB30-870EE3F3CD00}" srcId="{709B9007-4A96-4A86-9494-05BE7559FBBC}" destId="{C4AE6B54-E83C-44BD-B653-D12A7DAD027B}" srcOrd="0" destOrd="0" parTransId="{F68DB8C5-E370-4DE0-A727-2A399A85C9E3}" sibTransId="{75B07903-C89A-4CCE-BE47-8BF2D9F202BD}"/>
    <dgm:cxn modelId="{0A7D6438-67ED-486C-93ED-E4BA1BB60BF4}" type="presOf" srcId="{B711FDF2-EBD2-4168-B2CE-98A6EAA99C0A}" destId="{D78F6190-A505-4E3F-ACDD-B19E36F4A12A}" srcOrd="0" destOrd="0" presId="urn:microsoft.com/office/officeart/2005/8/layout/default"/>
    <dgm:cxn modelId="{DE51484B-9078-4A63-8A2B-32972ECA7914}" srcId="{709B9007-4A96-4A86-9494-05BE7559FBBC}" destId="{B711FDF2-EBD2-4168-B2CE-98A6EAA99C0A}" srcOrd="1" destOrd="0" parTransId="{ED41A80B-9815-431D-9009-A2C41843D66D}" sibTransId="{1C4F3047-687A-4848-AE12-3050070A5B73}"/>
    <dgm:cxn modelId="{8B97BCCA-5EC7-4C10-8E12-1D4FB934EBE7}" type="presOf" srcId="{709B9007-4A96-4A86-9494-05BE7559FBBC}" destId="{4460DE07-92E5-4D1D-9A74-ACFA7F2D9989}" srcOrd="0" destOrd="0" presId="urn:microsoft.com/office/officeart/2005/8/layout/default"/>
    <dgm:cxn modelId="{63726947-80CC-4FEE-9DED-20F219D96C8A}" type="presParOf" srcId="{4460DE07-92E5-4D1D-9A74-ACFA7F2D9989}" destId="{3D49CCF4-CC6C-49C6-B858-A2E52E9E7782}" srcOrd="0" destOrd="0" presId="urn:microsoft.com/office/officeart/2005/8/layout/default"/>
    <dgm:cxn modelId="{52D458B0-D32C-42C4-9FD6-16E5EE88E9DE}" type="presParOf" srcId="{4460DE07-92E5-4D1D-9A74-ACFA7F2D9989}" destId="{D37F6099-4F32-46E9-A0C1-3FD5EABB7972}" srcOrd="1" destOrd="0" presId="urn:microsoft.com/office/officeart/2005/8/layout/default"/>
    <dgm:cxn modelId="{9777EAEA-8B2E-4F3C-B113-6BBDD6A0A8F8}" type="presParOf" srcId="{4460DE07-92E5-4D1D-9A74-ACFA7F2D9989}" destId="{D78F6190-A505-4E3F-ACDD-B19E36F4A12A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49CCF4-CC6C-49C6-B858-A2E52E9E7782}">
      <dsp:nvSpPr>
        <dsp:cNvPr id="0" name=""/>
        <dsp:cNvSpPr/>
      </dsp:nvSpPr>
      <dsp:spPr>
        <a:xfrm>
          <a:off x="4" y="2588"/>
          <a:ext cx="6172191" cy="199632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3300" b="1" i="0" kern="1200" baseline="0" dirty="0"/>
            <a:t>Tikslas:</a:t>
          </a:r>
          <a:r>
            <a:rPr lang="lt-LT" sz="3300" b="0" i="0" kern="1200" baseline="0" dirty="0"/>
            <a:t> Ugdyti mokinių praktinius įgūdžius ir stiprinti mokymosi efektyvumą per </a:t>
          </a:r>
          <a:r>
            <a:rPr lang="lt-LT" sz="3300" b="0" i="0" kern="1200" baseline="0" dirty="0" err="1"/>
            <a:t>patyriminį</a:t>
          </a:r>
          <a:r>
            <a:rPr lang="lt-LT" sz="3300" b="0" i="0" kern="1200" baseline="0" dirty="0"/>
            <a:t> mokymąsi.</a:t>
          </a:r>
          <a:endParaRPr lang="en-US" sz="3300" kern="1200" dirty="0"/>
        </a:p>
      </dsp:txBody>
      <dsp:txXfrm>
        <a:off x="4" y="2588"/>
        <a:ext cx="6172191" cy="1996320"/>
      </dsp:txXfrm>
    </dsp:sp>
    <dsp:sp modelId="{D78F6190-A505-4E3F-ACDD-B19E36F4A12A}">
      <dsp:nvSpPr>
        <dsp:cNvPr id="0" name=""/>
        <dsp:cNvSpPr/>
      </dsp:nvSpPr>
      <dsp:spPr>
        <a:xfrm>
          <a:off x="4" y="2331629"/>
          <a:ext cx="6172191" cy="199632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3300" b="1" i="0" kern="1200" baseline="0" dirty="0"/>
            <a:t>Dalyviai:</a:t>
          </a:r>
          <a:r>
            <a:rPr lang="lt-LT" sz="3300" b="0" i="0" kern="1200" baseline="0" dirty="0"/>
            <a:t> Mokytojai ir mokiniai iš visų partnerių (Turkijos, Rumunijos, Bulgarijos, Makedonijos, Lietuvos) šalių.</a:t>
          </a:r>
          <a:endParaRPr lang="en-US" sz="3300" kern="1200" dirty="0"/>
        </a:p>
      </dsp:txBody>
      <dsp:txXfrm>
        <a:off x="4" y="2331629"/>
        <a:ext cx="6172191" cy="19963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49CCF4-CC6C-49C6-B858-A2E52E9E7782}">
      <dsp:nvSpPr>
        <dsp:cNvPr id="0" name=""/>
        <dsp:cNvSpPr/>
      </dsp:nvSpPr>
      <dsp:spPr>
        <a:xfrm>
          <a:off x="4" y="2588"/>
          <a:ext cx="6172191" cy="199632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3300" b="1" i="0" kern="1200" baseline="0" dirty="0"/>
            <a:t>Tikslas:</a:t>
          </a:r>
          <a:r>
            <a:rPr lang="lt-LT" sz="3300" b="0" i="0" kern="1200" baseline="0" dirty="0"/>
            <a:t> Skatinti ekologinį sąmoningumą ir tvarumo principus tarp mokinių ir bendruomenių</a:t>
          </a:r>
          <a:endParaRPr lang="en-US" sz="3300" kern="1200" dirty="0"/>
        </a:p>
      </dsp:txBody>
      <dsp:txXfrm>
        <a:off x="4" y="2588"/>
        <a:ext cx="6172191" cy="1996320"/>
      </dsp:txXfrm>
    </dsp:sp>
    <dsp:sp modelId="{D78F6190-A505-4E3F-ACDD-B19E36F4A12A}">
      <dsp:nvSpPr>
        <dsp:cNvPr id="0" name=""/>
        <dsp:cNvSpPr/>
      </dsp:nvSpPr>
      <dsp:spPr>
        <a:xfrm>
          <a:off x="4" y="2331629"/>
          <a:ext cx="6172191" cy="199632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3300" b="1" kern="1200" dirty="0"/>
            <a:t>Temos: klimato kaita, atliekų mažinimas, aplinkosaugos inovacijos</a:t>
          </a:r>
          <a:endParaRPr lang="en-US" sz="3300" kern="1200" dirty="0"/>
        </a:p>
      </dsp:txBody>
      <dsp:txXfrm>
        <a:off x="4" y="2331629"/>
        <a:ext cx="6172191" cy="19963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49CCF4-CC6C-49C6-B858-A2E52E9E7782}">
      <dsp:nvSpPr>
        <dsp:cNvPr id="0" name=""/>
        <dsp:cNvSpPr/>
      </dsp:nvSpPr>
      <dsp:spPr>
        <a:xfrm>
          <a:off x="4" y="2588"/>
          <a:ext cx="6172191" cy="199632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3300" b="1" i="0" kern="1200" baseline="0" dirty="0"/>
            <a:t>Tikslas:</a:t>
          </a:r>
          <a:r>
            <a:rPr lang="lt-LT" sz="3300" b="0" i="0" kern="1200" baseline="0" dirty="0"/>
            <a:t> Skatinti sąmoningą ir saugų technologijų naudojimą mokant mokinius saugaus elgesio internete</a:t>
          </a:r>
          <a:endParaRPr lang="en-US" sz="3300" kern="1200" dirty="0"/>
        </a:p>
      </dsp:txBody>
      <dsp:txXfrm>
        <a:off x="4" y="2588"/>
        <a:ext cx="6172191" cy="1996320"/>
      </dsp:txXfrm>
    </dsp:sp>
    <dsp:sp modelId="{D78F6190-A505-4E3F-ACDD-B19E36F4A12A}">
      <dsp:nvSpPr>
        <dsp:cNvPr id="0" name=""/>
        <dsp:cNvSpPr/>
      </dsp:nvSpPr>
      <dsp:spPr>
        <a:xfrm>
          <a:off x="4" y="2331629"/>
          <a:ext cx="6172191" cy="199632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3300" b="1" kern="1200" dirty="0"/>
            <a:t>Aktyvumas: Diskusijos, seminarai apie skaitmenines grėsmes ir saugų elgesį internete</a:t>
          </a:r>
          <a:endParaRPr lang="en-US" sz="3300" kern="1200" dirty="0"/>
        </a:p>
      </dsp:txBody>
      <dsp:txXfrm>
        <a:off x="4" y="2331629"/>
        <a:ext cx="6172191" cy="199632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49CCF4-CC6C-49C6-B858-A2E52E9E7782}">
      <dsp:nvSpPr>
        <dsp:cNvPr id="0" name=""/>
        <dsp:cNvSpPr/>
      </dsp:nvSpPr>
      <dsp:spPr>
        <a:xfrm>
          <a:off x="4" y="2588"/>
          <a:ext cx="6172191" cy="199632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3300" b="1" i="0" kern="1200" baseline="0" dirty="0"/>
            <a:t>Tikslas:</a:t>
          </a:r>
          <a:r>
            <a:rPr lang="lt-LT" sz="3300" b="0" i="0" kern="1200" baseline="0" dirty="0"/>
            <a:t> Skatinti kūrybiškumą ir kultūrinę įvairovę per pasakojimų kūrimą ir dalijimąsi tarp Europos mokyklų</a:t>
          </a:r>
          <a:endParaRPr lang="en-US" sz="3300" kern="1200" dirty="0"/>
        </a:p>
      </dsp:txBody>
      <dsp:txXfrm>
        <a:off x="4" y="2588"/>
        <a:ext cx="6172191" cy="1996320"/>
      </dsp:txXfrm>
    </dsp:sp>
    <dsp:sp modelId="{D78F6190-A505-4E3F-ACDD-B19E36F4A12A}">
      <dsp:nvSpPr>
        <dsp:cNvPr id="0" name=""/>
        <dsp:cNvSpPr/>
      </dsp:nvSpPr>
      <dsp:spPr>
        <a:xfrm>
          <a:off x="4" y="2331629"/>
          <a:ext cx="6172191" cy="199632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3300" b="1" kern="1200" dirty="0"/>
            <a:t>Temos: Kultūriniai mitai, istorijos, vaidybiniai elementai</a:t>
          </a:r>
          <a:endParaRPr lang="en-US" sz="3300" kern="1200" dirty="0"/>
        </a:p>
      </dsp:txBody>
      <dsp:txXfrm>
        <a:off x="4" y="2331629"/>
        <a:ext cx="6172191" cy="199632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49CCF4-CC6C-49C6-B858-A2E52E9E7782}">
      <dsp:nvSpPr>
        <dsp:cNvPr id="0" name=""/>
        <dsp:cNvSpPr/>
      </dsp:nvSpPr>
      <dsp:spPr>
        <a:xfrm>
          <a:off x="4" y="2588"/>
          <a:ext cx="6172191" cy="199632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3300" b="1" i="0" kern="1200" baseline="0" dirty="0"/>
            <a:t>Tikslas:</a:t>
          </a:r>
          <a:r>
            <a:rPr lang="lt-LT" sz="3300" b="0" i="0" kern="1200" baseline="0" dirty="0"/>
            <a:t> Mokytis tinkamai naudoti technologijas </a:t>
          </a:r>
          <a:r>
            <a:rPr lang="lt-LT" sz="3300" b="0" i="0" kern="1200" baseline="0"/>
            <a:t>mokymo procese ir </a:t>
          </a:r>
          <a:r>
            <a:rPr lang="lt-LT" sz="3300" b="0" i="0" kern="1200" baseline="0" dirty="0"/>
            <a:t>ugdyti technologinį sąmoningumą</a:t>
          </a:r>
          <a:endParaRPr lang="en-US" sz="3300" kern="1200" dirty="0"/>
        </a:p>
      </dsp:txBody>
      <dsp:txXfrm>
        <a:off x="4" y="2588"/>
        <a:ext cx="6172191" cy="1996320"/>
      </dsp:txXfrm>
    </dsp:sp>
    <dsp:sp modelId="{D78F6190-A505-4E3F-ACDD-B19E36F4A12A}">
      <dsp:nvSpPr>
        <dsp:cNvPr id="0" name=""/>
        <dsp:cNvSpPr/>
      </dsp:nvSpPr>
      <dsp:spPr>
        <a:xfrm>
          <a:off x="4" y="2331629"/>
          <a:ext cx="6172191" cy="199632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3300" b="1" kern="1200" dirty="0"/>
            <a:t>Temos: Technologijų taikymas mokymo procese, dirbtinis intelektas, skaitmeninis raštingumas</a:t>
          </a:r>
          <a:endParaRPr lang="en-US" sz="3300" kern="1200" dirty="0"/>
        </a:p>
      </dsp:txBody>
      <dsp:txXfrm>
        <a:off x="4" y="2331629"/>
        <a:ext cx="6172191" cy="19963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antraštės vietos rezervavimo ženklas">
            <a:extLst>
              <a:ext uri="{FF2B5EF4-FFF2-40B4-BE49-F238E27FC236}">
                <a16:creationId xmlns:a16="http://schemas.microsoft.com/office/drawing/2014/main" id="{830594C5-4210-4C0B-94C8-05EA2A2738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lt-LT"/>
          </a:p>
        </p:txBody>
      </p:sp>
      <p:sp>
        <p:nvSpPr>
          <p:cNvPr id="3" name="2 datos vietos rezervavimo ženklas">
            <a:extLst>
              <a:ext uri="{FF2B5EF4-FFF2-40B4-BE49-F238E27FC236}">
                <a16:creationId xmlns:a16="http://schemas.microsoft.com/office/drawing/2014/main" id="{9A07B545-CB7B-485B-8848-24C5090D7C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7E06C4F-53E0-42CA-8D27-908AA2CE0FA2}" type="datetime1">
              <a:rPr lang="lt-LT" smtClean="0"/>
              <a:t>2025-04-23</a:t>
            </a:fld>
            <a:endParaRPr lang="lt-LT" dirty="0"/>
          </a:p>
        </p:txBody>
      </p:sp>
      <p:sp>
        <p:nvSpPr>
          <p:cNvPr id="4" name="3 poraštės vietos rezervavimo ženklas">
            <a:extLst>
              <a:ext uri="{FF2B5EF4-FFF2-40B4-BE49-F238E27FC236}">
                <a16:creationId xmlns:a16="http://schemas.microsoft.com/office/drawing/2014/main" id="{DD9E7E0C-EC12-408D-80EA-659FD94A65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lt-LT"/>
          </a:p>
        </p:txBody>
      </p:sp>
      <p:sp>
        <p:nvSpPr>
          <p:cNvPr id="5" name="4 skaidrės numerio vietos rezervavimo ženklas">
            <a:extLst>
              <a:ext uri="{FF2B5EF4-FFF2-40B4-BE49-F238E27FC236}">
                <a16:creationId xmlns:a16="http://schemas.microsoft.com/office/drawing/2014/main" id="{DF952D70-4DD5-4630-8772-5085BDBF1D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1D13D6A-DFDD-4B27-9F53-83C0CD9331E8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7869633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antraštės vietos rezervavimo ženklas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lt-LT" noProof="0"/>
          </a:p>
        </p:txBody>
      </p:sp>
      <p:sp>
        <p:nvSpPr>
          <p:cNvPr id="3" name="2 datos vietos rezervavimo ženklas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B0C7A1-B970-478E-B9D9-EA19879C8C86}" type="datetime1">
              <a:rPr lang="lt-LT" smtClean="0"/>
              <a:pPr/>
              <a:t>2025-04-23</a:t>
            </a:fld>
            <a:endParaRPr lang="lt-LT" dirty="0"/>
          </a:p>
        </p:txBody>
      </p:sp>
      <p:sp>
        <p:nvSpPr>
          <p:cNvPr id="4" name="3 skaidrės vaizdo vietos rezervavimo ženkla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lt-LT" noProof="0"/>
          </a:p>
        </p:txBody>
      </p:sp>
      <p:sp>
        <p:nvSpPr>
          <p:cNvPr id="5" name="4 pastabų vietos rezervavimo ženklas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lt-LT" noProof="0"/>
              <a:t>Redaguoti šablono teksto stilius</a:t>
            </a:r>
          </a:p>
          <a:p>
            <a:pPr lvl="1" rtl="0"/>
            <a:r>
              <a:rPr lang="lt-LT" noProof="0"/>
              <a:t>Antras lygis</a:t>
            </a:r>
          </a:p>
          <a:p>
            <a:pPr lvl="2" rtl="0"/>
            <a:r>
              <a:rPr lang="lt-LT" noProof="0"/>
              <a:t>Trečias lygis</a:t>
            </a:r>
          </a:p>
          <a:p>
            <a:pPr lvl="3" rtl="0"/>
            <a:r>
              <a:rPr lang="lt-LT" noProof="0"/>
              <a:t>Ketvirtas lygis</a:t>
            </a:r>
          </a:p>
          <a:p>
            <a:pPr lvl="4" rtl="0"/>
            <a:r>
              <a:rPr lang="lt-LT" noProof="0"/>
              <a:t>Penktas lygis</a:t>
            </a:r>
          </a:p>
        </p:txBody>
      </p:sp>
      <p:sp>
        <p:nvSpPr>
          <p:cNvPr id="6" name="5 poraštės vietos rezervavimo ženklas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lt-LT" noProof="0"/>
          </a:p>
        </p:txBody>
      </p:sp>
      <p:sp>
        <p:nvSpPr>
          <p:cNvPr id="7" name="6 skaidrės numerio vietos rezervavimo ženklas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A1D7B6F-E65C-42E7-86A5-0A01C6C95227}" type="slidenum">
              <a:rPr lang="lt-LT" noProof="0" smtClean="0"/>
              <a:t>‹#›</a:t>
            </a:fld>
            <a:endParaRPr lang="lt-LT" noProof="0"/>
          </a:p>
        </p:txBody>
      </p:sp>
    </p:spTree>
    <p:extLst>
      <p:ext uri="{BB962C8B-B14F-4D97-AF65-F5344CB8AC3E}">
        <p14:creationId xmlns:p14="http://schemas.microsoft.com/office/powerpoint/2010/main" val="2295432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kaidrės vaizdo vietos rezervavimo ženklas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pastabų vietos rezervavimo ženklas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lt-LT" noProof="0" dirty="0"/>
          </a:p>
        </p:txBody>
      </p:sp>
      <p:sp>
        <p:nvSpPr>
          <p:cNvPr id="4" name="3 skaidrės numerio vietos rezervavimo ženklas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BA1D7B6F-E65C-42E7-86A5-0A01C6C95227}" type="slidenum">
              <a:rPr lang="lt-LT" smtClean="0"/>
              <a:t>1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2273989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noProof="0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lt-LT" smtClean="0"/>
              <a:t>10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1635044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noProof="0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lt-LT" smtClean="0"/>
              <a:t>11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0956977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noProof="0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lt-LT" smtClean="0"/>
              <a:t>12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5295244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noProof="0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lt-LT" smtClean="0"/>
              <a:t>13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9666936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noProof="0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lt-LT" smtClean="0"/>
              <a:t>14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177424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noProof="0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lt-LT" smtClean="0"/>
              <a:t>2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144579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noProof="0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lt-LT" smtClean="0"/>
              <a:t>3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74915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noProof="0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lt-LT" smtClean="0"/>
              <a:t>4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884894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noProof="0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lt-LT" smtClean="0"/>
              <a:t>5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3950854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noProof="0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lt-LT" smtClean="0"/>
              <a:t>6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6107920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noProof="0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lt-LT" smtClean="0"/>
              <a:t>7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4673307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noProof="0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lt-LT" smtClean="0"/>
              <a:t>8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405375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noProof="0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lt-LT" smtClean="0"/>
              <a:t>9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383190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vadinimo skaidrė su paveikslėli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23 grafinis elementas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Laisva forma: 37 figūra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40" name="Laisva forma: 39 figūra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41" name="Laisva forma: 40 figūra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36" name="Laisva forma: 35 figūra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37" name="Laisva forma: 36 figūra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39" name="Laisva forma: 38 figūra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26" name="Laisva forma: 25 figūra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27" name="Laisva forma: 26 figūra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28" name="Laisva forma: 27 figūra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29" name="Laisva forma: 28 figūra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30" name="Laisva forma: 29 figūra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31" name="Laisva forma: 30 figūra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32" name="Laisva forma: 31 figūra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33" name="Laisva forma: 32 figūra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35" name="Laisva forma: 34 figūra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</p:grpSp>
      <p:sp>
        <p:nvSpPr>
          <p:cNvPr id="3" name="2 paantraštė">
            <a:extLst>
              <a:ext uri="{FF2B5EF4-FFF2-40B4-BE49-F238E27FC236}">
                <a16:creationId xmlns:a16="http://schemas.microsoft.com/office/drawing/2014/main" id="{14E79CE3-6B36-4090-99A1-F1D0E79B42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720000">
            <a:off x="8126323" y="5127866"/>
            <a:ext cx="3963590" cy="858767"/>
          </a:xfrm>
        </p:spPr>
        <p:txBody>
          <a:bodyPr rtlCol="0" anchor="ctr" anchorCtr="0"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lt-LT" noProof="0"/>
              <a:t>SPUSTELĖKITE, JEI NORITE REDAGUOTI ŠABLONĄ</a:t>
            </a:r>
          </a:p>
        </p:txBody>
      </p:sp>
      <p:sp>
        <p:nvSpPr>
          <p:cNvPr id="42" name="26 paveikslėlio vietos rezervavimo ženklas">
            <a:extLst>
              <a:ext uri="{FF2B5EF4-FFF2-40B4-BE49-F238E27FC236}">
                <a16:creationId xmlns:a16="http://schemas.microsoft.com/office/drawing/2014/main" id="{C109A47C-99A8-42F1-AF6B-F5CB08E6BC9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0" y="1115082"/>
            <a:ext cx="6230657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lt-LT" noProof="0"/>
              <a:t>Spustelėkite piktogramą, kad įtrauktumėte paveikslėlį</a:t>
            </a:r>
          </a:p>
        </p:txBody>
      </p:sp>
      <p:sp>
        <p:nvSpPr>
          <p:cNvPr id="2" name="1 pavadinimas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7262451" y="2726139"/>
            <a:ext cx="4851352" cy="1827069"/>
          </a:xfrm>
        </p:spPr>
        <p:txBody>
          <a:bodyPr rtlCol="0"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pPr rtl="0"/>
            <a:r>
              <a:rPr lang="lt-LT" noProof="0"/>
              <a:t>Pateiktis</a:t>
            </a:r>
            <a:br>
              <a:rPr lang="lt-LT" noProof="0"/>
            </a:br>
            <a:r>
              <a:rPr lang="lt-LT" noProof="0"/>
              <a:t>Pareigos</a:t>
            </a:r>
          </a:p>
        </p:txBody>
      </p:sp>
      <p:sp>
        <p:nvSpPr>
          <p:cNvPr id="45" name="44 teksto vietos rezervavimo ženklas">
            <a:extLst>
              <a:ext uri="{FF2B5EF4-FFF2-40B4-BE49-F238E27FC236}">
                <a16:creationId xmlns:a16="http://schemas.microsoft.com/office/drawing/2014/main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720000">
            <a:off x="9571721" y="580664"/>
            <a:ext cx="1391775" cy="858837"/>
          </a:xfrm>
        </p:spPr>
        <p:txBody>
          <a:bodyPr rtlCol="0">
            <a:norm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lt-LT" noProof="0"/>
              <a:t>MĖNUO</a:t>
            </a:r>
            <a:br>
              <a:rPr lang="lt-LT" noProof="0"/>
            </a:br>
            <a:r>
              <a:rPr lang="lt-LT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771749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dėkos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35 grafinis elementas">
            <a:extLst>
              <a:ext uri="{FF2B5EF4-FFF2-40B4-BE49-F238E27FC236}">
                <a16:creationId xmlns:a16="http://schemas.microsoft.com/office/drawing/2014/main" id="{B00A1772-2B8D-4677-8511-3E067F67A72F}"/>
              </a:ext>
            </a:extLst>
          </p:cNvPr>
          <p:cNvGrpSpPr/>
          <p:nvPr userDrawn="1"/>
        </p:nvGrpSpPr>
        <p:grpSpPr>
          <a:xfrm>
            <a:off x="6678503" y="1430186"/>
            <a:ext cx="5526208" cy="2613848"/>
            <a:chOff x="6678503" y="665690"/>
            <a:chExt cx="5526208" cy="2613848"/>
          </a:xfrm>
        </p:grpSpPr>
        <p:sp>
          <p:nvSpPr>
            <p:cNvPr id="42" name="Laisva forma: 41 figūra">
              <a:extLst>
                <a:ext uri="{FF2B5EF4-FFF2-40B4-BE49-F238E27FC236}">
                  <a16:creationId xmlns:a16="http://schemas.microsoft.com/office/drawing/2014/main" id="{FB0F16C2-C8ED-4461-B34C-5CEB29F1C450}"/>
                </a:ext>
              </a:extLst>
            </p:cNvPr>
            <p:cNvSpPr/>
            <p:nvPr/>
          </p:nvSpPr>
          <p:spPr>
            <a:xfrm>
              <a:off x="6678503" y="1272318"/>
              <a:ext cx="5526208" cy="2007220"/>
            </a:xfrm>
            <a:custGeom>
              <a:avLst/>
              <a:gdLst>
                <a:gd name="connsiteX0" fmla="*/ 5514767 w 5526207"/>
                <a:gd name="connsiteY0" fmla="*/ 573560 h 2007220"/>
                <a:gd name="connsiteX1" fmla="*/ 355703 w 5526207"/>
                <a:gd name="connsiteY1" fmla="*/ 33643 h 2007220"/>
                <a:gd name="connsiteX2" fmla="*/ 12697 w 5526207"/>
                <a:gd name="connsiteY2" fmla="*/ 1284980 h 2007220"/>
                <a:gd name="connsiteX3" fmla="*/ 5514767 w 5526207"/>
                <a:gd name="connsiteY3" fmla="*/ 1998940 h 2007220"/>
                <a:gd name="connsiteX4" fmla="*/ 5514767 w 5526207"/>
                <a:gd name="connsiteY4" fmla="*/ 573560 h 200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6207" h="200722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22000">
                  <a:schemeClr val="accent2">
                    <a:alpha val="1000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102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41" name="Laisva forma: 40 figūra">
              <a:extLst>
                <a:ext uri="{FF2B5EF4-FFF2-40B4-BE49-F238E27FC236}">
                  <a16:creationId xmlns:a16="http://schemas.microsoft.com/office/drawing/2014/main" id="{963814A1-9202-49D2-B985-1785CC4860DE}"/>
                </a:ext>
              </a:extLst>
            </p:cNvPr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>
                <a:gd name="connsiteX0" fmla="*/ 4930387 w 4941827"/>
                <a:gd name="connsiteY0" fmla="*/ 1138265 h 2591601"/>
                <a:gd name="connsiteX1" fmla="*/ 383651 w 4941827"/>
                <a:gd name="connsiteY1" fmla="*/ 12697 h 2591601"/>
                <a:gd name="connsiteX2" fmla="*/ 12697 w 4941827"/>
                <a:gd name="connsiteY2" fmla="*/ 1366935 h 2591601"/>
                <a:gd name="connsiteX3" fmla="*/ 4930387 w 4941827"/>
                <a:gd name="connsiteY3" fmla="*/ 2583971 h 259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</p:grpSp>
      <p:sp>
        <p:nvSpPr>
          <p:cNvPr id="14" name="Laisva forma: 13 figūra">
            <a:extLst>
              <a:ext uri="{FF2B5EF4-FFF2-40B4-BE49-F238E27FC236}">
                <a16:creationId xmlns:a16="http://schemas.microsoft.com/office/drawing/2014/main" id="{D2973908-D73D-4ECB-A29B-831C44983FB3}"/>
              </a:ext>
            </a:extLst>
          </p:cNvPr>
          <p:cNvSpPr/>
          <p:nvPr/>
        </p:nvSpPr>
        <p:spPr>
          <a:xfrm>
            <a:off x="5886429" y="5240536"/>
            <a:ext cx="1486046" cy="1625760"/>
          </a:xfrm>
          <a:custGeom>
            <a:avLst/>
            <a:gdLst>
              <a:gd name="connsiteX0" fmla="*/ 1482236 w 1486046"/>
              <a:gd name="connsiteY0" fmla="*/ 12701 h 1625760"/>
              <a:gd name="connsiteX1" fmla="*/ 901789 w 1486046"/>
              <a:gd name="connsiteY1" fmla="*/ 491538 h 1625760"/>
              <a:gd name="connsiteX2" fmla="*/ 12701 w 1486046"/>
              <a:gd name="connsiteY2" fmla="*/ 1618139 h 1625760"/>
              <a:gd name="connsiteX3" fmla="*/ 431843 w 1486046"/>
              <a:gd name="connsiteY3" fmla="*/ 1618139 h 1625760"/>
              <a:gd name="connsiteX4" fmla="*/ 1188837 w 1486046"/>
              <a:gd name="connsiteY4" fmla="*/ 670626 h 1625760"/>
              <a:gd name="connsiteX5" fmla="*/ 1482236 w 1486046"/>
              <a:gd name="connsiteY5" fmla="*/ 12701 h 16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5000"/>
                </a:schemeClr>
              </a:gs>
              <a:gs pos="100000">
                <a:schemeClr val="accent6">
                  <a:alpha val="20000"/>
                </a:schemeClr>
              </a:gs>
            </a:gsLst>
            <a:lin ang="74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lt-LT" noProof="0"/>
          </a:p>
        </p:txBody>
      </p:sp>
      <p:sp>
        <p:nvSpPr>
          <p:cNvPr id="10" name="Laisva forma: 9 figūra">
            <a:extLst>
              <a:ext uri="{FF2B5EF4-FFF2-40B4-BE49-F238E27FC236}">
                <a16:creationId xmlns:a16="http://schemas.microsoft.com/office/drawing/2014/main" id="{334FC528-8248-470A-AD71-53711E01005E}"/>
              </a:ext>
            </a:extLst>
          </p:cNvPr>
          <p:cNvSpPr/>
          <p:nvPr/>
        </p:nvSpPr>
        <p:spPr>
          <a:xfrm>
            <a:off x="-13301" y="298479"/>
            <a:ext cx="2679964" cy="762075"/>
          </a:xfrm>
          <a:custGeom>
            <a:avLst/>
            <a:gdLst>
              <a:gd name="connsiteX0" fmla="*/ 12701 w 2679963"/>
              <a:gd name="connsiteY0" fmla="*/ 425492 h 762075"/>
              <a:gd name="connsiteX1" fmla="*/ 12701 w 2679963"/>
              <a:gd name="connsiteY1" fmla="*/ 755724 h 762075"/>
              <a:gd name="connsiteX2" fmla="*/ 2023309 w 2679963"/>
              <a:gd name="connsiteY2" fmla="*/ 334043 h 762075"/>
              <a:gd name="connsiteX3" fmla="*/ 2667263 w 2679963"/>
              <a:gd name="connsiteY3" fmla="*/ 12701 h 762075"/>
              <a:gd name="connsiteX4" fmla="*/ 2667263 w 2679963"/>
              <a:gd name="connsiteY4" fmla="*/ 12701 h 762075"/>
              <a:gd name="connsiteX5" fmla="*/ 1915349 w 2679963"/>
              <a:gd name="connsiteY5" fmla="*/ 12701 h 7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lt-LT" noProof="0"/>
          </a:p>
        </p:txBody>
      </p:sp>
      <p:sp>
        <p:nvSpPr>
          <p:cNvPr id="12" name="Laisva forma: 11 figūra">
            <a:extLst>
              <a:ext uri="{FF2B5EF4-FFF2-40B4-BE49-F238E27FC236}">
                <a16:creationId xmlns:a16="http://schemas.microsoft.com/office/drawing/2014/main" id="{AC925586-1EA9-4B0D-9E80-91777899FF7C}"/>
              </a:ext>
            </a:extLst>
          </p:cNvPr>
          <p:cNvSpPr/>
          <p:nvPr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lt-LT" noProof="0"/>
          </a:p>
        </p:txBody>
      </p:sp>
      <p:sp>
        <p:nvSpPr>
          <p:cNvPr id="16" name="Laisva forma: 15 figūra">
            <a:extLst>
              <a:ext uri="{FF2B5EF4-FFF2-40B4-BE49-F238E27FC236}">
                <a16:creationId xmlns:a16="http://schemas.microsoft.com/office/drawing/2014/main" id="{082ADE93-C591-447F-A2DD-56E8D22B23F6}"/>
              </a:ext>
            </a:extLst>
          </p:cNvPr>
          <p:cNvSpPr/>
          <p:nvPr/>
        </p:nvSpPr>
        <p:spPr>
          <a:xfrm>
            <a:off x="7752243" y="4099514"/>
            <a:ext cx="4445438" cy="1105009"/>
          </a:xfrm>
          <a:custGeom>
            <a:avLst/>
            <a:gdLst>
              <a:gd name="connsiteX0" fmla="*/ 4441627 w 4445437"/>
              <a:gd name="connsiteY0" fmla="*/ 297539 h 1105008"/>
              <a:gd name="connsiteX1" fmla="*/ 204490 w 4445437"/>
              <a:gd name="connsiteY1" fmla="*/ 13031 h 1105008"/>
              <a:gd name="connsiteX2" fmla="*/ 12701 w 4445437"/>
              <a:gd name="connsiteY2" fmla="*/ 786537 h 1105008"/>
              <a:gd name="connsiteX3" fmla="*/ 4441627 w 4445437"/>
              <a:gd name="connsiteY3" fmla="*/ 1092638 h 1105008"/>
              <a:gd name="connsiteX4" fmla="*/ 4441627 w 4445437"/>
              <a:gd name="connsiteY4" fmla="*/ 297539 h 11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lt-LT" noProof="0"/>
          </a:p>
        </p:txBody>
      </p:sp>
      <p:sp>
        <p:nvSpPr>
          <p:cNvPr id="9" name="Laisva forma: 8 figūra">
            <a:extLst>
              <a:ext uri="{FF2B5EF4-FFF2-40B4-BE49-F238E27FC236}">
                <a16:creationId xmlns:a16="http://schemas.microsoft.com/office/drawing/2014/main" id="{4F539762-F7DA-4468-979C-780676B34A92}"/>
              </a:ext>
            </a:extLst>
          </p:cNvPr>
          <p:cNvSpPr/>
          <p:nvPr/>
        </p:nvSpPr>
        <p:spPr>
          <a:xfrm>
            <a:off x="-13301" y="237513"/>
            <a:ext cx="2895885" cy="1028801"/>
          </a:xfrm>
          <a:custGeom>
            <a:avLst/>
            <a:gdLst>
              <a:gd name="connsiteX0" fmla="*/ 12701 w 2895885"/>
              <a:gd name="connsiteY0" fmla="*/ 1026261 h 1028801"/>
              <a:gd name="connsiteX1" fmla="*/ 2890805 w 2895885"/>
              <a:gd name="connsiteY1" fmla="*/ 414061 h 1028801"/>
              <a:gd name="connsiteX2" fmla="*/ 2805706 w 2895885"/>
              <a:gd name="connsiteY2" fmla="*/ 12701 h 1028801"/>
              <a:gd name="connsiteX3" fmla="*/ 12701 w 2895885"/>
              <a:gd name="connsiteY3" fmla="*/ 605850 h 10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885" h="1028801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>
            <a:blip r:embed="rId2"/>
            <a:srcRect/>
            <a:stretch>
              <a:fillRect l="-39712" t="16306" r="1769" b="-21354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lt-LT" noProof="0"/>
          </a:p>
        </p:txBody>
      </p:sp>
      <p:sp>
        <p:nvSpPr>
          <p:cNvPr id="11" name="Laisva forma: 10 figūra">
            <a:extLst>
              <a:ext uri="{FF2B5EF4-FFF2-40B4-BE49-F238E27FC236}">
                <a16:creationId xmlns:a16="http://schemas.microsoft.com/office/drawing/2014/main" id="{7BBC2EFA-0E51-48DC-AF99-0FEF25085843}"/>
              </a:ext>
            </a:extLst>
          </p:cNvPr>
          <p:cNvSpPr/>
          <p:nvPr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3"/>
            <a:srcRect/>
            <a:stretch>
              <a:fillRect l="10612" t="-169914" r="-117944" b="10062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lt-LT" noProof="0"/>
          </a:p>
        </p:txBody>
      </p:sp>
      <p:sp>
        <p:nvSpPr>
          <p:cNvPr id="13" name="Laisva forma: 12 figūra">
            <a:extLst>
              <a:ext uri="{FF2B5EF4-FFF2-40B4-BE49-F238E27FC236}">
                <a16:creationId xmlns:a16="http://schemas.microsoft.com/office/drawing/2014/main" id="{7893AAC6-8427-4BAA-B44F-7B6300936A25}"/>
              </a:ext>
            </a:extLst>
          </p:cNvPr>
          <p:cNvSpPr/>
          <p:nvPr/>
        </p:nvSpPr>
        <p:spPr>
          <a:xfrm>
            <a:off x="6033764" y="5121144"/>
            <a:ext cx="1714669" cy="1740071"/>
          </a:xfrm>
          <a:custGeom>
            <a:avLst/>
            <a:gdLst>
              <a:gd name="connsiteX0" fmla="*/ 12701 w 1714668"/>
              <a:gd name="connsiteY0" fmla="*/ 1737531 h 1740071"/>
              <a:gd name="connsiteX1" fmla="*/ 538533 w 1714668"/>
              <a:gd name="connsiteY1" fmla="*/ 1737531 h 1740071"/>
              <a:gd name="connsiteX2" fmla="*/ 1707048 w 1714668"/>
              <a:gd name="connsiteY2" fmla="*/ 269266 h 1740071"/>
              <a:gd name="connsiteX3" fmla="*/ 1385707 w 1714668"/>
              <a:gd name="connsiteY3" fmla="*/ 12701 h 17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668" h="1740071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>
            <a:blip r:embed="rId4"/>
            <a:srcRect/>
            <a:stretch>
              <a:fillRect l="-67195" t="6186" r="8111" b="-10045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lt-LT" noProof="0"/>
          </a:p>
        </p:txBody>
      </p:sp>
      <p:sp>
        <p:nvSpPr>
          <p:cNvPr id="15" name="Laisva forma: 14 figūra">
            <a:extLst>
              <a:ext uri="{FF2B5EF4-FFF2-40B4-BE49-F238E27FC236}">
                <a16:creationId xmlns:a16="http://schemas.microsoft.com/office/drawing/2014/main" id="{92C0F1FD-7849-4263-82D0-842B579C6E4E}"/>
              </a:ext>
            </a:extLst>
          </p:cNvPr>
          <p:cNvSpPr/>
          <p:nvPr/>
        </p:nvSpPr>
        <p:spPr>
          <a:xfrm>
            <a:off x="8228540" y="3516857"/>
            <a:ext cx="3975491" cy="1663864"/>
          </a:xfrm>
          <a:custGeom>
            <a:avLst/>
            <a:gdLst>
              <a:gd name="connsiteX0" fmla="*/ 187978 w 3975491"/>
              <a:gd name="connsiteY0" fmla="*/ 12701 h 1663863"/>
              <a:gd name="connsiteX1" fmla="*/ 12701 w 3975491"/>
              <a:gd name="connsiteY1" fmla="*/ 859875 h 1663863"/>
              <a:gd name="connsiteX2" fmla="*/ 3965330 w 3975491"/>
              <a:gd name="connsiteY2" fmla="*/ 1657513 h 1663863"/>
              <a:gd name="connsiteX3" fmla="*/ 3965330 w 3975491"/>
              <a:gd name="connsiteY3" fmla="*/ 773506 h 166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lt-LT" noProof="0"/>
          </a:p>
        </p:txBody>
      </p:sp>
      <p:sp>
        <p:nvSpPr>
          <p:cNvPr id="21" name="1 pavadinimas">
            <a:extLst>
              <a:ext uri="{FF2B5EF4-FFF2-40B4-BE49-F238E27FC236}">
                <a16:creationId xmlns:a16="http://schemas.microsoft.com/office/drawing/2014/main" id="{380A7FB8-9381-48A6-9B35-958A6319C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840000">
            <a:off x="7388594" y="2045086"/>
            <a:ext cx="4821219" cy="1325563"/>
          </a:xfrm>
        </p:spPr>
        <p:txBody>
          <a:bodyPr rtlCol="0">
            <a:normAutofit/>
          </a:bodyPr>
          <a:lstStyle>
            <a:lvl1pPr algn="ctr">
              <a:defRPr sz="5500">
                <a:solidFill>
                  <a:schemeClr val="bg1"/>
                </a:solidFill>
              </a:defRPr>
            </a:lvl1pPr>
          </a:lstStyle>
          <a:p>
            <a:pPr rtl="0"/>
            <a:r>
              <a:rPr lang="lt-LT" noProof="0"/>
              <a:t>Dėkojame!</a:t>
            </a:r>
          </a:p>
        </p:txBody>
      </p:sp>
      <p:grpSp>
        <p:nvGrpSpPr>
          <p:cNvPr id="23" name="21 grafinis elementas">
            <a:extLst>
              <a:ext uri="{FF2B5EF4-FFF2-40B4-BE49-F238E27FC236}">
                <a16:creationId xmlns:a16="http://schemas.microsoft.com/office/drawing/2014/main" id="{D5BA1DFF-80CB-48BB-B37F-4E2BCFC360C5}"/>
              </a:ext>
            </a:extLst>
          </p:cNvPr>
          <p:cNvGrpSpPr/>
          <p:nvPr/>
        </p:nvGrpSpPr>
        <p:grpSpPr>
          <a:xfrm>
            <a:off x="-12667" y="718133"/>
            <a:ext cx="6444343" cy="6146228"/>
            <a:chOff x="-12667" y="718133"/>
            <a:chExt cx="6444343" cy="6146228"/>
          </a:xfrm>
        </p:grpSpPr>
        <p:sp>
          <p:nvSpPr>
            <p:cNvPr id="24" name="Laisva forma: 23 figūra">
              <a:extLst>
                <a:ext uri="{FF2B5EF4-FFF2-40B4-BE49-F238E27FC236}">
                  <a16:creationId xmlns:a16="http://schemas.microsoft.com/office/drawing/2014/main" id="{F56FD6C1-6CCE-49C3-AC4A-61DC82552BCB}"/>
                </a:ext>
              </a:extLst>
            </p:cNvPr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>
                <a:gd name="connsiteX0" fmla="*/ 6224862 w 6431657"/>
                <a:gd name="connsiteY0" fmla="*/ 12667 h 2511771"/>
                <a:gd name="connsiteX1" fmla="*/ 12667 w 6431657"/>
                <a:gd name="connsiteY1" fmla="*/ 1593307 h 2511771"/>
                <a:gd name="connsiteX2" fmla="*/ 12667 w 6431657"/>
                <a:gd name="connsiteY2" fmla="*/ 2500336 h 2511771"/>
                <a:gd name="connsiteX3" fmla="*/ 1746804 w 6431657"/>
                <a:gd name="connsiteY3" fmla="*/ 2500336 h 2511771"/>
                <a:gd name="connsiteX4" fmla="*/ 6431638 w 6431657"/>
                <a:gd name="connsiteY4" fmla="*/ 1191170 h 2511771"/>
                <a:gd name="connsiteX5" fmla="*/ 6224862 w 6431657"/>
                <a:gd name="connsiteY5" fmla="*/ 12667 h 251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54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25" name="Laisva forma: 24 figūra">
              <a:extLst>
                <a:ext uri="{FF2B5EF4-FFF2-40B4-BE49-F238E27FC236}">
                  <a16:creationId xmlns:a16="http://schemas.microsoft.com/office/drawing/2014/main" id="{84BDD5BB-895B-42CC-BF18-F102D9F03740}"/>
                </a:ext>
              </a:extLst>
            </p:cNvPr>
            <p:cNvSpPr/>
            <p:nvPr/>
          </p:nvSpPr>
          <p:spPr>
            <a:xfrm>
              <a:off x="-12667" y="718133"/>
              <a:ext cx="6444343" cy="5936914"/>
            </a:xfrm>
            <a:custGeom>
              <a:avLst/>
              <a:gdLst>
                <a:gd name="connsiteX0" fmla="*/ 12667 w 6444342"/>
                <a:gd name="connsiteY0" fmla="*/ 5930553 h 5936914"/>
                <a:gd name="connsiteX1" fmla="*/ 6443056 w 6444342"/>
                <a:gd name="connsiteY1" fmla="*/ 4796450 h 5936914"/>
                <a:gd name="connsiteX2" fmla="*/ 6443056 w 6444342"/>
                <a:gd name="connsiteY2" fmla="*/ 4785033 h 5936914"/>
                <a:gd name="connsiteX3" fmla="*/ 5605798 w 6444342"/>
                <a:gd name="connsiteY3" fmla="*/ 12667 h 5936914"/>
                <a:gd name="connsiteX4" fmla="*/ 12667 w 6444342"/>
                <a:gd name="connsiteY4" fmla="*/ 994541 h 59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10800000" scaled="1"/>
              <a:tileRect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27" name="Laisva forma: 26 figūra">
              <a:extLst>
                <a:ext uri="{FF2B5EF4-FFF2-40B4-BE49-F238E27FC236}">
                  <a16:creationId xmlns:a16="http://schemas.microsoft.com/office/drawing/2014/main" id="{B9D3DF9C-F94C-4251-879E-05A0C17C1AC4}"/>
                </a:ext>
              </a:extLst>
            </p:cNvPr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>
                <a:gd name="connsiteX0" fmla="*/ 5366039 w 6114514"/>
                <a:gd name="connsiteY0" fmla="*/ 12667 h 5366057"/>
                <a:gd name="connsiteX1" fmla="*/ 12667 w 6114514"/>
                <a:gd name="connsiteY1" fmla="*/ 976781 h 5366057"/>
                <a:gd name="connsiteX2" fmla="*/ 12667 w 6114514"/>
                <a:gd name="connsiteY2" fmla="*/ 1014838 h 5366057"/>
                <a:gd name="connsiteX3" fmla="*/ 5335593 w 6114514"/>
                <a:gd name="connsiteY3" fmla="*/ 57067 h 5366057"/>
                <a:gd name="connsiteX4" fmla="*/ 6062484 w 6114514"/>
                <a:gd name="connsiteY4" fmla="*/ 4231936 h 5366057"/>
                <a:gd name="connsiteX5" fmla="*/ 12667 w 6114514"/>
                <a:gd name="connsiteY5" fmla="*/ 5320370 h 5366057"/>
                <a:gd name="connsiteX6" fmla="*/ 12667 w 6114514"/>
                <a:gd name="connsiteY6" fmla="*/ 5358427 h 5366057"/>
                <a:gd name="connsiteX7" fmla="*/ 6087856 w 6114514"/>
                <a:gd name="connsiteY7" fmla="*/ 4266187 h 5366057"/>
                <a:gd name="connsiteX8" fmla="*/ 6106884 w 6114514"/>
                <a:gd name="connsiteY8" fmla="*/ 4262382 h 5366057"/>
                <a:gd name="connsiteX9" fmla="*/ 5369844 w 6114514"/>
                <a:gd name="connsiteY9" fmla="*/ 31696 h 536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</p:grpSp>
      <p:sp>
        <p:nvSpPr>
          <p:cNvPr id="30" name="28 paveikslėlio vietos rezervavimo ženklas">
            <a:extLst>
              <a:ext uri="{FF2B5EF4-FFF2-40B4-BE49-F238E27FC236}">
                <a16:creationId xmlns:a16="http://schemas.microsoft.com/office/drawing/2014/main" id="{F9A3D860-4FE0-494E-B1EC-0DC1F2574D4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600" y="1096296"/>
            <a:ext cx="6052552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lt-LT" noProof="0"/>
              <a:t>Spustelėkite piktogramą, kad įtrauktumėte paveikslėlį</a:t>
            </a:r>
          </a:p>
        </p:txBody>
      </p:sp>
      <p:sp>
        <p:nvSpPr>
          <p:cNvPr id="35" name="34 teksto vietos rezervavimo ženklas">
            <a:extLst>
              <a:ext uri="{FF2B5EF4-FFF2-40B4-BE49-F238E27FC236}">
                <a16:creationId xmlns:a16="http://schemas.microsoft.com/office/drawing/2014/main" id="{D53A16E5-EEB1-409A-9BF4-71F08DF7BF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720000">
            <a:off x="8526498" y="4052877"/>
            <a:ext cx="3689627" cy="642938"/>
          </a:xfrm>
        </p:spPr>
        <p:txBody>
          <a:bodyPr rtlCol="0" anchor="ctr" anchorCtr="0">
            <a:noAutofit/>
          </a:bodyPr>
          <a:lstStyle>
            <a:lvl1pPr marL="0" indent="0">
              <a:buNone/>
              <a:defRPr sz="2600" b="1">
                <a:solidFill>
                  <a:schemeClr val="bg1"/>
                </a:solidFill>
              </a:defRPr>
            </a:lvl1pPr>
            <a:lvl2pPr marL="457200" indent="0"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lt-LT" noProof="0"/>
              <a:t>Spustelėkite, jei norite redaguoti ruošinio teksto stilius</a:t>
            </a:r>
          </a:p>
        </p:txBody>
      </p:sp>
    </p:spTree>
    <p:extLst>
      <p:ext uri="{BB962C8B-B14F-4D97-AF65-F5344CB8AC3E}">
        <p14:creationId xmlns:p14="http://schemas.microsoft.com/office/powerpoint/2010/main" val="2256173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adinė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23 grafinis elementas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Laisva forma: 37 figūra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40" name="Laisva forma: 39 figūra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41" name="Laisva forma: 40 figūra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36" name="Laisva forma: 35 figūra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37" name="Laisva forma: 36 figūra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39" name="Laisva forma: 38 figūra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26" name="Laisva forma: 25 figūra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27" name="Laisva forma: 26 figūra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28" name="Laisva forma: 27 figūra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29" name="Laisva forma: 28 figūra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30" name="Laisva forma: 29 figūra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31" name="Laisva forma: 30 figūra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32" name="Laisva forma: 31 figūra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33" name="Laisva forma: 32 figūra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35" name="Laisva forma: 34 figūra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</p:grpSp>
      <p:sp>
        <p:nvSpPr>
          <p:cNvPr id="2" name="1 pavadinimas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21020577">
            <a:off x="630442" y="2818995"/>
            <a:ext cx="4851352" cy="1827069"/>
          </a:xfrm>
        </p:spPr>
        <p:txBody>
          <a:bodyPr rtlCol="0"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pPr rtl="0"/>
            <a:r>
              <a:rPr lang="lt-LT" noProof="0"/>
              <a:t>Pateiktis</a:t>
            </a:r>
            <a:br>
              <a:rPr lang="lt-LT" noProof="0"/>
            </a:br>
            <a:r>
              <a:rPr lang="lt-LT" noProof="0"/>
              <a:t>Pareigos</a:t>
            </a:r>
          </a:p>
        </p:txBody>
      </p:sp>
      <p:sp>
        <p:nvSpPr>
          <p:cNvPr id="23" name="2 paantraštė">
            <a:extLst>
              <a:ext uri="{FF2B5EF4-FFF2-40B4-BE49-F238E27FC236}">
                <a16:creationId xmlns:a16="http://schemas.microsoft.com/office/drawing/2014/main" id="{EEDE58A0-A534-4BA6-A842-9291BD21B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853085">
            <a:off x="7075878" y="2826510"/>
            <a:ext cx="4975641" cy="1655762"/>
          </a:xfrm>
        </p:spPr>
        <p:txBody>
          <a:bodyPr rtlCol="0"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lt-LT" noProof="0"/>
              <a:t>SPUSTELĖJĘ REDAGUOKITE ŠABLONO PAANTRAŠTĖS STILIŲ</a:t>
            </a:r>
          </a:p>
        </p:txBody>
      </p:sp>
    </p:spTree>
    <p:extLst>
      <p:ext uri="{BB962C8B-B14F-4D97-AF65-F5344CB8AC3E}">
        <p14:creationId xmlns:p14="http://schemas.microsoft.com/office/powerpoint/2010/main" val="655702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9 grafinis elementas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Laisva forma: 11 figūra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13" name="Laisva forma: 12 figūra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14" name="Laisva forma: 13 figūra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</p:grpSp>
      <p:grpSp>
        <p:nvGrpSpPr>
          <p:cNvPr id="31" name="16 grafinis elementas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Laisva forma: 31 figūra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33" name="Laisva forma: 32 figūra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</p:grpSp>
      <p:sp>
        <p:nvSpPr>
          <p:cNvPr id="25" name="23 grafinis elementas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lt-LT" noProof="0"/>
          </a:p>
        </p:txBody>
      </p:sp>
      <p:sp>
        <p:nvSpPr>
          <p:cNvPr id="4" name="3 datos vietos rezervavimo ženklas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lt-LT" noProof="0"/>
              <a:t>20XX-MM-DD</a:t>
            </a:r>
          </a:p>
        </p:txBody>
      </p:sp>
      <p:sp>
        <p:nvSpPr>
          <p:cNvPr id="5" name="4 poraštės vietos rezervavimo ženklas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lt-LT" noProof="0"/>
              <a:t>ĮTRAUKTI PORAŠTĘ</a:t>
            </a:r>
          </a:p>
        </p:txBody>
      </p:sp>
      <p:sp>
        <p:nvSpPr>
          <p:cNvPr id="6" name="5 skaidrės numerio vietos rezervavimo ženklas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lt-LT" noProof="0" smtClean="0"/>
              <a:t>‹#›</a:t>
            </a:fld>
            <a:endParaRPr lang="lt-LT" noProof="0"/>
          </a:p>
        </p:txBody>
      </p:sp>
      <p:sp>
        <p:nvSpPr>
          <p:cNvPr id="8" name="6 grafinis elementas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lt-LT" noProof="0"/>
          </a:p>
        </p:txBody>
      </p:sp>
      <p:sp>
        <p:nvSpPr>
          <p:cNvPr id="2" name="1 pavadinimas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 rtlCol="0"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lt-LT" noProof="0"/>
              <a:t>Skyriklio skaidrė</a:t>
            </a:r>
          </a:p>
        </p:txBody>
      </p:sp>
      <p:grpSp>
        <p:nvGrpSpPr>
          <p:cNvPr id="26" name="17 grafinis elementas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Laisva forma: 26 figūra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28" name="Laisva forma: 27 figūra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29" name="Laisva forma: 28 figūra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30" name="Laisva forma: 29 figūra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</p:grpSp>
      <p:sp>
        <p:nvSpPr>
          <p:cNvPr id="21" name="2 teksto vietos rezervavimo ženklas">
            <a:extLst>
              <a:ext uri="{FF2B5EF4-FFF2-40B4-BE49-F238E27FC236}">
                <a16:creationId xmlns:a16="http://schemas.microsoft.com/office/drawing/2014/main" id="{E88D0B4A-E9EE-4F17-AF07-68776313145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61075" y="3345999"/>
            <a:ext cx="7319700" cy="1500187"/>
          </a:xfrm>
        </p:spPr>
        <p:txBody>
          <a:bodyPr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lt-LT" noProof="0"/>
              <a:t>Spustelėkite, jei norite redaguoti ruošinio teksto stilius</a:t>
            </a:r>
          </a:p>
        </p:txBody>
      </p:sp>
    </p:spTree>
    <p:extLst>
      <p:ext uri="{BB962C8B-B14F-4D97-AF65-F5344CB8AC3E}">
        <p14:creationId xmlns:p14="http://schemas.microsoft.com/office/powerpoint/2010/main" val="1804643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16 grafinis elementas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Laisva forma: 31 figūra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33" name="Laisva forma: 32 figūra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</p:grpSp>
      <p:sp>
        <p:nvSpPr>
          <p:cNvPr id="25" name="23 grafinis elementas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lt-LT" noProof="0"/>
          </a:p>
        </p:txBody>
      </p:sp>
      <p:sp>
        <p:nvSpPr>
          <p:cNvPr id="4" name="3 datos vietos rezervavimo ženklas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lt-LT" noProof="0"/>
              <a:t>20XX-MM-DD</a:t>
            </a:r>
          </a:p>
        </p:txBody>
      </p:sp>
      <p:sp>
        <p:nvSpPr>
          <p:cNvPr id="5" name="4 poraštės vietos rezervavimo ženklas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lt-LT" noProof="0"/>
              <a:t>ĮTRAUKTI PORAŠTĘ</a:t>
            </a:r>
          </a:p>
        </p:txBody>
      </p:sp>
      <p:sp>
        <p:nvSpPr>
          <p:cNvPr id="6" name="5 skaidrės numerio vietos rezervavimo ženklas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lt-LT" noProof="0" smtClean="0"/>
              <a:t>‹#›</a:t>
            </a:fld>
            <a:endParaRPr lang="lt-LT" noProof="0"/>
          </a:p>
        </p:txBody>
      </p:sp>
      <p:sp>
        <p:nvSpPr>
          <p:cNvPr id="8" name="6 grafinis elementas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lt-LT" noProof="0"/>
          </a:p>
        </p:txBody>
      </p:sp>
      <p:grpSp>
        <p:nvGrpSpPr>
          <p:cNvPr id="26" name="17 grafinis elementas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Laisva forma: 26 figūra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28" name="Laisva forma: 27 figūra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29" name="Laisva forma: 28 figūra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30" name="Laisva forma: 29 figūra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</p:grpSp>
      <p:sp>
        <p:nvSpPr>
          <p:cNvPr id="7" name="6 pavadinimas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lt-LT" noProof="0"/>
              <a:t>Spustelėkite, jei norite redaguoti ruošinio pavadinimo stilių</a:t>
            </a:r>
          </a:p>
        </p:txBody>
      </p:sp>
      <p:sp>
        <p:nvSpPr>
          <p:cNvPr id="22" name="2 turinio vietos rezervavimo ženklas">
            <a:extLst>
              <a:ext uri="{FF2B5EF4-FFF2-40B4-BE49-F238E27FC236}">
                <a16:creationId xmlns:a16="http://schemas.microsoft.com/office/drawing/2014/main" id="{6C9B7F00-EB71-4AB0-9B4E-A64B7BB58EC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11225" y="1825625"/>
            <a:ext cx="10442575" cy="4351338"/>
          </a:xfrm>
        </p:spPr>
        <p:txBody>
          <a:bodyPr rtlCol="0"/>
          <a:lstStyle/>
          <a:p>
            <a:pPr lvl="0" rtl="0"/>
            <a:r>
              <a:rPr lang="lt-LT" noProof="0"/>
              <a:t>Spustelėkite, jei norite redaguoti ruošinio teksto stilius</a:t>
            </a:r>
          </a:p>
          <a:p>
            <a:pPr lvl="1" rtl="0"/>
            <a:r>
              <a:rPr lang="lt-LT" noProof="0"/>
              <a:t>Antras lygis</a:t>
            </a:r>
          </a:p>
          <a:p>
            <a:pPr lvl="2" rtl="0"/>
            <a:r>
              <a:rPr lang="lt-LT" noProof="0"/>
              <a:t>Trečias lygis</a:t>
            </a:r>
          </a:p>
          <a:p>
            <a:pPr lvl="3" rtl="0"/>
            <a:r>
              <a:rPr lang="lt-LT" noProof="0"/>
              <a:t>Ketvirtas lygis</a:t>
            </a:r>
          </a:p>
          <a:p>
            <a:pPr lvl="4" rtl="0"/>
            <a:r>
              <a:rPr lang="lt-LT" noProof="0"/>
              <a:t>Penktas lygis</a:t>
            </a:r>
          </a:p>
        </p:txBody>
      </p:sp>
    </p:spTree>
    <p:extLst>
      <p:ext uri="{BB962C8B-B14F-4D97-AF65-F5344CB8AC3E}">
        <p14:creationId xmlns:p14="http://schemas.microsoft.com/office/powerpoint/2010/main" val="991442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16 grafinis elementas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Laisva forma: 31 figūra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33" name="Laisva forma: 32 figūra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</p:grpSp>
      <p:sp>
        <p:nvSpPr>
          <p:cNvPr id="25" name="23 grafinis elementas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lt-LT" noProof="0"/>
          </a:p>
        </p:txBody>
      </p:sp>
      <p:sp>
        <p:nvSpPr>
          <p:cNvPr id="4" name="3 datos vietos rezervavimo ženklas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lt-LT" noProof="0"/>
              <a:t>20XX-MM-DD</a:t>
            </a:r>
          </a:p>
        </p:txBody>
      </p:sp>
      <p:sp>
        <p:nvSpPr>
          <p:cNvPr id="5" name="4 poraštės vietos rezervavimo ženklas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lt-LT" noProof="0"/>
              <a:t>ĮTRAUKTI PORAŠTĘ</a:t>
            </a:r>
          </a:p>
        </p:txBody>
      </p:sp>
      <p:sp>
        <p:nvSpPr>
          <p:cNvPr id="6" name="5 skaidrės numerio vietos rezervavimo ženklas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lt-LT" noProof="0" smtClean="0"/>
              <a:t>‹#›</a:t>
            </a:fld>
            <a:endParaRPr lang="lt-LT" noProof="0"/>
          </a:p>
        </p:txBody>
      </p:sp>
      <p:sp>
        <p:nvSpPr>
          <p:cNvPr id="8" name="6 grafinis elementas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lt-LT" noProof="0"/>
          </a:p>
        </p:txBody>
      </p:sp>
      <p:grpSp>
        <p:nvGrpSpPr>
          <p:cNvPr id="26" name="17 grafinis elementas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Laisva forma: 26 figūra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28" name="Laisva forma: 27 figūra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29" name="Laisva forma: 28 figūra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30" name="Laisva forma: 29 figūra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</p:grpSp>
      <p:sp>
        <p:nvSpPr>
          <p:cNvPr id="7" name="6 pavadinimas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lt-LT" noProof="0"/>
              <a:t>Spustelėkite, jei norite redaguoti ruošinio pavadinimo stilių</a:t>
            </a:r>
          </a:p>
        </p:txBody>
      </p:sp>
      <p:sp>
        <p:nvSpPr>
          <p:cNvPr id="17" name="2 turinio vietos rezervavimo ženklas">
            <a:extLst>
              <a:ext uri="{FF2B5EF4-FFF2-40B4-BE49-F238E27FC236}">
                <a16:creationId xmlns:a16="http://schemas.microsoft.com/office/drawing/2014/main" id="{F2DC463F-D8D9-4961-B44E-0CCDE38BA290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3976085"/>
          </a:xfrm>
        </p:spPr>
        <p:txBody>
          <a:bodyPr rtlCol="0"/>
          <a:lstStyle/>
          <a:p>
            <a:pPr lvl="0" rtl="0"/>
            <a:r>
              <a:rPr lang="lt-LT" noProof="0"/>
              <a:t>Spustelėkite, jei norite redaguoti ruošinio teksto stilius</a:t>
            </a:r>
          </a:p>
          <a:p>
            <a:pPr lvl="1" rtl="0"/>
            <a:r>
              <a:rPr lang="lt-LT" noProof="0"/>
              <a:t>Antras lygis</a:t>
            </a:r>
          </a:p>
          <a:p>
            <a:pPr lvl="2" rtl="0"/>
            <a:r>
              <a:rPr lang="lt-LT" noProof="0"/>
              <a:t>Trečias lygis</a:t>
            </a:r>
          </a:p>
          <a:p>
            <a:pPr lvl="3" rtl="0"/>
            <a:r>
              <a:rPr lang="lt-LT" noProof="0"/>
              <a:t>Ketvirtas lygis</a:t>
            </a:r>
          </a:p>
          <a:p>
            <a:pPr lvl="4" rtl="0"/>
            <a:r>
              <a:rPr lang="lt-LT" noProof="0"/>
              <a:t>Penktas lygis</a:t>
            </a:r>
          </a:p>
        </p:txBody>
      </p:sp>
      <p:sp>
        <p:nvSpPr>
          <p:cNvPr id="18" name="3 turinio vietos rezervavimo ženklas">
            <a:extLst>
              <a:ext uri="{FF2B5EF4-FFF2-40B4-BE49-F238E27FC236}">
                <a16:creationId xmlns:a16="http://schemas.microsoft.com/office/drawing/2014/main" id="{5DB1D622-84A6-489A-91BE-DF1D23C03B5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3976085"/>
          </a:xfrm>
        </p:spPr>
        <p:txBody>
          <a:bodyPr rtlCol="0"/>
          <a:lstStyle/>
          <a:p>
            <a:pPr lvl="0" rtl="0"/>
            <a:r>
              <a:rPr lang="lt-LT" noProof="0"/>
              <a:t>Spustelėkite, jei norite redaguoti ruošinio teksto stilius</a:t>
            </a:r>
          </a:p>
          <a:p>
            <a:pPr lvl="1" rtl="0"/>
            <a:r>
              <a:rPr lang="lt-LT" noProof="0"/>
              <a:t>Antras lygis</a:t>
            </a:r>
          </a:p>
          <a:p>
            <a:pPr lvl="2" rtl="0"/>
            <a:r>
              <a:rPr lang="lt-LT" noProof="0"/>
              <a:t>Trečias lygis</a:t>
            </a:r>
          </a:p>
          <a:p>
            <a:pPr lvl="3" rtl="0"/>
            <a:r>
              <a:rPr lang="lt-LT" noProof="0"/>
              <a:t>Ketvirtas lygis</a:t>
            </a:r>
          </a:p>
          <a:p>
            <a:pPr lvl="4" rtl="0"/>
            <a:r>
              <a:rPr lang="lt-LT" noProof="0"/>
              <a:t>Penktas lygis</a:t>
            </a:r>
          </a:p>
        </p:txBody>
      </p:sp>
    </p:spTree>
    <p:extLst>
      <p:ext uri="{BB962C8B-B14F-4D97-AF65-F5344CB8AC3E}">
        <p14:creationId xmlns:p14="http://schemas.microsoft.com/office/powerpoint/2010/main" val="1013669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16 grafinis elementas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Laisva forma: 31 figūra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33" name="Laisva forma: 32 figūra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</p:grpSp>
      <p:sp>
        <p:nvSpPr>
          <p:cNvPr id="25" name="23 grafinis elementas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lt-LT" noProof="0"/>
          </a:p>
        </p:txBody>
      </p:sp>
      <p:sp>
        <p:nvSpPr>
          <p:cNvPr id="4" name="3 datos vietos rezervavimo ženklas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lt-LT" noProof="0"/>
              <a:t>20XX-MM-DD</a:t>
            </a:r>
          </a:p>
        </p:txBody>
      </p:sp>
      <p:sp>
        <p:nvSpPr>
          <p:cNvPr id="5" name="4 poraštės vietos rezervavimo ženklas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lt-LT" noProof="0"/>
              <a:t>ĮTRAUKTI PORAŠTĘ</a:t>
            </a:r>
          </a:p>
        </p:txBody>
      </p:sp>
      <p:sp>
        <p:nvSpPr>
          <p:cNvPr id="6" name="5 skaidrės numerio vietos rezervavimo ženklas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lt-LT" noProof="0" smtClean="0"/>
              <a:t>‹#›</a:t>
            </a:fld>
            <a:endParaRPr lang="lt-LT" noProof="0"/>
          </a:p>
        </p:txBody>
      </p:sp>
      <p:sp>
        <p:nvSpPr>
          <p:cNvPr id="8" name="6 grafinis elementas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lt-LT" noProof="0"/>
          </a:p>
        </p:txBody>
      </p:sp>
      <p:grpSp>
        <p:nvGrpSpPr>
          <p:cNvPr id="26" name="17 grafinis elementas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Laisva forma: 26 figūra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28" name="Laisva forma: 27 figūra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29" name="Laisva forma: 28 figūra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30" name="Laisva forma: 29 figūra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</p:grpSp>
      <p:sp>
        <p:nvSpPr>
          <p:cNvPr id="7" name="6 pavadinimas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180000">
            <a:off x="285870" y="312092"/>
            <a:ext cx="4391191" cy="13681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lt-LT" noProof="0"/>
              <a:t>Spustelėkite, jei norite redaguoti ruošinio pavadinimo stilių</a:t>
            </a:r>
          </a:p>
        </p:txBody>
      </p:sp>
      <p:sp>
        <p:nvSpPr>
          <p:cNvPr id="17" name="2 teksto vietos rezervavimo ženklas">
            <a:extLst>
              <a:ext uri="{FF2B5EF4-FFF2-40B4-BE49-F238E27FC236}">
                <a16:creationId xmlns:a16="http://schemas.microsoft.com/office/drawing/2014/main" id="{5A6B27D7-F5EE-4688-B64B-CDC996CB368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942689"/>
            <a:ext cx="5157787" cy="562385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lt-LT" noProof="0"/>
              <a:t>Spustelėkite, jei norite redaguoti ruošinio teksto stilius</a:t>
            </a:r>
          </a:p>
        </p:txBody>
      </p:sp>
      <p:sp>
        <p:nvSpPr>
          <p:cNvPr id="18" name="3 turinio vietos rezervavimo ženklas">
            <a:extLst>
              <a:ext uri="{FF2B5EF4-FFF2-40B4-BE49-F238E27FC236}">
                <a16:creationId xmlns:a16="http://schemas.microsoft.com/office/drawing/2014/main" id="{9D3AFCF0-98C5-4ECC-A2A6-BA8BA0A6459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638097"/>
            <a:ext cx="5157787" cy="3184634"/>
          </a:xfrm>
        </p:spPr>
        <p:txBody>
          <a:bodyPr rtlCol="0"/>
          <a:lstStyle/>
          <a:p>
            <a:pPr lvl="0" rtl="0"/>
            <a:r>
              <a:rPr lang="lt-LT" noProof="0"/>
              <a:t>Spustelėkite, jei norite redaguoti ruošinio teksto stilius</a:t>
            </a:r>
          </a:p>
          <a:p>
            <a:pPr lvl="1" rtl="0"/>
            <a:r>
              <a:rPr lang="lt-LT" noProof="0"/>
              <a:t>Antras lygis</a:t>
            </a:r>
          </a:p>
          <a:p>
            <a:pPr lvl="2" rtl="0"/>
            <a:r>
              <a:rPr lang="lt-LT" noProof="0"/>
              <a:t>Trečias lygis</a:t>
            </a:r>
          </a:p>
          <a:p>
            <a:pPr lvl="3" rtl="0"/>
            <a:r>
              <a:rPr lang="lt-LT" noProof="0"/>
              <a:t>Ketvirtas lygis</a:t>
            </a:r>
          </a:p>
          <a:p>
            <a:pPr lvl="4" rtl="0"/>
            <a:r>
              <a:rPr lang="lt-LT" noProof="0"/>
              <a:t>Penktas lygis</a:t>
            </a:r>
          </a:p>
        </p:txBody>
      </p:sp>
      <p:sp>
        <p:nvSpPr>
          <p:cNvPr id="19" name="4 teksto vietos rezervavimo ženklas">
            <a:extLst>
              <a:ext uri="{FF2B5EF4-FFF2-40B4-BE49-F238E27FC236}">
                <a16:creationId xmlns:a16="http://schemas.microsoft.com/office/drawing/2014/main" id="{3F44E47F-9EE9-414B-B2D8-DD6737905A30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942689"/>
            <a:ext cx="5183188" cy="562385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lt-LT" noProof="0"/>
              <a:t>Spustelėkite, jei norite redaguoti ruošinio teksto stilius</a:t>
            </a:r>
          </a:p>
        </p:txBody>
      </p:sp>
      <p:sp>
        <p:nvSpPr>
          <p:cNvPr id="20" name="5 turinio vietos rezervavimo ženklas">
            <a:extLst>
              <a:ext uri="{FF2B5EF4-FFF2-40B4-BE49-F238E27FC236}">
                <a16:creationId xmlns:a16="http://schemas.microsoft.com/office/drawing/2014/main" id="{D8D8261D-A3B4-4909-8FCD-D7C160F42D85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638097"/>
            <a:ext cx="5183188" cy="3184634"/>
          </a:xfrm>
        </p:spPr>
        <p:txBody>
          <a:bodyPr rtlCol="0"/>
          <a:lstStyle/>
          <a:p>
            <a:pPr lvl="0" rtl="0"/>
            <a:r>
              <a:rPr lang="lt-LT" noProof="0"/>
              <a:t>Spustelėkite, jei norite redaguoti ruošinio teksto stilius</a:t>
            </a:r>
          </a:p>
          <a:p>
            <a:pPr lvl="1" rtl="0"/>
            <a:r>
              <a:rPr lang="lt-LT" noProof="0"/>
              <a:t>Antras lygis</a:t>
            </a:r>
          </a:p>
          <a:p>
            <a:pPr lvl="2" rtl="0"/>
            <a:r>
              <a:rPr lang="lt-LT" noProof="0"/>
              <a:t>Trečias lygis</a:t>
            </a:r>
          </a:p>
          <a:p>
            <a:pPr lvl="3" rtl="0"/>
            <a:r>
              <a:rPr lang="lt-LT" noProof="0"/>
              <a:t>Ketvirtas lygis</a:t>
            </a:r>
          </a:p>
          <a:p>
            <a:pPr lvl="4" rtl="0"/>
            <a:r>
              <a:rPr lang="lt-LT" noProof="0"/>
              <a:t>Penktas lygis</a:t>
            </a:r>
          </a:p>
        </p:txBody>
      </p:sp>
    </p:spTree>
    <p:extLst>
      <p:ext uri="{BB962C8B-B14F-4D97-AF65-F5344CB8AC3E}">
        <p14:creationId xmlns:p14="http://schemas.microsoft.com/office/powerpoint/2010/main" val="3915233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rinys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16 grafinis elementas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Laisva forma: 11 figūra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13" name="Laisva forma: 12 figūra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</p:grpSp>
      <p:sp>
        <p:nvSpPr>
          <p:cNvPr id="4" name="3 poraštės vietos rezervavimo ženklas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lt-LT" noProof="0"/>
              <a:t>ĮTRAUKTI PORAŠTĘ</a:t>
            </a:r>
          </a:p>
        </p:txBody>
      </p:sp>
      <p:sp>
        <p:nvSpPr>
          <p:cNvPr id="5" name="4 skaidrės numerio vietos rezervavimo ženklas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lt-LT" noProof="0" smtClean="0"/>
              <a:t>‹#›</a:t>
            </a:fld>
            <a:endParaRPr lang="lt-LT" noProof="0"/>
          </a:p>
        </p:txBody>
      </p:sp>
      <p:sp>
        <p:nvSpPr>
          <p:cNvPr id="6" name="23 grafinis elementas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lt-LT" noProof="0"/>
          </a:p>
        </p:txBody>
      </p:sp>
      <p:sp>
        <p:nvSpPr>
          <p:cNvPr id="7" name="6 grafinis elementas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lt-LT" noProof="0"/>
          </a:p>
        </p:txBody>
      </p:sp>
      <p:sp>
        <p:nvSpPr>
          <p:cNvPr id="27" name="Laisva forma: 26 figūra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lt-LT" noProof="0"/>
          </a:p>
        </p:txBody>
      </p:sp>
      <p:sp>
        <p:nvSpPr>
          <p:cNvPr id="28" name="Laisva forma: 27 figūra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lt-LT" noProof="0"/>
          </a:p>
        </p:txBody>
      </p:sp>
      <p:sp>
        <p:nvSpPr>
          <p:cNvPr id="16" name="2 turinio vietos rezervavimo ženklas">
            <a:extLst>
              <a:ext uri="{FF2B5EF4-FFF2-40B4-BE49-F238E27FC236}">
                <a16:creationId xmlns:a16="http://schemas.microsoft.com/office/drawing/2014/main" id="{9E80D7DF-92B2-4A46-AA79-DDC69AC8A8E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0012" y="1347788"/>
            <a:ext cx="6172200" cy="4330539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lt-LT" noProof="0"/>
              <a:t>Spustelėkite, jei norite redaguoti ruošinio teksto stilius</a:t>
            </a:r>
          </a:p>
          <a:p>
            <a:pPr lvl="1" rtl="0"/>
            <a:r>
              <a:rPr lang="lt-LT" noProof="0"/>
              <a:t>Antras lygis</a:t>
            </a:r>
          </a:p>
          <a:p>
            <a:pPr lvl="2" rtl="0"/>
            <a:r>
              <a:rPr lang="lt-LT" noProof="0"/>
              <a:t>Trečias lygis</a:t>
            </a:r>
          </a:p>
          <a:p>
            <a:pPr lvl="3" rtl="0"/>
            <a:r>
              <a:rPr lang="lt-LT" noProof="0"/>
              <a:t>Ketvirtas lygis</a:t>
            </a:r>
          </a:p>
          <a:p>
            <a:pPr lvl="4" rtl="0"/>
            <a:r>
              <a:rPr lang="lt-LT" noProof="0"/>
              <a:t>Penktas lygis</a:t>
            </a:r>
          </a:p>
        </p:txBody>
      </p:sp>
      <p:sp>
        <p:nvSpPr>
          <p:cNvPr id="19" name="3 teksto vietos rezervavimo ženklas">
            <a:extLst>
              <a:ext uri="{FF2B5EF4-FFF2-40B4-BE49-F238E27FC236}">
                <a16:creationId xmlns:a16="http://schemas.microsoft.com/office/drawing/2014/main" id="{F0A242F9-0019-4B57-A03D-285B738367A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806262"/>
            <a:ext cx="3932237" cy="2872065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rtlCol="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lt-LT" noProof="0"/>
              <a:t>Spustelėkite, jei norite redaguoti ruošinio teksto stilius</a:t>
            </a:r>
          </a:p>
        </p:txBody>
      </p:sp>
      <p:sp>
        <p:nvSpPr>
          <p:cNvPr id="2" name="1 pavadinimas">
            <a:extLst>
              <a:ext uri="{FF2B5EF4-FFF2-40B4-BE49-F238E27FC236}">
                <a16:creationId xmlns:a16="http://schemas.microsoft.com/office/drawing/2014/main" id="{94A01F06-84A3-407F-8D89-167A9D4023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227985">
            <a:off x="857494" y="721373"/>
            <a:ext cx="3918639" cy="1325563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lt-LT" noProof="0"/>
              <a:t>Spustelėkite, jei norite redaguoti ruošinio pavadinimo stilių</a:t>
            </a:r>
          </a:p>
        </p:txBody>
      </p:sp>
    </p:spTree>
    <p:extLst>
      <p:ext uri="{BB962C8B-B14F-4D97-AF65-F5344CB8AC3E}">
        <p14:creationId xmlns:p14="http://schemas.microsoft.com/office/powerpoint/2010/main" val="199802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gramos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16 grafinis elementas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Laisva forma: 11 figūra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13" name="Laisva forma: 12 figūra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</p:grpSp>
      <p:sp>
        <p:nvSpPr>
          <p:cNvPr id="4" name="3 poraštės vietos rezervavimo ženklas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lt-LT" noProof="0"/>
              <a:t>ĮTRAUKTI PORAŠTĘ</a:t>
            </a:r>
          </a:p>
        </p:txBody>
      </p:sp>
      <p:sp>
        <p:nvSpPr>
          <p:cNvPr id="5" name="4 skaidrės numerio vietos rezervavimo ženklas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lt-LT" noProof="0" smtClean="0"/>
              <a:t>‹#›</a:t>
            </a:fld>
            <a:endParaRPr lang="lt-LT" noProof="0"/>
          </a:p>
        </p:txBody>
      </p:sp>
      <p:sp>
        <p:nvSpPr>
          <p:cNvPr id="6" name="23 grafinis elementas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lt-LT" noProof="0"/>
          </a:p>
        </p:txBody>
      </p:sp>
      <p:sp>
        <p:nvSpPr>
          <p:cNvPr id="7" name="6 grafinis elementas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lt-LT" noProof="0"/>
          </a:p>
        </p:txBody>
      </p:sp>
      <p:sp>
        <p:nvSpPr>
          <p:cNvPr id="27" name="Laisva forma: 26 figūra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lt-LT" noProof="0"/>
          </a:p>
        </p:txBody>
      </p:sp>
      <p:sp>
        <p:nvSpPr>
          <p:cNvPr id="28" name="Laisva forma: 27 figūra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lt-LT" noProof="0"/>
          </a:p>
        </p:txBody>
      </p:sp>
      <p:sp>
        <p:nvSpPr>
          <p:cNvPr id="17" name="2 paveikslėlio vietos rezervavimo ženklas">
            <a:extLst>
              <a:ext uri="{FF2B5EF4-FFF2-40B4-BE49-F238E27FC236}">
                <a16:creationId xmlns:a16="http://schemas.microsoft.com/office/drawing/2014/main" id="{1C9B27A5-4499-4F2B-843D-B4AC979D3003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5183188" y="1347788"/>
            <a:ext cx="6172200" cy="4330539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lt-LT" noProof="0"/>
              <a:t>Spustelėkite piktogramą, kad įtrauktumėte paveikslėlį</a:t>
            </a:r>
          </a:p>
        </p:txBody>
      </p:sp>
      <p:sp>
        <p:nvSpPr>
          <p:cNvPr id="18" name="3 teksto vietos rezervavimo ženklas">
            <a:extLst>
              <a:ext uri="{FF2B5EF4-FFF2-40B4-BE49-F238E27FC236}">
                <a16:creationId xmlns:a16="http://schemas.microsoft.com/office/drawing/2014/main" id="{4C8F7DBB-2923-48F9-AE53-06CE214A362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603601"/>
            <a:ext cx="3932237" cy="3074726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rtlCol="0"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lt-LT" noProof="0"/>
              <a:t>Spustelėkite, jei norite redaguoti ruošinio teksto stilius</a:t>
            </a:r>
          </a:p>
        </p:txBody>
      </p:sp>
      <p:sp>
        <p:nvSpPr>
          <p:cNvPr id="2" name="1 pavadinimas">
            <a:extLst>
              <a:ext uri="{FF2B5EF4-FFF2-40B4-BE49-F238E27FC236}">
                <a16:creationId xmlns:a16="http://schemas.microsoft.com/office/drawing/2014/main" id="{B6AB5B22-678B-4BFD-ABBC-49961466D4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228869">
            <a:off x="857652" y="725128"/>
            <a:ext cx="3833278" cy="1325563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lt-LT" noProof="0"/>
              <a:t>Spustelėkite, jei norite redaguoti ruošinio pavadinimo stilių</a:t>
            </a:r>
          </a:p>
        </p:txBody>
      </p:sp>
    </p:spTree>
    <p:extLst>
      <p:ext uri="{BB962C8B-B14F-4D97-AF65-F5344CB8AC3E}">
        <p14:creationId xmlns:p14="http://schemas.microsoft.com/office/powerpoint/2010/main" val="987248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16 grafinis elementas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Laisva forma: 31 figūra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33" name="Laisva forma: 32 figūra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</p:grpSp>
      <p:sp>
        <p:nvSpPr>
          <p:cNvPr id="25" name="23 grafinis elementas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lt-LT" noProof="0"/>
          </a:p>
        </p:txBody>
      </p:sp>
      <p:sp>
        <p:nvSpPr>
          <p:cNvPr id="4" name="3 datos vietos rezervavimo ženklas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lt-LT" noProof="0"/>
              <a:t>20XX-MM-DD</a:t>
            </a:r>
          </a:p>
        </p:txBody>
      </p:sp>
      <p:sp>
        <p:nvSpPr>
          <p:cNvPr id="5" name="4 poraštės vietos rezervavimo ženklas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lt-LT" noProof="0"/>
              <a:t>ĮTRAUKTI PORAŠTĘ</a:t>
            </a:r>
          </a:p>
        </p:txBody>
      </p:sp>
      <p:sp>
        <p:nvSpPr>
          <p:cNvPr id="6" name="5 skaidrės numerio vietos rezervavimo ženklas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lt-LT" noProof="0" smtClean="0"/>
              <a:t>‹#›</a:t>
            </a:fld>
            <a:endParaRPr lang="lt-LT" noProof="0"/>
          </a:p>
        </p:txBody>
      </p:sp>
      <p:sp>
        <p:nvSpPr>
          <p:cNvPr id="8" name="6 grafinis elementas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lt-LT" noProof="0"/>
          </a:p>
        </p:txBody>
      </p:sp>
      <p:grpSp>
        <p:nvGrpSpPr>
          <p:cNvPr id="26" name="17 grafinis elementas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Laisva forma: 26 figūra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28" name="Laisva forma: 27 figūra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29" name="Laisva forma: 28 figūra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30" name="Laisva forma: 29 figūra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</p:grpSp>
      <p:sp>
        <p:nvSpPr>
          <p:cNvPr id="7" name="6 pavadinimas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lt-LT" noProof="0"/>
              <a:t>Spustelėkite, jei norite redaguoti ruošinio pavadinimo stilių</a:t>
            </a:r>
          </a:p>
        </p:txBody>
      </p:sp>
    </p:spTree>
    <p:extLst>
      <p:ext uri="{BB962C8B-B14F-4D97-AF65-F5344CB8AC3E}">
        <p14:creationId xmlns:p14="http://schemas.microsoft.com/office/powerpoint/2010/main" val="224023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16 grafinis elementas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Laisva forma: 31 figūra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33" name="Laisva forma: 32 figūra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</p:grpSp>
      <p:sp>
        <p:nvSpPr>
          <p:cNvPr id="25" name="23 grafinis elementas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lt-LT" noProof="0"/>
          </a:p>
        </p:txBody>
      </p:sp>
      <p:sp>
        <p:nvSpPr>
          <p:cNvPr id="4" name="3 datos vietos rezervavimo ženklas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lt-LT" noProof="0"/>
              <a:t>20XX-MM-DD</a:t>
            </a:r>
          </a:p>
        </p:txBody>
      </p:sp>
      <p:sp>
        <p:nvSpPr>
          <p:cNvPr id="5" name="4 poraštės vietos rezervavimo ženklas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lt-LT" noProof="0"/>
              <a:t>ĮTRAUKTI PORAŠTĘ</a:t>
            </a:r>
          </a:p>
        </p:txBody>
      </p:sp>
      <p:sp>
        <p:nvSpPr>
          <p:cNvPr id="6" name="5 skaidrės numerio vietos rezervavimo ženklas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lt-LT" noProof="0" smtClean="0"/>
              <a:t>‹#›</a:t>
            </a:fld>
            <a:endParaRPr lang="lt-LT" noProof="0"/>
          </a:p>
        </p:txBody>
      </p:sp>
      <p:sp>
        <p:nvSpPr>
          <p:cNvPr id="8" name="6 grafinis elementas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lt-LT" noProof="0"/>
          </a:p>
        </p:txBody>
      </p:sp>
      <p:grpSp>
        <p:nvGrpSpPr>
          <p:cNvPr id="26" name="17 grafinis elementas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Laisva forma: 26 figūra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28" name="Laisva forma: 27 figūra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29" name="Laisva forma: 28 figūra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30" name="Laisva forma: 29 figūra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</p:grpSp>
      <p:sp>
        <p:nvSpPr>
          <p:cNvPr id="7" name="6 pavadinimas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lt-LT" noProof="0"/>
              <a:t>Spustelėkite, jei norite redaguoti ruošinio pavadinimo stilių</a:t>
            </a:r>
          </a:p>
        </p:txBody>
      </p:sp>
      <p:sp>
        <p:nvSpPr>
          <p:cNvPr id="3" name="2 teksto vietos rezervavimo ženklas">
            <a:extLst>
              <a:ext uri="{FF2B5EF4-FFF2-40B4-BE49-F238E27FC236}">
                <a16:creationId xmlns:a16="http://schemas.microsoft.com/office/drawing/2014/main" id="{DDA29EA0-54CE-44CE-A619-B63EB6AA2D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44441" y="2373246"/>
            <a:ext cx="9303119" cy="211150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6000"/>
            </a:lvl1pPr>
            <a:lvl2pPr marL="457200" indent="0">
              <a:buNone/>
              <a:defRPr/>
            </a:lvl2pPr>
          </a:lstStyle>
          <a:p>
            <a:pPr lvl="0" rtl="0"/>
            <a:r>
              <a:rPr lang="lt-LT" noProof="0"/>
              <a:t>Spustelėkite, jei norite redaguoti ruošinio teksto stilius</a:t>
            </a:r>
          </a:p>
        </p:txBody>
      </p:sp>
    </p:spTree>
    <p:extLst>
      <p:ext uri="{BB962C8B-B14F-4D97-AF65-F5344CB8AC3E}">
        <p14:creationId xmlns:p14="http://schemas.microsoft.com/office/powerpoint/2010/main" val="1225526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yriaus antraštė su vaizd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9 grafinis elementas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Laisva forma: 11 figūra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13" name="Laisva forma: 12 figūra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14" name="Laisva forma: 13 figūra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</p:grpSp>
      <p:grpSp>
        <p:nvGrpSpPr>
          <p:cNvPr id="31" name="16 grafinis elementas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Laisva forma: 31 figūra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33" name="Laisva forma: 32 figūra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</p:grpSp>
      <p:sp>
        <p:nvSpPr>
          <p:cNvPr id="25" name="23 grafinis elementas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lt-LT" noProof="0"/>
          </a:p>
        </p:txBody>
      </p:sp>
      <p:sp>
        <p:nvSpPr>
          <p:cNvPr id="16" name="15 paveikslėlio vietos rezervavimo ženklas">
            <a:extLst>
              <a:ext uri="{FF2B5EF4-FFF2-40B4-BE49-F238E27FC236}">
                <a16:creationId xmlns:a16="http://schemas.microsoft.com/office/drawing/2014/main" id="{18500C30-FF27-4A5C-AA4F-B1D5C57A0F7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14240" y="793217"/>
            <a:ext cx="887776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lt-LT" noProof="0"/>
              <a:t>Spustelėkite piktogramą, kad įtrauktumėte paveikslėlį</a:t>
            </a:r>
          </a:p>
        </p:txBody>
      </p:sp>
      <p:sp>
        <p:nvSpPr>
          <p:cNvPr id="4" name="3 datos vietos rezervavimo ženklas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lt-LT" noProof="0"/>
              <a:t>20XX-MM-DD</a:t>
            </a:r>
          </a:p>
        </p:txBody>
      </p:sp>
      <p:sp>
        <p:nvSpPr>
          <p:cNvPr id="5" name="4 poraštės vietos rezervavimo ženklas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lt-LT" noProof="0"/>
              <a:t>ĮTRAUKTI PORAŠTĘ</a:t>
            </a:r>
          </a:p>
        </p:txBody>
      </p:sp>
      <p:sp>
        <p:nvSpPr>
          <p:cNvPr id="6" name="5 skaidrės numerio vietos rezervavimo ženklas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lt-LT" noProof="0" smtClean="0"/>
              <a:t>‹#›</a:t>
            </a:fld>
            <a:endParaRPr lang="lt-LT" noProof="0"/>
          </a:p>
        </p:txBody>
      </p:sp>
      <p:sp>
        <p:nvSpPr>
          <p:cNvPr id="8" name="6 grafinis elementas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lt-LT" noProof="0"/>
          </a:p>
        </p:txBody>
      </p:sp>
      <p:sp>
        <p:nvSpPr>
          <p:cNvPr id="2" name="1 pavadinimas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 rtlCol="0"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lt-LT" noProof="0"/>
              <a:t>Skyriklio skaidrė</a:t>
            </a:r>
          </a:p>
        </p:txBody>
      </p:sp>
      <p:grpSp>
        <p:nvGrpSpPr>
          <p:cNvPr id="26" name="17 grafinis elementas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Laisva forma: 26 figūra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28" name="Laisva forma: 27 figūra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29" name="Laisva forma: 28 figūra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30" name="Laisva forma: 29 figūra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</p:grpSp>
    </p:spTree>
    <p:extLst>
      <p:ext uri="{BB962C8B-B14F-4D97-AF65-F5344CB8AC3E}">
        <p14:creationId xmlns:p14="http://schemas.microsoft.com/office/powerpoint/2010/main" val="365204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šč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16 grafinis elementas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Laisva forma: 31 figūra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33" name="Laisva forma: 32 figūra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</p:grpSp>
      <p:sp>
        <p:nvSpPr>
          <p:cNvPr id="4" name="3 datos vietos rezervavimo ženklas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lt-LT" noProof="0"/>
              <a:t>20XX-MM-DD</a:t>
            </a:r>
          </a:p>
        </p:txBody>
      </p:sp>
      <p:sp>
        <p:nvSpPr>
          <p:cNvPr id="5" name="4 poraštės vietos rezervavimo ženklas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lt-LT" noProof="0"/>
              <a:t>ĮTRAUKTI PORAŠTĘ</a:t>
            </a:r>
          </a:p>
        </p:txBody>
      </p:sp>
      <p:sp>
        <p:nvSpPr>
          <p:cNvPr id="6" name="5 skaidrės numerio vietos rezervavimo ženklas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lt-LT" noProof="0" smtClean="0"/>
              <a:t>‹#›</a:t>
            </a:fld>
            <a:endParaRPr lang="lt-LT" noProof="0"/>
          </a:p>
        </p:txBody>
      </p:sp>
      <p:grpSp>
        <p:nvGrpSpPr>
          <p:cNvPr id="26" name="17 grafinis elementas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Laisva forma: 26 figūra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28" name="Laisva forma: 27 figūra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29" name="Laisva forma: 28 figūra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30" name="Laisva forma: 29 figūra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</p:grpSp>
    </p:spTree>
    <p:extLst>
      <p:ext uri="{BB962C8B-B14F-4D97-AF65-F5344CB8AC3E}">
        <p14:creationId xmlns:p14="http://schemas.microsoft.com/office/powerpoint/2010/main" val="29228556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eautomatini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grafinis elementas">
            <a:extLst>
              <a:ext uri="{FF2B5EF4-FFF2-40B4-BE49-F238E27FC236}">
                <a16:creationId xmlns:a16="http://schemas.microsoft.com/office/drawing/2014/main" id="{5D6F87F4-A9FD-42C2-B2B3-2EBAE9413A33}"/>
              </a:ext>
            </a:extLst>
          </p:cNvPr>
          <p:cNvSpPr/>
          <p:nvPr/>
        </p:nvSpPr>
        <p:spPr>
          <a:xfrm>
            <a:off x="-12778" y="429785"/>
            <a:ext cx="7606299" cy="1490682"/>
          </a:xfrm>
          <a:custGeom>
            <a:avLst/>
            <a:gdLst>
              <a:gd name="connsiteX0" fmla="*/ 7602514 w 7606298"/>
              <a:gd name="connsiteY0" fmla="*/ 407745 h 1490681"/>
              <a:gd name="connsiteX1" fmla="*/ 12778 w 7606298"/>
              <a:gd name="connsiteY1" fmla="*/ 12778 h 1490681"/>
              <a:gd name="connsiteX2" fmla="*/ 12778 w 7606298"/>
              <a:gd name="connsiteY2" fmla="*/ 1056256 h 1490681"/>
              <a:gd name="connsiteX3" fmla="*/ 7593596 w 7606298"/>
              <a:gd name="connsiteY3" fmla="*/ 1481801 h 1490681"/>
              <a:gd name="connsiteX4" fmla="*/ 7602514 w 7606298"/>
              <a:gd name="connsiteY4" fmla="*/ 407745 h 1490681"/>
              <a:gd name="connsiteX5" fmla="*/ 7602514 w 7606298"/>
              <a:gd name="connsiteY5" fmla="*/ 407745 h 149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6298" h="1490681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lnTo>
                  <a:pt x="7602514" y="407745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100000">
                <a:schemeClr val="accent2">
                  <a:alpha val="20000"/>
                </a:schemeClr>
              </a:gs>
            </a:gsLst>
            <a:lin ang="60000" scaled="0"/>
          </a:gradFill>
          <a:ln w="12737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lt-LT" noProof="0"/>
          </a:p>
        </p:txBody>
      </p:sp>
      <p:sp>
        <p:nvSpPr>
          <p:cNvPr id="23" name="21 teksto vietos rezervavimo ženklas">
            <a:extLst>
              <a:ext uri="{FF2B5EF4-FFF2-40B4-BE49-F238E27FC236}">
                <a16:creationId xmlns:a16="http://schemas.microsoft.com/office/drawing/2014/main" id="{F27BBFB4-84C4-42C9-9CB3-DFD801CEB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1896003"/>
            <a:ext cx="528638" cy="1092200"/>
          </a:xfrm>
        </p:spPr>
        <p:txBody>
          <a:bodyPr rtlCol="0"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 rtl="0"/>
            <a:r>
              <a:rPr lang="lt-LT" noProof="0"/>
              <a:t>1</a:t>
            </a:r>
          </a:p>
        </p:txBody>
      </p:sp>
      <p:sp>
        <p:nvSpPr>
          <p:cNvPr id="26" name="24 teksto vietos rezervavimo ženklas">
            <a:extLst>
              <a:ext uri="{FF2B5EF4-FFF2-40B4-BE49-F238E27FC236}">
                <a16:creationId xmlns:a16="http://schemas.microsoft.com/office/drawing/2014/main" id="{C8BBE7AC-17E7-4828-A40C-39EED5284E6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85863" y="2088090"/>
            <a:ext cx="3103110" cy="800100"/>
          </a:xfrm>
        </p:spPr>
        <p:txBody>
          <a:bodyPr rtlCol="0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lt-LT" noProof="0"/>
              <a:t>Spustelėkite, jei norite redaguoti ruošinio teksto stilius</a:t>
            </a:r>
          </a:p>
        </p:txBody>
      </p:sp>
      <p:sp>
        <p:nvSpPr>
          <p:cNvPr id="33" name="21 teksto vietos rezervavimo ženklas">
            <a:extLst>
              <a:ext uri="{FF2B5EF4-FFF2-40B4-BE49-F238E27FC236}">
                <a16:creationId xmlns:a16="http://schemas.microsoft.com/office/drawing/2014/main" id="{FC1057E8-2611-45B5-913B-82D301FE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600" y="1896003"/>
            <a:ext cx="528638" cy="1092200"/>
          </a:xfrm>
        </p:spPr>
        <p:txBody>
          <a:bodyPr rtlCol="0"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 rtl="0"/>
            <a:r>
              <a:rPr lang="lt-LT" noProof="0"/>
              <a:t>2</a:t>
            </a:r>
          </a:p>
        </p:txBody>
      </p:sp>
      <p:sp>
        <p:nvSpPr>
          <p:cNvPr id="34" name="24 teksto vietos rezervavimo ženklas">
            <a:extLst>
              <a:ext uri="{FF2B5EF4-FFF2-40B4-BE49-F238E27FC236}">
                <a16:creationId xmlns:a16="http://schemas.microsoft.com/office/drawing/2014/main" id="{A65257E6-B10F-49C0-862A-53648E3F2D0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49603" y="2088090"/>
            <a:ext cx="2243918" cy="800100"/>
          </a:xfrm>
        </p:spPr>
        <p:txBody>
          <a:bodyPr rtlCol="0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lt-LT" noProof="0"/>
              <a:t>Spustelėkite, jei norite redaguoti ruošinio teksto stilius</a:t>
            </a:r>
          </a:p>
        </p:txBody>
      </p:sp>
      <p:sp>
        <p:nvSpPr>
          <p:cNvPr id="37" name="21 teksto vietos rezervavimo ženklas">
            <a:extLst>
              <a:ext uri="{FF2B5EF4-FFF2-40B4-BE49-F238E27FC236}">
                <a16:creationId xmlns:a16="http://schemas.microsoft.com/office/drawing/2014/main" id="{83A147CC-1513-463A-8B07-CC14AEC84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90713" y="1913782"/>
            <a:ext cx="528638" cy="1092200"/>
          </a:xfrm>
        </p:spPr>
        <p:txBody>
          <a:bodyPr rtlCol="0"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 rtl="0"/>
            <a:r>
              <a:rPr lang="lt-LT" noProof="0"/>
              <a:t>3</a:t>
            </a:r>
          </a:p>
        </p:txBody>
      </p:sp>
      <p:sp>
        <p:nvSpPr>
          <p:cNvPr id="38" name="24 teksto vietos rezervavimo ženklas">
            <a:extLst>
              <a:ext uri="{FF2B5EF4-FFF2-40B4-BE49-F238E27FC236}">
                <a16:creationId xmlns:a16="http://schemas.microsoft.com/office/drawing/2014/main" id="{BCE98261-6A42-49F1-B208-2E6C24DFCF8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35716" y="2105869"/>
            <a:ext cx="2959116" cy="800100"/>
          </a:xfrm>
        </p:spPr>
        <p:txBody>
          <a:bodyPr rtlCol="0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lt-LT" noProof="0"/>
              <a:t>Spustelėkite, jei norite redaguoti ruošinio teksto stilius</a:t>
            </a:r>
          </a:p>
        </p:txBody>
      </p:sp>
      <p:sp>
        <p:nvSpPr>
          <p:cNvPr id="40" name="24 teksto vietos rezervavimo ženklas">
            <a:extLst>
              <a:ext uri="{FF2B5EF4-FFF2-40B4-BE49-F238E27FC236}">
                <a16:creationId xmlns:a16="http://schemas.microsoft.com/office/drawing/2014/main" id="{937F4311-EBEC-44E3-8542-07503B54D77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91723" y="2943573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 rtl="0"/>
            <a:r>
              <a:rPr lang="lt-LT" noProof="0"/>
              <a:t>Spustelėkite, jei norite redaguoti ruošinio teksto stilius</a:t>
            </a:r>
          </a:p>
        </p:txBody>
      </p:sp>
      <p:sp>
        <p:nvSpPr>
          <p:cNvPr id="43" name="24 teksto vietos rezervavimo ženklas">
            <a:extLst>
              <a:ext uri="{FF2B5EF4-FFF2-40B4-BE49-F238E27FC236}">
                <a16:creationId xmlns:a16="http://schemas.microsoft.com/office/drawing/2014/main" id="{FED4B056-A42A-4115-B98D-177B9AFDAB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90348" y="2943573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 rtl="0"/>
            <a:r>
              <a:rPr lang="lt-LT" noProof="0"/>
              <a:t>Spustelėkite, jei norite redaguoti ruošinio teksto stilius</a:t>
            </a:r>
          </a:p>
        </p:txBody>
      </p:sp>
      <p:sp>
        <p:nvSpPr>
          <p:cNvPr id="45" name="24 teksto vietos rezervavimo ženklas">
            <a:extLst>
              <a:ext uri="{FF2B5EF4-FFF2-40B4-BE49-F238E27FC236}">
                <a16:creationId xmlns:a16="http://schemas.microsoft.com/office/drawing/2014/main" id="{2D359611-5488-43D7-A2A6-E60DB2E1D87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94793" y="2943573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 rtl="0"/>
            <a:r>
              <a:rPr lang="lt-LT" noProof="0"/>
              <a:t>Spustelėkite, jei norite redaguoti ruošinio teksto stilius</a:t>
            </a:r>
          </a:p>
        </p:txBody>
      </p:sp>
      <p:sp>
        <p:nvSpPr>
          <p:cNvPr id="46" name="24 teksto vietos rezervavimo ženklas">
            <a:extLst>
              <a:ext uri="{FF2B5EF4-FFF2-40B4-BE49-F238E27FC236}">
                <a16:creationId xmlns:a16="http://schemas.microsoft.com/office/drawing/2014/main" id="{F2182E7C-B18B-4F73-B0D1-86196D992B1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76955" y="2942030"/>
            <a:ext cx="3517877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 rtl="0"/>
            <a:r>
              <a:rPr lang="lt-LT" noProof="0"/>
              <a:t>Spustelėkite, jei norite redaguoti ruošinio teksto stilius</a:t>
            </a:r>
          </a:p>
        </p:txBody>
      </p:sp>
      <p:sp>
        <p:nvSpPr>
          <p:cNvPr id="48" name="24 teksto vietos rezervavimo ženklas">
            <a:extLst>
              <a:ext uri="{FF2B5EF4-FFF2-40B4-BE49-F238E27FC236}">
                <a16:creationId xmlns:a16="http://schemas.microsoft.com/office/drawing/2014/main" id="{3D51A445-889E-44A8-AF12-58BC161D148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1722" y="5607548"/>
            <a:ext cx="3397251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 rtl="0"/>
            <a:r>
              <a:rPr lang="lt-LT" noProof="0"/>
              <a:t>Spustelėkite, jei norite redaguoti ruošinio teksto stilius</a:t>
            </a:r>
          </a:p>
        </p:txBody>
      </p:sp>
      <p:sp>
        <p:nvSpPr>
          <p:cNvPr id="49" name="24 teksto vietos rezervavimo ženklas">
            <a:extLst>
              <a:ext uri="{FF2B5EF4-FFF2-40B4-BE49-F238E27FC236}">
                <a16:creationId xmlns:a16="http://schemas.microsoft.com/office/drawing/2014/main" id="{358BC44E-644D-4E21-A055-1178CD0D269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94792" y="4909834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 rtl="0"/>
            <a:r>
              <a:rPr lang="lt-LT" noProof="0"/>
              <a:t>Spustelėkite, jei norite redaguoti ruošinio teksto stilius</a:t>
            </a:r>
          </a:p>
        </p:txBody>
      </p:sp>
      <p:sp>
        <p:nvSpPr>
          <p:cNvPr id="50" name="24 teksto vietos rezervavimo ženklas">
            <a:extLst>
              <a:ext uri="{FF2B5EF4-FFF2-40B4-BE49-F238E27FC236}">
                <a16:creationId xmlns:a16="http://schemas.microsoft.com/office/drawing/2014/main" id="{32C60917-FE9C-4C02-976E-9F4DF95F161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890713" y="4909834"/>
            <a:ext cx="2692939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 rtl="0"/>
            <a:r>
              <a:rPr lang="lt-LT" noProof="0"/>
              <a:t>Spustelėkite, jei norite redaguoti ruošinio teksto stilius</a:t>
            </a:r>
          </a:p>
        </p:txBody>
      </p:sp>
      <p:sp>
        <p:nvSpPr>
          <p:cNvPr id="55" name="12 paveikslėlio vietos rezervavimo ženklas">
            <a:extLst>
              <a:ext uri="{FF2B5EF4-FFF2-40B4-BE49-F238E27FC236}">
                <a16:creationId xmlns:a16="http://schemas.microsoft.com/office/drawing/2014/main" id="{2535BC4C-3D36-473A-B9EF-EC6F3BA67113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891723" y="3816446"/>
            <a:ext cx="1636776" cy="1618488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pPr rtl="0"/>
            <a:r>
              <a:rPr lang="lt-LT" noProof="0"/>
              <a:t>Spustelėkite piktogramą, kad įtrauktumėte paveikslėlį</a:t>
            </a:r>
          </a:p>
        </p:txBody>
      </p:sp>
      <p:sp>
        <p:nvSpPr>
          <p:cNvPr id="56" name="12 paveikslėlio vietos rezervavimo ženklas">
            <a:extLst>
              <a:ext uri="{FF2B5EF4-FFF2-40B4-BE49-F238E27FC236}">
                <a16:creationId xmlns:a16="http://schemas.microsoft.com/office/drawing/2014/main" id="{A1E61843-0C1E-4581-98C1-C9247F7043AC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2590348" y="3816446"/>
            <a:ext cx="1636776" cy="1618488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pPr rtl="0"/>
            <a:r>
              <a:rPr lang="lt-LT" noProof="0"/>
              <a:t>Spustelėkite piktogramą, kad įtrauktumėte paveikslėlį</a:t>
            </a:r>
          </a:p>
        </p:txBody>
      </p:sp>
      <p:sp>
        <p:nvSpPr>
          <p:cNvPr id="57" name="12 paveikslėlio vietos rezervavimo ženklas">
            <a:extLst>
              <a:ext uri="{FF2B5EF4-FFF2-40B4-BE49-F238E27FC236}">
                <a16:creationId xmlns:a16="http://schemas.microsoft.com/office/drawing/2014/main" id="{F3B39F0E-B245-4510-8C07-0EC29B83F1BA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4794793" y="3816446"/>
            <a:ext cx="2048256" cy="896112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pPr rtl="0"/>
            <a:r>
              <a:rPr lang="lt-LT" noProof="0"/>
              <a:t>Spustelėkite piktogramą, kad įtrauktumėte paveikslėlį</a:t>
            </a:r>
          </a:p>
        </p:txBody>
      </p:sp>
      <p:sp>
        <p:nvSpPr>
          <p:cNvPr id="58" name="9 paveikslėlio vietos rezervavimo ženklas">
            <a:extLst>
              <a:ext uri="{FF2B5EF4-FFF2-40B4-BE49-F238E27FC236}">
                <a16:creationId xmlns:a16="http://schemas.microsoft.com/office/drawing/2014/main" id="{A9E755CD-1A38-4F75-A18E-2D31E4934C8A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7876955" y="3864572"/>
            <a:ext cx="1481328" cy="758952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pPr rtl="0"/>
            <a:r>
              <a:rPr lang="lt-LT" noProof="0"/>
              <a:t>Spustelėkite piktogramą, kad įtrauktumėte paveikslėlį</a:t>
            </a:r>
          </a:p>
        </p:txBody>
      </p:sp>
      <p:sp>
        <p:nvSpPr>
          <p:cNvPr id="2" name="1 pavadinimas">
            <a:extLst>
              <a:ext uri="{FF2B5EF4-FFF2-40B4-BE49-F238E27FC236}">
                <a16:creationId xmlns:a16="http://schemas.microsoft.com/office/drawing/2014/main" id="{1C750AC0-7255-417F-919C-19DF42857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7909560" cy="1069848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</a:gradFill>
        </p:spPr>
        <p:txBody>
          <a:bodyPr lIns="900000"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lt-LT" noProof="0"/>
              <a:t>Kaip naudoti šį šabloną</a:t>
            </a:r>
          </a:p>
        </p:txBody>
      </p:sp>
    </p:spTree>
    <p:extLst>
      <p:ext uri="{BB962C8B-B14F-4D97-AF65-F5344CB8AC3E}">
        <p14:creationId xmlns:p14="http://schemas.microsoft.com/office/powerpoint/2010/main" val="2464497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sąrašo mak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16 grafinis elementas">
            <a:extLst>
              <a:ext uri="{FF2B5EF4-FFF2-40B4-BE49-F238E27FC236}">
                <a16:creationId xmlns:a16="http://schemas.microsoft.com/office/drawing/2014/main" id="{AD638337-297E-49B3-AE0F-B36EC9D01661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8" name="Laisva forma: 7 figūra">
              <a:extLst>
                <a:ext uri="{FF2B5EF4-FFF2-40B4-BE49-F238E27FC236}">
                  <a16:creationId xmlns:a16="http://schemas.microsoft.com/office/drawing/2014/main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9" name="Laisva forma: 8 figūra">
              <a:extLst>
                <a:ext uri="{FF2B5EF4-FFF2-40B4-BE49-F238E27FC236}">
                  <a16:creationId xmlns:a16="http://schemas.microsoft.com/office/drawing/2014/main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</p:grpSp>
      <p:sp>
        <p:nvSpPr>
          <p:cNvPr id="3" name="2 teksto vietos rezervavimo ženklas">
            <a:extLst>
              <a:ext uri="{FF2B5EF4-FFF2-40B4-BE49-F238E27FC236}">
                <a16:creationId xmlns:a16="http://schemas.microsoft.com/office/drawing/2014/main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442380"/>
            <a:ext cx="3913632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rtlCol="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lt-LT" noProof="0"/>
              <a:t>RUOŠINIO TEKSTO STILIŲ REDAGAVIMAS</a:t>
            </a:r>
          </a:p>
        </p:txBody>
      </p:sp>
      <p:sp>
        <p:nvSpPr>
          <p:cNvPr id="4" name="3 datos vietos rezervavimo ženklas">
            <a:extLst>
              <a:ext uri="{FF2B5EF4-FFF2-40B4-BE49-F238E27FC236}">
                <a16:creationId xmlns:a16="http://schemas.microsoft.com/office/drawing/2014/main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lt-LT" noProof="0"/>
              <a:t>20XX-MM-DD</a:t>
            </a:r>
          </a:p>
        </p:txBody>
      </p:sp>
      <p:sp>
        <p:nvSpPr>
          <p:cNvPr id="5" name="4 poraštės vietos rezervavimo ženklas">
            <a:extLst>
              <a:ext uri="{FF2B5EF4-FFF2-40B4-BE49-F238E27FC236}">
                <a16:creationId xmlns:a16="http://schemas.microsoft.com/office/drawing/2014/main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lt-LT" noProof="0"/>
              <a:t>ĮTRAUKTI PORAŠTĘ</a:t>
            </a:r>
          </a:p>
        </p:txBody>
      </p:sp>
      <p:sp>
        <p:nvSpPr>
          <p:cNvPr id="6" name="5 skaidrės numerio vietos rezervavimo ženklas">
            <a:extLst>
              <a:ext uri="{FF2B5EF4-FFF2-40B4-BE49-F238E27FC236}">
                <a16:creationId xmlns:a16="http://schemas.microsoft.com/office/drawing/2014/main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lt-LT" noProof="0" smtClean="0"/>
              <a:t>‹#›</a:t>
            </a:fld>
            <a:endParaRPr lang="lt-LT" noProof="0"/>
          </a:p>
        </p:txBody>
      </p:sp>
      <p:sp>
        <p:nvSpPr>
          <p:cNvPr id="10" name="23 grafinis elementas">
            <a:extLst>
              <a:ext uri="{FF2B5EF4-FFF2-40B4-BE49-F238E27FC236}">
                <a16:creationId xmlns:a16="http://schemas.microsoft.com/office/drawing/2014/main" id="{74E08599-4D6A-4CDA-9228-3DBD31E1E64D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lt-LT" noProof="0"/>
          </a:p>
        </p:txBody>
      </p:sp>
      <p:sp>
        <p:nvSpPr>
          <p:cNvPr id="11" name="6 grafinis elementas">
            <a:extLst>
              <a:ext uri="{FF2B5EF4-FFF2-40B4-BE49-F238E27FC236}">
                <a16:creationId xmlns:a16="http://schemas.microsoft.com/office/drawing/2014/main" id="{548D0821-4E36-47CF-A7AC-8FB339F5F24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lt-LT" noProof="0"/>
          </a:p>
        </p:txBody>
      </p:sp>
      <p:sp>
        <p:nvSpPr>
          <p:cNvPr id="13" name="1 pavadinimas">
            <a:extLst>
              <a:ext uri="{FF2B5EF4-FFF2-40B4-BE49-F238E27FC236}">
                <a16:creationId xmlns:a16="http://schemas.microsoft.com/office/drawing/2014/main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46111" y="974881"/>
            <a:ext cx="3933620" cy="734415"/>
          </a:xfrm>
        </p:spPr>
        <p:txBody>
          <a:bodyPr rtlCol="0"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rtl="0"/>
            <a:r>
              <a:rPr lang="lt-LT" noProof="0"/>
              <a:t>1 sąrašo maketas</a:t>
            </a:r>
          </a:p>
        </p:txBody>
      </p:sp>
      <p:sp>
        <p:nvSpPr>
          <p:cNvPr id="17" name="16 teksto vietos rezervavimo ženklas">
            <a:extLst>
              <a:ext uri="{FF2B5EF4-FFF2-40B4-BE49-F238E27FC236}">
                <a16:creationId xmlns:a16="http://schemas.microsoft.com/office/drawing/2014/main" id="{B8041375-FFF3-48A5-8985-52AD4D496A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990" y="3392622"/>
            <a:ext cx="3913188" cy="2249488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 b="0"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lt-LT" noProof="0"/>
              <a:t>Spustelėkite, jei norite redaguoti ruošinio teksto stilius</a:t>
            </a:r>
          </a:p>
        </p:txBody>
      </p:sp>
      <p:grpSp>
        <p:nvGrpSpPr>
          <p:cNvPr id="19" name="17 grafinis elementas">
            <a:extLst>
              <a:ext uri="{FF2B5EF4-FFF2-40B4-BE49-F238E27FC236}">
                <a16:creationId xmlns:a16="http://schemas.microsoft.com/office/drawing/2014/main" id="{1CF7F5A7-666B-4C97-8F1C-0930361F612E}"/>
              </a:ext>
            </a:extLst>
          </p:cNvPr>
          <p:cNvGrpSpPr/>
          <p:nvPr/>
        </p:nvGrpSpPr>
        <p:grpSpPr>
          <a:xfrm>
            <a:off x="5530724" y="0"/>
            <a:ext cx="6340653" cy="6429600"/>
            <a:chOff x="5530724" y="0"/>
            <a:chExt cx="6340653" cy="6429600"/>
          </a:xfrm>
        </p:grpSpPr>
        <p:sp>
          <p:nvSpPr>
            <p:cNvPr id="20" name="Laisva forma: 19 figūra">
              <a:extLst>
                <a:ext uri="{FF2B5EF4-FFF2-40B4-BE49-F238E27FC236}">
                  <a16:creationId xmlns:a16="http://schemas.microsoft.com/office/drawing/2014/main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21" name="Laisva forma: 20 figūra">
              <a:extLst>
                <a:ext uri="{FF2B5EF4-FFF2-40B4-BE49-F238E27FC236}">
                  <a16:creationId xmlns:a16="http://schemas.microsoft.com/office/drawing/2014/main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22" name="Laisva forma: 21 figūra">
              <a:extLst>
                <a:ext uri="{FF2B5EF4-FFF2-40B4-BE49-F238E27FC236}">
                  <a16:creationId xmlns:a16="http://schemas.microsoft.com/office/drawing/2014/main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</p:grpSp>
      <p:sp>
        <p:nvSpPr>
          <p:cNvPr id="24" name="23 paveikslėlio vietos rezervavimo ženklas">
            <a:extLst>
              <a:ext uri="{FF2B5EF4-FFF2-40B4-BE49-F238E27FC236}">
                <a16:creationId xmlns:a16="http://schemas.microsoft.com/office/drawing/2014/main" id="{76641E2E-882B-485E-AD7C-2BC054BEA52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720000">
            <a:off x="6384187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lt-LT" noProof="0"/>
              <a:t>Spustelėkite piktogramą, kad įtrauktumėte paveikslėlį</a:t>
            </a:r>
          </a:p>
        </p:txBody>
      </p:sp>
    </p:spTree>
    <p:extLst>
      <p:ext uri="{BB962C8B-B14F-4D97-AF65-F5344CB8AC3E}">
        <p14:creationId xmlns:p14="http://schemas.microsoft.com/office/powerpoint/2010/main" val="2658144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ąrašo mak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16 grafinis elementas">
            <a:extLst>
              <a:ext uri="{FF2B5EF4-FFF2-40B4-BE49-F238E27FC236}">
                <a16:creationId xmlns:a16="http://schemas.microsoft.com/office/drawing/2014/main" id="{AD4D64B1-E729-4A4C-8FF7-134EACCE9ED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9" name="Laisva forma: 8 figūra">
              <a:extLst>
                <a:ext uri="{FF2B5EF4-FFF2-40B4-BE49-F238E27FC236}">
                  <a16:creationId xmlns:a16="http://schemas.microsoft.com/office/drawing/2014/main" id="{57668185-4891-4CEF-B849-B73B1AD90FD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10" name="Laisva forma: 9 figūra">
              <a:extLst>
                <a:ext uri="{FF2B5EF4-FFF2-40B4-BE49-F238E27FC236}">
                  <a16:creationId xmlns:a16="http://schemas.microsoft.com/office/drawing/2014/main" id="{2A3C1BE6-5446-49A0-9C65-D92077D0E911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</p:grpSp>
      <p:sp>
        <p:nvSpPr>
          <p:cNvPr id="5" name="4 datos vietos rezervavimo ženklas">
            <a:extLst>
              <a:ext uri="{FF2B5EF4-FFF2-40B4-BE49-F238E27FC236}">
                <a16:creationId xmlns:a16="http://schemas.microsoft.com/office/drawing/2014/main" id="{BC7C1B33-ECEC-4E34-B218-27830F70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lt-LT" noProof="0"/>
              <a:t>20XX-MM-DD</a:t>
            </a:r>
          </a:p>
        </p:txBody>
      </p:sp>
      <p:sp>
        <p:nvSpPr>
          <p:cNvPr id="6" name="5 poraštės vietos rezervavimo ženklas">
            <a:extLst>
              <a:ext uri="{FF2B5EF4-FFF2-40B4-BE49-F238E27FC236}">
                <a16:creationId xmlns:a16="http://schemas.microsoft.com/office/drawing/2014/main" id="{2D31CE7A-B999-4982-BCDD-EEC4E9A2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lt-LT" noProof="0"/>
              <a:t>ĮTRAUKTI PORAŠTĘ</a:t>
            </a:r>
          </a:p>
        </p:txBody>
      </p:sp>
      <p:sp>
        <p:nvSpPr>
          <p:cNvPr id="7" name="6 skaidrės numerio vietos rezervavimo ženklas">
            <a:extLst>
              <a:ext uri="{FF2B5EF4-FFF2-40B4-BE49-F238E27FC236}">
                <a16:creationId xmlns:a16="http://schemas.microsoft.com/office/drawing/2014/main" id="{B6317B1B-B559-4F47-A9AB-834EB93A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lt-LT" noProof="0" smtClean="0"/>
              <a:t>‹#›</a:t>
            </a:fld>
            <a:endParaRPr lang="lt-LT" noProof="0"/>
          </a:p>
        </p:txBody>
      </p:sp>
      <p:grpSp>
        <p:nvGrpSpPr>
          <p:cNvPr id="13" name="12 grupė">
            <a:extLst>
              <a:ext uri="{FF2B5EF4-FFF2-40B4-BE49-F238E27FC236}">
                <a16:creationId xmlns:a16="http://schemas.microsoft.com/office/drawing/2014/main" id="{23F3C396-D7E8-4134-99CB-83AC5015781D}"/>
              </a:ext>
            </a:extLst>
          </p:cNvPr>
          <p:cNvGrpSpPr/>
          <p:nvPr userDrawn="1"/>
        </p:nvGrpSpPr>
        <p:grpSpPr>
          <a:xfrm flipH="1">
            <a:off x="7321677" y="587196"/>
            <a:ext cx="4885313" cy="1632656"/>
            <a:chOff x="-26126" y="587196"/>
            <a:chExt cx="4885313" cy="1632656"/>
          </a:xfrm>
        </p:grpSpPr>
        <p:sp>
          <p:nvSpPr>
            <p:cNvPr id="11" name="23 grafinis elementas">
              <a:extLst>
                <a:ext uri="{FF2B5EF4-FFF2-40B4-BE49-F238E27FC236}">
                  <a16:creationId xmlns:a16="http://schemas.microsoft.com/office/drawing/2014/main" id="{545A4C09-DA17-4F53-9893-7152B53CD712}"/>
                </a:ext>
              </a:extLst>
            </p:cNvPr>
            <p:cNvSpPr/>
            <p:nvPr userDrawn="1"/>
          </p:nvSpPr>
          <p:spPr>
            <a:xfrm>
              <a:off x="-24517" y="970945"/>
              <a:ext cx="4593600" cy="1238400"/>
            </a:xfrm>
            <a:custGeom>
              <a:avLst/>
              <a:gdLst>
                <a:gd name="connsiteX0" fmla="*/ 3451384 w 3457575"/>
                <a:gd name="connsiteY0" fmla="*/ 842439 h 942975"/>
                <a:gd name="connsiteX1" fmla="*/ 3367564 w 3457575"/>
                <a:gd name="connsiteY1" fmla="*/ 44244 h 942975"/>
                <a:gd name="connsiteX2" fmla="*/ 7144 w 3457575"/>
                <a:gd name="connsiteY2" fmla="*/ 129969 h 942975"/>
                <a:gd name="connsiteX3" fmla="*/ 7144 w 3457575"/>
                <a:gd name="connsiteY3" fmla="*/ 936736 h 942975"/>
                <a:gd name="connsiteX4" fmla="*/ 3451384 w 3457575"/>
                <a:gd name="connsiteY4" fmla="*/ 842439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7575" h="942975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10000"/>
                  </a:schemeClr>
                </a:gs>
                <a:gs pos="88000">
                  <a:schemeClr val="accent2">
                    <a:alpha val="50000"/>
                  </a:scheme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12" name="6 grafinis elementas">
              <a:extLst>
                <a:ext uri="{FF2B5EF4-FFF2-40B4-BE49-F238E27FC236}">
                  <a16:creationId xmlns:a16="http://schemas.microsoft.com/office/drawing/2014/main" id="{2D92C53E-EB06-4CBC-A335-BC3156E96896}"/>
                </a:ext>
              </a:extLst>
            </p:cNvPr>
            <p:cNvSpPr/>
            <p:nvPr userDrawn="1"/>
          </p:nvSpPr>
          <p:spPr>
            <a:xfrm>
              <a:off x="-26126" y="587196"/>
              <a:ext cx="4885313" cy="1632656"/>
            </a:xfrm>
            <a:custGeom>
              <a:avLst/>
              <a:gdLst>
                <a:gd name="connsiteX0" fmla="*/ 12607 w 4885312"/>
                <a:gd name="connsiteY0" fmla="*/ 1627544 h 1632656"/>
                <a:gd name="connsiteX1" fmla="*/ 4876404 w 4885312"/>
                <a:gd name="connsiteY1" fmla="*/ 1073201 h 1632656"/>
                <a:gd name="connsiteX2" fmla="*/ 4765029 w 4885312"/>
                <a:gd name="connsiteY2" fmla="*/ 12607 h 1632656"/>
                <a:gd name="connsiteX3" fmla="*/ 12607 w 4885312"/>
                <a:gd name="connsiteY3" fmla="*/ 554294 h 163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5312" h="1632656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  <a:tileRect/>
            </a:gradFill>
            <a:ln w="126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</p:grpSp>
      <p:sp>
        <p:nvSpPr>
          <p:cNvPr id="16" name="1 pavadinimas">
            <a:extLst>
              <a:ext uri="{FF2B5EF4-FFF2-40B4-BE49-F238E27FC236}">
                <a16:creationId xmlns:a16="http://schemas.microsoft.com/office/drawing/2014/main" id="{D3A443B5-C60C-4149-99AA-5309F8B41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7354844" y="895259"/>
            <a:ext cx="4735459" cy="1012583"/>
          </a:xfrm>
        </p:spPr>
        <p:txBody>
          <a:bodyPr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lt-LT" noProof="0"/>
              <a:t>2 sąrašo maketas</a:t>
            </a:r>
          </a:p>
        </p:txBody>
      </p:sp>
      <p:sp>
        <p:nvSpPr>
          <p:cNvPr id="17" name="2 teksto vietos rezervavimo ženklas">
            <a:extLst>
              <a:ext uri="{FF2B5EF4-FFF2-40B4-BE49-F238E27FC236}">
                <a16:creationId xmlns:a16="http://schemas.microsoft.com/office/drawing/2014/main" id="{D901BA76-252C-47D8-A48A-ECBA799BFC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79053" y="2442380"/>
            <a:ext cx="3913632" cy="804672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rtlCol="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lt-LT" noProof="0"/>
              <a:t>RUOŠINIO TEKSTO STILIŲ REDAGAVIMAS</a:t>
            </a:r>
          </a:p>
        </p:txBody>
      </p:sp>
      <p:sp>
        <p:nvSpPr>
          <p:cNvPr id="18" name="16 teksto vietos rezervavimo ženklas">
            <a:extLst>
              <a:ext uri="{FF2B5EF4-FFF2-40B4-BE49-F238E27FC236}">
                <a16:creationId xmlns:a16="http://schemas.microsoft.com/office/drawing/2014/main" id="{9D30E37C-4282-4FD1-9238-5F541F189EC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32841" y="3401290"/>
            <a:ext cx="4347933" cy="69329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2"/>
              </a:buClr>
              <a:buNone/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lt-LT" noProof="0"/>
              <a:t>Spustelėkite, jei norite redaguoti ruošinio teksto stilius</a:t>
            </a:r>
          </a:p>
        </p:txBody>
      </p:sp>
      <p:sp>
        <p:nvSpPr>
          <p:cNvPr id="20" name="16 teksto vietos rezervavimo ženklas">
            <a:extLst>
              <a:ext uri="{FF2B5EF4-FFF2-40B4-BE49-F238E27FC236}">
                <a16:creationId xmlns:a16="http://schemas.microsoft.com/office/drawing/2014/main" id="{2B21A588-9CF1-4122-959A-D1A3DA672B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32841" y="4200309"/>
            <a:ext cx="4347933" cy="1408743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lt-LT" noProof="0"/>
              <a:t>Spustelėkite, jei norite redaguoti ruošinio teksto stilius</a:t>
            </a:r>
          </a:p>
        </p:txBody>
      </p:sp>
      <p:grpSp>
        <p:nvGrpSpPr>
          <p:cNvPr id="22" name="20 grafinis elementas">
            <a:extLst>
              <a:ext uri="{FF2B5EF4-FFF2-40B4-BE49-F238E27FC236}">
                <a16:creationId xmlns:a16="http://schemas.microsoft.com/office/drawing/2014/main" id="{15D5C0A2-3C70-442D-AAF6-E16ADACDBF4F}"/>
              </a:ext>
            </a:extLst>
          </p:cNvPr>
          <p:cNvGrpSpPr/>
          <p:nvPr/>
        </p:nvGrpSpPr>
        <p:grpSpPr>
          <a:xfrm>
            <a:off x="-12667" y="-12667"/>
            <a:ext cx="6418971" cy="6160919"/>
            <a:chOff x="-12667" y="-12667"/>
            <a:chExt cx="6418971" cy="6160919"/>
          </a:xfrm>
        </p:grpSpPr>
        <p:sp>
          <p:nvSpPr>
            <p:cNvPr id="23" name="Laisva forma: 22 figūra">
              <a:extLst>
                <a:ext uri="{FF2B5EF4-FFF2-40B4-BE49-F238E27FC236}">
                  <a16:creationId xmlns:a16="http://schemas.microsoft.com/office/drawing/2014/main" id="{DBA690C0-CF33-41CB-B76C-FC462F39BB66}"/>
                </a:ext>
              </a:extLst>
            </p:cNvPr>
            <p:cNvSpPr/>
            <p:nvPr/>
          </p:nvSpPr>
          <p:spPr>
            <a:xfrm>
              <a:off x="0" y="4388743"/>
              <a:ext cx="6396137" cy="1759509"/>
            </a:xfrm>
            <a:custGeom>
              <a:avLst/>
              <a:gdLst>
                <a:gd name="connsiteX0" fmla="*/ 6346644 w 6418971"/>
                <a:gd name="connsiteY0" fmla="*/ 12667 h 1776000"/>
                <a:gd name="connsiteX1" fmla="*/ 12667 w 6418971"/>
                <a:gd name="connsiteY1" fmla="*/ 456667 h 1776000"/>
                <a:gd name="connsiteX2" fmla="*/ 12667 w 6418971"/>
                <a:gd name="connsiteY2" fmla="*/ 1772176 h 1776000"/>
                <a:gd name="connsiteX3" fmla="*/ 6408804 w 6418971"/>
                <a:gd name="connsiteY3" fmla="*/ 909547 h 1776000"/>
                <a:gd name="connsiteX4" fmla="*/ 6346644 w 6418971"/>
                <a:gd name="connsiteY4" fmla="*/ 12667 h 1776000"/>
                <a:gd name="connsiteX0" fmla="*/ 6333977 w 6396137"/>
                <a:gd name="connsiteY0" fmla="*/ 0 h 1759509"/>
                <a:gd name="connsiteX1" fmla="*/ 0 w 6396137"/>
                <a:gd name="connsiteY1" fmla="*/ 444000 h 1759509"/>
                <a:gd name="connsiteX2" fmla="*/ 0 w 6396137"/>
                <a:gd name="connsiteY2" fmla="*/ 1759509 h 1759509"/>
                <a:gd name="connsiteX3" fmla="*/ 6396137 w 6396137"/>
                <a:gd name="connsiteY3" fmla="*/ 834832 h 1759509"/>
                <a:gd name="connsiteX4" fmla="*/ 6333977 w 6396137"/>
                <a:gd name="connsiteY4" fmla="*/ 0 h 175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6137" h="1759509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0"/>
                  </a:schemeClr>
                </a:gs>
                <a:gs pos="100000">
                  <a:schemeClr val="accent5">
                    <a:alpha val="6000"/>
                  </a:schemeClr>
                </a:gs>
              </a:gsLst>
              <a:lin ang="10800000" scaled="1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24" name="Laisva forma: 23 figūra">
              <a:extLst>
                <a:ext uri="{FF2B5EF4-FFF2-40B4-BE49-F238E27FC236}">
                  <a16:creationId xmlns:a16="http://schemas.microsoft.com/office/drawing/2014/main" id="{36D855DB-2DC5-479D-94A0-542899B6911B}"/>
                </a:ext>
              </a:extLst>
            </p:cNvPr>
            <p:cNvSpPr/>
            <p:nvPr/>
          </p:nvSpPr>
          <p:spPr>
            <a:xfrm>
              <a:off x="-12667" y="-12667"/>
              <a:ext cx="6418971" cy="5683200"/>
            </a:xfrm>
            <a:custGeom>
              <a:avLst/>
              <a:gdLst>
                <a:gd name="connsiteX0" fmla="*/ 12667 w 6418971"/>
                <a:gd name="connsiteY0" fmla="*/ 5681913 h 5683200"/>
                <a:gd name="connsiteX1" fmla="*/ 6408804 w 6418971"/>
                <a:gd name="connsiteY1" fmla="*/ 5234107 h 5683200"/>
                <a:gd name="connsiteX2" fmla="*/ 6043456 w 6418971"/>
                <a:gd name="connsiteY2" fmla="*/ 12667 h 5683200"/>
                <a:gd name="connsiteX3" fmla="*/ 12667 w 6418971"/>
                <a:gd name="connsiteY3" fmla="*/ 12667 h 568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8971" h="568320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840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25" name="Laisva forma: 24 figūra">
              <a:extLst>
                <a:ext uri="{FF2B5EF4-FFF2-40B4-BE49-F238E27FC236}">
                  <a16:creationId xmlns:a16="http://schemas.microsoft.com/office/drawing/2014/main" id="{C2DADFD8-5DEE-449A-A576-39F98BB2A88B}"/>
                </a:ext>
              </a:extLst>
            </p:cNvPr>
            <p:cNvSpPr/>
            <p:nvPr/>
          </p:nvSpPr>
          <p:spPr>
            <a:xfrm>
              <a:off x="-12667" y="-12667"/>
              <a:ext cx="6114514" cy="5404114"/>
            </a:xfrm>
            <a:custGeom>
              <a:avLst/>
              <a:gdLst>
                <a:gd name="connsiteX0" fmla="*/ 6080244 w 6114514"/>
                <a:gd name="connsiteY0" fmla="*/ 4942336 h 5404114"/>
                <a:gd name="connsiteX1" fmla="*/ 12667 w 6114514"/>
                <a:gd name="connsiteY1" fmla="*/ 5367307 h 5404114"/>
                <a:gd name="connsiteX2" fmla="*/ 12667 w 6114514"/>
                <a:gd name="connsiteY2" fmla="*/ 5392679 h 5404114"/>
                <a:gd name="connsiteX3" fmla="*/ 6095467 w 6114514"/>
                <a:gd name="connsiteY3" fmla="*/ 4966439 h 5404114"/>
                <a:gd name="connsiteX4" fmla="*/ 6108153 w 6114514"/>
                <a:gd name="connsiteY4" fmla="*/ 4966439 h 5404114"/>
                <a:gd name="connsiteX5" fmla="*/ 5761833 w 6114514"/>
                <a:gd name="connsiteY5" fmla="*/ 12667 h 5404114"/>
                <a:gd name="connsiteX6" fmla="*/ 5736462 w 6114514"/>
                <a:gd name="connsiteY6" fmla="*/ 12667 h 540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4514" h="5404114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</p:grpSp>
      <p:sp>
        <p:nvSpPr>
          <p:cNvPr id="27" name="26 paveikslėlio vietos rezervavimo ženklas">
            <a:extLst>
              <a:ext uri="{FF2B5EF4-FFF2-40B4-BE49-F238E27FC236}">
                <a16:creationId xmlns:a16="http://schemas.microsoft.com/office/drawing/2014/main" id="{BBA8375B-3CE5-468D-91DF-8151963A953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694" y="0"/>
            <a:ext cx="6065966" cy="5355825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966" h="5408602">
                <a:moveTo>
                  <a:pt x="693" y="5408602"/>
                </a:moveTo>
                <a:cubicBezTo>
                  <a:pt x="4546" y="3609465"/>
                  <a:pt x="-2683" y="1799137"/>
                  <a:pt x="1170" y="0"/>
                </a:cubicBezTo>
                <a:lnTo>
                  <a:pt x="5725098" y="841"/>
                </a:lnTo>
                <a:lnTo>
                  <a:pt x="6065966" y="4979386"/>
                </a:lnTo>
                <a:lnTo>
                  <a:pt x="693" y="5408602"/>
                </a:lnTo>
                <a:close/>
              </a:path>
            </a:pathLst>
          </a:custGeom>
          <a:ln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lt-LT" noProof="0"/>
              <a:t>Spustelėkite piktogramą, kad įtrauktumėte paveikslėlį</a:t>
            </a:r>
          </a:p>
        </p:txBody>
      </p:sp>
    </p:spTree>
    <p:extLst>
      <p:ext uri="{BB962C8B-B14F-4D97-AF65-F5344CB8AC3E}">
        <p14:creationId xmlns:p14="http://schemas.microsoft.com/office/powerpoint/2010/main" val="4214248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 turiniai su pa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16 grafinis elementas">
            <a:extLst>
              <a:ext uri="{FF2B5EF4-FFF2-40B4-BE49-F238E27FC236}">
                <a16:creationId xmlns:a16="http://schemas.microsoft.com/office/drawing/2014/main" id="{6E486D59-536F-433A-BA1F-E5D8171D28EE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9" name="Laisva forma: 18 figūra">
              <a:extLst>
                <a:ext uri="{FF2B5EF4-FFF2-40B4-BE49-F238E27FC236}">
                  <a16:creationId xmlns:a16="http://schemas.microsoft.com/office/drawing/2014/main" id="{A58001F8-106A-42FB-834D-9A42C409CE0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20" name="Laisva forma: 19 figūra">
              <a:extLst>
                <a:ext uri="{FF2B5EF4-FFF2-40B4-BE49-F238E27FC236}">
                  <a16:creationId xmlns:a16="http://schemas.microsoft.com/office/drawing/2014/main" id="{12C44DFF-8C15-44EB-9668-D72BDBCAC7EB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</p:grpSp>
      <p:sp>
        <p:nvSpPr>
          <p:cNvPr id="3" name="2 teksto vietos rezervavimo ženklas">
            <a:extLst>
              <a:ext uri="{FF2B5EF4-FFF2-40B4-BE49-F238E27FC236}">
                <a16:creationId xmlns:a16="http://schemas.microsoft.com/office/drawing/2014/main" id="{69CEAA8A-68C1-422B-827F-B9BB0A5DBA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2739" y="2647949"/>
            <a:ext cx="4593600" cy="600075"/>
          </a:xfrm>
        </p:spPr>
        <p:txBody>
          <a:bodyPr rtlCol="0"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lt-LT" noProof="0"/>
              <a:t>1 sekcijos pavadinimas</a:t>
            </a:r>
          </a:p>
        </p:txBody>
      </p:sp>
      <p:sp>
        <p:nvSpPr>
          <p:cNvPr id="4" name="3 turinio vietos rezervavimo ženklas">
            <a:extLst>
              <a:ext uri="{FF2B5EF4-FFF2-40B4-BE49-F238E27FC236}">
                <a16:creationId xmlns:a16="http://schemas.microsoft.com/office/drawing/2014/main" id="{C7EF9F20-7EC3-4301-8D75-2F88B498A5B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030139" y="3248025"/>
            <a:ext cx="4573338" cy="2311872"/>
          </a:xfrm>
        </p:spPr>
        <p:txBody>
          <a:bodyPr rtlCol="0"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lt-LT" noProof="0"/>
              <a:t>Spustelėkite, jei norite redaguoti ruošinio teksto stilius</a:t>
            </a:r>
          </a:p>
          <a:p>
            <a:pPr lvl="1" rtl="0"/>
            <a:r>
              <a:rPr lang="lt-LT" noProof="0"/>
              <a:t>Antras lygis</a:t>
            </a:r>
          </a:p>
        </p:txBody>
      </p:sp>
      <p:sp>
        <p:nvSpPr>
          <p:cNvPr id="8" name="7 poraštės vietos rezervavimo ženklas">
            <a:extLst>
              <a:ext uri="{FF2B5EF4-FFF2-40B4-BE49-F238E27FC236}">
                <a16:creationId xmlns:a16="http://schemas.microsoft.com/office/drawing/2014/main" id="{701F359F-D118-4F66-A9AB-3A95DC28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lt-LT" noProof="0"/>
              <a:t>ĮTRAUKTI PORAŠTĘ</a:t>
            </a:r>
          </a:p>
        </p:txBody>
      </p:sp>
      <p:sp>
        <p:nvSpPr>
          <p:cNvPr id="9" name="8 skaidrės numerio vietos rezervavimo ženklas">
            <a:extLst>
              <a:ext uri="{FF2B5EF4-FFF2-40B4-BE49-F238E27FC236}">
                <a16:creationId xmlns:a16="http://schemas.microsoft.com/office/drawing/2014/main" id="{068CC05F-AFDC-44E7-8014-867EBAC6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lt-LT" noProof="0" smtClean="0"/>
              <a:t>‹#›</a:t>
            </a:fld>
            <a:endParaRPr lang="lt-LT" noProof="0"/>
          </a:p>
        </p:txBody>
      </p:sp>
      <p:sp>
        <p:nvSpPr>
          <p:cNvPr id="10" name="23 grafinis elementas">
            <a:extLst>
              <a:ext uri="{FF2B5EF4-FFF2-40B4-BE49-F238E27FC236}">
                <a16:creationId xmlns:a16="http://schemas.microsoft.com/office/drawing/2014/main" id="{69BE7BF4-3069-409E-BFA9-64375BC3D04B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lt-LT" noProof="0"/>
          </a:p>
        </p:txBody>
      </p:sp>
      <p:sp>
        <p:nvSpPr>
          <p:cNvPr id="11" name="6 grafinis elementas">
            <a:extLst>
              <a:ext uri="{FF2B5EF4-FFF2-40B4-BE49-F238E27FC236}">
                <a16:creationId xmlns:a16="http://schemas.microsoft.com/office/drawing/2014/main" id="{F3C766CD-B979-4D7C-8A2C-417E79767E3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lt-LT" noProof="0"/>
          </a:p>
        </p:txBody>
      </p:sp>
      <p:sp>
        <p:nvSpPr>
          <p:cNvPr id="13" name="1 pavadinimas">
            <a:extLst>
              <a:ext uri="{FF2B5EF4-FFF2-40B4-BE49-F238E27FC236}">
                <a16:creationId xmlns:a16="http://schemas.microsoft.com/office/drawing/2014/main" id="{D10447CE-8352-418F-9BA9-B6C2160B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0561" y="849316"/>
            <a:ext cx="3923299" cy="1042492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lt-LT" noProof="0"/>
              <a:t>Palyginimas</a:t>
            </a:r>
          </a:p>
        </p:txBody>
      </p:sp>
      <p:sp>
        <p:nvSpPr>
          <p:cNvPr id="15" name="2 teksto vietos rezervavimo ženklas">
            <a:extLst>
              <a:ext uri="{FF2B5EF4-FFF2-40B4-BE49-F238E27FC236}">
                <a16:creationId xmlns:a16="http://schemas.microsoft.com/office/drawing/2014/main" id="{D440566B-A9B8-43D7-AF31-EC51D5850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07364" y="2647949"/>
            <a:ext cx="5076010" cy="600075"/>
          </a:xfrm>
        </p:spPr>
        <p:txBody>
          <a:bodyPr rtlCol="0"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lt-LT" noProof="0"/>
              <a:t>1 sekcijos pavadinimas</a:t>
            </a:r>
          </a:p>
        </p:txBody>
      </p:sp>
      <p:sp>
        <p:nvSpPr>
          <p:cNvPr id="16" name="3 turinio vietos rezervavimo ženklas">
            <a:extLst>
              <a:ext uri="{FF2B5EF4-FFF2-40B4-BE49-F238E27FC236}">
                <a16:creationId xmlns:a16="http://schemas.microsoft.com/office/drawing/2014/main" id="{159211AA-05DE-48A1-97CC-3BE597E71490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207363" y="3248025"/>
            <a:ext cx="5073411" cy="2311872"/>
          </a:xfrm>
        </p:spPr>
        <p:txBody>
          <a:bodyPr rtlCol="0"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lt-LT" noProof="0"/>
              <a:t>Spustelėkite, jei norite redaguoti ruošinio teksto stilius</a:t>
            </a:r>
          </a:p>
          <a:p>
            <a:pPr lvl="1" rtl="0"/>
            <a:r>
              <a:rPr lang="lt-LT" noProof="0"/>
              <a:t>Antras lygis</a:t>
            </a:r>
          </a:p>
        </p:txBody>
      </p:sp>
      <p:sp>
        <p:nvSpPr>
          <p:cNvPr id="17" name="2 teksto vietos rezervavimo ženklas">
            <a:extLst>
              <a:ext uri="{FF2B5EF4-FFF2-40B4-BE49-F238E27FC236}">
                <a16:creationId xmlns:a16="http://schemas.microsoft.com/office/drawing/2014/main" id="{79FCC9E8-58D0-4280-842F-285B2710BA1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676900" y="1374622"/>
            <a:ext cx="5202936" cy="1115568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rtlCol="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lt-LT" noProof="0"/>
              <a:t>RUOŠINIO TEKSTO STILIŲ REDAGAVIMAS</a:t>
            </a:r>
          </a:p>
        </p:txBody>
      </p:sp>
      <p:sp>
        <p:nvSpPr>
          <p:cNvPr id="22" name="Laisva forma: 21 figūra">
            <a:extLst>
              <a:ext uri="{FF2B5EF4-FFF2-40B4-BE49-F238E27FC236}">
                <a16:creationId xmlns:a16="http://schemas.microsoft.com/office/drawing/2014/main" id="{0313A844-31D3-4D0D-8043-C498865AF65B}"/>
              </a:ext>
            </a:extLst>
          </p:cNvPr>
          <p:cNvSpPr/>
          <p:nvPr/>
        </p:nvSpPr>
        <p:spPr>
          <a:xfrm>
            <a:off x="4200902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lt-LT" noProof="0"/>
          </a:p>
        </p:txBody>
      </p:sp>
      <p:sp>
        <p:nvSpPr>
          <p:cNvPr id="23" name="Laisva forma: 22 figūra">
            <a:extLst>
              <a:ext uri="{FF2B5EF4-FFF2-40B4-BE49-F238E27FC236}">
                <a16:creationId xmlns:a16="http://schemas.microsoft.com/office/drawing/2014/main" id="{8948DAA4-D083-418A-B253-F1F56A7613B3}"/>
              </a:ext>
            </a:extLst>
          </p:cNvPr>
          <p:cNvSpPr/>
          <p:nvPr/>
        </p:nvSpPr>
        <p:spPr>
          <a:xfrm>
            <a:off x="4406705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lt-LT" noProof="0"/>
          </a:p>
        </p:txBody>
      </p:sp>
    </p:spTree>
    <p:extLst>
      <p:ext uri="{BB962C8B-B14F-4D97-AF65-F5344CB8AC3E}">
        <p14:creationId xmlns:p14="http://schemas.microsoft.com/office/powerpoint/2010/main" val="3538970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os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16 grafinis elementas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Laisva forma: 11 figūra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13" name="Laisva forma: 12 figūra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</p:grpSp>
      <p:sp>
        <p:nvSpPr>
          <p:cNvPr id="4" name="3 poraštės vietos rezervavimo ženklas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lt-LT" noProof="0"/>
              <a:t>ĮTRAUKTI PORAŠTĘ</a:t>
            </a:r>
          </a:p>
        </p:txBody>
      </p:sp>
      <p:sp>
        <p:nvSpPr>
          <p:cNvPr id="5" name="4 skaidrės numerio vietos rezervavimo ženklas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lt-LT" noProof="0" smtClean="0"/>
              <a:t>‹#›</a:t>
            </a:fld>
            <a:endParaRPr lang="lt-LT" noProof="0"/>
          </a:p>
        </p:txBody>
      </p:sp>
      <p:sp>
        <p:nvSpPr>
          <p:cNvPr id="6" name="23 grafinis elementas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lt-LT" noProof="0"/>
          </a:p>
        </p:txBody>
      </p:sp>
      <p:sp>
        <p:nvSpPr>
          <p:cNvPr id="7" name="6 grafinis elementas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lt-LT" noProof="0"/>
          </a:p>
        </p:txBody>
      </p:sp>
      <p:sp>
        <p:nvSpPr>
          <p:cNvPr id="9" name="1 pavadinimas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lt-LT" noProof="0"/>
              <a:t>Diagramos skaidrė</a:t>
            </a:r>
          </a:p>
        </p:txBody>
      </p:sp>
      <p:sp>
        <p:nvSpPr>
          <p:cNvPr id="10" name="2 teksto vietos rezervavimo ženklas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755778"/>
            <a:ext cx="2724912" cy="226771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rtlCol="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lt-LT" noProof="0"/>
              <a:t>RUOŠINIO TEKSTO STILIŲ REDAGAVIMAS</a:t>
            </a:r>
          </a:p>
        </p:txBody>
      </p:sp>
      <p:sp>
        <p:nvSpPr>
          <p:cNvPr id="23" name="21 diagramos vietos rezervavimo ženklas">
            <a:extLst>
              <a:ext uri="{FF2B5EF4-FFF2-40B4-BE49-F238E27FC236}">
                <a16:creationId xmlns:a16="http://schemas.microsoft.com/office/drawing/2014/main" id="{DD959D31-8095-4F0E-8AA3-33ABE262D130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5159375" y="1347788"/>
            <a:ext cx="6121400" cy="4090987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lt-LT" noProof="0"/>
              <a:t>Spustelėkite piktogramą, kad įtrauktumėte diagramą</a:t>
            </a:r>
          </a:p>
        </p:txBody>
      </p:sp>
      <p:sp>
        <p:nvSpPr>
          <p:cNvPr id="27" name="Laisva forma: 26 figūra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lt-LT" noProof="0"/>
          </a:p>
        </p:txBody>
      </p:sp>
      <p:sp>
        <p:nvSpPr>
          <p:cNvPr id="28" name="Laisva forma: 27 figūra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lt-LT" noProof="0"/>
          </a:p>
        </p:txBody>
      </p:sp>
    </p:spTree>
    <p:extLst>
      <p:ext uri="{BB962C8B-B14F-4D97-AF65-F5344CB8AC3E}">
        <p14:creationId xmlns:p14="http://schemas.microsoft.com/office/powerpoint/2010/main" val="1979844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ntelės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16 grafinis elementas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Laisva forma: 11 figūra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13" name="Laisva forma: 12 figūra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</p:grpSp>
      <p:sp>
        <p:nvSpPr>
          <p:cNvPr id="4" name="3 poraštės vietos rezervavimo ženklas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lt-LT" noProof="0"/>
              <a:t>ĮTRAUKTI PORAŠTĘ</a:t>
            </a:r>
          </a:p>
        </p:txBody>
      </p:sp>
      <p:sp>
        <p:nvSpPr>
          <p:cNvPr id="5" name="4 skaidrės numerio vietos rezervavimo ženklas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lt-LT" noProof="0" smtClean="0"/>
              <a:t>‹#›</a:t>
            </a:fld>
            <a:endParaRPr lang="lt-LT" noProof="0"/>
          </a:p>
        </p:txBody>
      </p:sp>
      <p:sp>
        <p:nvSpPr>
          <p:cNvPr id="6" name="23 grafinis elementas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lt-LT" noProof="0"/>
          </a:p>
        </p:txBody>
      </p:sp>
      <p:sp>
        <p:nvSpPr>
          <p:cNvPr id="7" name="6 grafinis elementas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lt-LT" noProof="0"/>
          </a:p>
        </p:txBody>
      </p:sp>
      <p:sp>
        <p:nvSpPr>
          <p:cNvPr id="9" name="1 pavadinimas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lt-LT" noProof="0"/>
              <a:t>Lentelės skaidrė</a:t>
            </a:r>
          </a:p>
        </p:txBody>
      </p:sp>
      <p:sp>
        <p:nvSpPr>
          <p:cNvPr id="10" name="2 teksto vietos rezervavimo ženklas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3314576"/>
            <a:ext cx="3200400" cy="170078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rtlCol="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lt-LT" noProof="0"/>
              <a:t>RUOŠINIO TEKSTO STILIŲ REDAGAVIMAS</a:t>
            </a:r>
          </a:p>
        </p:txBody>
      </p:sp>
      <p:sp>
        <p:nvSpPr>
          <p:cNvPr id="15" name="14 lentelės vietos rezervavimo ženklas">
            <a:extLst>
              <a:ext uri="{FF2B5EF4-FFF2-40B4-BE49-F238E27FC236}">
                <a16:creationId xmlns:a16="http://schemas.microsoft.com/office/drawing/2014/main" id="{7658F6E5-229A-4857-8140-782AA94211B5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5159375" y="1347788"/>
            <a:ext cx="6121400" cy="4090987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lt-LT" noProof="0"/>
              <a:t>Spustelėkite piktogramą, kad įtrauktumėte lentelę</a:t>
            </a:r>
          </a:p>
        </p:txBody>
      </p:sp>
      <p:sp>
        <p:nvSpPr>
          <p:cNvPr id="17" name="Laisva forma: 16 figūra">
            <a:extLst>
              <a:ext uri="{FF2B5EF4-FFF2-40B4-BE49-F238E27FC236}">
                <a16:creationId xmlns:a16="http://schemas.microsoft.com/office/drawing/2014/main" id="{9FB4E85B-0FE6-4367-8B3F-4F3B5621BF3B}"/>
              </a:ext>
            </a:extLst>
          </p:cNvPr>
          <p:cNvSpPr/>
          <p:nvPr/>
        </p:nvSpPr>
        <p:spPr>
          <a:xfrm>
            <a:off x="2641930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lt-LT" noProof="0"/>
          </a:p>
        </p:txBody>
      </p:sp>
      <p:sp>
        <p:nvSpPr>
          <p:cNvPr id="18" name="Laisva forma: 17 figūra">
            <a:extLst>
              <a:ext uri="{FF2B5EF4-FFF2-40B4-BE49-F238E27FC236}">
                <a16:creationId xmlns:a16="http://schemas.microsoft.com/office/drawing/2014/main" id="{6AC08F80-E4EE-498F-927C-7F97FBA89C96}"/>
              </a:ext>
            </a:extLst>
          </p:cNvPr>
          <p:cNvSpPr/>
          <p:nvPr/>
        </p:nvSpPr>
        <p:spPr>
          <a:xfrm>
            <a:off x="2847733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76814" t="10702" r="6336" b="-114608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lt-LT" noProof="0"/>
          </a:p>
        </p:txBody>
      </p:sp>
    </p:spTree>
    <p:extLst>
      <p:ext uri="{BB962C8B-B14F-4D97-AF65-F5344CB8AC3E}">
        <p14:creationId xmlns:p14="http://schemas.microsoft.com/office/powerpoint/2010/main" val="4200568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veikslėlis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16 grafinis elementas">
            <a:extLst>
              <a:ext uri="{FF2B5EF4-FFF2-40B4-BE49-F238E27FC236}">
                <a16:creationId xmlns:a16="http://schemas.microsoft.com/office/drawing/2014/main" id="{A6C11E25-2AF0-4EBF-905C-81BDCFB5E4C8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7" name="Laisva forma: 6 figūra">
              <a:extLst>
                <a:ext uri="{FF2B5EF4-FFF2-40B4-BE49-F238E27FC236}">
                  <a16:creationId xmlns:a16="http://schemas.microsoft.com/office/drawing/2014/main" id="{9D892266-5EB4-4DE9-BB23-F21047C71611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8" name="Laisva forma: 7 figūra">
              <a:extLst>
                <a:ext uri="{FF2B5EF4-FFF2-40B4-BE49-F238E27FC236}">
                  <a16:creationId xmlns:a16="http://schemas.microsoft.com/office/drawing/2014/main" id="{ADD8BBD5-9B7C-4CF3-9606-41DC9C0151B9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</p:grpSp>
      <p:sp>
        <p:nvSpPr>
          <p:cNvPr id="3" name="2 poraštės vietos rezervavimo ženklas">
            <a:extLst>
              <a:ext uri="{FF2B5EF4-FFF2-40B4-BE49-F238E27FC236}">
                <a16:creationId xmlns:a16="http://schemas.microsoft.com/office/drawing/2014/main" id="{4C97017C-1C1C-4B7D-A1F6-792FC58C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lt-LT" noProof="0"/>
              <a:t>ĮTRAUKTI PORAŠTĘ</a:t>
            </a:r>
          </a:p>
        </p:txBody>
      </p:sp>
      <p:sp>
        <p:nvSpPr>
          <p:cNvPr id="4" name="3 skaidrės numerio vietos rezervavimo ženklas">
            <a:extLst>
              <a:ext uri="{FF2B5EF4-FFF2-40B4-BE49-F238E27FC236}">
                <a16:creationId xmlns:a16="http://schemas.microsoft.com/office/drawing/2014/main" id="{1247CDBA-2DF6-4122-86A8-F7C1A644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lt-LT" noProof="0" smtClean="0"/>
              <a:t>‹#›</a:t>
            </a:fld>
            <a:endParaRPr lang="lt-LT" noProof="0"/>
          </a:p>
        </p:txBody>
      </p:sp>
      <p:grpSp>
        <p:nvGrpSpPr>
          <p:cNvPr id="9" name="4 grafinis elementas">
            <a:extLst>
              <a:ext uri="{FF2B5EF4-FFF2-40B4-BE49-F238E27FC236}">
                <a16:creationId xmlns:a16="http://schemas.microsoft.com/office/drawing/2014/main" id="{EA075FD4-B92A-4706-AF9F-516E4D97661A}"/>
              </a:ext>
            </a:extLst>
          </p:cNvPr>
          <p:cNvGrpSpPr/>
          <p:nvPr/>
        </p:nvGrpSpPr>
        <p:grpSpPr>
          <a:xfrm>
            <a:off x="3101009" y="-12694"/>
            <a:ext cx="9094808" cy="5689901"/>
            <a:chOff x="227974" y="-12694"/>
            <a:chExt cx="11967843" cy="5689901"/>
          </a:xfrm>
        </p:grpSpPr>
        <p:sp>
          <p:nvSpPr>
            <p:cNvPr id="10" name="Laisva forma: 9 figūra">
              <a:extLst>
                <a:ext uri="{FF2B5EF4-FFF2-40B4-BE49-F238E27FC236}">
                  <a16:creationId xmlns:a16="http://schemas.microsoft.com/office/drawing/2014/main" id="{CC47232B-AA36-4054-91B9-8A58B1EB5A7C}"/>
                </a:ext>
              </a:extLst>
            </p:cNvPr>
            <p:cNvSpPr/>
            <p:nvPr/>
          </p:nvSpPr>
          <p:spPr>
            <a:xfrm>
              <a:off x="227974" y="-12694"/>
              <a:ext cx="2146414" cy="5677200"/>
            </a:xfrm>
            <a:custGeom>
              <a:avLst/>
              <a:gdLst>
                <a:gd name="connsiteX0" fmla="*/ 1684102 w 2146413"/>
                <a:gd name="connsiteY0" fmla="*/ 12694 h 5677200"/>
                <a:gd name="connsiteX1" fmla="*/ 12694 w 2146413"/>
                <a:gd name="connsiteY1" fmla="*/ 508020 h 5677200"/>
                <a:gd name="connsiteX2" fmla="*/ 1184966 w 2146413"/>
                <a:gd name="connsiteY2" fmla="*/ 5677194 h 5677200"/>
                <a:gd name="connsiteX3" fmla="*/ 2136246 w 2146413"/>
                <a:gd name="connsiteY3" fmla="*/ 5494304 h 5677200"/>
                <a:gd name="connsiteX4" fmla="*/ 1945736 w 2146413"/>
                <a:gd name="connsiteY4" fmla="*/ 12694 h 5677200"/>
                <a:gd name="connsiteX5" fmla="*/ 1684102 w 2146413"/>
                <a:gd name="connsiteY5" fmla="*/ 12694 h 567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6413" h="5677200">
                  <a:moveTo>
                    <a:pt x="1684102" y="12694"/>
                  </a:moveTo>
                  <a:cubicBezTo>
                    <a:pt x="1158295" y="151131"/>
                    <a:pt x="12694" y="508020"/>
                    <a:pt x="12694" y="508020"/>
                  </a:cubicBezTo>
                  <a:cubicBezTo>
                    <a:pt x="12694" y="508020"/>
                    <a:pt x="764574" y="1905094"/>
                    <a:pt x="1184966" y="5677194"/>
                  </a:cubicBezTo>
                  <a:cubicBezTo>
                    <a:pt x="1404688" y="5606070"/>
                    <a:pt x="2136246" y="5494304"/>
                    <a:pt x="2136246" y="5494304"/>
                  </a:cubicBezTo>
                  <a:cubicBezTo>
                    <a:pt x="2136246" y="5494304"/>
                    <a:pt x="1963517" y="568983"/>
                    <a:pt x="1945736" y="12694"/>
                  </a:cubicBezTo>
                  <a:lnTo>
                    <a:pt x="1684102" y="12694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accent5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11" name="Laisva forma: 10 figūra">
              <a:extLst>
                <a:ext uri="{FF2B5EF4-FFF2-40B4-BE49-F238E27FC236}">
                  <a16:creationId xmlns:a16="http://schemas.microsoft.com/office/drawing/2014/main" id="{A10FD2C3-F226-42E6-A01E-50BAFB037D89}"/>
                </a:ext>
              </a:extLst>
            </p:cNvPr>
            <p:cNvSpPr/>
            <p:nvPr/>
          </p:nvSpPr>
          <p:spPr>
            <a:xfrm>
              <a:off x="866818" y="-12694"/>
              <a:ext cx="11328999" cy="5689901"/>
            </a:xfrm>
            <a:custGeom>
              <a:avLst/>
              <a:gdLst>
                <a:gd name="connsiteX0" fmla="*/ 11322642 w 11328999"/>
                <a:gd name="connsiteY0" fmla="*/ 4653519 h 5689900"/>
                <a:gd name="connsiteX1" fmla="*/ 11322642 w 11328999"/>
                <a:gd name="connsiteY1" fmla="*/ 12694 h 5689900"/>
                <a:gd name="connsiteX2" fmla="*/ 12694 w 11328999"/>
                <a:gd name="connsiteY2" fmla="*/ 12694 h 5689900"/>
                <a:gd name="connsiteX3" fmla="*/ 560093 w 11328999"/>
                <a:gd name="connsiteY3" fmla="*/ 5689894 h 568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8999" h="5689900">
                  <a:moveTo>
                    <a:pt x="11322642" y="4653519"/>
                  </a:moveTo>
                  <a:lnTo>
                    <a:pt x="11322642" y="12694"/>
                  </a:lnTo>
                  <a:lnTo>
                    <a:pt x="12694" y="12694"/>
                  </a:lnTo>
                  <a:lnTo>
                    <a:pt x="560093" y="568989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13" name="Laisva forma: 12 figūra">
              <a:extLst>
                <a:ext uri="{FF2B5EF4-FFF2-40B4-BE49-F238E27FC236}">
                  <a16:creationId xmlns:a16="http://schemas.microsoft.com/office/drawing/2014/main" id="{D326E1C1-191D-4CBC-9151-C6FB8AFCA679}"/>
                </a:ext>
              </a:extLst>
            </p:cNvPr>
            <p:cNvSpPr/>
            <p:nvPr/>
          </p:nvSpPr>
          <p:spPr>
            <a:xfrm>
              <a:off x="1152583" y="-12694"/>
              <a:ext cx="11036884" cy="5410486"/>
            </a:xfrm>
            <a:custGeom>
              <a:avLst/>
              <a:gdLst>
                <a:gd name="connsiteX0" fmla="*/ 11036877 w 11036883"/>
                <a:gd name="connsiteY0" fmla="*/ 4372834 h 5410485"/>
                <a:gd name="connsiteX1" fmla="*/ 555013 w 11036883"/>
                <a:gd name="connsiteY1" fmla="*/ 5382538 h 5410485"/>
                <a:gd name="connsiteX2" fmla="*/ 38095 w 11036883"/>
                <a:gd name="connsiteY2" fmla="*/ 12694 h 5410485"/>
                <a:gd name="connsiteX3" fmla="*/ 12694 w 11036883"/>
                <a:gd name="connsiteY3" fmla="*/ 12694 h 5410485"/>
                <a:gd name="connsiteX4" fmla="*/ 530881 w 11036883"/>
                <a:gd name="connsiteY4" fmla="*/ 5396509 h 5410485"/>
                <a:gd name="connsiteX5" fmla="*/ 532151 w 11036883"/>
                <a:gd name="connsiteY5" fmla="*/ 5409209 h 5410485"/>
                <a:gd name="connsiteX6" fmla="*/ 11036877 w 11036883"/>
                <a:gd name="connsiteY6" fmla="*/ 4398236 h 541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36883" h="5410485">
                  <a:moveTo>
                    <a:pt x="11036877" y="4372834"/>
                  </a:moveTo>
                  <a:lnTo>
                    <a:pt x="555013" y="5382538"/>
                  </a:lnTo>
                  <a:lnTo>
                    <a:pt x="38095" y="12694"/>
                  </a:lnTo>
                  <a:lnTo>
                    <a:pt x="12694" y="12694"/>
                  </a:lnTo>
                  <a:lnTo>
                    <a:pt x="530881" y="5396509"/>
                  </a:lnTo>
                  <a:lnTo>
                    <a:pt x="532151" y="5409209"/>
                  </a:lnTo>
                  <a:lnTo>
                    <a:pt x="11036877" y="4398236"/>
                  </a:lnTo>
                  <a:close/>
                </a:path>
              </a:pathLst>
            </a:custGeom>
            <a:solidFill>
              <a:schemeClr val="bg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</p:grpSp>
      <p:sp>
        <p:nvSpPr>
          <p:cNvPr id="16" name="3 teksto vietos rezervavimo ženklas">
            <a:extLst>
              <a:ext uri="{FF2B5EF4-FFF2-40B4-BE49-F238E27FC236}">
                <a16:creationId xmlns:a16="http://schemas.microsoft.com/office/drawing/2014/main" id="{768D53E4-BBD0-4F2E-B5E9-1CDB627A84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94969" y="2282951"/>
            <a:ext cx="3055579" cy="340271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108000" rIns="108000" bIns="108000" rtlCol="0" anchor="ctr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lang="en-US" sz="2000" b="1">
                <a:solidFill>
                  <a:schemeClr val="bg1"/>
                </a:solidFill>
              </a:defRPr>
            </a:lvl1pPr>
          </a:lstStyle>
          <a:p>
            <a:pPr marL="228600" lvl="0" indent="-228600" rtl="0"/>
            <a:r>
              <a:rPr lang="lt-LT" noProof="0"/>
              <a:t>RUOŠINIO TEKSTO STILIŲ REDAGAVIMAS</a:t>
            </a:r>
          </a:p>
        </p:txBody>
      </p:sp>
      <p:sp>
        <p:nvSpPr>
          <p:cNvPr id="20" name="19 paveikslėlio vietos rezervavimo ženklas">
            <a:extLst>
              <a:ext uri="{FF2B5EF4-FFF2-40B4-BE49-F238E27FC236}">
                <a16:creationId xmlns:a16="http://schemas.microsoft.com/office/drawing/2014/main" id="{C9B40841-64AD-4F36-A387-121624847296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3703978" y="1"/>
            <a:ext cx="8495014" cy="5685664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lt-LT" noProof="0"/>
              <a:t>Spustelėkite piktogramą, kad įtrauktumėte paveikslėlį</a:t>
            </a:r>
          </a:p>
        </p:txBody>
      </p:sp>
      <p:sp>
        <p:nvSpPr>
          <p:cNvPr id="25" name="22 pavadinimas">
            <a:extLst>
              <a:ext uri="{FF2B5EF4-FFF2-40B4-BE49-F238E27FC236}">
                <a16:creationId xmlns:a16="http://schemas.microsoft.com/office/drawing/2014/main" id="{A7AAB7EE-08F8-4859-95A3-BAB2909A0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-61166" y="919125"/>
            <a:ext cx="3890555" cy="1091949"/>
          </a:xfrm>
          <a:custGeom>
            <a:avLst/>
            <a:gdLst>
              <a:gd name="connsiteX0" fmla="*/ 0 w 4011780"/>
              <a:gd name="connsiteY0" fmla="*/ 916770 h 916770"/>
              <a:gd name="connsiteX1" fmla="*/ 229193 w 4011780"/>
              <a:gd name="connsiteY1" fmla="*/ 0 h 916770"/>
              <a:gd name="connsiteX2" fmla="*/ 3782588 w 4011780"/>
              <a:gd name="connsiteY2" fmla="*/ 0 h 916770"/>
              <a:gd name="connsiteX3" fmla="*/ 4011780 w 4011780"/>
              <a:gd name="connsiteY3" fmla="*/ 916770 h 916770"/>
              <a:gd name="connsiteX4" fmla="*/ 0 w 4011780"/>
              <a:gd name="connsiteY4" fmla="*/ 916770 h 916770"/>
              <a:gd name="connsiteX0" fmla="*/ 0 w 4187844"/>
              <a:gd name="connsiteY0" fmla="*/ 916770 h 1051526"/>
              <a:gd name="connsiteX1" fmla="*/ 229193 w 4187844"/>
              <a:gd name="connsiteY1" fmla="*/ 0 h 1051526"/>
              <a:gd name="connsiteX2" fmla="*/ 3782588 w 4187844"/>
              <a:gd name="connsiteY2" fmla="*/ 0 h 1051526"/>
              <a:gd name="connsiteX3" fmla="*/ 4187844 w 4187844"/>
              <a:gd name="connsiteY3" fmla="*/ 1051526 h 1051526"/>
              <a:gd name="connsiteX4" fmla="*/ 0 w 4187844"/>
              <a:gd name="connsiteY4" fmla="*/ 916770 h 1051526"/>
              <a:gd name="connsiteX0" fmla="*/ 0 w 4187844"/>
              <a:gd name="connsiteY0" fmla="*/ 939936 h 1074692"/>
              <a:gd name="connsiteX1" fmla="*/ 229193 w 4187844"/>
              <a:gd name="connsiteY1" fmla="*/ 23166 h 1074692"/>
              <a:gd name="connsiteX2" fmla="*/ 4165479 w 4187844"/>
              <a:gd name="connsiteY2" fmla="*/ 0 h 1074692"/>
              <a:gd name="connsiteX3" fmla="*/ 4187844 w 4187844"/>
              <a:gd name="connsiteY3" fmla="*/ 1074692 h 1074692"/>
              <a:gd name="connsiteX4" fmla="*/ 0 w 4187844"/>
              <a:gd name="connsiteY4" fmla="*/ 939936 h 1074692"/>
              <a:gd name="connsiteX0" fmla="*/ 0 w 4860085"/>
              <a:gd name="connsiteY0" fmla="*/ 1101781 h 1101781"/>
              <a:gd name="connsiteX1" fmla="*/ 901434 w 4860085"/>
              <a:gd name="connsiteY1" fmla="*/ 23166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60085"/>
              <a:gd name="connsiteY0" fmla="*/ 1101781 h 1101781"/>
              <a:gd name="connsiteX1" fmla="*/ 84487 w 4860085"/>
              <a:gd name="connsiteY1" fmla="*/ 53552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86832"/>
              <a:gd name="connsiteY0" fmla="*/ 1098969 h 1098969"/>
              <a:gd name="connsiteX1" fmla="*/ 111234 w 4886832"/>
              <a:gd name="connsiteY1" fmla="*/ 53552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86832"/>
              <a:gd name="connsiteY0" fmla="*/ 1098969 h 1098969"/>
              <a:gd name="connsiteX1" fmla="*/ 95749 w 4886832"/>
              <a:gd name="connsiteY1" fmla="*/ 46516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92182"/>
              <a:gd name="connsiteY0" fmla="*/ 1098407 h 1098407"/>
              <a:gd name="connsiteX1" fmla="*/ 101099 w 4892182"/>
              <a:gd name="connsiteY1" fmla="*/ 46516 h 1098407"/>
              <a:gd name="connsiteX2" fmla="*/ 4869817 w 4892182"/>
              <a:gd name="connsiteY2" fmla="*/ 0 h 1098407"/>
              <a:gd name="connsiteX3" fmla="*/ 4892182 w 4892182"/>
              <a:gd name="connsiteY3" fmla="*/ 1074692 h 1098407"/>
              <a:gd name="connsiteX4" fmla="*/ 0 w 4892182"/>
              <a:gd name="connsiteY4" fmla="*/ 1098407 h 1098407"/>
              <a:gd name="connsiteX0" fmla="*/ 5888 w 4898070"/>
              <a:gd name="connsiteY0" fmla="*/ 1098407 h 1098407"/>
              <a:gd name="connsiteX1" fmla="*/ 0 w 4898070"/>
              <a:gd name="connsiteY1" fmla="*/ 35271 h 1098407"/>
              <a:gd name="connsiteX2" fmla="*/ 4875705 w 4898070"/>
              <a:gd name="connsiteY2" fmla="*/ 0 h 1098407"/>
              <a:gd name="connsiteX3" fmla="*/ 4898070 w 4898070"/>
              <a:gd name="connsiteY3" fmla="*/ 1074692 h 1098407"/>
              <a:gd name="connsiteX4" fmla="*/ 5888 w 4898070"/>
              <a:gd name="connsiteY4" fmla="*/ 1098407 h 1098407"/>
              <a:gd name="connsiteX0" fmla="*/ 25 w 5005106"/>
              <a:gd name="connsiteY0" fmla="*/ 1091949 h 1091949"/>
              <a:gd name="connsiteX1" fmla="*/ 107036 w 5005106"/>
              <a:gd name="connsiteY1" fmla="*/ 35271 h 1091949"/>
              <a:gd name="connsiteX2" fmla="*/ 4982741 w 5005106"/>
              <a:gd name="connsiteY2" fmla="*/ 0 h 1091949"/>
              <a:gd name="connsiteX3" fmla="*/ 5005106 w 5005106"/>
              <a:gd name="connsiteY3" fmla="*/ 1074692 h 1091949"/>
              <a:gd name="connsiteX4" fmla="*/ 25 w 5005106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5081" h="1091949">
                <a:moveTo>
                  <a:pt x="0" y="1091949"/>
                </a:moveTo>
                <a:lnTo>
                  <a:pt x="107011" y="35271"/>
                </a:lnTo>
                <a:lnTo>
                  <a:pt x="4982716" y="0"/>
                </a:lnTo>
                <a:lnTo>
                  <a:pt x="5005081" y="1074692"/>
                </a:lnTo>
                <a:lnTo>
                  <a:pt x="0" y="1091949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solidFill>
              <a:srgbClr val="99B898"/>
            </a:solidFill>
          </a:ln>
        </p:spPr>
        <p:txBody>
          <a:bodyPr lIns="954000"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lt-LT" noProof="0"/>
              <a:t>Didelis paveikslas</a:t>
            </a:r>
          </a:p>
        </p:txBody>
      </p:sp>
    </p:spTree>
    <p:extLst>
      <p:ext uri="{BB962C8B-B14F-4D97-AF65-F5344CB8AC3E}">
        <p14:creationId xmlns:p14="http://schemas.microsoft.com/office/powerpoint/2010/main" val="3656831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a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16 grafinis elementas">
            <a:extLst>
              <a:ext uri="{FF2B5EF4-FFF2-40B4-BE49-F238E27FC236}">
                <a16:creationId xmlns:a16="http://schemas.microsoft.com/office/drawing/2014/main" id="{10E52898-F619-494E-9A8E-D3CD0AF8B0E9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0" name="Laisva forma: 9 figūra">
              <a:extLst>
                <a:ext uri="{FF2B5EF4-FFF2-40B4-BE49-F238E27FC236}">
                  <a16:creationId xmlns:a16="http://schemas.microsoft.com/office/drawing/2014/main" id="{B07EB11E-BCCF-4D3D-94A5-C5461CC106A2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11" name="Laisva forma: 10 figūra">
              <a:extLst>
                <a:ext uri="{FF2B5EF4-FFF2-40B4-BE49-F238E27FC236}">
                  <a16:creationId xmlns:a16="http://schemas.microsoft.com/office/drawing/2014/main" id="{760EF36E-DD5E-492D-AD65-5711A7E6D3CD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</p:grpSp>
      <p:sp>
        <p:nvSpPr>
          <p:cNvPr id="2" name="1 pavadinimas">
            <a:extLst>
              <a:ext uri="{FF2B5EF4-FFF2-40B4-BE49-F238E27FC236}">
                <a16:creationId xmlns:a16="http://schemas.microsoft.com/office/drawing/2014/main" id="{CCF02D3A-D463-46FA-BA54-F231414BB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752" y="5382175"/>
            <a:ext cx="3968496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rtlCol="0" anchor="ctr" anchorCtr="0">
            <a:normAutofit/>
          </a:bodyPr>
          <a:lstStyle>
            <a:lvl1pPr algn="l"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lt-LT" noProof="0"/>
              <a:t>SPUSTELĖJĘ REDAGUOKITE ŠABLONO PAVADINIMO STILIŲ</a:t>
            </a:r>
          </a:p>
        </p:txBody>
      </p:sp>
      <p:sp>
        <p:nvSpPr>
          <p:cNvPr id="6" name="5 poraštės vietos rezervavimo ženklas">
            <a:extLst>
              <a:ext uri="{FF2B5EF4-FFF2-40B4-BE49-F238E27FC236}">
                <a16:creationId xmlns:a16="http://schemas.microsoft.com/office/drawing/2014/main" id="{0B13FE47-714B-440C-B0F1-CF020E2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lt-LT" noProof="0"/>
              <a:t>ĮTRAUKTI PORAŠTĘ</a:t>
            </a:r>
          </a:p>
        </p:txBody>
      </p:sp>
      <p:sp>
        <p:nvSpPr>
          <p:cNvPr id="7" name="6 skaidrės numerio vietos rezervavimo ženklas">
            <a:extLst>
              <a:ext uri="{FF2B5EF4-FFF2-40B4-BE49-F238E27FC236}">
                <a16:creationId xmlns:a16="http://schemas.microsoft.com/office/drawing/2014/main" id="{1FC9E707-512B-4E7C-A2EE-18CCAB03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lt-LT" noProof="0" smtClean="0"/>
              <a:t>‹#›</a:t>
            </a:fld>
            <a:endParaRPr lang="lt-LT" noProof="0"/>
          </a:p>
        </p:txBody>
      </p:sp>
      <p:sp>
        <p:nvSpPr>
          <p:cNvPr id="13" name="12 medijos vietos rezervavimo ženklas">
            <a:extLst>
              <a:ext uri="{FF2B5EF4-FFF2-40B4-BE49-F238E27FC236}">
                <a16:creationId xmlns:a16="http://schemas.microsoft.com/office/drawing/2014/main" id="{60B14607-605B-4FF3-A0F5-BB2FCD9460CC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1743456" y="1113044"/>
            <a:ext cx="8705088" cy="4050792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lt-LT" noProof="0"/>
              <a:t>Spustelėkite piktogramą, kad įtrauktumėte medijos</a:t>
            </a:r>
          </a:p>
        </p:txBody>
      </p:sp>
      <p:sp>
        <p:nvSpPr>
          <p:cNvPr id="17" name="Laisva forma: 16 figūra">
            <a:extLst>
              <a:ext uri="{FF2B5EF4-FFF2-40B4-BE49-F238E27FC236}">
                <a16:creationId xmlns:a16="http://schemas.microsoft.com/office/drawing/2014/main" id="{C014D0AB-6E42-4C38-96B3-E4512EF81B12}"/>
              </a:ext>
            </a:extLst>
          </p:cNvPr>
          <p:cNvSpPr/>
          <p:nvPr/>
        </p:nvSpPr>
        <p:spPr>
          <a:xfrm>
            <a:off x="-12729" y="3056551"/>
            <a:ext cx="1309593" cy="470436"/>
          </a:xfrm>
          <a:custGeom>
            <a:avLst/>
            <a:gdLst>
              <a:gd name="connsiteX0" fmla="*/ 1296892 w 1309592"/>
              <a:gd name="connsiteY0" fmla="*/ 12728 h 470436"/>
              <a:gd name="connsiteX1" fmla="*/ 544194 w 1309592"/>
              <a:gd name="connsiteY1" fmla="*/ 13999 h 470436"/>
              <a:gd name="connsiteX2" fmla="*/ 12728 w 1309592"/>
              <a:gd name="connsiteY2" fmla="*/ 128430 h 470436"/>
              <a:gd name="connsiteX3" fmla="*/ 12728 w 1309592"/>
              <a:gd name="connsiteY3" fmla="*/ 469178 h 470436"/>
              <a:gd name="connsiteX4" fmla="*/ 652267 w 1309592"/>
              <a:gd name="connsiteY4" fmla="*/ 335676 h 4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lt-LT" noProof="0"/>
          </a:p>
        </p:txBody>
      </p:sp>
      <p:sp>
        <p:nvSpPr>
          <p:cNvPr id="16" name="Laisva forma: 15 figūra">
            <a:extLst>
              <a:ext uri="{FF2B5EF4-FFF2-40B4-BE49-F238E27FC236}">
                <a16:creationId xmlns:a16="http://schemas.microsoft.com/office/drawing/2014/main" id="{D0C0C476-0F93-4FFD-8D6A-6F1E2859E1FF}"/>
              </a:ext>
            </a:extLst>
          </p:cNvPr>
          <p:cNvSpPr/>
          <p:nvPr/>
        </p:nvSpPr>
        <p:spPr>
          <a:xfrm>
            <a:off x="-12729" y="2995521"/>
            <a:ext cx="1525739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2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r>
              <a:rPr lang="lt-LT" noProof="0"/>
              <a:t> </a:t>
            </a:r>
          </a:p>
        </p:txBody>
      </p:sp>
      <p:sp>
        <p:nvSpPr>
          <p:cNvPr id="19" name="Laisva forma: 18 figūra">
            <a:extLst>
              <a:ext uri="{FF2B5EF4-FFF2-40B4-BE49-F238E27FC236}">
                <a16:creationId xmlns:a16="http://schemas.microsoft.com/office/drawing/2014/main" id="{37DED860-B2F3-4B02-B7C4-F0FC61CFA7AC}"/>
              </a:ext>
            </a:extLst>
          </p:cNvPr>
          <p:cNvSpPr/>
          <p:nvPr/>
        </p:nvSpPr>
        <p:spPr>
          <a:xfrm>
            <a:off x="10792048" y="-12728"/>
            <a:ext cx="1398594" cy="1665599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lt-LT" noProof="0"/>
          </a:p>
        </p:txBody>
      </p:sp>
      <p:sp>
        <p:nvSpPr>
          <p:cNvPr id="18" name="Laisva forma: 17 figūra">
            <a:extLst>
              <a:ext uri="{FF2B5EF4-FFF2-40B4-BE49-F238E27FC236}">
                <a16:creationId xmlns:a16="http://schemas.microsoft.com/office/drawing/2014/main" id="{A8325BE9-BD79-4F37-99D7-6CE4487E9256}"/>
              </a:ext>
            </a:extLst>
          </p:cNvPr>
          <p:cNvSpPr/>
          <p:nvPr/>
        </p:nvSpPr>
        <p:spPr>
          <a:xfrm>
            <a:off x="10686456" y="-12728"/>
            <a:ext cx="1513025" cy="1983461"/>
          </a:xfrm>
          <a:custGeom>
            <a:avLst/>
            <a:gdLst>
              <a:gd name="connsiteX0" fmla="*/ 1505410 w 1513024"/>
              <a:gd name="connsiteY0" fmla="*/ 12728 h 1983460"/>
              <a:gd name="connsiteX1" fmla="*/ 1504139 w 1513024"/>
              <a:gd name="connsiteY1" fmla="*/ 12728 h 1983460"/>
              <a:gd name="connsiteX2" fmla="*/ 12728 w 1513024"/>
              <a:gd name="connsiteY2" fmla="*/ 1699941 h 1983460"/>
              <a:gd name="connsiteX3" fmla="*/ 321691 w 1513024"/>
              <a:gd name="connsiteY3" fmla="*/ 1972031 h 1983460"/>
              <a:gd name="connsiteX4" fmla="*/ 1505410 w 1513024"/>
              <a:gd name="connsiteY4" fmla="*/ 633195 h 198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24" h="1983460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>
            <a:blip r:embed="rId3"/>
            <a:srcRect/>
            <a:stretch>
              <a:fillRect l="10185" t="-69719" r="-101663" b="637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lt-LT" noProof="0"/>
          </a:p>
        </p:txBody>
      </p:sp>
    </p:spTree>
    <p:extLst>
      <p:ext uri="{BB962C8B-B14F-4D97-AF65-F5344CB8AC3E}">
        <p14:creationId xmlns:p14="http://schemas.microsoft.com/office/powerpoint/2010/main" val="1013977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pavadinimo vietos rezervavimo ženklas">
            <a:extLst>
              <a:ext uri="{FF2B5EF4-FFF2-40B4-BE49-F238E27FC236}">
                <a16:creationId xmlns:a16="http://schemas.microsoft.com/office/drawing/2014/main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lt-LT" noProof="0"/>
              <a:t>Spustelėkite, jei norite redaguoti ruošinio pavadinimo stilių</a:t>
            </a:r>
          </a:p>
        </p:txBody>
      </p:sp>
      <p:sp>
        <p:nvSpPr>
          <p:cNvPr id="3" name="2 teksto vietos rezervavimo ženklas">
            <a:extLst>
              <a:ext uri="{FF2B5EF4-FFF2-40B4-BE49-F238E27FC236}">
                <a16:creationId xmlns:a16="http://schemas.microsoft.com/office/drawing/2014/main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lt-LT" noProof="0"/>
              <a:t>Spustelėkite, jei norite redaguoti ruošinio teksto stilius</a:t>
            </a:r>
          </a:p>
          <a:p>
            <a:pPr lvl="1" rtl="0"/>
            <a:r>
              <a:rPr lang="lt-LT" noProof="0"/>
              <a:t>Antras lygis</a:t>
            </a:r>
          </a:p>
          <a:p>
            <a:pPr lvl="2" rtl="0"/>
            <a:r>
              <a:rPr lang="lt-LT" noProof="0"/>
              <a:t>Trečias lygis</a:t>
            </a:r>
          </a:p>
          <a:p>
            <a:pPr lvl="3" rtl="0"/>
            <a:r>
              <a:rPr lang="lt-LT" noProof="0"/>
              <a:t>Ketvirtas lygis</a:t>
            </a:r>
          </a:p>
          <a:p>
            <a:pPr lvl="4" rtl="0"/>
            <a:r>
              <a:rPr lang="lt-LT" noProof="0"/>
              <a:t>Penktas lygis</a:t>
            </a:r>
          </a:p>
        </p:txBody>
      </p:sp>
      <p:sp>
        <p:nvSpPr>
          <p:cNvPr id="4" name="3 datos vietos rezervavimo ženklas">
            <a:extLst>
              <a:ext uri="{FF2B5EF4-FFF2-40B4-BE49-F238E27FC236}">
                <a16:creationId xmlns:a16="http://schemas.microsoft.com/office/drawing/2014/main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lt-LT" noProof="0"/>
              <a:t>20XX-MM-DD</a:t>
            </a:r>
          </a:p>
        </p:txBody>
      </p:sp>
      <p:sp>
        <p:nvSpPr>
          <p:cNvPr id="5" name="4 poraštės vietos rezervavimo ženklas">
            <a:extLst>
              <a:ext uri="{FF2B5EF4-FFF2-40B4-BE49-F238E27FC236}">
                <a16:creationId xmlns:a16="http://schemas.microsoft.com/office/drawing/2014/main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pPr rtl="0"/>
            <a:r>
              <a:rPr lang="lt-LT" noProof="0"/>
              <a:t>ĮTRAUKTI PORAŠTĘ</a:t>
            </a:r>
          </a:p>
        </p:txBody>
      </p:sp>
      <p:sp>
        <p:nvSpPr>
          <p:cNvPr id="6" name="5 skaidrės numerio vietos rezervavimo ženklas">
            <a:extLst>
              <a:ext uri="{FF2B5EF4-FFF2-40B4-BE49-F238E27FC236}">
                <a16:creationId xmlns:a16="http://schemas.microsoft.com/office/drawing/2014/main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fld id="{98C0CDE5-970C-4CC4-BF43-0DA127E73E82}" type="slidenum">
              <a:rPr lang="lt-LT" noProof="0" smtClean="0"/>
              <a:pPr/>
              <a:t>‹#›</a:t>
            </a:fld>
            <a:endParaRPr lang="lt-LT" noProof="0"/>
          </a:p>
        </p:txBody>
      </p:sp>
    </p:spTree>
    <p:extLst>
      <p:ext uri="{BB962C8B-B14F-4D97-AF65-F5344CB8AC3E}">
        <p14:creationId xmlns:p14="http://schemas.microsoft.com/office/powerpoint/2010/main" val="2828830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5" r:id="rId8"/>
    <p:sldLayoutId id="2147483657" r:id="rId9"/>
    <p:sldLayoutId id="2147483658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9" r:id="rId16"/>
    <p:sldLayoutId id="2147483670" r:id="rId17"/>
    <p:sldLayoutId id="2147483667" r:id="rId18"/>
    <p:sldLayoutId id="2147483671" r:id="rId19"/>
    <p:sldLayoutId id="2147483668" r:id="rId20"/>
    <p:sldLayoutId id="2147483660" r:id="rId2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74" userDrawn="1">
          <p15:clr>
            <a:srgbClr val="F26B43"/>
          </p15:clr>
        </p15:guide>
        <p15:guide id="4" pos="7106" userDrawn="1">
          <p15:clr>
            <a:srgbClr val="F26B43"/>
          </p15:clr>
        </p15:guide>
        <p15:guide id="5" orient="horz" pos="3748" userDrawn="1">
          <p15:clr>
            <a:srgbClr val="F26B43"/>
          </p15:clr>
        </p15:guide>
        <p15:guide id="6" pos="3250" userDrawn="1">
          <p15:clr>
            <a:srgbClr val="F26B43"/>
          </p15:clr>
        </p15:guide>
        <p15:guide id="7" pos="443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pavadinimas">
            <a:extLst>
              <a:ext uri="{FF2B5EF4-FFF2-40B4-BE49-F238E27FC236}">
                <a16:creationId xmlns:a16="http://schemas.microsoft.com/office/drawing/2014/main" id="{2FF535A0-9A52-40AD-972C-D0F96C9052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algn="ctr" rtl="0"/>
            <a:r>
              <a:rPr lang="lt-LT" dirty="0"/>
              <a:t>Erasmus</a:t>
            </a:r>
          </a:p>
        </p:txBody>
      </p:sp>
      <p:sp>
        <p:nvSpPr>
          <p:cNvPr id="3" name="2 paantraštė">
            <a:extLst>
              <a:ext uri="{FF2B5EF4-FFF2-40B4-BE49-F238E27FC236}">
                <a16:creationId xmlns:a16="http://schemas.microsoft.com/office/drawing/2014/main" id="{5A81143F-FBEE-4565-886D-08852310C8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lt-LT" dirty="0"/>
              <a:t>Erasmus – Mes ir apie mus</a:t>
            </a:r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2475B543-6D35-F7B1-8B81-72A3BEB21E3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2505"/>
          <a:stretch/>
        </p:blipFill>
        <p:spPr>
          <a:xfrm rot="21010829">
            <a:off x="-344609" y="1545105"/>
            <a:ext cx="6296581" cy="4509834"/>
          </a:xfrm>
          <a:prstGeom prst="rect">
            <a:avLst/>
          </a:prstGeom>
        </p:spPr>
      </p:pic>
      <p:sp>
        <p:nvSpPr>
          <p:cNvPr id="6" name="Teksto vietos rezervavimo ženklas 5">
            <a:extLst>
              <a:ext uri="{FF2B5EF4-FFF2-40B4-BE49-F238E27FC236}">
                <a16:creationId xmlns:a16="http://schemas.microsoft.com/office/drawing/2014/main" id="{CDFE8CB6-D469-E0EE-DF8D-5CEA41F3E4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997746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skaidrės numerio vietos rezervavimo ženklas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98C0CDE5-970C-4CC4-BF43-0DA127E73E82}" type="slidenum">
              <a:rPr lang="lt-LT" smtClean="0"/>
              <a:pPr rtl="0">
                <a:spcAft>
                  <a:spcPts val="600"/>
                </a:spcAft>
              </a:pPr>
              <a:t>10</a:t>
            </a:fld>
            <a:endParaRPr lang="lt-LT"/>
          </a:p>
        </p:txBody>
      </p:sp>
      <p:sp>
        <p:nvSpPr>
          <p:cNvPr id="5" name="4 pavadinimas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557508" y="184294"/>
            <a:ext cx="4981320" cy="1325563"/>
          </a:xfrm>
        </p:spPr>
        <p:txBody>
          <a:bodyPr rtlCol="0" anchor="ctr">
            <a:normAutofit/>
          </a:bodyPr>
          <a:lstStyle/>
          <a:p>
            <a:pPr rtl="0"/>
            <a:r>
              <a:rPr lang="lt-LT" dirty="0"/>
              <a:t>Sunkumai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B1EDAB5-7783-379F-B5B6-9931F9FEC8AE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 bwMode="auto">
          <a:xfrm>
            <a:off x="664925" y="1922753"/>
            <a:ext cx="11044475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lt-LT" altLang="lt-LT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Skirtingos mokymo sistemos:</a:t>
            </a:r>
            <a:r>
              <a:rPr kumimoji="0" lang="lt-LT" altLang="lt-LT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Dėl skirtingų švietimo sistemų kartais buvo sunku suderinti projektų veiklas ir tikslus.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lt-LT" altLang="lt-LT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Kalbos barjerai:</a:t>
            </a:r>
            <a:r>
              <a:rPr kumimoji="0" lang="lt-LT" altLang="lt-LT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Nepaisant kalbų mokymosi galimybių, kalbos kartais sukeldavo iššūkių efektyviai bendraujant. </a:t>
            </a:r>
          </a:p>
        </p:txBody>
      </p:sp>
    </p:spTree>
    <p:extLst>
      <p:ext uri="{BB962C8B-B14F-4D97-AF65-F5344CB8AC3E}">
        <p14:creationId xmlns:p14="http://schemas.microsoft.com/office/powerpoint/2010/main" val="2266482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skaidrės numerio vietos rezervavimo ženklas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98C0CDE5-970C-4CC4-BF43-0DA127E73E82}" type="slidenum">
              <a:rPr lang="lt-LT" smtClean="0"/>
              <a:pPr rtl="0">
                <a:spcAft>
                  <a:spcPts val="600"/>
                </a:spcAft>
              </a:pPr>
              <a:t>11</a:t>
            </a:fld>
            <a:endParaRPr lang="lt-LT"/>
          </a:p>
        </p:txBody>
      </p:sp>
      <p:sp>
        <p:nvSpPr>
          <p:cNvPr id="5" name="4 pavadinimas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557508" y="184294"/>
            <a:ext cx="4981320" cy="1325563"/>
          </a:xfrm>
        </p:spPr>
        <p:txBody>
          <a:bodyPr rtlCol="0" anchor="ctr">
            <a:normAutofit/>
          </a:bodyPr>
          <a:lstStyle/>
          <a:p>
            <a:pPr rtl="0"/>
            <a:r>
              <a:rPr lang="lt-LT" dirty="0"/>
              <a:t>Nauda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B1EDAB5-7783-379F-B5B6-9931F9FEC8AE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 bwMode="auto">
          <a:xfrm>
            <a:off x="761525" y="1312085"/>
            <a:ext cx="11044475" cy="5401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lt-LT" sz="2000" b="1" dirty="0">
                <a:solidFill>
                  <a:schemeClr val="tx1"/>
                </a:solidFill>
              </a:rPr>
              <a:t>Mokytojams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lt-LT" sz="2000" b="1" dirty="0">
                <a:solidFill>
                  <a:schemeClr val="tx1"/>
                </a:solidFill>
              </a:rPr>
              <a:t>Profesinis tobulėjimas:</a:t>
            </a:r>
            <a:r>
              <a:rPr lang="lt-LT" sz="2000" dirty="0">
                <a:solidFill>
                  <a:schemeClr val="tx1"/>
                </a:solidFill>
              </a:rPr>
              <a:t> Galimybė dalintis pedagoginėmis inovacijomis ir metodais su kolegomis iš kitų šalių.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lt-LT" sz="2000" b="1" dirty="0">
                <a:solidFill>
                  <a:schemeClr val="tx1"/>
                </a:solidFill>
              </a:rPr>
              <a:t>Naujų idėjų įtraukimas į mokymosi procesą:</a:t>
            </a:r>
            <a:r>
              <a:rPr lang="lt-LT" sz="2000" dirty="0">
                <a:solidFill>
                  <a:schemeClr val="tx1"/>
                </a:solidFill>
              </a:rPr>
              <a:t> Įgyti patirties taikant skaitmenines technologijas ir inovatyvius mokymo metodus.</a:t>
            </a:r>
          </a:p>
          <a:p>
            <a:r>
              <a:rPr lang="lt-LT" sz="2000" b="1" dirty="0">
                <a:solidFill>
                  <a:schemeClr val="tx1"/>
                </a:solidFill>
              </a:rPr>
              <a:t>Mokiniams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lt-LT" sz="2000" b="1" dirty="0">
                <a:solidFill>
                  <a:schemeClr val="tx1"/>
                </a:solidFill>
              </a:rPr>
              <a:t>Tarpkultūrinis suvokimas:</a:t>
            </a:r>
            <a:r>
              <a:rPr lang="lt-LT" sz="2000" dirty="0">
                <a:solidFill>
                  <a:schemeClr val="tx1"/>
                </a:solidFill>
              </a:rPr>
              <a:t> Mokiniai plėtė savo supratimą apie kitas šalis ir kultūras.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lt-LT" sz="2000" b="1" dirty="0">
                <a:solidFill>
                  <a:schemeClr val="tx1"/>
                </a:solidFill>
              </a:rPr>
              <a:t>Technologijų naudojimo įgūdžiai:</a:t>
            </a:r>
            <a:r>
              <a:rPr lang="lt-LT" sz="2000" dirty="0">
                <a:solidFill>
                  <a:schemeClr val="tx1"/>
                </a:solidFill>
              </a:rPr>
              <a:t> Skatinamas atsakingas ir sąmoningas technologijų naudojimas mokymosi ir kasdienybėje.</a:t>
            </a:r>
          </a:p>
          <a:p>
            <a:r>
              <a:rPr lang="lt-LT" sz="2000" b="1" dirty="0">
                <a:solidFill>
                  <a:schemeClr val="tx1"/>
                </a:solidFill>
              </a:rPr>
              <a:t>Tėvams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lt-LT" sz="2000" b="1" dirty="0">
                <a:solidFill>
                  <a:schemeClr val="tx1"/>
                </a:solidFill>
              </a:rPr>
              <a:t>Vaikų įsitraukimas į tarptautinius projektus:</a:t>
            </a:r>
            <a:r>
              <a:rPr lang="lt-LT" sz="2000" dirty="0">
                <a:solidFill>
                  <a:schemeClr val="tx1"/>
                </a:solidFill>
              </a:rPr>
              <a:t> Tėvai matė, kaip jų vaikai ugdosi per Erasmus+ projektus, įgyja vertingų patirčių ir įgūdžių.</a:t>
            </a:r>
          </a:p>
          <a:p>
            <a:r>
              <a:rPr lang="lt-LT" sz="2000" b="1" dirty="0">
                <a:solidFill>
                  <a:schemeClr val="tx1"/>
                </a:solidFill>
              </a:rPr>
              <a:t>Bendruomenei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lt-LT" sz="2000" b="1" dirty="0">
                <a:solidFill>
                  <a:schemeClr val="tx1"/>
                </a:solidFill>
              </a:rPr>
              <a:t>Kultūriniai mainai:</a:t>
            </a:r>
            <a:r>
              <a:rPr lang="lt-LT" sz="2000" dirty="0">
                <a:solidFill>
                  <a:schemeClr val="tx1"/>
                </a:solidFill>
              </a:rPr>
              <a:t> Projektuose organizuoti renginiai įtraukė vietines bendruomenes, sudarydami galimybes susipažinti su skirtingų šalių tradicijomis.</a:t>
            </a:r>
          </a:p>
        </p:txBody>
      </p:sp>
    </p:spTree>
    <p:extLst>
      <p:ext uri="{BB962C8B-B14F-4D97-AF65-F5344CB8AC3E}">
        <p14:creationId xmlns:p14="http://schemas.microsoft.com/office/powerpoint/2010/main" val="24399441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skaidrės numerio vietos rezervavimo ženklas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98C0CDE5-970C-4CC4-BF43-0DA127E73E82}" type="slidenum">
              <a:rPr lang="lt-LT" smtClean="0"/>
              <a:pPr rtl="0">
                <a:spcAft>
                  <a:spcPts val="600"/>
                </a:spcAft>
              </a:pPr>
              <a:t>12</a:t>
            </a:fld>
            <a:endParaRPr lang="lt-LT"/>
          </a:p>
        </p:txBody>
      </p:sp>
      <p:sp>
        <p:nvSpPr>
          <p:cNvPr id="5" name="4 pavadinimas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557508" y="184294"/>
            <a:ext cx="4981320" cy="1325563"/>
          </a:xfrm>
        </p:spPr>
        <p:txBody>
          <a:bodyPr rtlCol="0" anchor="ctr">
            <a:normAutofit/>
          </a:bodyPr>
          <a:lstStyle/>
          <a:p>
            <a:pPr rtl="0"/>
            <a:r>
              <a:rPr lang="lt-LT" dirty="0"/>
              <a:t>Stipriosios Pusės</a:t>
            </a:r>
          </a:p>
        </p:txBody>
      </p:sp>
      <p:sp>
        <p:nvSpPr>
          <p:cNvPr id="6" name="Teksto vietos rezervavimo ženklas 5">
            <a:extLst>
              <a:ext uri="{FF2B5EF4-FFF2-40B4-BE49-F238E27FC236}">
                <a16:creationId xmlns:a16="http://schemas.microsoft.com/office/drawing/2014/main" id="{F447D477-8A25-A3FB-1CEE-8BD15FCA86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3901" y="2021334"/>
            <a:ext cx="11082099" cy="2111508"/>
          </a:xfrm>
        </p:spPr>
        <p:txBody>
          <a:bodyPr>
            <a:norm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lt-LT" altLang="lt-LT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Tarptautinė partnerystė:</a:t>
            </a:r>
            <a:r>
              <a:rPr kumimoji="0" lang="lt-LT" altLang="lt-LT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Stiprus bendradarbiavimas tarp šalių-partnerių, padedantis keistis žiniomis ir gerąja patirtimi.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lt-LT" altLang="lt-LT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Įvairialypis ugdymas:</a:t>
            </a:r>
            <a:r>
              <a:rPr kumimoji="0" lang="lt-LT" altLang="lt-LT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Skatinami ne tik akademiniai įgūdžiai, bet ir emocinis intelektas, socialiniai bei kultūriniai gebėjimai.</a:t>
            </a:r>
            <a:endParaRPr lang="lt-LT" sz="2400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83A83A-EFE6-C1B8-D3D5-4C034510B959}"/>
              </a:ext>
            </a:extLst>
          </p:cNvPr>
          <p:cNvSpPr txBox="1"/>
          <p:nvPr/>
        </p:nvSpPr>
        <p:spPr>
          <a:xfrm rot="21313391">
            <a:off x="-35642" y="4493778"/>
            <a:ext cx="4690670" cy="7078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lt-LT" sz="4000" b="1" dirty="0">
                <a:latin typeface="+mj-lt"/>
              </a:rPr>
              <a:t>Silpnosios</a:t>
            </a:r>
            <a:r>
              <a:rPr lang="lt-LT" b="1" dirty="0">
                <a:latin typeface="+mj-lt"/>
              </a:rPr>
              <a:t> </a:t>
            </a:r>
            <a:r>
              <a:rPr lang="lt-LT" sz="4000" b="1" dirty="0">
                <a:latin typeface="+mj-lt"/>
              </a:rPr>
              <a:t>Pusės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B79A96-8090-500A-B0C7-C92473401850}"/>
              </a:ext>
            </a:extLst>
          </p:cNvPr>
          <p:cNvSpPr txBox="1"/>
          <p:nvPr/>
        </p:nvSpPr>
        <p:spPr>
          <a:xfrm>
            <a:off x="736936" y="5516094"/>
            <a:ext cx="100834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t-LT" sz="2400" b="1" dirty="0"/>
              <a:t>Komunikacijos barjerai:</a:t>
            </a:r>
            <a:r>
              <a:rPr lang="lt-LT" sz="2400" dirty="0"/>
              <a:t> Skirtingos kalbos ir kultūriniai skirtumai kartais trukdė sklandžiam bendravimui.</a:t>
            </a:r>
          </a:p>
          <a:p>
            <a:pPr algn="just"/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7603780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skaidrės numerio vietos rezervavimo ženklas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98C0CDE5-970C-4CC4-BF43-0DA127E73E82}" type="slidenum">
              <a:rPr lang="lt-LT" smtClean="0"/>
              <a:pPr rtl="0">
                <a:spcAft>
                  <a:spcPts val="600"/>
                </a:spcAft>
              </a:pPr>
              <a:t>13</a:t>
            </a:fld>
            <a:endParaRPr lang="lt-LT"/>
          </a:p>
        </p:txBody>
      </p:sp>
      <p:sp>
        <p:nvSpPr>
          <p:cNvPr id="5" name="4 pavadinimas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557508" y="184294"/>
            <a:ext cx="4981320" cy="1325563"/>
          </a:xfrm>
        </p:spPr>
        <p:txBody>
          <a:bodyPr rtlCol="0" anchor="ctr">
            <a:normAutofit/>
          </a:bodyPr>
          <a:lstStyle/>
          <a:p>
            <a:pPr rtl="0"/>
            <a:r>
              <a:rPr lang="lt-LT" dirty="0"/>
              <a:t>Išvados</a:t>
            </a:r>
          </a:p>
        </p:txBody>
      </p:sp>
      <p:sp>
        <p:nvSpPr>
          <p:cNvPr id="6" name="Teksto vietos rezervavimo ženklas 5">
            <a:extLst>
              <a:ext uri="{FF2B5EF4-FFF2-40B4-BE49-F238E27FC236}">
                <a16:creationId xmlns:a16="http://schemas.microsoft.com/office/drawing/2014/main" id="{F447D477-8A25-A3FB-1CEE-8BD15FCA86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3901" y="2021334"/>
            <a:ext cx="11082099" cy="2111508"/>
          </a:xfrm>
        </p:spPr>
        <p:txBody>
          <a:bodyPr>
            <a:noAutofit/>
          </a:bodyPr>
          <a:lstStyle/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lt-LT" sz="2800" dirty="0">
                <a:solidFill>
                  <a:schemeClr val="tx1"/>
                </a:solidFill>
              </a:rPr>
              <a:t>Erasmus+ projektai per 9 metus suteikė puikias galimybes tiek mokytojams, tiek mokiniams plėsti savo žinias, tobulėti tarptautinėje aplinkoje ir kurti vertingus ryšius su kitomis šalimis. 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lt-LT" sz="2800" dirty="0">
              <a:solidFill>
                <a:schemeClr val="tx1"/>
              </a:solidFill>
            </a:endParaRP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lt-LT" sz="2800" dirty="0">
                <a:solidFill>
                  <a:schemeClr val="tx1"/>
                </a:solidFill>
              </a:rPr>
              <a:t>Projektai atskleidė įvairiapusę naudą ne tik dalyviams, bet ir vietos bendruomenei, skatindami tarpkultūrinį supratimą ir švietimo inovacijas.</a:t>
            </a:r>
          </a:p>
        </p:txBody>
      </p:sp>
    </p:spTree>
    <p:extLst>
      <p:ext uri="{BB962C8B-B14F-4D97-AF65-F5344CB8AC3E}">
        <p14:creationId xmlns:p14="http://schemas.microsoft.com/office/powerpoint/2010/main" val="34607330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pavadinimas">
            <a:extLst>
              <a:ext uri="{FF2B5EF4-FFF2-40B4-BE49-F238E27FC236}">
                <a16:creationId xmlns:a16="http://schemas.microsoft.com/office/drawing/2014/main" id="{434AA4C6-BA7F-40BC-AD51-EFDDDBEA5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lt-LT"/>
              <a:t>Dėkojame!</a:t>
            </a:r>
          </a:p>
        </p:txBody>
      </p:sp>
      <p:pic>
        <p:nvPicPr>
          <p:cNvPr id="7" name="6 paveikslėlio vietos rezervavimo ženklas" descr="Berniukas, nešantis raudoną kuprinę">
            <a:extLst>
              <a:ext uri="{FF2B5EF4-FFF2-40B4-BE49-F238E27FC236}">
                <a16:creationId xmlns:a16="http://schemas.microsoft.com/office/drawing/2014/main" id="{10962572-14B4-44BB-89AB-9ADA56D6B40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17932" t="26156" r="14038" b="34430"/>
          <a:stretch/>
        </p:blipFill>
        <p:spPr>
          <a:xfrm>
            <a:off x="-1600" y="1096296"/>
            <a:ext cx="6052552" cy="5259842"/>
          </a:xfrm>
        </p:spPr>
      </p:pic>
    </p:spTree>
    <p:extLst>
      <p:ext uri="{BB962C8B-B14F-4D97-AF65-F5344CB8AC3E}">
        <p14:creationId xmlns:p14="http://schemas.microsoft.com/office/powerpoint/2010/main" val="1923331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skaidrės numerio vietos rezervavimo ženklas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98C0CDE5-970C-4CC4-BF43-0DA127E73E82}" type="slidenum">
              <a:rPr lang="lt-LT" smtClean="0"/>
              <a:pPr rtl="0">
                <a:spcAft>
                  <a:spcPts val="600"/>
                </a:spcAft>
              </a:pPr>
              <a:t>2</a:t>
            </a:fld>
            <a:endParaRPr lang="lt-LT"/>
          </a:p>
        </p:txBody>
      </p:sp>
      <p:sp>
        <p:nvSpPr>
          <p:cNvPr id="5" name="4 pavadinimas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rtlCol="0" anchor="ctr">
            <a:normAutofit/>
          </a:bodyPr>
          <a:lstStyle/>
          <a:p>
            <a:pPr rtl="0"/>
            <a:r>
              <a:rPr lang="lt-LT" dirty="0"/>
              <a:t>Įvadas</a:t>
            </a:r>
            <a:endParaRPr lang="lt-LT"/>
          </a:p>
        </p:txBody>
      </p:sp>
      <p:sp>
        <p:nvSpPr>
          <p:cNvPr id="6" name="5 teksto vietos rezervavimo ženklas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53941" y="2373246"/>
            <a:ext cx="10049059" cy="2111508"/>
          </a:xfrm>
        </p:spPr>
        <p:txBody>
          <a:bodyPr rtlCol="0" anchor="ctr">
            <a:noAutofit/>
          </a:bodyPr>
          <a:lstStyle/>
          <a:p>
            <a:pPr marL="0" indent="0" algn="just" rtl="0">
              <a:buNone/>
            </a:pPr>
            <a:r>
              <a:rPr lang="lt-LT" sz="2400" dirty="0"/>
              <a:t>Nuo 2016 iki 2024 metų mokykla dalyvavo keliuose Erasmus+ projektuose, kurie buvo vykdomi su partneriais iš Lietuvos, Lenkijos, Latvijos, Turkijos, Rumunijos, Italijos, Graikijos, Makedonijos ir Bulgarijos. </a:t>
            </a:r>
          </a:p>
          <a:p>
            <a:pPr marL="0" indent="0" algn="just" rtl="0">
              <a:buNone/>
            </a:pPr>
            <a:r>
              <a:rPr lang="lt-LT" sz="2400" dirty="0"/>
              <a:t>Šie projektai apėmė įvairias švietimo temas, skatindami bendradarbiavimą tarp mokinių, mokytojų ir bendruomenių. </a:t>
            </a:r>
          </a:p>
          <a:p>
            <a:pPr marL="0" indent="0" algn="just" rtl="0">
              <a:buNone/>
            </a:pPr>
            <a:r>
              <a:rPr lang="lt-LT" sz="2400" dirty="0"/>
              <a:t>Projektuose dalyvavo tiek mokytojai, tiek mokiniai, kurie siekė ugdyti tarpkultūrinį bendradarbiavimą ir dalintis švietimo inovacijomis.</a:t>
            </a:r>
          </a:p>
        </p:txBody>
      </p:sp>
    </p:spTree>
    <p:extLst>
      <p:ext uri="{BB962C8B-B14F-4D97-AF65-F5344CB8AC3E}">
        <p14:creationId xmlns:p14="http://schemas.microsoft.com/office/powerpoint/2010/main" val="36714180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pavadinimas">
            <a:extLst>
              <a:ext uri="{FF2B5EF4-FFF2-40B4-BE49-F238E27FC236}">
                <a16:creationId xmlns:a16="http://schemas.microsoft.com/office/drawing/2014/main" id="{C2D9D162-C3F3-4DA6-ACF1-E33B89535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lt-LT" dirty="0"/>
              <a:t>Projektai</a:t>
            </a:r>
          </a:p>
        </p:txBody>
      </p:sp>
      <p:graphicFrame>
        <p:nvGraphicFramePr>
          <p:cNvPr id="7" name="6 lentelės vietos rezervavimo ženklas" descr="lentelė">
            <a:extLst>
              <a:ext uri="{FF2B5EF4-FFF2-40B4-BE49-F238E27FC236}">
                <a16:creationId xmlns:a16="http://schemas.microsoft.com/office/drawing/2014/main" id="{D83D9E27-1AC3-4FB1-9CE1-A4C5BB26FFF8}"/>
              </a:ext>
            </a:extLst>
          </p:cNvPr>
          <p:cNvGraphicFramePr>
            <a:graphicFrameLocks noGrp="1"/>
          </p:cNvGraphicFramePr>
          <p:nvPr>
            <p:ph type="tbl" sz="quarter" idx="13"/>
            <p:extLst>
              <p:ext uri="{D42A27DB-BD31-4B8C-83A1-F6EECF244321}">
                <p14:modId xmlns:p14="http://schemas.microsoft.com/office/powerpoint/2010/main" val="3431611846"/>
              </p:ext>
            </p:extLst>
          </p:nvPr>
        </p:nvGraphicFramePr>
        <p:xfrm>
          <a:off x="1171575" y="2155174"/>
          <a:ext cx="9750425" cy="3485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50425">
                  <a:extLst>
                    <a:ext uri="{9D8B030D-6E8A-4147-A177-3AD203B41FA5}">
                      <a16:colId xmlns:a16="http://schemas.microsoft.com/office/drawing/2014/main" val="107805807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rtl="0"/>
                      <a:endParaRPr lang="lt-LT" sz="1200" b="1" noProof="0">
                        <a:latin typeface="+mj-lt"/>
                      </a:endParaRPr>
                    </a:p>
                  </a:txBody>
                  <a:tcPr marL="92013" marR="9201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2420211"/>
                  </a:ext>
                </a:extLst>
              </a:tr>
              <a:tr h="642306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lt-LT" sz="2800" dirty="0" err="1"/>
                        <a:t>Practice</a:t>
                      </a:r>
                      <a:r>
                        <a:rPr lang="lt-LT" sz="2800" dirty="0"/>
                        <a:t> </a:t>
                      </a:r>
                      <a:r>
                        <a:rPr lang="lt-LT" sz="2800" dirty="0" err="1"/>
                        <a:t>makes</a:t>
                      </a:r>
                      <a:r>
                        <a:rPr lang="lt-LT" sz="2800" dirty="0"/>
                        <a:t> </a:t>
                      </a:r>
                      <a:r>
                        <a:rPr lang="lt-LT" sz="2800" dirty="0" err="1"/>
                        <a:t>Perfect</a:t>
                      </a:r>
                      <a:endParaRPr lang="lt-LT" sz="2800" b="1" i="0" kern="1200" noProof="0" dirty="0">
                        <a:solidFill>
                          <a:schemeClr val="accent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479917"/>
                  </a:ext>
                </a:extLst>
              </a:tr>
              <a:tr h="642306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400" dirty="0"/>
                        <a:t>News from a Greener Europe</a:t>
                      </a:r>
                      <a:endParaRPr lang="lt-LT" sz="2400" b="1" i="0" kern="1200" noProof="0" dirty="0">
                        <a:solidFill>
                          <a:schemeClr val="accent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2921562"/>
                  </a:ext>
                </a:extLst>
              </a:tr>
              <a:tr h="642306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lt-LT" sz="2400" dirty="0" err="1"/>
                        <a:t>Secure</a:t>
                      </a:r>
                      <a:r>
                        <a:rPr lang="lt-LT" sz="2400" dirty="0"/>
                        <a:t> Internet, </a:t>
                      </a:r>
                      <a:r>
                        <a:rPr lang="lt-LT" sz="2400" dirty="0" err="1"/>
                        <a:t>Real</a:t>
                      </a:r>
                      <a:r>
                        <a:rPr lang="lt-LT" sz="2400" dirty="0"/>
                        <a:t> </a:t>
                      </a:r>
                      <a:r>
                        <a:rPr lang="lt-LT" sz="2400" dirty="0" err="1"/>
                        <a:t>Freedom</a:t>
                      </a:r>
                      <a:endParaRPr lang="lt-LT" sz="2400" b="1" i="0" kern="1200" noProof="0" dirty="0">
                        <a:solidFill>
                          <a:schemeClr val="accent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0525708"/>
                  </a:ext>
                </a:extLst>
              </a:tr>
              <a:tr h="642306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lt-LT" sz="2400" dirty="0" err="1"/>
                        <a:t>Treasure</a:t>
                      </a:r>
                      <a:r>
                        <a:rPr lang="lt-LT" sz="2400" dirty="0"/>
                        <a:t>: </a:t>
                      </a:r>
                      <a:r>
                        <a:rPr lang="lt-LT" sz="2400" dirty="0" err="1"/>
                        <a:t>Storytelling</a:t>
                      </a:r>
                      <a:r>
                        <a:rPr lang="lt-LT" sz="2400" dirty="0"/>
                        <a:t> </a:t>
                      </a:r>
                      <a:r>
                        <a:rPr lang="lt-LT" sz="2400" dirty="0" err="1"/>
                        <a:t>across</a:t>
                      </a:r>
                      <a:r>
                        <a:rPr lang="lt-LT" sz="2400" dirty="0"/>
                        <a:t> </a:t>
                      </a:r>
                      <a:r>
                        <a:rPr lang="lt-LT" sz="2400" dirty="0" err="1"/>
                        <a:t>Europe</a:t>
                      </a:r>
                      <a:endParaRPr lang="lt-LT" sz="2400" b="1" i="0" kern="1200" noProof="0" dirty="0">
                        <a:solidFill>
                          <a:schemeClr val="accent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4068911"/>
                  </a:ext>
                </a:extLst>
              </a:tr>
              <a:tr h="642306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400" dirty="0"/>
                        <a:t>We must use technology correctly</a:t>
                      </a:r>
                      <a:endParaRPr lang="lt-LT" sz="2400" b="1" i="0" kern="1200" noProof="0" dirty="0">
                        <a:solidFill>
                          <a:schemeClr val="accent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63446"/>
                  </a:ext>
                </a:extLst>
              </a:tr>
            </a:tbl>
          </a:graphicData>
        </a:graphic>
      </p:graphicFrame>
      <p:sp>
        <p:nvSpPr>
          <p:cNvPr id="3" name="2 skaidrės numerio vietos rezervavimo ženklas">
            <a:extLst>
              <a:ext uri="{FF2B5EF4-FFF2-40B4-BE49-F238E27FC236}">
                <a16:creationId xmlns:a16="http://schemas.microsoft.com/office/drawing/2014/main" id="{1B207A22-C237-4907-825A-3E28A7AE9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lt-LT" smtClean="0"/>
              <a:t>3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211844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kaidrės numerio vietos rezervavimo ženklas">
            <a:extLst>
              <a:ext uri="{FF2B5EF4-FFF2-40B4-BE49-F238E27FC236}">
                <a16:creationId xmlns:a16="http://schemas.microsoft.com/office/drawing/2014/main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lt-LT" smtClean="0"/>
              <a:pPr>
                <a:spcAft>
                  <a:spcPts val="600"/>
                </a:spcAft>
              </a:pPr>
              <a:t>4</a:t>
            </a:fld>
            <a:endParaRPr lang="lt-LT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C1DFD6AE-DC31-2186-5DF5-CC1EAB4465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06262"/>
            <a:ext cx="3932237" cy="2872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4 pavadinimas">
            <a:extLst>
              <a:ext uri="{FF2B5EF4-FFF2-40B4-BE49-F238E27FC236}">
                <a16:creationId xmlns:a16="http://schemas.microsoft.com/office/drawing/2014/main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857494" y="721373"/>
            <a:ext cx="3918639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 b="1" kern="1200"/>
              <a:t>Practice makes Perfect</a:t>
            </a:r>
          </a:p>
        </p:txBody>
      </p:sp>
      <p:graphicFrame>
        <p:nvGraphicFramePr>
          <p:cNvPr id="19" name="TextBox 14">
            <a:extLst>
              <a:ext uri="{FF2B5EF4-FFF2-40B4-BE49-F238E27FC236}">
                <a16:creationId xmlns:a16="http://schemas.microsoft.com/office/drawing/2014/main" id="{6B7B6271-6E74-0BEB-7FDB-ABDE46EF49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19983791"/>
              </p:ext>
            </p:extLst>
          </p:nvPr>
        </p:nvGraphicFramePr>
        <p:xfrm>
          <a:off x="5180012" y="1347788"/>
          <a:ext cx="6172200" cy="43305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Paveikslėlis 1">
            <a:extLst>
              <a:ext uri="{FF2B5EF4-FFF2-40B4-BE49-F238E27FC236}">
                <a16:creationId xmlns:a16="http://schemas.microsoft.com/office/drawing/2014/main" id="{386A73F1-E13C-F611-2ACF-10ADECA63C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03134" y="1454288"/>
            <a:ext cx="1905000" cy="1409700"/>
          </a:xfrm>
          <a:prstGeom prst="rect">
            <a:avLst/>
          </a:prstGeom>
        </p:spPr>
      </p:pic>
      <p:pic>
        <p:nvPicPr>
          <p:cNvPr id="4" name="Paveikslėlis 3">
            <a:extLst>
              <a:ext uri="{FF2B5EF4-FFF2-40B4-BE49-F238E27FC236}">
                <a16:creationId xmlns:a16="http://schemas.microsoft.com/office/drawing/2014/main" id="{39722BE3-19DC-FDD4-665E-1AD74A1D40D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3720" t="31516" r="5481" b="6848"/>
          <a:stretch/>
        </p:blipFill>
        <p:spPr>
          <a:xfrm rot="21374530">
            <a:off x="84540" y="2927241"/>
            <a:ext cx="5270500" cy="275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5771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kaidrės numerio vietos rezervavimo ženklas">
            <a:extLst>
              <a:ext uri="{FF2B5EF4-FFF2-40B4-BE49-F238E27FC236}">
                <a16:creationId xmlns:a16="http://schemas.microsoft.com/office/drawing/2014/main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lt-LT" smtClean="0"/>
              <a:pPr>
                <a:spcAft>
                  <a:spcPts val="600"/>
                </a:spcAft>
              </a:pPr>
              <a:t>5</a:t>
            </a:fld>
            <a:endParaRPr lang="lt-LT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C1DFD6AE-DC31-2186-5DF5-CC1EAB4465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06262"/>
            <a:ext cx="3932237" cy="2872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4 pavadinimas">
            <a:extLst>
              <a:ext uri="{FF2B5EF4-FFF2-40B4-BE49-F238E27FC236}">
                <a16:creationId xmlns:a16="http://schemas.microsoft.com/office/drawing/2014/main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857494" y="721373"/>
            <a:ext cx="3918639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dirty="0"/>
              <a:t>News from a Greener Europe</a:t>
            </a:r>
            <a:endParaRPr lang="lt-LT" b="1" kern="1200" dirty="0"/>
          </a:p>
        </p:txBody>
      </p:sp>
      <p:graphicFrame>
        <p:nvGraphicFramePr>
          <p:cNvPr id="19" name="TextBox 14">
            <a:extLst>
              <a:ext uri="{FF2B5EF4-FFF2-40B4-BE49-F238E27FC236}">
                <a16:creationId xmlns:a16="http://schemas.microsoft.com/office/drawing/2014/main" id="{6B7B6271-6E74-0BEB-7FDB-ABDE46EF49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35030607"/>
              </p:ext>
            </p:extLst>
          </p:nvPr>
        </p:nvGraphicFramePr>
        <p:xfrm>
          <a:off x="5180012" y="1347788"/>
          <a:ext cx="6172200" cy="43305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Paveikslėlis 1">
            <a:extLst>
              <a:ext uri="{FF2B5EF4-FFF2-40B4-BE49-F238E27FC236}">
                <a16:creationId xmlns:a16="http://schemas.microsoft.com/office/drawing/2014/main" id="{4CBB4795-4E85-557F-91C0-8C2DE5FC66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9499" y="1865312"/>
            <a:ext cx="2190750" cy="1095375"/>
          </a:xfrm>
          <a:prstGeom prst="rect">
            <a:avLst/>
          </a:prstGeom>
        </p:spPr>
      </p:pic>
      <p:pic>
        <p:nvPicPr>
          <p:cNvPr id="4" name="Paveikslėlis 3">
            <a:extLst>
              <a:ext uri="{FF2B5EF4-FFF2-40B4-BE49-F238E27FC236}">
                <a16:creationId xmlns:a16="http://schemas.microsoft.com/office/drawing/2014/main" id="{8A242E67-7FD3-E9B4-6D09-96215BCF164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b="17929"/>
          <a:stretch/>
        </p:blipFill>
        <p:spPr>
          <a:xfrm>
            <a:off x="850695" y="3029224"/>
            <a:ext cx="3932236" cy="242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2686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kaidrės numerio vietos rezervavimo ženklas">
            <a:extLst>
              <a:ext uri="{FF2B5EF4-FFF2-40B4-BE49-F238E27FC236}">
                <a16:creationId xmlns:a16="http://schemas.microsoft.com/office/drawing/2014/main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lt-LT" smtClean="0"/>
              <a:pPr>
                <a:spcAft>
                  <a:spcPts val="600"/>
                </a:spcAft>
              </a:pPr>
              <a:t>6</a:t>
            </a:fld>
            <a:endParaRPr lang="lt-LT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C1DFD6AE-DC31-2186-5DF5-CC1EAB4465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06262"/>
            <a:ext cx="3932237" cy="2872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4 pavadinimas">
            <a:extLst>
              <a:ext uri="{FF2B5EF4-FFF2-40B4-BE49-F238E27FC236}">
                <a16:creationId xmlns:a16="http://schemas.microsoft.com/office/drawing/2014/main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233491" y="755169"/>
            <a:ext cx="4544473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 dirty="0" err="1"/>
              <a:t>Secure</a:t>
            </a:r>
            <a:r>
              <a:rPr lang="lt-LT" dirty="0"/>
              <a:t> Internet, </a:t>
            </a:r>
            <a:r>
              <a:rPr lang="lt-LT" dirty="0" err="1"/>
              <a:t>Real</a:t>
            </a:r>
            <a:r>
              <a:rPr lang="lt-LT" dirty="0"/>
              <a:t> </a:t>
            </a:r>
            <a:r>
              <a:rPr lang="lt-LT" dirty="0" err="1"/>
              <a:t>Freedom</a:t>
            </a:r>
            <a:endParaRPr lang="lt-LT" b="1" kern="1200" dirty="0"/>
          </a:p>
        </p:txBody>
      </p:sp>
      <p:graphicFrame>
        <p:nvGraphicFramePr>
          <p:cNvPr id="19" name="TextBox 14">
            <a:extLst>
              <a:ext uri="{FF2B5EF4-FFF2-40B4-BE49-F238E27FC236}">
                <a16:creationId xmlns:a16="http://schemas.microsoft.com/office/drawing/2014/main" id="{6B7B6271-6E74-0BEB-7FDB-ABDE46EF49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56578666"/>
              </p:ext>
            </p:extLst>
          </p:nvPr>
        </p:nvGraphicFramePr>
        <p:xfrm>
          <a:off x="5180012" y="1347788"/>
          <a:ext cx="6172200" cy="43305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Paveikslėlis 1">
            <a:extLst>
              <a:ext uri="{FF2B5EF4-FFF2-40B4-BE49-F238E27FC236}">
                <a16:creationId xmlns:a16="http://schemas.microsoft.com/office/drawing/2014/main" id="{0F23D357-E186-B2D4-99DF-38165BC67C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3012" y="1917452"/>
            <a:ext cx="2667000" cy="809625"/>
          </a:xfrm>
          <a:prstGeom prst="rect">
            <a:avLst/>
          </a:prstGeom>
        </p:spPr>
      </p:pic>
      <p:pic>
        <p:nvPicPr>
          <p:cNvPr id="4" name="Paveikslėlis 3">
            <a:extLst>
              <a:ext uri="{FF2B5EF4-FFF2-40B4-BE49-F238E27FC236}">
                <a16:creationId xmlns:a16="http://schemas.microsoft.com/office/drawing/2014/main" id="{2E3D0644-72C3-9ADC-584A-B6828A3AE8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7488" y="2806262"/>
            <a:ext cx="4296835" cy="322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5463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kaidrės numerio vietos rezervavimo ženklas">
            <a:extLst>
              <a:ext uri="{FF2B5EF4-FFF2-40B4-BE49-F238E27FC236}">
                <a16:creationId xmlns:a16="http://schemas.microsoft.com/office/drawing/2014/main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lt-LT" smtClean="0"/>
              <a:pPr>
                <a:spcAft>
                  <a:spcPts val="600"/>
                </a:spcAft>
              </a:pPr>
              <a:t>7</a:t>
            </a:fld>
            <a:endParaRPr lang="lt-LT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C1DFD6AE-DC31-2186-5DF5-CC1EAB4465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06262"/>
            <a:ext cx="3932237" cy="2872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4 pavadinimas">
            <a:extLst>
              <a:ext uri="{FF2B5EF4-FFF2-40B4-BE49-F238E27FC236}">
                <a16:creationId xmlns:a16="http://schemas.microsoft.com/office/drawing/2014/main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-41496" y="794021"/>
            <a:ext cx="5293319" cy="13087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 sz="3400" dirty="0" err="1"/>
              <a:t>Treasure</a:t>
            </a:r>
            <a:r>
              <a:rPr lang="lt-LT" sz="3400" dirty="0"/>
              <a:t>: </a:t>
            </a:r>
            <a:r>
              <a:rPr lang="lt-LT" sz="3400" dirty="0" err="1"/>
              <a:t>Storytelling</a:t>
            </a:r>
            <a:r>
              <a:rPr lang="lt-LT" sz="3400" dirty="0"/>
              <a:t> </a:t>
            </a:r>
            <a:r>
              <a:rPr lang="lt-LT" sz="3400" dirty="0" err="1"/>
              <a:t>across</a:t>
            </a:r>
            <a:r>
              <a:rPr lang="lt-LT" sz="3400" dirty="0"/>
              <a:t> </a:t>
            </a:r>
            <a:r>
              <a:rPr lang="lt-LT" sz="3400" dirty="0" err="1"/>
              <a:t>Europe</a:t>
            </a:r>
            <a:endParaRPr lang="lt-LT" sz="3400" b="1" kern="1200" dirty="0"/>
          </a:p>
        </p:txBody>
      </p:sp>
      <p:graphicFrame>
        <p:nvGraphicFramePr>
          <p:cNvPr id="19" name="TextBox 14">
            <a:extLst>
              <a:ext uri="{FF2B5EF4-FFF2-40B4-BE49-F238E27FC236}">
                <a16:creationId xmlns:a16="http://schemas.microsoft.com/office/drawing/2014/main" id="{6B7B6271-6E74-0BEB-7FDB-ABDE46EF49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56471607"/>
              </p:ext>
            </p:extLst>
          </p:nvPr>
        </p:nvGraphicFramePr>
        <p:xfrm>
          <a:off x="5180012" y="1347788"/>
          <a:ext cx="6172200" cy="43305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aveikslėlis 3">
            <a:extLst>
              <a:ext uri="{FF2B5EF4-FFF2-40B4-BE49-F238E27FC236}">
                <a16:creationId xmlns:a16="http://schemas.microsoft.com/office/drawing/2014/main" id="{CF8F2951-B7A0-78C2-BCAA-D6690CA421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7263" y="2795291"/>
            <a:ext cx="4728755" cy="3150533"/>
          </a:xfrm>
          <a:prstGeom prst="rect">
            <a:avLst/>
          </a:prstGeom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id="{5412F4A1-398A-D80F-A9B5-08D15C749D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52762" y="1469700"/>
            <a:ext cx="2127250" cy="112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414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kaidrės numerio vietos rezervavimo ženklas">
            <a:extLst>
              <a:ext uri="{FF2B5EF4-FFF2-40B4-BE49-F238E27FC236}">
                <a16:creationId xmlns:a16="http://schemas.microsoft.com/office/drawing/2014/main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lt-LT" smtClean="0"/>
              <a:pPr>
                <a:spcAft>
                  <a:spcPts val="600"/>
                </a:spcAft>
              </a:pPr>
              <a:t>8</a:t>
            </a:fld>
            <a:endParaRPr lang="lt-LT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C1DFD6AE-DC31-2186-5DF5-CC1EAB4465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76700"/>
            <a:ext cx="3932237" cy="143351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4 pavadinimas">
            <a:extLst>
              <a:ext uri="{FF2B5EF4-FFF2-40B4-BE49-F238E27FC236}">
                <a16:creationId xmlns:a16="http://schemas.microsoft.com/office/drawing/2014/main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159247" y="693402"/>
            <a:ext cx="5293319" cy="13087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dirty="0"/>
              <a:t>We must use technology correctly</a:t>
            </a:r>
            <a:endParaRPr lang="lt-LT" sz="2000" b="1" kern="1200" dirty="0"/>
          </a:p>
        </p:txBody>
      </p:sp>
      <p:graphicFrame>
        <p:nvGraphicFramePr>
          <p:cNvPr id="19" name="TextBox 14">
            <a:extLst>
              <a:ext uri="{FF2B5EF4-FFF2-40B4-BE49-F238E27FC236}">
                <a16:creationId xmlns:a16="http://schemas.microsoft.com/office/drawing/2014/main" id="{6B7B6271-6E74-0BEB-7FDB-ABDE46EF49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49240301"/>
              </p:ext>
            </p:extLst>
          </p:nvPr>
        </p:nvGraphicFramePr>
        <p:xfrm>
          <a:off x="5180012" y="1347788"/>
          <a:ext cx="6172200" cy="43305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Paveikslėlis 1">
            <a:extLst>
              <a:ext uri="{FF2B5EF4-FFF2-40B4-BE49-F238E27FC236}">
                <a16:creationId xmlns:a16="http://schemas.microsoft.com/office/drawing/2014/main" id="{EB67DBA2-A4F8-4425-1EBE-B5DFFBD4BE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052" y="3429000"/>
            <a:ext cx="4944754" cy="2422929"/>
          </a:xfrm>
          <a:prstGeom prst="rect">
            <a:avLst/>
          </a:prstGeom>
        </p:spPr>
      </p:pic>
      <p:pic>
        <p:nvPicPr>
          <p:cNvPr id="6" name="Paveikslėlis 5" descr="Paveikslėlis, kuriame yra tekstas, Šriftas, ekrano kopija, dizainas&#10;&#10;Automatiškai sugeneruotas aprašymas">
            <a:extLst>
              <a:ext uri="{FF2B5EF4-FFF2-40B4-BE49-F238E27FC236}">
                <a16:creationId xmlns:a16="http://schemas.microsoft.com/office/drawing/2014/main" id="{60ADDAEE-7CB6-9919-35DA-E5BEC79C14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05846" y="1707760"/>
            <a:ext cx="2274166" cy="168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029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skaidrės numerio vietos rezervavimo ženklas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98C0CDE5-970C-4CC4-BF43-0DA127E73E82}" type="slidenum">
              <a:rPr lang="lt-LT" smtClean="0"/>
              <a:pPr rtl="0">
                <a:spcAft>
                  <a:spcPts val="600"/>
                </a:spcAft>
              </a:pPr>
              <a:t>9</a:t>
            </a:fld>
            <a:endParaRPr lang="lt-LT"/>
          </a:p>
        </p:txBody>
      </p:sp>
      <p:sp>
        <p:nvSpPr>
          <p:cNvPr id="5" name="4 pavadinimas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62208" y="298595"/>
            <a:ext cx="4981320" cy="1325563"/>
          </a:xfrm>
        </p:spPr>
        <p:txBody>
          <a:bodyPr rtlCol="0" anchor="ctr">
            <a:normAutofit/>
          </a:bodyPr>
          <a:lstStyle/>
          <a:p>
            <a:pPr rtl="0"/>
            <a:r>
              <a:rPr lang="lt-LT" dirty="0"/>
              <a:t>Projektų privalumai</a:t>
            </a:r>
          </a:p>
        </p:txBody>
      </p:sp>
      <p:sp>
        <p:nvSpPr>
          <p:cNvPr id="6" name="5 teksto vietos rezervavimo ženklas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66641" y="3071746"/>
            <a:ext cx="10049059" cy="2111508"/>
          </a:xfrm>
        </p:spPr>
        <p:txBody>
          <a:bodyPr rtlCol="0" anchor="ctr">
            <a:no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lt-LT" sz="3200" b="1" dirty="0">
                <a:solidFill>
                  <a:schemeClr val="tx1"/>
                </a:solidFill>
              </a:rPr>
              <a:t>Tarpkultūrinis bendradarbiavimas:</a:t>
            </a:r>
            <a:r>
              <a:rPr lang="lt-LT" sz="3200" dirty="0">
                <a:solidFill>
                  <a:schemeClr val="tx1"/>
                </a:solidFill>
              </a:rPr>
              <a:t> Dalyviai iš skirtingų šalių galėjo susipažinti su kitų kultūrų tradicijomis ir ugdyti tarpkultūrinį supratimą.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lt-LT" sz="3200" b="1" dirty="0">
                <a:solidFill>
                  <a:schemeClr val="tx1"/>
                </a:solidFill>
              </a:rPr>
              <a:t>Kalbų mokymasis:</a:t>
            </a:r>
            <a:r>
              <a:rPr lang="lt-LT" sz="3200" dirty="0">
                <a:solidFill>
                  <a:schemeClr val="tx1"/>
                </a:solidFill>
              </a:rPr>
              <a:t> Projekto metu dalyviai stiprino užsienio kalbų įgūdžius, kas buvo svarbu tiek bendravimui, tiek akademinei sėkmei.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lt-LT" sz="3200" b="1" dirty="0">
                <a:solidFill>
                  <a:schemeClr val="tx1"/>
                </a:solidFill>
              </a:rPr>
              <a:t>Inovacijos švietime:</a:t>
            </a:r>
            <a:r>
              <a:rPr lang="lt-LT" sz="3200" dirty="0">
                <a:solidFill>
                  <a:schemeClr val="tx1"/>
                </a:solidFill>
              </a:rPr>
              <a:t> Įtraukti nauji metodai, tokie kaip patirtinis mokymasis, kūrybinės dirbtuvės ir skaitmeninės technologijos.</a:t>
            </a:r>
          </a:p>
          <a:p>
            <a:pPr marL="0" indent="0" algn="just" rtl="0">
              <a:buNone/>
            </a:pPr>
            <a:endParaRPr lang="lt-LT" sz="2400" dirty="0"/>
          </a:p>
        </p:txBody>
      </p:sp>
    </p:spTree>
    <p:extLst>
      <p:ext uri="{BB962C8B-B14F-4D97-AF65-F5344CB8AC3E}">
        <p14:creationId xmlns:p14="http://schemas.microsoft.com/office/powerpoint/2010/main" val="1778766080"/>
      </p:ext>
    </p:extLst>
  </p:cSld>
  <p:clrMapOvr>
    <a:masterClrMapping/>
  </p:clrMapOvr>
</p:sld>
</file>

<file path=ppt/theme/theme1.xml><?xml version="1.0" encoding="utf-8"?>
<a:theme xmlns:a="http://schemas.openxmlformats.org/drawingml/2006/main" name="„Office“ tema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61209363_TF66931380_Win32" id="{DA431397-020D-46E4-9A67-3A777B146F37}" vid="{F79B71C1-0B83-4B7E-946E-FA9A39F644BF}"/>
    </a:ext>
  </a:extLst>
</a:theme>
</file>

<file path=ppt/theme/theme2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Pradžios mokyklos pateiktis</Template>
  <TotalTime>169</TotalTime>
  <Words>582</Words>
  <Application>Microsoft Office PowerPoint</Application>
  <PresentationFormat>Plačiaekranė</PresentationFormat>
  <Paragraphs>81</Paragraphs>
  <Slides>14</Slides>
  <Notes>14</Notes>
  <HiddenSlides>0</HiddenSlides>
  <MMClips>0</MMClips>
  <ScaleCrop>false</ScaleCrop>
  <HeadingPairs>
    <vt:vector size="6" baseType="variant">
      <vt:variant>
        <vt:lpstr>Naudojami šriftai</vt:lpstr>
      </vt:variant>
      <vt:variant>
        <vt:i4>4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14</vt:i4>
      </vt:variant>
    </vt:vector>
  </HeadingPairs>
  <TitlesOfParts>
    <vt:vector size="19" baseType="lpstr">
      <vt:lpstr>Arial</vt:lpstr>
      <vt:lpstr>Calibri</vt:lpstr>
      <vt:lpstr>Comic Sans MS</vt:lpstr>
      <vt:lpstr>Franklin Gothic Book</vt:lpstr>
      <vt:lpstr>„Office“ tema</vt:lpstr>
      <vt:lpstr>Erasmus</vt:lpstr>
      <vt:lpstr>Įvadas</vt:lpstr>
      <vt:lpstr>Projektai</vt:lpstr>
      <vt:lpstr>Practice makes Perfect</vt:lpstr>
      <vt:lpstr>News from a Greener Europe</vt:lpstr>
      <vt:lpstr>Secure Internet, Real Freedom</vt:lpstr>
      <vt:lpstr>Treasure: Storytelling across Europe</vt:lpstr>
      <vt:lpstr>We must use technology correctly</vt:lpstr>
      <vt:lpstr>Projektų privalumai</vt:lpstr>
      <vt:lpstr>Sunkumai</vt:lpstr>
      <vt:lpstr>Nauda</vt:lpstr>
      <vt:lpstr>Stipriosios Pusės</vt:lpstr>
      <vt:lpstr>Išvados</vt:lpstr>
      <vt:lpstr>Dėkojame!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Virgilija Markevičienė</dc:creator>
  <cp:lastModifiedBy>Virgilija Markevičienė</cp:lastModifiedBy>
  <cp:revision>5</cp:revision>
  <dcterms:created xsi:type="dcterms:W3CDTF">2024-10-10T16:18:08Z</dcterms:created>
  <dcterms:modified xsi:type="dcterms:W3CDTF">2025-04-23T18:08:06Z</dcterms:modified>
</cp:coreProperties>
</file>