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61" r:id="rId4"/>
    <p:sldId id="262" r:id="rId5"/>
    <p:sldId id="266" r:id="rId6"/>
    <p:sldId id="267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64" r:id="rId15"/>
  </p:sldIdLst>
  <p:sldSz cx="12192000" cy="6858000"/>
  <p:notesSz cx="6858000" cy="9144000"/>
  <p:defaultTextStyle>
    <a:defPPr rtl="0"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89" autoAdjust="0"/>
  </p:normalViewPr>
  <p:slideViewPr>
    <p:cSldViewPr snapToGrid="0">
      <p:cViewPr varScale="1">
        <p:scale>
          <a:sx n="67" d="100"/>
          <a:sy n="67" d="100"/>
        </p:scale>
        <p:origin x="40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9B9007-4A96-4A86-9494-05BE7559FBBC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4AE6B54-E83C-44BD-B653-D12A7DAD027B}">
      <dgm:prSet/>
      <dgm:spPr/>
      <dgm:t>
        <a:bodyPr/>
        <a:lstStyle/>
        <a:p>
          <a:pPr algn="ctr"/>
          <a:r>
            <a:rPr lang="lt-LT" b="0" i="0" baseline="0" dirty="0" err="1"/>
            <a:t>Goal</a:t>
          </a:r>
          <a:r>
            <a:rPr lang="lt-LT" b="0" i="0" baseline="0" dirty="0"/>
            <a:t>: </a:t>
          </a:r>
          <a:r>
            <a:rPr lang="lt-LT" b="0" i="0" baseline="0" dirty="0" err="1"/>
            <a:t>educate</a:t>
          </a:r>
          <a:r>
            <a:rPr lang="lt-LT" b="0" i="0" baseline="0" dirty="0"/>
            <a:t> </a:t>
          </a:r>
          <a:r>
            <a:rPr lang="lt-LT" b="0" i="0" baseline="0" dirty="0" err="1"/>
            <a:t>students</a:t>
          </a:r>
          <a:r>
            <a:rPr lang="lt-LT" b="0" i="0" baseline="0" dirty="0"/>
            <a:t>‘ </a:t>
          </a:r>
          <a:r>
            <a:rPr lang="lt-LT" b="0" i="0" baseline="0" dirty="0" err="1"/>
            <a:t>practical</a:t>
          </a:r>
          <a:r>
            <a:rPr lang="lt-LT" b="0" i="0" baseline="0" dirty="0"/>
            <a:t>  </a:t>
          </a:r>
          <a:r>
            <a:rPr lang="lt-LT" b="0" i="0" baseline="0" dirty="0" err="1"/>
            <a:t>skills</a:t>
          </a:r>
          <a:r>
            <a:rPr lang="lt-LT" b="0" i="0" baseline="0" dirty="0"/>
            <a:t> </a:t>
          </a:r>
          <a:r>
            <a:rPr lang="lt-LT" b="0" i="0" baseline="0" dirty="0" err="1"/>
            <a:t>and</a:t>
          </a:r>
          <a:r>
            <a:rPr lang="lt-LT" b="0" i="0" baseline="0" dirty="0"/>
            <a:t> </a:t>
          </a:r>
          <a:r>
            <a:rPr lang="lt-LT" b="0" i="0" baseline="0" dirty="0" err="1"/>
            <a:t>strengthen</a:t>
          </a:r>
          <a:r>
            <a:rPr lang="lt-LT" b="0" i="0" baseline="0" dirty="0"/>
            <a:t> </a:t>
          </a:r>
          <a:r>
            <a:rPr lang="lt-LT" b="0" i="0" baseline="0" dirty="0" err="1"/>
            <a:t>learning</a:t>
          </a:r>
          <a:r>
            <a:rPr lang="lt-LT" b="0" i="0" baseline="0" dirty="0"/>
            <a:t> </a:t>
          </a:r>
          <a:r>
            <a:rPr lang="lt-LT" b="0" i="0" baseline="0" dirty="0" err="1"/>
            <a:t>effectiveness</a:t>
          </a:r>
          <a:r>
            <a:rPr lang="lt-LT" b="0" i="0" baseline="0" dirty="0"/>
            <a:t> </a:t>
          </a:r>
          <a:r>
            <a:rPr lang="lt-LT" b="0" i="0" baseline="0" dirty="0" err="1"/>
            <a:t>through</a:t>
          </a:r>
          <a:r>
            <a:rPr lang="lt-LT" b="0" i="0" baseline="0" dirty="0"/>
            <a:t> </a:t>
          </a:r>
          <a:r>
            <a:rPr lang="lt-LT" b="0" i="0" baseline="0" dirty="0" err="1"/>
            <a:t>experiential</a:t>
          </a:r>
          <a:r>
            <a:rPr lang="lt-LT" b="0" i="0" baseline="0" dirty="0"/>
            <a:t> </a:t>
          </a:r>
          <a:r>
            <a:rPr lang="lt-LT" b="0" i="0" baseline="0" dirty="0" err="1"/>
            <a:t>learning</a:t>
          </a:r>
          <a:r>
            <a:rPr lang="lt-LT" b="0" i="0" baseline="0" dirty="0"/>
            <a:t>. </a:t>
          </a:r>
          <a:endParaRPr lang="en-US" dirty="0"/>
        </a:p>
      </dgm:t>
    </dgm:pt>
    <dgm:pt modelId="{F68DB8C5-E370-4DE0-A727-2A399A85C9E3}" type="parTrans" cxnId="{0ABEF620-A360-4CEF-BB30-870EE3F3CD00}">
      <dgm:prSet/>
      <dgm:spPr/>
      <dgm:t>
        <a:bodyPr/>
        <a:lstStyle/>
        <a:p>
          <a:endParaRPr lang="en-US"/>
        </a:p>
      </dgm:t>
    </dgm:pt>
    <dgm:pt modelId="{75B07903-C89A-4CCE-BE47-8BF2D9F202BD}" type="sibTrans" cxnId="{0ABEF620-A360-4CEF-BB30-870EE3F3CD00}">
      <dgm:prSet/>
      <dgm:spPr/>
      <dgm:t>
        <a:bodyPr/>
        <a:lstStyle/>
        <a:p>
          <a:endParaRPr lang="en-US"/>
        </a:p>
      </dgm:t>
    </dgm:pt>
    <dgm:pt modelId="{B711FDF2-EBD2-4168-B2CE-98A6EAA99C0A}">
      <dgm:prSet/>
      <dgm:spPr/>
      <dgm:t>
        <a:bodyPr/>
        <a:lstStyle/>
        <a:p>
          <a:pPr algn="ctr"/>
          <a:r>
            <a:rPr lang="lt-LT" b="1" i="0" baseline="0" dirty="0" err="1"/>
            <a:t>Participants</a:t>
          </a:r>
          <a:r>
            <a:rPr lang="lt-LT" b="1" i="0" baseline="0" dirty="0"/>
            <a:t>:</a:t>
          </a:r>
          <a:r>
            <a:rPr lang="lt-LT" b="0" i="0" baseline="0" dirty="0"/>
            <a:t> </a:t>
          </a:r>
          <a:r>
            <a:rPr lang="lt-LT" b="0" i="0" baseline="0" dirty="0" err="1"/>
            <a:t>teachers</a:t>
          </a:r>
          <a:r>
            <a:rPr lang="lt-LT" b="0" i="0" baseline="0" dirty="0"/>
            <a:t> </a:t>
          </a:r>
          <a:r>
            <a:rPr lang="lt-LT" b="0" i="0" baseline="0" dirty="0" err="1"/>
            <a:t>and</a:t>
          </a:r>
          <a:r>
            <a:rPr lang="lt-LT" b="0" i="0" baseline="0" dirty="0"/>
            <a:t> </a:t>
          </a:r>
          <a:r>
            <a:rPr lang="lt-LT" b="0" i="0" baseline="0" dirty="0" err="1"/>
            <a:t>students</a:t>
          </a:r>
          <a:r>
            <a:rPr lang="lt-LT" b="0" i="0" baseline="0" dirty="0"/>
            <a:t> </a:t>
          </a:r>
          <a:r>
            <a:rPr lang="lt-LT" b="0" i="0" baseline="0" dirty="0" err="1"/>
            <a:t>from</a:t>
          </a:r>
          <a:r>
            <a:rPr lang="lt-LT" b="0" i="0" baseline="0" dirty="0"/>
            <a:t> </a:t>
          </a:r>
          <a:r>
            <a:rPr lang="lt-LT" b="0" i="0" baseline="0" dirty="0" err="1"/>
            <a:t>Turkey</a:t>
          </a:r>
          <a:r>
            <a:rPr lang="lt-LT" b="0" i="0" baseline="0" dirty="0"/>
            <a:t>, </a:t>
          </a:r>
          <a:r>
            <a:rPr lang="lt-LT" b="0" i="0" baseline="0" dirty="0" err="1"/>
            <a:t>Romania</a:t>
          </a:r>
          <a:r>
            <a:rPr lang="lt-LT" b="0" i="0" baseline="0" dirty="0"/>
            <a:t>, </a:t>
          </a:r>
          <a:r>
            <a:rPr lang="lt-LT" b="0" i="0" baseline="0" dirty="0" err="1"/>
            <a:t>Bulgaria</a:t>
          </a:r>
          <a:r>
            <a:rPr lang="lt-LT" b="0" i="0" baseline="0" dirty="0"/>
            <a:t>, </a:t>
          </a:r>
          <a:r>
            <a:rPr lang="lt-LT" b="0" i="0" baseline="0" dirty="0" err="1"/>
            <a:t>Macedonia</a:t>
          </a:r>
          <a:r>
            <a:rPr lang="lt-LT" b="0" i="0" baseline="0" dirty="0"/>
            <a:t> </a:t>
          </a:r>
          <a:r>
            <a:rPr lang="lt-LT" b="0" i="0" baseline="0" dirty="0" err="1"/>
            <a:t>and</a:t>
          </a:r>
          <a:r>
            <a:rPr lang="lt-LT" b="0" i="0" baseline="0" dirty="0"/>
            <a:t> Lithuania. </a:t>
          </a:r>
          <a:endParaRPr lang="en-US" dirty="0"/>
        </a:p>
      </dgm:t>
    </dgm:pt>
    <dgm:pt modelId="{ED41A80B-9815-431D-9009-A2C41843D66D}" type="parTrans" cxnId="{DE51484B-9078-4A63-8A2B-32972ECA7914}">
      <dgm:prSet/>
      <dgm:spPr/>
      <dgm:t>
        <a:bodyPr/>
        <a:lstStyle/>
        <a:p>
          <a:endParaRPr lang="en-US"/>
        </a:p>
      </dgm:t>
    </dgm:pt>
    <dgm:pt modelId="{1C4F3047-687A-4848-AE12-3050070A5B73}" type="sibTrans" cxnId="{DE51484B-9078-4A63-8A2B-32972ECA7914}">
      <dgm:prSet/>
      <dgm:spPr/>
      <dgm:t>
        <a:bodyPr/>
        <a:lstStyle/>
        <a:p>
          <a:endParaRPr lang="en-US"/>
        </a:p>
      </dgm:t>
    </dgm:pt>
    <dgm:pt modelId="{4460DE07-92E5-4D1D-9A74-ACFA7F2D9989}" type="pres">
      <dgm:prSet presAssocID="{709B9007-4A96-4A86-9494-05BE7559FBBC}" presName="diagram" presStyleCnt="0">
        <dgm:presLayoutVars>
          <dgm:dir/>
          <dgm:resizeHandles val="exact"/>
        </dgm:presLayoutVars>
      </dgm:prSet>
      <dgm:spPr/>
    </dgm:pt>
    <dgm:pt modelId="{3D49CCF4-CC6C-49C6-B858-A2E52E9E7782}" type="pres">
      <dgm:prSet presAssocID="{C4AE6B54-E83C-44BD-B653-D12A7DAD027B}" presName="node" presStyleLbl="node1" presStyleIdx="0" presStyleCnt="2" custScaleX="185507">
        <dgm:presLayoutVars>
          <dgm:bulletEnabled val="1"/>
        </dgm:presLayoutVars>
      </dgm:prSet>
      <dgm:spPr/>
    </dgm:pt>
    <dgm:pt modelId="{D37F6099-4F32-46E9-A0C1-3FD5EABB7972}" type="pres">
      <dgm:prSet presAssocID="{75B07903-C89A-4CCE-BE47-8BF2D9F202BD}" presName="sibTrans" presStyleCnt="0"/>
      <dgm:spPr/>
    </dgm:pt>
    <dgm:pt modelId="{D78F6190-A505-4E3F-ACDD-B19E36F4A12A}" type="pres">
      <dgm:prSet presAssocID="{B711FDF2-EBD2-4168-B2CE-98A6EAA99C0A}" presName="node" presStyleLbl="node1" presStyleIdx="1" presStyleCnt="2" custScaleX="185507">
        <dgm:presLayoutVars>
          <dgm:bulletEnabled val="1"/>
        </dgm:presLayoutVars>
      </dgm:prSet>
      <dgm:spPr/>
    </dgm:pt>
  </dgm:ptLst>
  <dgm:cxnLst>
    <dgm:cxn modelId="{E8333520-9FB8-42FF-AAC0-9F6AE3C2DDD9}" type="presOf" srcId="{C4AE6B54-E83C-44BD-B653-D12A7DAD027B}" destId="{3D49CCF4-CC6C-49C6-B858-A2E52E9E7782}" srcOrd="0" destOrd="0" presId="urn:microsoft.com/office/officeart/2005/8/layout/default"/>
    <dgm:cxn modelId="{0ABEF620-A360-4CEF-BB30-870EE3F3CD00}" srcId="{709B9007-4A96-4A86-9494-05BE7559FBBC}" destId="{C4AE6B54-E83C-44BD-B653-D12A7DAD027B}" srcOrd="0" destOrd="0" parTransId="{F68DB8C5-E370-4DE0-A727-2A399A85C9E3}" sibTransId="{75B07903-C89A-4CCE-BE47-8BF2D9F202BD}"/>
    <dgm:cxn modelId="{0A7D6438-67ED-486C-93ED-E4BA1BB60BF4}" type="presOf" srcId="{B711FDF2-EBD2-4168-B2CE-98A6EAA99C0A}" destId="{D78F6190-A505-4E3F-ACDD-B19E36F4A12A}" srcOrd="0" destOrd="0" presId="urn:microsoft.com/office/officeart/2005/8/layout/default"/>
    <dgm:cxn modelId="{DE51484B-9078-4A63-8A2B-32972ECA7914}" srcId="{709B9007-4A96-4A86-9494-05BE7559FBBC}" destId="{B711FDF2-EBD2-4168-B2CE-98A6EAA99C0A}" srcOrd="1" destOrd="0" parTransId="{ED41A80B-9815-431D-9009-A2C41843D66D}" sibTransId="{1C4F3047-687A-4848-AE12-3050070A5B73}"/>
    <dgm:cxn modelId="{8B97BCCA-5EC7-4C10-8E12-1D4FB934EBE7}" type="presOf" srcId="{709B9007-4A96-4A86-9494-05BE7559FBBC}" destId="{4460DE07-92E5-4D1D-9A74-ACFA7F2D9989}" srcOrd="0" destOrd="0" presId="urn:microsoft.com/office/officeart/2005/8/layout/default"/>
    <dgm:cxn modelId="{63726947-80CC-4FEE-9DED-20F219D96C8A}" type="presParOf" srcId="{4460DE07-92E5-4D1D-9A74-ACFA7F2D9989}" destId="{3D49CCF4-CC6C-49C6-B858-A2E52E9E7782}" srcOrd="0" destOrd="0" presId="urn:microsoft.com/office/officeart/2005/8/layout/default"/>
    <dgm:cxn modelId="{52D458B0-D32C-42C4-9FD6-16E5EE88E9DE}" type="presParOf" srcId="{4460DE07-92E5-4D1D-9A74-ACFA7F2D9989}" destId="{D37F6099-4F32-46E9-A0C1-3FD5EABB7972}" srcOrd="1" destOrd="0" presId="urn:microsoft.com/office/officeart/2005/8/layout/default"/>
    <dgm:cxn modelId="{9777EAEA-8B2E-4F3C-B113-6BBDD6A0A8F8}" type="presParOf" srcId="{4460DE07-92E5-4D1D-9A74-ACFA7F2D9989}" destId="{D78F6190-A505-4E3F-ACDD-B19E36F4A12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9B9007-4A96-4A86-9494-05BE7559FBBC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4AE6B54-E83C-44BD-B653-D12A7DAD027B}">
      <dgm:prSet/>
      <dgm:spPr/>
      <dgm:t>
        <a:bodyPr/>
        <a:lstStyle/>
        <a:p>
          <a:pPr algn="ctr"/>
          <a:r>
            <a:rPr lang="lt-LT" b="1" i="0" baseline="0" dirty="0" err="1"/>
            <a:t>Goal</a:t>
          </a:r>
          <a:r>
            <a:rPr lang="lt-LT" b="1" i="0" baseline="0" dirty="0"/>
            <a:t>:</a:t>
          </a:r>
          <a:r>
            <a:rPr lang="lt-LT" b="0" i="0" baseline="0" dirty="0"/>
            <a:t> </a:t>
          </a:r>
          <a:r>
            <a:rPr lang="lt-LT" b="0" i="0" baseline="0" dirty="0" err="1"/>
            <a:t>promote</a:t>
          </a:r>
          <a:r>
            <a:rPr lang="lt-LT" b="0" i="0" baseline="0" dirty="0"/>
            <a:t> </a:t>
          </a:r>
          <a:r>
            <a:rPr lang="lt-LT" b="0" i="0" baseline="0" dirty="0" err="1"/>
            <a:t>ecological</a:t>
          </a:r>
          <a:r>
            <a:rPr lang="lt-LT" b="0" i="0" baseline="0" dirty="0"/>
            <a:t> </a:t>
          </a:r>
          <a:r>
            <a:rPr lang="lt-LT" b="0" i="0" baseline="0" dirty="0" err="1"/>
            <a:t>awareness</a:t>
          </a:r>
          <a:r>
            <a:rPr lang="lt-LT" b="0" i="0" baseline="0" dirty="0"/>
            <a:t> </a:t>
          </a:r>
          <a:r>
            <a:rPr lang="lt-LT" b="0" i="0" baseline="0" dirty="0" err="1"/>
            <a:t>and</a:t>
          </a:r>
          <a:r>
            <a:rPr lang="lt-LT" b="0" i="0" baseline="0" dirty="0"/>
            <a:t> </a:t>
          </a:r>
          <a:r>
            <a:rPr lang="lt-LT" b="0" i="0" baseline="0" dirty="0" err="1"/>
            <a:t>the</a:t>
          </a:r>
          <a:r>
            <a:rPr lang="lt-LT" b="0" i="0" baseline="0" dirty="0"/>
            <a:t> </a:t>
          </a:r>
          <a:r>
            <a:rPr lang="lt-LT" b="0" i="0" baseline="0" dirty="0" err="1"/>
            <a:t>principles</a:t>
          </a:r>
          <a:r>
            <a:rPr lang="lt-LT" b="0" i="0" baseline="0" dirty="0"/>
            <a:t> </a:t>
          </a:r>
          <a:r>
            <a:rPr lang="lt-LT" b="0" i="0" baseline="0" dirty="0" err="1"/>
            <a:t>of</a:t>
          </a:r>
          <a:r>
            <a:rPr lang="lt-LT" b="0" i="0" baseline="0" dirty="0"/>
            <a:t> </a:t>
          </a:r>
          <a:r>
            <a:rPr lang="lt-LT" b="0" i="0" baseline="0" dirty="0" err="1"/>
            <a:t>sustainability</a:t>
          </a:r>
          <a:r>
            <a:rPr lang="lt-LT" b="0" i="0" baseline="0" dirty="0"/>
            <a:t> </a:t>
          </a:r>
          <a:r>
            <a:rPr lang="lt-LT" b="0" i="0" baseline="0" dirty="0" err="1"/>
            <a:t>between</a:t>
          </a:r>
          <a:r>
            <a:rPr lang="lt-LT" b="0" i="0" baseline="0" dirty="0"/>
            <a:t> </a:t>
          </a:r>
          <a:r>
            <a:rPr lang="lt-LT" b="0" i="0" baseline="0" dirty="0" err="1"/>
            <a:t>students</a:t>
          </a:r>
          <a:r>
            <a:rPr lang="lt-LT" b="0" i="0" baseline="0" dirty="0"/>
            <a:t> </a:t>
          </a:r>
          <a:r>
            <a:rPr lang="lt-LT" b="0" i="0" baseline="0" dirty="0" err="1"/>
            <a:t>and</a:t>
          </a:r>
          <a:r>
            <a:rPr lang="lt-LT" b="0" i="0" baseline="0" dirty="0"/>
            <a:t> </a:t>
          </a:r>
          <a:r>
            <a:rPr lang="lt-LT" b="0" i="0" baseline="0" dirty="0" err="1"/>
            <a:t>society</a:t>
          </a:r>
          <a:r>
            <a:rPr lang="lt-LT" b="0" i="0" baseline="0" dirty="0"/>
            <a:t>.</a:t>
          </a:r>
          <a:endParaRPr lang="en-US" dirty="0"/>
        </a:p>
      </dgm:t>
    </dgm:pt>
    <dgm:pt modelId="{F68DB8C5-E370-4DE0-A727-2A399A85C9E3}" type="parTrans" cxnId="{0ABEF620-A360-4CEF-BB30-870EE3F3CD00}">
      <dgm:prSet/>
      <dgm:spPr/>
      <dgm:t>
        <a:bodyPr/>
        <a:lstStyle/>
        <a:p>
          <a:endParaRPr lang="en-US"/>
        </a:p>
      </dgm:t>
    </dgm:pt>
    <dgm:pt modelId="{75B07903-C89A-4CCE-BE47-8BF2D9F202BD}" type="sibTrans" cxnId="{0ABEF620-A360-4CEF-BB30-870EE3F3CD00}">
      <dgm:prSet/>
      <dgm:spPr/>
      <dgm:t>
        <a:bodyPr/>
        <a:lstStyle/>
        <a:p>
          <a:endParaRPr lang="en-US"/>
        </a:p>
      </dgm:t>
    </dgm:pt>
    <dgm:pt modelId="{B711FDF2-EBD2-4168-B2CE-98A6EAA99C0A}">
      <dgm:prSet/>
      <dgm:spPr/>
      <dgm:t>
        <a:bodyPr/>
        <a:lstStyle/>
        <a:p>
          <a:pPr algn="ctr"/>
          <a:r>
            <a:rPr lang="lt-LT" b="1" dirty="0" err="1"/>
            <a:t>Themes</a:t>
          </a:r>
          <a:r>
            <a:rPr lang="lt-LT" b="1" dirty="0"/>
            <a:t>: </a:t>
          </a:r>
          <a:r>
            <a:rPr lang="lt-LT" b="1" dirty="0" err="1"/>
            <a:t>climate</a:t>
          </a:r>
          <a:r>
            <a:rPr lang="lt-LT" b="1" dirty="0"/>
            <a:t> </a:t>
          </a:r>
          <a:r>
            <a:rPr lang="lt-LT" b="1" dirty="0" err="1"/>
            <a:t>change</a:t>
          </a:r>
          <a:r>
            <a:rPr lang="lt-LT" b="1" dirty="0"/>
            <a:t>, </a:t>
          </a:r>
          <a:r>
            <a:rPr lang="lt-LT" b="1" dirty="0" err="1"/>
            <a:t>waste</a:t>
          </a:r>
          <a:r>
            <a:rPr lang="lt-LT" b="1" dirty="0"/>
            <a:t> </a:t>
          </a:r>
          <a:r>
            <a:rPr lang="lt-LT" b="1" dirty="0" err="1"/>
            <a:t>reduction</a:t>
          </a:r>
          <a:r>
            <a:rPr lang="lt-LT" b="1" dirty="0"/>
            <a:t>, </a:t>
          </a:r>
          <a:r>
            <a:rPr lang="lt-LT" b="1" dirty="0" err="1"/>
            <a:t>environmental</a:t>
          </a:r>
          <a:r>
            <a:rPr lang="lt-LT" b="1" dirty="0"/>
            <a:t> </a:t>
          </a:r>
          <a:r>
            <a:rPr lang="lt-LT" b="1" dirty="0" err="1"/>
            <a:t>innovation</a:t>
          </a:r>
          <a:r>
            <a:rPr lang="lt-LT" b="1" dirty="0"/>
            <a:t>.</a:t>
          </a:r>
          <a:endParaRPr lang="en-US" dirty="0"/>
        </a:p>
      </dgm:t>
    </dgm:pt>
    <dgm:pt modelId="{ED41A80B-9815-431D-9009-A2C41843D66D}" type="parTrans" cxnId="{DE51484B-9078-4A63-8A2B-32972ECA7914}">
      <dgm:prSet/>
      <dgm:spPr/>
      <dgm:t>
        <a:bodyPr/>
        <a:lstStyle/>
        <a:p>
          <a:endParaRPr lang="en-US"/>
        </a:p>
      </dgm:t>
    </dgm:pt>
    <dgm:pt modelId="{1C4F3047-687A-4848-AE12-3050070A5B73}" type="sibTrans" cxnId="{DE51484B-9078-4A63-8A2B-32972ECA7914}">
      <dgm:prSet/>
      <dgm:spPr/>
      <dgm:t>
        <a:bodyPr/>
        <a:lstStyle/>
        <a:p>
          <a:endParaRPr lang="en-US"/>
        </a:p>
      </dgm:t>
    </dgm:pt>
    <dgm:pt modelId="{4460DE07-92E5-4D1D-9A74-ACFA7F2D9989}" type="pres">
      <dgm:prSet presAssocID="{709B9007-4A96-4A86-9494-05BE7559FBBC}" presName="diagram" presStyleCnt="0">
        <dgm:presLayoutVars>
          <dgm:dir/>
          <dgm:resizeHandles val="exact"/>
        </dgm:presLayoutVars>
      </dgm:prSet>
      <dgm:spPr/>
    </dgm:pt>
    <dgm:pt modelId="{3D49CCF4-CC6C-49C6-B858-A2E52E9E7782}" type="pres">
      <dgm:prSet presAssocID="{C4AE6B54-E83C-44BD-B653-D12A7DAD027B}" presName="node" presStyleLbl="node1" presStyleIdx="0" presStyleCnt="2" custScaleX="185507">
        <dgm:presLayoutVars>
          <dgm:bulletEnabled val="1"/>
        </dgm:presLayoutVars>
      </dgm:prSet>
      <dgm:spPr/>
    </dgm:pt>
    <dgm:pt modelId="{D37F6099-4F32-46E9-A0C1-3FD5EABB7972}" type="pres">
      <dgm:prSet presAssocID="{75B07903-C89A-4CCE-BE47-8BF2D9F202BD}" presName="sibTrans" presStyleCnt="0"/>
      <dgm:spPr/>
    </dgm:pt>
    <dgm:pt modelId="{D78F6190-A505-4E3F-ACDD-B19E36F4A12A}" type="pres">
      <dgm:prSet presAssocID="{B711FDF2-EBD2-4168-B2CE-98A6EAA99C0A}" presName="node" presStyleLbl="node1" presStyleIdx="1" presStyleCnt="2" custScaleX="185507">
        <dgm:presLayoutVars>
          <dgm:bulletEnabled val="1"/>
        </dgm:presLayoutVars>
      </dgm:prSet>
      <dgm:spPr/>
    </dgm:pt>
  </dgm:ptLst>
  <dgm:cxnLst>
    <dgm:cxn modelId="{E8333520-9FB8-42FF-AAC0-9F6AE3C2DDD9}" type="presOf" srcId="{C4AE6B54-E83C-44BD-B653-D12A7DAD027B}" destId="{3D49CCF4-CC6C-49C6-B858-A2E52E9E7782}" srcOrd="0" destOrd="0" presId="urn:microsoft.com/office/officeart/2005/8/layout/default"/>
    <dgm:cxn modelId="{0ABEF620-A360-4CEF-BB30-870EE3F3CD00}" srcId="{709B9007-4A96-4A86-9494-05BE7559FBBC}" destId="{C4AE6B54-E83C-44BD-B653-D12A7DAD027B}" srcOrd="0" destOrd="0" parTransId="{F68DB8C5-E370-4DE0-A727-2A399A85C9E3}" sibTransId="{75B07903-C89A-4CCE-BE47-8BF2D9F202BD}"/>
    <dgm:cxn modelId="{0A7D6438-67ED-486C-93ED-E4BA1BB60BF4}" type="presOf" srcId="{B711FDF2-EBD2-4168-B2CE-98A6EAA99C0A}" destId="{D78F6190-A505-4E3F-ACDD-B19E36F4A12A}" srcOrd="0" destOrd="0" presId="urn:microsoft.com/office/officeart/2005/8/layout/default"/>
    <dgm:cxn modelId="{DE51484B-9078-4A63-8A2B-32972ECA7914}" srcId="{709B9007-4A96-4A86-9494-05BE7559FBBC}" destId="{B711FDF2-EBD2-4168-B2CE-98A6EAA99C0A}" srcOrd="1" destOrd="0" parTransId="{ED41A80B-9815-431D-9009-A2C41843D66D}" sibTransId="{1C4F3047-687A-4848-AE12-3050070A5B73}"/>
    <dgm:cxn modelId="{8B97BCCA-5EC7-4C10-8E12-1D4FB934EBE7}" type="presOf" srcId="{709B9007-4A96-4A86-9494-05BE7559FBBC}" destId="{4460DE07-92E5-4D1D-9A74-ACFA7F2D9989}" srcOrd="0" destOrd="0" presId="urn:microsoft.com/office/officeart/2005/8/layout/default"/>
    <dgm:cxn modelId="{63726947-80CC-4FEE-9DED-20F219D96C8A}" type="presParOf" srcId="{4460DE07-92E5-4D1D-9A74-ACFA7F2D9989}" destId="{3D49CCF4-CC6C-49C6-B858-A2E52E9E7782}" srcOrd="0" destOrd="0" presId="urn:microsoft.com/office/officeart/2005/8/layout/default"/>
    <dgm:cxn modelId="{52D458B0-D32C-42C4-9FD6-16E5EE88E9DE}" type="presParOf" srcId="{4460DE07-92E5-4D1D-9A74-ACFA7F2D9989}" destId="{D37F6099-4F32-46E9-A0C1-3FD5EABB7972}" srcOrd="1" destOrd="0" presId="urn:microsoft.com/office/officeart/2005/8/layout/default"/>
    <dgm:cxn modelId="{9777EAEA-8B2E-4F3C-B113-6BBDD6A0A8F8}" type="presParOf" srcId="{4460DE07-92E5-4D1D-9A74-ACFA7F2D9989}" destId="{D78F6190-A505-4E3F-ACDD-B19E36F4A12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9B9007-4A96-4A86-9494-05BE7559FBBC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4AE6B54-E83C-44BD-B653-D12A7DAD027B}">
      <dgm:prSet/>
      <dgm:spPr/>
      <dgm:t>
        <a:bodyPr/>
        <a:lstStyle/>
        <a:p>
          <a:pPr algn="ctr"/>
          <a:r>
            <a:rPr lang="lt-LT" b="1" i="0" baseline="0" dirty="0" err="1"/>
            <a:t>Goal</a:t>
          </a:r>
          <a:r>
            <a:rPr lang="lt-LT" b="1" i="0" baseline="0" dirty="0"/>
            <a:t>:</a:t>
          </a:r>
          <a:r>
            <a:rPr lang="lt-LT" b="0" i="0" baseline="0" dirty="0"/>
            <a:t> </a:t>
          </a:r>
          <a:r>
            <a:rPr lang="lt-LT" b="0" i="0" baseline="0" dirty="0" err="1"/>
            <a:t>promote</a:t>
          </a:r>
          <a:r>
            <a:rPr lang="lt-LT" b="0" i="0" baseline="0" dirty="0"/>
            <a:t> </a:t>
          </a:r>
          <a:r>
            <a:rPr lang="lt-LT" b="0" i="0" baseline="0" dirty="0" err="1"/>
            <a:t>responsible</a:t>
          </a:r>
          <a:r>
            <a:rPr lang="lt-LT" b="0" i="0" baseline="0" dirty="0"/>
            <a:t> </a:t>
          </a:r>
          <a:r>
            <a:rPr lang="lt-LT" b="0" i="0" baseline="0" dirty="0" err="1"/>
            <a:t>and</a:t>
          </a:r>
          <a:r>
            <a:rPr lang="lt-LT" b="0" i="0" baseline="0" dirty="0"/>
            <a:t> </a:t>
          </a:r>
          <a:r>
            <a:rPr lang="lt-LT" b="0" i="0" baseline="0" dirty="0" err="1"/>
            <a:t>safe</a:t>
          </a:r>
          <a:r>
            <a:rPr lang="lt-LT" b="0" i="0" baseline="0" dirty="0"/>
            <a:t> </a:t>
          </a:r>
          <a:r>
            <a:rPr lang="lt-LT" b="0" i="0" baseline="0" dirty="0" err="1"/>
            <a:t>technology</a:t>
          </a:r>
          <a:r>
            <a:rPr lang="lt-LT" b="0" i="0" baseline="0" dirty="0"/>
            <a:t> </a:t>
          </a:r>
          <a:r>
            <a:rPr lang="lt-LT" b="0" i="0" baseline="0" dirty="0" err="1"/>
            <a:t>use</a:t>
          </a:r>
          <a:r>
            <a:rPr lang="lt-LT" b="0" i="0" baseline="0" dirty="0"/>
            <a:t>. </a:t>
          </a:r>
          <a:endParaRPr lang="en-US" dirty="0"/>
        </a:p>
      </dgm:t>
    </dgm:pt>
    <dgm:pt modelId="{F68DB8C5-E370-4DE0-A727-2A399A85C9E3}" type="parTrans" cxnId="{0ABEF620-A360-4CEF-BB30-870EE3F3CD00}">
      <dgm:prSet/>
      <dgm:spPr/>
      <dgm:t>
        <a:bodyPr/>
        <a:lstStyle/>
        <a:p>
          <a:endParaRPr lang="en-US"/>
        </a:p>
      </dgm:t>
    </dgm:pt>
    <dgm:pt modelId="{75B07903-C89A-4CCE-BE47-8BF2D9F202BD}" type="sibTrans" cxnId="{0ABEF620-A360-4CEF-BB30-870EE3F3CD00}">
      <dgm:prSet/>
      <dgm:spPr/>
      <dgm:t>
        <a:bodyPr/>
        <a:lstStyle/>
        <a:p>
          <a:endParaRPr lang="en-US"/>
        </a:p>
      </dgm:t>
    </dgm:pt>
    <dgm:pt modelId="{B711FDF2-EBD2-4168-B2CE-98A6EAA99C0A}">
      <dgm:prSet/>
      <dgm:spPr/>
      <dgm:t>
        <a:bodyPr/>
        <a:lstStyle/>
        <a:p>
          <a:pPr algn="ctr"/>
          <a:r>
            <a:rPr lang="lt-LT" b="1" dirty="0" err="1"/>
            <a:t>Activities</a:t>
          </a:r>
          <a:r>
            <a:rPr lang="lt-LT" b="1" dirty="0"/>
            <a:t>: </a:t>
          </a:r>
          <a:r>
            <a:rPr lang="lt-LT" b="1" dirty="0" err="1"/>
            <a:t>discussions</a:t>
          </a:r>
          <a:r>
            <a:rPr lang="lt-LT" b="1" dirty="0"/>
            <a:t>, </a:t>
          </a:r>
          <a:r>
            <a:rPr lang="lt-LT" b="1" dirty="0" err="1"/>
            <a:t>seminars</a:t>
          </a:r>
          <a:r>
            <a:rPr lang="lt-LT" b="1" dirty="0"/>
            <a:t> </a:t>
          </a:r>
          <a:r>
            <a:rPr lang="lt-LT" b="1" dirty="0" err="1"/>
            <a:t>about</a:t>
          </a:r>
          <a:r>
            <a:rPr lang="lt-LT" b="1" dirty="0"/>
            <a:t> </a:t>
          </a:r>
          <a:r>
            <a:rPr lang="lt-LT" b="1" dirty="0" err="1"/>
            <a:t>digital</a:t>
          </a:r>
          <a:r>
            <a:rPr lang="lt-LT" b="1" dirty="0"/>
            <a:t> </a:t>
          </a:r>
          <a:r>
            <a:rPr lang="lt-LT" b="1" dirty="0" err="1"/>
            <a:t>threats</a:t>
          </a:r>
          <a:r>
            <a:rPr lang="lt-LT" b="1" dirty="0"/>
            <a:t> </a:t>
          </a:r>
          <a:r>
            <a:rPr lang="lt-LT" b="1" dirty="0" err="1"/>
            <a:t>and</a:t>
          </a:r>
          <a:r>
            <a:rPr lang="lt-LT" b="1" dirty="0"/>
            <a:t> </a:t>
          </a:r>
          <a:r>
            <a:rPr lang="lt-LT" b="1" dirty="0" err="1"/>
            <a:t>internet</a:t>
          </a:r>
          <a:r>
            <a:rPr lang="lt-LT" b="1" dirty="0"/>
            <a:t> </a:t>
          </a:r>
          <a:r>
            <a:rPr lang="lt-LT" b="1" dirty="0" err="1"/>
            <a:t>safety</a:t>
          </a:r>
          <a:r>
            <a:rPr lang="lt-LT" b="1" dirty="0"/>
            <a:t>.</a:t>
          </a:r>
          <a:endParaRPr lang="en-US" dirty="0"/>
        </a:p>
      </dgm:t>
    </dgm:pt>
    <dgm:pt modelId="{ED41A80B-9815-431D-9009-A2C41843D66D}" type="parTrans" cxnId="{DE51484B-9078-4A63-8A2B-32972ECA7914}">
      <dgm:prSet/>
      <dgm:spPr/>
      <dgm:t>
        <a:bodyPr/>
        <a:lstStyle/>
        <a:p>
          <a:endParaRPr lang="en-US"/>
        </a:p>
      </dgm:t>
    </dgm:pt>
    <dgm:pt modelId="{1C4F3047-687A-4848-AE12-3050070A5B73}" type="sibTrans" cxnId="{DE51484B-9078-4A63-8A2B-32972ECA7914}">
      <dgm:prSet/>
      <dgm:spPr/>
      <dgm:t>
        <a:bodyPr/>
        <a:lstStyle/>
        <a:p>
          <a:endParaRPr lang="en-US"/>
        </a:p>
      </dgm:t>
    </dgm:pt>
    <dgm:pt modelId="{4460DE07-92E5-4D1D-9A74-ACFA7F2D9989}" type="pres">
      <dgm:prSet presAssocID="{709B9007-4A96-4A86-9494-05BE7559FBBC}" presName="diagram" presStyleCnt="0">
        <dgm:presLayoutVars>
          <dgm:dir/>
          <dgm:resizeHandles val="exact"/>
        </dgm:presLayoutVars>
      </dgm:prSet>
      <dgm:spPr/>
    </dgm:pt>
    <dgm:pt modelId="{3D49CCF4-CC6C-49C6-B858-A2E52E9E7782}" type="pres">
      <dgm:prSet presAssocID="{C4AE6B54-E83C-44BD-B653-D12A7DAD027B}" presName="node" presStyleLbl="node1" presStyleIdx="0" presStyleCnt="2" custScaleX="185507">
        <dgm:presLayoutVars>
          <dgm:bulletEnabled val="1"/>
        </dgm:presLayoutVars>
      </dgm:prSet>
      <dgm:spPr/>
    </dgm:pt>
    <dgm:pt modelId="{D37F6099-4F32-46E9-A0C1-3FD5EABB7972}" type="pres">
      <dgm:prSet presAssocID="{75B07903-C89A-4CCE-BE47-8BF2D9F202BD}" presName="sibTrans" presStyleCnt="0"/>
      <dgm:spPr/>
    </dgm:pt>
    <dgm:pt modelId="{D78F6190-A505-4E3F-ACDD-B19E36F4A12A}" type="pres">
      <dgm:prSet presAssocID="{B711FDF2-EBD2-4168-B2CE-98A6EAA99C0A}" presName="node" presStyleLbl="node1" presStyleIdx="1" presStyleCnt="2" custScaleX="185507">
        <dgm:presLayoutVars>
          <dgm:bulletEnabled val="1"/>
        </dgm:presLayoutVars>
      </dgm:prSet>
      <dgm:spPr/>
    </dgm:pt>
  </dgm:ptLst>
  <dgm:cxnLst>
    <dgm:cxn modelId="{E8333520-9FB8-42FF-AAC0-9F6AE3C2DDD9}" type="presOf" srcId="{C4AE6B54-E83C-44BD-B653-D12A7DAD027B}" destId="{3D49CCF4-CC6C-49C6-B858-A2E52E9E7782}" srcOrd="0" destOrd="0" presId="urn:microsoft.com/office/officeart/2005/8/layout/default"/>
    <dgm:cxn modelId="{0ABEF620-A360-4CEF-BB30-870EE3F3CD00}" srcId="{709B9007-4A96-4A86-9494-05BE7559FBBC}" destId="{C4AE6B54-E83C-44BD-B653-D12A7DAD027B}" srcOrd="0" destOrd="0" parTransId="{F68DB8C5-E370-4DE0-A727-2A399A85C9E3}" sibTransId="{75B07903-C89A-4CCE-BE47-8BF2D9F202BD}"/>
    <dgm:cxn modelId="{0A7D6438-67ED-486C-93ED-E4BA1BB60BF4}" type="presOf" srcId="{B711FDF2-EBD2-4168-B2CE-98A6EAA99C0A}" destId="{D78F6190-A505-4E3F-ACDD-B19E36F4A12A}" srcOrd="0" destOrd="0" presId="urn:microsoft.com/office/officeart/2005/8/layout/default"/>
    <dgm:cxn modelId="{DE51484B-9078-4A63-8A2B-32972ECA7914}" srcId="{709B9007-4A96-4A86-9494-05BE7559FBBC}" destId="{B711FDF2-EBD2-4168-B2CE-98A6EAA99C0A}" srcOrd="1" destOrd="0" parTransId="{ED41A80B-9815-431D-9009-A2C41843D66D}" sibTransId="{1C4F3047-687A-4848-AE12-3050070A5B73}"/>
    <dgm:cxn modelId="{8B97BCCA-5EC7-4C10-8E12-1D4FB934EBE7}" type="presOf" srcId="{709B9007-4A96-4A86-9494-05BE7559FBBC}" destId="{4460DE07-92E5-4D1D-9A74-ACFA7F2D9989}" srcOrd="0" destOrd="0" presId="urn:microsoft.com/office/officeart/2005/8/layout/default"/>
    <dgm:cxn modelId="{63726947-80CC-4FEE-9DED-20F219D96C8A}" type="presParOf" srcId="{4460DE07-92E5-4D1D-9A74-ACFA7F2D9989}" destId="{3D49CCF4-CC6C-49C6-B858-A2E52E9E7782}" srcOrd="0" destOrd="0" presId="urn:microsoft.com/office/officeart/2005/8/layout/default"/>
    <dgm:cxn modelId="{52D458B0-D32C-42C4-9FD6-16E5EE88E9DE}" type="presParOf" srcId="{4460DE07-92E5-4D1D-9A74-ACFA7F2D9989}" destId="{D37F6099-4F32-46E9-A0C1-3FD5EABB7972}" srcOrd="1" destOrd="0" presId="urn:microsoft.com/office/officeart/2005/8/layout/default"/>
    <dgm:cxn modelId="{9777EAEA-8B2E-4F3C-B113-6BBDD6A0A8F8}" type="presParOf" srcId="{4460DE07-92E5-4D1D-9A74-ACFA7F2D9989}" destId="{D78F6190-A505-4E3F-ACDD-B19E36F4A12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9B9007-4A96-4A86-9494-05BE7559FBBC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711FDF2-EBD2-4168-B2CE-98A6EAA99C0A}">
      <dgm:prSet/>
      <dgm:spPr/>
      <dgm:t>
        <a:bodyPr/>
        <a:lstStyle/>
        <a:p>
          <a:pPr algn="ctr"/>
          <a:r>
            <a:rPr lang="lt-LT" b="1" dirty="0" err="1"/>
            <a:t>Themes</a:t>
          </a:r>
          <a:r>
            <a:rPr lang="lt-LT" b="1" dirty="0"/>
            <a:t>: </a:t>
          </a:r>
          <a:r>
            <a:rPr lang="lt-LT" b="1" dirty="0" err="1"/>
            <a:t>cultural</a:t>
          </a:r>
          <a:r>
            <a:rPr lang="lt-LT" b="1" dirty="0"/>
            <a:t> </a:t>
          </a:r>
          <a:r>
            <a:rPr lang="lt-LT" b="1" dirty="0" err="1"/>
            <a:t>myths</a:t>
          </a:r>
          <a:r>
            <a:rPr lang="lt-LT" b="1" dirty="0"/>
            <a:t>, </a:t>
          </a:r>
          <a:r>
            <a:rPr lang="lt-LT" b="1" dirty="0" err="1"/>
            <a:t>stories</a:t>
          </a:r>
          <a:r>
            <a:rPr lang="lt-LT" b="1" dirty="0"/>
            <a:t>, </a:t>
          </a:r>
          <a:r>
            <a:rPr lang="lt-LT" b="1" dirty="0" err="1"/>
            <a:t>acting</a:t>
          </a:r>
          <a:r>
            <a:rPr lang="lt-LT" b="1" dirty="0"/>
            <a:t> </a:t>
          </a:r>
          <a:r>
            <a:rPr lang="lt-LT" b="1" dirty="0" err="1"/>
            <a:t>elements</a:t>
          </a:r>
          <a:r>
            <a:rPr lang="lt-LT" b="1" dirty="0"/>
            <a:t>.</a:t>
          </a:r>
          <a:endParaRPr lang="en-US" dirty="0"/>
        </a:p>
      </dgm:t>
    </dgm:pt>
    <dgm:pt modelId="{ED41A80B-9815-431D-9009-A2C41843D66D}" type="parTrans" cxnId="{DE51484B-9078-4A63-8A2B-32972ECA7914}">
      <dgm:prSet/>
      <dgm:spPr/>
      <dgm:t>
        <a:bodyPr/>
        <a:lstStyle/>
        <a:p>
          <a:endParaRPr lang="en-US"/>
        </a:p>
      </dgm:t>
    </dgm:pt>
    <dgm:pt modelId="{1C4F3047-687A-4848-AE12-3050070A5B73}" type="sibTrans" cxnId="{DE51484B-9078-4A63-8A2B-32972ECA7914}">
      <dgm:prSet/>
      <dgm:spPr/>
      <dgm:t>
        <a:bodyPr/>
        <a:lstStyle/>
        <a:p>
          <a:endParaRPr lang="en-US"/>
        </a:p>
      </dgm:t>
    </dgm:pt>
    <dgm:pt modelId="{C4AE6B54-E83C-44BD-B653-D12A7DAD027B}">
      <dgm:prSet/>
      <dgm:spPr/>
      <dgm:t>
        <a:bodyPr/>
        <a:lstStyle/>
        <a:p>
          <a:pPr algn="ctr"/>
          <a:r>
            <a:rPr lang="lt-LT" b="1" i="0" baseline="0" dirty="0" err="1"/>
            <a:t>Goal</a:t>
          </a:r>
          <a:r>
            <a:rPr lang="lt-LT" b="1" i="0" baseline="0" dirty="0"/>
            <a:t>:</a:t>
          </a:r>
          <a:r>
            <a:rPr lang="lt-LT" b="0" i="0" baseline="0" dirty="0"/>
            <a:t> </a:t>
          </a:r>
          <a:r>
            <a:rPr lang="lt-LT" b="0" i="0" baseline="0" dirty="0" err="1"/>
            <a:t>encourage</a:t>
          </a:r>
          <a:r>
            <a:rPr lang="lt-LT" b="0" i="0" baseline="0" dirty="0"/>
            <a:t> </a:t>
          </a:r>
          <a:r>
            <a:rPr lang="lt-LT" b="0" i="0" baseline="0" dirty="0" err="1"/>
            <a:t>creativity</a:t>
          </a:r>
          <a:r>
            <a:rPr lang="lt-LT" b="0" i="0" baseline="0" dirty="0"/>
            <a:t> </a:t>
          </a:r>
          <a:r>
            <a:rPr lang="lt-LT" b="0" i="0" baseline="0" dirty="0" err="1"/>
            <a:t>and</a:t>
          </a:r>
          <a:r>
            <a:rPr lang="lt-LT" b="0" i="0" baseline="0" dirty="0"/>
            <a:t> </a:t>
          </a:r>
          <a:r>
            <a:rPr lang="lt-LT" b="0" i="0" baseline="0" dirty="0" err="1"/>
            <a:t>cultural</a:t>
          </a:r>
          <a:r>
            <a:rPr lang="lt-LT" b="0" i="0" baseline="0" dirty="0"/>
            <a:t> </a:t>
          </a:r>
          <a:r>
            <a:rPr lang="lt-LT" b="0" i="0" baseline="0" dirty="0" err="1"/>
            <a:t>diversity</a:t>
          </a:r>
          <a:r>
            <a:rPr lang="lt-LT" b="0" i="0" baseline="0" dirty="0"/>
            <a:t> </a:t>
          </a:r>
          <a:r>
            <a:rPr lang="lt-LT" b="0" i="0" baseline="0" dirty="0" err="1"/>
            <a:t>through</a:t>
          </a:r>
          <a:r>
            <a:rPr lang="lt-LT" b="0" i="0" baseline="0" dirty="0"/>
            <a:t> </a:t>
          </a:r>
          <a:r>
            <a:rPr lang="lt-LT" b="0" i="0" baseline="0" dirty="0" err="1"/>
            <a:t>storytelling</a:t>
          </a:r>
          <a:r>
            <a:rPr lang="lt-LT" b="0" i="0" baseline="0" dirty="0"/>
            <a:t> </a:t>
          </a:r>
          <a:r>
            <a:rPr lang="lt-LT" b="0" i="0" baseline="0" dirty="0" err="1"/>
            <a:t>and</a:t>
          </a:r>
          <a:r>
            <a:rPr lang="lt-LT" b="0" i="0" baseline="0" dirty="0"/>
            <a:t> </a:t>
          </a:r>
          <a:r>
            <a:rPr lang="lt-LT" b="0" i="0" baseline="0" dirty="0" err="1"/>
            <a:t>share</a:t>
          </a:r>
          <a:r>
            <a:rPr lang="lt-LT" b="0" i="0" baseline="0" dirty="0"/>
            <a:t> </a:t>
          </a:r>
          <a:r>
            <a:rPr lang="lt-LT" b="0" i="0" baseline="0" dirty="0" err="1"/>
            <a:t>this</a:t>
          </a:r>
          <a:r>
            <a:rPr lang="lt-LT" b="0" i="0" baseline="0" dirty="0"/>
            <a:t> </a:t>
          </a:r>
          <a:r>
            <a:rPr lang="lt-LT" b="0" i="0" baseline="0" dirty="0" err="1"/>
            <a:t>among</a:t>
          </a:r>
          <a:r>
            <a:rPr lang="lt-LT" b="0" i="0" baseline="0" dirty="0"/>
            <a:t> </a:t>
          </a:r>
          <a:r>
            <a:rPr lang="lt-LT" b="0" i="0" baseline="0" dirty="0" err="1"/>
            <a:t>European</a:t>
          </a:r>
          <a:r>
            <a:rPr lang="lt-LT" b="0" i="0" baseline="0" dirty="0"/>
            <a:t> </a:t>
          </a:r>
          <a:r>
            <a:rPr lang="lt-LT" b="0" i="0" baseline="0" dirty="0" err="1"/>
            <a:t>schools</a:t>
          </a:r>
          <a:r>
            <a:rPr lang="lt-LT" b="0" i="0" baseline="0" dirty="0"/>
            <a:t>.</a:t>
          </a:r>
          <a:endParaRPr lang="en-US" dirty="0"/>
        </a:p>
      </dgm:t>
    </dgm:pt>
    <dgm:pt modelId="{75B07903-C89A-4CCE-BE47-8BF2D9F202BD}" type="sibTrans" cxnId="{0ABEF620-A360-4CEF-BB30-870EE3F3CD00}">
      <dgm:prSet/>
      <dgm:spPr/>
      <dgm:t>
        <a:bodyPr/>
        <a:lstStyle/>
        <a:p>
          <a:endParaRPr lang="en-US"/>
        </a:p>
      </dgm:t>
    </dgm:pt>
    <dgm:pt modelId="{F68DB8C5-E370-4DE0-A727-2A399A85C9E3}" type="parTrans" cxnId="{0ABEF620-A360-4CEF-BB30-870EE3F3CD00}">
      <dgm:prSet/>
      <dgm:spPr/>
      <dgm:t>
        <a:bodyPr/>
        <a:lstStyle/>
        <a:p>
          <a:endParaRPr lang="en-US"/>
        </a:p>
      </dgm:t>
    </dgm:pt>
    <dgm:pt modelId="{4460DE07-92E5-4D1D-9A74-ACFA7F2D9989}" type="pres">
      <dgm:prSet presAssocID="{709B9007-4A96-4A86-9494-05BE7559FBBC}" presName="diagram" presStyleCnt="0">
        <dgm:presLayoutVars>
          <dgm:dir/>
          <dgm:resizeHandles val="exact"/>
        </dgm:presLayoutVars>
      </dgm:prSet>
      <dgm:spPr/>
    </dgm:pt>
    <dgm:pt modelId="{3D49CCF4-CC6C-49C6-B858-A2E52E9E7782}" type="pres">
      <dgm:prSet presAssocID="{C4AE6B54-E83C-44BD-B653-D12A7DAD027B}" presName="node" presStyleLbl="node1" presStyleIdx="0" presStyleCnt="2" custScaleX="185507">
        <dgm:presLayoutVars>
          <dgm:bulletEnabled val="1"/>
        </dgm:presLayoutVars>
      </dgm:prSet>
      <dgm:spPr/>
    </dgm:pt>
    <dgm:pt modelId="{D37F6099-4F32-46E9-A0C1-3FD5EABB7972}" type="pres">
      <dgm:prSet presAssocID="{75B07903-C89A-4CCE-BE47-8BF2D9F202BD}" presName="sibTrans" presStyleCnt="0"/>
      <dgm:spPr/>
    </dgm:pt>
    <dgm:pt modelId="{D78F6190-A505-4E3F-ACDD-B19E36F4A12A}" type="pres">
      <dgm:prSet presAssocID="{B711FDF2-EBD2-4168-B2CE-98A6EAA99C0A}" presName="node" presStyleLbl="node1" presStyleIdx="1" presStyleCnt="2" custScaleX="185507">
        <dgm:presLayoutVars>
          <dgm:bulletEnabled val="1"/>
        </dgm:presLayoutVars>
      </dgm:prSet>
      <dgm:spPr/>
    </dgm:pt>
  </dgm:ptLst>
  <dgm:cxnLst>
    <dgm:cxn modelId="{E8333520-9FB8-42FF-AAC0-9F6AE3C2DDD9}" type="presOf" srcId="{C4AE6B54-E83C-44BD-B653-D12A7DAD027B}" destId="{3D49CCF4-CC6C-49C6-B858-A2E52E9E7782}" srcOrd="0" destOrd="0" presId="urn:microsoft.com/office/officeart/2005/8/layout/default"/>
    <dgm:cxn modelId="{0ABEF620-A360-4CEF-BB30-870EE3F3CD00}" srcId="{709B9007-4A96-4A86-9494-05BE7559FBBC}" destId="{C4AE6B54-E83C-44BD-B653-D12A7DAD027B}" srcOrd="0" destOrd="0" parTransId="{F68DB8C5-E370-4DE0-A727-2A399A85C9E3}" sibTransId="{75B07903-C89A-4CCE-BE47-8BF2D9F202BD}"/>
    <dgm:cxn modelId="{0A7D6438-67ED-486C-93ED-E4BA1BB60BF4}" type="presOf" srcId="{B711FDF2-EBD2-4168-B2CE-98A6EAA99C0A}" destId="{D78F6190-A505-4E3F-ACDD-B19E36F4A12A}" srcOrd="0" destOrd="0" presId="urn:microsoft.com/office/officeart/2005/8/layout/default"/>
    <dgm:cxn modelId="{DE51484B-9078-4A63-8A2B-32972ECA7914}" srcId="{709B9007-4A96-4A86-9494-05BE7559FBBC}" destId="{B711FDF2-EBD2-4168-B2CE-98A6EAA99C0A}" srcOrd="1" destOrd="0" parTransId="{ED41A80B-9815-431D-9009-A2C41843D66D}" sibTransId="{1C4F3047-687A-4848-AE12-3050070A5B73}"/>
    <dgm:cxn modelId="{8B97BCCA-5EC7-4C10-8E12-1D4FB934EBE7}" type="presOf" srcId="{709B9007-4A96-4A86-9494-05BE7559FBBC}" destId="{4460DE07-92E5-4D1D-9A74-ACFA7F2D9989}" srcOrd="0" destOrd="0" presId="urn:microsoft.com/office/officeart/2005/8/layout/default"/>
    <dgm:cxn modelId="{63726947-80CC-4FEE-9DED-20F219D96C8A}" type="presParOf" srcId="{4460DE07-92E5-4D1D-9A74-ACFA7F2D9989}" destId="{3D49CCF4-CC6C-49C6-B858-A2E52E9E7782}" srcOrd="0" destOrd="0" presId="urn:microsoft.com/office/officeart/2005/8/layout/default"/>
    <dgm:cxn modelId="{52D458B0-D32C-42C4-9FD6-16E5EE88E9DE}" type="presParOf" srcId="{4460DE07-92E5-4D1D-9A74-ACFA7F2D9989}" destId="{D37F6099-4F32-46E9-A0C1-3FD5EABB7972}" srcOrd="1" destOrd="0" presId="urn:microsoft.com/office/officeart/2005/8/layout/default"/>
    <dgm:cxn modelId="{9777EAEA-8B2E-4F3C-B113-6BBDD6A0A8F8}" type="presParOf" srcId="{4460DE07-92E5-4D1D-9A74-ACFA7F2D9989}" destId="{D78F6190-A505-4E3F-ACDD-B19E36F4A12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9B9007-4A96-4A86-9494-05BE7559FBBC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4AE6B54-E83C-44BD-B653-D12A7DAD027B}">
      <dgm:prSet/>
      <dgm:spPr/>
      <dgm:t>
        <a:bodyPr/>
        <a:lstStyle/>
        <a:p>
          <a:pPr algn="ctr"/>
          <a:r>
            <a:rPr lang="lt-LT" b="1" i="0" baseline="0" dirty="0" err="1"/>
            <a:t>Goal</a:t>
          </a:r>
          <a:r>
            <a:rPr lang="lt-LT" b="1" i="0" baseline="0" dirty="0"/>
            <a:t>:</a:t>
          </a:r>
          <a:r>
            <a:rPr lang="lt-LT" b="0" i="0" baseline="0" dirty="0"/>
            <a:t> </a:t>
          </a:r>
          <a:r>
            <a:rPr lang="lt-LT" b="0" i="0" baseline="0" dirty="0" err="1"/>
            <a:t>learn</a:t>
          </a:r>
          <a:r>
            <a:rPr lang="lt-LT" b="0" i="0" baseline="0" dirty="0"/>
            <a:t> to </a:t>
          </a:r>
          <a:r>
            <a:rPr lang="lt-LT" b="0" i="0" baseline="0" dirty="0" err="1"/>
            <a:t>use</a:t>
          </a:r>
          <a:r>
            <a:rPr lang="lt-LT" b="0" i="0" baseline="0" dirty="0"/>
            <a:t> </a:t>
          </a:r>
          <a:r>
            <a:rPr lang="lt-LT" b="0" i="0" baseline="0" dirty="0" err="1"/>
            <a:t>technologies</a:t>
          </a:r>
          <a:r>
            <a:rPr lang="lt-LT" b="0" i="0" baseline="0" dirty="0"/>
            <a:t> </a:t>
          </a:r>
          <a:r>
            <a:rPr lang="lt-LT" b="0" i="0" baseline="0" dirty="0" err="1"/>
            <a:t>in</a:t>
          </a:r>
          <a:r>
            <a:rPr lang="lt-LT" b="0" i="0" baseline="0" dirty="0"/>
            <a:t> </a:t>
          </a:r>
          <a:r>
            <a:rPr lang="lt-LT" b="0" i="0" baseline="0" dirty="0" err="1"/>
            <a:t>the</a:t>
          </a:r>
          <a:r>
            <a:rPr lang="lt-LT" b="0" i="0" baseline="0" dirty="0"/>
            <a:t> </a:t>
          </a:r>
          <a:r>
            <a:rPr lang="lt-LT" b="0" i="0" baseline="0" dirty="0" err="1"/>
            <a:t>teaching</a:t>
          </a:r>
          <a:r>
            <a:rPr lang="lt-LT" b="0" i="0" baseline="0" dirty="0"/>
            <a:t> </a:t>
          </a:r>
          <a:r>
            <a:rPr lang="lt-LT" b="0" i="0" baseline="0" dirty="0" err="1"/>
            <a:t>process</a:t>
          </a:r>
          <a:r>
            <a:rPr lang="lt-LT" b="0" i="0" baseline="0" dirty="0"/>
            <a:t> </a:t>
          </a:r>
          <a:r>
            <a:rPr lang="lt-LT" b="0" i="0" baseline="0" dirty="0" err="1"/>
            <a:t>and</a:t>
          </a:r>
          <a:r>
            <a:rPr lang="lt-LT" b="0" i="0" baseline="0" dirty="0"/>
            <a:t> </a:t>
          </a:r>
          <a:r>
            <a:rPr lang="lt-LT" b="0" i="0" baseline="0" dirty="0" err="1"/>
            <a:t>promote</a:t>
          </a:r>
          <a:r>
            <a:rPr lang="lt-LT" b="0" i="0" baseline="0" dirty="0"/>
            <a:t> </a:t>
          </a:r>
          <a:r>
            <a:rPr lang="lt-LT" b="0" i="0" baseline="0" dirty="0" err="1"/>
            <a:t>technological</a:t>
          </a:r>
          <a:r>
            <a:rPr lang="lt-LT" b="0" i="0" baseline="0" dirty="0"/>
            <a:t> </a:t>
          </a:r>
          <a:r>
            <a:rPr lang="lt-LT" b="0" i="0" baseline="0" dirty="0" err="1"/>
            <a:t>awareness</a:t>
          </a:r>
          <a:r>
            <a:rPr lang="lt-LT" b="0" i="0" baseline="0" dirty="0"/>
            <a:t> </a:t>
          </a:r>
          <a:endParaRPr lang="en-US" dirty="0"/>
        </a:p>
      </dgm:t>
    </dgm:pt>
    <dgm:pt modelId="{F68DB8C5-E370-4DE0-A727-2A399A85C9E3}" type="parTrans" cxnId="{0ABEF620-A360-4CEF-BB30-870EE3F3CD00}">
      <dgm:prSet/>
      <dgm:spPr/>
      <dgm:t>
        <a:bodyPr/>
        <a:lstStyle/>
        <a:p>
          <a:endParaRPr lang="en-US"/>
        </a:p>
      </dgm:t>
    </dgm:pt>
    <dgm:pt modelId="{75B07903-C89A-4CCE-BE47-8BF2D9F202BD}" type="sibTrans" cxnId="{0ABEF620-A360-4CEF-BB30-870EE3F3CD00}">
      <dgm:prSet/>
      <dgm:spPr/>
      <dgm:t>
        <a:bodyPr/>
        <a:lstStyle/>
        <a:p>
          <a:endParaRPr lang="en-US"/>
        </a:p>
      </dgm:t>
    </dgm:pt>
    <dgm:pt modelId="{B711FDF2-EBD2-4168-B2CE-98A6EAA99C0A}">
      <dgm:prSet/>
      <dgm:spPr/>
      <dgm:t>
        <a:bodyPr/>
        <a:lstStyle/>
        <a:p>
          <a:pPr algn="ctr"/>
          <a:r>
            <a:rPr lang="lt-LT" b="1" dirty="0" err="1"/>
            <a:t>Themes</a:t>
          </a:r>
          <a:r>
            <a:rPr lang="lt-LT" b="1" dirty="0"/>
            <a:t>: </a:t>
          </a:r>
          <a:r>
            <a:rPr lang="lt-LT" b="1" dirty="0" err="1"/>
            <a:t>how</a:t>
          </a:r>
          <a:r>
            <a:rPr lang="lt-LT" b="1" dirty="0"/>
            <a:t> to </a:t>
          </a:r>
          <a:r>
            <a:rPr lang="lt-LT" b="1" dirty="0" err="1"/>
            <a:t>apply</a:t>
          </a:r>
          <a:r>
            <a:rPr lang="lt-LT" b="1" dirty="0"/>
            <a:t> </a:t>
          </a:r>
          <a:r>
            <a:rPr lang="lt-LT" b="1" dirty="0" err="1"/>
            <a:t>technologies</a:t>
          </a:r>
          <a:r>
            <a:rPr lang="lt-LT" b="1" dirty="0"/>
            <a:t> </a:t>
          </a:r>
          <a:r>
            <a:rPr lang="lt-LT" b="1" dirty="0" err="1"/>
            <a:t>in</a:t>
          </a:r>
          <a:r>
            <a:rPr lang="lt-LT" b="1" dirty="0"/>
            <a:t> </a:t>
          </a:r>
          <a:r>
            <a:rPr lang="lt-LT" b="1" dirty="0" err="1"/>
            <a:t>the</a:t>
          </a:r>
          <a:r>
            <a:rPr lang="lt-LT" b="1" dirty="0"/>
            <a:t> </a:t>
          </a:r>
          <a:r>
            <a:rPr lang="lt-LT" b="1" dirty="0" err="1"/>
            <a:t>teaching</a:t>
          </a:r>
          <a:r>
            <a:rPr lang="lt-LT" b="1" dirty="0"/>
            <a:t> </a:t>
          </a:r>
          <a:r>
            <a:rPr lang="lt-LT" b="1" dirty="0" err="1"/>
            <a:t>process</a:t>
          </a:r>
          <a:r>
            <a:rPr lang="lt-LT" b="1" dirty="0"/>
            <a:t>, </a:t>
          </a:r>
          <a:r>
            <a:rPr lang="lt-LT" b="1" dirty="0" err="1"/>
            <a:t>artificial</a:t>
          </a:r>
          <a:r>
            <a:rPr lang="lt-LT" b="1" dirty="0"/>
            <a:t> </a:t>
          </a:r>
          <a:r>
            <a:rPr lang="lt-LT" b="1" dirty="0" err="1"/>
            <a:t>intelligence</a:t>
          </a:r>
          <a:r>
            <a:rPr lang="lt-LT" b="1" dirty="0"/>
            <a:t>.  </a:t>
          </a:r>
          <a:r>
            <a:rPr lang="lt-LT" b="1" dirty="0" err="1"/>
            <a:t>digital</a:t>
          </a:r>
          <a:r>
            <a:rPr lang="lt-LT" b="1" dirty="0"/>
            <a:t> </a:t>
          </a:r>
          <a:r>
            <a:rPr lang="lt-LT" b="1" dirty="0" err="1"/>
            <a:t>literacy</a:t>
          </a:r>
          <a:r>
            <a:rPr lang="lt-LT" b="1" dirty="0"/>
            <a:t>.</a:t>
          </a:r>
          <a:endParaRPr lang="en-US" dirty="0"/>
        </a:p>
      </dgm:t>
    </dgm:pt>
    <dgm:pt modelId="{ED41A80B-9815-431D-9009-A2C41843D66D}" type="parTrans" cxnId="{DE51484B-9078-4A63-8A2B-32972ECA7914}">
      <dgm:prSet/>
      <dgm:spPr/>
      <dgm:t>
        <a:bodyPr/>
        <a:lstStyle/>
        <a:p>
          <a:endParaRPr lang="en-US"/>
        </a:p>
      </dgm:t>
    </dgm:pt>
    <dgm:pt modelId="{1C4F3047-687A-4848-AE12-3050070A5B73}" type="sibTrans" cxnId="{DE51484B-9078-4A63-8A2B-32972ECA7914}">
      <dgm:prSet/>
      <dgm:spPr/>
      <dgm:t>
        <a:bodyPr/>
        <a:lstStyle/>
        <a:p>
          <a:endParaRPr lang="en-US"/>
        </a:p>
      </dgm:t>
    </dgm:pt>
    <dgm:pt modelId="{4460DE07-92E5-4D1D-9A74-ACFA7F2D9989}" type="pres">
      <dgm:prSet presAssocID="{709B9007-4A96-4A86-9494-05BE7559FBBC}" presName="diagram" presStyleCnt="0">
        <dgm:presLayoutVars>
          <dgm:dir/>
          <dgm:resizeHandles val="exact"/>
        </dgm:presLayoutVars>
      </dgm:prSet>
      <dgm:spPr/>
    </dgm:pt>
    <dgm:pt modelId="{3D49CCF4-CC6C-49C6-B858-A2E52E9E7782}" type="pres">
      <dgm:prSet presAssocID="{C4AE6B54-E83C-44BD-B653-D12A7DAD027B}" presName="node" presStyleLbl="node1" presStyleIdx="0" presStyleCnt="2" custScaleX="185507">
        <dgm:presLayoutVars>
          <dgm:bulletEnabled val="1"/>
        </dgm:presLayoutVars>
      </dgm:prSet>
      <dgm:spPr/>
    </dgm:pt>
    <dgm:pt modelId="{D37F6099-4F32-46E9-A0C1-3FD5EABB7972}" type="pres">
      <dgm:prSet presAssocID="{75B07903-C89A-4CCE-BE47-8BF2D9F202BD}" presName="sibTrans" presStyleCnt="0"/>
      <dgm:spPr/>
    </dgm:pt>
    <dgm:pt modelId="{D78F6190-A505-4E3F-ACDD-B19E36F4A12A}" type="pres">
      <dgm:prSet presAssocID="{B711FDF2-EBD2-4168-B2CE-98A6EAA99C0A}" presName="node" presStyleLbl="node1" presStyleIdx="1" presStyleCnt="2" custScaleX="185507">
        <dgm:presLayoutVars>
          <dgm:bulletEnabled val="1"/>
        </dgm:presLayoutVars>
      </dgm:prSet>
      <dgm:spPr/>
    </dgm:pt>
  </dgm:ptLst>
  <dgm:cxnLst>
    <dgm:cxn modelId="{E8333520-9FB8-42FF-AAC0-9F6AE3C2DDD9}" type="presOf" srcId="{C4AE6B54-E83C-44BD-B653-D12A7DAD027B}" destId="{3D49CCF4-CC6C-49C6-B858-A2E52E9E7782}" srcOrd="0" destOrd="0" presId="urn:microsoft.com/office/officeart/2005/8/layout/default"/>
    <dgm:cxn modelId="{0ABEF620-A360-4CEF-BB30-870EE3F3CD00}" srcId="{709B9007-4A96-4A86-9494-05BE7559FBBC}" destId="{C4AE6B54-E83C-44BD-B653-D12A7DAD027B}" srcOrd="0" destOrd="0" parTransId="{F68DB8C5-E370-4DE0-A727-2A399A85C9E3}" sibTransId="{75B07903-C89A-4CCE-BE47-8BF2D9F202BD}"/>
    <dgm:cxn modelId="{0A7D6438-67ED-486C-93ED-E4BA1BB60BF4}" type="presOf" srcId="{B711FDF2-EBD2-4168-B2CE-98A6EAA99C0A}" destId="{D78F6190-A505-4E3F-ACDD-B19E36F4A12A}" srcOrd="0" destOrd="0" presId="urn:microsoft.com/office/officeart/2005/8/layout/default"/>
    <dgm:cxn modelId="{DE51484B-9078-4A63-8A2B-32972ECA7914}" srcId="{709B9007-4A96-4A86-9494-05BE7559FBBC}" destId="{B711FDF2-EBD2-4168-B2CE-98A6EAA99C0A}" srcOrd="1" destOrd="0" parTransId="{ED41A80B-9815-431D-9009-A2C41843D66D}" sibTransId="{1C4F3047-687A-4848-AE12-3050070A5B73}"/>
    <dgm:cxn modelId="{8B97BCCA-5EC7-4C10-8E12-1D4FB934EBE7}" type="presOf" srcId="{709B9007-4A96-4A86-9494-05BE7559FBBC}" destId="{4460DE07-92E5-4D1D-9A74-ACFA7F2D9989}" srcOrd="0" destOrd="0" presId="urn:microsoft.com/office/officeart/2005/8/layout/default"/>
    <dgm:cxn modelId="{63726947-80CC-4FEE-9DED-20F219D96C8A}" type="presParOf" srcId="{4460DE07-92E5-4D1D-9A74-ACFA7F2D9989}" destId="{3D49CCF4-CC6C-49C6-B858-A2E52E9E7782}" srcOrd="0" destOrd="0" presId="urn:microsoft.com/office/officeart/2005/8/layout/default"/>
    <dgm:cxn modelId="{52D458B0-D32C-42C4-9FD6-16E5EE88E9DE}" type="presParOf" srcId="{4460DE07-92E5-4D1D-9A74-ACFA7F2D9989}" destId="{D37F6099-4F32-46E9-A0C1-3FD5EABB7972}" srcOrd="1" destOrd="0" presId="urn:microsoft.com/office/officeart/2005/8/layout/default"/>
    <dgm:cxn modelId="{9777EAEA-8B2E-4F3C-B113-6BBDD6A0A8F8}" type="presParOf" srcId="{4460DE07-92E5-4D1D-9A74-ACFA7F2D9989}" destId="{D78F6190-A505-4E3F-ACDD-B19E36F4A12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9CCF4-CC6C-49C6-B858-A2E52E9E7782}">
      <dsp:nvSpPr>
        <dsp:cNvPr id="0" name=""/>
        <dsp:cNvSpPr/>
      </dsp:nvSpPr>
      <dsp:spPr>
        <a:xfrm>
          <a:off x="4" y="2588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0" i="0" kern="1200" baseline="0" dirty="0" err="1"/>
            <a:t>Goal</a:t>
          </a:r>
          <a:r>
            <a:rPr lang="lt-LT" sz="3300" b="0" i="0" kern="1200" baseline="0" dirty="0"/>
            <a:t>: </a:t>
          </a:r>
          <a:r>
            <a:rPr lang="lt-LT" sz="3300" b="0" i="0" kern="1200" baseline="0" dirty="0" err="1"/>
            <a:t>educate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students</a:t>
          </a:r>
          <a:r>
            <a:rPr lang="lt-LT" sz="3300" b="0" i="0" kern="1200" baseline="0" dirty="0"/>
            <a:t>‘ </a:t>
          </a:r>
          <a:r>
            <a:rPr lang="lt-LT" sz="3300" b="0" i="0" kern="1200" baseline="0" dirty="0" err="1"/>
            <a:t>practical</a:t>
          </a:r>
          <a:r>
            <a:rPr lang="lt-LT" sz="3300" b="0" i="0" kern="1200" baseline="0" dirty="0"/>
            <a:t>  </a:t>
          </a:r>
          <a:r>
            <a:rPr lang="lt-LT" sz="3300" b="0" i="0" kern="1200" baseline="0" dirty="0" err="1"/>
            <a:t>skills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and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strengthen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learning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effectiveness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through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experiential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learning</a:t>
          </a:r>
          <a:r>
            <a:rPr lang="lt-LT" sz="3300" b="0" i="0" kern="1200" baseline="0" dirty="0"/>
            <a:t>. </a:t>
          </a:r>
          <a:endParaRPr lang="en-US" sz="3300" kern="1200" dirty="0"/>
        </a:p>
      </dsp:txBody>
      <dsp:txXfrm>
        <a:off x="4" y="2588"/>
        <a:ext cx="6172191" cy="1996320"/>
      </dsp:txXfrm>
    </dsp:sp>
    <dsp:sp modelId="{D78F6190-A505-4E3F-ACDD-B19E36F4A12A}">
      <dsp:nvSpPr>
        <dsp:cNvPr id="0" name=""/>
        <dsp:cNvSpPr/>
      </dsp:nvSpPr>
      <dsp:spPr>
        <a:xfrm>
          <a:off x="4" y="2331629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i="0" kern="1200" baseline="0" dirty="0" err="1"/>
            <a:t>Participants</a:t>
          </a:r>
          <a:r>
            <a:rPr lang="lt-LT" sz="3300" b="1" i="0" kern="1200" baseline="0" dirty="0"/>
            <a:t>: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teachers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and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students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from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Turkey</a:t>
          </a:r>
          <a:r>
            <a:rPr lang="lt-LT" sz="3300" b="0" i="0" kern="1200" baseline="0" dirty="0"/>
            <a:t>, </a:t>
          </a:r>
          <a:r>
            <a:rPr lang="lt-LT" sz="3300" b="0" i="0" kern="1200" baseline="0" dirty="0" err="1"/>
            <a:t>Romania</a:t>
          </a:r>
          <a:r>
            <a:rPr lang="lt-LT" sz="3300" b="0" i="0" kern="1200" baseline="0" dirty="0"/>
            <a:t>, </a:t>
          </a:r>
          <a:r>
            <a:rPr lang="lt-LT" sz="3300" b="0" i="0" kern="1200" baseline="0" dirty="0" err="1"/>
            <a:t>Bulgaria</a:t>
          </a:r>
          <a:r>
            <a:rPr lang="lt-LT" sz="3300" b="0" i="0" kern="1200" baseline="0" dirty="0"/>
            <a:t>, </a:t>
          </a:r>
          <a:r>
            <a:rPr lang="lt-LT" sz="3300" b="0" i="0" kern="1200" baseline="0" dirty="0" err="1"/>
            <a:t>Macedonia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and</a:t>
          </a:r>
          <a:r>
            <a:rPr lang="lt-LT" sz="3300" b="0" i="0" kern="1200" baseline="0" dirty="0"/>
            <a:t> Lithuania. </a:t>
          </a:r>
          <a:endParaRPr lang="en-US" sz="3300" kern="1200" dirty="0"/>
        </a:p>
      </dsp:txBody>
      <dsp:txXfrm>
        <a:off x="4" y="2331629"/>
        <a:ext cx="6172191" cy="1996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9CCF4-CC6C-49C6-B858-A2E52E9E7782}">
      <dsp:nvSpPr>
        <dsp:cNvPr id="0" name=""/>
        <dsp:cNvSpPr/>
      </dsp:nvSpPr>
      <dsp:spPr>
        <a:xfrm>
          <a:off x="4" y="2588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i="0" kern="1200" baseline="0" dirty="0" err="1"/>
            <a:t>Goal</a:t>
          </a:r>
          <a:r>
            <a:rPr lang="lt-LT" sz="3300" b="1" i="0" kern="1200" baseline="0" dirty="0"/>
            <a:t>: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promote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ecological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awareness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and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the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principles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of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sustainability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between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students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and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society</a:t>
          </a:r>
          <a:r>
            <a:rPr lang="lt-LT" sz="3300" b="0" i="0" kern="1200" baseline="0" dirty="0"/>
            <a:t>.</a:t>
          </a:r>
          <a:endParaRPr lang="en-US" sz="3300" kern="1200" dirty="0"/>
        </a:p>
      </dsp:txBody>
      <dsp:txXfrm>
        <a:off x="4" y="2588"/>
        <a:ext cx="6172191" cy="1996320"/>
      </dsp:txXfrm>
    </dsp:sp>
    <dsp:sp modelId="{D78F6190-A505-4E3F-ACDD-B19E36F4A12A}">
      <dsp:nvSpPr>
        <dsp:cNvPr id="0" name=""/>
        <dsp:cNvSpPr/>
      </dsp:nvSpPr>
      <dsp:spPr>
        <a:xfrm>
          <a:off x="4" y="2331629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kern="1200" dirty="0" err="1"/>
            <a:t>Themes</a:t>
          </a:r>
          <a:r>
            <a:rPr lang="lt-LT" sz="3300" b="1" kern="1200" dirty="0"/>
            <a:t>: </a:t>
          </a:r>
          <a:r>
            <a:rPr lang="lt-LT" sz="3300" b="1" kern="1200" dirty="0" err="1"/>
            <a:t>climate</a:t>
          </a:r>
          <a:r>
            <a:rPr lang="lt-LT" sz="3300" b="1" kern="1200" dirty="0"/>
            <a:t> </a:t>
          </a:r>
          <a:r>
            <a:rPr lang="lt-LT" sz="3300" b="1" kern="1200" dirty="0" err="1"/>
            <a:t>change</a:t>
          </a:r>
          <a:r>
            <a:rPr lang="lt-LT" sz="3300" b="1" kern="1200" dirty="0"/>
            <a:t>, </a:t>
          </a:r>
          <a:r>
            <a:rPr lang="lt-LT" sz="3300" b="1" kern="1200" dirty="0" err="1"/>
            <a:t>waste</a:t>
          </a:r>
          <a:r>
            <a:rPr lang="lt-LT" sz="3300" b="1" kern="1200" dirty="0"/>
            <a:t> </a:t>
          </a:r>
          <a:r>
            <a:rPr lang="lt-LT" sz="3300" b="1" kern="1200" dirty="0" err="1"/>
            <a:t>reduction</a:t>
          </a:r>
          <a:r>
            <a:rPr lang="lt-LT" sz="3300" b="1" kern="1200" dirty="0"/>
            <a:t>, </a:t>
          </a:r>
          <a:r>
            <a:rPr lang="lt-LT" sz="3300" b="1" kern="1200" dirty="0" err="1"/>
            <a:t>environmental</a:t>
          </a:r>
          <a:r>
            <a:rPr lang="lt-LT" sz="3300" b="1" kern="1200" dirty="0"/>
            <a:t> </a:t>
          </a:r>
          <a:r>
            <a:rPr lang="lt-LT" sz="3300" b="1" kern="1200" dirty="0" err="1"/>
            <a:t>innovation</a:t>
          </a:r>
          <a:r>
            <a:rPr lang="lt-LT" sz="3300" b="1" kern="1200" dirty="0"/>
            <a:t>.</a:t>
          </a:r>
          <a:endParaRPr lang="en-US" sz="3300" kern="1200" dirty="0"/>
        </a:p>
      </dsp:txBody>
      <dsp:txXfrm>
        <a:off x="4" y="2331629"/>
        <a:ext cx="6172191" cy="1996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9CCF4-CC6C-49C6-B858-A2E52E9E7782}">
      <dsp:nvSpPr>
        <dsp:cNvPr id="0" name=""/>
        <dsp:cNvSpPr/>
      </dsp:nvSpPr>
      <dsp:spPr>
        <a:xfrm>
          <a:off x="4" y="2588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000" b="1" i="0" kern="1200" baseline="0" dirty="0" err="1"/>
            <a:t>Goal</a:t>
          </a:r>
          <a:r>
            <a:rPr lang="lt-LT" sz="4000" b="1" i="0" kern="1200" baseline="0" dirty="0"/>
            <a:t>:</a:t>
          </a:r>
          <a:r>
            <a:rPr lang="lt-LT" sz="4000" b="0" i="0" kern="1200" baseline="0" dirty="0"/>
            <a:t> </a:t>
          </a:r>
          <a:r>
            <a:rPr lang="lt-LT" sz="4000" b="0" i="0" kern="1200" baseline="0" dirty="0" err="1"/>
            <a:t>promote</a:t>
          </a:r>
          <a:r>
            <a:rPr lang="lt-LT" sz="4000" b="0" i="0" kern="1200" baseline="0" dirty="0"/>
            <a:t> </a:t>
          </a:r>
          <a:r>
            <a:rPr lang="lt-LT" sz="4000" b="0" i="0" kern="1200" baseline="0" dirty="0" err="1"/>
            <a:t>responsible</a:t>
          </a:r>
          <a:r>
            <a:rPr lang="lt-LT" sz="4000" b="0" i="0" kern="1200" baseline="0" dirty="0"/>
            <a:t> </a:t>
          </a:r>
          <a:r>
            <a:rPr lang="lt-LT" sz="4000" b="0" i="0" kern="1200" baseline="0" dirty="0" err="1"/>
            <a:t>and</a:t>
          </a:r>
          <a:r>
            <a:rPr lang="lt-LT" sz="4000" b="0" i="0" kern="1200" baseline="0" dirty="0"/>
            <a:t> </a:t>
          </a:r>
          <a:r>
            <a:rPr lang="lt-LT" sz="4000" b="0" i="0" kern="1200" baseline="0" dirty="0" err="1"/>
            <a:t>safe</a:t>
          </a:r>
          <a:r>
            <a:rPr lang="lt-LT" sz="4000" b="0" i="0" kern="1200" baseline="0" dirty="0"/>
            <a:t> </a:t>
          </a:r>
          <a:r>
            <a:rPr lang="lt-LT" sz="4000" b="0" i="0" kern="1200" baseline="0" dirty="0" err="1"/>
            <a:t>technology</a:t>
          </a:r>
          <a:r>
            <a:rPr lang="lt-LT" sz="4000" b="0" i="0" kern="1200" baseline="0" dirty="0"/>
            <a:t> </a:t>
          </a:r>
          <a:r>
            <a:rPr lang="lt-LT" sz="4000" b="0" i="0" kern="1200" baseline="0" dirty="0" err="1"/>
            <a:t>use</a:t>
          </a:r>
          <a:r>
            <a:rPr lang="lt-LT" sz="4000" b="0" i="0" kern="1200" baseline="0" dirty="0"/>
            <a:t>. </a:t>
          </a:r>
          <a:endParaRPr lang="en-US" sz="4000" kern="1200" dirty="0"/>
        </a:p>
      </dsp:txBody>
      <dsp:txXfrm>
        <a:off x="4" y="2588"/>
        <a:ext cx="6172191" cy="1996320"/>
      </dsp:txXfrm>
    </dsp:sp>
    <dsp:sp modelId="{D78F6190-A505-4E3F-ACDD-B19E36F4A12A}">
      <dsp:nvSpPr>
        <dsp:cNvPr id="0" name=""/>
        <dsp:cNvSpPr/>
      </dsp:nvSpPr>
      <dsp:spPr>
        <a:xfrm>
          <a:off x="4" y="2331629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000" b="1" kern="1200" dirty="0" err="1"/>
            <a:t>Activities</a:t>
          </a:r>
          <a:r>
            <a:rPr lang="lt-LT" sz="4000" b="1" kern="1200" dirty="0"/>
            <a:t>: </a:t>
          </a:r>
          <a:r>
            <a:rPr lang="lt-LT" sz="4000" b="1" kern="1200" dirty="0" err="1"/>
            <a:t>discussions</a:t>
          </a:r>
          <a:r>
            <a:rPr lang="lt-LT" sz="4000" b="1" kern="1200" dirty="0"/>
            <a:t>, </a:t>
          </a:r>
          <a:r>
            <a:rPr lang="lt-LT" sz="4000" b="1" kern="1200" dirty="0" err="1"/>
            <a:t>seminars</a:t>
          </a:r>
          <a:r>
            <a:rPr lang="lt-LT" sz="4000" b="1" kern="1200" dirty="0"/>
            <a:t> </a:t>
          </a:r>
          <a:r>
            <a:rPr lang="lt-LT" sz="4000" b="1" kern="1200" dirty="0" err="1"/>
            <a:t>about</a:t>
          </a:r>
          <a:r>
            <a:rPr lang="lt-LT" sz="4000" b="1" kern="1200" dirty="0"/>
            <a:t> </a:t>
          </a:r>
          <a:r>
            <a:rPr lang="lt-LT" sz="4000" b="1" kern="1200" dirty="0" err="1"/>
            <a:t>digital</a:t>
          </a:r>
          <a:r>
            <a:rPr lang="lt-LT" sz="4000" b="1" kern="1200" dirty="0"/>
            <a:t> </a:t>
          </a:r>
          <a:r>
            <a:rPr lang="lt-LT" sz="4000" b="1" kern="1200" dirty="0" err="1"/>
            <a:t>threats</a:t>
          </a:r>
          <a:r>
            <a:rPr lang="lt-LT" sz="4000" b="1" kern="1200" dirty="0"/>
            <a:t> </a:t>
          </a:r>
          <a:r>
            <a:rPr lang="lt-LT" sz="4000" b="1" kern="1200" dirty="0" err="1"/>
            <a:t>and</a:t>
          </a:r>
          <a:r>
            <a:rPr lang="lt-LT" sz="4000" b="1" kern="1200" dirty="0"/>
            <a:t> </a:t>
          </a:r>
          <a:r>
            <a:rPr lang="lt-LT" sz="4000" b="1" kern="1200" dirty="0" err="1"/>
            <a:t>internet</a:t>
          </a:r>
          <a:r>
            <a:rPr lang="lt-LT" sz="4000" b="1" kern="1200" dirty="0"/>
            <a:t> </a:t>
          </a:r>
          <a:r>
            <a:rPr lang="lt-LT" sz="4000" b="1" kern="1200" dirty="0" err="1"/>
            <a:t>safety</a:t>
          </a:r>
          <a:r>
            <a:rPr lang="lt-LT" sz="4000" b="1" kern="1200" dirty="0"/>
            <a:t>.</a:t>
          </a:r>
          <a:endParaRPr lang="en-US" sz="4000" kern="1200" dirty="0"/>
        </a:p>
      </dsp:txBody>
      <dsp:txXfrm>
        <a:off x="4" y="2331629"/>
        <a:ext cx="6172191" cy="19963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9CCF4-CC6C-49C6-B858-A2E52E9E7782}">
      <dsp:nvSpPr>
        <dsp:cNvPr id="0" name=""/>
        <dsp:cNvSpPr/>
      </dsp:nvSpPr>
      <dsp:spPr>
        <a:xfrm>
          <a:off x="4" y="2588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i="0" kern="1200" baseline="0" dirty="0" err="1"/>
            <a:t>Goal</a:t>
          </a:r>
          <a:r>
            <a:rPr lang="lt-LT" sz="3300" b="1" i="0" kern="1200" baseline="0" dirty="0"/>
            <a:t>: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encourage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creativity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and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cultural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diversity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through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storytelling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and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share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this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among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European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schools</a:t>
          </a:r>
          <a:r>
            <a:rPr lang="lt-LT" sz="3300" b="0" i="0" kern="1200" baseline="0" dirty="0"/>
            <a:t>.</a:t>
          </a:r>
          <a:endParaRPr lang="en-US" sz="3300" kern="1200" dirty="0"/>
        </a:p>
      </dsp:txBody>
      <dsp:txXfrm>
        <a:off x="4" y="2588"/>
        <a:ext cx="6172191" cy="1996320"/>
      </dsp:txXfrm>
    </dsp:sp>
    <dsp:sp modelId="{D78F6190-A505-4E3F-ACDD-B19E36F4A12A}">
      <dsp:nvSpPr>
        <dsp:cNvPr id="0" name=""/>
        <dsp:cNvSpPr/>
      </dsp:nvSpPr>
      <dsp:spPr>
        <a:xfrm>
          <a:off x="4" y="2331629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kern="1200" dirty="0" err="1"/>
            <a:t>Themes</a:t>
          </a:r>
          <a:r>
            <a:rPr lang="lt-LT" sz="3300" b="1" kern="1200" dirty="0"/>
            <a:t>: </a:t>
          </a:r>
          <a:r>
            <a:rPr lang="lt-LT" sz="3300" b="1" kern="1200" dirty="0" err="1"/>
            <a:t>cultural</a:t>
          </a:r>
          <a:r>
            <a:rPr lang="lt-LT" sz="3300" b="1" kern="1200" dirty="0"/>
            <a:t> </a:t>
          </a:r>
          <a:r>
            <a:rPr lang="lt-LT" sz="3300" b="1" kern="1200" dirty="0" err="1"/>
            <a:t>myths</a:t>
          </a:r>
          <a:r>
            <a:rPr lang="lt-LT" sz="3300" b="1" kern="1200" dirty="0"/>
            <a:t>, </a:t>
          </a:r>
          <a:r>
            <a:rPr lang="lt-LT" sz="3300" b="1" kern="1200" dirty="0" err="1"/>
            <a:t>stories</a:t>
          </a:r>
          <a:r>
            <a:rPr lang="lt-LT" sz="3300" b="1" kern="1200" dirty="0"/>
            <a:t>, </a:t>
          </a:r>
          <a:r>
            <a:rPr lang="lt-LT" sz="3300" b="1" kern="1200" dirty="0" err="1"/>
            <a:t>acting</a:t>
          </a:r>
          <a:r>
            <a:rPr lang="lt-LT" sz="3300" b="1" kern="1200" dirty="0"/>
            <a:t> </a:t>
          </a:r>
          <a:r>
            <a:rPr lang="lt-LT" sz="3300" b="1" kern="1200" dirty="0" err="1"/>
            <a:t>elements</a:t>
          </a:r>
          <a:r>
            <a:rPr lang="lt-LT" sz="3300" b="1" kern="1200" dirty="0"/>
            <a:t>.</a:t>
          </a:r>
          <a:endParaRPr lang="en-US" sz="3300" kern="1200" dirty="0"/>
        </a:p>
      </dsp:txBody>
      <dsp:txXfrm>
        <a:off x="4" y="2331629"/>
        <a:ext cx="6172191" cy="19963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9CCF4-CC6C-49C6-B858-A2E52E9E7782}">
      <dsp:nvSpPr>
        <dsp:cNvPr id="0" name=""/>
        <dsp:cNvSpPr/>
      </dsp:nvSpPr>
      <dsp:spPr>
        <a:xfrm>
          <a:off x="4" y="2588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i="0" kern="1200" baseline="0" dirty="0" err="1"/>
            <a:t>Goal</a:t>
          </a:r>
          <a:r>
            <a:rPr lang="lt-LT" sz="3300" b="1" i="0" kern="1200" baseline="0" dirty="0"/>
            <a:t>: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learn</a:t>
          </a:r>
          <a:r>
            <a:rPr lang="lt-LT" sz="3300" b="0" i="0" kern="1200" baseline="0" dirty="0"/>
            <a:t> to </a:t>
          </a:r>
          <a:r>
            <a:rPr lang="lt-LT" sz="3300" b="0" i="0" kern="1200" baseline="0" dirty="0" err="1"/>
            <a:t>use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technologies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in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the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teaching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process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and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promote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technological</a:t>
          </a:r>
          <a:r>
            <a:rPr lang="lt-LT" sz="3300" b="0" i="0" kern="1200" baseline="0" dirty="0"/>
            <a:t> </a:t>
          </a:r>
          <a:r>
            <a:rPr lang="lt-LT" sz="3300" b="0" i="0" kern="1200" baseline="0" dirty="0" err="1"/>
            <a:t>awareness</a:t>
          </a:r>
          <a:r>
            <a:rPr lang="lt-LT" sz="3300" b="0" i="0" kern="1200" baseline="0" dirty="0"/>
            <a:t> </a:t>
          </a:r>
          <a:endParaRPr lang="en-US" sz="3300" kern="1200" dirty="0"/>
        </a:p>
      </dsp:txBody>
      <dsp:txXfrm>
        <a:off x="4" y="2588"/>
        <a:ext cx="6172191" cy="1996320"/>
      </dsp:txXfrm>
    </dsp:sp>
    <dsp:sp modelId="{D78F6190-A505-4E3F-ACDD-B19E36F4A12A}">
      <dsp:nvSpPr>
        <dsp:cNvPr id="0" name=""/>
        <dsp:cNvSpPr/>
      </dsp:nvSpPr>
      <dsp:spPr>
        <a:xfrm>
          <a:off x="4" y="2331629"/>
          <a:ext cx="6172191" cy="19963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300" b="1" kern="1200" dirty="0" err="1"/>
            <a:t>Themes</a:t>
          </a:r>
          <a:r>
            <a:rPr lang="lt-LT" sz="3300" b="1" kern="1200" dirty="0"/>
            <a:t>: </a:t>
          </a:r>
          <a:r>
            <a:rPr lang="lt-LT" sz="3300" b="1" kern="1200" dirty="0" err="1"/>
            <a:t>how</a:t>
          </a:r>
          <a:r>
            <a:rPr lang="lt-LT" sz="3300" b="1" kern="1200" dirty="0"/>
            <a:t> to </a:t>
          </a:r>
          <a:r>
            <a:rPr lang="lt-LT" sz="3300" b="1" kern="1200" dirty="0" err="1"/>
            <a:t>apply</a:t>
          </a:r>
          <a:r>
            <a:rPr lang="lt-LT" sz="3300" b="1" kern="1200" dirty="0"/>
            <a:t> </a:t>
          </a:r>
          <a:r>
            <a:rPr lang="lt-LT" sz="3300" b="1" kern="1200" dirty="0" err="1"/>
            <a:t>technologies</a:t>
          </a:r>
          <a:r>
            <a:rPr lang="lt-LT" sz="3300" b="1" kern="1200" dirty="0"/>
            <a:t> </a:t>
          </a:r>
          <a:r>
            <a:rPr lang="lt-LT" sz="3300" b="1" kern="1200" dirty="0" err="1"/>
            <a:t>in</a:t>
          </a:r>
          <a:r>
            <a:rPr lang="lt-LT" sz="3300" b="1" kern="1200" dirty="0"/>
            <a:t> </a:t>
          </a:r>
          <a:r>
            <a:rPr lang="lt-LT" sz="3300" b="1" kern="1200" dirty="0" err="1"/>
            <a:t>the</a:t>
          </a:r>
          <a:r>
            <a:rPr lang="lt-LT" sz="3300" b="1" kern="1200" dirty="0"/>
            <a:t> </a:t>
          </a:r>
          <a:r>
            <a:rPr lang="lt-LT" sz="3300" b="1" kern="1200" dirty="0" err="1"/>
            <a:t>teaching</a:t>
          </a:r>
          <a:r>
            <a:rPr lang="lt-LT" sz="3300" b="1" kern="1200" dirty="0"/>
            <a:t> </a:t>
          </a:r>
          <a:r>
            <a:rPr lang="lt-LT" sz="3300" b="1" kern="1200" dirty="0" err="1"/>
            <a:t>process</a:t>
          </a:r>
          <a:r>
            <a:rPr lang="lt-LT" sz="3300" b="1" kern="1200" dirty="0"/>
            <a:t>, </a:t>
          </a:r>
          <a:r>
            <a:rPr lang="lt-LT" sz="3300" b="1" kern="1200" dirty="0" err="1"/>
            <a:t>artificial</a:t>
          </a:r>
          <a:r>
            <a:rPr lang="lt-LT" sz="3300" b="1" kern="1200" dirty="0"/>
            <a:t> </a:t>
          </a:r>
          <a:r>
            <a:rPr lang="lt-LT" sz="3300" b="1" kern="1200" dirty="0" err="1"/>
            <a:t>intelligence</a:t>
          </a:r>
          <a:r>
            <a:rPr lang="lt-LT" sz="3300" b="1" kern="1200" dirty="0"/>
            <a:t>.  </a:t>
          </a:r>
          <a:r>
            <a:rPr lang="lt-LT" sz="3300" b="1" kern="1200" dirty="0" err="1"/>
            <a:t>digital</a:t>
          </a:r>
          <a:r>
            <a:rPr lang="lt-LT" sz="3300" b="1" kern="1200" dirty="0"/>
            <a:t> </a:t>
          </a:r>
          <a:r>
            <a:rPr lang="lt-LT" sz="3300" b="1" kern="1200" dirty="0" err="1"/>
            <a:t>literacy</a:t>
          </a:r>
          <a:r>
            <a:rPr lang="lt-LT" sz="3300" b="1" kern="1200" dirty="0"/>
            <a:t>.</a:t>
          </a:r>
          <a:endParaRPr lang="en-US" sz="3300" kern="1200" dirty="0"/>
        </a:p>
      </dsp:txBody>
      <dsp:txXfrm>
        <a:off x="4" y="2331629"/>
        <a:ext cx="6172191" cy="1996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lt-LT"/>
          </a:p>
        </p:txBody>
      </p:sp>
      <p:sp>
        <p:nvSpPr>
          <p:cNvPr id="3" name="2 datos vietos rezervavimo ženklas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E06C4F-53E0-42CA-8D27-908AA2CE0FA2}" type="datetime1">
              <a:rPr lang="lt-LT" smtClean="0"/>
              <a:t>2025-04-29</a:t>
            </a:fld>
            <a:endParaRPr lang="lt-LT" dirty="0"/>
          </a:p>
        </p:txBody>
      </p:sp>
      <p:sp>
        <p:nvSpPr>
          <p:cNvPr id="4" name="3 poraštės vietos rezervavimo ženklas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lt-LT"/>
          </a:p>
        </p:txBody>
      </p:sp>
      <p:sp>
        <p:nvSpPr>
          <p:cNvPr id="5" name="4 skaidrės numerio vietos rezervavimo ženklas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lt-LT" noProof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0C7A1-B970-478E-B9D9-EA19879C8C86}" type="datetime1">
              <a:rPr lang="lt-LT" smtClean="0"/>
              <a:pPr/>
              <a:t>2025-04-29</a:t>
            </a:fld>
            <a:endParaRPr lang="lt-LT" dirty="0"/>
          </a:p>
        </p:txBody>
      </p:sp>
      <p:sp>
        <p:nvSpPr>
          <p:cNvPr id="4" name="3 skaidrės vaizdo vietos rezervavimo ženkla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lt-LT" noProof="0"/>
          </a:p>
        </p:txBody>
      </p:sp>
      <p:sp>
        <p:nvSpPr>
          <p:cNvPr id="5" name="4 pastabų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lt-LT" noProof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kaidrės vaizdo vietos rezervavimo ženklas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pastabų vietos rezervavimo ženklas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lt-LT" noProof="0" dirty="0"/>
          </a:p>
        </p:txBody>
      </p:sp>
      <p:sp>
        <p:nvSpPr>
          <p:cNvPr id="4" name="3 skaidrės numerio vietos rezervavimo ženklas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A1D7B6F-E65C-42E7-86A5-0A01C6C95227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7398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6350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95697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29524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66693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77424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44579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4915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84894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95085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10792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67330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0537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83190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adinimo skaidrė su paveikslėli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23 grafinis elementas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Laisva forma: 37 figūra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40" name="Laisva forma: 39 figūra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41" name="Laisva forma: 40 figūra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6" name="Laisva forma: 35 figūra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7" name="Laisva forma: 36 figūra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9" name="Laisva forma: 38 figūra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6" name="Laisva forma: 25 figūra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1" name="Laisva forma: 30 figūra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5" name="Laisva forma: 34 figūra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3" name="2 paantraštė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lt-LT" noProof="0"/>
              <a:t>SPUSTELĖKITE, JEI NORITE REDAGUOTI ŠABLONĄ</a:t>
            </a:r>
          </a:p>
        </p:txBody>
      </p:sp>
      <p:sp>
        <p:nvSpPr>
          <p:cNvPr id="42" name="26 paveikslėlio vietos rezervavimo ženklas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2" name="1 pavadinimas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Pateiktis</a:t>
            </a:r>
            <a:br>
              <a:rPr lang="lt-LT" noProof="0"/>
            </a:br>
            <a:r>
              <a:rPr lang="lt-LT" noProof="0"/>
              <a:t>Pareigos</a:t>
            </a:r>
          </a:p>
        </p:txBody>
      </p:sp>
      <p:sp>
        <p:nvSpPr>
          <p:cNvPr id="45" name="44 teksto vietos rezervavimo ženklas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lt-LT" noProof="0"/>
              <a:t>MĖNUO</a:t>
            </a:r>
            <a:br>
              <a:rPr lang="lt-LT" noProof="0"/>
            </a:br>
            <a:r>
              <a:rPr lang="lt-LT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dėkos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35 grafinis elementas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Laisva forma: 41 figūra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41" name="Laisva forma: 40 figūra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14" name="Laisva forma: 13 figūra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0" name="Laisva forma: 9 figūra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2" name="Laisva forma: 11 figūra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6" name="Laisva forma: 15 figūra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9" name="Laisva forma: 8 figūra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1" name="Laisva forma: 10 figūra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3" name="Laisva forma: 12 figūra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5" name="Laisva forma: 14 figūra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1" name="1 pavadinimas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Dėkojame!</a:t>
            </a:r>
          </a:p>
        </p:txBody>
      </p:sp>
      <p:grpSp>
        <p:nvGrpSpPr>
          <p:cNvPr id="23" name="21 grafinis elementas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Laisva forma: 23 figūra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5" name="Laisva forma: 24 figūra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30" name="28 paveikslėlio vietos rezervavimo ženklas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35" name="34 teksto vietos rezervavimo ženklas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d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23 grafinis elementas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Laisva forma: 37 figūra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40" name="Laisva forma: 39 figūra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41" name="Laisva forma: 40 figūra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6" name="Laisva forma: 35 figūra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7" name="Laisva forma: 36 figūra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9" name="Laisva forma: 38 figūra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6" name="Laisva forma: 25 figūra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1" name="Laisva forma: 30 figūra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5" name="Laisva forma: 34 figūra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" name="1 pavadinimas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Pateiktis</a:t>
            </a:r>
            <a:br>
              <a:rPr lang="lt-LT" noProof="0"/>
            </a:br>
            <a:r>
              <a:rPr lang="lt-LT" noProof="0"/>
              <a:t>Pareigos</a:t>
            </a:r>
          </a:p>
        </p:txBody>
      </p:sp>
      <p:sp>
        <p:nvSpPr>
          <p:cNvPr id="23" name="2 paantraštė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lt-LT" noProof="0"/>
              <a:t>SPUSTELĖJĘ REDAGUOKITE ŠABLONO PAANTRAŠTĖS STILIŲ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9 grafinis elementas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Laisva forma: 11 figūra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4" name="Laisva forma: 13 figūra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" name="1 pavadinimas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Skyriklio skaidrė</a:t>
            </a:r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1" name="2 teksto vietos rezervavimo ženklas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7" name="6 pavadinimas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22" name="2 turinio vietos rezervavimo ženklas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7" name="6 pavadinimas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17" name="2 turinio vietos rezervavimo ženklas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18" name="3 turinio vietos rezervavimo ženklas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7" name="6 pavadinimas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17" name="2 teksto vietos rezervavimo ženklas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18" name="3 turinio vietos rezervavimo ženklas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19" name="4 teksto vietos rezervavimo ženklas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20" name="5 turinio vietos rezervavimo ženklas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6 grafinis elementas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Laisva forma: 11 figūra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4" name="3 poraštės vietos rezervavimo ženklas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5" name="4 skaidrės numerio vietos rezervavimo ženklas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6" name="23 grafinis elementas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7" name="6 grafinis elementas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7" name="Laisva forma: 26 figūra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8" name="Laisva forma: 27 figūra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6" name="2 turinio vietos rezervavimo ženklas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19" name="3 teksto vietos rezervavimo ženklas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2" name="1 pavadinimas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Spustelėkite, jei norite redaguoti ruošinio pavadinimo stilių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gramos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6 grafinis elementas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Laisva forma: 11 figūra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4" name="3 poraštės vietos rezervavimo ženklas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5" name="4 skaidrės numerio vietos rezervavimo ženklas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6" name="23 grafinis elementas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7" name="6 grafinis elementas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7" name="Laisva forma: 26 figūra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8" name="Laisva forma: 27 figūra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7" name="2 paveikslėlio vietos rezervavimo ženklas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18" name="3 teksto vietos rezervavimo ženklas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2" name="1 pavadinimas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Spustelėkite, jei norite redaguoti ruošinio pavadinimo stilių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7" name="6 pavadinimas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lt-LT" noProof="0"/>
              <a:t>Spustelėkite, jei norite redaguoti ruošinio pavadinimo stilių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7" name="6 pavadinimas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eksto vietos rezervavimo ženklas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441" y="2373246"/>
            <a:ext cx="9303119" cy="211150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riaus antraštė su vaiz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9 grafinis elementas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Laisva forma: 11 figūra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4" name="Laisva forma: 13 figūra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5" name="23 grafinis elementas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6" name="15 paveikslėlio vietos rezervavimo ženklas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8" name="6 grafinis elementas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" name="1 pavadinimas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Skyriklio skaidrė</a:t>
            </a:r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šč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6 grafinis elementas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Laisva forma: 31 figūra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3" name="Laisva forma: 32 figūra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grpSp>
        <p:nvGrpSpPr>
          <p:cNvPr id="26" name="17 grafinis elementas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Laisva forma: 26 figūra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8" name="Laisva forma: 27 figūra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9" name="Laisva forma: 28 figūra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30" name="Laisva forma: 29 figūra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automatin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grafinis elementas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3" name="21 teksto vietos rezervavimo ženklas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lt-LT" noProof="0"/>
              <a:t>1</a:t>
            </a:r>
          </a:p>
        </p:txBody>
      </p:sp>
      <p:sp>
        <p:nvSpPr>
          <p:cNvPr id="26" name="24 teksto vietos rezervavimo ženklas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33" name="21 teksto vietos rezervavimo ženklas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lt-LT" noProof="0"/>
              <a:t>2</a:t>
            </a:r>
          </a:p>
        </p:txBody>
      </p:sp>
      <p:sp>
        <p:nvSpPr>
          <p:cNvPr id="34" name="24 teksto vietos rezervavimo ženklas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37" name="21 teksto vietos rezervavimo ženklas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lt-LT" noProof="0"/>
              <a:t>3</a:t>
            </a:r>
          </a:p>
        </p:txBody>
      </p:sp>
      <p:sp>
        <p:nvSpPr>
          <p:cNvPr id="38" name="24 teksto vietos rezervavimo ženklas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0" name="24 teksto vietos rezervavimo ženklas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3" name="24 teksto vietos rezervavimo ženklas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5" name="24 teksto vietos rezervavimo ženklas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6" name="24 teksto vietos rezervavimo ženklas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8" name="24 teksto vietos rezervavimo ženklas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9" name="24 teksto vietos rezervavimo ženklas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50" name="24 teksto vietos rezervavimo ženklas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55" name="12 paveikslėlio vietos rezervavimo ženklas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56" name="12 paveikslėlio vietos rezervavimo ženklas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57" name="12 paveikslėlio vietos rezervavimo ženklas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58" name="9 paveikslėlio vietos rezervavimo ženklas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2" name="1 pavadinimas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Kaip naudoti šį šabloną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ąrašo mak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16 grafinis elementas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Laisva forma: 7 figūra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9" name="Laisva forma: 8 figūra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3" name="2 teksto vietos rezervavimo ženklas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RUOŠINIO TEKSTO STILIŲ REDAGAVIMAS</a:t>
            </a:r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10" name="23 grafinis elementas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1" name="6 grafinis elementas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3" name="1 pavadinimas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1 sąrašo maketas</a:t>
            </a:r>
          </a:p>
        </p:txBody>
      </p:sp>
      <p:sp>
        <p:nvSpPr>
          <p:cNvPr id="17" name="16 teksto vietos rezervavimo ženklas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grpSp>
        <p:nvGrpSpPr>
          <p:cNvPr id="19" name="17 grafinis elementas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Laisva forma: 19 figūra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1" name="Laisva forma: 20 figūra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2" name="Laisva forma: 21 figūra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4" name="23 paveikslėlio vietos rezervavimo ženklas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ąrašo mak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6 grafinis elementas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Laisva forma: 8 figūra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0" name="Laisva forma: 9 figūra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5" name="4 datos vietos rezervavimo ženklas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lt-LT" noProof="0"/>
              <a:t>20XX-MM-DD</a:t>
            </a:r>
          </a:p>
        </p:txBody>
      </p:sp>
      <p:sp>
        <p:nvSpPr>
          <p:cNvPr id="6" name="5 poraštės vietos rezervavimo ženklas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7" name="6 skaidrės numerio vietos rezervavimo ženklas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grpSp>
        <p:nvGrpSpPr>
          <p:cNvPr id="13" name="12 grupė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23 grafinis elementas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2" name="6 grafinis elementas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16" name="1 pavadinimas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2 sąrašo maketas</a:t>
            </a:r>
          </a:p>
        </p:txBody>
      </p:sp>
      <p:sp>
        <p:nvSpPr>
          <p:cNvPr id="17" name="2 teksto vietos rezervavimo ženklas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RUOŠINIO TEKSTO STILIŲ REDAGAVIMAS</a:t>
            </a:r>
          </a:p>
        </p:txBody>
      </p:sp>
      <p:sp>
        <p:nvSpPr>
          <p:cNvPr id="18" name="16 teksto vietos rezervavimo ženklas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20" name="16 teksto vietos rezervavimo ženklas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grpSp>
        <p:nvGrpSpPr>
          <p:cNvPr id="22" name="20 grafinis elementas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Laisva forma: 22 figūra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4" name="Laisva forma: 23 figūra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5" name="Laisva forma: 24 figūra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7" name="26 paveikslėlio vietos rezervavimo ženklas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 turiniai su pa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16 grafinis elementas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Laisva forma: 18 figūra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20" name="Laisva forma: 19 figūra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3" name="2 teksto vietos rezervavimo ženklas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1 sekcijos pavadinimas</a:t>
            </a:r>
          </a:p>
        </p:txBody>
      </p:sp>
      <p:sp>
        <p:nvSpPr>
          <p:cNvPr id="4" name="3 turinio vietos rezervavimo ženklas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</p:txBody>
      </p:sp>
      <p:sp>
        <p:nvSpPr>
          <p:cNvPr id="8" name="7 poraštės vietos rezervavimo ženklas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9" name="8 skaidrės numerio vietos rezervavimo ženklas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10" name="23 grafinis elementas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1" name="6 grafinis elementas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3" name="1 pavadinimas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Palyginimas</a:t>
            </a:r>
          </a:p>
        </p:txBody>
      </p:sp>
      <p:sp>
        <p:nvSpPr>
          <p:cNvPr id="15" name="2 teksto vietos rezervavimo ženklas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1 sekcijos pavadinimas</a:t>
            </a:r>
          </a:p>
        </p:txBody>
      </p:sp>
      <p:sp>
        <p:nvSpPr>
          <p:cNvPr id="16" name="3 turinio vietos rezervavimo ženklas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</p:txBody>
      </p:sp>
      <p:sp>
        <p:nvSpPr>
          <p:cNvPr id="17" name="2 teksto vietos rezervavimo ženklas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RUOŠINIO TEKSTO STILIŲ REDAGAVIMAS</a:t>
            </a:r>
          </a:p>
        </p:txBody>
      </p:sp>
      <p:sp>
        <p:nvSpPr>
          <p:cNvPr id="22" name="Laisva forma: 21 figūra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3" name="Laisva forma: 22 figūra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os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6 grafinis elementas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Laisva forma: 11 figūra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4" name="3 poraštės vietos rezervavimo ženklas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5" name="4 skaidrės numerio vietos rezervavimo ženklas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6" name="23 grafinis elementas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7" name="6 grafinis elementas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9" name="1 pavadinimas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Diagramos skaidrė</a:t>
            </a:r>
          </a:p>
        </p:txBody>
      </p:sp>
      <p:sp>
        <p:nvSpPr>
          <p:cNvPr id="10" name="2 teksto vietos rezervavimo ženklas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RUOŠINIO TEKSTO STILIŲ REDAGAVIMAS</a:t>
            </a:r>
          </a:p>
        </p:txBody>
      </p:sp>
      <p:sp>
        <p:nvSpPr>
          <p:cNvPr id="23" name="21 diagramos vietos rezervavimo ženklas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diagramą</a:t>
            </a:r>
          </a:p>
        </p:txBody>
      </p:sp>
      <p:sp>
        <p:nvSpPr>
          <p:cNvPr id="27" name="Laisva forma: 26 figūra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28" name="Laisva forma: 27 figūra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telės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6 grafinis elementas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Laisva forma: 11 figūra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4" name="3 poraštės vietos rezervavimo ženklas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5" name="4 skaidrės numerio vietos rezervavimo ženklas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6" name="23 grafinis elementas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7" name="6 grafinis elementas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9" name="1 pavadinimas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Lentelės skaidrė</a:t>
            </a:r>
          </a:p>
        </p:txBody>
      </p:sp>
      <p:sp>
        <p:nvSpPr>
          <p:cNvPr id="10" name="2 teksto vietos rezervavimo ženklas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RUOŠINIO TEKSTO STILIŲ REDAGAVIMAS</a:t>
            </a:r>
          </a:p>
        </p:txBody>
      </p:sp>
      <p:sp>
        <p:nvSpPr>
          <p:cNvPr id="15" name="14 lentelės vietos rezervavimo ženklas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lentelę</a:t>
            </a:r>
          </a:p>
        </p:txBody>
      </p:sp>
      <p:sp>
        <p:nvSpPr>
          <p:cNvPr id="17" name="Laisva forma: 16 figūra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8" name="Laisva forma: 17 figūra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eikslėli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16 grafinis elementas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Laisva forma: 6 figūra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8" name="Laisva forma: 7 figūra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3" name="2 poraštės vietos rezervavimo ženklas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grpSp>
        <p:nvGrpSpPr>
          <p:cNvPr id="9" name="4 grafinis elementas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Laisva forma: 9 figūra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1" name="Laisva forma: 10 figūra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3" name="Laisva forma: 12 figūra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16" name="3 teksto vietos rezervavimo ženklas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lt-LT" noProof="0"/>
              <a:t>RUOŠINIO TEKSTO STILIŲ REDAGAVIMAS</a:t>
            </a:r>
          </a:p>
        </p:txBody>
      </p:sp>
      <p:sp>
        <p:nvSpPr>
          <p:cNvPr id="20" name="19 paveikslėlio vietos rezervavimo ženklas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25" name="22 pavadinimas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Didelis paveikslas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6 grafinis elementas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Laisva forma: 9 figūra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  <p:sp>
          <p:nvSpPr>
            <p:cNvPr id="11" name="Laisva forma: 10 figūra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lt-LT" noProof="0"/>
            </a:p>
          </p:txBody>
        </p:sp>
      </p:grpSp>
      <p:sp>
        <p:nvSpPr>
          <p:cNvPr id="2" name="1 pavadinimas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lt-LT" noProof="0"/>
              <a:t>SPUSTELĖJĘ REDAGUOKITE ŠABLONO PAVADINIMO STILIŲ</a:t>
            </a:r>
          </a:p>
        </p:txBody>
      </p:sp>
      <p:sp>
        <p:nvSpPr>
          <p:cNvPr id="6" name="5 poraštės vietos rezervavimo ženklas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7" name="6 skaidrės numerio vietos rezervavimo ženklas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noProof="0" smtClean="0"/>
              <a:t>‹#›</a:t>
            </a:fld>
            <a:endParaRPr lang="lt-LT" noProof="0"/>
          </a:p>
        </p:txBody>
      </p:sp>
      <p:sp>
        <p:nvSpPr>
          <p:cNvPr id="13" name="12 medijos vietos rezervavimo ženklas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lt-LT" noProof="0"/>
              <a:t>Spustelėkite piktogramą, kad įtrauktumėte medijos</a:t>
            </a:r>
          </a:p>
        </p:txBody>
      </p:sp>
      <p:sp>
        <p:nvSpPr>
          <p:cNvPr id="17" name="Laisva forma: 16 figūra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6" name="Laisva forma: 15 figūra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lt-LT" noProof="0"/>
              <a:t> </a:t>
            </a:r>
          </a:p>
        </p:txBody>
      </p:sp>
      <p:sp>
        <p:nvSpPr>
          <p:cNvPr id="19" name="Laisva forma: 18 figūra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  <p:sp>
        <p:nvSpPr>
          <p:cNvPr id="18" name="Laisva forma: 17 figūra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o vietos rezervavimo ženklas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eksto vietos rezervavimo ženklas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t-LT" noProof="0"/>
              <a:t>Spustelėkite, jei norite redaguoti ruošinio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4" name="3 datos vietos rezervavimo ženklas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lt-LT" noProof="0"/>
              <a:t>20XX-MM-DD</a:t>
            </a:r>
          </a:p>
        </p:txBody>
      </p:sp>
      <p:sp>
        <p:nvSpPr>
          <p:cNvPr id="5" name="4 poraštės vietos rezervavimo ženklas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lt-LT" noProof="0" smtClean="0"/>
              <a:pPr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lt-LT" dirty="0"/>
              <a:t>Erasmus </a:t>
            </a:r>
            <a:r>
              <a:rPr lang="lt-LT" dirty="0" err="1"/>
              <a:t>project</a:t>
            </a:r>
            <a:endParaRPr lang="lt-LT" dirty="0"/>
          </a:p>
        </p:txBody>
      </p:sp>
      <p:sp>
        <p:nvSpPr>
          <p:cNvPr id="3" name="2 paantraštė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lt-LT" dirty="0"/>
              <a:t>Erasmus – </a:t>
            </a:r>
            <a:r>
              <a:rPr lang="lt-LT" dirty="0" err="1"/>
              <a:t>about</a:t>
            </a:r>
            <a:r>
              <a:rPr lang="lt-LT" dirty="0"/>
              <a:t> </a:t>
            </a:r>
            <a:r>
              <a:rPr lang="lt-LT" dirty="0" err="1"/>
              <a:t>us</a:t>
            </a:r>
            <a:endParaRPr lang="lt-LT" dirty="0"/>
          </a:p>
        </p:txBody>
      </p:sp>
      <p:sp>
        <p:nvSpPr>
          <p:cNvPr id="7" name="6 teksto vietos rezervavimo ženklas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rmAutofit/>
          </a:bodyPr>
          <a:lstStyle/>
          <a:p>
            <a:pPr rtl="0"/>
            <a:r>
              <a:rPr lang="lt-LT" dirty="0"/>
              <a:t>2025</a:t>
            </a:r>
            <a:br>
              <a:rPr lang="lt-LT" dirty="0"/>
            </a:br>
            <a:r>
              <a:rPr lang="lt-LT" dirty="0" err="1"/>
              <a:t>May</a:t>
            </a:r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2475B543-6D35-F7B1-8B81-72A3BEB21E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505"/>
          <a:stretch/>
        </p:blipFill>
        <p:spPr>
          <a:xfrm rot="21010829">
            <a:off x="-344609" y="1545105"/>
            <a:ext cx="6296581" cy="450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lt-LT" smtClean="0"/>
              <a:pPr rtl="0">
                <a:spcAft>
                  <a:spcPts val="600"/>
                </a:spcAft>
              </a:pPr>
              <a:t>10</a:t>
            </a:fld>
            <a:endParaRPr lang="lt-LT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557508" y="184294"/>
            <a:ext cx="498132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lt-LT" dirty="0" err="1"/>
              <a:t>Difficulties</a:t>
            </a:r>
            <a:endParaRPr lang="lt-L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1EDAB5-7783-379F-B5B6-9931F9FEC8AE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664925" y="1676532"/>
            <a:ext cx="110444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lt-LT" altLang="lt-LT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Different</a:t>
            </a:r>
            <a:r>
              <a:rPr lang="lt-LT" altLang="lt-LT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educational</a:t>
            </a:r>
            <a:r>
              <a:rPr lang="lt-LT" altLang="lt-LT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systems</a:t>
            </a:r>
            <a:r>
              <a:rPr kumimoji="0" lang="lt-LT" altLang="lt-LT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lt-LT" altLang="lt-LT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due</a:t>
            </a:r>
            <a:r>
              <a:rPr lang="lt-LT" altLang="lt-LT" sz="3200" dirty="0">
                <a:solidFill>
                  <a:schemeClr val="tx1"/>
                </a:solidFill>
                <a:latin typeface="Arial" panose="020B0604020202020204" pitchFamily="34" charset="0"/>
              </a:rPr>
              <a:t> to </a:t>
            </a:r>
            <a:r>
              <a:rPr lang="lt-LT" altLang="lt-LT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different</a:t>
            </a:r>
            <a:r>
              <a:rPr lang="lt-LT" altLang="lt-LT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eduacational</a:t>
            </a:r>
            <a:r>
              <a:rPr lang="lt-LT" altLang="lt-LT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systems</a:t>
            </a:r>
            <a:r>
              <a:rPr lang="lt-LT" altLang="lt-LT" sz="3200" dirty="0">
                <a:solidFill>
                  <a:schemeClr val="tx1"/>
                </a:solidFill>
                <a:latin typeface="Arial" panose="020B0604020202020204" pitchFamily="34" charset="0"/>
              </a:rPr>
              <a:t> it </a:t>
            </a:r>
            <a:r>
              <a:rPr lang="lt-LT" altLang="lt-LT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was</a:t>
            </a:r>
            <a:r>
              <a:rPr lang="lt-LT" altLang="lt-LT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challenging</a:t>
            </a:r>
            <a:r>
              <a:rPr lang="lt-LT" altLang="lt-LT" sz="3200" dirty="0">
                <a:solidFill>
                  <a:schemeClr val="tx1"/>
                </a:solidFill>
                <a:latin typeface="Arial" panose="020B0604020202020204" pitchFamily="34" charset="0"/>
              </a:rPr>
              <a:t> to </a:t>
            </a:r>
            <a:r>
              <a:rPr lang="lt-LT" altLang="lt-LT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plan</a:t>
            </a:r>
            <a:r>
              <a:rPr lang="lt-LT" altLang="lt-LT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project</a:t>
            </a:r>
            <a:r>
              <a:rPr lang="lt-LT" altLang="lt-LT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activities</a:t>
            </a:r>
            <a:r>
              <a:rPr lang="lt-LT" altLang="lt-LT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and</a:t>
            </a:r>
            <a:r>
              <a:rPr lang="lt-LT" altLang="lt-LT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goals</a:t>
            </a:r>
            <a:r>
              <a:rPr lang="lt-LT" altLang="lt-LT" sz="32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kumimoji="0" lang="lt-LT" altLang="lt-LT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lt-LT" altLang="lt-LT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Language</a:t>
            </a:r>
            <a:r>
              <a:rPr lang="lt-LT" altLang="lt-LT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barrie</a:t>
            </a:r>
            <a:r>
              <a:rPr kumimoji="0" lang="lt-LT" altLang="lt-LT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despite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language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learning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opportunities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lt-LT" altLang="lt-LT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sometimes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it </a:t>
            </a:r>
            <a:r>
              <a:rPr kumimoji="0" lang="lt-LT" altLang="lt-LT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was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difficult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kumimoji="0" lang="lt-LT" altLang="lt-LT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effectively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communicate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kumimoji="0" lang="lt-LT" altLang="lt-LT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each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other</a:t>
            </a:r>
            <a:r>
              <a:rPr kumimoji="0" lang="lt-LT" altLang="lt-LT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48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lt-LT" smtClean="0"/>
              <a:pPr rtl="0">
                <a:spcAft>
                  <a:spcPts val="600"/>
                </a:spcAft>
              </a:pPr>
              <a:t>11</a:t>
            </a:fld>
            <a:endParaRPr lang="lt-LT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557508" y="184294"/>
            <a:ext cx="498132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lt-LT" dirty="0" err="1"/>
              <a:t>Benefit</a:t>
            </a:r>
            <a:endParaRPr lang="lt-L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1EDAB5-7783-379F-B5B6-9931F9FEC8AE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761525" y="1173586"/>
            <a:ext cx="11044475" cy="567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lt-LT" sz="2000" b="1" dirty="0" err="1">
                <a:solidFill>
                  <a:schemeClr val="tx1"/>
                </a:solidFill>
              </a:rPr>
              <a:t>For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teachers</a:t>
            </a:r>
            <a:endParaRPr lang="lt-LT" sz="2000" b="1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1" dirty="0">
                <a:solidFill>
                  <a:schemeClr val="tx1"/>
                </a:solidFill>
              </a:rPr>
              <a:t>Professional </a:t>
            </a:r>
            <a:r>
              <a:rPr lang="lt-LT" sz="2000" b="1" dirty="0" err="1">
                <a:solidFill>
                  <a:schemeClr val="tx1"/>
                </a:solidFill>
              </a:rPr>
              <a:t>development</a:t>
            </a:r>
            <a:r>
              <a:rPr lang="lt-LT" sz="2000" b="1" dirty="0">
                <a:solidFill>
                  <a:schemeClr val="tx1"/>
                </a:solidFill>
              </a:rPr>
              <a:t>: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opportunity</a:t>
            </a:r>
            <a:r>
              <a:rPr lang="lt-LT" sz="2000" dirty="0">
                <a:solidFill>
                  <a:schemeClr val="tx1"/>
                </a:solidFill>
              </a:rPr>
              <a:t> to </a:t>
            </a:r>
            <a:r>
              <a:rPr lang="lt-LT" sz="2000" dirty="0" err="1">
                <a:solidFill>
                  <a:schemeClr val="tx1"/>
                </a:solidFill>
              </a:rPr>
              <a:t>share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innovative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pedagogical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methods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among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the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teachers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from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different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countries</a:t>
            </a:r>
            <a:r>
              <a:rPr lang="lt-LT" sz="2000" dirty="0">
                <a:solidFill>
                  <a:schemeClr val="tx1"/>
                </a:solidFill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1" dirty="0" err="1">
                <a:solidFill>
                  <a:schemeClr val="tx1"/>
                </a:solidFill>
              </a:rPr>
              <a:t>New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ideas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make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teaching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process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more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interesting</a:t>
            </a:r>
            <a:r>
              <a:rPr lang="lt-LT" sz="2000" b="1" dirty="0">
                <a:solidFill>
                  <a:schemeClr val="tx1"/>
                </a:solidFill>
              </a:rPr>
              <a:t>: </a:t>
            </a:r>
            <a:r>
              <a:rPr lang="lt-LT" sz="2000" dirty="0" err="1">
                <a:solidFill>
                  <a:schemeClr val="tx1"/>
                </a:solidFill>
              </a:rPr>
              <a:t>gain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more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experience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in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using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digital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technologies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and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other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innovatove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teaching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methods</a:t>
            </a:r>
            <a:r>
              <a:rPr lang="lt-LT" sz="2000" dirty="0">
                <a:solidFill>
                  <a:schemeClr val="tx1"/>
                </a:solidFill>
              </a:rPr>
              <a:t>.</a:t>
            </a:r>
          </a:p>
          <a:p>
            <a:r>
              <a:rPr lang="lt-LT" sz="2000" b="1" dirty="0" err="1">
                <a:solidFill>
                  <a:schemeClr val="tx1"/>
                </a:solidFill>
              </a:rPr>
              <a:t>For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students</a:t>
            </a:r>
            <a:endParaRPr lang="lt-LT" sz="2000" b="1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1" dirty="0" err="1">
                <a:solidFill>
                  <a:schemeClr val="tx1"/>
                </a:solidFill>
              </a:rPr>
              <a:t>Intercultural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communication</a:t>
            </a:r>
            <a:r>
              <a:rPr lang="lt-LT" sz="2000" b="1" dirty="0">
                <a:solidFill>
                  <a:schemeClr val="tx1"/>
                </a:solidFill>
              </a:rPr>
              <a:t>: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students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broadened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their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mind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about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other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countries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and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their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cultures</a:t>
            </a:r>
            <a:r>
              <a:rPr lang="lt-LT" sz="2000" dirty="0">
                <a:solidFill>
                  <a:schemeClr val="tx1"/>
                </a:solidFill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1" dirty="0" err="1">
                <a:solidFill>
                  <a:schemeClr val="tx1"/>
                </a:solidFill>
              </a:rPr>
              <a:t>Skills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of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using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technologies</a:t>
            </a:r>
            <a:r>
              <a:rPr lang="lt-LT" sz="2000" b="1" dirty="0">
                <a:solidFill>
                  <a:schemeClr val="tx1"/>
                </a:solidFill>
              </a:rPr>
              <a:t>: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encourage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students</a:t>
            </a:r>
            <a:r>
              <a:rPr lang="lt-LT" sz="2000" dirty="0">
                <a:solidFill>
                  <a:schemeClr val="tx1"/>
                </a:solidFill>
              </a:rPr>
              <a:t> to </a:t>
            </a:r>
            <a:r>
              <a:rPr lang="lt-LT" sz="2000" dirty="0" err="1">
                <a:solidFill>
                  <a:schemeClr val="tx1"/>
                </a:solidFill>
              </a:rPr>
              <a:t>use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technologies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responsibly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in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the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lessons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and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in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everyday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life</a:t>
            </a:r>
            <a:r>
              <a:rPr lang="lt-LT" sz="2000" dirty="0">
                <a:solidFill>
                  <a:schemeClr val="tx1"/>
                </a:solidFill>
              </a:rPr>
              <a:t>.</a:t>
            </a:r>
          </a:p>
          <a:p>
            <a:r>
              <a:rPr lang="lt-LT" sz="2000" b="1" dirty="0" err="1">
                <a:solidFill>
                  <a:schemeClr val="tx1"/>
                </a:solidFill>
              </a:rPr>
              <a:t>For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parents</a:t>
            </a:r>
            <a:endParaRPr lang="lt-LT" sz="2000" b="1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1" dirty="0" err="1">
                <a:solidFill>
                  <a:schemeClr val="tx1"/>
                </a:solidFill>
              </a:rPr>
              <a:t>Children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participation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in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international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projects</a:t>
            </a:r>
            <a:r>
              <a:rPr lang="lt-LT" sz="2000" b="1" dirty="0">
                <a:solidFill>
                  <a:schemeClr val="tx1"/>
                </a:solidFill>
              </a:rPr>
              <a:t>: </a:t>
            </a:r>
            <a:r>
              <a:rPr lang="lt-LT" sz="2000" dirty="0" err="1">
                <a:solidFill>
                  <a:schemeClr val="tx1"/>
                </a:solidFill>
              </a:rPr>
              <a:t>parents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saw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how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their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children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grow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during</a:t>
            </a:r>
            <a:r>
              <a:rPr lang="lt-LT" sz="2000" dirty="0">
                <a:solidFill>
                  <a:schemeClr val="tx1"/>
                </a:solidFill>
              </a:rPr>
              <a:t> Erasmus </a:t>
            </a:r>
            <a:r>
              <a:rPr lang="lt-LT" sz="2000" dirty="0" err="1">
                <a:solidFill>
                  <a:schemeClr val="tx1"/>
                </a:solidFill>
              </a:rPr>
              <a:t>projects</a:t>
            </a:r>
            <a:r>
              <a:rPr lang="lt-LT" sz="2000" dirty="0">
                <a:solidFill>
                  <a:schemeClr val="tx1"/>
                </a:solidFill>
              </a:rPr>
              <a:t>, </a:t>
            </a:r>
            <a:r>
              <a:rPr lang="lt-LT" sz="2000" dirty="0" err="1">
                <a:solidFill>
                  <a:schemeClr val="tx1"/>
                </a:solidFill>
              </a:rPr>
              <a:t>gain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more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experience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and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skills</a:t>
            </a:r>
            <a:r>
              <a:rPr lang="lt-LT" sz="2000" dirty="0">
                <a:solidFill>
                  <a:schemeClr val="tx1"/>
                </a:solidFill>
              </a:rPr>
              <a:t>. </a:t>
            </a:r>
          </a:p>
          <a:p>
            <a:r>
              <a:rPr lang="lt-LT" sz="2000" b="1" dirty="0" err="1">
                <a:solidFill>
                  <a:schemeClr val="tx1"/>
                </a:solidFill>
              </a:rPr>
              <a:t>Society</a:t>
            </a:r>
            <a:endParaRPr lang="lt-LT" sz="2000" b="1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1" dirty="0" err="1">
                <a:solidFill>
                  <a:schemeClr val="tx1"/>
                </a:solidFill>
              </a:rPr>
              <a:t>Cultural</a:t>
            </a:r>
            <a:r>
              <a:rPr lang="lt-LT" sz="2000" b="1" dirty="0">
                <a:solidFill>
                  <a:schemeClr val="tx1"/>
                </a:solidFill>
              </a:rPr>
              <a:t> </a:t>
            </a:r>
            <a:r>
              <a:rPr lang="lt-LT" sz="2000" b="1" dirty="0" err="1">
                <a:solidFill>
                  <a:schemeClr val="tx1"/>
                </a:solidFill>
              </a:rPr>
              <a:t>exchange</a:t>
            </a:r>
            <a:r>
              <a:rPr lang="lt-LT" sz="2000" b="1" dirty="0">
                <a:solidFill>
                  <a:schemeClr val="tx1"/>
                </a:solidFill>
              </a:rPr>
              <a:t>: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events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involved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the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society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and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created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opportunities</a:t>
            </a:r>
            <a:r>
              <a:rPr lang="lt-LT" sz="2000" dirty="0">
                <a:solidFill>
                  <a:schemeClr val="tx1"/>
                </a:solidFill>
              </a:rPr>
              <a:t> to </a:t>
            </a:r>
            <a:r>
              <a:rPr lang="lt-LT" sz="2000" dirty="0" err="1">
                <a:solidFill>
                  <a:schemeClr val="tx1"/>
                </a:solidFill>
              </a:rPr>
              <a:t>know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other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countries</a:t>
            </a:r>
            <a:r>
              <a:rPr lang="lt-LT" sz="2000" dirty="0">
                <a:solidFill>
                  <a:schemeClr val="tx1"/>
                </a:solidFill>
              </a:rPr>
              <a:t> </a:t>
            </a:r>
            <a:r>
              <a:rPr lang="lt-LT" sz="2000" dirty="0" err="1">
                <a:solidFill>
                  <a:schemeClr val="tx1"/>
                </a:solidFill>
              </a:rPr>
              <a:t>traditions</a:t>
            </a:r>
            <a:r>
              <a:rPr lang="lt-L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9944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lt-LT" smtClean="0"/>
              <a:pPr rtl="0">
                <a:spcAft>
                  <a:spcPts val="600"/>
                </a:spcAft>
              </a:pPr>
              <a:t>12</a:t>
            </a:fld>
            <a:endParaRPr lang="lt-LT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557508" y="184294"/>
            <a:ext cx="498132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lt-LT" dirty="0" err="1"/>
              <a:t>Strength</a:t>
            </a:r>
            <a:endParaRPr lang="lt-LT" dirty="0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F447D477-8A25-A3FB-1CEE-8BD15FCA86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901" y="2021334"/>
            <a:ext cx="11082099" cy="2111508"/>
          </a:xfrm>
        </p:spPr>
        <p:txBody>
          <a:bodyPr>
            <a:norm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lt-LT" altLang="lt-LT" sz="2400" b="1" dirty="0">
                <a:solidFill>
                  <a:schemeClr val="tx1"/>
                </a:solidFill>
                <a:latin typeface="Arial" panose="020B0604020202020204" pitchFamily="34" charset="0"/>
              </a:rPr>
              <a:t>International </a:t>
            </a:r>
            <a:r>
              <a:rPr lang="lt-LT" altLang="lt-LT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partnership</a:t>
            </a:r>
            <a:r>
              <a:rPr kumimoji="0" lang="lt-LT" altLang="lt-LT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lt-LT" altLang="lt-LT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strong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communication</a:t>
            </a:r>
            <a:r>
              <a:rPr lang="lt-LT" altLang="lt-LT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among</a:t>
            </a:r>
            <a:r>
              <a:rPr lang="lt-LT" altLang="lt-LT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partners</a:t>
            </a:r>
            <a:r>
              <a:rPr lang="lt-LT" altLang="lt-LT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help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exchange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knowledge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good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experience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lt-LT" altLang="lt-LT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Diverse</a:t>
            </a:r>
            <a:r>
              <a:rPr lang="lt-LT" altLang="lt-LT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education</a:t>
            </a:r>
            <a:r>
              <a:rPr kumimoji="0" lang="lt-LT" altLang="lt-LT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encourage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academic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skills</a:t>
            </a:r>
            <a:r>
              <a:rPr lang="lt-LT" altLang="lt-LT" sz="2400" dirty="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emotional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intelligence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social</a:t>
            </a:r>
            <a:r>
              <a:rPr kumimoji="0" lang="lt-LT" altLang="lt-L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t-LT" altLang="lt-L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</a:t>
            </a:r>
            <a:r>
              <a:rPr lang="lt-LT" altLang="lt-LT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  <a:r>
              <a:rPr lang="lt-LT" altLang="lt-LT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cultural</a:t>
            </a:r>
            <a:r>
              <a:rPr lang="lt-LT" altLang="lt-LT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lt-LT" altLang="lt-LT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abilities</a:t>
            </a:r>
            <a:r>
              <a:rPr lang="lt-LT" altLang="lt-LT" sz="24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lt-LT" sz="24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83A83A-EFE6-C1B8-D3D5-4C034510B959}"/>
              </a:ext>
            </a:extLst>
          </p:cNvPr>
          <p:cNvSpPr txBox="1"/>
          <p:nvPr/>
        </p:nvSpPr>
        <p:spPr>
          <a:xfrm rot="21313391">
            <a:off x="-35642" y="4493778"/>
            <a:ext cx="469067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lt-LT" sz="4000" b="1" dirty="0" err="1">
                <a:latin typeface="+mj-lt"/>
              </a:rPr>
              <a:t>Weaknesses</a:t>
            </a:r>
            <a:endParaRPr lang="lt-LT" sz="40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79A96-8090-500A-B0C7-C92473401850}"/>
              </a:ext>
            </a:extLst>
          </p:cNvPr>
          <p:cNvSpPr txBox="1"/>
          <p:nvPr/>
        </p:nvSpPr>
        <p:spPr>
          <a:xfrm>
            <a:off x="736936" y="5516094"/>
            <a:ext cx="10083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2400" b="1" dirty="0" err="1"/>
              <a:t>Language</a:t>
            </a:r>
            <a:r>
              <a:rPr lang="lt-LT" sz="2400" b="1" dirty="0"/>
              <a:t> </a:t>
            </a:r>
            <a:r>
              <a:rPr lang="lt-LT" sz="2400" b="1" dirty="0" err="1"/>
              <a:t>barrie</a:t>
            </a:r>
            <a:r>
              <a:rPr lang="lt-LT" sz="2400" b="1" dirty="0"/>
              <a:t>: </a:t>
            </a:r>
            <a:r>
              <a:rPr lang="lt-LT" sz="2400" dirty="0" err="1"/>
              <a:t>different</a:t>
            </a:r>
            <a:r>
              <a:rPr lang="lt-LT" sz="2400" b="1" dirty="0"/>
              <a:t> </a:t>
            </a:r>
            <a:r>
              <a:rPr lang="lt-LT" sz="2400" dirty="0" err="1"/>
              <a:t>languages</a:t>
            </a:r>
            <a:r>
              <a:rPr lang="lt-LT" sz="2400" dirty="0"/>
              <a:t> </a:t>
            </a:r>
            <a:r>
              <a:rPr lang="lt-LT" sz="2400" dirty="0" err="1"/>
              <a:t>and</a:t>
            </a:r>
            <a:r>
              <a:rPr lang="lt-LT" sz="2400" dirty="0"/>
              <a:t> </a:t>
            </a:r>
            <a:r>
              <a:rPr lang="lt-LT" sz="2400" dirty="0" err="1"/>
              <a:t>cultural</a:t>
            </a:r>
            <a:r>
              <a:rPr lang="lt-LT" sz="2400" dirty="0"/>
              <a:t> </a:t>
            </a:r>
            <a:r>
              <a:rPr lang="lt-LT" sz="2400" dirty="0" err="1"/>
              <a:t>differences</a:t>
            </a:r>
            <a:r>
              <a:rPr lang="lt-LT" sz="2400" dirty="0"/>
              <a:t> </a:t>
            </a:r>
            <a:r>
              <a:rPr lang="lt-LT" sz="2400" dirty="0" err="1"/>
              <a:t>sometimes</a:t>
            </a:r>
            <a:r>
              <a:rPr lang="lt-LT" sz="2400" dirty="0"/>
              <a:t> </a:t>
            </a:r>
            <a:r>
              <a:rPr lang="lt-LT" sz="2400" dirty="0" err="1"/>
              <a:t>cause</a:t>
            </a:r>
            <a:r>
              <a:rPr lang="lt-LT" sz="2400" dirty="0"/>
              <a:t> </a:t>
            </a:r>
            <a:r>
              <a:rPr lang="lt-LT" sz="2400" dirty="0" err="1"/>
              <a:t>problems</a:t>
            </a:r>
            <a:r>
              <a:rPr lang="lt-LT" sz="2400" dirty="0"/>
              <a:t> to </a:t>
            </a:r>
            <a:r>
              <a:rPr lang="lt-LT" sz="2400" dirty="0" err="1"/>
              <a:t>communicate</a:t>
            </a:r>
            <a:r>
              <a:rPr lang="lt-LT" sz="2400" dirty="0"/>
              <a:t> </a:t>
            </a:r>
            <a:r>
              <a:rPr lang="lt-LT" sz="2400" dirty="0" err="1"/>
              <a:t>fluently</a:t>
            </a:r>
            <a:r>
              <a:rPr lang="lt-LT" sz="2400" dirty="0"/>
              <a:t>.</a:t>
            </a:r>
          </a:p>
          <a:p>
            <a:pPr algn="just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6037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lt-LT" smtClean="0"/>
              <a:pPr rtl="0">
                <a:spcAft>
                  <a:spcPts val="600"/>
                </a:spcAft>
              </a:pPr>
              <a:t>13</a:t>
            </a:fld>
            <a:endParaRPr lang="lt-LT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557508" y="184294"/>
            <a:ext cx="498132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lt-LT" dirty="0" err="1"/>
              <a:t>Conclution</a:t>
            </a:r>
            <a:endParaRPr lang="lt-LT" dirty="0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F447D477-8A25-A3FB-1CEE-8BD15FCA86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4" y="2021333"/>
            <a:ext cx="11076426" cy="2346385"/>
          </a:xfrm>
        </p:spPr>
        <p:txBody>
          <a:bodyPr>
            <a:no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2800" dirty="0" err="1">
                <a:solidFill>
                  <a:schemeClr val="tx1"/>
                </a:solidFill>
              </a:rPr>
              <a:t>During</a:t>
            </a:r>
            <a:r>
              <a:rPr lang="lt-LT" sz="2800" dirty="0">
                <a:solidFill>
                  <a:schemeClr val="tx1"/>
                </a:solidFill>
              </a:rPr>
              <a:t> 9 </a:t>
            </a:r>
            <a:r>
              <a:rPr lang="lt-LT" sz="2800" dirty="0" err="1">
                <a:solidFill>
                  <a:schemeClr val="tx1"/>
                </a:solidFill>
              </a:rPr>
              <a:t>years</a:t>
            </a:r>
            <a:r>
              <a:rPr lang="lt-LT" sz="2800" dirty="0">
                <a:solidFill>
                  <a:schemeClr val="tx1"/>
                </a:solidFill>
              </a:rPr>
              <a:t> Erasmus+ </a:t>
            </a:r>
            <a:r>
              <a:rPr lang="lt-LT" sz="2800" dirty="0" err="1">
                <a:solidFill>
                  <a:schemeClr val="tx1"/>
                </a:solidFill>
              </a:rPr>
              <a:t>projects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gave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students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and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teachers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great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opportunities</a:t>
            </a:r>
            <a:r>
              <a:rPr lang="lt-LT" sz="2800" dirty="0">
                <a:solidFill>
                  <a:schemeClr val="tx1"/>
                </a:solidFill>
              </a:rPr>
              <a:t> to </a:t>
            </a:r>
            <a:r>
              <a:rPr lang="lt-LT" sz="2800" dirty="0" err="1">
                <a:solidFill>
                  <a:schemeClr val="tx1"/>
                </a:solidFill>
              </a:rPr>
              <a:t>deepen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knowledge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and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create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valuable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communication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with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other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countries</a:t>
            </a:r>
            <a:r>
              <a:rPr lang="lt-LT" sz="2800" dirty="0">
                <a:solidFill>
                  <a:schemeClr val="tx1"/>
                </a:solidFill>
              </a:rPr>
              <a:t>.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lt-LT" sz="2800" dirty="0">
              <a:solidFill>
                <a:schemeClr val="tx1"/>
              </a:solidFill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t-LT" sz="2800" dirty="0" err="1">
                <a:solidFill>
                  <a:schemeClr val="tx1"/>
                </a:solidFill>
              </a:rPr>
              <a:t>Projects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broadened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mind</a:t>
            </a:r>
            <a:r>
              <a:rPr lang="lt-LT" sz="2800" dirty="0">
                <a:solidFill>
                  <a:schemeClr val="tx1"/>
                </a:solidFill>
              </a:rPr>
              <a:t> to </a:t>
            </a:r>
            <a:r>
              <a:rPr lang="lt-LT" sz="2800" dirty="0" err="1">
                <a:solidFill>
                  <a:schemeClr val="tx1"/>
                </a:solidFill>
              </a:rPr>
              <a:t>the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local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societies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by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increasing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intercultural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understanding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and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encouraging</a:t>
            </a:r>
            <a:r>
              <a:rPr lang="lt-LT" sz="2800" dirty="0">
                <a:solidFill>
                  <a:schemeClr val="tx1"/>
                </a:solidFill>
              </a:rPr>
              <a:t> to </a:t>
            </a:r>
            <a:r>
              <a:rPr lang="lt-LT" sz="2800" dirty="0" err="1">
                <a:solidFill>
                  <a:schemeClr val="tx1"/>
                </a:solidFill>
              </a:rPr>
              <a:t>use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educational</a:t>
            </a:r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2800" dirty="0" err="1">
                <a:solidFill>
                  <a:schemeClr val="tx1"/>
                </a:solidFill>
              </a:rPr>
              <a:t>innovations</a:t>
            </a:r>
            <a:r>
              <a:rPr lang="lt-LT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0733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-LT" dirty="0" err="1"/>
              <a:t>Thank</a:t>
            </a:r>
            <a:r>
              <a:rPr lang="lt-LT" dirty="0"/>
              <a:t> </a:t>
            </a:r>
            <a:r>
              <a:rPr lang="lt-LT" dirty="0" err="1"/>
              <a:t>you</a:t>
            </a:r>
            <a:r>
              <a:rPr lang="lt-LT" dirty="0"/>
              <a:t> !</a:t>
            </a:r>
          </a:p>
        </p:txBody>
      </p:sp>
      <p:pic>
        <p:nvPicPr>
          <p:cNvPr id="7" name="6 paveikslėlio vietos rezervavimo ženklas" descr="Berniukas, nešantis raudoną kuprinę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lt-LT" smtClean="0"/>
              <a:pPr rtl="0">
                <a:spcAft>
                  <a:spcPts val="600"/>
                </a:spcAft>
              </a:pPr>
              <a:t>2</a:t>
            </a:fld>
            <a:endParaRPr lang="lt-LT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lt-LT" sz="3600" dirty="0"/>
              <a:t>INTRODUCTION</a:t>
            </a:r>
          </a:p>
        </p:txBody>
      </p:sp>
      <p:sp>
        <p:nvSpPr>
          <p:cNvPr id="6" name="5 teksto vietos rezervavimo ženklas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4214" y="2373246"/>
            <a:ext cx="10049059" cy="2111508"/>
          </a:xfrm>
        </p:spPr>
        <p:txBody>
          <a:bodyPr rtlCol="0" anchor="ctr">
            <a:noAutofit/>
          </a:bodyPr>
          <a:lstStyle/>
          <a:p>
            <a:pPr marL="0" indent="0" algn="just" rtl="0">
              <a:buNone/>
            </a:pPr>
            <a:r>
              <a:rPr lang="lt-LT" sz="2400" dirty="0" err="1"/>
              <a:t>Since</a:t>
            </a:r>
            <a:r>
              <a:rPr lang="lt-LT" sz="2400" dirty="0"/>
              <a:t> 2016 </a:t>
            </a:r>
            <a:r>
              <a:rPr lang="lt-LT" sz="2400" dirty="0" err="1"/>
              <a:t>our</a:t>
            </a:r>
            <a:r>
              <a:rPr lang="lt-LT" sz="2400" dirty="0"/>
              <a:t> </a:t>
            </a:r>
            <a:r>
              <a:rPr lang="lt-LT" sz="2400" dirty="0" err="1"/>
              <a:t>school</a:t>
            </a:r>
            <a:r>
              <a:rPr lang="lt-LT" sz="2400" dirty="0"/>
              <a:t> </a:t>
            </a:r>
            <a:r>
              <a:rPr lang="lt-LT" sz="2400" dirty="0" err="1"/>
              <a:t>has</a:t>
            </a:r>
            <a:r>
              <a:rPr lang="lt-LT" sz="2400" dirty="0"/>
              <a:t> </a:t>
            </a:r>
            <a:r>
              <a:rPr lang="lt-LT" sz="2400" dirty="0" err="1"/>
              <a:t>been</a:t>
            </a:r>
            <a:r>
              <a:rPr lang="lt-LT" sz="2400" dirty="0"/>
              <a:t> </a:t>
            </a:r>
            <a:r>
              <a:rPr lang="lt-LT" sz="2400" dirty="0" err="1"/>
              <a:t>taking</a:t>
            </a:r>
            <a:r>
              <a:rPr lang="lt-LT" sz="2400" dirty="0"/>
              <a:t> </a:t>
            </a:r>
            <a:r>
              <a:rPr lang="lt-LT" sz="2400" dirty="0" err="1"/>
              <a:t>part</a:t>
            </a:r>
            <a:r>
              <a:rPr lang="lt-LT" sz="2400" dirty="0"/>
              <a:t> </a:t>
            </a:r>
            <a:r>
              <a:rPr lang="lt-LT" sz="2400" dirty="0" err="1"/>
              <a:t>in</a:t>
            </a:r>
            <a:r>
              <a:rPr lang="lt-LT" sz="2400" dirty="0"/>
              <a:t> </a:t>
            </a:r>
            <a:r>
              <a:rPr lang="lt-LT" sz="2400" dirty="0" err="1"/>
              <a:t>some</a:t>
            </a:r>
            <a:r>
              <a:rPr lang="lt-LT" sz="2400" dirty="0"/>
              <a:t> </a:t>
            </a:r>
            <a:r>
              <a:rPr lang="lt-LT" sz="2400" dirty="0" err="1"/>
              <a:t>of</a:t>
            </a:r>
            <a:r>
              <a:rPr lang="lt-LT" sz="2400" dirty="0"/>
              <a:t> Erasmus+ </a:t>
            </a:r>
            <a:r>
              <a:rPr lang="lt-LT" sz="2400" dirty="0" err="1"/>
              <a:t>projects</a:t>
            </a:r>
            <a:r>
              <a:rPr lang="lt-LT" sz="2400" dirty="0"/>
              <a:t> </a:t>
            </a:r>
            <a:r>
              <a:rPr lang="lt-LT" sz="2400" dirty="0" err="1"/>
              <a:t>with</a:t>
            </a:r>
            <a:r>
              <a:rPr lang="lt-LT" sz="2400" dirty="0"/>
              <a:t> </a:t>
            </a:r>
            <a:r>
              <a:rPr lang="lt-LT" sz="2400" dirty="0" err="1"/>
              <a:t>the</a:t>
            </a:r>
            <a:r>
              <a:rPr lang="lt-LT" sz="2400" dirty="0"/>
              <a:t> </a:t>
            </a:r>
            <a:r>
              <a:rPr lang="lt-LT" sz="2400" dirty="0" err="1"/>
              <a:t>partners</a:t>
            </a:r>
            <a:r>
              <a:rPr lang="lt-LT" sz="2400" dirty="0"/>
              <a:t> </a:t>
            </a:r>
            <a:r>
              <a:rPr lang="lt-LT" sz="2400" dirty="0" err="1"/>
              <a:t>from</a:t>
            </a:r>
            <a:r>
              <a:rPr lang="lt-LT" sz="2400" dirty="0"/>
              <a:t> Lithuania, </a:t>
            </a:r>
            <a:r>
              <a:rPr lang="lt-LT" sz="2400" dirty="0" err="1"/>
              <a:t>Poland</a:t>
            </a:r>
            <a:r>
              <a:rPr lang="lt-LT" sz="2400" dirty="0"/>
              <a:t>, </a:t>
            </a:r>
            <a:r>
              <a:rPr lang="lt-LT" sz="2400" dirty="0" err="1"/>
              <a:t>Latvia</a:t>
            </a:r>
            <a:r>
              <a:rPr lang="lt-LT" sz="2400" dirty="0"/>
              <a:t>, </a:t>
            </a:r>
            <a:r>
              <a:rPr lang="lt-LT" sz="2400" dirty="0" err="1"/>
              <a:t>Turkey</a:t>
            </a:r>
            <a:r>
              <a:rPr lang="lt-LT" sz="2400" dirty="0"/>
              <a:t>, </a:t>
            </a:r>
            <a:r>
              <a:rPr lang="lt-LT" sz="2400" dirty="0" err="1"/>
              <a:t>Romania</a:t>
            </a:r>
            <a:r>
              <a:rPr lang="lt-LT" sz="2400" dirty="0"/>
              <a:t>, </a:t>
            </a:r>
            <a:r>
              <a:rPr lang="lt-LT" sz="2400" dirty="0" err="1"/>
              <a:t>Italy</a:t>
            </a:r>
            <a:r>
              <a:rPr lang="lt-LT" sz="2400" dirty="0"/>
              <a:t>, </a:t>
            </a:r>
            <a:r>
              <a:rPr lang="lt-LT" sz="2400" dirty="0" err="1"/>
              <a:t>Greece</a:t>
            </a:r>
            <a:r>
              <a:rPr lang="lt-LT" sz="2400" dirty="0"/>
              <a:t>, </a:t>
            </a:r>
            <a:r>
              <a:rPr lang="lt-LT" sz="2400" dirty="0" err="1"/>
              <a:t>Macedonia</a:t>
            </a:r>
            <a:r>
              <a:rPr lang="lt-LT" sz="2400" dirty="0"/>
              <a:t> </a:t>
            </a:r>
            <a:r>
              <a:rPr lang="lt-LT" sz="2400" dirty="0" err="1"/>
              <a:t>and</a:t>
            </a:r>
            <a:r>
              <a:rPr lang="lt-LT" sz="2400" dirty="0"/>
              <a:t> </a:t>
            </a:r>
            <a:r>
              <a:rPr lang="lt-LT" sz="2400" dirty="0" err="1"/>
              <a:t>Bulgaria</a:t>
            </a:r>
            <a:r>
              <a:rPr lang="lt-LT" sz="2400" dirty="0"/>
              <a:t>. </a:t>
            </a:r>
          </a:p>
          <a:p>
            <a:pPr marL="0" indent="0" algn="just" rtl="0">
              <a:buNone/>
            </a:pPr>
            <a:r>
              <a:rPr lang="lt-LT" sz="2400" dirty="0" err="1"/>
              <a:t>These</a:t>
            </a:r>
            <a:r>
              <a:rPr lang="lt-LT" sz="2400" dirty="0"/>
              <a:t> </a:t>
            </a:r>
            <a:r>
              <a:rPr lang="lt-LT" sz="2400" dirty="0" err="1"/>
              <a:t>projects</a:t>
            </a:r>
            <a:r>
              <a:rPr lang="lt-LT" sz="2400" dirty="0"/>
              <a:t> are </a:t>
            </a:r>
            <a:r>
              <a:rPr lang="lt-LT" sz="2400" dirty="0" err="1"/>
              <a:t>about</a:t>
            </a:r>
            <a:r>
              <a:rPr lang="lt-LT" sz="2400" dirty="0"/>
              <a:t> </a:t>
            </a:r>
            <a:r>
              <a:rPr lang="lt-LT" sz="2400" dirty="0" err="1"/>
              <a:t>educational</a:t>
            </a:r>
            <a:r>
              <a:rPr lang="lt-LT" sz="2400" dirty="0"/>
              <a:t> </a:t>
            </a:r>
            <a:r>
              <a:rPr lang="lt-LT" sz="2400" dirty="0" err="1"/>
              <a:t>systems</a:t>
            </a:r>
            <a:r>
              <a:rPr lang="lt-LT" sz="2400" dirty="0"/>
              <a:t> </a:t>
            </a:r>
            <a:r>
              <a:rPr lang="lt-LT" sz="2400" dirty="0" err="1"/>
              <a:t>and</a:t>
            </a:r>
            <a:r>
              <a:rPr lang="lt-LT" sz="2400" dirty="0"/>
              <a:t> </a:t>
            </a:r>
            <a:r>
              <a:rPr lang="lt-LT" sz="2400" dirty="0" err="1"/>
              <a:t>encourage</a:t>
            </a:r>
            <a:r>
              <a:rPr lang="lt-LT" sz="2400" dirty="0"/>
              <a:t>  </a:t>
            </a:r>
            <a:r>
              <a:rPr lang="lt-LT" sz="2400" dirty="0" err="1"/>
              <a:t>communication</a:t>
            </a:r>
            <a:r>
              <a:rPr lang="lt-LT" sz="2400" dirty="0"/>
              <a:t> </a:t>
            </a:r>
            <a:r>
              <a:rPr lang="lt-LT" sz="2400" dirty="0" err="1"/>
              <a:t>between</a:t>
            </a:r>
            <a:r>
              <a:rPr lang="lt-LT" sz="2400" dirty="0"/>
              <a:t> </a:t>
            </a:r>
            <a:r>
              <a:rPr lang="lt-LT" sz="2400" dirty="0" err="1"/>
              <a:t>students</a:t>
            </a:r>
            <a:r>
              <a:rPr lang="lt-LT" sz="2400" dirty="0"/>
              <a:t>, </a:t>
            </a:r>
            <a:r>
              <a:rPr lang="lt-LT" sz="2400" dirty="0" err="1"/>
              <a:t>teachers</a:t>
            </a:r>
            <a:r>
              <a:rPr lang="lt-LT" sz="2400" dirty="0"/>
              <a:t> </a:t>
            </a:r>
            <a:r>
              <a:rPr lang="lt-LT" sz="2400" dirty="0" err="1"/>
              <a:t>and</a:t>
            </a:r>
            <a:r>
              <a:rPr lang="lt-LT" sz="2400" dirty="0"/>
              <a:t> </a:t>
            </a:r>
            <a:r>
              <a:rPr lang="lt-LT" sz="2400" dirty="0" err="1"/>
              <a:t>society</a:t>
            </a:r>
            <a:r>
              <a:rPr lang="lt-LT" sz="2400" dirty="0"/>
              <a:t>.</a:t>
            </a:r>
          </a:p>
          <a:p>
            <a:pPr marL="0" indent="0" algn="just" rtl="0">
              <a:buNone/>
            </a:pPr>
            <a:r>
              <a:rPr lang="lt-LT" sz="2400" dirty="0" err="1"/>
              <a:t>During</a:t>
            </a:r>
            <a:r>
              <a:rPr lang="lt-LT" sz="2400" dirty="0"/>
              <a:t> </a:t>
            </a:r>
            <a:r>
              <a:rPr lang="lt-LT" sz="2400" dirty="0" err="1"/>
              <a:t>the</a:t>
            </a:r>
            <a:r>
              <a:rPr lang="lt-LT" sz="2400" dirty="0"/>
              <a:t> </a:t>
            </a:r>
            <a:r>
              <a:rPr lang="lt-LT" sz="2400" dirty="0" err="1"/>
              <a:t>projects</a:t>
            </a:r>
            <a:r>
              <a:rPr lang="lt-LT" sz="2400" dirty="0"/>
              <a:t>‘ </a:t>
            </a:r>
            <a:r>
              <a:rPr lang="lt-LT" sz="2400" dirty="0" err="1"/>
              <a:t>time</a:t>
            </a:r>
            <a:r>
              <a:rPr lang="lt-LT" sz="2400" dirty="0"/>
              <a:t> </a:t>
            </a:r>
            <a:r>
              <a:rPr lang="lt-LT" sz="2400" dirty="0" err="1"/>
              <a:t>the</a:t>
            </a:r>
            <a:r>
              <a:rPr lang="lt-LT" sz="2400" dirty="0"/>
              <a:t> </a:t>
            </a:r>
            <a:r>
              <a:rPr lang="lt-LT" sz="2400" dirty="0" err="1"/>
              <a:t>students</a:t>
            </a:r>
            <a:r>
              <a:rPr lang="lt-LT" sz="2400" dirty="0"/>
              <a:t> </a:t>
            </a:r>
            <a:r>
              <a:rPr lang="lt-LT" sz="2400" dirty="0" err="1"/>
              <a:t>and</a:t>
            </a:r>
            <a:r>
              <a:rPr lang="lt-LT" sz="2400" dirty="0"/>
              <a:t> </a:t>
            </a:r>
            <a:r>
              <a:rPr lang="lt-LT" sz="2400" dirty="0" err="1"/>
              <a:t>teachers</a:t>
            </a:r>
            <a:r>
              <a:rPr lang="lt-LT" sz="2400" dirty="0"/>
              <a:t> </a:t>
            </a:r>
            <a:r>
              <a:rPr lang="lt-LT" sz="2400" dirty="0" err="1"/>
              <a:t>try</a:t>
            </a:r>
            <a:r>
              <a:rPr lang="lt-LT" sz="2400" dirty="0"/>
              <a:t> to </a:t>
            </a:r>
            <a:r>
              <a:rPr lang="lt-LT" sz="2400" dirty="0" err="1"/>
              <a:t>share</a:t>
            </a:r>
            <a:r>
              <a:rPr lang="lt-LT" sz="2400" dirty="0"/>
              <a:t> </a:t>
            </a:r>
            <a:r>
              <a:rPr lang="lt-LT" sz="2400" dirty="0" err="1"/>
              <a:t>the</a:t>
            </a:r>
            <a:r>
              <a:rPr lang="lt-LT" sz="2400" dirty="0"/>
              <a:t> </a:t>
            </a:r>
            <a:r>
              <a:rPr lang="lt-LT" sz="2400" dirty="0" err="1"/>
              <a:t>innovation</a:t>
            </a:r>
            <a:r>
              <a:rPr lang="lt-LT" sz="2400" dirty="0"/>
              <a:t> </a:t>
            </a:r>
            <a:r>
              <a:rPr lang="lt-LT" sz="2400" dirty="0" err="1"/>
              <a:t>of</a:t>
            </a:r>
            <a:r>
              <a:rPr lang="lt-LT" sz="2400" dirty="0"/>
              <a:t> </a:t>
            </a:r>
            <a:r>
              <a:rPr lang="lt-LT" sz="2400" dirty="0" err="1"/>
              <a:t>their</a:t>
            </a:r>
            <a:r>
              <a:rPr lang="lt-LT" sz="2400" dirty="0"/>
              <a:t> </a:t>
            </a:r>
            <a:r>
              <a:rPr lang="lt-LT" sz="2400" dirty="0" err="1"/>
              <a:t>educational</a:t>
            </a:r>
            <a:r>
              <a:rPr lang="lt-LT" sz="2400" dirty="0"/>
              <a:t> </a:t>
            </a:r>
            <a:r>
              <a:rPr lang="lt-LT" sz="2400" dirty="0" err="1"/>
              <a:t>systems</a:t>
            </a:r>
            <a:r>
              <a:rPr lang="lt-LT" sz="2400" dirty="0"/>
              <a:t> </a:t>
            </a:r>
            <a:r>
              <a:rPr lang="lt-LT" sz="2400" dirty="0" err="1"/>
              <a:t>and</a:t>
            </a:r>
            <a:r>
              <a:rPr lang="lt-LT" sz="2400" dirty="0"/>
              <a:t> </a:t>
            </a:r>
            <a:r>
              <a:rPr lang="lt-LT" sz="2400" dirty="0" err="1"/>
              <a:t>develop</a:t>
            </a:r>
            <a:r>
              <a:rPr lang="lt-LT" sz="2400" dirty="0"/>
              <a:t> </a:t>
            </a:r>
            <a:r>
              <a:rPr lang="lt-LT" sz="2400" dirty="0" err="1"/>
              <a:t>intercultural</a:t>
            </a:r>
            <a:r>
              <a:rPr lang="lt-LT" sz="2400" dirty="0"/>
              <a:t> </a:t>
            </a:r>
            <a:r>
              <a:rPr lang="lt-LT" sz="2400" dirty="0" err="1"/>
              <a:t>communication</a:t>
            </a:r>
            <a:r>
              <a:rPr lang="lt-LT" sz="2400" dirty="0"/>
              <a:t>.</a:t>
            </a:r>
          </a:p>
          <a:p>
            <a:pPr marL="0" indent="0" algn="just" rtl="0">
              <a:buNone/>
            </a:pPr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pavadinimas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lt-LT" dirty="0"/>
              <a:t>Project </a:t>
            </a:r>
            <a:r>
              <a:rPr lang="lt-LT" dirty="0" err="1"/>
              <a:t>themes</a:t>
            </a:r>
            <a:endParaRPr lang="lt-LT" dirty="0"/>
          </a:p>
        </p:txBody>
      </p:sp>
      <p:graphicFrame>
        <p:nvGraphicFramePr>
          <p:cNvPr id="7" name="6 lentelės vietos rezervavimo ženklas" descr="lentelė">
            <a:extLst>
              <a:ext uri="{FF2B5EF4-FFF2-40B4-BE49-F238E27FC236}">
                <a16:creationId xmlns:a16="http://schemas.microsoft.com/office/drawing/2014/main" id="{D83D9E27-1AC3-4FB1-9CE1-A4C5BB26FFF8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189584120"/>
              </p:ext>
            </p:extLst>
          </p:nvPr>
        </p:nvGraphicFramePr>
        <p:xfrm>
          <a:off x="1171575" y="2155174"/>
          <a:ext cx="9750425" cy="3485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0425">
                  <a:extLst>
                    <a:ext uri="{9D8B030D-6E8A-4147-A177-3AD203B41FA5}">
                      <a16:colId xmlns:a16="http://schemas.microsoft.com/office/drawing/2014/main" val="10780580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/>
                      <a:endParaRPr lang="lt-LT" sz="1200" b="1" noProof="0">
                        <a:latin typeface="+mj-lt"/>
                      </a:endParaRPr>
                    </a:p>
                  </a:txBody>
                  <a:tcPr marL="92013" marR="9201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420211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2400" dirty="0" err="1"/>
                        <a:t>Practice</a:t>
                      </a:r>
                      <a:r>
                        <a:rPr lang="lt-LT" sz="2400" dirty="0"/>
                        <a:t> </a:t>
                      </a:r>
                      <a:r>
                        <a:rPr lang="lt-LT" sz="2400" dirty="0" err="1"/>
                        <a:t>makes</a:t>
                      </a:r>
                      <a:r>
                        <a:rPr lang="lt-LT" sz="2400" dirty="0"/>
                        <a:t> </a:t>
                      </a:r>
                      <a:r>
                        <a:rPr lang="lt-LT" sz="2400" dirty="0" err="1"/>
                        <a:t>Perfect</a:t>
                      </a:r>
                      <a:endParaRPr lang="lt-LT" sz="2400" b="1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dirty="0"/>
                        <a:t>News from a Greener Europe</a:t>
                      </a:r>
                      <a:endParaRPr lang="lt-LT" sz="2400" b="1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921562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2400" dirty="0" err="1"/>
                        <a:t>Secure</a:t>
                      </a:r>
                      <a:r>
                        <a:rPr lang="lt-LT" sz="2400" dirty="0"/>
                        <a:t> Internet, </a:t>
                      </a:r>
                      <a:r>
                        <a:rPr lang="lt-LT" sz="2400" dirty="0" err="1"/>
                        <a:t>Real</a:t>
                      </a:r>
                      <a:r>
                        <a:rPr lang="lt-LT" sz="2400" dirty="0"/>
                        <a:t> </a:t>
                      </a:r>
                      <a:r>
                        <a:rPr lang="lt-LT" sz="2400" dirty="0" err="1"/>
                        <a:t>Freedom</a:t>
                      </a:r>
                      <a:endParaRPr lang="lt-LT" sz="2400" b="1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525708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2400" dirty="0" err="1"/>
                        <a:t>Treasure</a:t>
                      </a:r>
                      <a:r>
                        <a:rPr lang="lt-LT" sz="2400" dirty="0"/>
                        <a:t>: </a:t>
                      </a:r>
                      <a:r>
                        <a:rPr lang="lt-LT" sz="2400" dirty="0" err="1"/>
                        <a:t>Storytelling</a:t>
                      </a:r>
                      <a:r>
                        <a:rPr lang="lt-LT" sz="2400" dirty="0"/>
                        <a:t> </a:t>
                      </a:r>
                      <a:r>
                        <a:rPr lang="lt-LT" sz="2400" dirty="0" err="1"/>
                        <a:t>across</a:t>
                      </a:r>
                      <a:r>
                        <a:rPr lang="lt-LT" sz="2400" dirty="0"/>
                        <a:t> </a:t>
                      </a:r>
                      <a:r>
                        <a:rPr lang="lt-LT" sz="2400" dirty="0" err="1"/>
                        <a:t>Europe</a:t>
                      </a:r>
                      <a:endParaRPr lang="lt-LT" sz="2400" b="1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068911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dirty="0"/>
                        <a:t>We must use technology correctly</a:t>
                      </a:r>
                      <a:endParaRPr lang="lt-LT" sz="2400" b="1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63446"/>
                  </a:ext>
                </a:extLst>
              </a:tr>
            </a:tbl>
          </a:graphicData>
        </a:graphic>
      </p:graphicFrame>
      <p:sp>
        <p:nvSpPr>
          <p:cNvPr id="3" name="2 skaidrės numerio vietos rezervavimo ženklas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kaidrės numerio vietos rezervavimo ženklas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lt-LT" smtClean="0"/>
              <a:pPr>
                <a:spcAft>
                  <a:spcPts val="600"/>
                </a:spcAft>
              </a:pPr>
              <a:t>4</a:t>
            </a:fld>
            <a:endParaRPr lang="lt-LT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DFD6AE-DC31-2186-5DF5-CC1EAB446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b="1" kern="1200"/>
              <a:t>Practice makes Perfect</a:t>
            </a:r>
          </a:p>
        </p:txBody>
      </p:sp>
      <p:graphicFrame>
        <p:nvGraphicFramePr>
          <p:cNvPr id="19" name="TextBox 14">
            <a:extLst>
              <a:ext uri="{FF2B5EF4-FFF2-40B4-BE49-F238E27FC236}">
                <a16:creationId xmlns:a16="http://schemas.microsoft.com/office/drawing/2014/main" id="{6B7B6271-6E74-0BEB-7FDB-ABDE46EF4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2779535"/>
              </p:ext>
            </p:extLst>
          </p:nvPr>
        </p:nvGraphicFramePr>
        <p:xfrm>
          <a:off x="5180012" y="1347788"/>
          <a:ext cx="6172200" cy="433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86A73F1-E13C-F611-2ACF-10ADECA63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134" y="1454288"/>
            <a:ext cx="1905000" cy="14097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39722BE3-19DC-FDD4-665E-1AD74A1D40D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20" t="31516" r="5481" b="6848"/>
          <a:stretch/>
        </p:blipFill>
        <p:spPr>
          <a:xfrm rot="21374530">
            <a:off x="84540" y="2927241"/>
            <a:ext cx="5270500" cy="27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kaidrės numerio vietos rezervavimo ženklas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lt-LT" smtClean="0"/>
              <a:pPr>
                <a:spcAft>
                  <a:spcPts val="600"/>
                </a:spcAft>
              </a:pPr>
              <a:t>5</a:t>
            </a:fld>
            <a:endParaRPr lang="lt-LT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DFD6AE-DC31-2186-5DF5-CC1EAB446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News from a Greener Europe</a:t>
            </a:r>
            <a:endParaRPr lang="lt-LT" b="1" kern="1200" dirty="0"/>
          </a:p>
        </p:txBody>
      </p:sp>
      <p:graphicFrame>
        <p:nvGraphicFramePr>
          <p:cNvPr id="19" name="TextBox 14">
            <a:extLst>
              <a:ext uri="{FF2B5EF4-FFF2-40B4-BE49-F238E27FC236}">
                <a16:creationId xmlns:a16="http://schemas.microsoft.com/office/drawing/2014/main" id="{6B7B6271-6E74-0BEB-7FDB-ABDE46EF4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394133"/>
              </p:ext>
            </p:extLst>
          </p:nvPr>
        </p:nvGraphicFramePr>
        <p:xfrm>
          <a:off x="5180012" y="1347788"/>
          <a:ext cx="6172200" cy="433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aveikslėlis 1">
            <a:extLst>
              <a:ext uri="{FF2B5EF4-FFF2-40B4-BE49-F238E27FC236}">
                <a16:creationId xmlns:a16="http://schemas.microsoft.com/office/drawing/2014/main" id="{4CBB4795-4E85-557F-91C0-8C2DE5FC66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9499" y="1865312"/>
            <a:ext cx="2190750" cy="1095375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8A242E67-7FD3-E9B4-6D09-96215BCF16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7929"/>
          <a:stretch/>
        </p:blipFill>
        <p:spPr>
          <a:xfrm>
            <a:off x="850695" y="3029224"/>
            <a:ext cx="3932236" cy="242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68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kaidrės numerio vietos rezervavimo ženklas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lt-LT" smtClean="0"/>
              <a:pPr>
                <a:spcAft>
                  <a:spcPts val="600"/>
                </a:spcAft>
              </a:pPr>
              <a:t>6</a:t>
            </a:fld>
            <a:endParaRPr lang="lt-LT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DFD6AE-DC31-2186-5DF5-CC1EAB446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233491" y="755169"/>
            <a:ext cx="454447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dirty="0" err="1"/>
              <a:t>Secure</a:t>
            </a:r>
            <a:r>
              <a:rPr lang="lt-LT" dirty="0"/>
              <a:t> Internet, </a:t>
            </a:r>
            <a:r>
              <a:rPr lang="lt-LT" dirty="0" err="1"/>
              <a:t>Real</a:t>
            </a:r>
            <a:r>
              <a:rPr lang="lt-LT" dirty="0"/>
              <a:t> </a:t>
            </a:r>
            <a:r>
              <a:rPr lang="lt-LT" dirty="0" err="1"/>
              <a:t>Freedom</a:t>
            </a:r>
            <a:endParaRPr lang="lt-LT" b="1" kern="1200" dirty="0"/>
          </a:p>
        </p:txBody>
      </p:sp>
      <p:graphicFrame>
        <p:nvGraphicFramePr>
          <p:cNvPr id="19" name="TextBox 14">
            <a:extLst>
              <a:ext uri="{FF2B5EF4-FFF2-40B4-BE49-F238E27FC236}">
                <a16:creationId xmlns:a16="http://schemas.microsoft.com/office/drawing/2014/main" id="{6B7B6271-6E74-0BEB-7FDB-ABDE46EF4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409235"/>
              </p:ext>
            </p:extLst>
          </p:nvPr>
        </p:nvGraphicFramePr>
        <p:xfrm>
          <a:off x="5180012" y="1347788"/>
          <a:ext cx="6172200" cy="433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aveikslėlis 1">
            <a:extLst>
              <a:ext uri="{FF2B5EF4-FFF2-40B4-BE49-F238E27FC236}">
                <a16:creationId xmlns:a16="http://schemas.microsoft.com/office/drawing/2014/main" id="{0F23D357-E186-B2D4-99DF-38165BC67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3012" y="1917452"/>
            <a:ext cx="2667000" cy="809625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2E3D0644-72C3-9ADC-584A-B6828A3AE8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488" y="2806262"/>
            <a:ext cx="4296835" cy="322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46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kaidrės numerio vietos rezervavimo ženklas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lt-LT" smtClean="0"/>
              <a:pPr>
                <a:spcAft>
                  <a:spcPts val="600"/>
                </a:spcAft>
              </a:pPr>
              <a:t>7</a:t>
            </a:fld>
            <a:endParaRPr lang="lt-LT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DFD6AE-DC31-2186-5DF5-CC1EAB446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-41496" y="794021"/>
            <a:ext cx="5293319" cy="13087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z="3400" dirty="0" err="1"/>
              <a:t>Treasure</a:t>
            </a:r>
            <a:r>
              <a:rPr lang="lt-LT" sz="3400" dirty="0"/>
              <a:t>: </a:t>
            </a:r>
            <a:r>
              <a:rPr lang="lt-LT" sz="3400" dirty="0" err="1"/>
              <a:t>Storytelling</a:t>
            </a:r>
            <a:r>
              <a:rPr lang="lt-LT" sz="3400" dirty="0"/>
              <a:t> </a:t>
            </a:r>
            <a:r>
              <a:rPr lang="lt-LT" sz="3400" dirty="0" err="1"/>
              <a:t>across</a:t>
            </a:r>
            <a:r>
              <a:rPr lang="lt-LT" sz="3400" dirty="0"/>
              <a:t> </a:t>
            </a:r>
            <a:r>
              <a:rPr lang="lt-LT" sz="3400" dirty="0" err="1"/>
              <a:t>Europe</a:t>
            </a:r>
            <a:endParaRPr lang="lt-LT" sz="3400" b="1" kern="1200" dirty="0"/>
          </a:p>
        </p:txBody>
      </p:sp>
      <p:graphicFrame>
        <p:nvGraphicFramePr>
          <p:cNvPr id="19" name="TextBox 14">
            <a:extLst>
              <a:ext uri="{FF2B5EF4-FFF2-40B4-BE49-F238E27FC236}">
                <a16:creationId xmlns:a16="http://schemas.microsoft.com/office/drawing/2014/main" id="{6B7B6271-6E74-0BEB-7FDB-ABDE46EF4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7338769"/>
              </p:ext>
            </p:extLst>
          </p:nvPr>
        </p:nvGraphicFramePr>
        <p:xfrm>
          <a:off x="5180012" y="1347788"/>
          <a:ext cx="6172200" cy="433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F8F2951-B7A0-78C2-BCAA-D6690CA421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263" y="2795291"/>
            <a:ext cx="4728755" cy="3150533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412F4A1-398A-D80F-A9B5-08D15C749D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2762" y="1469700"/>
            <a:ext cx="2127250" cy="11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14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kaidrės numerio vietos rezervavimo ženklas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lt-LT" smtClean="0"/>
              <a:pPr>
                <a:spcAft>
                  <a:spcPts val="600"/>
                </a:spcAft>
              </a:pPr>
              <a:t>8</a:t>
            </a:fld>
            <a:endParaRPr lang="lt-LT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DFD6AE-DC31-2186-5DF5-CC1EAB446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76700"/>
            <a:ext cx="3932237" cy="14335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159247" y="693402"/>
            <a:ext cx="5293319" cy="13087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We must use technology correctly</a:t>
            </a:r>
            <a:endParaRPr lang="lt-LT" sz="2000" b="1" kern="1200" dirty="0"/>
          </a:p>
        </p:txBody>
      </p:sp>
      <p:graphicFrame>
        <p:nvGraphicFramePr>
          <p:cNvPr id="19" name="TextBox 14">
            <a:extLst>
              <a:ext uri="{FF2B5EF4-FFF2-40B4-BE49-F238E27FC236}">
                <a16:creationId xmlns:a16="http://schemas.microsoft.com/office/drawing/2014/main" id="{6B7B6271-6E74-0BEB-7FDB-ABDE46EF4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7521948"/>
              </p:ext>
            </p:extLst>
          </p:nvPr>
        </p:nvGraphicFramePr>
        <p:xfrm>
          <a:off x="5180012" y="1347788"/>
          <a:ext cx="6172200" cy="433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aveikslėlis 1">
            <a:extLst>
              <a:ext uri="{FF2B5EF4-FFF2-40B4-BE49-F238E27FC236}">
                <a16:creationId xmlns:a16="http://schemas.microsoft.com/office/drawing/2014/main" id="{EB67DBA2-A4F8-4425-1EBE-B5DFFBD4B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52" y="3429000"/>
            <a:ext cx="4944754" cy="2422929"/>
          </a:xfrm>
          <a:prstGeom prst="rect">
            <a:avLst/>
          </a:prstGeom>
        </p:spPr>
      </p:pic>
      <p:pic>
        <p:nvPicPr>
          <p:cNvPr id="6" name="Paveikslėlis 5" descr="Paveikslėlis, kuriame yra tekstas, Šriftas, ekrano kopija, dizainas&#10;&#10;Automatiškai sugeneruotas aprašymas">
            <a:extLst>
              <a:ext uri="{FF2B5EF4-FFF2-40B4-BE49-F238E27FC236}">
                <a16:creationId xmlns:a16="http://schemas.microsoft.com/office/drawing/2014/main" id="{60ADDAEE-7CB6-9919-35DA-E5BEC79C14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846" y="1707760"/>
            <a:ext cx="2274166" cy="168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0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lt-LT" smtClean="0"/>
              <a:pPr rtl="0">
                <a:spcAft>
                  <a:spcPts val="600"/>
                </a:spcAft>
              </a:pPr>
              <a:t>9</a:t>
            </a:fld>
            <a:endParaRPr lang="lt-LT"/>
          </a:p>
        </p:txBody>
      </p:sp>
      <p:sp>
        <p:nvSpPr>
          <p:cNvPr id="5" name="4 pavadinimas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62208" y="298595"/>
            <a:ext cx="498132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lt-LT" dirty="0" err="1"/>
              <a:t>Projects</a:t>
            </a:r>
            <a:r>
              <a:rPr lang="lt-LT" dirty="0"/>
              <a:t>‘ </a:t>
            </a:r>
            <a:r>
              <a:rPr lang="lt-LT" dirty="0" err="1"/>
              <a:t>benefits</a:t>
            </a:r>
            <a:endParaRPr lang="lt-LT" dirty="0"/>
          </a:p>
        </p:txBody>
      </p:sp>
      <p:sp>
        <p:nvSpPr>
          <p:cNvPr id="6" name="5 teksto vietos rezervavimo ženklas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641" y="3071746"/>
            <a:ext cx="10049059" cy="2111508"/>
          </a:xfrm>
        </p:spPr>
        <p:txBody>
          <a:bodyPr rtlCol="0" anchor="ctr"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lt-LT" sz="3200" b="1" dirty="0" err="1">
                <a:solidFill>
                  <a:schemeClr val="tx1"/>
                </a:solidFill>
              </a:rPr>
              <a:t>Intercultural</a:t>
            </a:r>
            <a:r>
              <a:rPr lang="lt-LT" sz="3200" b="1" dirty="0">
                <a:solidFill>
                  <a:schemeClr val="tx1"/>
                </a:solidFill>
              </a:rPr>
              <a:t> </a:t>
            </a:r>
            <a:r>
              <a:rPr lang="lt-LT" sz="3200" b="1" dirty="0" err="1">
                <a:solidFill>
                  <a:schemeClr val="tx1"/>
                </a:solidFill>
              </a:rPr>
              <a:t>communication</a:t>
            </a:r>
            <a:r>
              <a:rPr lang="lt-LT" sz="3200" b="1" dirty="0">
                <a:solidFill>
                  <a:schemeClr val="tx1"/>
                </a:solidFill>
              </a:rPr>
              <a:t>: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participiants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from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different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countries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had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an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opportunity</a:t>
            </a:r>
            <a:r>
              <a:rPr lang="lt-LT" sz="3200" dirty="0">
                <a:solidFill>
                  <a:schemeClr val="tx1"/>
                </a:solidFill>
              </a:rPr>
              <a:t> to </a:t>
            </a:r>
            <a:r>
              <a:rPr lang="lt-LT" sz="3200" dirty="0" err="1">
                <a:solidFill>
                  <a:schemeClr val="tx1"/>
                </a:solidFill>
              </a:rPr>
              <a:t>familiarise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with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cultural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traditions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of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other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countries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and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develop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intercultural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understanding</a:t>
            </a:r>
            <a:r>
              <a:rPr lang="lt-LT" sz="3200" dirty="0">
                <a:solidFill>
                  <a:schemeClr val="tx1"/>
                </a:solidFill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3200" b="1" dirty="0" err="1">
                <a:solidFill>
                  <a:schemeClr val="tx1"/>
                </a:solidFill>
              </a:rPr>
              <a:t>Language</a:t>
            </a:r>
            <a:r>
              <a:rPr lang="lt-LT" sz="3200" b="1" dirty="0">
                <a:solidFill>
                  <a:schemeClr val="tx1"/>
                </a:solidFill>
              </a:rPr>
              <a:t> </a:t>
            </a:r>
            <a:r>
              <a:rPr lang="lt-LT" sz="3200" b="1" dirty="0" err="1">
                <a:solidFill>
                  <a:schemeClr val="tx1"/>
                </a:solidFill>
              </a:rPr>
              <a:t>learning</a:t>
            </a:r>
            <a:r>
              <a:rPr lang="lt-LT" sz="3200" b="1" dirty="0">
                <a:solidFill>
                  <a:schemeClr val="tx1"/>
                </a:solidFill>
              </a:rPr>
              <a:t>: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during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the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projects</a:t>
            </a:r>
            <a:r>
              <a:rPr lang="lt-LT" sz="3200" dirty="0">
                <a:solidFill>
                  <a:schemeClr val="tx1"/>
                </a:solidFill>
              </a:rPr>
              <a:t>‘ </a:t>
            </a:r>
            <a:r>
              <a:rPr lang="lt-LT" sz="3200" dirty="0" err="1">
                <a:solidFill>
                  <a:schemeClr val="tx1"/>
                </a:solidFill>
              </a:rPr>
              <a:t>participants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improved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foreign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language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skills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which</a:t>
            </a:r>
            <a:r>
              <a:rPr lang="lt-LT" sz="3200" dirty="0">
                <a:solidFill>
                  <a:schemeClr val="tx1"/>
                </a:solidFill>
              </a:rPr>
              <a:t> are </a:t>
            </a:r>
            <a:r>
              <a:rPr lang="lt-LT" sz="3200" dirty="0" err="1">
                <a:solidFill>
                  <a:schemeClr val="tx1"/>
                </a:solidFill>
              </a:rPr>
              <a:t>important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for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fluent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communication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and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academical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success</a:t>
            </a:r>
            <a:r>
              <a:rPr lang="lt-LT" sz="3200" dirty="0">
                <a:solidFill>
                  <a:schemeClr val="tx1"/>
                </a:solidFill>
              </a:rPr>
              <a:t>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3200" b="1" dirty="0" err="1">
                <a:solidFill>
                  <a:schemeClr val="tx1"/>
                </a:solidFill>
              </a:rPr>
              <a:t>Innovations</a:t>
            </a:r>
            <a:r>
              <a:rPr lang="lt-LT" sz="3200" b="1" dirty="0">
                <a:solidFill>
                  <a:schemeClr val="tx1"/>
                </a:solidFill>
              </a:rPr>
              <a:t> </a:t>
            </a:r>
            <a:r>
              <a:rPr lang="lt-LT" sz="3200" b="1" dirty="0" err="1">
                <a:solidFill>
                  <a:schemeClr val="tx1"/>
                </a:solidFill>
              </a:rPr>
              <a:t>in</a:t>
            </a:r>
            <a:r>
              <a:rPr lang="lt-LT" sz="3200" b="1" dirty="0">
                <a:solidFill>
                  <a:schemeClr val="tx1"/>
                </a:solidFill>
              </a:rPr>
              <a:t> </a:t>
            </a:r>
            <a:r>
              <a:rPr lang="lt-LT" sz="3200" b="1" dirty="0" err="1">
                <a:solidFill>
                  <a:schemeClr val="tx1"/>
                </a:solidFill>
              </a:rPr>
              <a:t>educational</a:t>
            </a:r>
            <a:r>
              <a:rPr lang="lt-LT" sz="3200" b="1" dirty="0">
                <a:solidFill>
                  <a:schemeClr val="tx1"/>
                </a:solidFill>
              </a:rPr>
              <a:t> </a:t>
            </a:r>
            <a:r>
              <a:rPr lang="lt-LT" sz="3200" b="1" dirty="0" err="1">
                <a:solidFill>
                  <a:schemeClr val="tx1"/>
                </a:solidFill>
              </a:rPr>
              <a:t>system</a:t>
            </a:r>
            <a:r>
              <a:rPr lang="lt-LT" sz="3200" b="1" dirty="0">
                <a:solidFill>
                  <a:schemeClr val="tx1"/>
                </a:solidFill>
              </a:rPr>
              <a:t>: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projects</a:t>
            </a:r>
            <a:r>
              <a:rPr lang="lt-LT" sz="3200" dirty="0">
                <a:solidFill>
                  <a:schemeClr val="tx1"/>
                </a:solidFill>
              </a:rPr>
              <a:t>‘ </a:t>
            </a:r>
            <a:r>
              <a:rPr lang="lt-LT" sz="3200" dirty="0" err="1">
                <a:solidFill>
                  <a:schemeClr val="tx1"/>
                </a:solidFill>
              </a:rPr>
              <a:t>participiants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tried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out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new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teaching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methods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such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as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experiential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education</a:t>
            </a:r>
            <a:r>
              <a:rPr lang="lt-LT" sz="3200" dirty="0">
                <a:solidFill>
                  <a:schemeClr val="tx1"/>
                </a:solidFill>
              </a:rPr>
              <a:t>, </a:t>
            </a:r>
            <a:r>
              <a:rPr lang="lt-LT" sz="3200" dirty="0" err="1">
                <a:solidFill>
                  <a:schemeClr val="tx1"/>
                </a:solidFill>
              </a:rPr>
              <a:t>creative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workshops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and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digital</a:t>
            </a:r>
            <a:r>
              <a:rPr lang="lt-LT" sz="3200" dirty="0">
                <a:solidFill>
                  <a:schemeClr val="tx1"/>
                </a:solidFill>
              </a:rPr>
              <a:t> </a:t>
            </a:r>
            <a:r>
              <a:rPr lang="lt-LT" sz="3200" dirty="0" err="1">
                <a:solidFill>
                  <a:schemeClr val="tx1"/>
                </a:solidFill>
              </a:rPr>
              <a:t>technologies</a:t>
            </a:r>
            <a:r>
              <a:rPr lang="lt-LT" sz="3200" dirty="0">
                <a:solidFill>
                  <a:schemeClr val="tx1"/>
                </a:solidFill>
              </a:rPr>
              <a:t>. </a:t>
            </a:r>
          </a:p>
          <a:p>
            <a:pPr marL="0" indent="0" algn="just" rtl="0">
              <a:buNone/>
            </a:pPr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1778766080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1209363_TF66931380_Win32" id="{DA431397-020D-46E4-9A67-3A777B146F37}" vid="{F79B71C1-0B83-4B7E-946E-FA9A39F644BF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Pradžios mokyklos pateiktis</Template>
  <TotalTime>377</TotalTime>
  <Words>614</Words>
  <Application>Microsoft Office PowerPoint</Application>
  <PresentationFormat>Plačiaekranė</PresentationFormat>
  <Paragraphs>82</Paragraphs>
  <Slides>14</Slides>
  <Notes>14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14</vt:i4>
      </vt:variant>
    </vt:vector>
  </HeadingPairs>
  <TitlesOfParts>
    <vt:vector size="19" baseType="lpstr">
      <vt:lpstr>Arial</vt:lpstr>
      <vt:lpstr>Calibri</vt:lpstr>
      <vt:lpstr>Comic Sans MS</vt:lpstr>
      <vt:lpstr>Franklin Gothic Book</vt:lpstr>
      <vt:lpstr>„Office“ tema</vt:lpstr>
      <vt:lpstr>Erasmus project</vt:lpstr>
      <vt:lpstr>INTRODUCTION</vt:lpstr>
      <vt:lpstr>Project themes</vt:lpstr>
      <vt:lpstr>Practice makes Perfect</vt:lpstr>
      <vt:lpstr>News from a Greener Europe</vt:lpstr>
      <vt:lpstr>Secure Internet, Real Freedom</vt:lpstr>
      <vt:lpstr>Treasure: Storytelling across Europe</vt:lpstr>
      <vt:lpstr>We must use technology correctly</vt:lpstr>
      <vt:lpstr>Projects‘ benefits</vt:lpstr>
      <vt:lpstr>Difficulties</vt:lpstr>
      <vt:lpstr>Benefit</vt:lpstr>
      <vt:lpstr>Strength</vt:lpstr>
      <vt:lpstr>Conclution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Virgilija Markevičienė</dc:creator>
  <cp:lastModifiedBy>Virgilija Markevičienė</cp:lastModifiedBy>
  <cp:revision>12</cp:revision>
  <dcterms:created xsi:type="dcterms:W3CDTF">2024-10-10T16:18:08Z</dcterms:created>
  <dcterms:modified xsi:type="dcterms:W3CDTF">2025-04-29T16:04:32Z</dcterms:modified>
</cp:coreProperties>
</file>