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Gill Sans" panose="020B0604020202020204" charset="0"/>
      <p:regular r:id="rId20"/>
      <p:bold r:id="rId21"/>
    </p:embeddedFont>
    <p:embeddedFont>
      <p:font typeface="Impact" panose="020B080603090205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0yxJtgXKnm331RCcLUsO+sfS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dinė skaidrė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 title="dantytas apskritimas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4" name="Google Shape;24;p18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kcijos antraštė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pSp>
        <p:nvGrpSpPr>
          <p:cNvPr id="109" name="Google Shape;109;p22" title="kairėje dantyta for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0" name="Google Shape;110;p22" title="kairėje dantyta forma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1" name="Google Shape;111;p22" title="kairysis dantytas įtraukimas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lyginimas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rinys su antrašte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 title="dešinioji dantyta fono figūra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  <a:defRPr sz="1900" b="1" i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2" name="Google Shape;42;p23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veikslėlis su antrašte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5" title="dešinioji dantyta fono figūra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3" name="Google Shape;53;p25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  <a:defRPr sz="19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kcijos antraštė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grpSp>
        <p:nvGrpSpPr>
          <p:cNvPr id="71" name="Google Shape;71;p21" title="kairėje dantyta for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72" name="Google Shape;72;p21" title="kairėje dantyta forma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3" name="Google Shape;73;p21" title="kairysis dantytas įtraukimas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s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5" name="Google Shape;15;p17" title="Kairysis dantytas kraštas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7" title="dešinysis kraštas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01" name="Google Shape;101;p20" title="Kairysis dantytas kraštas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2" name="Google Shape;102;p20" title="dešinysis kraštas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virgilija/m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adlet.com/virgilija/Paroda" TargetMode="External"/><Relationship Id="rId4" Type="http://schemas.openxmlformats.org/officeDocument/2006/relationships/hyperlink" Target="https://padlet.com/virgilija/knygo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644003" y="954923"/>
            <a:ext cx="5875694" cy="450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lang="lt-LT" sz="4400"/>
              <a:t>WAYS OF MOTIVATION  IN LITHUANIA AND IN UKMERGĖ UŽUPIS BASIC SCHOOL</a:t>
            </a:r>
            <a:endParaRPr sz="4400"/>
          </a:p>
        </p:txBody>
      </p:sp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t-LT">
                <a:solidFill>
                  <a:schemeClr val="lt2"/>
                </a:solidFill>
              </a:rPr>
              <a:t>2023</a:t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6766174" y="0"/>
            <a:ext cx="5282519" cy="685800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 descr="bėgiko atspindys baloje"/>
          <p:cNvPicPr preferRelativeResize="0"/>
          <p:nvPr/>
        </p:nvPicPr>
        <p:blipFill rotWithShape="1">
          <a:blip r:embed="rId3">
            <a:alphaModFix/>
          </a:blip>
          <a:srcRect l="19000" r="29584" b="-1"/>
          <a:stretch/>
        </p:blipFill>
        <p:spPr>
          <a:xfrm>
            <a:off x="6909478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0A5"/>
            </a:gs>
            <a:gs pos="46000">
              <a:srgbClr val="F7B62D"/>
            </a:gs>
            <a:gs pos="100000">
              <a:srgbClr val="A4700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2859578" y="1606153"/>
            <a:ext cx="8786322" cy="9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ct val="100000"/>
              <a:buFont typeface="Impact"/>
              <a:buNone/>
            </a:pPr>
            <a:r>
              <a:rPr lang="lt-LT" sz="3600" cap="none">
                <a:solidFill>
                  <a:srgbClr val="B63D35"/>
                </a:solidFill>
              </a:rPr>
              <a:t>Virtual exhibitions of pupils' work are organised, which can be viewed by the pupils themselves, their parents and teachers</a:t>
            </a:r>
            <a:r>
              <a:rPr lang="lt-LT" sz="3600">
                <a:solidFill>
                  <a:srgbClr val="B63D35"/>
                </a:solidFill>
              </a:rPr>
              <a:t>.</a:t>
            </a:r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2980228" y="2870201"/>
            <a:ext cx="8545022" cy="26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 err="1">
                <a:solidFill>
                  <a:srgbClr val="B63D35"/>
                </a:solidFill>
              </a:rPr>
              <a:t>Some</a:t>
            </a:r>
            <a:r>
              <a:rPr lang="lt-LT" sz="2400" cap="none" dirty="0">
                <a:solidFill>
                  <a:srgbClr val="B63D35"/>
                </a:solidFill>
              </a:rPr>
              <a:t> links to </a:t>
            </a:r>
            <a:r>
              <a:rPr lang="lt-LT" sz="2400" cap="none" dirty="0" err="1">
                <a:solidFill>
                  <a:srgbClr val="B63D35"/>
                </a:solidFill>
              </a:rPr>
              <a:t>students</a:t>
            </a:r>
            <a:r>
              <a:rPr lang="lt-LT" sz="2400" cap="none" dirty="0">
                <a:solidFill>
                  <a:srgbClr val="B63D35"/>
                </a:solidFill>
              </a:rPr>
              <a:t>' </a:t>
            </a:r>
            <a:r>
              <a:rPr lang="lt-LT" sz="2400" cap="none" dirty="0" err="1">
                <a:solidFill>
                  <a:srgbClr val="B63D35"/>
                </a:solidFill>
              </a:rPr>
              <a:t>work</a:t>
            </a:r>
            <a:r>
              <a:rPr lang="lt-LT" sz="2400" cap="none" dirty="0">
                <a:solidFill>
                  <a:srgbClr val="B63D35"/>
                </a:solidFill>
              </a:rPr>
              <a:t>: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Arial"/>
              <a:buChar char="•"/>
            </a:pPr>
            <a:r>
              <a:rPr lang="lt-LT" sz="2400" u="sng" cap="none" dirty="0" err="1">
                <a:solidFill>
                  <a:srgbClr val="B63D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Greetings</a:t>
            </a:r>
            <a:r>
              <a:rPr lang="lt-LT" sz="2400" u="sng" cap="none" dirty="0">
                <a:solidFill>
                  <a:srgbClr val="B63D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lt-LT" sz="2400" u="sng" cap="none" dirty="0" err="1">
                <a:solidFill>
                  <a:srgbClr val="B63D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Mum</a:t>
            </a:r>
            <a:endParaRPr sz="2400" cap="none" dirty="0">
              <a:solidFill>
                <a:srgbClr val="B63D35"/>
              </a:solidFill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Arial"/>
              <a:buChar char="•"/>
            </a:pPr>
            <a:r>
              <a:rPr lang="lt-LT" sz="2400" u="sng" cap="none" dirty="0" err="1">
                <a:solidFill>
                  <a:srgbClr val="B63D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Bookworm</a:t>
            </a:r>
            <a:r>
              <a:rPr lang="lt-LT" sz="2400" u="sng" cap="none" dirty="0">
                <a:solidFill>
                  <a:srgbClr val="B63D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2400" u="sng" cap="none" dirty="0" err="1">
                <a:solidFill>
                  <a:srgbClr val="B63D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</a:t>
            </a:r>
            <a:endParaRPr sz="2400" cap="none" dirty="0">
              <a:solidFill>
                <a:srgbClr val="B63D35"/>
              </a:solidFill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Arial"/>
              <a:buChar char="•"/>
            </a:pPr>
            <a:r>
              <a:rPr lang="lt-LT" sz="2400" u="sng" cap="none" dirty="0" err="1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</a:t>
            </a:r>
            <a:r>
              <a:rPr lang="lt-LT" sz="2400" u="sng" cap="none" dirty="0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2400" u="sng" cap="none" dirty="0" err="1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exhibitions</a:t>
            </a:r>
            <a:r>
              <a:rPr lang="lt-LT" sz="2400" u="sng" cap="none" dirty="0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2400" u="sng" cap="none" dirty="0" err="1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lt-LT" sz="2400" u="sng" cap="none" dirty="0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2400" u="sng" cap="none" dirty="0" err="1">
                <a:solidFill>
                  <a:srgbClr val="B63D3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endParaRPr sz="2400" cap="none" dirty="0">
              <a:solidFill>
                <a:srgbClr val="B63D3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4F42"/>
            </a:gs>
            <a:gs pos="24000">
              <a:srgbClr val="FCDC99"/>
            </a:gs>
            <a:gs pos="83000">
              <a:srgbClr val="FCDC99"/>
            </a:gs>
            <a:gs pos="100000">
              <a:srgbClr val="FDE7BB"/>
            </a:gs>
          </a:gsLst>
          <a:lin ang="54000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7790873" y="1824217"/>
            <a:ext cx="4102100" cy="287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cap="none" dirty="0" err="1"/>
              <a:t>The</a:t>
            </a:r>
            <a:r>
              <a:rPr lang="lt-LT" sz="4400" cap="none" dirty="0"/>
              <a:t> </a:t>
            </a:r>
            <a:r>
              <a:rPr lang="lt-LT" sz="4400" cap="none" dirty="0" err="1"/>
              <a:t>names</a:t>
            </a:r>
            <a:r>
              <a:rPr lang="lt-LT" sz="4400" cap="none" dirty="0"/>
              <a:t> </a:t>
            </a:r>
            <a:r>
              <a:rPr lang="lt-LT" sz="4400" cap="none" dirty="0" err="1"/>
              <a:t>of</a:t>
            </a:r>
            <a:r>
              <a:rPr lang="lt-LT" sz="4400" cap="none" dirty="0"/>
              <a:t> (</a:t>
            </a:r>
            <a:r>
              <a:rPr lang="lt-LT" sz="4400" cap="none" dirty="0" err="1"/>
              <a:t>photos</a:t>
            </a:r>
            <a:r>
              <a:rPr lang="lt-LT" sz="4400" cap="none" dirty="0"/>
              <a:t>) </a:t>
            </a:r>
            <a:r>
              <a:rPr lang="lt-LT" sz="4400" cap="none" dirty="0" err="1"/>
              <a:t>honor</a:t>
            </a:r>
            <a:r>
              <a:rPr lang="lt-LT" sz="4400" cap="none" dirty="0"/>
              <a:t> </a:t>
            </a:r>
            <a:r>
              <a:rPr lang="lt-LT" sz="4400" cap="none" dirty="0" err="1"/>
              <a:t>students</a:t>
            </a:r>
            <a:r>
              <a:rPr lang="lt-LT" sz="4400" cap="none" dirty="0"/>
              <a:t> are </a:t>
            </a:r>
            <a:r>
              <a:rPr lang="lt-LT" sz="4400" cap="none" dirty="0" err="1"/>
              <a:t>displayed</a:t>
            </a:r>
            <a:r>
              <a:rPr lang="lt-LT" sz="4400" cap="none" dirty="0"/>
              <a:t> </a:t>
            </a:r>
            <a:r>
              <a:rPr lang="lt-LT" sz="4400" cap="none" dirty="0" err="1"/>
              <a:t>on</a:t>
            </a:r>
            <a:r>
              <a:rPr lang="lt-LT" sz="4400" cap="none" dirty="0"/>
              <a:t> </a:t>
            </a:r>
            <a:r>
              <a:rPr lang="lt-LT" sz="4400" cap="none" dirty="0" err="1"/>
              <a:t>the</a:t>
            </a:r>
            <a:r>
              <a:rPr lang="lt-LT" sz="4400" cap="none" dirty="0"/>
              <a:t> </a:t>
            </a:r>
            <a:r>
              <a:rPr lang="lt-LT" sz="4400" cap="none" dirty="0" err="1"/>
              <a:t>honor</a:t>
            </a:r>
            <a:r>
              <a:rPr lang="lt-LT" sz="4400" cap="none" dirty="0"/>
              <a:t> </a:t>
            </a:r>
            <a:r>
              <a:rPr lang="lt-LT" sz="4400" cap="none" dirty="0" err="1"/>
              <a:t>roll</a:t>
            </a:r>
            <a:r>
              <a:rPr lang="lt-LT" sz="4400" cap="none" dirty="0"/>
              <a:t>.</a:t>
            </a:r>
            <a:endParaRPr dirty="0"/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l="6445" r="19432" b="-2"/>
          <a:stretch/>
        </p:blipFill>
        <p:spPr>
          <a:xfrm>
            <a:off x="789904" y="766756"/>
            <a:ext cx="6158418" cy="49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aveikslėlis 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70F1B2E-8845-4928-A882-267C5762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73777"/>
            <a:ext cx="5931698" cy="4678877"/>
          </a:xfrm>
          <a:custGeom>
            <a:avLst/>
            <a:gdLst>
              <a:gd name="connsiteX0" fmla="*/ 0 w 5931698"/>
              <a:gd name="connsiteY0" fmla="*/ 0 h 4678877"/>
              <a:gd name="connsiteX1" fmla="*/ 474536 w 5931698"/>
              <a:gd name="connsiteY1" fmla="*/ 0 h 4678877"/>
              <a:gd name="connsiteX2" fmla="*/ 1067706 w 5931698"/>
              <a:gd name="connsiteY2" fmla="*/ 0 h 4678877"/>
              <a:gd name="connsiteX3" fmla="*/ 1720192 w 5931698"/>
              <a:gd name="connsiteY3" fmla="*/ 0 h 4678877"/>
              <a:gd name="connsiteX4" fmla="*/ 2135411 w 5931698"/>
              <a:gd name="connsiteY4" fmla="*/ 0 h 4678877"/>
              <a:gd name="connsiteX5" fmla="*/ 2550630 w 5931698"/>
              <a:gd name="connsiteY5" fmla="*/ 0 h 4678877"/>
              <a:gd name="connsiteX6" fmla="*/ 3262434 w 5931698"/>
              <a:gd name="connsiteY6" fmla="*/ 0 h 4678877"/>
              <a:gd name="connsiteX7" fmla="*/ 3855604 w 5931698"/>
              <a:gd name="connsiteY7" fmla="*/ 0 h 4678877"/>
              <a:gd name="connsiteX8" fmla="*/ 4270823 w 5931698"/>
              <a:gd name="connsiteY8" fmla="*/ 0 h 4678877"/>
              <a:gd name="connsiteX9" fmla="*/ 4863992 w 5931698"/>
              <a:gd name="connsiteY9" fmla="*/ 0 h 4678877"/>
              <a:gd name="connsiteX10" fmla="*/ 5931698 w 5931698"/>
              <a:gd name="connsiteY10" fmla="*/ 0 h 4678877"/>
              <a:gd name="connsiteX11" fmla="*/ 5931698 w 5931698"/>
              <a:gd name="connsiteY11" fmla="*/ 538071 h 4678877"/>
              <a:gd name="connsiteX12" fmla="*/ 5931698 w 5931698"/>
              <a:gd name="connsiteY12" fmla="*/ 1122930 h 4678877"/>
              <a:gd name="connsiteX13" fmla="*/ 5931698 w 5931698"/>
              <a:gd name="connsiteY13" fmla="*/ 1567424 h 4678877"/>
              <a:gd name="connsiteX14" fmla="*/ 5931698 w 5931698"/>
              <a:gd name="connsiteY14" fmla="*/ 2245861 h 4678877"/>
              <a:gd name="connsiteX15" fmla="*/ 5931698 w 5931698"/>
              <a:gd name="connsiteY15" fmla="*/ 2830721 h 4678877"/>
              <a:gd name="connsiteX16" fmla="*/ 5931698 w 5931698"/>
              <a:gd name="connsiteY16" fmla="*/ 3509158 h 4678877"/>
              <a:gd name="connsiteX17" fmla="*/ 5931698 w 5931698"/>
              <a:gd name="connsiteY17" fmla="*/ 4047229 h 4678877"/>
              <a:gd name="connsiteX18" fmla="*/ 5931698 w 5931698"/>
              <a:gd name="connsiteY18" fmla="*/ 4678877 h 4678877"/>
              <a:gd name="connsiteX19" fmla="*/ 5338528 w 5931698"/>
              <a:gd name="connsiteY19" fmla="*/ 4678877 h 4678877"/>
              <a:gd name="connsiteX20" fmla="*/ 4745358 w 5931698"/>
              <a:gd name="connsiteY20" fmla="*/ 4678877 h 4678877"/>
              <a:gd name="connsiteX21" fmla="*/ 4330140 w 5931698"/>
              <a:gd name="connsiteY21" fmla="*/ 4678877 h 4678877"/>
              <a:gd name="connsiteX22" fmla="*/ 3736970 w 5931698"/>
              <a:gd name="connsiteY22" fmla="*/ 4678877 h 4678877"/>
              <a:gd name="connsiteX23" fmla="*/ 3203117 w 5931698"/>
              <a:gd name="connsiteY23" fmla="*/ 4678877 h 4678877"/>
              <a:gd name="connsiteX24" fmla="*/ 2669264 w 5931698"/>
              <a:gd name="connsiteY24" fmla="*/ 4678877 h 4678877"/>
              <a:gd name="connsiteX25" fmla="*/ 2135411 w 5931698"/>
              <a:gd name="connsiteY25" fmla="*/ 4678877 h 4678877"/>
              <a:gd name="connsiteX26" fmla="*/ 1601558 w 5931698"/>
              <a:gd name="connsiteY26" fmla="*/ 4678877 h 4678877"/>
              <a:gd name="connsiteX27" fmla="*/ 949072 w 5931698"/>
              <a:gd name="connsiteY27" fmla="*/ 4678877 h 4678877"/>
              <a:gd name="connsiteX28" fmla="*/ 0 w 5931698"/>
              <a:gd name="connsiteY28" fmla="*/ 4678877 h 4678877"/>
              <a:gd name="connsiteX29" fmla="*/ 0 w 5931698"/>
              <a:gd name="connsiteY29" fmla="*/ 4234384 h 4678877"/>
              <a:gd name="connsiteX30" fmla="*/ 0 w 5931698"/>
              <a:gd name="connsiteY30" fmla="*/ 3696313 h 4678877"/>
              <a:gd name="connsiteX31" fmla="*/ 0 w 5931698"/>
              <a:gd name="connsiteY31" fmla="*/ 3064664 h 4678877"/>
              <a:gd name="connsiteX32" fmla="*/ 0 w 5931698"/>
              <a:gd name="connsiteY32" fmla="*/ 2386227 h 4678877"/>
              <a:gd name="connsiteX33" fmla="*/ 0 w 5931698"/>
              <a:gd name="connsiteY33" fmla="*/ 1941734 h 4678877"/>
              <a:gd name="connsiteX34" fmla="*/ 0 w 5931698"/>
              <a:gd name="connsiteY34" fmla="*/ 1497241 h 4678877"/>
              <a:gd name="connsiteX35" fmla="*/ 0 w 5931698"/>
              <a:gd name="connsiteY35" fmla="*/ 818803 h 4678877"/>
              <a:gd name="connsiteX36" fmla="*/ 0 w 5931698"/>
              <a:gd name="connsiteY36" fmla="*/ 0 h 467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31698" h="4678877" fill="none" extrusionOk="0">
                <a:moveTo>
                  <a:pt x="0" y="0"/>
                </a:moveTo>
                <a:cubicBezTo>
                  <a:pt x="117398" y="-54999"/>
                  <a:pt x="355324" y="16716"/>
                  <a:pt x="474536" y="0"/>
                </a:cubicBezTo>
                <a:cubicBezTo>
                  <a:pt x="593748" y="-16716"/>
                  <a:pt x="799827" y="34813"/>
                  <a:pt x="1067706" y="0"/>
                </a:cubicBezTo>
                <a:cubicBezTo>
                  <a:pt x="1335585" y="-34813"/>
                  <a:pt x="1521531" y="27086"/>
                  <a:pt x="1720192" y="0"/>
                </a:cubicBezTo>
                <a:cubicBezTo>
                  <a:pt x="1918853" y="-27086"/>
                  <a:pt x="2007729" y="39197"/>
                  <a:pt x="2135411" y="0"/>
                </a:cubicBezTo>
                <a:cubicBezTo>
                  <a:pt x="2263093" y="-39197"/>
                  <a:pt x="2408531" y="8366"/>
                  <a:pt x="2550630" y="0"/>
                </a:cubicBezTo>
                <a:cubicBezTo>
                  <a:pt x="2692729" y="-8366"/>
                  <a:pt x="3067302" y="62240"/>
                  <a:pt x="3262434" y="0"/>
                </a:cubicBezTo>
                <a:cubicBezTo>
                  <a:pt x="3457566" y="-62240"/>
                  <a:pt x="3578804" y="30637"/>
                  <a:pt x="3855604" y="0"/>
                </a:cubicBezTo>
                <a:cubicBezTo>
                  <a:pt x="4132404" y="-30637"/>
                  <a:pt x="4129581" y="45800"/>
                  <a:pt x="4270823" y="0"/>
                </a:cubicBezTo>
                <a:cubicBezTo>
                  <a:pt x="4412065" y="-45800"/>
                  <a:pt x="4637578" y="3395"/>
                  <a:pt x="4863992" y="0"/>
                </a:cubicBezTo>
                <a:cubicBezTo>
                  <a:pt x="5090406" y="-3395"/>
                  <a:pt x="5716210" y="117611"/>
                  <a:pt x="5931698" y="0"/>
                </a:cubicBezTo>
                <a:cubicBezTo>
                  <a:pt x="5976176" y="119866"/>
                  <a:pt x="5925550" y="312999"/>
                  <a:pt x="5931698" y="538071"/>
                </a:cubicBezTo>
                <a:cubicBezTo>
                  <a:pt x="5937846" y="763143"/>
                  <a:pt x="5907704" y="1005318"/>
                  <a:pt x="5931698" y="1122930"/>
                </a:cubicBezTo>
                <a:cubicBezTo>
                  <a:pt x="5955692" y="1240542"/>
                  <a:pt x="5890698" y="1460199"/>
                  <a:pt x="5931698" y="1567424"/>
                </a:cubicBezTo>
                <a:cubicBezTo>
                  <a:pt x="5972698" y="1674649"/>
                  <a:pt x="5925987" y="2096162"/>
                  <a:pt x="5931698" y="2245861"/>
                </a:cubicBezTo>
                <a:cubicBezTo>
                  <a:pt x="5937409" y="2395560"/>
                  <a:pt x="5927685" y="2642163"/>
                  <a:pt x="5931698" y="2830721"/>
                </a:cubicBezTo>
                <a:cubicBezTo>
                  <a:pt x="5935711" y="3019279"/>
                  <a:pt x="5880491" y="3344273"/>
                  <a:pt x="5931698" y="3509158"/>
                </a:cubicBezTo>
                <a:cubicBezTo>
                  <a:pt x="5982905" y="3674043"/>
                  <a:pt x="5907099" y="3817366"/>
                  <a:pt x="5931698" y="4047229"/>
                </a:cubicBezTo>
                <a:cubicBezTo>
                  <a:pt x="5956297" y="4277092"/>
                  <a:pt x="5862271" y="4374147"/>
                  <a:pt x="5931698" y="4678877"/>
                </a:cubicBezTo>
                <a:cubicBezTo>
                  <a:pt x="5681093" y="4744211"/>
                  <a:pt x="5608391" y="4610464"/>
                  <a:pt x="5338528" y="4678877"/>
                </a:cubicBezTo>
                <a:cubicBezTo>
                  <a:pt x="5068665" y="4747290"/>
                  <a:pt x="4996364" y="4642414"/>
                  <a:pt x="4745358" y="4678877"/>
                </a:cubicBezTo>
                <a:cubicBezTo>
                  <a:pt x="4494352" y="4715340"/>
                  <a:pt x="4437181" y="4662287"/>
                  <a:pt x="4330140" y="4678877"/>
                </a:cubicBezTo>
                <a:cubicBezTo>
                  <a:pt x="4223099" y="4695467"/>
                  <a:pt x="3869514" y="4628913"/>
                  <a:pt x="3736970" y="4678877"/>
                </a:cubicBezTo>
                <a:cubicBezTo>
                  <a:pt x="3604426" y="4728841"/>
                  <a:pt x="3366638" y="4632497"/>
                  <a:pt x="3203117" y="4678877"/>
                </a:cubicBezTo>
                <a:cubicBezTo>
                  <a:pt x="3039596" y="4725257"/>
                  <a:pt x="2800017" y="4655523"/>
                  <a:pt x="2669264" y="4678877"/>
                </a:cubicBezTo>
                <a:cubicBezTo>
                  <a:pt x="2538511" y="4702231"/>
                  <a:pt x="2266033" y="4622030"/>
                  <a:pt x="2135411" y="4678877"/>
                </a:cubicBezTo>
                <a:cubicBezTo>
                  <a:pt x="2004789" y="4735724"/>
                  <a:pt x="1789909" y="4616658"/>
                  <a:pt x="1601558" y="4678877"/>
                </a:cubicBezTo>
                <a:cubicBezTo>
                  <a:pt x="1413207" y="4741096"/>
                  <a:pt x="1260015" y="4655479"/>
                  <a:pt x="949072" y="4678877"/>
                </a:cubicBezTo>
                <a:cubicBezTo>
                  <a:pt x="638129" y="4702275"/>
                  <a:pt x="468404" y="4649511"/>
                  <a:pt x="0" y="4678877"/>
                </a:cubicBezTo>
                <a:cubicBezTo>
                  <a:pt x="-23140" y="4473631"/>
                  <a:pt x="6462" y="4352318"/>
                  <a:pt x="0" y="4234384"/>
                </a:cubicBezTo>
                <a:cubicBezTo>
                  <a:pt x="-6462" y="4116450"/>
                  <a:pt x="31958" y="3867631"/>
                  <a:pt x="0" y="3696313"/>
                </a:cubicBezTo>
                <a:cubicBezTo>
                  <a:pt x="-31958" y="3524995"/>
                  <a:pt x="23388" y="3306950"/>
                  <a:pt x="0" y="3064664"/>
                </a:cubicBezTo>
                <a:cubicBezTo>
                  <a:pt x="-23388" y="2822378"/>
                  <a:pt x="19292" y="2542015"/>
                  <a:pt x="0" y="2386227"/>
                </a:cubicBezTo>
                <a:cubicBezTo>
                  <a:pt x="-19292" y="2230439"/>
                  <a:pt x="28418" y="2090396"/>
                  <a:pt x="0" y="1941734"/>
                </a:cubicBezTo>
                <a:cubicBezTo>
                  <a:pt x="-28418" y="1793072"/>
                  <a:pt x="47381" y="1650585"/>
                  <a:pt x="0" y="1497241"/>
                </a:cubicBezTo>
                <a:cubicBezTo>
                  <a:pt x="-47381" y="1343897"/>
                  <a:pt x="41836" y="1118283"/>
                  <a:pt x="0" y="818803"/>
                </a:cubicBezTo>
                <a:cubicBezTo>
                  <a:pt x="-41836" y="519323"/>
                  <a:pt x="95860" y="349113"/>
                  <a:pt x="0" y="0"/>
                </a:cubicBezTo>
                <a:close/>
              </a:path>
              <a:path w="5931698" h="4678877" stroke="0" extrusionOk="0">
                <a:moveTo>
                  <a:pt x="0" y="0"/>
                </a:moveTo>
                <a:cubicBezTo>
                  <a:pt x="233165" y="-10394"/>
                  <a:pt x="387621" y="21523"/>
                  <a:pt x="533853" y="0"/>
                </a:cubicBezTo>
                <a:cubicBezTo>
                  <a:pt x="680085" y="-21523"/>
                  <a:pt x="863649" y="46921"/>
                  <a:pt x="949072" y="0"/>
                </a:cubicBezTo>
                <a:cubicBezTo>
                  <a:pt x="1034495" y="-46921"/>
                  <a:pt x="1352034" y="1776"/>
                  <a:pt x="1660875" y="0"/>
                </a:cubicBezTo>
                <a:cubicBezTo>
                  <a:pt x="1969716" y="-1776"/>
                  <a:pt x="1964351" y="55461"/>
                  <a:pt x="2194728" y="0"/>
                </a:cubicBezTo>
                <a:cubicBezTo>
                  <a:pt x="2425105" y="-55461"/>
                  <a:pt x="2518623" y="21222"/>
                  <a:pt x="2728581" y="0"/>
                </a:cubicBezTo>
                <a:cubicBezTo>
                  <a:pt x="2938539" y="-21222"/>
                  <a:pt x="3166302" y="76172"/>
                  <a:pt x="3440385" y="0"/>
                </a:cubicBezTo>
                <a:cubicBezTo>
                  <a:pt x="3714468" y="-76172"/>
                  <a:pt x="3735241" y="12927"/>
                  <a:pt x="3914921" y="0"/>
                </a:cubicBezTo>
                <a:cubicBezTo>
                  <a:pt x="4094601" y="-12927"/>
                  <a:pt x="4304753" y="36698"/>
                  <a:pt x="4626724" y="0"/>
                </a:cubicBezTo>
                <a:cubicBezTo>
                  <a:pt x="4948695" y="-36698"/>
                  <a:pt x="5108219" y="74179"/>
                  <a:pt x="5338528" y="0"/>
                </a:cubicBezTo>
                <a:cubicBezTo>
                  <a:pt x="5568837" y="-74179"/>
                  <a:pt x="5671541" y="9998"/>
                  <a:pt x="5931698" y="0"/>
                </a:cubicBezTo>
                <a:cubicBezTo>
                  <a:pt x="5966353" y="335453"/>
                  <a:pt x="5888845" y="507387"/>
                  <a:pt x="5931698" y="678437"/>
                </a:cubicBezTo>
                <a:cubicBezTo>
                  <a:pt x="5974551" y="849487"/>
                  <a:pt x="5870417" y="1148096"/>
                  <a:pt x="5931698" y="1310086"/>
                </a:cubicBezTo>
                <a:cubicBezTo>
                  <a:pt x="5992979" y="1472076"/>
                  <a:pt x="5920812" y="1642997"/>
                  <a:pt x="5931698" y="1754579"/>
                </a:cubicBezTo>
                <a:cubicBezTo>
                  <a:pt x="5942584" y="1866161"/>
                  <a:pt x="5861593" y="2107477"/>
                  <a:pt x="5931698" y="2339439"/>
                </a:cubicBezTo>
                <a:cubicBezTo>
                  <a:pt x="6001803" y="2571401"/>
                  <a:pt x="5878919" y="2700445"/>
                  <a:pt x="5931698" y="2924298"/>
                </a:cubicBezTo>
                <a:cubicBezTo>
                  <a:pt x="5984477" y="3148151"/>
                  <a:pt x="5889448" y="3344697"/>
                  <a:pt x="5931698" y="3509158"/>
                </a:cubicBezTo>
                <a:cubicBezTo>
                  <a:pt x="5973948" y="3673619"/>
                  <a:pt x="5900826" y="3991333"/>
                  <a:pt x="5931698" y="4140806"/>
                </a:cubicBezTo>
                <a:cubicBezTo>
                  <a:pt x="5962570" y="4290279"/>
                  <a:pt x="5910755" y="4440749"/>
                  <a:pt x="5931698" y="4678877"/>
                </a:cubicBezTo>
                <a:cubicBezTo>
                  <a:pt x="5767207" y="4691947"/>
                  <a:pt x="5598115" y="4614412"/>
                  <a:pt x="5279211" y="4678877"/>
                </a:cubicBezTo>
                <a:cubicBezTo>
                  <a:pt x="4960307" y="4743342"/>
                  <a:pt x="4934436" y="4641359"/>
                  <a:pt x="4804675" y="4678877"/>
                </a:cubicBezTo>
                <a:cubicBezTo>
                  <a:pt x="4674914" y="4716395"/>
                  <a:pt x="4320835" y="4605123"/>
                  <a:pt x="4092872" y="4678877"/>
                </a:cubicBezTo>
                <a:cubicBezTo>
                  <a:pt x="3864909" y="4752631"/>
                  <a:pt x="3647911" y="4655260"/>
                  <a:pt x="3499702" y="4678877"/>
                </a:cubicBezTo>
                <a:cubicBezTo>
                  <a:pt x="3351493" y="4702494"/>
                  <a:pt x="3212886" y="4658687"/>
                  <a:pt x="3025166" y="4678877"/>
                </a:cubicBezTo>
                <a:cubicBezTo>
                  <a:pt x="2837446" y="4699067"/>
                  <a:pt x="2710689" y="4659394"/>
                  <a:pt x="2431996" y="4678877"/>
                </a:cubicBezTo>
                <a:cubicBezTo>
                  <a:pt x="2153303" y="4698360"/>
                  <a:pt x="2168642" y="4657463"/>
                  <a:pt x="2016777" y="4678877"/>
                </a:cubicBezTo>
                <a:cubicBezTo>
                  <a:pt x="1864912" y="4700291"/>
                  <a:pt x="1704053" y="4674062"/>
                  <a:pt x="1601558" y="4678877"/>
                </a:cubicBezTo>
                <a:cubicBezTo>
                  <a:pt x="1499063" y="4683692"/>
                  <a:pt x="1137600" y="4662519"/>
                  <a:pt x="1008389" y="4678877"/>
                </a:cubicBezTo>
                <a:cubicBezTo>
                  <a:pt x="879178" y="4695235"/>
                  <a:pt x="689704" y="4648932"/>
                  <a:pt x="533853" y="4678877"/>
                </a:cubicBezTo>
                <a:cubicBezTo>
                  <a:pt x="378002" y="4708822"/>
                  <a:pt x="151753" y="4654121"/>
                  <a:pt x="0" y="4678877"/>
                </a:cubicBezTo>
                <a:cubicBezTo>
                  <a:pt x="-26535" y="4490744"/>
                  <a:pt x="15387" y="4304753"/>
                  <a:pt x="0" y="4187595"/>
                </a:cubicBezTo>
                <a:cubicBezTo>
                  <a:pt x="-15387" y="4070437"/>
                  <a:pt x="52413" y="3887902"/>
                  <a:pt x="0" y="3743102"/>
                </a:cubicBezTo>
                <a:cubicBezTo>
                  <a:pt x="-52413" y="3598302"/>
                  <a:pt x="40189" y="3242753"/>
                  <a:pt x="0" y="3111453"/>
                </a:cubicBezTo>
                <a:cubicBezTo>
                  <a:pt x="-40189" y="2980153"/>
                  <a:pt x="30665" y="2756936"/>
                  <a:pt x="0" y="2620171"/>
                </a:cubicBezTo>
                <a:cubicBezTo>
                  <a:pt x="-30665" y="2483406"/>
                  <a:pt x="525" y="2260306"/>
                  <a:pt x="0" y="1988523"/>
                </a:cubicBezTo>
                <a:cubicBezTo>
                  <a:pt x="-525" y="1716740"/>
                  <a:pt x="39719" y="1471382"/>
                  <a:pt x="0" y="1310086"/>
                </a:cubicBezTo>
                <a:cubicBezTo>
                  <a:pt x="-39719" y="1148790"/>
                  <a:pt x="15693" y="955333"/>
                  <a:pt x="0" y="772015"/>
                </a:cubicBezTo>
                <a:cubicBezTo>
                  <a:pt x="-15693" y="588697"/>
                  <a:pt x="49565" y="207012"/>
                  <a:pt x="0" y="0"/>
                </a:cubicBezTo>
                <a:close/>
              </a:path>
            </a:pathLst>
          </a:custGeom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5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4F42"/>
            </a:gs>
            <a:gs pos="24000">
              <a:srgbClr val="FCDC99"/>
            </a:gs>
            <a:gs pos="83000">
              <a:srgbClr val="FCDC99"/>
            </a:gs>
            <a:gs pos="100000">
              <a:srgbClr val="FDE7BB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7743162" y="1213658"/>
            <a:ext cx="4289367" cy="408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lt-LT" sz="3600" cap="none" dirty="0"/>
              <a:t>At </a:t>
            </a:r>
            <a:r>
              <a:rPr lang="lt-LT" sz="3600" cap="none" dirty="0" err="1"/>
              <a:t>the</a:t>
            </a:r>
            <a:r>
              <a:rPr lang="lt-LT" sz="3600" cap="none" dirty="0"/>
              <a:t> </a:t>
            </a:r>
            <a:r>
              <a:rPr lang="lt-LT" sz="3600" cap="none" dirty="0" err="1"/>
              <a:t>end</a:t>
            </a:r>
            <a:r>
              <a:rPr lang="lt-LT" sz="3600" cap="none" dirty="0"/>
              <a:t> </a:t>
            </a:r>
            <a:r>
              <a:rPr lang="lt-LT" sz="3600" cap="none" dirty="0" err="1"/>
              <a:t>of</a:t>
            </a:r>
            <a:r>
              <a:rPr lang="lt-LT" sz="3600" cap="none" dirty="0"/>
              <a:t> </a:t>
            </a:r>
            <a:r>
              <a:rPr lang="lt-LT" sz="3600" dirty="0" err="1"/>
              <a:t>each</a:t>
            </a:r>
            <a:r>
              <a:rPr lang="lt-LT" sz="3600" cap="none" dirty="0"/>
              <a:t> </a:t>
            </a:r>
            <a:r>
              <a:rPr lang="lt-LT" sz="3600" cap="none" dirty="0" err="1"/>
              <a:t>school</a:t>
            </a:r>
            <a:r>
              <a:rPr lang="lt-LT" sz="3600" cap="none" dirty="0"/>
              <a:t> </a:t>
            </a:r>
            <a:r>
              <a:rPr lang="lt-LT" sz="3600" cap="none" dirty="0" err="1"/>
              <a:t>year</a:t>
            </a:r>
            <a:r>
              <a:rPr lang="lt-LT" sz="3600" cap="none" dirty="0"/>
              <a:t>, </a:t>
            </a:r>
            <a:r>
              <a:rPr lang="lt-LT" sz="3600" cap="none" dirty="0" err="1"/>
              <a:t>there</a:t>
            </a:r>
            <a:r>
              <a:rPr lang="lt-LT" sz="3600" cap="none" dirty="0"/>
              <a:t> </a:t>
            </a:r>
            <a:r>
              <a:rPr lang="lt-LT" sz="3600" cap="none" dirty="0" err="1"/>
              <a:t>is</a:t>
            </a:r>
            <a:r>
              <a:rPr lang="lt-LT" sz="3600" cap="none" dirty="0"/>
              <a:t> </a:t>
            </a:r>
            <a:r>
              <a:rPr lang="lt-LT" sz="3600" dirty="0" err="1"/>
              <a:t>Honor‘s</a:t>
            </a:r>
            <a:r>
              <a:rPr lang="lt-LT" sz="3600" dirty="0"/>
              <a:t> </a:t>
            </a:r>
            <a:r>
              <a:rPr lang="lt-LT" sz="3600" cap="none" dirty="0"/>
              <a:t> </a:t>
            </a:r>
            <a:r>
              <a:rPr lang="lt-LT" sz="3600" cap="none" dirty="0" err="1"/>
              <a:t>Day</a:t>
            </a:r>
            <a:r>
              <a:rPr lang="lt-LT" sz="3600" cap="none" dirty="0"/>
              <a:t> to </a:t>
            </a:r>
            <a:r>
              <a:rPr lang="lt-LT" sz="3600" cap="none" dirty="0" err="1"/>
              <a:t>reward</a:t>
            </a:r>
            <a:r>
              <a:rPr lang="lt-LT" sz="3600" cap="none" dirty="0"/>
              <a:t> </a:t>
            </a:r>
            <a:r>
              <a:rPr lang="lt-LT" sz="3600" cap="none" dirty="0" err="1"/>
              <a:t>the</a:t>
            </a:r>
            <a:r>
              <a:rPr lang="lt-LT" sz="3600" cap="none" dirty="0"/>
              <a:t> best </a:t>
            </a:r>
            <a:r>
              <a:rPr lang="lt-LT" sz="3600" cap="none" dirty="0" err="1"/>
              <a:t>learners</a:t>
            </a:r>
            <a:r>
              <a:rPr lang="lt-LT" sz="3600" cap="none" dirty="0"/>
              <a:t> </a:t>
            </a:r>
            <a:r>
              <a:rPr lang="lt-LT" sz="3600" cap="none" dirty="0" err="1"/>
              <a:t>and</a:t>
            </a:r>
            <a:r>
              <a:rPr lang="lt-LT" sz="3600" cap="none" dirty="0"/>
              <a:t> </a:t>
            </a:r>
            <a:r>
              <a:rPr lang="lt-LT" sz="3600" cap="none" dirty="0" err="1"/>
              <a:t>winners</a:t>
            </a:r>
            <a:r>
              <a:rPr lang="lt-LT" sz="3600" cap="none" dirty="0"/>
              <a:t> </a:t>
            </a:r>
            <a:r>
              <a:rPr lang="lt-LT" sz="3600" cap="none" dirty="0" err="1"/>
              <a:t>of</a:t>
            </a:r>
            <a:r>
              <a:rPr lang="lt-LT" sz="3600" cap="none" dirty="0"/>
              <a:t> </a:t>
            </a:r>
            <a:r>
              <a:rPr lang="lt-LT" sz="3600" cap="none" dirty="0" err="1"/>
              <a:t>competitions</a:t>
            </a:r>
            <a:endParaRPr dirty="0"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61" y="375374"/>
            <a:ext cx="6061619" cy="2883215"/>
          </a:xfrm>
          <a:custGeom>
            <a:avLst/>
            <a:gdLst>
              <a:gd name="connsiteX0" fmla="*/ 0 w 6061619"/>
              <a:gd name="connsiteY0" fmla="*/ 0 h 2883215"/>
              <a:gd name="connsiteX1" fmla="*/ 551056 w 6061619"/>
              <a:gd name="connsiteY1" fmla="*/ 0 h 2883215"/>
              <a:gd name="connsiteX2" fmla="*/ 1041496 w 6061619"/>
              <a:gd name="connsiteY2" fmla="*/ 0 h 2883215"/>
              <a:gd name="connsiteX3" fmla="*/ 1713785 w 6061619"/>
              <a:gd name="connsiteY3" fmla="*/ 0 h 2883215"/>
              <a:gd name="connsiteX4" fmla="*/ 2325457 w 6061619"/>
              <a:gd name="connsiteY4" fmla="*/ 0 h 2883215"/>
              <a:gd name="connsiteX5" fmla="*/ 2815898 w 6061619"/>
              <a:gd name="connsiteY5" fmla="*/ 0 h 2883215"/>
              <a:gd name="connsiteX6" fmla="*/ 3366954 w 6061619"/>
              <a:gd name="connsiteY6" fmla="*/ 0 h 2883215"/>
              <a:gd name="connsiteX7" fmla="*/ 3978626 w 6061619"/>
              <a:gd name="connsiteY7" fmla="*/ 0 h 2883215"/>
              <a:gd name="connsiteX8" fmla="*/ 4408450 w 6061619"/>
              <a:gd name="connsiteY8" fmla="*/ 0 h 2883215"/>
              <a:gd name="connsiteX9" fmla="*/ 4777658 w 6061619"/>
              <a:gd name="connsiteY9" fmla="*/ 0 h 2883215"/>
              <a:gd name="connsiteX10" fmla="*/ 5449947 w 6061619"/>
              <a:gd name="connsiteY10" fmla="*/ 0 h 2883215"/>
              <a:gd name="connsiteX11" fmla="*/ 6061619 w 6061619"/>
              <a:gd name="connsiteY11" fmla="*/ 0 h 2883215"/>
              <a:gd name="connsiteX12" fmla="*/ 6061619 w 6061619"/>
              <a:gd name="connsiteY12" fmla="*/ 518979 h 2883215"/>
              <a:gd name="connsiteX13" fmla="*/ 6061619 w 6061619"/>
              <a:gd name="connsiteY13" fmla="*/ 1153286 h 2883215"/>
              <a:gd name="connsiteX14" fmla="*/ 6061619 w 6061619"/>
              <a:gd name="connsiteY14" fmla="*/ 1758761 h 2883215"/>
              <a:gd name="connsiteX15" fmla="*/ 6061619 w 6061619"/>
              <a:gd name="connsiteY15" fmla="*/ 2364236 h 2883215"/>
              <a:gd name="connsiteX16" fmla="*/ 6061619 w 6061619"/>
              <a:gd name="connsiteY16" fmla="*/ 2883215 h 2883215"/>
              <a:gd name="connsiteX17" fmla="*/ 5692411 w 6061619"/>
              <a:gd name="connsiteY17" fmla="*/ 2883215 h 2883215"/>
              <a:gd name="connsiteX18" fmla="*/ 5080739 w 6061619"/>
              <a:gd name="connsiteY18" fmla="*/ 2883215 h 2883215"/>
              <a:gd name="connsiteX19" fmla="*/ 4469066 w 6061619"/>
              <a:gd name="connsiteY19" fmla="*/ 2883215 h 2883215"/>
              <a:gd name="connsiteX20" fmla="*/ 4039242 w 6061619"/>
              <a:gd name="connsiteY20" fmla="*/ 2883215 h 2883215"/>
              <a:gd name="connsiteX21" fmla="*/ 3670035 w 6061619"/>
              <a:gd name="connsiteY21" fmla="*/ 2883215 h 2883215"/>
              <a:gd name="connsiteX22" fmla="*/ 3179595 w 6061619"/>
              <a:gd name="connsiteY22" fmla="*/ 2883215 h 2883215"/>
              <a:gd name="connsiteX23" fmla="*/ 2689155 w 6061619"/>
              <a:gd name="connsiteY23" fmla="*/ 2883215 h 2883215"/>
              <a:gd name="connsiteX24" fmla="*/ 2259331 w 6061619"/>
              <a:gd name="connsiteY24" fmla="*/ 2883215 h 2883215"/>
              <a:gd name="connsiteX25" fmla="*/ 1768891 w 6061619"/>
              <a:gd name="connsiteY25" fmla="*/ 2883215 h 2883215"/>
              <a:gd name="connsiteX26" fmla="*/ 1157218 w 6061619"/>
              <a:gd name="connsiteY26" fmla="*/ 2883215 h 2883215"/>
              <a:gd name="connsiteX27" fmla="*/ 788010 w 6061619"/>
              <a:gd name="connsiteY27" fmla="*/ 2883215 h 2883215"/>
              <a:gd name="connsiteX28" fmla="*/ 0 w 6061619"/>
              <a:gd name="connsiteY28" fmla="*/ 2883215 h 2883215"/>
              <a:gd name="connsiteX29" fmla="*/ 0 w 6061619"/>
              <a:gd name="connsiteY29" fmla="*/ 2277740 h 2883215"/>
              <a:gd name="connsiteX30" fmla="*/ 0 w 6061619"/>
              <a:gd name="connsiteY30" fmla="*/ 1758761 h 2883215"/>
              <a:gd name="connsiteX31" fmla="*/ 0 w 6061619"/>
              <a:gd name="connsiteY31" fmla="*/ 1239782 h 2883215"/>
              <a:gd name="connsiteX32" fmla="*/ 0 w 6061619"/>
              <a:gd name="connsiteY32" fmla="*/ 749636 h 2883215"/>
              <a:gd name="connsiteX33" fmla="*/ 0 w 6061619"/>
              <a:gd name="connsiteY33" fmla="*/ 0 h 288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1619" h="2883215" extrusionOk="0">
                <a:moveTo>
                  <a:pt x="0" y="0"/>
                </a:moveTo>
                <a:cubicBezTo>
                  <a:pt x="121449" y="-47474"/>
                  <a:pt x="401599" y="883"/>
                  <a:pt x="551056" y="0"/>
                </a:cubicBezTo>
                <a:cubicBezTo>
                  <a:pt x="700513" y="-883"/>
                  <a:pt x="827657" y="18"/>
                  <a:pt x="1041496" y="0"/>
                </a:cubicBezTo>
                <a:cubicBezTo>
                  <a:pt x="1255335" y="-18"/>
                  <a:pt x="1405826" y="67948"/>
                  <a:pt x="1713785" y="0"/>
                </a:cubicBezTo>
                <a:cubicBezTo>
                  <a:pt x="2021744" y="-67948"/>
                  <a:pt x="2139886" y="12795"/>
                  <a:pt x="2325457" y="0"/>
                </a:cubicBezTo>
                <a:cubicBezTo>
                  <a:pt x="2511028" y="-12795"/>
                  <a:pt x="2692158" y="55605"/>
                  <a:pt x="2815898" y="0"/>
                </a:cubicBezTo>
                <a:cubicBezTo>
                  <a:pt x="2939638" y="-55605"/>
                  <a:pt x="3198709" y="31475"/>
                  <a:pt x="3366954" y="0"/>
                </a:cubicBezTo>
                <a:cubicBezTo>
                  <a:pt x="3535199" y="-31475"/>
                  <a:pt x="3745379" y="720"/>
                  <a:pt x="3978626" y="0"/>
                </a:cubicBezTo>
                <a:cubicBezTo>
                  <a:pt x="4211873" y="-720"/>
                  <a:pt x="4322305" y="15998"/>
                  <a:pt x="4408450" y="0"/>
                </a:cubicBezTo>
                <a:cubicBezTo>
                  <a:pt x="4494595" y="-15998"/>
                  <a:pt x="4688991" y="18753"/>
                  <a:pt x="4777658" y="0"/>
                </a:cubicBezTo>
                <a:cubicBezTo>
                  <a:pt x="4866325" y="-18753"/>
                  <a:pt x="5240868" y="10923"/>
                  <a:pt x="5449947" y="0"/>
                </a:cubicBezTo>
                <a:cubicBezTo>
                  <a:pt x="5659026" y="-10923"/>
                  <a:pt x="5806928" y="39625"/>
                  <a:pt x="6061619" y="0"/>
                </a:cubicBezTo>
                <a:cubicBezTo>
                  <a:pt x="6119201" y="197199"/>
                  <a:pt x="6004920" y="298386"/>
                  <a:pt x="6061619" y="518979"/>
                </a:cubicBezTo>
                <a:cubicBezTo>
                  <a:pt x="6118318" y="739572"/>
                  <a:pt x="6033161" y="977425"/>
                  <a:pt x="6061619" y="1153286"/>
                </a:cubicBezTo>
                <a:cubicBezTo>
                  <a:pt x="6090077" y="1329147"/>
                  <a:pt x="6012556" y="1498538"/>
                  <a:pt x="6061619" y="1758761"/>
                </a:cubicBezTo>
                <a:cubicBezTo>
                  <a:pt x="6110682" y="2018985"/>
                  <a:pt x="6056386" y="2128873"/>
                  <a:pt x="6061619" y="2364236"/>
                </a:cubicBezTo>
                <a:cubicBezTo>
                  <a:pt x="6066852" y="2599600"/>
                  <a:pt x="6032840" y="2778764"/>
                  <a:pt x="6061619" y="2883215"/>
                </a:cubicBezTo>
                <a:cubicBezTo>
                  <a:pt x="5909259" y="2885867"/>
                  <a:pt x="5811070" y="2841765"/>
                  <a:pt x="5692411" y="2883215"/>
                </a:cubicBezTo>
                <a:cubicBezTo>
                  <a:pt x="5573752" y="2924665"/>
                  <a:pt x="5217627" y="2829520"/>
                  <a:pt x="5080739" y="2883215"/>
                </a:cubicBezTo>
                <a:cubicBezTo>
                  <a:pt x="4943851" y="2936910"/>
                  <a:pt x="4688395" y="2880219"/>
                  <a:pt x="4469066" y="2883215"/>
                </a:cubicBezTo>
                <a:cubicBezTo>
                  <a:pt x="4249737" y="2886211"/>
                  <a:pt x="4188067" y="2867276"/>
                  <a:pt x="4039242" y="2883215"/>
                </a:cubicBezTo>
                <a:cubicBezTo>
                  <a:pt x="3890417" y="2899154"/>
                  <a:pt x="3824531" y="2866254"/>
                  <a:pt x="3670035" y="2883215"/>
                </a:cubicBezTo>
                <a:cubicBezTo>
                  <a:pt x="3515539" y="2900176"/>
                  <a:pt x="3379533" y="2865498"/>
                  <a:pt x="3179595" y="2883215"/>
                </a:cubicBezTo>
                <a:cubicBezTo>
                  <a:pt x="2979657" y="2900932"/>
                  <a:pt x="2827651" y="2868729"/>
                  <a:pt x="2689155" y="2883215"/>
                </a:cubicBezTo>
                <a:cubicBezTo>
                  <a:pt x="2550659" y="2897701"/>
                  <a:pt x="2430121" y="2866120"/>
                  <a:pt x="2259331" y="2883215"/>
                </a:cubicBezTo>
                <a:cubicBezTo>
                  <a:pt x="2088541" y="2900310"/>
                  <a:pt x="1980610" y="2857479"/>
                  <a:pt x="1768891" y="2883215"/>
                </a:cubicBezTo>
                <a:cubicBezTo>
                  <a:pt x="1557172" y="2908951"/>
                  <a:pt x="1352209" y="2871085"/>
                  <a:pt x="1157218" y="2883215"/>
                </a:cubicBezTo>
                <a:cubicBezTo>
                  <a:pt x="962227" y="2895345"/>
                  <a:pt x="949251" y="2854029"/>
                  <a:pt x="788010" y="2883215"/>
                </a:cubicBezTo>
                <a:cubicBezTo>
                  <a:pt x="626769" y="2912401"/>
                  <a:pt x="229561" y="2839165"/>
                  <a:pt x="0" y="2883215"/>
                </a:cubicBezTo>
                <a:cubicBezTo>
                  <a:pt x="-8014" y="2654296"/>
                  <a:pt x="13139" y="2414471"/>
                  <a:pt x="0" y="2277740"/>
                </a:cubicBezTo>
                <a:cubicBezTo>
                  <a:pt x="-13139" y="2141010"/>
                  <a:pt x="53905" y="1864036"/>
                  <a:pt x="0" y="1758761"/>
                </a:cubicBezTo>
                <a:cubicBezTo>
                  <a:pt x="-53905" y="1653486"/>
                  <a:pt x="16064" y="1492789"/>
                  <a:pt x="0" y="1239782"/>
                </a:cubicBezTo>
                <a:cubicBezTo>
                  <a:pt x="-16064" y="986775"/>
                  <a:pt x="32780" y="956620"/>
                  <a:pt x="0" y="749636"/>
                </a:cubicBezTo>
                <a:cubicBezTo>
                  <a:pt x="-32780" y="542652"/>
                  <a:pt x="14394" y="367407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078109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6957" y="3740799"/>
            <a:ext cx="6110454" cy="2751295"/>
          </a:xfrm>
          <a:custGeom>
            <a:avLst/>
            <a:gdLst>
              <a:gd name="connsiteX0" fmla="*/ 0 w 6110454"/>
              <a:gd name="connsiteY0" fmla="*/ 0 h 2751295"/>
              <a:gd name="connsiteX1" fmla="*/ 677705 w 6110454"/>
              <a:gd name="connsiteY1" fmla="*/ 0 h 2751295"/>
              <a:gd name="connsiteX2" fmla="*/ 1049887 w 6110454"/>
              <a:gd name="connsiteY2" fmla="*/ 0 h 2751295"/>
              <a:gd name="connsiteX3" fmla="*/ 1605383 w 6110454"/>
              <a:gd name="connsiteY3" fmla="*/ 0 h 2751295"/>
              <a:gd name="connsiteX4" fmla="*/ 2160879 w 6110454"/>
              <a:gd name="connsiteY4" fmla="*/ 0 h 2751295"/>
              <a:gd name="connsiteX5" fmla="*/ 2533061 w 6110454"/>
              <a:gd name="connsiteY5" fmla="*/ 0 h 2751295"/>
              <a:gd name="connsiteX6" fmla="*/ 3210766 w 6110454"/>
              <a:gd name="connsiteY6" fmla="*/ 0 h 2751295"/>
              <a:gd name="connsiteX7" fmla="*/ 3705157 w 6110454"/>
              <a:gd name="connsiteY7" fmla="*/ 0 h 2751295"/>
              <a:gd name="connsiteX8" fmla="*/ 4077339 w 6110454"/>
              <a:gd name="connsiteY8" fmla="*/ 0 h 2751295"/>
              <a:gd name="connsiteX9" fmla="*/ 4571731 w 6110454"/>
              <a:gd name="connsiteY9" fmla="*/ 0 h 2751295"/>
              <a:gd name="connsiteX10" fmla="*/ 5127226 w 6110454"/>
              <a:gd name="connsiteY10" fmla="*/ 0 h 2751295"/>
              <a:gd name="connsiteX11" fmla="*/ 6110454 w 6110454"/>
              <a:gd name="connsiteY11" fmla="*/ 0 h 2751295"/>
              <a:gd name="connsiteX12" fmla="*/ 6110454 w 6110454"/>
              <a:gd name="connsiteY12" fmla="*/ 577772 h 2751295"/>
              <a:gd name="connsiteX13" fmla="*/ 6110454 w 6110454"/>
              <a:gd name="connsiteY13" fmla="*/ 1100518 h 2751295"/>
              <a:gd name="connsiteX14" fmla="*/ 6110454 w 6110454"/>
              <a:gd name="connsiteY14" fmla="*/ 1568238 h 2751295"/>
              <a:gd name="connsiteX15" fmla="*/ 6110454 w 6110454"/>
              <a:gd name="connsiteY15" fmla="*/ 2146010 h 2751295"/>
              <a:gd name="connsiteX16" fmla="*/ 6110454 w 6110454"/>
              <a:gd name="connsiteY16" fmla="*/ 2751295 h 2751295"/>
              <a:gd name="connsiteX17" fmla="*/ 5554958 w 6110454"/>
              <a:gd name="connsiteY17" fmla="*/ 2751295 h 2751295"/>
              <a:gd name="connsiteX18" fmla="*/ 5121671 w 6110454"/>
              <a:gd name="connsiteY18" fmla="*/ 2751295 h 2751295"/>
              <a:gd name="connsiteX19" fmla="*/ 4749489 w 6110454"/>
              <a:gd name="connsiteY19" fmla="*/ 2751295 h 2751295"/>
              <a:gd name="connsiteX20" fmla="*/ 4132889 w 6110454"/>
              <a:gd name="connsiteY20" fmla="*/ 2751295 h 2751295"/>
              <a:gd name="connsiteX21" fmla="*/ 3577393 w 6110454"/>
              <a:gd name="connsiteY21" fmla="*/ 2751295 h 2751295"/>
              <a:gd name="connsiteX22" fmla="*/ 2960793 w 6110454"/>
              <a:gd name="connsiteY22" fmla="*/ 2751295 h 2751295"/>
              <a:gd name="connsiteX23" fmla="*/ 2466401 w 6110454"/>
              <a:gd name="connsiteY23" fmla="*/ 2751295 h 2751295"/>
              <a:gd name="connsiteX24" fmla="*/ 1849801 w 6110454"/>
              <a:gd name="connsiteY24" fmla="*/ 2751295 h 2751295"/>
              <a:gd name="connsiteX25" fmla="*/ 1416514 w 6110454"/>
              <a:gd name="connsiteY25" fmla="*/ 2751295 h 2751295"/>
              <a:gd name="connsiteX26" fmla="*/ 799914 w 6110454"/>
              <a:gd name="connsiteY26" fmla="*/ 2751295 h 2751295"/>
              <a:gd name="connsiteX27" fmla="*/ 0 w 6110454"/>
              <a:gd name="connsiteY27" fmla="*/ 2751295 h 2751295"/>
              <a:gd name="connsiteX28" fmla="*/ 0 w 6110454"/>
              <a:gd name="connsiteY28" fmla="*/ 2256062 h 2751295"/>
              <a:gd name="connsiteX29" fmla="*/ 0 w 6110454"/>
              <a:gd name="connsiteY29" fmla="*/ 1650777 h 2751295"/>
              <a:gd name="connsiteX30" fmla="*/ 0 w 6110454"/>
              <a:gd name="connsiteY30" fmla="*/ 1073005 h 2751295"/>
              <a:gd name="connsiteX31" fmla="*/ 0 w 6110454"/>
              <a:gd name="connsiteY31" fmla="*/ 550259 h 2751295"/>
              <a:gd name="connsiteX32" fmla="*/ 0 w 6110454"/>
              <a:gd name="connsiteY32" fmla="*/ 0 h 2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10454" h="2751295" extrusionOk="0">
                <a:moveTo>
                  <a:pt x="0" y="0"/>
                </a:moveTo>
                <a:cubicBezTo>
                  <a:pt x="190609" y="-49139"/>
                  <a:pt x="540283" y="67010"/>
                  <a:pt x="677705" y="0"/>
                </a:cubicBezTo>
                <a:cubicBezTo>
                  <a:pt x="815128" y="-67010"/>
                  <a:pt x="873263" y="37021"/>
                  <a:pt x="1049887" y="0"/>
                </a:cubicBezTo>
                <a:cubicBezTo>
                  <a:pt x="1226511" y="-37021"/>
                  <a:pt x="1392828" y="62433"/>
                  <a:pt x="1605383" y="0"/>
                </a:cubicBezTo>
                <a:cubicBezTo>
                  <a:pt x="1817938" y="-62433"/>
                  <a:pt x="1978028" y="3030"/>
                  <a:pt x="2160879" y="0"/>
                </a:cubicBezTo>
                <a:cubicBezTo>
                  <a:pt x="2343730" y="-3030"/>
                  <a:pt x="2442367" y="26915"/>
                  <a:pt x="2533061" y="0"/>
                </a:cubicBezTo>
                <a:cubicBezTo>
                  <a:pt x="2623755" y="-26915"/>
                  <a:pt x="3010377" y="25236"/>
                  <a:pt x="3210766" y="0"/>
                </a:cubicBezTo>
                <a:cubicBezTo>
                  <a:pt x="3411156" y="-25236"/>
                  <a:pt x="3539319" y="18569"/>
                  <a:pt x="3705157" y="0"/>
                </a:cubicBezTo>
                <a:cubicBezTo>
                  <a:pt x="3870995" y="-18569"/>
                  <a:pt x="3964566" y="17115"/>
                  <a:pt x="4077339" y="0"/>
                </a:cubicBezTo>
                <a:cubicBezTo>
                  <a:pt x="4190112" y="-17115"/>
                  <a:pt x="4428912" y="46239"/>
                  <a:pt x="4571731" y="0"/>
                </a:cubicBezTo>
                <a:cubicBezTo>
                  <a:pt x="4714550" y="-46239"/>
                  <a:pt x="4988600" y="47103"/>
                  <a:pt x="5127226" y="0"/>
                </a:cubicBezTo>
                <a:cubicBezTo>
                  <a:pt x="5265852" y="-47103"/>
                  <a:pt x="5851487" y="20256"/>
                  <a:pt x="6110454" y="0"/>
                </a:cubicBezTo>
                <a:cubicBezTo>
                  <a:pt x="6165465" y="205320"/>
                  <a:pt x="6109861" y="398597"/>
                  <a:pt x="6110454" y="577772"/>
                </a:cubicBezTo>
                <a:cubicBezTo>
                  <a:pt x="6111047" y="756947"/>
                  <a:pt x="6059453" y="982403"/>
                  <a:pt x="6110454" y="1100518"/>
                </a:cubicBezTo>
                <a:cubicBezTo>
                  <a:pt x="6161455" y="1218633"/>
                  <a:pt x="6069250" y="1416331"/>
                  <a:pt x="6110454" y="1568238"/>
                </a:cubicBezTo>
                <a:cubicBezTo>
                  <a:pt x="6151658" y="1720145"/>
                  <a:pt x="6083320" y="1965212"/>
                  <a:pt x="6110454" y="2146010"/>
                </a:cubicBezTo>
                <a:cubicBezTo>
                  <a:pt x="6137588" y="2326808"/>
                  <a:pt x="6083740" y="2600175"/>
                  <a:pt x="6110454" y="2751295"/>
                </a:cubicBezTo>
                <a:cubicBezTo>
                  <a:pt x="5972628" y="2813522"/>
                  <a:pt x="5734013" y="2732417"/>
                  <a:pt x="5554958" y="2751295"/>
                </a:cubicBezTo>
                <a:cubicBezTo>
                  <a:pt x="5375903" y="2770173"/>
                  <a:pt x="5305998" y="2700526"/>
                  <a:pt x="5121671" y="2751295"/>
                </a:cubicBezTo>
                <a:cubicBezTo>
                  <a:pt x="4937344" y="2802064"/>
                  <a:pt x="4842136" y="2736492"/>
                  <a:pt x="4749489" y="2751295"/>
                </a:cubicBezTo>
                <a:cubicBezTo>
                  <a:pt x="4656842" y="2766098"/>
                  <a:pt x="4362339" y="2724497"/>
                  <a:pt x="4132889" y="2751295"/>
                </a:cubicBezTo>
                <a:cubicBezTo>
                  <a:pt x="3903439" y="2778093"/>
                  <a:pt x="3820019" y="2713978"/>
                  <a:pt x="3577393" y="2751295"/>
                </a:cubicBezTo>
                <a:cubicBezTo>
                  <a:pt x="3334767" y="2788612"/>
                  <a:pt x="3124628" y="2734326"/>
                  <a:pt x="2960793" y="2751295"/>
                </a:cubicBezTo>
                <a:cubicBezTo>
                  <a:pt x="2796958" y="2768264"/>
                  <a:pt x="2604244" y="2707873"/>
                  <a:pt x="2466401" y="2751295"/>
                </a:cubicBezTo>
                <a:cubicBezTo>
                  <a:pt x="2328558" y="2794717"/>
                  <a:pt x="2106270" y="2707934"/>
                  <a:pt x="1849801" y="2751295"/>
                </a:cubicBezTo>
                <a:cubicBezTo>
                  <a:pt x="1593332" y="2794656"/>
                  <a:pt x="1591341" y="2746687"/>
                  <a:pt x="1416514" y="2751295"/>
                </a:cubicBezTo>
                <a:cubicBezTo>
                  <a:pt x="1241687" y="2755903"/>
                  <a:pt x="983797" y="2732980"/>
                  <a:pt x="799914" y="2751295"/>
                </a:cubicBezTo>
                <a:cubicBezTo>
                  <a:pt x="616031" y="2769610"/>
                  <a:pt x="256010" y="2736058"/>
                  <a:pt x="0" y="2751295"/>
                </a:cubicBezTo>
                <a:cubicBezTo>
                  <a:pt x="-44219" y="2596332"/>
                  <a:pt x="48378" y="2361095"/>
                  <a:pt x="0" y="2256062"/>
                </a:cubicBezTo>
                <a:cubicBezTo>
                  <a:pt x="-48378" y="2151029"/>
                  <a:pt x="63977" y="1803986"/>
                  <a:pt x="0" y="1650777"/>
                </a:cubicBezTo>
                <a:cubicBezTo>
                  <a:pt x="-63977" y="1497569"/>
                  <a:pt x="35565" y="1292389"/>
                  <a:pt x="0" y="1073005"/>
                </a:cubicBezTo>
                <a:cubicBezTo>
                  <a:pt x="-35565" y="853621"/>
                  <a:pt x="11220" y="665733"/>
                  <a:pt x="0" y="550259"/>
                </a:cubicBezTo>
                <a:cubicBezTo>
                  <a:pt x="-11220" y="434785"/>
                  <a:pt x="46709" y="253523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019387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99"/>
            </a:gs>
            <a:gs pos="28000">
              <a:srgbClr val="FCDC99"/>
            </a:gs>
            <a:gs pos="55000">
              <a:srgbClr val="B63D35"/>
            </a:gs>
            <a:gs pos="83000">
              <a:srgbClr val="FCDC99"/>
            </a:gs>
            <a:gs pos="100000">
              <a:srgbClr val="FDE7B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7733996" y="1581974"/>
            <a:ext cx="4289367" cy="408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lt-LT" sz="3200" cap="none" dirty="0" err="1"/>
              <a:t>Twice</a:t>
            </a:r>
            <a:r>
              <a:rPr lang="lt-LT" sz="3200" cap="none" dirty="0"/>
              <a:t> a </a:t>
            </a:r>
            <a:r>
              <a:rPr lang="lt-LT" sz="3200" cap="none" dirty="0" err="1"/>
              <a:t>year</a:t>
            </a:r>
            <a:r>
              <a:rPr lang="lt-LT" sz="3200" cap="none" dirty="0"/>
              <a:t>, </a:t>
            </a:r>
            <a:r>
              <a:rPr lang="lt-LT" sz="3200" cap="none" dirty="0" err="1"/>
              <a:t>educational</a:t>
            </a:r>
            <a:r>
              <a:rPr lang="lt-LT" sz="3200" cap="none" dirty="0"/>
              <a:t> </a:t>
            </a:r>
            <a:r>
              <a:rPr lang="lt-LT" sz="3200" cap="none" dirty="0" err="1"/>
              <a:t>excursions</a:t>
            </a:r>
            <a:r>
              <a:rPr lang="lt-LT" sz="3200" cap="none" dirty="0"/>
              <a:t> to </a:t>
            </a:r>
            <a:r>
              <a:rPr lang="lt-LT" sz="3200" cap="none" dirty="0" err="1"/>
              <a:t>the</a:t>
            </a:r>
            <a:r>
              <a:rPr lang="lt-LT" sz="3200" cap="none" dirty="0"/>
              <a:t> </a:t>
            </a:r>
            <a:r>
              <a:rPr lang="lt-LT" sz="3200" cap="none" dirty="0" err="1"/>
              <a:t>theatre</a:t>
            </a:r>
            <a:r>
              <a:rPr lang="lt-LT" sz="3200" cap="none" dirty="0"/>
              <a:t>, </a:t>
            </a:r>
            <a:r>
              <a:rPr lang="lt-LT" sz="3200" cap="none" dirty="0" err="1"/>
              <a:t>museums</a:t>
            </a:r>
            <a:r>
              <a:rPr lang="lt-LT" sz="3200" cap="none" dirty="0"/>
              <a:t>,  </a:t>
            </a:r>
            <a:r>
              <a:rPr lang="lt-LT" sz="3200" cap="none" dirty="0" err="1"/>
              <a:t>Presidential</a:t>
            </a:r>
            <a:r>
              <a:rPr lang="lt-LT" sz="3200" cap="none" dirty="0"/>
              <a:t> </a:t>
            </a:r>
            <a:r>
              <a:rPr lang="lt-LT" sz="3200" cap="none" dirty="0" err="1"/>
              <a:t>Palace</a:t>
            </a:r>
            <a:r>
              <a:rPr lang="lt-LT" sz="3200" cap="none" dirty="0"/>
              <a:t>,  </a:t>
            </a:r>
            <a:r>
              <a:rPr lang="lt-LT" sz="3200" cap="none" dirty="0" err="1"/>
              <a:t>Ethnocosmological</a:t>
            </a:r>
            <a:r>
              <a:rPr lang="lt-LT" sz="3200" cap="none" dirty="0"/>
              <a:t> Centre etc</a:t>
            </a:r>
            <a:r>
              <a:rPr lang="lt-LT" sz="3200" dirty="0"/>
              <a:t>.</a:t>
            </a:r>
            <a:r>
              <a:rPr lang="lt-LT" sz="3200" cap="none" dirty="0"/>
              <a:t> are </a:t>
            </a:r>
            <a:r>
              <a:rPr lang="lt-LT" sz="3200" cap="none" dirty="0" err="1"/>
              <a:t>organised</a:t>
            </a:r>
            <a:r>
              <a:rPr lang="lt-LT" sz="3200" cap="none" dirty="0"/>
              <a:t> </a:t>
            </a:r>
            <a:r>
              <a:rPr lang="lt-LT" sz="3200" dirty="0"/>
              <a:t>to</a:t>
            </a:r>
            <a:r>
              <a:rPr lang="lt-LT" sz="3200" cap="none" dirty="0"/>
              <a:t> </a:t>
            </a:r>
            <a:r>
              <a:rPr lang="lt-LT" sz="3200" cap="none" dirty="0" err="1"/>
              <a:t>the</a:t>
            </a:r>
            <a:r>
              <a:rPr lang="lt-LT" sz="3200" cap="none" dirty="0"/>
              <a:t> best </a:t>
            </a:r>
            <a:r>
              <a:rPr lang="lt-LT" sz="3200" cap="none" dirty="0" err="1"/>
              <a:t>motivated</a:t>
            </a:r>
            <a:r>
              <a:rPr lang="lt-LT" sz="3200" cap="none" dirty="0"/>
              <a:t>  </a:t>
            </a:r>
            <a:r>
              <a:rPr lang="lt-LT" sz="3200" cap="none" dirty="0" err="1"/>
              <a:t>and</a:t>
            </a:r>
            <a:r>
              <a:rPr lang="lt-LT" sz="3200" cap="none" dirty="0"/>
              <a:t> </a:t>
            </a:r>
            <a:r>
              <a:rPr lang="lt-LT" sz="3200" cap="none" dirty="0" err="1"/>
              <a:t>most</a:t>
            </a:r>
            <a:r>
              <a:rPr lang="lt-LT" sz="3200" cap="none" dirty="0"/>
              <a:t> </a:t>
            </a:r>
            <a:r>
              <a:rPr lang="lt-LT" sz="3200" cap="none" dirty="0" err="1"/>
              <a:t>active</a:t>
            </a:r>
            <a:r>
              <a:rPr lang="lt-LT" sz="3200" cap="none" dirty="0"/>
              <a:t> </a:t>
            </a:r>
            <a:r>
              <a:rPr lang="lt-LT" sz="3200" cap="none" dirty="0" err="1"/>
              <a:t>students</a:t>
            </a:r>
            <a:r>
              <a:rPr lang="lt-LT" sz="3200" cap="none" dirty="0"/>
              <a:t>.</a:t>
            </a:r>
            <a:endParaRPr dirty="0"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68" y="263570"/>
            <a:ext cx="3540856" cy="2636808"/>
          </a:xfrm>
          <a:custGeom>
            <a:avLst/>
            <a:gdLst>
              <a:gd name="connsiteX0" fmla="*/ 0 w 3540856"/>
              <a:gd name="connsiteY0" fmla="*/ 0 h 2636808"/>
              <a:gd name="connsiteX1" fmla="*/ 625551 w 3540856"/>
              <a:gd name="connsiteY1" fmla="*/ 0 h 2636808"/>
              <a:gd name="connsiteX2" fmla="*/ 1215694 w 3540856"/>
              <a:gd name="connsiteY2" fmla="*/ 0 h 2636808"/>
              <a:gd name="connsiteX3" fmla="*/ 1699611 w 3540856"/>
              <a:gd name="connsiteY3" fmla="*/ 0 h 2636808"/>
              <a:gd name="connsiteX4" fmla="*/ 2360571 w 3540856"/>
              <a:gd name="connsiteY4" fmla="*/ 0 h 2636808"/>
              <a:gd name="connsiteX5" fmla="*/ 2844488 w 3540856"/>
              <a:gd name="connsiteY5" fmla="*/ 0 h 2636808"/>
              <a:gd name="connsiteX6" fmla="*/ 3540856 w 3540856"/>
              <a:gd name="connsiteY6" fmla="*/ 0 h 2636808"/>
              <a:gd name="connsiteX7" fmla="*/ 3540856 w 3540856"/>
              <a:gd name="connsiteY7" fmla="*/ 474625 h 2636808"/>
              <a:gd name="connsiteX8" fmla="*/ 3540856 w 3540856"/>
              <a:gd name="connsiteY8" fmla="*/ 975619 h 2636808"/>
              <a:gd name="connsiteX9" fmla="*/ 3540856 w 3540856"/>
              <a:gd name="connsiteY9" fmla="*/ 1450244 h 2636808"/>
              <a:gd name="connsiteX10" fmla="*/ 3540856 w 3540856"/>
              <a:gd name="connsiteY10" fmla="*/ 1951238 h 2636808"/>
              <a:gd name="connsiteX11" fmla="*/ 3540856 w 3540856"/>
              <a:gd name="connsiteY11" fmla="*/ 2636808 h 2636808"/>
              <a:gd name="connsiteX12" fmla="*/ 2915305 w 3540856"/>
              <a:gd name="connsiteY12" fmla="*/ 2636808 h 2636808"/>
              <a:gd name="connsiteX13" fmla="*/ 2395979 w 3540856"/>
              <a:gd name="connsiteY13" fmla="*/ 2636808 h 2636808"/>
              <a:gd name="connsiteX14" fmla="*/ 1841245 w 3540856"/>
              <a:gd name="connsiteY14" fmla="*/ 2636808 h 2636808"/>
              <a:gd name="connsiteX15" fmla="*/ 1215694 w 3540856"/>
              <a:gd name="connsiteY15" fmla="*/ 2636808 h 2636808"/>
              <a:gd name="connsiteX16" fmla="*/ 590143 w 3540856"/>
              <a:gd name="connsiteY16" fmla="*/ 2636808 h 2636808"/>
              <a:gd name="connsiteX17" fmla="*/ 0 w 3540856"/>
              <a:gd name="connsiteY17" fmla="*/ 2636808 h 2636808"/>
              <a:gd name="connsiteX18" fmla="*/ 0 w 3540856"/>
              <a:gd name="connsiteY18" fmla="*/ 2083078 h 2636808"/>
              <a:gd name="connsiteX19" fmla="*/ 0 w 3540856"/>
              <a:gd name="connsiteY19" fmla="*/ 1634821 h 2636808"/>
              <a:gd name="connsiteX20" fmla="*/ 0 w 3540856"/>
              <a:gd name="connsiteY20" fmla="*/ 1081091 h 2636808"/>
              <a:gd name="connsiteX21" fmla="*/ 0 w 3540856"/>
              <a:gd name="connsiteY21" fmla="*/ 606466 h 2636808"/>
              <a:gd name="connsiteX22" fmla="*/ 0 w 3540856"/>
              <a:gd name="connsiteY22" fmla="*/ 0 h 263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40856" h="2636808" extrusionOk="0">
                <a:moveTo>
                  <a:pt x="0" y="0"/>
                </a:moveTo>
                <a:cubicBezTo>
                  <a:pt x="245938" y="-9365"/>
                  <a:pt x="342892" y="31607"/>
                  <a:pt x="625551" y="0"/>
                </a:cubicBezTo>
                <a:cubicBezTo>
                  <a:pt x="908210" y="-31607"/>
                  <a:pt x="1055409" y="66947"/>
                  <a:pt x="1215694" y="0"/>
                </a:cubicBezTo>
                <a:cubicBezTo>
                  <a:pt x="1375979" y="-66947"/>
                  <a:pt x="1540933" y="13917"/>
                  <a:pt x="1699611" y="0"/>
                </a:cubicBezTo>
                <a:cubicBezTo>
                  <a:pt x="1858289" y="-13917"/>
                  <a:pt x="2189004" y="34034"/>
                  <a:pt x="2360571" y="0"/>
                </a:cubicBezTo>
                <a:cubicBezTo>
                  <a:pt x="2532138" y="-34034"/>
                  <a:pt x="2736373" y="57883"/>
                  <a:pt x="2844488" y="0"/>
                </a:cubicBezTo>
                <a:cubicBezTo>
                  <a:pt x="2952603" y="-57883"/>
                  <a:pt x="3222797" y="48558"/>
                  <a:pt x="3540856" y="0"/>
                </a:cubicBezTo>
                <a:cubicBezTo>
                  <a:pt x="3572940" y="221161"/>
                  <a:pt x="3511686" y="261079"/>
                  <a:pt x="3540856" y="474625"/>
                </a:cubicBezTo>
                <a:cubicBezTo>
                  <a:pt x="3570026" y="688171"/>
                  <a:pt x="3501733" y="808090"/>
                  <a:pt x="3540856" y="975619"/>
                </a:cubicBezTo>
                <a:cubicBezTo>
                  <a:pt x="3579979" y="1143148"/>
                  <a:pt x="3528812" y="1333570"/>
                  <a:pt x="3540856" y="1450244"/>
                </a:cubicBezTo>
                <a:cubicBezTo>
                  <a:pt x="3552900" y="1566919"/>
                  <a:pt x="3536034" y="1791909"/>
                  <a:pt x="3540856" y="1951238"/>
                </a:cubicBezTo>
                <a:cubicBezTo>
                  <a:pt x="3545678" y="2110567"/>
                  <a:pt x="3534851" y="2305199"/>
                  <a:pt x="3540856" y="2636808"/>
                </a:cubicBezTo>
                <a:cubicBezTo>
                  <a:pt x="3256266" y="2660803"/>
                  <a:pt x="3183026" y="2567169"/>
                  <a:pt x="2915305" y="2636808"/>
                </a:cubicBezTo>
                <a:cubicBezTo>
                  <a:pt x="2647584" y="2706447"/>
                  <a:pt x="2627948" y="2594373"/>
                  <a:pt x="2395979" y="2636808"/>
                </a:cubicBezTo>
                <a:cubicBezTo>
                  <a:pt x="2164010" y="2679243"/>
                  <a:pt x="2042331" y="2611515"/>
                  <a:pt x="1841245" y="2636808"/>
                </a:cubicBezTo>
                <a:cubicBezTo>
                  <a:pt x="1640159" y="2662101"/>
                  <a:pt x="1342085" y="2584747"/>
                  <a:pt x="1215694" y="2636808"/>
                </a:cubicBezTo>
                <a:cubicBezTo>
                  <a:pt x="1089303" y="2688869"/>
                  <a:pt x="780904" y="2626212"/>
                  <a:pt x="590143" y="2636808"/>
                </a:cubicBezTo>
                <a:cubicBezTo>
                  <a:pt x="399382" y="2647404"/>
                  <a:pt x="132813" y="2597408"/>
                  <a:pt x="0" y="2636808"/>
                </a:cubicBezTo>
                <a:cubicBezTo>
                  <a:pt x="-22378" y="2395771"/>
                  <a:pt x="33058" y="2354828"/>
                  <a:pt x="0" y="2083078"/>
                </a:cubicBezTo>
                <a:cubicBezTo>
                  <a:pt x="-33058" y="1811328"/>
                  <a:pt x="5891" y="1847676"/>
                  <a:pt x="0" y="1634821"/>
                </a:cubicBezTo>
                <a:cubicBezTo>
                  <a:pt x="-5891" y="1421966"/>
                  <a:pt x="27672" y="1335918"/>
                  <a:pt x="0" y="1081091"/>
                </a:cubicBezTo>
                <a:cubicBezTo>
                  <a:pt x="-27672" y="826264"/>
                  <a:pt x="10512" y="773652"/>
                  <a:pt x="0" y="606466"/>
                </a:cubicBezTo>
                <a:cubicBezTo>
                  <a:pt x="-10512" y="439280"/>
                  <a:pt x="55275" y="186586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963911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061" y="336512"/>
            <a:ext cx="3321231" cy="2490923"/>
          </a:xfrm>
          <a:custGeom>
            <a:avLst/>
            <a:gdLst>
              <a:gd name="connsiteX0" fmla="*/ 0 w 3321231"/>
              <a:gd name="connsiteY0" fmla="*/ 0 h 2490923"/>
              <a:gd name="connsiteX1" fmla="*/ 520326 w 3321231"/>
              <a:gd name="connsiteY1" fmla="*/ 0 h 2490923"/>
              <a:gd name="connsiteX2" fmla="*/ 1140289 w 3321231"/>
              <a:gd name="connsiteY2" fmla="*/ 0 h 2490923"/>
              <a:gd name="connsiteX3" fmla="*/ 1760252 w 3321231"/>
              <a:gd name="connsiteY3" fmla="*/ 0 h 2490923"/>
              <a:gd name="connsiteX4" fmla="*/ 2247366 w 3321231"/>
              <a:gd name="connsiteY4" fmla="*/ 0 h 2490923"/>
              <a:gd name="connsiteX5" fmla="*/ 2834117 w 3321231"/>
              <a:gd name="connsiteY5" fmla="*/ 0 h 2490923"/>
              <a:gd name="connsiteX6" fmla="*/ 3321231 w 3321231"/>
              <a:gd name="connsiteY6" fmla="*/ 0 h 2490923"/>
              <a:gd name="connsiteX7" fmla="*/ 3321231 w 3321231"/>
              <a:gd name="connsiteY7" fmla="*/ 448366 h 2490923"/>
              <a:gd name="connsiteX8" fmla="*/ 3321231 w 3321231"/>
              <a:gd name="connsiteY8" fmla="*/ 996369 h 2490923"/>
              <a:gd name="connsiteX9" fmla="*/ 3321231 w 3321231"/>
              <a:gd name="connsiteY9" fmla="*/ 1494554 h 2490923"/>
              <a:gd name="connsiteX10" fmla="*/ 3321231 w 3321231"/>
              <a:gd name="connsiteY10" fmla="*/ 2017648 h 2490923"/>
              <a:gd name="connsiteX11" fmla="*/ 3321231 w 3321231"/>
              <a:gd name="connsiteY11" fmla="*/ 2490923 h 2490923"/>
              <a:gd name="connsiteX12" fmla="*/ 2800905 w 3321231"/>
              <a:gd name="connsiteY12" fmla="*/ 2490923 h 2490923"/>
              <a:gd name="connsiteX13" fmla="*/ 2313791 w 3321231"/>
              <a:gd name="connsiteY13" fmla="*/ 2490923 h 2490923"/>
              <a:gd name="connsiteX14" fmla="*/ 1727040 w 3321231"/>
              <a:gd name="connsiteY14" fmla="*/ 2490923 h 2490923"/>
              <a:gd name="connsiteX15" fmla="*/ 1173502 w 3321231"/>
              <a:gd name="connsiteY15" fmla="*/ 2490923 h 2490923"/>
              <a:gd name="connsiteX16" fmla="*/ 553539 w 3321231"/>
              <a:gd name="connsiteY16" fmla="*/ 2490923 h 2490923"/>
              <a:gd name="connsiteX17" fmla="*/ 0 w 3321231"/>
              <a:gd name="connsiteY17" fmla="*/ 2490923 h 2490923"/>
              <a:gd name="connsiteX18" fmla="*/ 0 w 3321231"/>
              <a:gd name="connsiteY18" fmla="*/ 1942920 h 2490923"/>
              <a:gd name="connsiteX19" fmla="*/ 0 w 3321231"/>
              <a:gd name="connsiteY19" fmla="*/ 1519463 h 2490923"/>
              <a:gd name="connsiteX20" fmla="*/ 0 w 3321231"/>
              <a:gd name="connsiteY20" fmla="*/ 1046188 h 2490923"/>
              <a:gd name="connsiteX21" fmla="*/ 0 w 3321231"/>
              <a:gd name="connsiteY21" fmla="*/ 548003 h 2490923"/>
              <a:gd name="connsiteX22" fmla="*/ 0 w 3321231"/>
              <a:gd name="connsiteY22" fmla="*/ 0 h 249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21231" h="2490923" extrusionOk="0">
                <a:moveTo>
                  <a:pt x="0" y="0"/>
                </a:moveTo>
                <a:cubicBezTo>
                  <a:pt x="148535" y="-29450"/>
                  <a:pt x="309042" y="35624"/>
                  <a:pt x="520326" y="0"/>
                </a:cubicBezTo>
                <a:cubicBezTo>
                  <a:pt x="731610" y="-35624"/>
                  <a:pt x="957359" y="37398"/>
                  <a:pt x="1140289" y="0"/>
                </a:cubicBezTo>
                <a:cubicBezTo>
                  <a:pt x="1323219" y="-37398"/>
                  <a:pt x="1455191" y="59123"/>
                  <a:pt x="1760252" y="0"/>
                </a:cubicBezTo>
                <a:cubicBezTo>
                  <a:pt x="2065313" y="-59123"/>
                  <a:pt x="2033858" y="33102"/>
                  <a:pt x="2247366" y="0"/>
                </a:cubicBezTo>
                <a:cubicBezTo>
                  <a:pt x="2460874" y="-33102"/>
                  <a:pt x="2645941" y="27509"/>
                  <a:pt x="2834117" y="0"/>
                </a:cubicBezTo>
                <a:cubicBezTo>
                  <a:pt x="3022293" y="-27509"/>
                  <a:pt x="3162798" y="38254"/>
                  <a:pt x="3321231" y="0"/>
                </a:cubicBezTo>
                <a:cubicBezTo>
                  <a:pt x="3360755" y="188636"/>
                  <a:pt x="3320920" y="273243"/>
                  <a:pt x="3321231" y="448366"/>
                </a:cubicBezTo>
                <a:cubicBezTo>
                  <a:pt x="3321542" y="623489"/>
                  <a:pt x="3292223" y="867446"/>
                  <a:pt x="3321231" y="996369"/>
                </a:cubicBezTo>
                <a:cubicBezTo>
                  <a:pt x="3350239" y="1125292"/>
                  <a:pt x="3291303" y="1344888"/>
                  <a:pt x="3321231" y="1494554"/>
                </a:cubicBezTo>
                <a:cubicBezTo>
                  <a:pt x="3351159" y="1644220"/>
                  <a:pt x="3302292" y="1878550"/>
                  <a:pt x="3321231" y="2017648"/>
                </a:cubicBezTo>
                <a:cubicBezTo>
                  <a:pt x="3340170" y="2156746"/>
                  <a:pt x="3276904" y="2390869"/>
                  <a:pt x="3321231" y="2490923"/>
                </a:cubicBezTo>
                <a:cubicBezTo>
                  <a:pt x="3170512" y="2501386"/>
                  <a:pt x="2978085" y="2448865"/>
                  <a:pt x="2800905" y="2490923"/>
                </a:cubicBezTo>
                <a:cubicBezTo>
                  <a:pt x="2623725" y="2532981"/>
                  <a:pt x="2535094" y="2435113"/>
                  <a:pt x="2313791" y="2490923"/>
                </a:cubicBezTo>
                <a:cubicBezTo>
                  <a:pt x="2092488" y="2546733"/>
                  <a:pt x="1976485" y="2433102"/>
                  <a:pt x="1727040" y="2490923"/>
                </a:cubicBezTo>
                <a:cubicBezTo>
                  <a:pt x="1477595" y="2548744"/>
                  <a:pt x="1406254" y="2441843"/>
                  <a:pt x="1173502" y="2490923"/>
                </a:cubicBezTo>
                <a:cubicBezTo>
                  <a:pt x="940750" y="2540003"/>
                  <a:pt x="751284" y="2434158"/>
                  <a:pt x="553539" y="2490923"/>
                </a:cubicBezTo>
                <a:cubicBezTo>
                  <a:pt x="355794" y="2547688"/>
                  <a:pt x="229377" y="2484418"/>
                  <a:pt x="0" y="2490923"/>
                </a:cubicBezTo>
                <a:cubicBezTo>
                  <a:pt x="-30051" y="2270423"/>
                  <a:pt x="18167" y="2111800"/>
                  <a:pt x="0" y="1942920"/>
                </a:cubicBezTo>
                <a:cubicBezTo>
                  <a:pt x="-18167" y="1774040"/>
                  <a:pt x="26738" y="1727371"/>
                  <a:pt x="0" y="1519463"/>
                </a:cubicBezTo>
                <a:cubicBezTo>
                  <a:pt x="-26738" y="1311555"/>
                  <a:pt x="42689" y="1191874"/>
                  <a:pt x="0" y="1046188"/>
                </a:cubicBezTo>
                <a:cubicBezTo>
                  <a:pt x="-42689" y="900502"/>
                  <a:pt x="28585" y="720351"/>
                  <a:pt x="0" y="548003"/>
                </a:cubicBezTo>
                <a:cubicBezTo>
                  <a:pt x="-28585" y="375655"/>
                  <a:pt x="64382" y="124894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345214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6" name="Google Shape;236;p13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668" y="3080994"/>
            <a:ext cx="3099963" cy="2066642"/>
          </a:xfrm>
          <a:custGeom>
            <a:avLst/>
            <a:gdLst>
              <a:gd name="connsiteX0" fmla="*/ 0 w 3099963"/>
              <a:gd name="connsiteY0" fmla="*/ 0 h 2066642"/>
              <a:gd name="connsiteX1" fmla="*/ 485661 w 3099963"/>
              <a:gd name="connsiteY1" fmla="*/ 0 h 2066642"/>
              <a:gd name="connsiteX2" fmla="*/ 1033321 w 3099963"/>
              <a:gd name="connsiteY2" fmla="*/ 0 h 2066642"/>
              <a:gd name="connsiteX3" fmla="*/ 1456983 w 3099963"/>
              <a:gd name="connsiteY3" fmla="*/ 0 h 2066642"/>
              <a:gd name="connsiteX4" fmla="*/ 1942643 w 3099963"/>
              <a:gd name="connsiteY4" fmla="*/ 0 h 2066642"/>
              <a:gd name="connsiteX5" fmla="*/ 2459304 w 3099963"/>
              <a:gd name="connsiteY5" fmla="*/ 0 h 2066642"/>
              <a:gd name="connsiteX6" fmla="*/ 3099963 w 3099963"/>
              <a:gd name="connsiteY6" fmla="*/ 0 h 2066642"/>
              <a:gd name="connsiteX7" fmla="*/ 3099963 w 3099963"/>
              <a:gd name="connsiteY7" fmla="*/ 454661 h 2066642"/>
              <a:gd name="connsiteX8" fmla="*/ 3099963 w 3099963"/>
              <a:gd name="connsiteY8" fmla="*/ 1012655 h 2066642"/>
              <a:gd name="connsiteX9" fmla="*/ 3099963 w 3099963"/>
              <a:gd name="connsiteY9" fmla="*/ 1570648 h 2066642"/>
              <a:gd name="connsiteX10" fmla="*/ 3099963 w 3099963"/>
              <a:gd name="connsiteY10" fmla="*/ 2066642 h 2066642"/>
              <a:gd name="connsiteX11" fmla="*/ 2614302 w 3099963"/>
              <a:gd name="connsiteY11" fmla="*/ 2066642 h 2066642"/>
              <a:gd name="connsiteX12" fmla="*/ 2035642 w 3099963"/>
              <a:gd name="connsiteY12" fmla="*/ 2066642 h 2066642"/>
              <a:gd name="connsiteX13" fmla="*/ 1549982 w 3099963"/>
              <a:gd name="connsiteY13" fmla="*/ 2066642 h 2066642"/>
              <a:gd name="connsiteX14" fmla="*/ 1064321 w 3099963"/>
              <a:gd name="connsiteY14" fmla="*/ 2066642 h 2066642"/>
              <a:gd name="connsiteX15" fmla="*/ 609659 w 3099963"/>
              <a:gd name="connsiteY15" fmla="*/ 2066642 h 2066642"/>
              <a:gd name="connsiteX16" fmla="*/ 0 w 3099963"/>
              <a:gd name="connsiteY16" fmla="*/ 2066642 h 2066642"/>
              <a:gd name="connsiteX17" fmla="*/ 0 w 3099963"/>
              <a:gd name="connsiteY17" fmla="*/ 1508649 h 2066642"/>
              <a:gd name="connsiteX18" fmla="*/ 0 w 3099963"/>
              <a:gd name="connsiteY18" fmla="*/ 991988 h 2066642"/>
              <a:gd name="connsiteX19" fmla="*/ 0 w 3099963"/>
              <a:gd name="connsiteY19" fmla="*/ 454661 h 2066642"/>
              <a:gd name="connsiteX20" fmla="*/ 0 w 3099963"/>
              <a:gd name="connsiteY20" fmla="*/ 0 h 206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99963" h="2066642" extrusionOk="0">
                <a:moveTo>
                  <a:pt x="0" y="0"/>
                </a:moveTo>
                <a:cubicBezTo>
                  <a:pt x="163069" y="-24600"/>
                  <a:pt x="322873" y="31621"/>
                  <a:pt x="485661" y="0"/>
                </a:cubicBezTo>
                <a:cubicBezTo>
                  <a:pt x="648449" y="-31621"/>
                  <a:pt x="905269" y="63274"/>
                  <a:pt x="1033321" y="0"/>
                </a:cubicBezTo>
                <a:cubicBezTo>
                  <a:pt x="1161373" y="-63274"/>
                  <a:pt x="1324885" y="40026"/>
                  <a:pt x="1456983" y="0"/>
                </a:cubicBezTo>
                <a:cubicBezTo>
                  <a:pt x="1589081" y="-40026"/>
                  <a:pt x="1716893" y="15606"/>
                  <a:pt x="1942643" y="0"/>
                </a:cubicBezTo>
                <a:cubicBezTo>
                  <a:pt x="2168393" y="-15606"/>
                  <a:pt x="2304849" y="42523"/>
                  <a:pt x="2459304" y="0"/>
                </a:cubicBezTo>
                <a:cubicBezTo>
                  <a:pt x="2613759" y="-42523"/>
                  <a:pt x="2873230" y="13593"/>
                  <a:pt x="3099963" y="0"/>
                </a:cubicBezTo>
                <a:cubicBezTo>
                  <a:pt x="3124551" y="166261"/>
                  <a:pt x="3094896" y="346022"/>
                  <a:pt x="3099963" y="454661"/>
                </a:cubicBezTo>
                <a:cubicBezTo>
                  <a:pt x="3105030" y="563300"/>
                  <a:pt x="3074927" y="830377"/>
                  <a:pt x="3099963" y="1012655"/>
                </a:cubicBezTo>
                <a:cubicBezTo>
                  <a:pt x="3124999" y="1194933"/>
                  <a:pt x="3081932" y="1327808"/>
                  <a:pt x="3099963" y="1570648"/>
                </a:cubicBezTo>
                <a:cubicBezTo>
                  <a:pt x="3117994" y="1813488"/>
                  <a:pt x="3042576" y="1945387"/>
                  <a:pt x="3099963" y="2066642"/>
                </a:cubicBezTo>
                <a:cubicBezTo>
                  <a:pt x="2972629" y="2077627"/>
                  <a:pt x="2851432" y="2043731"/>
                  <a:pt x="2614302" y="2066642"/>
                </a:cubicBezTo>
                <a:cubicBezTo>
                  <a:pt x="2377172" y="2089553"/>
                  <a:pt x="2175631" y="2001320"/>
                  <a:pt x="2035642" y="2066642"/>
                </a:cubicBezTo>
                <a:cubicBezTo>
                  <a:pt x="1895653" y="2131964"/>
                  <a:pt x="1712674" y="2034695"/>
                  <a:pt x="1549982" y="2066642"/>
                </a:cubicBezTo>
                <a:cubicBezTo>
                  <a:pt x="1387290" y="2098589"/>
                  <a:pt x="1222244" y="2020939"/>
                  <a:pt x="1064321" y="2066642"/>
                </a:cubicBezTo>
                <a:cubicBezTo>
                  <a:pt x="906398" y="2112345"/>
                  <a:pt x="786165" y="2059454"/>
                  <a:pt x="609659" y="2066642"/>
                </a:cubicBezTo>
                <a:cubicBezTo>
                  <a:pt x="433153" y="2073830"/>
                  <a:pt x="133717" y="2026209"/>
                  <a:pt x="0" y="2066642"/>
                </a:cubicBezTo>
                <a:cubicBezTo>
                  <a:pt x="-22904" y="1842280"/>
                  <a:pt x="61598" y="1627651"/>
                  <a:pt x="0" y="1508649"/>
                </a:cubicBezTo>
                <a:cubicBezTo>
                  <a:pt x="-61598" y="1389647"/>
                  <a:pt x="59411" y="1163878"/>
                  <a:pt x="0" y="991988"/>
                </a:cubicBezTo>
                <a:cubicBezTo>
                  <a:pt x="-59411" y="820098"/>
                  <a:pt x="44326" y="642808"/>
                  <a:pt x="0" y="454661"/>
                </a:cubicBezTo>
                <a:cubicBezTo>
                  <a:pt x="-44326" y="266514"/>
                  <a:pt x="51199" y="1766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990143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7" name="Google Shape;237;p13" descr="Paveikslėlis, kuriame yra asmuo, lubos, vidinis, grupė&#10;&#10;Automatiškai sugeneruotas aprašyma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594" y="5328252"/>
            <a:ext cx="2577003" cy="1431668"/>
          </a:xfrm>
          <a:custGeom>
            <a:avLst/>
            <a:gdLst>
              <a:gd name="connsiteX0" fmla="*/ 0 w 2577003"/>
              <a:gd name="connsiteY0" fmla="*/ 0 h 1431668"/>
              <a:gd name="connsiteX1" fmla="*/ 438091 w 2577003"/>
              <a:gd name="connsiteY1" fmla="*/ 0 h 1431668"/>
              <a:gd name="connsiteX2" fmla="*/ 901951 w 2577003"/>
              <a:gd name="connsiteY2" fmla="*/ 0 h 1431668"/>
              <a:gd name="connsiteX3" fmla="*/ 1365812 w 2577003"/>
              <a:gd name="connsiteY3" fmla="*/ 0 h 1431668"/>
              <a:gd name="connsiteX4" fmla="*/ 1932752 w 2577003"/>
              <a:gd name="connsiteY4" fmla="*/ 0 h 1431668"/>
              <a:gd name="connsiteX5" fmla="*/ 2577003 w 2577003"/>
              <a:gd name="connsiteY5" fmla="*/ 0 h 1431668"/>
              <a:gd name="connsiteX6" fmla="*/ 2577003 w 2577003"/>
              <a:gd name="connsiteY6" fmla="*/ 477223 h 1431668"/>
              <a:gd name="connsiteX7" fmla="*/ 2577003 w 2577003"/>
              <a:gd name="connsiteY7" fmla="*/ 968762 h 1431668"/>
              <a:gd name="connsiteX8" fmla="*/ 2577003 w 2577003"/>
              <a:gd name="connsiteY8" fmla="*/ 1431668 h 1431668"/>
              <a:gd name="connsiteX9" fmla="*/ 2087372 w 2577003"/>
              <a:gd name="connsiteY9" fmla="*/ 1431668 h 1431668"/>
              <a:gd name="connsiteX10" fmla="*/ 1571972 w 2577003"/>
              <a:gd name="connsiteY10" fmla="*/ 1431668 h 1431668"/>
              <a:gd name="connsiteX11" fmla="*/ 1056571 w 2577003"/>
              <a:gd name="connsiteY11" fmla="*/ 1431668 h 1431668"/>
              <a:gd name="connsiteX12" fmla="*/ 592711 w 2577003"/>
              <a:gd name="connsiteY12" fmla="*/ 1431668 h 1431668"/>
              <a:gd name="connsiteX13" fmla="*/ 0 w 2577003"/>
              <a:gd name="connsiteY13" fmla="*/ 1431668 h 1431668"/>
              <a:gd name="connsiteX14" fmla="*/ 0 w 2577003"/>
              <a:gd name="connsiteY14" fmla="*/ 954445 h 1431668"/>
              <a:gd name="connsiteX15" fmla="*/ 0 w 2577003"/>
              <a:gd name="connsiteY15" fmla="*/ 448589 h 1431668"/>
              <a:gd name="connsiteX16" fmla="*/ 0 w 2577003"/>
              <a:gd name="connsiteY16" fmla="*/ 0 h 14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7003" h="1431668" extrusionOk="0">
                <a:moveTo>
                  <a:pt x="0" y="0"/>
                </a:moveTo>
                <a:cubicBezTo>
                  <a:pt x="105549" y="-32890"/>
                  <a:pt x="256175" y="6633"/>
                  <a:pt x="438091" y="0"/>
                </a:cubicBezTo>
                <a:cubicBezTo>
                  <a:pt x="620007" y="-6633"/>
                  <a:pt x="673953" y="35852"/>
                  <a:pt x="901951" y="0"/>
                </a:cubicBezTo>
                <a:cubicBezTo>
                  <a:pt x="1129949" y="-35852"/>
                  <a:pt x="1140704" y="29545"/>
                  <a:pt x="1365812" y="0"/>
                </a:cubicBezTo>
                <a:cubicBezTo>
                  <a:pt x="1590920" y="-29545"/>
                  <a:pt x="1697855" y="58857"/>
                  <a:pt x="1932752" y="0"/>
                </a:cubicBezTo>
                <a:cubicBezTo>
                  <a:pt x="2167649" y="-58857"/>
                  <a:pt x="2287061" y="67203"/>
                  <a:pt x="2577003" y="0"/>
                </a:cubicBezTo>
                <a:cubicBezTo>
                  <a:pt x="2632466" y="165062"/>
                  <a:pt x="2545560" y="313796"/>
                  <a:pt x="2577003" y="477223"/>
                </a:cubicBezTo>
                <a:cubicBezTo>
                  <a:pt x="2608446" y="640650"/>
                  <a:pt x="2568971" y="812883"/>
                  <a:pt x="2577003" y="968762"/>
                </a:cubicBezTo>
                <a:cubicBezTo>
                  <a:pt x="2585035" y="1124641"/>
                  <a:pt x="2533209" y="1267279"/>
                  <a:pt x="2577003" y="1431668"/>
                </a:cubicBezTo>
                <a:cubicBezTo>
                  <a:pt x="2418547" y="1458504"/>
                  <a:pt x="2308648" y="1418987"/>
                  <a:pt x="2087372" y="1431668"/>
                </a:cubicBezTo>
                <a:cubicBezTo>
                  <a:pt x="1866096" y="1444349"/>
                  <a:pt x="1804571" y="1393368"/>
                  <a:pt x="1571972" y="1431668"/>
                </a:cubicBezTo>
                <a:cubicBezTo>
                  <a:pt x="1339373" y="1469968"/>
                  <a:pt x="1264803" y="1384673"/>
                  <a:pt x="1056571" y="1431668"/>
                </a:cubicBezTo>
                <a:cubicBezTo>
                  <a:pt x="848339" y="1478663"/>
                  <a:pt x="766496" y="1403179"/>
                  <a:pt x="592711" y="1431668"/>
                </a:cubicBezTo>
                <a:cubicBezTo>
                  <a:pt x="418926" y="1460157"/>
                  <a:pt x="193818" y="1366919"/>
                  <a:pt x="0" y="1431668"/>
                </a:cubicBezTo>
                <a:cubicBezTo>
                  <a:pt x="-673" y="1270798"/>
                  <a:pt x="14547" y="1070631"/>
                  <a:pt x="0" y="954445"/>
                </a:cubicBezTo>
                <a:cubicBezTo>
                  <a:pt x="-14547" y="838259"/>
                  <a:pt x="22856" y="607940"/>
                  <a:pt x="0" y="448589"/>
                </a:cubicBezTo>
                <a:cubicBezTo>
                  <a:pt x="-22856" y="289238"/>
                  <a:pt x="35319" y="145590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91468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8" name="Google Shape;238;p13" descr="Paveikslėlis, kuriame yra laukas, pastatas, dangus, žemė&#10;&#10;Automatiškai sugeneruotas aprašym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9870" y="3080994"/>
            <a:ext cx="3651853" cy="2738889"/>
          </a:xfrm>
          <a:custGeom>
            <a:avLst/>
            <a:gdLst>
              <a:gd name="connsiteX0" fmla="*/ 0 w 3651853"/>
              <a:gd name="connsiteY0" fmla="*/ 0 h 2738889"/>
              <a:gd name="connsiteX1" fmla="*/ 558212 w 3651853"/>
              <a:gd name="connsiteY1" fmla="*/ 0 h 2738889"/>
              <a:gd name="connsiteX2" fmla="*/ 1079905 w 3651853"/>
              <a:gd name="connsiteY2" fmla="*/ 0 h 2738889"/>
              <a:gd name="connsiteX3" fmla="*/ 1638117 w 3651853"/>
              <a:gd name="connsiteY3" fmla="*/ 0 h 2738889"/>
              <a:gd name="connsiteX4" fmla="*/ 2159810 w 3651853"/>
              <a:gd name="connsiteY4" fmla="*/ 0 h 2738889"/>
              <a:gd name="connsiteX5" fmla="*/ 2644985 w 3651853"/>
              <a:gd name="connsiteY5" fmla="*/ 0 h 2738889"/>
              <a:gd name="connsiteX6" fmla="*/ 3651853 w 3651853"/>
              <a:gd name="connsiteY6" fmla="*/ 0 h 2738889"/>
              <a:gd name="connsiteX7" fmla="*/ 3651853 w 3651853"/>
              <a:gd name="connsiteY7" fmla="*/ 575167 h 2738889"/>
              <a:gd name="connsiteX8" fmla="*/ 3651853 w 3651853"/>
              <a:gd name="connsiteY8" fmla="*/ 1122944 h 2738889"/>
              <a:gd name="connsiteX9" fmla="*/ 3651853 w 3651853"/>
              <a:gd name="connsiteY9" fmla="*/ 1670722 h 2738889"/>
              <a:gd name="connsiteX10" fmla="*/ 3651853 w 3651853"/>
              <a:gd name="connsiteY10" fmla="*/ 2245889 h 2738889"/>
              <a:gd name="connsiteX11" fmla="*/ 3651853 w 3651853"/>
              <a:gd name="connsiteY11" fmla="*/ 2738889 h 2738889"/>
              <a:gd name="connsiteX12" fmla="*/ 3166678 w 3651853"/>
              <a:gd name="connsiteY12" fmla="*/ 2738889 h 2738889"/>
              <a:gd name="connsiteX13" fmla="*/ 2718022 w 3651853"/>
              <a:gd name="connsiteY13" fmla="*/ 2738889 h 2738889"/>
              <a:gd name="connsiteX14" fmla="*/ 2232847 w 3651853"/>
              <a:gd name="connsiteY14" fmla="*/ 2738889 h 2738889"/>
              <a:gd name="connsiteX15" fmla="*/ 1820710 w 3651853"/>
              <a:gd name="connsiteY15" fmla="*/ 2738889 h 2738889"/>
              <a:gd name="connsiteX16" fmla="*/ 1262498 w 3651853"/>
              <a:gd name="connsiteY16" fmla="*/ 2738889 h 2738889"/>
              <a:gd name="connsiteX17" fmla="*/ 777323 w 3651853"/>
              <a:gd name="connsiteY17" fmla="*/ 2738889 h 2738889"/>
              <a:gd name="connsiteX18" fmla="*/ 0 w 3651853"/>
              <a:gd name="connsiteY18" fmla="*/ 2738889 h 2738889"/>
              <a:gd name="connsiteX19" fmla="*/ 0 w 3651853"/>
              <a:gd name="connsiteY19" fmla="*/ 2273278 h 2738889"/>
              <a:gd name="connsiteX20" fmla="*/ 0 w 3651853"/>
              <a:gd name="connsiteY20" fmla="*/ 1670722 h 2738889"/>
              <a:gd name="connsiteX21" fmla="*/ 0 w 3651853"/>
              <a:gd name="connsiteY21" fmla="*/ 1177722 h 2738889"/>
              <a:gd name="connsiteX22" fmla="*/ 0 w 3651853"/>
              <a:gd name="connsiteY22" fmla="*/ 657333 h 2738889"/>
              <a:gd name="connsiteX23" fmla="*/ 0 w 3651853"/>
              <a:gd name="connsiteY23" fmla="*/ 0 h 273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51853" h="2738889" extrusionOk="0">
                <a:moveTo>
                  <a:pt x="0" y="0"/>
                </a:moveTo>
                <a:cubicBezTo>
                  <a:pt x="265904" y="-50523"/>
                  <a:pt x="298639" y="27759"/>
                  <a:pt x="558212" y="0"/>
                </a:cubicBezTo>
                <a:cubicBezTo>
                  <a:pt x="817785" y="-27759"/>
                  <a:pt x="830751" y="8021"/>
                  <a:pt x="1079905" y="0"/>
                </a:cubicBezTo>
                <a:cubicBezTo>
                  <a:pt x="1329059" y="-8021"/>
                  <a:pt x="1467709" y="45933"/>
                  <a:pt x="1638117" y="0"/>
                </a:cubicBezTo>
                <a:cubicBezTo>
                  <a:pt x="1808525" y="-45933"/>
                  <a:pt x="1973823" y="28669"/>
                  <a:pt x="2159810" y="0"/>
                </a:cubicBezTo>
                <a:cubicBezTo>
                  <a:pt x="2345797" y="-28669"/>
                  <a:pt x="2527165" y="35857"/>
                  <a:pt x="2644985" y="0"/>
                </a:cubicBezTo>
                <a:cubicBezTo>
                  <a:pt x="2762806" y="-35857"/>
                  <a:pt x="3381168" y="113006"/>
                  <a:pt x="3651853" y="0"/>
                </a:cubicBezTo>
                <a:cubicBezTo>
                  <a:pt x="3659948" y="281932"/>
                  <a:pt x="3590340" y="344747"/>
                  <a:pt x="3651853" y="575167"/>
                </a:cubicBezTo>
                <a:cubicBezTo>
                  <a:pt x="3713366" y="805587"/>
                  <a:pt x="3624100" y="949422"/>
                  <a:pt x="3651853" y="1122944"/>
                </a:cubicBezTo>
                <a:cubicBezTo>
                  <a:pt x="3679606" y="1296466"/>
                  <a:pt x="3650409" y="1496562"/>
                  <a:pt x="3651853" y="1670722"/>
                </a:cubicBezTo>
                <a:cubicBezTo>
                  <a:pt x="3653297" y="1844882"/>
                  <a:pt x="3610351" y="2121015"/>
                  <a:pt x="3651853" y="2245889"/>
                </a:cubicBezTo>
                <a:cubicBezTo>
                  <a:pt x="3693355" y="2370763"/>
                  <a:pt x="3600566" y="2560132"/>
                  <a:pt x="3651853" y="2738889"/>
                </a:cubicBezTo>
                <a:cubicBezTo>
                  <a:pt x="3464084" y="2746360"/>
                  <a:pt x="3326042" y="2729757"/>
                  <a:pt x="3166678" y="2738889"/>
                </a:cubicBezTo>
                <a:cubicBezTo>
                  <a:pt x="3007315" y="2748021"/>
                  <a:pt x="2912922" y="2698636"/>
                  <a:pt x="2718022" y="2738889"/>
                </a:cubicBezTo>
                <a:cubicBezTo>
                  <a:pt x="2523122" y="2779142"/>
                  <a:pt x="2416476" y="2709068"/>
                  <a:pt x="2232847" y="2738889"/>
                </a:cubicBezTo>
                <a:cubicBezTo>
                  <a:pt x="2049218" y="2768710"/>
                  <a:pt x="1937817" y="2736885"/>
                  <a:pt x="1820710" y="2738889"/>
                </a:cubicBezTo>
                <a:cubicBezTo>
                  <a:pt x="1703603" y="2740893"/>
                  <a:pt x="1465044" y="2700354"/>
                  <a:pt x="1262498" y="2738889"/>
                </a:cubicBezTo>
                <a:cubicBezTo>
                  <a:pt x="1059952" y="2777424"/>
                  <a:pt x="910031" y="2737101"/>
                  <a:pt x="777323" y="2738889"/>
                </a:cubicBezTo>
                <a:cubicBezTo>
                  <a:pt x="644615" y="2740677"/>
                  <a:pt x="295884" y="2720874"/>
                  <a:pt x="0" y="2738889"/>
                </a:cubicBezTo>
                <a:cubicBezTo>
                  <a:pt x="-54049" y="2542435"/>
                  <a:pt x="21564" y="2461951"/>
                  <a:pt x="0" y="2273278"/>
                </a:cubicBezTo>
                <a:cubicBezTo>
                  <a:pt x="-21564" y="2084605"/>
                  <a:pt x="48291" y="1833067"/>
                  <a:pt x="0" y="1670722"/>
                </a:cubicBezTo>
                <a:cubicBezTo>
                  <a:pt x="-48291" y="1508377"/>
                  <a:pt x="15440" y="1424122"/>
                  <a:pt x="0" y="1177722"/>
                </a:cubicBezTo>
                <a:cubicBezTo>
                  <a:pt x="-15440" y="931322"/>
                  <a:pt x="12082" y="777652"/>
                  <a:pt x="0" y="657333"/>
                </a:cubicBezTo>
                <a:cubicBezTo>
                  <a:pt x="-12082" y="537014"/>
                  <a:pt x="67427" y="185788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27962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3D35"/>
            </a:gs>
            <a:gs pos="35000">
              <a:srgbClr val="CD8D06"/>
            </a:gs>
            <a:gs pos="62000">
              <a:srgbClr val="FCDC99"/>
            </a:gs>
            <a:gs pos="100000">
              <a:srgbClr val="FDE7B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3200"/>
              <a:buFont typeface="Impact"/>
              <a:buNone/>
            </a:pPr>
            <a:r>
              <a:rPr lang="lt-LT" sz="3200" cap="none" dirty="0" err="1">
                <a:solidFill>
                  <a:srgbClr val="B63D35"/>
                </a:solidFill>
              </a:rPr>
              <a:t>Winners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of</a:t>
            </a:r>
            <a:r>
              <a:rPr lang="lt-LT" sz="3200" cap="none" dirty="0">
                <a:solidFill>
                  <a:srgbClr val="B63D35"/>
                </a:solidFill>
              </a:rPr>
              <a:t> 1st - 3rd </a:t>
            </a:r>
            <a:r>
              <a:rPr lang="lt-LT" sz="3200" cap="none" dirty="0" err="1">
                <a:solidFill>
                  <a:srgbClr val="B63D35"/>
                </a:solidFill>
              </a:rPr>
              <a:t>places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in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national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competitions</a:t>
            </a:r>
            <a:r>
              <a:rPr lang="lt-LT" sz="3200" cap="none" dirty="0">
                <a:solidFill>
                  <a:srgbClr val="B63D35"/>
                </a:solidFill>
              </a:rPr>
              <a:t>  are </a:t>
            </a:r>
            <a:r>
              <a:rPr lang="lt-LT" sz="3200" cap="none" dirty="0" err="1">
                <a:solidFill>
                  <a:srgbClr val="B63D35"/>
                </a:solidFill>
              </a:rPr>
              <a:t>awarded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cash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prizes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twice</a:t>
            </a:r>
            <a:r>
              <a:rPr lang="lt-LT" sz="3200" cap="none" dirty="0">
                <a:solidFill>
                  <a:srgbClr val="B63D35"/>
                </a:solidFill>
              </a:rPr>
              <a:t> a </a:t>
            </a:r>
            <a:r>
              <a:rPr lang="lt-LT" sz="3200" cap="none" dirty="0" err="1">
                <a:solidFill>
                  <a:srgbClr val="B63D35"/>
                </a:solidFill>
              </a:rPr>
              <a:t>year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by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the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District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Sports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and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Education</a:t>
            </a:r>
            <a:r>
              <a:rPr lang="lt-LT" sz="3200" cap="none" dirty="0">
                <a:solidFill>
                  <a:srgbClr val="B63D35"/>
                </a:solidFill>
              </a:rPr>
              <a:t> </a:t>
            </a:r>
            <a:r>
              <a:rPr lang="lt-LT" sz="3200" cap="none" dirty="0" err="1">
                <a:solidFill>
                  <a:srgbClr val="B63D35"/>
                </a:solidFill>
              </a:rPr>
              <a:t>Department</a:t>
            </a:r>
            <a:endParaRPr dirty="0"/>
          </a:p>
        </p:txBody>
      </p:sp>
      <p:pic>
        <p:nvPicPr>
          <p:cNvPr id="244" name="Google Shape;244;p14" descr="No description available."/>
          <p:cNvPicPr preferRelativeResize="0"/>
          <p:nvPr/>
        </p:nvPicPr>
        <p:blipFill rotWithShape="1">
          <a:blip r:embed="rId3">
            <a:alphaModFix/>
          </a:blip>
          <a:srcRect l="7821" r="1" b="2"/>
          <a:stretch/>
        </p:blipFill>
        <p:spPr>
          <a:xfrm>
            <a:off x="1295400" y="2178025"/>
            <a:ext cx="4800600" cy="3619500"/>
          </a:xfrm>
          <a:custGeom>
            <a:avLst/>
            <a:gdLst>
              <a:gd name="connsiteX0" fmla="*/ 0 w 4800600"/>
              <a:gd name="connsiteY0" fmla="*/ 0 h 3619500"/>
              <a:gd name="connsiteX1" fmla="*/ 485394 w 4800600"/>
              <a:gd name="connsiteY1" fmla="*/ 0 h 3619500"/>
              <a:gd name="connsiteX2" fmla="*/ 1066800 w 4800600"/>
              <a:gd name="connsiteY2" fmla="*/ 0 h 3619500"/>
              <a:gd name="connsiteX3" fmla="*/ 1552194 w 4800600"/>
              <a:gd name="connsiteY3" fmla="*/ 0 h 3619500"/>
              <a:gd name="connsiteX4" fmla="*/ 2085594 w 4800600"/>
              <a:gd name="connsiteY4" fmla="*/ 0 h 3619500"/>
              <a:gd name="connsiteX5" fmla="*/ 2667000 w 4800600"/>
              <a:gd name="connsiteY5" fmla="*/ 0 h 3619500"/>
              <a:gd name="connsiteX6" fmla="*/ 3296412 w 4800600"/>
              <a:gd name="connsiteY6" fmla="*/ 0 h 3619500"/>
              <a:gd name="connsiteX7" fmla="*/ 3781806 w 4800600"/>
              <a:gd name="connsiteY7" fmla="*/ 0 h 3619500"/>
              <a:gd name="connsiteX8" fmla="*/ 4219194 w 4800600"/>
              <a:gd name="connsiteY8" fmla="*/ 0 h 3619500"/>
              <a:gd name="connsiteX9" fmla="*/ 4800600 w 4800600"/>
              <a:gd name="connsiteY9" fmla="*/ 0 h 3619500"/>
              <a:gd name="connsiteX10" fmla="*/ 4800600 w 4800600"/>
              <a:gd name="connsiteY10" fmla="*/ 553266 h 3619500"/>
              <a:gd name="connsiteX11" fmla="*/ 4800600 w 4800600"/>
              <a:gd name="connsiteY11" fmla="*/ 1142728 h 3619500"/>
              <a:gd name="connsiteX12" fmla="*/ 4800600 w 4800600"/>
              <a:gd name="connsiteY12" fmla="*/ 1695994 h 3619500"/>
              <a:gd name="connsiteX13" fmla="*/ 4800600 w 4800600"/>
              <a:gd name="connsiteY13" fmla="*/ 2140676 h 3619500"/>
              <a:gd name="connsiteX14" fmla="*/ 4800600 w 4800600"/>
              <a:gd name="connsiteY14" fmla="*/ 2730137 h 3619500"/>
              <a:gd name="connsiteX15" fmla="*/ 4800600 w 4800600"/>
              <a:gd name="connsiteY15" fmla="*/ 3138624 h 3619500"/>
              <a:gd name="connsiteX16" fmla="*/ 4800600 w 4800600"/>
              <a:gd name="connsiteY16" fmla="*/ 3619500 h 3619500"/>
              <a:gd name="connsiteX17" fmla="*/ 4219194 w 4800600"/>
              <a:gd name="connsiteY17" fmla="*/ 3619500 h 3619500"/>
              <a:gd name="connsiteX18" fmla="*/ 3637788 w 4800600"/>
              <a:gd name="connsiteY18" fmla="*/ 3619500 h 3619500"/>
              <a:gd name="connsiteX19" fmla="*/ 3248406 w 4800600"/>
              <a:gd name="connsiteY19" fmla="*/ 3619500 h 3619500"/>
              <a:gd name="connsiteX20" fmla="*/ 2618994 w 4800600"/>
              <a:gd name="connsiteY20" fmla="*/ 3619500 h 3619500"/>
              <a:gd name="connsiteX21" fmla="*/ 2037588 w 4800600"/>
              <a:gd name="connsiteY21" fmla="*/ 3619500 h 3619500"/>
              <a:gd name="connsiteX22" fmla="*/ 1456182 w 4800600"/>
              <a:gd name="connsiteY22" fmla="*/ 3619500 h 3619500"/>
              <a:gd name="connsiteX23" fmla="*/ 922782 w 4800600"/>
              <a:gd name="connsiteY23" fmla="*/ 3619500 h 3619500"/>
              <a:gd name="connsiteX24" fmla="*/ 485394 w 4800600"/>
              <a:gd name="connsiteY24" fmla="*/ 3619500 h 3619500"/>
              <a:gd name="connsiteX25" fmla="*/ 0 w 4800600"/>
              <a:gd name="connsiteY25" fmla="*/ 3619500 h 3619500"/>
              <a:gd name="connsiteX26" fmla="*/ 0 w 4800600"/>
              <a:gd name="connsiteY26" fmla="*/ 3102429 h 3619500"/>
              <a:gd name="connsiteX27" fmla="*/ 0 w 4800600"/>
              <a:gd name="connsiteY27" fmla="*/ 2621552 h 3619500"/>
              <a:gd name="connsiteX28" fmla="*/ 0 w 4800600"/>
              <a:gd name="connsiteY28" fmla="*/ 2176871 h 3619500"/>
              <a:gd name="connsiteX29" fmla="*/ 0 w 4800600"/>
              <a:gd name="connsiteY29" fmla="*/ 1695994 h 3619500"/>
              <a:gd name="connsiteX30" fmla="*/ 0 w 4800600"/>
              <a:gd name="connsiteY30" fmla="*/ 1178923 h 3619500"/>
              <a:gd name="connsiteX31" fmla="*/ 0 w 4800600"/>
              <a:gd name="connsiteY31" fmla="*/ 589461 h 3619500"/>
              <a:gd name="connsiteX32" fmla="*/ 0 w 4800600"/>
              <a:gd name="connsiteY32" fmla="*/ 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0600" h="3619500" fill="none" extrusionOk="0">
                <a:moveTo>
                  <a:pt x="0" y="0"/>
                </a:moveTo>
                <a:cubicBezTo>
                  <a:pt x="237019" y="-48039"/>
                  <a:pt x="306460" y="8168"/>
                  <a:pt x="485394" y="0"/>
                </a:cubicBezTo>
                <a:cubicBezTo>
                  <a:pt x="664328" y="-8168"/>
                  <a:pt x="939335" y="16432"/>
                  <a:pt x="1066800" y="0"/>
                </a:cubicBezTo>
                <a:cubicBezTo>
                  <a:pt x="1194265" y="-16432"/>
                  <a:pt x="1344810" y="51968"/>
                  <a:pt x="1552194" y="0"/>
                </a:cubicBezTo>
                <a:cubicBezTo>
                  <a:pt x="1759578" y="-51968"/>
                  <a:pt x="1898091" y="8305"/>
                  <a:pt x="2085594" y="0"/>
                </a:cubicBezTo>
                <a:cubicBezTo>
                  <a:pt x="2273097" y="-8305"/>
                  <a:pt x="2516363" y="28024"/>
                  <a:pt x="2667000" y="0"/>
                </a:cubicBezTo>
                <a:cubicBezTo>
                  <a:pt x="2817637" y="-28024"/>
                  <a:pt x="3068342" y="42482"/>
                  <a:pt x="3296412" y="0"/>
                </a:cubicBezTo>
                <a:cubicBezTo>
                  <a:pt x="3524482" y="-42482"/>
                  <a:pt x="3648706" y="41074"/>
                  <a:pt x="3781806" y="0"/>
                </a:cubicBezTo>
                <a:cubicBezTo>
                  <a:pt x="3914906" y="-41074"/>
                  <a:pt x="4038375" y="45009"/>
                  <a:pt x="4219194" y="0"/>
                </a:cubicBezTo>
                <a:cubicBezTo>
                  <a:pt x="4400013" y="-45009"/>
                  <a:pt x="4571241" y="51726"/>
                  <a:pt x="4800600" y="0"/>
                </a:cubicBezTo>
                <a:cubicBezTo>
                  <a:pt x="4811773" y="271702"/>
                  <a:pt x="4791768" y="368105"/>
                  <a:pt x="4800600" y="553266"/>
                </a:cubicBezTo>
                <a:cubicBezTo>
                  <a:pt x="4809432" y="738427"/>
                  <a:pt x="4766956" y="856426"/>
                  <a:pt x="4800600" y="1142728"/>
                </a:cubicBezTo>
                <a:cubicBezTo>
                  <a:pt x="4834244" y="1429030"/>
                  <a:pt x="4782280" y="1496869"/>
                  <a:pt x="4800600" y="1695994"/>
                </a:cubicBezTo>
                <a:cubicBezTo>
                  <a:pt x="4818920" y="1895119"/>
                  <a:pt x="4770771" y="1943338"/>
                  <a:pt x="4800600" y="2140676"/>
                </a:cubicBezTo>
                <a:cubicBezTo>
                  <a:pt x="4830429" y="2338014"/>
                  <a:pt x="4745062" y="2598394"/>
                  <a:pt x="4800600" y="2730137"/>
                </a:cubicBezTo>
                <a:cubicBezTo>
                  <a:pt x="4856138" y="2861880"/>
                  <a:pt x="4761134" y="3053412"/>
                  <a:pt x="4800600" y="3138624"/>
                </a:cubicBezTo>
                <a:cubicBezTo>
                  <a:pt x="4840066" y="3223836"/>
                  <a:pt x="4798566" y="3446256"/>
                  <a:pt x="4800600" y="3619500"/>
                </a:cubicBezTo>
                <a:cubicBezTo>
                  <a:pt x="4601589" y="3619539"/>
                  <a:pt x="4480170" y="3603024"/>
                  <a:pt x="4219194" y="3619500"/>
                </a:cubicBezTo>
                <a:cubicBezTo>
                  <a:pt x="3958218" y="3635976"/>
                  <a:pt x="3829325" y="3608854"/>
                  <a:pt x="3637788" y="3619500"/>
                </a:cubicBezTo>
                <a:cubicBezTo>
                  <a:pt x="3446251" y="3630146"/>
                  <a:pt x="3337617" y="3590974"/>
                  <a:pt x="3248406" y="3619500"/>
                </a:cubicBezTo>
                <a:cubicBezTo>
                  <a:pt x="3159195" y="3648026"/>
                  <a:pt x="2915975" y="3565198"/>
                  <a:pt x="2618994" y="3619500"/>
                </a:cubicBezTo>
                <a:cubicBezTo>
                  <a:pt x="2322013" y="3673802"/>
                  <a:pt x="2177633" y="3565226"/>
                  <a:pt x="2037588" y="3619500"/>
                </a:cubicBezTo>
                <a:cubicBezTo>
                  <a:pt x="1897543" y="3673774"/>
                  <a:pt x="1630830" y="3590728"/>
                  <a:pt x="1456182" y="3619500"/>
                </a:cubicBezTo>
                <a:cubicBezTo>
                  <a:pt x="1281534" y="3648272"/>
                  <a:pt x="1108169" y="3572706"/>
                  <a:pt x="922782" y="3619500"/>
                </a:cubicBezTo>
                <a:cubicBezTo>
                  <a:pt x="737395" y="3666294"/>
                  <a:pt x="657226" y="3600358"/>
                  <a:pt x="485394" y="3619500"/>
                </a:cubicBezTo>
                <a:cubicBezTo>
                  <a:pt x="313562" y="3638642"/>
                  <a:pt x="199153" y="3576619"/>
                  <a:pt x="0" y="3619500"/>
                </a:cubicBezTo>
                <a:cubicBezTo>
                  <a:pt x="-43695" y="3511696"/>
                  <a:pt x="58432" y="3262014"/>
                  <a:pt x="0" y="3102429"/>
                </a:cubicBezTo>
                <a:cubicBezTo>
                  <a:pt x="-58432" y="2942844"/>
                  <a:pt x="42166" y="2794970"/>
                  <a:pt x="0" y="2621552"/>
                </a:cubicBezTo>
                <a:cubicBezTo>
                  <a:pt x="-42166" y="2448134"/>
                  <a:pt x="32058" y="2322495"/>
                  <a:pt x="0" y="2176871"/>
                </a:cubicBezTo>
                <a:cubicBezTo>
                  <a:pt x="-32058" y="2031247"/>
                  <a:pt x="22490" y="1838927"/>
                  <a:pt x="0" y="1695994"/>
                </a:cubicBezTo>
                <a:cubicBezTo>
                  <a:pt x="-22490" y="1553061"/>
                  <a:pt x="55312" y="1409873"/>
                  <a:pt x="0" y="1178923"/>
                </a:cubicBezTo>
                <a:cubicBezTo>
                  <a:pt x="-55312" y="947973"/>
                  <a:pt x="67393" y="734828"/>
                  <a:pt x="0" y="589461"/>
                </a:cubicBezTo>
                <a:cubicBezTo>
                  <a:pt x="-67393" y="444094"/>
                  <a:pt x="48618" y="160738"/>
                  <a:pt x="0" y="0"/>
                </a:cubicBezTo>
                <a:close/>
              </a:path>
              <a:path w="4800600" h="3619500" stroke="0" extrusionOk="0">
                <a:moveTo>
                  <a:pt x="0" y="0"/>
                </a:moveTo>
                <a:cubicBezTo>
                  <a:pt x="253706" y="-56927"/>
                  <a:pt x="382003" y="3326"/>
                  <a:pt x="533400" y="0"/>
                </a:cubicBezTo>
                <a:cubicBezTo>
                  <a:pt x="684797" y="-3326"/>
                  <a:pt x="837161" y="26748"/>
                  <a:pt x="922782" y="0"/>
                </a:cubicBezTo>
                <a:cubicBezTo>
                  <a:pt x="1008403" y="-26748"/>
                  <a:pt x="1200227" y="38393"/>
                  <a:pt x="1360170" y="0"/>
                </a:cubicBezTo>
                <a:cubicBezTo>
                  <a:pt x="1520113" y="-38393"/>
                  <a:pt x="1707359" y="18206"/>
                  <a:pt x="1941576" y="0"/>
                </a:cubicBezTo>
                <a:cubicBezTo>
                  <a:pt x="2175793" y="-18206"/>
                  <a:pt x="2188906" y="6651"/>
                  <a:pt x="2378964" y="0"/>
                </a:cubicBezTo>
                <a:cubicBezTo>
                  <a:pt x="2569022" y="-6651"/>
                  <a:pt x="2629157" y="16517"/>
                  <a:pt x="2768346" y="0"/>
                </a:cubicBezTo>
                <a:cubicBezTo>
                  <a:pt x="2907535" y="-16517"/>
                  <a:pt x="2993137" y="38847"/>
                  <a:pt x="3205734" y="0"/>
                </a:cubicBezTo>
                <a:cubicBezTo>
                  <a:pt x="3418331" y="-38847"/>
                  <a:pt x="3532986" y="5780"/>
                  <a:pt x="3835146" y="0"/>
                </a:cubicBezTo>
                <a:cubicBezTo>
                  <a:pt x="4137306" y="-5780"/>
                  <a:pt x="4070030" y="7365"/>
                  <a:pt x="4272534" y="0"/>
                </a:cubicBezTo>
                <a:cubicBezTo>
                  <a:pt x="4475038" y="-7365"/>
                  <a:pt x="4599683" y="35839"/>
                  <a:pt x="4800600" y="0"/>
                </a:cubicBezTo>
                <a:cubicBezTo>
                  <a:pt x="4852049" y="223771"/>
                  <a:pt x="4766997" y="263185"/>
                  <a:pt x="4800600" y="480876"/>
                </a:cubicBezTo>
                <a:cubicBezTo>
                  <a:pt x="4834203" y="698567"/>
                  <a:pt x="4745617" y="840078"/>
                  <a:pt x="4800600" y="961753"/>
                </a:cubicBezTo>
                <a:cubicBezTo>
                  <a:pt x="4855583" y="1083428"/>
                  <a:pt x="4783742" y="1245769"/>
                  <a:pt x="4800600" y="1442629"/>
                </a:cubicBezTo>
                <a:cubicBezTo>
                  <a:pt x="4817458" y="1639489"/>
                  <a:pt x="4740617" y="1763688"/>
                  <a:pt x="4800600" y="1959701"/>
                </a:cubicBezTo>
                <a:cubicBezTo>
                  <a:pt x="4860583" y="2155714"/>
                  <a:pt x="4795993" y="2308774"/>
                  <a:pt x="4800600" y="2404382"/>
                </a:cubicBezTo>
                <a:cubicBezTo>
                  <a:pt x="4805207" y="2499990"/>
                  <a:pt x="4747296" y="2644048"/>
                  <a:pt x="4800600" y="2849064"/>
                </a:cubicBezTo>
                <a:cubicBezTo>
                  <a:pt x="4853904" y="3054080"/>
                  <a:pt x="4749145" y="3263097"/>
                  <a:pt x="4800600" y="3619500"/>
                </a:cubicBezTo>
                <a:cubicBezTo>
                  <a:pt x="4615023" y="3637379"/>
                  <a:pt x="4532046" y="3588969"/>
                  <a:pt x="4411218" y="3619500"/>
                </a:cubicBezTo>
                <a:cubicBezTo>
                  <a:pt x="4290390" y="3650031"/>
                  <a:pt x="4171686" y="3588788"/>
                  <a:pt x="3973830" y="3619500"/>
                </a:cubicBezTo>
                <a:cubicBezTo>
                  <a:pt x="3775974" y="3650212"/>
                  <a:pt x="3729640" y="3569673"/>
                  <a:pt x="3536442" y="3619500"/>
                </a:cubicBezTo>
                <a:cubicBezTo>
                  <a:pt x="3343244" y="3669327"/>
                  <a:pt x="3110652" y="3557698"/>
                  <a:pt x="2955036" y="3619500"/>
                </a:cubicBezTo>
                <a:cubicBezTo>
                  <a:pt x="2799420" y="3681302"/>
                  <a:pt x="2579474" y="3596445"/>
                  <a:pt x="2469642" y="3619500"/>
                </a:cubicBezTo>
                <a:cubicBezTo>
                  <a:pt x="2359810" y="3642555"/>
                  <a:pt x="2203429" y="3581947"/>
                  <a:pt x="2080260" y="3619500"/>
                </a:cubicBezTo>
                <a:cubicBezTo>
                  <a:pt x="1957091" y="3657053"/>
                  <a:pt x="1747178" y="3610980"/>
                  <a:pt x="1642872" y="3619500"/>
                </a:cubicBezTo>
                <a:cubicBezTo>
                  <a:pt x="1538566" y="3628020"/>
                  <a:pt x="1284537" y="3567713"/>
                  <a:pt x="1013460" y="3619500"/>
                </a:cubicBezTo>
                <a:cubicBezTo>
                  <a:pt x="742383" y="3671287"/>
                  <a:pt x="425420" y="3535125"/>
                  <a:pt x="0" y="3619500"/>
                </a:cubicBezTo>
                <a:cubicBezTo>
                  <a:pt x="-50138" y="3380898"/>
                  <a:pt x="53849" y="3350568"/>
                  <a:pt x="0" y="3102429"/>
                </a:cubicBezTo>
                <a:cubicBezTo>
                  <a:pt x="-53849" y="2854290"/>
                  <a:pt x="39245" y="2816364"/>
                  <a:pt x="0" y="2693942"/>
                </a:cubicBezTo>
                <a:cubicBezTo>
                  <a:pt x="-39245" y="2571520"/>
                  <a:pt x="46836" y="2336446"/>
                  <a:pt x="0" y="2213066"/>
                </a:cubicBezTo>
                <a:cubicBezTo>
                  <a:pt x="-46836" y="2089686"/>
                  <a:pt x="63252" y="1806069"/>
                  <a:pt x="0" y="1659799"/>
                </a:cubicBezTo>
                <a:cubicBezTo>
                  <a:pt x="-63252" y="1513529"/>
                  <a:pt x="37197" y="1343416"/>
                  <a:pt x="0" y="1251313"/>
                </a:cubicBezTo>
                <a:cubicBezTo>
                  <a:pt x="-37197" y="1159210"/>
                  <a:pt x="47282" y="873430"/>
                  <a:pt x="0" y="770436"/>
                </a:cubicBezTo>
                <a:cubicBezTo>
                  <a:pt x="-47282" y="667442"/>
                  <a:pt x="17953" y="384544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796967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45" name="Google Shape;245;p14" descr="No description available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178025"/>
            <a:ext cx="5048250" cy="3619500"/>
          </a:xfrm>
          <a:custGeom>
            <a:avLst/>
            <a:gdLst>
              <a:gd name="connsiteX0" fmla="*/ 0 w 5048250"/>
              <a:gd name="connsiteY0" fmla="*/ 0 h 3619500"/>
              <a:gd name="connsiteX1" fmla="*/ 611399 w 5048250"/>
              <a:gd name="connsiteY1" fmla="*/ 0 h 3619500"/>
              <a:gd name="connsiteX2" fmla="*/ 1172316 w 5048250"/>
              <a:gd name="connsiteY2" fmla="*/ 0 h 3619500"/>
              <a:gd name="connsiteX3" fmla="*/ 1632267 w 5048250"/>
              <a:gd name="connsiteY3" fmla="*/ 0 h 3619500"/>
              <a:gd name="connsiteX4" fmla="*/ 2294149 w 5048250"/>
              <a:gd name="connsiteY4" fmla="*/ 0 h 3619500"/>
              <a:gd name="connsiteX5" fmla="*/ 2905548 w 5048250"/>
              <a:gd name="connsiteY5" fmla="*/ 0 h 3619500"/>
              <a:gd name="connsiteX6" fmla="*/ 3466465 w 5048250"/>
              <a:gd name="connsiteY6" fmla="*/ 0 h 3619500"/>
              <a:gd name="connsiteX7" fmla="*/ 4027382 w 5048250"/>
              <a:gd name="connsiteY7" fmla="*/ 0 h 3619500"/>
              <a:gd name="connsiteX8" fmla="*/ 5048250 w 5048250"/>
              <a:gd name="connsiteY8" fmla="*/ 0 h 3619500"/>
              <a:gd name="connsiteX9" fmla="*/ 5048250 w 5048250"/>
              <a:gd name="connsiteY9" fmla="*/ 589461 h 3619500"/>
              <a:gd name="connsiteX10" fmla="*/ 5048250 w 5048250"/>
              <a:gd name="connsiteY10" fmla="*/ 1106533 h 3619500"/>
              <a:gd name="connsiteX11" fmla="*/ 5048250 w 5048250"/>
              <a:gd name="connsiteY11" fmla="*/ 1551214 h 3619500"/>
              <a:gd name="connsiteX12" fmla="*/ 5048250 w 5048250"/>
              <a:gd name="connsiteY12" fmla="*/ 2032091 h 3619500"/>
              <a:gd name="connsiteX13" fmla="*/ 5048250 w 5048250"/>
              <a:gd name="connsiteY13" fmla="*/ 2476772 h 3619500"/>
              <a:gd name="connsiteX14" fmla="*/ 5048250 w 5048250"/>
              <a:gd name="connsiteY14" fmla="*/ 3066234 h 3619500"/>
              <a:gd name="connsiteX15" fmla="*/ 5048250 w 5048250"/>
              <a:gd name="connsiteY15" fmla="*/ 3619500 h 3619500"/>
              <a:gd name="connsiteX16" fmla="*/ 4537816 w 5048250"/>
              <a:gd name="connsiteY16" fmla="*/ 3619500 h 3619500"/>
              <a:gd name="connsiteX17" fmla="*/ 3875934 w 5048250"/>
              <a:gd name="connsiteY17" fmla="*/ 3619500 h 3619500"/>
              <a:gd name="connsiteX18" fmla="*/ 3365500 w 5048250"/>
              <a:gd name="connsiteY18" fmla="*/ 3619500 h 3619500"/>
              <a:gd name="connsiteX19" fmla="*/ 2855066 w 5048250"/>
              <a:gd name="connsiteY19" fmla="*/ 3619500 h 3619500"/>
              <a:gd name="connsiteX20" fmla="*/ 2243667 w 5048250"/>
              <a:gd name="connsiteY20" fmla="*/ 3619500 h 3619500"/>
              <a:gd name="connsiteX21" fmla="*/ 1783715 w 5048250"/>
              <a:gd name="connsiteY21" fmla="*/ 3619500 h 3619500"/>
              <a:gd name="connsiteX22" fmla="*/ 1121833 w 5048250"/>
              <a:gd name="connsiteY22" fmla="*/ 3619500 h 3619500"/>
              <a:gd name="connsiteX23" fmla="*/ 510434 w 5048250"/>
              <a:gd name="connsiteY23" fmla="*/ 3619500 h 3619500"/>
              <a:gd name="connsiteX24" fmla="*/ 0 w 5048250"/>
              <a:gd name="connsiteY24" fmla="*/ 3619500 h 3619500"/>
              <a:gd name="connsiteX25" fmla="*/ 0 w 5048250"/>
              <a:gd name="connsiteY25" fmla="*/ 3030039 h 3619500"/>
              <a:gd name="connsiteX26" fmla="*/ 0 w 5048250"/>
              <a:gd name="connsiteY26" fmla="*/ 2440577 h 3619500"/>
              <a:gd name="connsiteX27" fmla="*/ 0 w 5048250"/>
              <a:gd name="connsiteY27" fmla="*/ 1995896 h 3619500"/>
              <a:gd name="connsiteX28" fmla="*/ 0 w 5048250"/>
              <a:gd name="connsiteY28" fmla="*/ 1515019 h 3619500"/>
              <a:gd name="connsiteX29" fmla="*/ 0 w 5048250"/>
              <a:gd name="connsiteY29" fmla="*/ 1106533 h 3619500"/>
              <a:gd name="connsiteX30" fmla="*/ 0 w 5048250"/>
              <a:gd name="connsiteY30" fmla="*/ 661851 h 3619500"/>
              <a:gd name="connsiteX31" fmla="*/ 0 w 5048250"/>
              <a:gd name="connsiteY31" fmla="*/ 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48250" h="3619500" extrusionOk="0">
                <a:moveTo>
                  <a:pt x="0" y="0"/>
                </a:moveTo>
                <a:cubicBezTo>
                  <a:pt x="237877" y="-32128"/>
                  <a:pt x="372940" y="17901"/>
                  <a:pt x="611399" y="0"/>
                </a:cubicBezTo>
                <a:cubicBezTo>
                  <a:pt x="849858" y="-17901"/>
                  <a:pt x="1031089" y="19239"/>
                  <a:pt x="1172316" y="0"/>
                </a:cubicBezTo>
                <a:cubicBezTo>
                  <a:pt x="1313543" y="-19239"/>
                  <a:pt x="1445582" y="53534"/>
                  <a:pt x="1632267" y="0"/>
                </a:cubicBezTo>
                <a:cubicBezTo>
                  <a:pt x="1818952" y="-53534"/>
                  <a:pt x="2062218" y="17249"/>
                  <a:pt x="2294149" y="0"/>
                </a:cubicBezTo>
                <a:cubicBezTo>
                  <a:pt x="2526080" y="-17249"/>
                  <a:pt x="2723081" y="22322"/>
                  <a:pt x="2905548" y="0"/>
                </a:cubicBezTo>
                <a:cubicBezTo>
                  <a:pt x="3088015" y="-22322"/>
                  <a:pt x="3249261" y="46470"/>
                  <a:pt x="3466465" y="0"/>
                </a:cubicBezTo>
                <a:cubicBezTo>
                  <a:pt x="3683669" y="-46470"/>
                  <a:pt x="3834771" y="44305"/>
                  <a:pt x="4027382" y="0"/>
                </a:cubicBezTo>
                <a:cubicBezTo>
                  <a:pt x="4219993" y="-44305"/>
                  <a:pt x="4726838" y="50422"/>
                  <a:pt x="5048250" y="0"/>
                </a:cubicBezTo>
                <a:cubicBezTo>
                  <a:pt x="5100469" y="262278"/>
                  <a:pt x="4996728" y="309429"/>
                  <a:pt x="5048250" y="589461"/>
                </a:cubicBezTo>
                <a:cubicBezTo>
                  <a:pt x="5099772" y="869493"/>
                  <a:pt x="5000396" y="960878"/>
                  <a:pt x="5048250" y="1106533"/>
                </a:cubicBezTo>
                <a:cubicBezTo>
                  <a:pt x="5096104" y="1252188"/>
                  <a:pt x="5037249" y="1351394"/>
                  <a:pt x="5048250" y="1551214"/>
                </a:cubicBezTo>
                <a:cubicBezTo>
                  <a:pt x="5059251" y="1751034"/>
                  <a:pt x="5011619" y="1806335"/>
                  <a:pt x="5048250" y="2032091"/>
                </a:cubicBezTo>
                <a:cubicBezTo>
                  <a:pt x="5084881" y="2257847"/>
                  <a:pt x="5024198" y="2307123"/>
                  <a:pt x="5048250" y="2476772"/>
                </a:cubicBezTo>
                <a:cubicBezTo>
                  <a:pt x="5072302" y="2646421"/>
                  <a:pt x="4987000" y="2822168"/>
                  <a:pt x="5048250" y="3066234"/>
                </a:cubicBezTo>
                <a:cubicBezTo>
                  <a:pt x="5109500" y="3310300"/>
                  <a:pt x="4983142" y="3456782"/>
                  <a:pt x="5048250" y="3619500"/>
                </a:cubicBezTo>
                <a:cubicBezTo>
                  <a:pt x="4873307" y="3635098"/>
                  <a:pt x="4772973" y="3593235"/>
                  <a:pt x="4537816" y="3619500"/>
                </a:cubicBezTo>
                <a:cubicBezTo>
                  <a:pt x="4302659" y="3645765"/>
                  <a:pt x="4100140" y="3569908"/>
                  <a:pt x="3875934" y="3619500"/>
                </a:cubicBezTo>
                <a:cubicBezTo>
                  <a:pt x="3651728" y="3669092"/>
                  <a:pt x="3594836" y="3565573"/>
                  <a:pt x="3365500" y="3619500"/>
                </a:cubicBezTo>
                <a:cubicBezTo>
                  <a:pt x="3136164" y="3673427"/>
                  <a:pt x="3032533" y="3582619"/>
                  <a:pt x="2855066" y="3619500"/>
                </a:cubicBezTo>
                <a:cubicBezTo>
                  <a:pt x="2677599" y="3656381"/>
                  <a:pt x="2481264" y="3591835"/>
                  <a:pt x="2243667" y="3619500"/>
                </a:cubicBezTo>
                <a:cubicBezTo>
                  <a:pt x="2006070" y="3647165"/>
                  <a:pt x="1953303" y="3595685"/>
                  <a:pt x="1783715" y="3619500"/>
                </a:cubicBezTo>
                <a:cubicBezTo>
                  <a:pt x="1614127" y="3643315"/>
                  <a:pt x="1399085" y="3606283"/>
                  <a:pt x="1121833" y="3619500"/>
                </a:cubicBezTo>
                <a:cubicBezTo>
                  <a:pt x="844581" y="3632717"/>
                  <a:pt x="738428" y="3564280"/>
                  <a:pt x="510434" y="3619500"/>
                </a:cubicBezTo>
                <a:cubicBezTo>
                  <a:pt x="282440" y="3674720"/>
                  <a:pt x="164573" y="3600177"/>
                  <a:pt x="0" y="3619500"/>
                </a:cubicBezTo>
                <a:cubicBezTo>
                  <a:pt x="-23475" y="3494144"/>
                  <a:pt x="34400" y="3313154"/>
                  <a:pt x="0" y="3030039"/>
                </a:cubicBezTo>
                <a:cubicBezTo>
                  <a:pt x="-34400" y="2746924"/>
                  <a:pt x="8916" y="2693806"/>
                  <a:pt x="0" y="2440577"/>
                </a:cubicBezTo>
                <a:cubicBezTo>
                  <a:pt x="-8916" y="2187348"/>
                  <a:pt x="27331" y="2166667"/>
                  <a:pt x="0" y="1995896"/>
                </a:cubicBezTo>
                <a:cubicBezTo>
                  <a:pt x="-27331" y="1825125"/>
                  <a:pt x="39303" y="1721842"/>
                  <a:pt x="0" y="1515019"/>
                </a:cubicBezTo>
                <a:cubicBezTo>
                  <a:pt x="-39303" y="1308196"/>
                  <a:pt x="38308" y="1207542"/>
                  <a:pt x="0" y="1106533"/>
                </a:cubicBezTo>
                <a:cubicBezTo>
                  <a:pt x="-38308" y="1005524"/>
                  <a:pt x="40415" y="774495"/>
                  <a:pt x="0" y="661851"/>
                </a:cubicBezTo>
                <a:cubicBezTo>
                  <a:pt x="-40415" y="549207"/>
                  <a:pt x="65109" y="284467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546950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0A5"/>
            </a:gs>
            <a:gs pos="46000">
              <a:srgbClr val="F7B62D"/>
            </a:gs>
            <a:gs pos="100000">
              <a:srgbClr val="A4700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2294313" y="592000"/>
            <a:ext cx="9472237" cy="9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ct val="100000"/>
              <a:buFont typeface="Impact"/>
              <a:buNone/>
            </a:pPr>
            <a:r>
              <a:rPr lang="lt-LT" sz="3600" cap="none" dirty="0" err="1">
                <a:solidFill>
                  <a:srgbClr val="B63D35"/>
                </a:solidFill>
              </a:rPr>
              <a:t>Motivating</a:t>
            </a:r>
            <a:r>
              <a:rPr lang="lt-LT" sz="3600" cap="none" dirty="0">
                <a:solidFill>
                  <a:srgbClr val="B63D35"/>
                </a:solidFill>
              </a:rPr>
              <a:t> </a:t>
            </a:r>
            <a:r>
              <a:rPr lang="lt-LT" sz="3600" cap="none" dirty="0" err="1">
                <a:solidFill>
                  <a:srgbClr val="B63D35"/>
                </a:solidFill>
              </a:rPr>
              <a:t>students</a:t>
            </a:r>
            <a:r>
              <a:rPr lang="lt-LT" sz="3600" cap="none" dirty="0">
                <a:solidFill>
                  <a:srgbClr val="B63D35"/>
                </a:solidFill>
              </a:rPr>
              <a:t> </a:t>
            </a:r>
            <a:r>
              <a:rPr lang="lt-LT" sz="3600" cap="none" dirty="0" err="1">
                <a:solidFill>
                  <a:srgbClr val="B63D35"/>
                </a:solidFill>
              </a:rPr>
              <a:t>with</a:t>
            </a:r>
            <a:r>
              <a:rPr lang="lt-LT" sz="3600" cap="none" dirty="0">
                <a:solidFill>
                  <a:srgbClr val="B63D35"/>
                </a:solidFill>
              </a:rPr>
              <a:t> </a:t>
            </a:r>
            <a:r>
              <a:rPr lang="lt-LT" sz="3600" cap="none" dirty="0" err="1">
                <a:solidFill>
                  <a:srgbClr val="B63D35"/>
                </a:solidFill>
              </a:rPr>
              <a:t>learning</a:t>
            </a:r>
            <a:r>
              <a:rPr lang="lt-LT" sz="3600" cap="none" dirty="0">
                <a:solidFill>
                  <a:srgbClr val="B63D35"/>
                </a:solidFill>
              </a:rPr>
              <a:t> </a:t>
            </a:r>
            <a:r>
              <a:rPr lang="lt-LT" sz="3600" cap="none" dirty="0" err="1">
                <a:solidFill>
                  <a:srgbClr val="B63D35"/>
                </a:solidFill>
              </a:rPr>
              <a:t>difficulties</a:t>
            </a:r>
            <a:endParaRPr dirty="0"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1"/>
          </p:nvPr>
        </p:nvSpPr>
        <p:spPr>
          <a:xfrm>
            <a:off x="2942704" y="1772921"/>
            <a:ext cx="8499417" cy="303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2800"/>
              <a:buFont typeface="Arial"/>
              <a:buChar char="•"/>
            </a:pPr>
            <a:r>
              <a:rPr lang="lt-LT" sz="2800" cap="none" dirty="0" err="1">
                <a:solidFill>
                  <a:srgbClr val="B63D35"/>
                </a:solidFill>
              </a:rPr>
              <a:t>For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pupils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with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learning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difficulties</a:t>
            </a:r>
            <a:r>
              <a:rPr lang="lt-LT" sz="2800" cap="none" dirty="0">
                <a:solidFill>
                  <a:srgbClr val="B63D35"/>
                </a:solidFill>
              </a:rPr>
              <a:t>, </a:t>
            </a:r>
            <a:r>
              <a:rPr lang="lt-LT" sz="2800" cap="none" dirty="0" err="1">
                <a:solidFill>
                  <a:srgbClr val="B63D35"/>
                </a:solidFill>
              </a:rPr>
              <a:t>extra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guidance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is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provided</a:t>
            </a:r>
            <a:r>
              <a:rPr lang="lt-LT" sz="2800" cap="none" dirty="0">
                <a:solidFill>
                  <a:srgbClr val="B63D35"/>
                </a:solidFill>
              </a:rPr>
              <a:t> to </a:t>
            </a:r>
            <a:r>
              <a:rPr lang="lt-LT" sz="2800" cap="none" dirty="0" err="1">
                <a:solidFill>
                  <a:srgbClr val="B63D35"/>
                </a:solidFill>
              </a:rPr>
              <a:t>overcome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learning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gaps</a:t>
            </a:r>
            <a:r>
              <a:rPr lang="lt-LT" sz="2800" cap="none" dirty="0">
                <a:solidFill>
                  <a:srgbClr val="B63D35"/>
                </a:solidFill>
              </a:rPr>
              <a:t>;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2800"/>
              <a:buFont typeface="Arial"/>
              <a:buChar char="•"/>
            </a:pP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800"/>
              <a:buFont typeface="Arial"/>
              <a:buChar char="•"/>
            </a:pPr>
            <a:r>
              <a:rPr lang="lt-LT" sz="2800" cap="none" dirty="0" err="1">
                <a:solidFill>
                  <a:srgbClr val="B63D35"/>
                </a:solidFill>
              </a:rPr>
              <a:t>They</a:t>
            </a:r>
            <a:r>
              <a:rPr lang="lt-LT" sz="2800" cap="none" dirty="0">
                <a:solidFill>
                  <a:srgbClr val="B63D35"/>
                </a:solidFill>
              </a:rPr>
              <a:t> are </a:t>
            </a:r>
            <a:r>
              <a:rPr lang="lt-LT" sz="2800" cap="none" dirty="0" err="1">
                <a:solidFill>
                  <a:srgbClr val="B63D35"/>
                </a:solidFill>
              </a:rPr>
              <a:t>given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personalised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assignments</a:t>
            </a:r>
            <a:r>
              <a:rPr lang="lt-LT" sz="2800" cap="none" dirty="0">
                <a:solidFill>
                  <a:srgbClr val="B63D35"/>
                </a:solidFill>
              </a:rPr>
              <a:t>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800"/>
              <a:buFont typeface="Arial"/>
              <a:buChar char="•"/>
            </a:pP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800"/>
              <a:buFont typeface="Arial"/>
              <a:buChar char="•"/>
            </a:pPr>
            <a:r>
              <a:rPr lang="lt-LT" sz="2800" cap="none" dirty="0" err="1">
                <a:solidFill>
                  <a:srgbClr val="B63D35"/>
                </a:solidFill>
              </a:rPr>
              <a:t>In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primary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classes</a:t>
            </a:r>
            <a:r>
              <a:rPr lang="lt-LT" sz="2800" cap="none" dirty="0">
                <a:solidFill>
                  <a:srgbClr val="B63D35"/>
                </a:solidFill>
              </a:rPr>
              <a:t>, </a:t>
            </a:r>
            <a:r>
              <a:rPr lang="lt-LT" sz="2800" cap="none" dirty="0" err="1">
                <a:solidFill>
                  <a:srgbClr val="B63D35"/>
                </a:solidFill>
              </a:rPr>
              <a:t>these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pupils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dirty="0">
                <a:solidFill>
                  <a:srgbClr val="B63D35"/>
                </a:solidFill>
              </a:rPr>
              <a:t>are </a:t>
            </a:r>
            <a:r>
              <a:rPr lang="lt-LT" sz="2800" dirty="0" err="1">
                <a:solidFill>
                  <a:srgbClr val="B63D35"/>
                </a:solidFill>
              </a:rPr>
              <a:t>taught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not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only</a:t>
            </a:r>
            <a:r>
              <a:rPr lang="lt-LT" sz="2800" cap="none" dirty="0">
                <a:solidFill>
                  <a:srgbClr val="B63D35"/>
                </a:solidFill>
              </a:rPr>
              <a:t>  </a:t>
            </a:r>
            <a:r>
              <a:rPr lang="lt-LT" sz="2800" cap="none" dirty="0" err="1">
                <a:solidFill>
                  <a:srgbClr val="B63D35"/>
                </a:solidFill>
              </a:rPr>
              <a:t>by</a:t>
            </a:r>
            <a:r>
              <a:rPr lang="lt-LT" sz="2800" cap="none" dirty="0">
                <a:solidFill>
                  <a:srgbClr val="B63D35"/>
                </a:solidFill>
              </a:rPr>
              <a:t> a </a:t>
            </a:r>
            <a:r>
              <a:rPr lang="lt-LT" sz="2800" cap="none" dirty="0" err="1">
                <a:solidFill>
                  <a:srgbClr val="B63D35"/>
                </a:solidFill>
              </a:rPr>
              <a:t>teacher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but</a:t>
            </a:r>
            <a:r>
              <a:rPr lang="lt-LT" sz="2800" cap="none" dirty="0">
                <a:solidFill>
                  <a:srgbClr val="B63D35"/>
                </a:solidFill>
              </a:rPr>
              <a:t> also </a:t>
            </a:r>
            <a:r>
              <a:rPr lang="lt-LT" sz="2800" cap="none" dirty="0" err="1">
                <a:solidFill>
                  <a:srgbClr val="B63D35"/>
                </a:solidFill>
              </a:rPr>
              <a:t>by</a:t>
            </a:r>
            <a:r>
              <a:rPr lang="lt-LT" sz="2800" cap="none" dirty="0">
                <a:solidFill>
                  <a:srgbClr val="B63D35"/>
                </a:solidFill>
              </a:rPr>
              <a:t> a </a:t>
            </a:r>
            <a:r>
              <a:rPr lang="lt-LT" sz="2800" cap="none" dirty="0" err="1">
                <a:solidFill>
                  <a:srgbClr val="B63D35"/>
                </a:solidFill>
              </a:rPr>
              <a:t>teaching</a:t>
            </a:r>
            <a:r>
              <a:rPr lang="lt-LT" sz="2800" cap="none" dirty="0">
                <a:solidFill>
                  <a:srgbClr val="B63D35"/>
                </a:solidFill>
              </a:rPr>
              <a:t> </a:t>
            </a:r>
            <a:r>
              <a:rPr lang="lt-LT" sz="2800" cap="none" dirty="0" err="1">
                <a:solidFill>
                  <a:srgbClr val="B63D35"/>
                </a:solidFill>
              </a:rPr>
              <a:t>assistant</a:t>
            </a:r>
            <a:r>
              <a:rPr lang="lt-LT" sz="2800" cap="none" dirty="0">
                <a:solidFill>
                  <a:srgbClr val="B63D35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 l="35763" r="5784" b="1"/>
          <a:stretch/>
        </p:blipFill>
        <p:spPr>
          <a:xfrm>
            <a:off x="283464" y="10"/>
            <a:ext cx="7355585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8254756" y="1895302"/>
            <a:ext cx="3092117" cy="212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cap="none"/>
              <a:t>Thank you for your attention</a:t>
            </a:r>
            <a:endParaRPr/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4536" y="3885513"/>
            <a:ext cx="3302752" cy="2972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5100"/>
              <a:buFont typeface="Impact"/>
              <a:buNone/>
            </a:pPr>
            <a:r>
              <a:rPr lang="lt-LT">
                <a:solidFill>
                  <a:srgbClr val="B63D35"/>
                </a:solidFill>
              </a:rPr>
              <a:t>TYPES OF MOTIVATION OF LEARNING</a:t>
            </a:r>
            <a:endParaRPr>
              <a:solidFill>
                <a:srgbClr val="B63D35"/>
              </a:solidFill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1048478" y="1443016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lt-LT"/>
              <a:t>EXTERNAL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2"/>
          </p:nvPr>
        </p:nvSpPr>
        <p:spPr>
          <a:xfrm>
            <a:off x="1252728" y="2418586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Learning</a:t>
            </a:r>
            <a:r>
              <a:rPr lang="lt-LT" dirty="0"/>
              <a:t> to </a:t>
            </a:r>
            <a:r>
              <a:rPr lang="lt-LT" dirty="0" err="1"/>
              <a:t>get</a:t>
            </a:r>
            <a:r>
              <a:rPr lang="lt-LT" dirty="0"/>
              <a:t> </a:t>
            </a:r>
            <a:r>
              <a:rPr lang="lt-LT" dirty="0" err="1"/>
              <a:t>ahead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others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to </a:t>
            </a:r>
            <a:r>
              <a:rPr lang="lt-LT" dirty="0" err="1"/>
              <a:t>show</a:t>
            </a:r>
            <a:r>
              <a:rPr lang="lt-LT" dirty="0"/>
              <a:t> </a:t>
            </a:r>
            <a:r>
              <a:rPr lang="lt-LT" dirty="0" err="1"/>
              <a:t>better</a:t>
            </a:r>
            <a:r>
              <a:rPr lang="lt-LT" dirty="0"/>
              <a:t> </a:t>
            </a:r>
            <a:r>
              <a:rPr lang="lt-LT" dirty="0" err="1"/>
              <a:t>skills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Achieving</a:t>
            </a:r>
            <a:r>
              <a:rPr lang="lt-LT" dirty="0"/>
              <a:t> </a:t>
            </a:r>
            <a:r>
              <a:rPr lang="lt-LT" dirty="0" err="1"/>
              <a:t>better</a:t>
            </a:r>
            <a:r>
              <a:rPr lang="lt-LT" dirty="0"/>
              <a:t> </a:t>
            </a:r>
            <a:r>
              <a:rPr lang="lt-LT" dirty="0" err="1"/>
              <a:t>results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Seeking</a:t>
            </a:r>
            <a:r>
              <a:rPr lang="lt-LT" dirty="0"/>
              <a:t> </a:t>
            </a:r>
            <a:r>
              <a:rPr lang="lt-LT" dirty="0" err="1"/>
              <a:t>social</a:t>
            </a:r>
            <a:r>
              <a:rPr lang="lt-LT" dirty="0"/>
              <a:t> </a:t>
            </a:r>
            <a:r>
              <a:rPr lang="lt-LT" dirty="0" err="1"/>
              <a:t>recognition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Achieving</a:t>
            </a:r>
            <a:r>
              <a:rPr lang="lt-LT" dirty="0"/>
              <a:t> </a:t>
            </a:r>
            <a:r>
              <a:rPr lang="lt-LT" dirty="0" err="1"/>
              <a:t>better</a:t>
            </a:r>
            <a:r>
              <a:rPr lang="lt-LT" dirty="0"/>
              <a:t> </a:t>
            </a:r>
            <a:r>
              <a:rPr lang="lt-LT" dirty="0" err="1"/>
              <a:t>material</a:t>
            </a:r>
            <a:r>
              <a:rPr lang="lt-LT" dirty="0"/>
              <a:t> </a:t>
            </a:r>
            <a:r>
              <a:rPr lang="lt-LT" dirty="0" err="1"/>
              <a:t>wealth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Analyzing</a:t>
            </a:r>
            <a:r>
              <a:rPr lang="lt-LT" dirty="0"/>
              <a:t> </a:t>
            </a:r>
            <a:r>
              <a:rPr lang="lt-LT" dirty="0" err="1"/>
              <a:t>situations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order</a:t>
            </a:r>
            <a:r>
              <a:rPr lang="lt-LT" dirty="0"/>
              <a:t> to </a:t>
            </a:r>
            <a:r>
              <a:rPr lang="lt-LT" dirty="0" err="1"/>
              <a:t>choose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best </a:t>
            </a:r>
            <a:r>
              <a:rPr lang="lt-LT" dirty="0" err="1"/>
              <a:t>occupation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life</a:t>
            </a:r>
            <a:endParaRPr dirty="0"/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3"/>
          </p:nvPr>
        </p:nvSpPr>
        <p:spPr>
          <a:xfrm>
            <a:off x="6519564" y="1443016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lt-LT"/>
              <a:t>INTERNAL</a:t>
            </a:r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4"/>
          </p:nvPr>
        </p:nvSpPr>
        <p:spPr>
          <a:xfrm>
            <a:off x="6519564" y="2418586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Learning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based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interest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curiosity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joy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learning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2"/>
            </a:gs>
            <a:gs pos="74000">
              <a:srgbClr val="FCDC99"/>
            </a:gs>
            <a:gs pos="83000">
              <a:srgbClr val="FCDC99"/>
            </a:gs>
            <a:gs pos="100000">
              <a:srgbClr val="FDE7BB"/>
            </a:gs>
          </a:gsLst>
          <a:lin ang="540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2912729" y="660400"/>
            <a:ext cx="8187071" cy="142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4400"/>
              <a:buFont typeface="Impact"/>
              <a:buNone/>
            </a:pPr>
            <a:r>
              <a:rPr lang="lt-LT" sz="4400">
                <a:solidFill>
                  <a:srgbClr val="B63D35"/>
                </a:solidFill>
              </a:rPr>
              <a:t>MOTIVATION OF STUDENTS OF DIFFERENT AGES</a:t>
            </a:r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2658730" y="2086202"/>
            <a:ext cx="9012570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 cap="none">
                <a:solidFill>
                  <a:srgbClr val="B63D35"/>
                </a:solidFill>
              </a:rPr>
              <a:t>Students' motivation in grades 5-12 is constantly changing: </a:t>
            </a:r>
            <a:endParaRPr sz="2400" cap="none">
              <a:solidFill>
                <a:srgbClr val="B63D35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Noto Sans Symbols"/>
              <a:buChar char="▪"/>
            </a:pPr>
            <a:r>
              <a:rPr lang="lt-LT" sz="2400" cap="none">
                <a:solidFill>
                  <a:srgbClr val="B63D35"/>
                </a:solidFill>
              </a:rPr>
              <a:t>In grade 5 motivation to learn is higher than in grade 6</a:t>
            </a:r>
            <a:r>
              <a:rPr lang="lt-LT" sz="2400">
                <a:solidFill>
                  <a:srgbClr val="B63D35"/>
                </a:solidFill>
              </a:rPr>
              <a:t> </a:t>
            </a:r>
            <a:r>
              <a:rPr lang="lt-LT" sz="2400" cap="none">
                <a:solidFill>
                  <a:srgbClr val="B63D35"/>
                </a:solidFill>
              </a:rPr>
              <a:t>and in grade 7.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Noto Sans Symbols"/>
              <a:buChar char="▪"/>
            </a:pPr>
            <a:r>
              <a:rPr lang="lt-LT" sz="2400" cap="none">
                <a:solidFill>
                  <a:srgbClr val="B63D35"/>
                </a:solidFill>
              </a:rPr>
              <a:t>Motivation is statistically higher in</a:t>
            </a:r>
            <a:r>
              <a:rPr lang="lt-LT" sz="2400">
                <a:solidFill>
                  <a:srgbClr val="B63D35"/>
                </a:solidFill>
              </a:rPr>
              <a:t> 7th</a:t>
            </a:r>
            <a:r>
              <a:rPr lang="lt-LT" sz="2400" cap="none">
                <a:solidFill>
                  <a:srgbClr val="B63D35"/>
                </a:solidFill>
              </a:rPr>
              <a:t> grade than in the </a:t>
            </a:r>
            <a:r>
              <a:rPr lang="lt-LT" sz="2400">
                <a:solidFill>
                  <a:srgbClr val="B63D35"/>
                </a:solidFill>
              </a:rPr>
              <a:t>6</a:t>
            </a:r>
            <a:r>
              <a:rPr lang="lt-LT" sz="2400" cap="none">
                <a:solidFill>
                  <a:srgbClr val="B63D35"/>
                </a:solidFill>
              </a:rPr>
              <a:t>th and </a:t>
            </a:r>
            <a:r>
              <a:rPr lang="lt-LT" sz="2400">
                <a:solidFill>
                  <a:srgbClr val="B63D35"/>
                </a:solidFill>
              </a:rPr>
              <a:t>8</a:t>
            </a:r>
            <a:r>
              <a:rPr lang="lt-LT" sz="2400" cap="none">
                <a:solidFill>
                  <a:srgbClr val="B63D35"/>
                </a:solidFill>
              </a:rPr>
              <a:t>th grades. </a:t>
            </a:r>
            <a:endParaRPr sz="2400" cap="none">
              <a:solidFill>
                <a:srgbClr val="B63D35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Noto Sans Symbols"/>
              <a:buChar char="▪"/>
            </a:pPr>
            <a:r>
              <a:rPr lang="lt-LT" sz="2400" cap="none">
                <a:solidFill>
                  <a:srgbClr val="B63D35"/>
                </a:solidFill>
              </a:rPr>
              <a:t>From </a:t>
            </a:r>
            <a:r>
              <a:rPr lang="lt-LT" sz="2400">
                <a:solidFill>
                  <a:srgbClr val="B63D35"/>
                </a:solidFill>
              </a:rPr>
              <a:t>grade 8 to </a:t>
            </a:r>
            <a:r>
              <a:rPr lang="lt-LT" sz="2400" cap="none">
                <a:solidFill>
                  <a:srgbClr val="B63D35"/>
                </a:solidFill>
              </a:rPr>
              <a:t> 11, students' motivation remains more or less the same. </a:t>
            </a:r>
            <a:endParaRPr sz="2400" cap="none">
              <a:solidFill>
                <a:srgbClr val="B63D35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Noto Sans Symbols"/>
              <a:buChar char="▪"/>
            </a:pPr>
            <a:r>
              <a:rPr lang="lt-LT" sz="2400" cap="none">
                <a:solidFill>
                  <a:srgbClr val="B63D35"/>
                </a:solidFill>
              </a:rPr>
              <a:t>In </a:t>
            </a:r>
            <a:r>
              <a:rPr lang="lt-LT" sz="2400">
                <a:solidFill>
                  <a:srgbClr val="B63D35"/>
                </a:solidFill>
              </a:rPr>
              <a:t>12th</a:t>
            </a:r>
            <a:r>
              <a:rPr lang="lt-LT" sz="2400" cap="none">
                <a:solidFill>
                  <a:srgbClr val="B63D35"/>
                </a:solidFill>
              </a:rPr>
              <a:t> grade motivation increases and reaches the level of </a:t>
            </a:r>
            <a:r>
              <a:rPr lang="lt-LT" sz="2400">
                <a:solidFill>
                  <a:srgbClr val="B63D35"/>
                </a:solidFill>
              </a:rPr>
              <a:t>5th</a:t>
            </a:r>
            <a:r>
              <a:rPr lang="lt-LT" sz="2400" cap="none">
                <a:solidFill>
                  <a:srgbClr val="B63D35"/>
                </a:solidFill>
              </a:rPr>
              <a:t> grade pupils.</a:t>
            </a:r>
            <a:endParaRPr sz="2400" cap="none">
              <a:solidFill>
                <a:srgbClr val="B63D3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A707"/>
            </a:gs>
            <a:gs pos="23000">
              <a:srgbClr val="F4A707"/>
            </a:gs>
            <a:gs pos="69000">
              <a:srgbClr val="CD8D06"/>
            </a:gs>
            <a:gs pos="97000">
              <a:srgbClr val="BF8306"/>
            </a:gs>
            <a:gs pos="100000">
              <a:srgbClr val="BF830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2897895" y="-315537"/>
            <a:ext cx="8187071" cy="134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4000"/>
              <a:buFont typeface="Impact"/>
              <a:buNone/>
            </a:pPr>
            <a:r>
              <a:rPr lang="lt-LT" sz="4000" dirty="0">
                <a:solidFill>
                  <a:srgbClr val="B63D35"/>
                </a:solidFill>
              </a:rPr>
              <a:t>LEARNING MOTIVATION FACTORS </a:t>
            </a:r>
            <a:endParaRPr dirty="0"/>
          </a:p>
        </p:txBody>
      </p:sp>
      <p:grpSp>
        <p:nvGrpSpPr>
          <p:cNvPr id="143" name="Google Shape;143;p4"/>
          <p:cNvGrpSpPr/>
          <p:nvPr/>
        </p:nvGrpSpPr>
        <p:grpSpPr>
          <a:xfrm>
            <a:off x="3078010" y="1180409"/>
            <a:ext cx="8209492" cy="5261953"/>
            <a:chOff x="1022260" y="0"/>
            <a:chExt cx="8209492" cy="5261953"/>
          </a:xfrm>
        </p:grpSpPr>
        <p:sp>
          <p:nvSpPr>
            <p:cNvPr id="144" name="Google Shape;144;p4"/>
            <p:cNvSpPr/>
            <p:nvPr/>
          </p:nvSpPr>
          <p:spPr>
            <a:xfrm>
              <a:off x="1899011" y="2705316"/>
              <a:ext cx="4456992" cy="2118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4004138" y="3641078"/>
              <a:ext cx="246737" cy="246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899011" y="2705316"/>
              <a:ext cx="3239198" cy="955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434183" y="3098439"/>
              <a:ext cx="168853" cy="16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ill Sans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899011" y="2581099"/>
              <a:ext cx="2657319" cy="124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3161165" y="2576702"/>
              <a:ext cx="133011" cy="133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Gill Sans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899011" y="1518413"/>
              <a:ext cx="1456292" cy="11869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2580189" y="2064897"/>
              <a:ext cx="93935" cy="93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899011" y="438376"/>
              <a:ext cx="861012" cy="22669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2268893" y="1511223"/>
              <a:ext cx="121247" cy="12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Gill Sans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-5400000">
              <a:off x="-846608" y="2266940"/>
              <a:ext cx="4614487" cy="876752"/>
            </a:xfrm>
            <a:prstGeom prst="rect">
              <a:avLst/>
            </a:prstGeom>
            <a:solidFill>
              <a:srgbClr val="8ED1D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 rot="-5400000">
              <a:off x="-846608" y="2266940"/>
              <a:ext cx="4614487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200"/>
                <a:buFont typeface="Gill Sans"/>
                <a:buNone/>
              </a:pPr>
              <a:r>
                <a:rPr lang="lt-LT" sz="3200" b="0" i="0" u="none" strike="noStrike" cap="none" dirty="0" err="1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Learning</a:t>
              </a:r>
              <a:r>
                <a:rPr lang="lt-LT" sz="3200" b="0" i="0" u="none" strike="noStrike" cap="none" dirty="0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lt-LT" sz="3200" b="0" i="0" u="none" strike="noStrike" cap="none" dirty="0" err="1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motivation</a:t>
              </a:r>
              <a:r>
                <a:rPr lang="lt-LT" sz="3200" b="0" i="0" u="none" strike="noStrike" cap="none" dirty="0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lt-LT" sz="3200" b="0" i="0" u="none" strike="noStrike" cap="none" dirty="0" err="1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factors</a:t>
              </a:r>
              <a:r>
                <a:rPr lang="lt-LT" sz="3200" b="0" i="0" u="none" strike="noStrike" cap="none" dirty="0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dirty="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60023" y="0"/>
              <a:ext cx="2875748" cy="876752"/>
            </a:xfrm>
            <a:prstGeom prst="rect">
              <a:avLst/>
            </a:prstGeom>
            <a:solidFill>
              <a:srgbClr val="F7B32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2760023" y="0"/>
              <a:ext cx="2875748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100"/>
                <a:buFont typeface="Gill Sans"/>
                <a:buNone/>
              </a:pPr>
              <a:r>
                <a:rPr lang="lt-LT" sz="3100" b="1" i="0" u="none" strike="noStrike" cap="none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Family</a:t>
              </a:r>
              <a:endParaRPr sz="3100" b="1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55303" y="1080037"/>
              <a:ext cx="2875748" cy="876752"/>
            </a:xfrm>
            <a:prstGeom prst="rect">
              <a:avLst/>
            </a:prstGeom>
            <a:solidFill>
              <a:srgbClr val="F7B32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355303" y="1080037"/>
              <a:ext cx="2875748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100"/>
                <a:buFont typeface="Gill Sans"/>
                <a:buNone/>
              </a:pPr>
              <a:r>
                <a:rPr lang="lt-LT" sz="3100" b="1" i="0" u="none" strike="noStrike" cap="none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Teacher</a:t>
              </a:r>
              <a:endParaRPr sz="3100" b="1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556331" y="2142722"/>
              <a:ext cx="2875748" cy="876752"/>
            </a:xfrm>
            <a:prstGeom prst="rect">
              <a:avLst/>
            </a:prstGeom>
            <a:solidFill>
              <a:srgbClr val="F7B32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4556331" y="2142722"/>
              <a:ext cx="2875748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100"/>
                <a:buFont typeface="Gill Sans"/>
                <a:buNone/>
              </a:pPr>
              <a:r>
                <a:rPr lang="lt-LT" sz="3100" b="1" i="0" u="none" strike="noStrike" cap="none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Classroom microclimate</a:t>
              </a:r>
              <a:endParaRPr sz="3100" b="1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138210" y="3222040"/>
              <a:ext cx="2875748" cy="876752"/>
            </a:xfrm>
            <a:prstGeom prst="rect">
              <a:avLst/>
            </a:prstGeom>
            <a:solidFill>
              <a:srgbClr val="F7B32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5138210" y="3222040"/>
              <a:ext cx="2875748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100"/>
                <a:buFont typeface="Arial"/>
                <a:buNone/>
              </a:pPr>
              <a:r>
                <a:rPr lang="lt-LT" sz="3100" b="1" i="0" u="none" strike="noStrike" cap="none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The school atmosphere</a:t>
              </a:r>
              <a:endParaRPr sz="3100" b="1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356003" y="4385201"/>
              <a:ext cx="2875748" cy="876752"/>
            </a:xfrm>
            <a:prstGeom prst="rect">
              <a:avLst/>
            </a:prstGeom>
            <a:solidFill>
              <a:srgbClr val="F7B32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6356003" y="4385201"/>
              <a:ext cx="2875748" cy="87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63D35"/>
                </a:buClr>
                <a:buSzPts val="3100"/>
                <a:buFont typeface="Arial"/>
                <a:buNone/>
              </a:pPr>
              <a:r>
                <a:rPr lang="lt-LT" sz="3100" b="1" i="0" u="none" strike="noStrike" cap="none">
                  <a:solidFill>
                    <a:srgbClr val="B63D35"/>
                  </a:solidFill>
                  <a:latin typeface="Gill Sans"/>
                  <a:ea typeface="Gill Sans"/>
                  <a:cs typeface="Gill Sans"/>
                  <a:sym typeface="Gill Sans"/>
                </a:rPr>
                <a:t>Future career plans</a:t>
              </a:r>
              <a:endParaRPr sz="3100" b="1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A707"/>
            </a:gs>
            <a:gs pos="23000">
              <a:srgbClr val="F4A707"/>
            </a:gs>
            <a:gs pos="69000">
              <a:srgbClr val="CD8D06"/>
            </a:gs>
            <a:gs pos="97000">
              <a:srgbClr val="BF8306"/>
            </a:gs>
            <a:gs pos="100000">
              <a:srgbClr val="BF830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2608540" y="-352050"/>
            <a:ext cx="8187071" cy="150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4000"/>
              <a:buFont typeface="Impact"/>
              <a:buNone/>
            </a:pPr>
            <a:r>
              <a:rPr lang="lt-LT" sz="4000" dirty="0">
                <a:solidFill>
                  <a:srgbClr val="B63D35"/>
                </a:solidFill>
              </a:rPr>
              <a:t>STRATEGIES FOR MOTYVATION</a:t>
            </a:r>
            <a:endParaRPr sz="4000" dirty="0">
              <a:solidFill>
                <a:srgbClr val="B63D35"/>
              </a:solidFill>
            </a:endParaRPr>
          </a:p>
        </p:txBody>
      </p:sp>
      <p:grpSp>
        <p:nvGrpSpPr>
          <p:cNvPr id="171" name="Google Shape;171;p5"/>
          <p:cNvGrpSpPr/>
          <p:nvPr/>
        </p:nvGrpSpPr>
        <p:grpSpPr>
          <a:xfrm>
            <a:off x="2907216" y="1249305"/>
            <a:ext cx="7947859" cy="5418667"/>
            <a:chOff x="180141" y="-1"/>
            <a:chExt cx="7947859" cy="5418667"/>
          </a:xfrm>
        </p:grpSpPr>
        <p:sp>
          <p:nvSpPr>
            <p:cNvPr id="172" name="Google Shape;172;p5"/>
            <p:cNvSpPr/>
            <p:nvPr/>
          </p:nvSpPr>
          <p:spPr>
            <a:xfrm>
              <a:off x="180141" y="2709333"/>
              <a:ext cx="7947858" cy="12703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8D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3952852" y="3143268"/>
              <a:ext cx="402436" cy="402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Gill Sans"/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80141" y="2630359"/>
              <a:ext cx="794785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3640"/>
                  </a:moveTo>
                  <a:lnTo>
                    <a:pt x="0" y="60000"/>
                  </a:lnTo>
                </a:path>
              </a:pathLst>
            </a:custGeom>
            <a:noFill/>
            <a:ln w="12700" cap="flat" cmpd="sng">
              <a:solidFill>
                <a:srgbClr val="348D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3955372" y="2477380"/>
              <a:ext cx="397396" cy="39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Gill Sans"/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0141" y="1260462"/>
              <a:ext cx="7947858" cy="14488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348587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3952099" y="1782927"/>
              <a:ext cx="403942" cy="403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Gill Sans"/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 rot="-5400000">
              <a:off x="4903893" y="2194560"/>
              <a:ext cx="5418667" cy="1029546"/>
            </a:xfrm>
            <a:prstGeom prst="rect">
              <a:avLst/>
            </a:prstGeom>
            <a:solidFill>
              <a:srgbClr val="45B1B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 rot="-5400000">
              <a:off x="4903893" y="2194560"/>
              <a:ext cx="5418667" cy="102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Gill Sans"/>
                <a:buNone/>
              </a:pPr>
              <a:r>
                <a:rPr lang="lt-LT" sz="3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Intrinsic motivation stre</a:t>
              </a:r>
              <a:r>
                <a:rPr lang="lt-LT" sz="37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ngths</a:t>
              </a:r>
              <a:endParaRPr sz="3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80141" y="745689"/>
              <a:ext cx="3376913" cy="1029546"/>
            </a:xfrm>
            <a:prstGeom prst="rect">
              <a:avLst/>
            </a:prstGeom>
            <a:solidFill>
              <a:srgbClr val="45B1B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0141" y="745689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ill Sans"/>
                <a:buNone/>
              </a:pPr>
              <a:r>
                <a:rPr lang="lt-LT" sz="2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Arousing curiosity</a:t>
              </a:r>
              <a:endParaRPr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80141" y="2161305"/>
              <a:ext cx="3376913" cy="1029546"/>
            </a:xfrm>
            <a:prstGeom prst="rect">
              <a:avLst/>
            </a:prstGeom>
            <a:solidFill>
              <a:srgbClr val="45B1B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180141" y="2161305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lt-LT" sz="2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Encouraging the joy of learning</a:t>
              </a:r>
              <a:endParaRPr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80141" y="3464866"/>
              <a:ext cx="3376913" cy="1029546"/>
            </a:xfrm>
            <a:prstGeom prst="rect">
              <a:avLst/>
            </a:prstGeom>
            <a:solidFill>
              <a:srgbClr val="45B1B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180141" y="3464866"/>
              <a:ext cx="3376913" cy="102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ill Sans"/>
                <a:buNone/>
              </a:pPr>
              <a:r>
                <a:rPr lang="lt-LT" sz="2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Encouraging the experience of winning and achieving expectations</a:t>
              </a:r>
              <a:endParaRPr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8B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3242930" y="271516"/>
            <a:ext cx="8187071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ct val="100000"/>
              <a:buFont typeface="Impact"/>
              <a:buNone/>
            </a:pPr>
            <a:r>
              <a:rPr lang="lt-LT" sz="4000" dirty="0">
                <a:solidFill>
                  <a:srgbClr val="B63D35"/>
                </a:solidFill>
              </a:rPr>
              <a:t>COMMON WAYS FOR STUDENTS TO STAY MOTIVATED IN LITHUANIA</a:t>
            </a:r>
            <a:endParaRPr sz="4000" dirty="0">
              <a:solidFill>
                <a:srgbClr val="B63D35"/>
              </a:solidFill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2743200" y="1518806"/>
            <a:ext cx="9210502" cy="489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t-LT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Praise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Honored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students</a:t>
            </a:r>
            <a:r>
              <a:rPr lang="lt-LT" sz="2400" b="0" cap="none" dirty="0">
                <a:solidFill>
                  <a:srgbClr val="B63D35"/>
                </a:solidFill>
              </a:rPr>
              <a:t> are </a:t>
            </a:r>
            <a:r>
              <a:rPr lang="lt-LT" sz="2400" b="0" cap="none" dirty="0" err="1">
                <a:solidFill>
                  <a:srgbClr val="B63D35"/>
                </a:solidFill>
              </a:rPr>
              <a:t>praised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publicly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with</a:t>
            </a:r>
            <a:r>
              <a:rPr lang="lt-LT" sz="2400" b="0" cap="none" dirty="0">
                <a:solidFill>
                  <a:srgbClr val="B63D35"/>
                </a:solidFill>
              </a:rPr>
              <a:t> a </a:t>
            </a:r>
            <a:r>
              <a:rPr lang="lt-LT" sz="2400" b="0" cap="none" dirty="0" err="1">
                <a:solidFill>
                  <a:srgbClr val="B63D35"/>
                </a:solidFill>
              </a:rPr>
              <a:t>certificate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of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appreciation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diploma</a:t>
            </a:r>
            <a:r>
              <a:rPr lang="lt-LT" sz="2400" b="0" cap="none" dirty="0">
                <a:solidFill>
                  <a:srgbClr val="B63D35"/>
                </a:solidFill>
              </a:rPr>
              <a:t>, etc. </a:t>
            </a:r>
            <a:r>
              <a:rPr lang="lt-LT" sz="2400" b="0" cap="none" dirty="0" err="1">
                <a:solidFill>
                  <a:srgbClr val="B63D35"/>
                </a:solidFill>
              </a:rPr>
              <a:t>Students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create</a:t>
            </a:r>
            <a:r>
              <a:rPr lang="lt-LT" sz="2400" b="0" cap="none" dirty="0">
                <a:solidFill>
                  <a:srgbClr val="B63D35"/>
                </a:solidFill>
              </a:rPr>
              <a:t> a </a:t>
            </a:r>
            <a:r>
              <a:rPr lang="lt-LT" sz="2400" b="0" cap="none" dirty="0" err="1">
                <a:solidFill>
                  <a:srgbClr val="B63D35"/>
                </a:solidFill>
              </a:rPr>
              <a:t>fe</a:t>
            </a:r>
            <a:r>
              <a:rPr lang="lt-LT" sz="2400" b="0" dirty="0" err="1">
                <a:solidFill>
                  <a:srgbClr val="B63D35"/>
                </a:solidFill>
              </a:rPr>
              <a:t>eling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of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pride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and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achievement</a:t>
            </a:r>
            <a:r>
              <a:rPr lang="lt-LT" sz="2400" b="0" dirty="0">
                <a:solidFill>
                  <a:srgbClr val="B63D35"/>
                </a:solidFill>
              </a:rPr>
              <a:t>.</a:t>
            </a:r>
            <a:endParaRPr sz="2400" b="0" cap="none" dirty="0">
              <a:solidFill>
                <a:srgbClr val="B63D3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b="0" cap="none" dirty="0">
              <a:solidFill>
                <a:srgbClr val="B63D3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Waiting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for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success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Simple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easy</a:t>
            </a:r>
            <a:r>
              <a:rPr lang="lt-LT" sz="2400" b="0" cap="none" dirty="0">
                <a:solidFill>
                  <a:srgbClr val="B63D35"/>
                </a:solidFill>
              </a:rPr>
              <a:t>-to-</a:t>
            </a:r>
            <a:r>
              <a:rPr lang="lt-LT" sz="2400" b="0" cap="none" dirty="0" err="1">
                <a:solidFill>
                  <a:srgbClr val="B63D35"/>
                </a:solidFill>
              </a:rPr>
              <a:t>do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tasks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that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show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students</a:t>
            </a:r>
            <a:r>
              <a:rPr lang="lt-LT" sz="2400" b="0" cap="none" dirty="0">
                <a:solidFill>
                  <a:srgbClr val="B63D35"/>
                </a:solidFill>
              </a:rPr>
              <a:t>' </a:t>
            </a:r>
            <a:r>
              <a:rPr lang="lt-LT" sz="2400" b="0" cap="none" dirty="0" err="1">
                <a:solidFill>
                  <a:srgbClr val="B63D35"/>
                </a:solidFill>
              </a:rPr>
              <a:t>knowledg</a:t>
            </a:r>
            <a:r>
              <a:rPr lang="lt-LT" sz="2400" b="0" dirty="0" err="1">
                <a:solidFill>
                  <a:srgbClr val="B63D35"/>
                </a:solidFill>
              </a:rPr>
              <a:t>e</a:t>
            </a:r>
            <a:r>
              <a:rPr lang="lt-LT" sz="2400" b="0" dirty="0">
                <a:solidFill>
                  <a:srgbClr val="B63D35"/>
                </a:solidFill>
              </a:rPr>
              <a:t>. </a:t>
            </a:r>
            <a:r>
              <a:rPr lang="lt-LT" sz="2400" b="0" dirty="0" err="1">
                <a:solidFill>
                  <a:srgbClr val="B63D35"/>
                </a:solidFill>
              </a:rPr>
              <a:t>P</a:t>
            </a:r>
            <a:r>
              <a:rPr lang="lt-LT" sz="2400" b="0" cap="none" dirty="0" err="1">
                <a:solidFill>
                  <a:srgbClr val="B63D35"/>
                </a:solidFill>
              </a:rPr>
              <a:t>resenting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simple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tasks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that</a:t>
            </a:r>
            <a:r>
              <a:rPr lang="lt-LT" sz="2400" b="0" dirty="0">
                <a:solidFill>
                  <a:srgbClr val="B63D35"/>
                </a:solidFill>
              </a:rPr>
              <a:t> are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easy</a:t>
            </a:r>
            <a:r>
              <a:rPr lang="lt-LT" sz="2400" b="0" cap="none" dirty="0">
                <a:solidFill>
                  <a:srgbClr val="B63D35"/>
                </a:solidFill>
              </a:rPr>
              <a:t> to </a:t>
            </a:r>
            <a:r>
              <a:rPr lang="lt-LT" sz="2400" b="0" cap="none" dirty="0" err="1">
                <a:solidFill>
                  <a:srgbClr val="B63D35"/>
                </a:solidFill>
              </a:rPr>
              <a:t>understand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relevant</a:t>
            </a:r>
            <a:r>
              <a:rPr lang="lt-LT" sz="2400" b="0" cap="none" dirty="0">
                <a:solidFill>
                  <a:srgbClr val="B63D35"/>
                </a:solidFill>
              </a:rPr>
              <a:t> to </a:t>
            </a:r>
            <a:r>
              <a:rPr lang="lt-LT" sz="2400" b="0" cap="none" dirty="0" err="1">
                <a:solidFill>
                  <a:srgbClr val="B63D35"/>
                </a:solidFill>
              </a:rPr>
              <a:t>students</a:t>
            </a:r>
            <a:r>
              <a:rPr lang="lt-LT" sz="2400" b="0" cap="none" dirty="0">
                <a:solidFill>
                  <a:srgbClr val="B63D35"/>
                </a:solidFill>
              </a:rPr>
              <a:t>' </a:t>
            </a:r>
            <a:r>
              <a:rPr lang="lt-LT" sz="2400" b="0" cap="none" dirty="0" err="1">
                <a:solidFill>
                  <a:srgbClr val="B63D35"/>
                </a:solidFill>
              </a:rPr>
              <a:t>knowledge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requir</a:t>
            </a:r>
            <a:r>
              <a:rPr lang="lt-LT" sz="2400" b="0" dirty="0" err="1">
                <a:solidFill>
                  <a:srgbClr val="B63D35"/>
                </a:solidFill>
              </a:rPr>
              <a:t>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the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students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cap="none" dirty="0">
                <a:solidFill>
                  <a:srgbClr val="B63D35"/>
                </a:solidFill>
              </a:rPr>
              <a:t> to </a:t>
            </a:r>
            <a:r>
              <a:rPr lang="lt-LT" sz="2400" b="0" cap="none" dirty="0" err="1">
                <a:solidFill>
                  <a:srgbClr val="B63D35"/>
                </a:solidFill>
              </a:rPr>
              <a:t>complete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</a:t>
            </a:r>
            <a:r>
              <a:rPr lang="lt-LT" sz="2400" b="0" dirty="0" err="1">
                <a:solidFill>
                  <a:srgbClr val="B63D35"/>
                </a:solidFill>
              </a:rPr>
              <a:t>em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by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end</a:t>
            </a:r>
            <a:r>
              <a:rPr lang="lt-LT" sz="2400" b="0" cap="none" dirty="0">
                <a:solidFill>
                  <a:srgbClr val="B63D35"/>
                </a:solidFill>
              </a:rPr>
              <a:t>.</a:t>
            </a:r>
            <a:endParaRPr sz="2400" b="0" cap="none" dirty="0">
              <a:solidFill>
                <a:srgbClr val="B63D3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b="0" cap="none" dirty="0">
              <a:solidFill>
                <a:srgbClr val="B63D3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dirty="0">
                <a:solidFill>
                  <a:srgbClr val="B63D35"/>
                </a:solidFill>
              </a:rPr>
              <a:t>♦</a:t>
            </a:r>
            <a:r>
              <a:rPr lang="lt-LT" sz="2400" dirty="0"/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Feedback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reinforcement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Feedback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involves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providing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learners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with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information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about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their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responces</a:t>
            </a:r>
            <a:r>
              <a:rPr lang="lt-LT" sz="2400" b="0" dirty="0">
                <a:solidFill>
                  <a:srgbClr val="B63D35"/>
                </a:solidFill>
              </a:rPr>
              <a:t>. It </a:t>
            </a:r>
            <a:r>
              <a:rPr lang="lt-LT" sz="2400" b="0" dirty="0" err="1">
                <a:solidFill>
                  <a:srgbClr val="B63D35"/>
                </a:solidFill>
              </a:rPr>
              <a:t>helps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students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feel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confident</a:t>
            </a:r>
            <a:r>
              <a:rPr lang="lt-LT" sz="2400" b="0" dirty="0">
                <a:solidFill>
                  <a:srgbClr val="B63D35"/>
                </a:solidFill>
              </a:rPr>
              <a:t>, </a:t>
            </a:r>
            <a:r>
              <a:rPr lang="lt-LT" sz="2400" b="0" dirty="0" err="1">
                <a:solidFill>
                  <a:srgbClr val="B63D35"/>
                </a:solidFill>
              </a:rPr>
              <a:t>which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helps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them</a:t>
            </a:r>
            <a:r>
              <a:rPr lang="lt-LT" sz="2400" b="0" dirty="0">
                <a:solidFill>
                  <a:srgbClr val="B63D35"/>
                </a:solidFill>
              </a:rPr>
              <a:t> to </a:t>
            </a:r>
            <a:r>
              <a:rPr lang="lt-LT" sz="2400" b="0" dirty="0" err="1">
                <a:solidFill>
                  <a:srgbClr val="B63D35"/>
                </a:solidFill>
              </a:rPr>
              <a:t>do</a:t>
            </a:r>
            <a:r>
              <a:rPr lang="lt-LT" sz="2400" b="0" dirty="0">
                <a:solidFill>
                  <a:srgbClr val="B63D35"/>
                </a:solidFill>
              </a:rPr>
              <a:t> a </a:t>
            </a:r>
            <a:r>
              <a:rPr lang="lt-LT" sz="2400" b="0" dirty="0" err="1">
                <a:solidFill>
                  <a:srgbClr val="B63D35"/>
                </a:solidFill>
              </a:rPr>
              <a:t>better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work</a:t>
            </a:r>
            <a:r>
              <a:rPr lang="lt-LT" sz="2400" b="0" dirty="0">
                <a:solidFill>
                  <a:srgbClr val="B63D35"/>
                </a:solidFill>
              </a:rPr>
              <a:t>.</a:t>
            </a:r>
            <a:endParaRPr b="0" cap="none" dirty="0">
              <a:solidFill>
                <a:srgbClr val="B63D3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8B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2636322" y="133005"/>
            <a:ext cx="9101249" cy="641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Capturing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pupils</a:t>
            </a:r>
            <a:r>
              <a:rPr lang="lt-LT" sz="2400" cap="none" dirty="0">
                <a:solidFill>
                  <a:srgbClr val="B63D35"/>
                </a:solidFill>
              </a:rPr>
              <a:t>' </a:t>
            </a:r>
            <a:r>
              <a:rPr lang="lt-LT" sz="2400" cap="none" dirty="0" err="1">
                <a:solidFill>
                  <a:srgbClr val="B63D35"/>
                </a:solidFill>
              </a:rPr>
              <a:t>good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practice</a:t>
            </a:r>
            <a:r>
              <a:rPr lang="lt-LT" sz="2400" cap="none" dirty="0">
                <a:solidFill>
                  <a:srgbClr val="B63D35"/>
                </a:solidFill>
              </a:rPr>
              <a:t> (</a:t>
            </a:r>
            <a:r>
              <a:rPr lang="lt-LT" sz="2400" cap="none" dirty="0" err="1">
                <a:solidFill>
                  <a:srgbClr val="B63D35"/>
                </a:solidFill>
              </a:rPr>
              <a:t>both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oral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written</a:t>
            </a:r>
            <a:r>
              <a:rPr lang="lt-LT" sz="2400" cap="none" dirty="0">
                <a:solidFill>
                  <a:srgbClr val="B63D35"/>
                </a:solidFill>
              </a:rPr>
              <a:t>). </a:t>
            </a:r>
            <a:r>
              <a:rPr lang="lt-LT" sz="2400" b="0" cap="none" dirty="0" err="1">
                <a:solidFill>
                  <a:srgbClr val="B63D35"/>
                </a:solidFill>
              </a:rPr>
              <a:t>This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encourages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pupils</a:t>
            </a:r>
            <a:r>
              <a:rPr lang="lt-LT" sz="2400" b="0" cap="none" dirty="0">
                <a:solidFill>
                  <a:srgbClr val="B63D35"/>
                </a:solidFill>
              </a:rPr>
              <a:t> to be </a:t>
            </a:r>
            <a:r>
              <a:rPr lang="lt-LT" sz="2400" b="0" cap="none" dirty="0" err="1">
                <a:solidFill>
                  <a:srgbClr val="B63D35"/>
                </a:solidFill>
              </a:rPr>
              <a:t>active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confident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self-esteem</a:t>
            </a:r>
            <a:r>
              <a:rPr lang="lt-LT" sz="2000" b="0" dirty="0"/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Results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tests</a:t>
            </a:r>
            <a:r>
              <a:rPr lang="lt-LT" sz="2400" cap="none" dirty="0">
                <a:solidFill>
                  <a:srgbClr val="B63D35"/>
                </a:solidFill>
              </a:rPr>
              <a:t>, </a:t>
            </a:r>
            <a:r>
              <a:rPr lang="lt-LT" sz="2400" cap="none" dirty="0" err="1">
                <a:solidFill>
                  <a:srgbClr val="B63D35"/>
                </a:solidFill>
              </a:rPr>
              <a:t>quizzes</a:t>
            </a:r>
            <a:r>
              <a:rPr lang="lt-LT" sz="2400" cap="none" dirty="0">
                <a:solidFill>
                  <a:srgbClr val="B63D35"/>
                </a:solidFill>
              </a:rPr>
              <a:t>,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grades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results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of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tests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feedback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on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completion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of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tasks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show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whether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student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is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making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progress</a:t>
            </a:r>
            <a:r>
              <a:rPr lang="lt-LT" sz="2400" b="0" cap="none" dirty="0">
                <a:solidFill>
                  <a:srgbClr val="B63D35"/>
                </a:solidFill>
              </a:rPr>
              <a:t>. 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lt-LT" sz="2000" dirty="0">
                <a:solidFill>
                  <a:srgbClr val="B63D35"/>
                </a:solidFill>
              </a:rPr>
              <a:t>♦</a:t>
            </a:r>
            <a:r>
              <a:rPr lang="lt-LT" sz="2000" dirty="0"/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Involving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students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in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activity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which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they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can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choose</a:t>
            </a:r>
            <a:r>
              <a:rPr lang="lt-LT" sz="2400" cap="none" dirty="0">
                <a:solidFill>
                  <a:srgbClr val="B63D35"/>
                </a:solidFill>
              </a:rPr>
              <a:t> it </a:t>
            </a:r>
            <a:r>
              <a:rPr lang="lt-LT" sz="2400" cap="none" dirty="0" err="1">
                <a:solidFill>
                  <a:srgbClr val="B63D35"/>
                </a:solidFill>
              </a:rPr>
              <a:t>themselves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Assignment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of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severa</a:t>
            </a:r>
            <a:r>
              <a:rPr lang="lt-LT" sz="2400" b="0" dirty="0" err="1">
                <a:solidFill>
                  <a:srgbClr val="B63D35"/>
                </a:solidFill>
              </a:rPr>
              <a:t>l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similar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tasks</a:t>
            </a:r>
            <a:r>
              <a:rPr lang="lt-LT" sz="2400" b="0" dirty="0">
                <a:solidFill>
                  <a:srgbClr val="B63D35"/>
                </a:solidFill>
              </a:rPr>
              <a:t>, </a:t>
            </a:r>
            <a:r>
              <a:rPr lang="lt-LT" sz="2400" b="0" dirty="0" err="1">
                <a:solidFill>
                  <a:srgbClr val="B63D35"/>
                </a:solidFill>
              </a:rPr>
              <a:t>when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students</a:t>
            </a:r>
            <a:r>
              <a:rPr lang="lt-LT" sz="2400" b="0" dirty="0">
                <a:solidFill>
                  <a:srgbClr val="B63D35"/>
                </a:solidFill>
              </a:rPr>
              <a:t> are </a:t>
            </a:r>
            <a:r>
              <a:rPr lang="lt-LT" sz="2400" b="0" dirty="0" err="1">
                <a:solidFill>
                  <a:srgbClr val="B63D35"/>
                </a:solidFill>
              </a:rPr>
              <a:t>allowed</a:t>
            </a:r>
            <a:r>
              <a:rPr lang="lt-LT" sz="2400" b="0" dirty="0">
                <a:solidFill>
                  <a:srgbClr val="B63D35"/>
                </a:solidFill>
              </a:rPr>
              <a:t> to </a:t>
            </a:r>
            <a:r>
              <a:rPr lang="lt-LT" sz="2400" b="0" dirty="0" err="1">
                <a:solidFill>
                  <a:srgbClr val="B63D35"/>
                </a:solidFill>
              </a:rPr>
              <a:t>choose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one</a:t>
            </a:r>
            <a:r>
              <a:rPr lang="lt-LT" sz="2400" b="0" dirty="0">
                <a:solidFill>
                  <a:srgbClr val="B63D35"/>
                </a:solidFill>
              </a:rPr>
              <a:t>, </a:t>
            </a:r>
            <a:r>
              <a:rPr lang="lt-LT" sz="2400" b="0" dirty="0" err="1">
                <a:solidFill>
                  <a:srgbClr val="B63D35"/>
                </a:solidFill>
              </a:rPr>
              <a:t>increases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interest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and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give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satisfaction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what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is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being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done</a:t>
            </a:r>
            <a:r>
              <a:rPr lang="lt-LT" sz="2400" b="0" dirty="0">
                <a:solidFill>
                  <a:srgbClr val="B63D35"/>
                </a:solidFill>
              </a:rPr>
              <a:t>.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lang="lt-LT" sz="2400" b="0" cap="none" dirty="0">
              <a:solidFill>
                <a:srgbClr val="B63D35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lt-LT" sz="2400" b="0" cap="none" dirty="0">
                <a:solidFill>
                  <a:srgbClr val="B63D35"/>
                </a:solidFill>
              </a:rPr>
              <a:t>♦</a:t>
            </a:r>
            <a:r>
              <a:rPr lang="lt-LT" sz="2400" cap="none" dirty="0" err="1">
                <a:solidFill>
                  <a:srgbClr val="B63D35"/>
                </a:solidFill>
              </a:rPr>
              <a:t>Organising</a:t>
            </a:r>
            <a:r>
              <a:rPr lang="lt-LT" sz="2400" cap="none" dirty="0">
                <a:solidFill>
                  <a:srgbClr val="B63D35"/>
                </a:solidFill>
              </a:rPr>
              <a:t> a </a:t>
            </a:r>
            <a:r>
              <a:rPr lang="lt-LT" sz="2400" cap="none" dirty="0" err="1">
                <a:solidFill>
                  <a:srgbClr val="B63D35"/>
                </a:solidFill>
              </a:rPr>
              <a:t>wide</a:t>
            </a:r>
            <a:r>
              <a:rPr lang="lt-LT" sz="2400" cap="none" dirty="0">
                <a:solidFill>
                  <a:srgbClr val="B63D35"/>
                </a:solidFill>
              </a:rPr>
              <a:t> range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learning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activities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Opportunities</a:t>
            </a:r>
            <a:r>
              <a:rPr lang="lt-LT" sz="2400" b="0" cap="none" dirty="0">
                <a:solidFill>
                  <a:srgbClr val="B63D35"/>
                </a:solidFill>
              </a:rPr>
              <a:t> to </a:t>
            </a:r>
            <a:r>
              <a:rPr lang="lt-LT" sz="2400" b="0" cap="none" dirty="0" err="1">
                <a:solidFill>
                  <a:srgbClr val="B63D35"/>
                </a:solidFill>
              </a:rPr>
              <a:t>draw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dirty="0" err="1">
                <a:solidFill>
                  <a:srgbClr val="B63D35"/>
                </a:solidFill>
              </a:rPr>
              <a:t>create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music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sing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make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crosswords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puzzles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riddles</a:t>
            </a:r>
            <a:r>
              <a:rPr lang="lt-LT" sz="2400" b="0" cap="none" dirty="0">
                <a:solidFill>
                  <a:srgbClr val="B63D35"/>
                </a:solidFill>
              </a:rPr>
              <a:t>, </a:t>
            </a:r>
            <a:r>
              <a:rPr lang="lt-LT" sz="2400" b="0" cap="none" dirty="0" err="1">
                <a:solidFill>
                  <a:srgbClr val="B63D35"/>
                </a:solidFill>
              </a:rPr>
              <a:t>adapt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body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movements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various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other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forms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of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expression</a:t>
            </a:r>
            <a:r>
              <a:rPr lang="lt-LT" sz="2400" b="0" cap="none" dirty="0">
                <a:solidFill>
                  <a:srgbClr val="B63D35"/>
                </a:solidFill>
              </a:rPr>
              <a:t>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b="0" cap="none" dirty="0">
              <a:solidFill>
                <a:srgbClr val="B63D3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8B32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2660073" y="133005"/>
            <a:ext cx="9077498" cy="641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 b="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Specifying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the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purpose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classroom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home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tasks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cap="none" dirty="0">
              <a:solidFill>
                <a:srgbClr val="B63D35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Use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non-traditional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teaching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methods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techniques</a:t>
            </a:r>
            <a:r>
              <a:rPr lang="lt-LT" sz="2400" cap="none" dirty="0">
                <a:solidFill>
                  <a:srgbClr val="B63D35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cap="none" dirty="0">
              <a:solidFill>
                <a:srgbClr val="B63D35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Unexpected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action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by</a:t>
            </a:r>
            <a:r>
              <a:rPr lang="lt-LT" sz="2400" cap="none" dirty="0">
                <a:solidFill>
                  <a:srgbClr val="B63D35"/>
                </a:solidFill>
              </a:rPr>
              <a:t> a </a:t>
            </a:r>
            <a:r>
              <a:rPr lang="lt-LT" sz="2400" cap="none" dirty="0" err="1">
                <a:solidFill>
                  <a:srgbClr val="B63D35"/>
                </a:solidFill>
              </a:rPr>
              <a:t>teacher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Sometimes</a:t>
            </a:r>
            <a:r>
              <a:rPr lang="lt-LT" sz="2400" b="0" cap="none" dirty="0">
                <a:solidFill>
                  <a:srgbClr val="B63D35"/>
                </a:solidFill>
              </a:rPr>
              <a:t> it </a:t>
            </a:r>
            <a:r>
              <a:rPr lang="lt-LT" sz="2400" b="0" cap="none" dirty="0" err="1">
                <a:solidFill>
                  <a:srgbClr val="B63D35"/>
                </a:solidFill>
              </a:rPr>
              <a:t>is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useful</a:t>
            </a:r>
            <a:r>
              <a:rPr lang="lt-LT" sz="2400" b="0" cap="none" dirty="0">
                <a:solidFill>
                  <a:srgbClr val="B63D35"/>
                </a:solidFill>
              </a:rPr>
              <a:t> to </a:t>
            </a:r>
            <a:r>
              <a:rPr lang="lt-LT" sz="2400" b="0" cap="none" dirty="0" err="1">
                <a:solidFill>
                  <a:srgbClr val="B63D35"/>
                </a:solidFill>
              </a:rPr>
              <a:t>do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something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unconventional</a:t>
            </a:r>
            <a:r>
              <a:rPr lang="lt-LT" sz="2400" b="0" dirty="0">
                <a:solidFill>
                  <a:srgbClr val="B63D35"/>
                </a:solidFill>
              </a:rPr>
              <a:t>.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T</a:t>
            </a:r>
            <a:r>
              <a:rPr lang="lt-LT" sz="2400" b="0" cap="none" dirty="0" err="1">
                <a:solidFill>
                  <a:srgbClr val="B63D35"/>
                </a:solidFill>
              </a:rPr>
              <a:t>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unconventional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approach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grabs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student's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attention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engages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them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in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the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activity</a:t>
            </a:r>
            <a:r>
              <a:rPr lang="lt-LT" sz="2400" b="0" cap="none" dirty="0">
                <a:solidFill>
                  <a:srgbClr val="B63D35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Use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known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material</a:t>
            </a:r>
            <a:r>
              <a:rPr lang="lt-LT" sz="2400" cap="none" dirty="0">
                <a:solidFill>
                  <a:srgbClr val="B63D35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Use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of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unusual</a:t>
            </a:r>
            <a:r>
              <a:rPr lang="lt-LT" sz="2400" cap="none" dirty="0">
                <a:solidFill>
                  <a:srgbClr val="B63D35"/>
                </a:solidFill>
              </a:rPr>
              <a:t>, </a:t>
            </a:r>
            <a:r>
              <a:rPr lang="lt-LT" sz="2400" cap="none" dirty="0" err="1">
                <a:solidFill>
                  <a:srgbClr val="B63D35"/>
                </a:solidFill>
              </a:rPr>
              <a:t>unexpected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contexts</a:t>
            </a:r>
            <a:r>
              <a:rPr lang="lt-LT" sz="2400" cap="none" dirty="0">
                <a:solidFill>
                  <a:srgbClr val="B63D35"/>
                </a:solidFill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 cap="none" dirty="0">
              <a:solidFill>
                <a:srgbClr val="B63D35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lt-LT" sz="2400" cap="none" dirty="0">
                <a:solidFill>
                  <a:srgbClr val="B63D35"/>
                </a:solidFill>
              </a:rPr>
              <a:t>♦ </a:t>
            </a:r>
            <a:r>
              <a:rPr lang="lt-LT" sz="2400" cap="none" dirty="0" err="1">
                <a:solidFill>
                  <a:srgbClr val="B63D35"/>
                </a:solidFill>
              </a:rPr>
              <a:t>The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right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attitude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in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the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family</a:t>
            </a:r>
            <a:r>
              <a:rPr lang="lt-LT" sz="2400" cap="none" dirty="0">
                <a:solidFill>
                  <a:srgbClr val="B63D35"/>
                </a:solidFill>
              </a:rPr>
              <a:t>, </a:t>
            </a:r>
            <a:r>
              <a:rPr lang="lt-LT" sz="2400" cap="none" dirty="0" err="1">
                <a:solidFill>
                  <a:srgbClr val="B63D35"/>
                </a:solidFill>
              </a:rPr>
              <a:t>parents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and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teachers</a:t>
            </a:r>
            <a:r>
              <a:rPr lang="lt-LT" sz="2400" cap="none" dirty="0">
                <a:solidFill>
                  <a:srgbClr val="B63D35"/>
                </a:solidFill>
              </a:rPr>
              <a:t> </a:t>
            </a:r>
            <a:r>
              <a:rPr lang="lt-LT" sz="2400" cap="none" dirty="0" err="1">
                <a:solidFill>
                  <a:srgbClr val="B63D35"/>
                </a:solidFill>
              </a:rPr>
              <a:t>cooperation</a:t>
            </a:r>
            <a:r>
              <a:rPr lang="lt-LT" sz="2400" cap="none" dirty="0">
                <a:solidFill>
                  <a:srgbClr val="B63D35"/>
                </a:solidFill>
              </a:rPr>
              <a:t>. </a:t>
            </a:r>
            <a:r>
              <a:rPr lang="lt-LT" sz="2400" b="0" cap="none" dirty="0" err="1">
                <a:solidFill>
                  <a:srgbClr val="B63D35"/>
                </a:solidFill>
              </a:rPr>
              <a:t>It‘s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really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important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that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parents</a:t>
            </a:r>
            <a:r>
              <a:rPr lang="lt-LT" sz="2400" b="0" cap="none" dirty="0">
                <a:solidFill>
                  <a:srgbClr val="B63D35"/>
                </a:solidFill>
              </a:rPr>
              <a:t>‘ </a:t>
            </a:r>
            <a:r>
              <a:rPr lang="lt-LT" sz="2400" b="0" cap="none" dirty="0" err="1">
                <a:solidFill>
                  <a:srgbClr val="B63D35"/>
                </a:solidFill>
              </a:rPr>
              <a:t>and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cap="none" dirty="0" err="1">
                <a:solidFill>
                  <a:srgbClr val="B63D35"/>
                </a:solidFill>
              </a:rPr>
              <a:t>teachers</a:t>
            </a:r>
            <a:r>
              <a:rPr lang="lt-LT" sz="2400" b="0" cap="none" dirty="0">
                <a:solidFill>
                  <a:srgbClr val="B63D35"/>
                </a:solidFill>
              </a:rPr>
              <a:t>‘ </a:t>
            </a:r>
            <a:r>
              <a:rPr lang="lt-LT" sz="2400" b="0" cap="none" dirty="0" err="1">
                <a:solidFill>
                  <a:srgbClr val="B63D35"/>
                </a:solidFill>
              </a:rPr>
              <a:t>attitudes</a:t>
            </a:r>
            <a:r>
              <a:rPr lang="lt-LT" sz="2400" b="0" cap="none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would</a:t>
            </a:r>
            <a:r>
              <a:rPr lang="lt-LT" sz="2400" b="0" dirty="0">
                <a:solidFill>
                  <a:srgbClr val="B63D35"/>
                </a:solidFill>
              </a:rPr>
              <a:t> be </a:t>
            </a:r>
            <a:r>
              <a:rPr lang="lt-LT" sz="2400" b="0" dirty="0" err="1">
                <a:solidFill>
                  <a:srgbClr val="B63D35"/>
                </a:solidFill>
              </a:rPr>
              <a:t>similar</a:t>
            </a:r>
            <a:r>
              <a:rPr lang="lt-LT" sz="2400" b="0" dirty="0">
                <a:solidFill>
                  <a:srgbClr val="B63D35"/>
                </a:solidFill>
              </a:rPr>
              <a:t>. </a:t>
            </a:r>
            <a:r>
              <a:rPr lang="lt-LT" sz="2400" b="0" dirty="0" err="1">
                <a:solidFill>
                  <a:srgbClr val="B63D35"/>
                </a:solidFill>
              </a:rPr>
              <a:t>The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right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attitude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increases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students</a:t>
            </a:r>
            <a:r>
              <a:rPr lang="lt-LT" sz="2400" b="0" dirty="0">
                <a:solidFill>
                  <a:srgbClr val="B63D35"/>
                </a:solidFill>
              </a:rPr>
              <a:t> </a:t>
            </a:r>
            <a:r>
              <a:rPr lang="lt-LT" sz="2400" b="0" dirty="0" err="1">
                <a:solidFill>
                  <a:srgbClr val="B63D35"/>
                </a:solidFill>
              </a:rPr>
              <a:t>motivation</a:t>
            </a:r>
            <a:r>
              <a:rPr lang="lt-LT" sz="2400" b="0" dirty="0">
                <a:solidFill>
                  <a:srgbClr val="B63D35"/>
                </a:solidFill>
              </a:rPr>
              <a:t>.</a:t>
            </a:r>
            <a:endParaRPr sz="2400" b="0" cap="none" dirty="0">
              <a:solidFill>
                <a:srgbClr val="B63D3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4F42"/>
            </a:gs>
            <a:gs pos="43000">
              <a:srgbClr val="FCDC99"/>
            </a:gs>
            <a:gs pos="83000">
              <a:srgbClr val="FCDC99"/>
            </a:gs>
            <a:gs pos="100000">
              <a:srgbClr val="FDE7BB"/>
            </a:gs>
          </a:gsLst>
          <a:lin ang="54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7788730" y="657175"/>
            <a:ext cx="4278084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lt-LT" sz="2800" dirty="0"/>
              <a:t>WAYS TO INCREASE MOTIVATION IN UKMERGĖS UŽUPIO BASIC SCHOOL</a:t>
            </a:r>
            <a:endParaRPr sz="2800" dirty="0"/>
          </a:p>
        </p:txBody>
      </p:sp>
      <p:pic>
        <p:nvPicPr>
          <p:cNvPr id="207" name="Google Shape;207;p9" descr="6 minučių rytinė motyvacija - GerosNaujienos.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095" y="1002507"/>
            <a:ext cx="6554683" cy="3790209"/>
          </a:xfrm>
          <a:custGeom>
            <a:avLst/>
            <a:gdLst>
              <a:gd name="connsiteX0" fmla="*/ 0 w 6554683"/>
              <a:gd name="connsiteY0" fmla="*/ 0 h 3790209"/>
              <a:gd name="connsiteX1" fmla="*/ 661427 w 6554683"/>
              <a:gd name="connsiteY1" fmla="*/ 0 h 3790209"/>
              <a:gd name="connsiteX2" fmla="*/ 1322854 w 6554683"/>
              <a:gd name="connsiteY2" fmla="*/ 0 h 3790209"/>
              <a:gd name="connsiteX3" fmla="*/ 1722094 w 6554683"/>
              <a:gd name="connsiteY3" fmla="*/ 0 h 3790209"/>
              <a:gd name="connsiteX4" fmla="*/ 2449068 w 6554683"/>
              <a:gd name="connsiteY4" fmla="*/ 0 h 3790209"/>
              <a:gd name="connsiteX5" fmla="*/ 2848308 w 6554683"/>
              <a:gd name="connsiteY5" fmla="*/ 0 h 3790209"/>
              <a:gd name="connsiteX6" fmla="*/ 3247547 w 6554683"/>
              <a:gd name="connsiteY6" fmla="*/ 0 h 3790209"/>
              <a:gd name="connsiteX7" fmla="*/ 3843428 w 6554683"/>
              <a:gd name="connsiteY7" fmla="*/ 0 h 3790209"/>
              <a:gd name="connsiteX8" fmla="*/ 4570402 w 6554683"/>
              <a:gd name="connsiteY8" fmla="*/ 0 h 3790209"/>
              <a:gd name="connsiteX9" fmla="*/ 5297376 w 6554683"/>
              <a:gd name="connsiteY9" fmla="*/ 0 h 3790209"/>
              <a:gd name="connsiteX10" fmla="*/ 5893256 w 6554683"/>
              <a:gd name="connsiteY10" fmla="*/ 0 h 3790209"/>
              <a:gd name="connsiteX11" fmla="*/ 6554683 w 6554683"/>
              <a:gd name="connsiteY11" fmla="*/ 0 h 3790209"/>
              <a:gd name="connsiteX12" fmla="*/ 6554683 w 6554683"/>
              <a:gd name="connsiteY12" fmla="*/ 503556 h 3790209"/>
              <a:gd name="connsiteX13" fmla="*/ 6554683 w 6554683"/>
              <a:gd name="connsiteY13" fmla="*/ 1007113 h 3790209"/>
              <a:gd name="connsiteX14" fmla="*/ 6554683 w 6554683"/>
              <a:gd name="connsiteY14" fmla="*/ 1510669 h 3790209"/>
              <a:gd name="connsiteX15" fmla="*/ 6554683 w 6554683"/>
              <a:gd name="connsiteY15" fmla="*/ 2014225 h 3790209"/>
              <a:gd name="connsiteX16" fmla="*/ 6554683 w 6554683"/>
              <a:gd name="connsiteY16" fmla="*/ 2555684 h 3790209"/>
              <a:gd name="connsiteX17" fmla="*/ 6554683 w 6554683"/>
              <a:gd name="connsiteY17" fmla="*/ 3021338 h 3790209"/>
              <a:gd name="connsiteX18" fmla="*/ 6554683 w 6554683"/>
              <a:gd name="connsiteY18" fmla="*/ 3790209 h 3790209"/>
              <a:gd name="connsiteX19" fmla="*/ 5827709 w 6554683"/>
              <a:gd name="connsiteY19" fmla="*/ 3790209 h 3790209"/>
              <a:gd name="connsiteX20" fmla="*/ 5362922 w 6554683"/>
              <a:gd name="connsiteY20" fmla="*/ 3790209 h 3790209"/>
              <a:gd name="connsiteX21" fmla="*/ 4635949 w 6554683"/>
              <a:gd name="connsiteY21" fmla="*/ 3790209 h 3790209"/>
              <a:gd name="connsiteX22" fmla="*/ 3908975 w 6554683"/>
              <a:gd name="connsiteY22" fmla="*/ 3790209 h 3790209"/>
              <a:gd name="connsiteX23" fmla="*/ 3378641 w 6554683"/>
              <a:gd name="connsiteY23" fmla="*/ 3790209 h 3790209"/>
              <a:gd name="connsiteX24" fmla="*/ 2651667 w 6554683"/>
              <a:gd name="connsiteY24" fmla="*/ 3790209 h 3790209"/>
              <a:gd name="connsiteX25" fmla="*/ 2055787 w 6554683"/>
              <a:gd name="connsiteY25" fmla="*/ 3790209 h 3790209"/>
              <a:gd name="connsiteX26" fmla="*/ 1656547 w 6554683"/>
              <a:gd name="connsiteY26" fmla="*/ 3790209 h 3790209"/>
              <a:gd name="connsiteX27" fmla="*/ 1257307 w 6554683"/>
              <a:gd name="connsiteY27" fmla="*/ 3790209 h 3790209"/>
              <a:gd name="connsiteX28" fmla="*/ 792521 w 6554683"/>
              <a:gd name="connsiteY28" fmla="*/ 3790209 h 3790209"/>
              <a:gd name="connsiteX29" fmla="*/ 0 w 6554683"/>
              <a:gd name="connsiteY29" fmla="*/ 3790209 h 3790209"/>
              <a:gd name="connsiteX30" fmla="*/ 0 w 6554683"/>
              <a:gd name="connsiteY30" fmla="*/ 3172946 h 3790209"/>
              <a:gd name="connsiteX31" fmla="*/ 0 w 6554683"/>
              <a:gd name="connsiteY31" fmla="*/ 2631488 h 3790209"/>
              <a:gd name="connsiteX32" fmla="*/ 0 w 6554683"/>
              <a:gd name="connsiteY32" fmla="*/ 2127932 h 3790209"/>
              <a:gd name="connsiteX33" fmla="*/ 0 w 6554683"/>
              <a:gd name="connsiteY33" fmla="*/ 1586473 h 3790209"/>
              <a:gd name="connsiteX34" fmla="*/ 0 w 6554683"/>
              <a:gd name="connsiteY34" fmla="*/ 969211 h 3790209"/>
              <a:gd name="connsiteX35" fmla="*/ 0 w 6554683"/>
              <a:gd name="connsiteY35" fmla="*/ 0 h 379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54683" h="3790209" fill="none" extrusionOk="0">
                <a:moveTo>
                  <a:pt x="0" y="0"/>
                </a:moveTo>
                <a:cubicBezTo>
                  <a:pt x="150083" y="-13595"/>
                  <a:pt x="446553" y="25532"/>
                  <a:pt x="661427" y="0"/>
                </a:cubicBezTo>
                <a:cubicBezTo>
                  <a:pt x="876301" y="-25532"/>
                  <a:pt x="1020003" y="66762"/>
                  <a:pt x="1322854" y="0"/>
                </a:cubicBezTo>
                <a:cubicBezTo>
                  <a:pt x="1625705" y="-66762"/>
                  <a:pt x="1567990" y="39318"/>
                  <a:pt x="1722094" y="0"/>
                </a:cubicBezTo>
                <a:cubicBezTo>
                  <a:pt x="1876198" y="-39318"/>
                  <a:pt x="2136929" y="69495"/>
                  <a:pt x="2449068" y="0"/>
                </a:cubicBezTo>
                <a:cubicBezTo>
                  <a:pt x="2761207" y="-69495"/>
                  <a:pt x="2656110" y="22844"/>
                  <a:pt x="2848308" y="0"/>
                </a:cubicBezTo>
                <a:cubicBezTo>
                  <a:pt x="3040506" y="-22844"/>
                  <a:pt x="3123879" y="41902"/>
                  <a:pt x="3247547" y="0"/>
                </a:cubicBezTo>
                <a:cubicBezTo>
                  <a:pt x="3371215" y="-41902"/>
                  <a:pt x="3563296" y="27832"/>
                  <a:pt x="3843428" y="0"/>
                </a:cubicBezTo>
                <a:cubicBezTo>
                  <a:pt x="4123560" y="-27832"/>
                  <a:pt x="4373415" y="46942"/>
                  <a:pt x="4570402" y="0"/>
                </a:cubicBezTo>
                <a:cubicBezTo>
                  <a:pt x="4767389" y="-46942"/>
                  <a:pt x="4944158" y="2297"/>
                  <a:pt x="5297376" y="0"/>
                </a:cubicBezTo>
                <a:cubicBezTo>
                  <a:pt x="5650594" y="-2297"/>
                  <a:pt x="5622288" y="38047"/>
                  <a:pt x="5893256" y="0"/>
                </a:cubicBezTo>
                <a:cubicBezTo>
                  <a:pt x="6164224" y="-38047"/>
                  <a:pt x="6400525" y="23447"/>
                  <a:pt x="6554683" y="0"/>
                </a:cubicBezTo>
                <a:cubicBezTo>
                  <a:pt x="6566281" y="120694"/>
                  <a:pt x="6510470" y="308626"/>
                  <a:pt x="6554683" y="503556"/>
                </a:cubicBezTo>
                <a:cubicBezTo>
                  <a:pt x="6598896" y="698486"/>
                  <a:pt x="6510695" y="790894"/>
                  <a:pt x="6554683" y="1007113"/>
                </a:cubicBezTo>
                <a:cubicBezTo>
                  <a:pt x="6598671" y="1223332"/>
                  <a:pt x="6511302" y="1366202"/>
                  <a:pt x="6554683" y="1510669"/>
                </a:cubicBezTo>
                <a:cubicBezTo>
                  <a:pt x="6598064" y="1655136"/>
                  <a:pt x="6535851" y="1912458"/>
                  <a:pt x="6554683" y="2014225"/>
                </a:cubicBezTo>
                <a:cubicBezTo>
                  <a:pt x="6573515" y="2115992"/>
                  <a:pt x="6498094" y="2337063"/>
                  <a:pt x="6554683" y="2555684"/>
                </a:cubicBezTo>
                <a:cubicBezTo>
                  <a:pt x="6611272" y="2774305"/>
                  <a:pt x="6548411" y="2884357"/>
                  <a:pt x="6554683" y="3021338"/>
                </a:cubicBezTo>
                <a:cubicBezTo>
                  <a:pt x="6560955" y="3158319"/>
                  <a:pt x="6523893" y="3632073"/>
                  <a:pt x="6554683" y="3790209"/>
                </a:cubicBezTo>
                <a:cubicBezTo>
                  <a:pt x="6404170" y="3829757"/>
                  <a:pt x="6031840" y="3715269"/>
                  <a:pt x="5827709" y="3790209"/>
                </a:cubicBezTo>
                <a:cubicBezTo>
                  <a:pt x="5623578" y="3865149"/>
                  <a:pt x="5559418" y="3765935"/>
                  <a:pt x="5362922" y="3790209"/>
                </a:cubicBezTo>
                <a:cubicBezTo>
                  <a:pt x="5166426" y="3814483"/>
                  <a:pt x="4892335" y="3779049"/>
                  <a:pt x="4635949" y="3790209"/>
                </a:cubicBezTo>
                <a:cubicBezTo>
                  <a:pt x="4379563" y="3801369"/>
                  <a:pt x="4229036" y="3728253"/>
                  <a:pt x="3908975" y="3790209"/>
                </a:cubicBezTo>
                <a:cubicBezTo>
                  <a:pt x="3588914" y="3852165"/>
                  <a:pt x="3489313" y="3764441"/>
                  <a:pt x="3378641" y="3790209"/>
                </a:cubicBezTo>
                <a:cubicBezTo>
                  <a:pt x="3267969" y="3815977"/>
                  <a:pt x="2933572" y="3749023"/>
                  <a:pt x="2651667" y="3790209"/>
                </a:cubicBezTo>
                <a:cubicBezTo>
                  <a:pt x="2369762" y="3831395"/>
                  <a:pt x="2343688" y="3744659"/>
                  <a:pt x="2055787" y="3790209"/>
                </a:cubicBezTo>
                <a:cubicBezTo>
                  <a:pt x="1767886" y="3835759"/>
                  <a:pt x="1788425" y="3758534"/>
                  <a:pt x="1656547" y="3790209"/>
                </a:cubicBezTo>
                <a:cubicBezTo>
                  <a:pt x="1524669" y="3821884"/>
                  <a:pt x="1434806" y="3771313"/>
                  <a:pt x="1257307" y="3790209"/>
                </a:cubicBezTo>
                <a:cubicBezTo>
                  <a:pt x="1079808" y="3809105"/>
                  <a:pt x="900141" y="3753916"/>
                  <a:pt x="792521" y="3790209"/>
                </a:cubicBezTo>
                <a:cubicBezTo>
                  <a:pt x="684901" y="3826502"/>
                  <a:pt x="300695" y="3781738"/>
                  <a:pt x="0" y="3790209"/>
                </a:cubicBezTo>
                <a:cubicBezTo>
                  <a:pt x="-33212" y="3609947"/>
                  <a:pt x="70938" y="3417542"/>
                  <a:pt x="0" y="3172946"/>
                </a:cubicBezTo>
                <a:cubicBezTo>
                  <a:pt x="-70938" y="2928350"/>
                  <a:pt x="56139" y="2848142"/>
                  <a:pt x="0" y="2631488"/>
                </a:cubicBezTo>
                <a:cubicBezTo>
                  <a:pt x="-56139" y="2414834"/>
                  <a:pt x="37282" y="2290896"/>
                  <a:pt x="0" y="2127932"/>
                </a:cubicBezTo>
                <a:cubicBezTo>
                  <a:pt x="-37282" y="1964968"/>
                  <a:pt x="50787" y="1739562"/>
                  <a:pt x="0" y="1586473"/>
                </a:cubicBezTo>
                <a:cubicBezTo>
                  <a:pt x="-50787" y="1433384"/>
                  <a:pt x="35207" y="1112141"/>
                  <a:pt x="0" y="969211"/>
                </a:cubicBezTo>
                <a:cubicBezTo>
                  <a:pt x="-35207" y="826281"/>
                  <a:pt x="106745" y="383944"/>
                  <a:pt x="0" y="0"/>
                </a:cubicBezTo>
                <a:close/>
              </a:path>
              <a:path w="6554683" h="3790209" stroke="0" extrusionOk="0">
                <a:moveTo>
                  <a:pt x="0" y="0"/>
                </a:moveTo>
                <a:cubicBezTo>
                  <a:pt x="183907" y="-26435"/>
                  <a:pt x="270528" y="36924"/>
                  <a:pt x="399240" y="0"/>
                </a:cubicBezTo>
                <a:cubicBezTo>
                  <a:pt x="527952" y="-36924"/>
                  <a:pt x="664175" y="34118"/>
                  <a:pt x="864026" y="0"/>
                </a:cubicBezTo>
                <a:cubicBezTo>
                  <a:pt x="1063877" y="-34118"/>
                  <a:pt x="1159957" y="54137"/>
                  <a:pt x="1394360" y="0"/>
                </a:cubicBezTo>
                <a:cubicBezTo>
                  <a:pt x="1628763" y="-54137"/>
                  <a:pt x="1729121" y="41723"/>
                  <a:pt x="1924693" y="0"/>
                </a:cubicBezTo>
                <a:cubicBezTo>
                  <a:pt x="2120265" y="-41723"/>
                  <a:pt x="2277041" y="1530"/>
                  <a:pt x="2389480" y="0"/>
                </a:cubicBezTo>
                <a:cubicBezTo>
                  <a:pt x="2501919" y="-1530"/>
                  <a:pt x="2706186" y="7779"/>
                  <a:pt x="2788720" y="0"/>
                </a:cubicBezTo>
                <a:cubicBezTo>
                  <a:pt x="2871254" y="-7779"/>
                  <a:pt x="3273547" y="19955"/>
                  <a:pt x="3450147" y="0"/>
                </a:cubicBezTo>
                <a:cubicBezTo>
                  <a:pt x="3626747" y="-19955"/>
                  <a:pt x="3745433" y="17700"/>
                  <a:pt x="3849387" y="0"/>
                </a:cubicBezTo>
                <a:cubicBezTo>
                  <a:pt x="3953341" y="-17700"/>
                  <a:pt x="4228558" y="4699"/>
                  <a:pt x="4445267" y="0"/>
                </a:cubicBezTo>
                <a:cubicBezTo>
                  <a:pt x="4661976" y="-4699"/>
                  <a:pt x="4861727" y="38441"/>
                  <a:pt x="4975600" y="0"/>
                </a:cubicBezTo>
                <a:cubicBezTo>
                  <a:pt x="5089473" y="-38441"/>
                  <a:pt x="5283539" y="22119"/>
                  <a:pt x="5440387" y="0"/>
                </a:cubicBezTo>
                <a:cubicBezTo>
                  <a:pt x="5597235" y="-22119"/>
                  <a:pt x="5734333" y="47420"/>
                  <a:pt x="5839627" y="0"/>
                </a:cubicBezTo>
                <a:cubicBezTo>
                  <a:pt x="5944921" y="-47420"/>
                  <a:pt x="6228542" y="46363"/>
                  <a:pt x="6554683" y="0"/>
                </a:cubicBezTo>
                <a:cubicBezTo>
                  <a:pt x="6598230" y="191579"/>
                  <a:pt x="6539131" y="249885"/>
                  <a:pt x="6554683" y="427752"/>
                </a:cubicBezTo>
                <a:cubicBezTo>
                  <a:pt x="6570235" y="605619"/>
                  <a:pt x="6491208" y="805989"/>
                  <a:pt x="6554683" y="1045015"/>
                </a:cubicBezTo>
                <a:cubicBezTo>
                  <a:pt x="6618158" y="1284041"/>
                  <a:pt x="6499296" y="1464832"/>
                  <a:pt x="6554683" y="1662277"/>
                </a:cubicBezTo>
                <a:cubicBezTo>
                  <a:pt x="6610070" y="1859722"/>
                  <a:pt x="6514279" y="2133159"/>
                  <a:pt x="6554683" y="2279540"/>
                </a:cubicBezTo>
                <a:cubicBezTo>
                  <a:pt x="6595087" y="2425921"/>
                  <a:pt x="6544362" y="2626337"/>
                  <a:pt x="6554683" y="2820998"/>
                </a:cubicBezTo>
                <a:cubicBezTo>
                  <a:pt x="6565004" y="3015659"/>
                  <a:pt x="6476638" y="3437394"/>
                  <a:pt x="6554683" y="3790209"/>
                </a:cubicBezTo>
                <a:cubicBezTo>
                  <a:pt x="6411036" y="3806288"/>
                  <a:pt x="6032050" y="3735595"/>
                  <a:pt x="5893256" y="3790209"/>
                </a:cubicBezTo>
                <a:cubicBezTo>
                  <a:pt x="5754462" y="3844823"/>
                  <a:pt x="5545218" y="3767547"/>
                  <a:pt x="5231829" y="3790209"/>
                </a:cubicBezTo>
                <a:cubicBezTo>
                  <a:pt x="4918440" y="3812871"/>
                  <a:pt x="4785848" y="3755596"/>
                  <a:pt x="4635949" y="3790209"/>
                </a:cubicBezTo>
                <a:cubicBezTo>
                  <a:pt x="4486050" y="3824822"/>
                  <a:pt x="4346257" y="3745269"/>
                  <a:pt x="4236709" y="3790209"/>
                </a:cubicBezTo>
                <a:cubicBezTo>
                  <a:pt x="4127161" y="3835149"/>
                  <a:pt x="3877076" y="3760919"/>
                  <a:pt x="3575282" y="3790209"/>
                </a:cubicBezTo>
                <a:cubicBezTo>
                  <a:pt x="3273488" y="3819499"/>
                  <a:pt x="3102494" y="3760516"/>
                  <a:pt x="2913855" y="3790209"/>
                </a:cubicBezTo>
                <a:cubicBezTo>
                  <a:pt x="2725216" y="3819902"/>
                  <a:pt x="2497284" y="3748369"/>
                  <a:pt x="2252427" y="3790209"/>
                </a:cubicBezTo>
                <a:cubicBezTo>
                  <a:pt x="2007570" y="3832049"/>
                  <a:pt x="2008650" y="3765766"/>
                  <a:pt x="1853188" y="3790209"/>
                </a:cubicBezTo>
                <a:cubicBezTo>
                  <a:pt x="1697726" y="3814652"/>
                  <a:pt x="1479756" y="3746044"/>
                  <a:pt x="1126214" y="3790209"/>
                </a:cubicBezTo>
                <a:cubicBezTo>
                  <a:pt x="772672" y="3834374"/>
                  <a:pt x="881070" y="3763618"/>
                  <a:pt x="661427" y="3790209"/>
                </a:cubicBezTo>
                <a:cubicBezTo>
                  <a:pt x="441784" y="3816800"/>
                  <a:pt x="307320" y="3764612"/>
                  <a:pt x="0" y="3790209"/>
                </a:cubicBezTo>
                <a:cubicBezTo>
                  <a:pt x="-30760" y="3624780"/>
                  <a:pt x="23299" y="3508326"/>
                  <a:pt x="0" y="3324555"/>
                </a:cubicBezTo>
                <a:cubicBezTo>
                  <a:pt x="-23299" y="3140784"/>
                  <a:pt x="56022" y="2914622"/>
                  <a:pt x="0" y="2783096"/>
                </a:cubicBezTo>
                <a:cubicBezTo>
                  <a:pt x="-56022" y="2651570"/>
                  <a:pt x="36961" y="2405278"/>
                  <a:pt x="0" y="2203736"/>
                </a:cubicBezTo>
                <a:cubicBezTo>
                  <a:pt x="-36961" y="2002194"/>
                  <a:pt x="17372" y="1799266"/>
                  <a:pt x="0" y="1586473"/>
                </a:cubicBezTo>
                <a:cubicBezTo>
                  <a:pt x="-17372" y="1373680"/>
                  <a:pt x="7319" y="1301481"/>
                  <a:pt x="0" y="1120819"/>
                </a:cubicBezTo>
                <a:cubicBezTo>
                  <a:pt x="-7319" y="940157"/>
                  <a:pt x="31707" y="799687"/>
                  <a:pt x="0" y="541458"/>
                </a:cubicBezTo>
                <a:cubicBezTo>
                  <a:pt x="-31707" y="283229"/>
                  <a:pt x="19488" y="222139"/>
                  <a:pt x="0" y="0"/>
                </a:cubicBezTo>
                <a:close/>
              </a:path>
            </a:pathLst>
          </a:custGeom>
          <a:gradFill>
            <a:gsLst>
              <a:gs pos="15000">
                <a:schemeClr val="accent5">
                  <a:lumMod val="75000"/>
                </a:schemeClr>
              </a:gs>
              <a:gs pos="33000">
                <a:srgbClr val="FCDC99"/>
              </a:gs>
              <a:gs pos="83000">
                <a:srgbClr val="FCDC99"/>
              </a:gs>
              <a:gs pos="100000">
                <a:srgbClr val="FDE7BB"/>
              </a:gs>
            </a:gsLst>
            <a:lin ang="5400000" scaled="0"/>
          </a:gra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44723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08" name="Google Shape;208;p9"/>
          <p:cNvSpPr txBox="1">
            <a:spLocks noGrp="1"/>
          </p:cNvSpPr>
          <p:nvPr>
            <p:ph type="body" idx="2"/>
          </p:nvPr>
        </p:nvSpPr>
        <p:spPr>
          <a:xfrm>
            <a:off x="7457704" y="2362438"/>
            <a:ext cx="4609110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Arial"/>
              <a:buChar char="•"/>
            </a:pPr>
            <a:r>
              <a:rPr lang="lt-L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our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school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try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use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every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possible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way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motivate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our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B63D35"/>
              </a:buClr>
              <a:buSzPts val="2400"/>
              <a:buFont typeface="Arial"/>
              <a:buChar char="•"/>
            </a:pP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Every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creative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uses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only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common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but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also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his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her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own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methods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motivation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lt-LT" sz="2400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2400" cap="non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encouragement</a:t>
            </a:r>
            <a:r>
              <a:rPr lang="lt-LT" sz="2400" b="0" cap="none" dirty="0">
                <a:solidFill>
                  <a:srgbClr val="FF0000"/>
                </a:solidFill>
              </a:rPr>
              <a:t>.</a:t>
            </a:r>
            <a:endParaRPr sz="2400" b="0" cap="none" dirty="0">
              <a:solidFill>
                <a:srgbClr val="FF0000"/>
              </a:solidFill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2235200" y="5778500"/>
            <a:ext cx="45103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0" i="0" u="none" strike="noStrike" cap="none">
                <a:solidFill>
                  <a:srgbClr val="B63D35"/>
                </a:solidFill>
                <a:latin typeface="Gill Sans"/>
                <a:ea typeface="Gill Sans"/>
                <a:cs typeface="Gill Sans"/>
                <a:sym typeface="Gill Sans"/>
              </a:rPr>
              <a:t>We will introduce them in the following slides</a:t>
            </a:r>
            <a:endParaRPr sz="2000">
              <a:solidFill>
                <a:srgbClr val="B63D3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Ženklelis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Ženklelis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746</Words>
  <Application>Microsoft Office PowerPoint</Application>
  <PresentationFormat>Plačiaekranė</PresentationFormat>
  <Paragraphs>76</Paragraphs>
  <Slides>16</Slides>
  <Notes>16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16</vt:i4>
      </vt:variant>
    </vt:vector>
  </HeadingPairs>
  <TitlesOfParts>
    <vt:vector size="23" baseType="lpstr">
      <vt:lpstr>Gill Sans</vt:lpstr>
      <vt:lpstr>Arial</vt:lpstr>
      <vt:lpstr>Calibri</vt:lpstr>
      <vt:lpstr>Impact</vt:lpstr>
      <vt:lpstr>Noto Sans Symbols</vt:lpstr>
      <vt:lpstr>Ženklelis</vt:lpstr>
      <vt:lpstr>Ženklelis</vt:lpstr>
      <vt:lpstr>WAYS OF MOTIVATION  IN LITHUANIA AND IN UKMERGĖ UŽUPIS BASIC SCHOOL</vt:lpstr>
      <vt:lpstr>TYPES OF MOTIVATION OF LEARNING</vt:lpstr>
      <vt:lpstr>MOTIVATION OF STUDENTS OF DIFFERENT AGES</vt:lpstr>
      <vt:lpstr>LEARNING MOTIVATION FACTORS </vt:lpstr>
      <vt:lpstr>STRATEGIES FOR MOTYVATION</vt:lpstr>
      <vt:lpstr>COMMON WAYS FOR STUDENTS TO STAY MOTIVATED IN LITHUANIA</vt:lpstr>
      <vt:lpstr>„PowerPoint“ pateiktis</vt:lpstr>
      <vt:lpstr>„PowerPoint“ pateiktis</vt:lpstr>
      <vt:lpstr>WAYS TO INCREASE MOTIVATION IN UKMERGĖS UŽUPIO BASIC SCHOOL</vt:lpstr>
      <vt:lpstr>Virtual exhibitions of pupils' work are organised, which can be viewed by the pupils themselves, their parents and teachers.</vt:lpstr>
      <vt:lpstr>The names of (photos) honor students are displayed on the honor roll.</vt:lpstr>
      <vt:lpstr>At the end of each school year, there is Honor‘s  Day to reward the best learners and winners of competitions</vt:lpstr>
      <vt:lpstr>Twice a year, educational excursions to the theatre, museums,  Presidential Palace,  Ethnocosmological Centre etc. are organised to the best motivated  and most active students.</vt:lpstr>
      <vt:lpstr>Winners of 1st - 3rd places in national competitions  are awarded cash prizes twice a year by the District Sports and Education Department</vt:lpstr>
      <vt:lpstr>Motivating students with learning difficulties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MOTIVATION  IN LITHUANIA AND IN UKMERGĖ UŽUPIS BASIC SCHOOL</dc:title>
  <dc:creator>Virgilija Markevičienė</dc:creator>
  <cp:lastModifiedBy>Virgilija Markevičienė</cp:lastModifiedBy>
  <cp:revision>5</cp:revision>
  <dcterms:created xsi:type="dcterms:W3CDTF">2023-01-05T17:33:54Z</dcterms:created>
  <dcterms:modified xsi:type="dcterms:W3CDTF">2025-04-15T16:31:56Z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