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x="18288000" cy="10287000"/>
  <p:notesSz cx="6858000" cy="9144000"/>
  <p:embeddedFontLst>
    <p:embeddedFont>
      <p:font typeface="Hatter" charset="1" panose="00000000000000000000"/>
      <p:regular r:id="rId31"/>
    </p:embeddedFont>
    <p:embeddedFont>
      <p:font typeface="Breul Grotesk" charset="1" panose="02000000000000000000"/>
      <p:regular r:id="rId32"/>
    </p:embeddedFont>
    <p:embeddedFont>
      <p:font typeface="Breul Grotesk Bold" charset="1" panose="0200000000000000000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jpeg" Type="http://schemas.openxmlformats.org/officeDocument/2006/relationships/image"/><Relationship Id="rId11" Target="../media/image10.png" Type="http://schemas.openxmlformats.org/officeDocument/2006/relationships/image"/><Relationship Id="rId12" Target="../media/image11.png" Type="http://schemas.openxmlformats.org/officeDocument/2006/relationships/image"/><Relationship Id="rId13" Target="../media/image12.png" Type="http://schemas.openxmlformats.org/officeDocument/2006/relationships/image"/><Relationship Id="rId14" Target="../media/image13.pn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2.jpeg" Type="http://schemas.openxmlformats.org/officeDocument/2006/relationships/image"/><Relationship Id="rId3" Target="../media/image63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4.jpeg" Type="http://schemas.openxmlformats.org/officeDocument/2006/relationships/image"/><Relationship Id="rId3" Target="../media/image65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66.jpeg" Type="http://schemas.openxmlformats.org/officeDocument/2006/relationships/image"/><Relationship Id="rId5" Target="../media/image67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8.jpeg" Type="http://schemas.openxmlformats.org/officeDocument/2006/relationships/image"/><Relationship Id="rId3" Target="../media/image69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0.jpeg" Type="http://schemas.openxmlformats.org/officeDocument/2006/relationships/image"/><Relationship Id="rId3" Target="../media/image71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33.png" Type="http://schemas.openxmlformats.org/officeDocument/2006/relationships/image"/><Relationship Id="rId4" Target="../media/image34.png" Type="http://schemas.openxmlformats.org/officeDocument/2006/relationships/image"/><Relationship Id="rId5" Target="../media/image72.png" Type="http://schemas.openxmlformats.org/officeDocument/2006/relationships/image"/><Relationship Id="rId6" Target="../media/image73.svg" Type="http://schemas.openxmlformats.org/officeDocument/2006/relationships/image"/><Relationship Id="rId7" Target="../media/image15.png" Type="http://schemas.openxmlformats.org/officeDocument/2006/relationships/image"/><Relationship Id="rId8" Target="../media/image16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4.png" Type="http://schemas.openxmlformats.org/officeDocument/2006/relationships/image"/><Relationship Id="rId3" Target="../media/image75.svg" Type="http://schemas.openxmlformats.org/officeDocument/2006/relationships/image"/><Relationship Id="rId4" Target="../media/image76.png" Type="http://schemas.openxmlformats.org/officeDocument/2006/relationships/image"/><Relationship Id="rId5" Target="../media/image77.png" Type="http://schemas.openxmlformats.org/officeDocument/2006/relationships/image"/><Relationship Id="rId6" Target="../media/image78.png" Type="http://schemas.openxmlformats.org/officeDocument/2006/relationships/image"/><Relationship Id="rId7" Target="../media/image79.png" Type="http://schemas.openxmlformats.org/officeDocument/2006/relationships/image"/><Relationship Id="rId8" Target="../media/image80.png" Type="http://schemas.openxmlformats.org/officeDocument/2006/relationships/image"/><Relationship Id="rId9" Target="../media/image34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81.png" Type="http://schemas.openxmlformats.org/officeDocument/2006/relationships/image"/><Relationship Id="rId4" Target="../media/image82.svg" Type="http://schemas.openxmlformats.org/officeDocument/2006/relationships/image"/><Relationship Id="rId5" Target="../media/image83.jpeg" Type="http://schemas.openxmlformats.org/officeDocument/2006/relationships/image"/><Relationship Id="rId6" Target="../media/image84.png" Type="http://schemas.openxmlformats.org/officeDocument/2006/relationships/image"/><Relationship Id="rId7" Target="../media/image85.jpeg" Type="http://schemas.openxmlformats.org/officeDocument/2006/relationships/image"/><Relationship Id="rId8" Target="../media/image86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6.svg" Type="http://schemas.openxmlformats.org/officeDocument/2006/relationships/image"/><Relationship Id="rId11" Target="../media/image94.png" Type="http://schemas.openxmlformats.org/officeDocument/2006/relationships/image"/><Relationship Id="rId12" Target="../media/image95.png" Type="http://schemas.openxmlformats.org/officeDocument/2006/relationships/image"/><Relationship Id="rId13" Target="../media/image96.png" Type="http://schemas.openxmlformats.org/officeDocument/2006/relationships/image"/><Relationship Id="rId14" Target="../media/image97.png" Type="http://schemas.openxmlformats.org/officeDocument/2006/relationships/image"/><Relationship Id="rId2" Target="../media/image87.png" Type="http://schemas.openxmlformats.org/officeDocument/2006/relationships/image"/><Relationship Id="rId3" Target="../media/image88.png" Type="http://schemas.openxmlformats.org/officeDocument/2006/relationships/image"/><Relationship Id="rId4" Target="../media/image89.png" Type="http://schemas.openxmlformats.org/officeDocument/2006/relationships/image"/><Relationship Id="rId5" Target="../media/image90.png" Type="http://schemas.openxmlformats.org/officeDocument/2006/relationships/image"/><Relationship Id="rId6" Target="../media/image91.png" Type="http://schemas.openxmlformats.org/officeDocument/2006/relationships/image"/><Relationship Id="rId7" Target="../media/image92.png" Type="http://schemas.openxmlformats.org/officeDocument/2006/relationships/image"/><Relationship Id="rId8" Target="../media/image93.png" Type="http://schemas.openxmlformats.org/officeDocument/2006/relationships/image"/><Relationship Id="rId9" Target="../media/image15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8.jpeg" Type="http://schemas.openxmlformats.org/officeDocument/2006/relationships/image"/><Relationship Id="rId3" Target="../media/image99.png" Type="http://schemas.openxmlformats.org/officeDocument/2006/relationships/image"/><Relationship Id="rId4" Target="../media/image100.png" Type="http://schemas.openxmlformats.org/officeDocument/2006/relationships/image"/><Relationship Id="rId5" Target="../media/image101.png" Type="http://schemas.openxmlformats.org/officeDocument/2006/relationships/image"/><Relationship Id="rId6" Target="../media/image102.png" Type="http://schemas.openxmlformats.org/officeDocument/2006/relationships/image"/><Relationship Id="rId7" Target="../media/image103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png" Type="http://schemas.openxmlformats.org/officeDocument/2006/relationships/image"/><Relationship Id="rId4" Target="../media/image16.svg" Type="http://schemas.openxmlformats.org/officeDocument/2006/relationships/image"/><Relationship Id="rId5" Target="../media/image17.png" Type="http://schemas.openxmlformats.org/officeDocument/2006/relationships/image"/><Relationship Id="rId6" Target="../media/image18.svg" Type="http://schemas.openxmlformats.org/officeDocument/2006/relationships/image"/><Relationship Id="rId7" Target="../media/image19.jpeg" Type="http://schemas.openxmlformats.org/officeDocument/2006/relationships/image"/><Relationship Id="rId8" Target="../media/image20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4.png" Type="http://schemas.openxmlformats.org/officeDocument/2006/relationships/image"/><Relationship Id="rId3" Target="../media/image105.pn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6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7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8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9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Relationship Id="rId4" Target="../media/image1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9.svg" Type="http://schemas.openxmlformats.org/officeDocument/2006/relationships/image"/><Relationship Id="rId11" Target="../media/image30.png" Type="http://schemas.openxmlformats.org/officeDocument/2006/relationships/image"/><Relationship Id="rId12" Target="../media/image31.svg" Type="http://schemas.openxmlformats.org/officeDocument/2006/relationships/image"/><Relationship Id="rId13" Target="../media/image32.png" Type="http://schemas.openxmlformats.org/officeDocument/2006/relationships/image"/><Relationship Id="rId14" Target="../media/image33.png" Type="http://schemas.openxmlformats.org/officeDocument/2006/relationships/image"/><Relationship Id="rId15" Target="../media/image34.png" Type="http://schemas.openxmlformats.org/officeDocument/2006/relationships/image"/><Relationship Id="rId2" Target="../media/image21.png" Type="http://schemas.openxmlformats.org/officeDocument/2006/relationships/image"/><Relationship Id="rId3" Target="../media/image22.sv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5.png" Type="http://schemas.openxmlformats.org/officeDocument/2006/relationships/image"/><Relationship Id="rId7" Target="../media/image26.svg" Type="http://schemas.openxmlformats.org/officeDocument/2006/relationships/image"/><Relationship Id="rId8" Target="../media/image27.pn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3.svg" Type="http://schemas.openxmlformats.org/officeDocument/2006/relationships/image"/><Relationship Id="rId11" Target="../media/image44.png" Type="http://schemas.openxmlformats.org/officeDocument/2006/relationships/image"/><Relationship Id="rId12" Target="../media/image45.svg" Type="http://schemas.openxmlformats.org/officeDocument/2006/relationships/image"/><Relationship Id="rId13" Target="../media/image46.jpeg" Type="http://schemas.openxmlformats.org/officeDocument/2006/relationships/image"/><Relationship Id="rId14" Target="../media/image47.png" Type="http://schemas.openxmlformats.org/officeDocument/2006/relationships/image"/><Relationship Id="rId2" Target="../media/image35.png" Type="http://schemas.openxmlformats.org/officeDocument/2006/relationships/image"/><Relationship Id="rId3" Target="../media/image36.png" Type="http://schemas.openxmlformats.org/officeDocument/2006/relationships/image"/><Relationship Id="rId4" Target="../media/image37.svg" Type="http://schemas.openxmlformats.org/officeDocument/2006/relationships/image"/><Relationship Id="rId5" Target="../media/image38.png" Type="http://schemas.openxmlformats.org/officeDocument/2006/relationships/image"/><Relationship Id="rId6" Target="../media/image39.svg" Type="http://schemas.openxmlformats.org/officeDocument/2006/relationships/image"/><Relationship Id="rId7" Target="../media/image40.png" Type="http://schemas.openxmlformats.org/officeDocument/2006/relationships/image"/><Relationship Id="rId8" Target="../media/image41.svg" Type="http://schemas.openxmlformats.org/officeDocument/2006/relationships/image"/><Relationship Id="rId9" Target="../media/image4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jpeg" Type="http://schemas.openxmlformats.org/officeDocument/2006/relationships/image"/><Relationship Id="rId3" Target="../media/image49.jpeg" Type="http://schemas.openxmlformats.org/officeDocument/2006/relationships/image"/><Relationship Id="rId4" Target="../media/image50.jpeg" Type="http://schemas.openxmlformats.org/officeDocument/2006/relationships/image"/><Relationship Id="rId5" Target="../media/image51.png" Type="http://schemas.openxmlformats.org/officeDocument/2006/relationships/image"/><Relationship Id="rId6" Target="../media/image52.png" Type="http://schemas.openxmlformats.org/officeDocument/2006/relationships/image"/><Relationship Id="rId7" Target="../media/image53.png" Type="http://schemas.openxmlformats.org/officeDocument/2006/relationships/image"/><Relationship Id="rId8" Target="../media/image54.png" Type="http://schemas.openxmlformats.org/officeDocument/2006/relationships/image"/><Relationship Id="rId9" Target="../media/image5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Relationship Id="rId3" Target="../media/image16.svg" Type="http://schemas.openxmlformats.org/officeDocument/2006/relationships/image"/><Relationship Id="rId4" Target="../media/image56.jpeg" Type="http://schemas.openxmlformats.org/officeDocument/2006/relationships/image"/><Relationship Id="rId5" Target="../media/image57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jpeg" Type="http://schemas.openxmlformats.org/officeDocument/2006/relationships/image"/><Relationship Id="rId3" Target="../media/image59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jpeg" Type="http://schemas.openxmlformats.org/officeDocument/2006/relationships/image"/><Relationship Id="rId3" Target="../media/image61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6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52475" y="1133475"/>
            <a:ext cx="11845398" cy="7107239"/>
          </a:xfrm>
          <a:custGeom>
            <a:avLst/>
            <a:gdLst/>
            <a:ahLst/>
            <a:cxnLst/>
            <a:rect r="r" b="b" t="t" l="l"/>
            <a:pathLst>
              <a:path h="7107239" w="11845398">
                <a:moveTo>
                  <a:pt x="0" y="0"/>
                </a:moveTo>
                <a:lnTo>
                  <a:pt x="11845398" y="0"/>
                </a:lnTo>
                <a:lnTo>
                  <a:pt x="11845398" y="7107239"/>
                </a:lnTo>
                <a:lnTo>
                  <a:pt x="0" y="71072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388864" y="3218338"/>
            <a:ext cx="8572619" cy="28505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09"/>
              </a:lnSpc>
            </a:pPr>
            <a:r>
              <a:rPr lang="en-US" sz="8149">
                <a:solidFill>
                  <a:srgbClr val="FFFFFF"/>
                </a:solidFill>
                <a:latin typeface="Hatter"/>
                <a:ea typeface="Hatter"/>
                <a:cs typeface="Hatter"/>
                <a:sym typeface="Hatter"/>
              </a:rPr>
              <a:t>Education System in </a:t>
            </a:r>
          </a:p>
          <a:p>
            <a:pPr algn="ctr">
              <a:lnSpc>
                <a:spcPts val="11409"/>
              </a:lnSpc>
            </a:pPr>
            <a:r>
              <a:rPr lang="en-US" sz="8149">
                <a:solidFill>
                  <a:srgbClr val="FFFFFF"/>
                </a:solidFill>
                <a:latin typeface="Hatter"/>
                <a:ea typeface="Hatter"/>
                <a:cs typeface="Hatter"/>
                <a:sym typeface="Hatter"/>
              </a:rPr>
              <a:t>Türkiye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2311139" y="7251612"/>
            <a:ext cx="7205670" cy="3035388"/>
          </a:xfrm>
          <a:custGeom>
            <a:avLst/>
            <a:gdLst/>
            <a:ahLst/>
            <a:cxnLst/>
            <a:rect r="r" b="b" t="t" l="l"/>
            <a:pathLst>
              <a:path h="3035388" w="7205670">
                <a:moveTo>
                  <a:pt x="0" y="0"/>
                </a:moveTo>
                <a:lnTo>
                  <a:pt x="7205670" y="0"/>
                </a:lnTo>
                <a:lnTo>
                  <a:pt x="7205670" y="3035388"/>
                </a:lnTo>
                <a:lnTo>
                  <a:pt x="0" y="3035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002508" y="6591884"/>
            <a:ext cx="851049" cy="1319455"/>
          </a:xfrm>
          <a:custGeom>
            <a:avLst/>
            <a:gdLst/>
            <a:ahLst/>
            <a:cxnLst/>
            <a:rect r="r" b="b" t="t" l="l"/>
            <a:pathLst>
              <a:path h="1319455" w="851049">
                <a:moveTo>
                  <a:pt x="0" y="0"/>
                </a:moveTo>
                <a:lnTo>
                  <a:pt x="851049" y="0"/>
                </a:lnTo>
                <a:lnTo>
                  <a:pt x="851049" y="1319455"/>
                </a:lnTo>
                <a:lnTo>
                  <a:pt x="0" y="131945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1021613" y="361932"/>
            <a:ext cx="6969384" cy="9563136"/>
            <a:chOff x="0" y="0"/>
            <a:chExt cx="4589780" cy="629793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4591050" cy="6297930"/>
            </a:xfrm>
            <a:custGeom>
              <a:avLst/>
              <a:gdLst/>
              <a:ahLst/>
              <a:cxnLst/>
              <a:rect r="r" b="b" t="t" l="l"/>
              <a:pathLst>
                <a:path h="6297930" w="4591050">
                  <a:moveTo>
                    <a:pt x="3148330" y="1708150"/>
                  </a:moveTo>
                  <a:cubicBezTo>
                    <a:pt x="2754630" y="1708150"/>
                    <a:pt x="2396490" y="1866900"/>
                    <a:pt x="2136140" y="2124710"/>
                  </a:cubicBezTo>
                  <a:lnTo>
                    <a:pt x="1611630" y="1600200"/>
                  </a:lnTo>
                  <a:cubicBezTo>
                    <a:pt x="1778000" y="1430020"/>
                    <a:pt x="1882140" y="1197610"/>
                    <a:pt x="1882140" y="941070"/>
                  </a:cubicBezTo>
                  <a:cubicBezTo>
                    <a:pt x="1882140" y="421640"/>
                    <a:pt x="1459230" y="0"/>
                    <a:pt x="941070" y="0"/>
                  </a:cubicBezTo>
                  <a:cubicBezTo>
                    <a:pt x="422910" y="0"/>
                    <a:pt x="0" y="421640"/>
                    <a:pt x="0" y="941070"/>
                  </a:cubicBezTo>
                  <a:cubicBezTo>
                    <a:pt x="0" y="1459230"/>
                    <a:pt x="421640" y="1882140"/>
                    <a:pt x="941070" y="1882140"/>
                  </a:cubicBezTo>
                  <a:cubicBezTo>
                    <a:pt x="1160780" y="1882140"/>
                    <a:pt x="1362710" y="1805940"/>
                    <a:pt x="1524000" y="1678940"/>
                  </a:cubicBezTo>
                  <a:lnTo>
                    <a:pt x="2056130" y="2211070"/>
                  </a:lnTo>
                  <a:cubicBezTo>
                    <a:pt x="1838960" y="2463800"/>
                    <a:pt x="1708150" y="2791460"/>
                    <a:pt x="1708150" y="3148330"/>
                  </a:cubicBezTo>
                  <a:cubicBezTo>
                    <a:pt x="1708150" y="3549650"/>
                    <a:pt x="1873250" y="3914140"/>
                    <a:pt x="2139950" y="4175760"/>
                  </a:cubicBezTo>
                  <a:lnTo>
                    <a:pt x="1614170" y="4701540"/>
                  </a:lnTo>
                  <a:cubicBezTo>
                    <a:pt x="1442720" y="4526280"/>
                    <a:pt x="1203960" y="4417060"/>
                    <a:pt x="941070" y="4417060"/>
                  </a:cubicBezTo>
                  <a:cubicBezTo>
                    <a:pt x="421640" y="4415790"/>
                    <a:pt x="0" y="4838700"/>
                    <a:pt x="0" y="5356860"/>
                  </a:cubicBezTo>
                  <a:cubicBezTo>
                    <a:pt x="0" y="5875020"/>
                    <a:pt x="421640" y="6297930"/>
                    <a:pt x="941070" y="6297930"/>
                  </a:cubicBezTo>
                  <a:cubicBezTo>
                    <a:pt x="1459230" y="6297930"/>
                    <a:pt x="1882140" y="5876290"/>
                    <a:pt x="1882140" y="5356860"/>
                  </a:cubicBezTo>
                  <a:cubicBezTo>
                    <a:pt x="1882140" y="5144770"/>
                    <a:pt x="1811020" y="4947920"/>
                    <a:pt x="1692910" y="4790440"/>
                  </a:cubicBezTo>
                  <a:lnTo>
                    <a:pt x="2228850" y="4254500"/>
                  </a:lnTo>
                  <a:cubicBezTo>
                    <a:pt x="2479040" y="4462780"/>
                    <a:pt x="2800350" y="4588509"/>
                    <a:pt x="3150870" y="4588509"/>
                  </a:cubicBezTo>
                  <a:cubicBezTo>
                    <a:pt x="3945890" y="4588509"/>
                    <a:pt x="4591050" y="3942080"/>
                    <a:pt x="4591050" y="3148330"/>
                  </a:cubicBezTo>
                  <a:cubicBezTo>
                    <a:pt x="4589780" y="2354580"/>
                    <a:pt x="3943350" y="1708150"/>
                    <a:pt x="3148330" y="1708150"/>
                  </a:cubicBezTo>
                  <a:close/>
                </a:path>
              </a:pathLst>
            </a:custGeom>
            <a:solidFill>
              <a:srgbClr val="EE826C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18110" y="4533900"/>
              <a:ext cx="1645920" cy="1645920"/>
            </a:xfrm>
            <a:custGeom>
              <a:avLst/>
              <a:gdLst/>
              <a:ahLst/>
              <a:cxnLst/>
              <a:rect r="r" b="b" t="t" l="l"/>
              <a:pathLst>
                <a:path h="1645920" w="1645920">
                  <a:moveTo>
                    <a:pt x="822960" y="1645920"/>
                  </a:moveTo>
                  <a:cubicBezTo>
                    <a:pt x="369570" y="1645920"/>
                    <a:pt x="0" y="1277620"/>
                    <a:pt x="0" y="822960"/>
                  </a:cubicBezTo>
                  <a:cubicBezTo>
                    <a:pt x="0" y="368300"/>
                    <a:pt x="368300" y="0"/>
                    <a:pt x="822960" y="0"/>
                  </a:cubicBezTo>
                  <a:cubicBezTo>
                    <a:pt x="1276350" y="0"/>
                    <a:pt x="1645920" y="368300"/>
                    <a:pt x="1645920" y="822960"/>
                  </a:cubicBezTo>
                  <a:cubicBezTo>
                    <a:pt x="1645920" y="1277620"/>
                    <a:pt x="1276350" y="1645920"/>
                    <a:pt x="822960" y="1645920"/>
                  </a:cubicBezTo>
                  <a:close/>
                </a:path>
              </a:pathLst>
            </a:custGeom>
            <a:blipFill>
              <a:blip r:embed="rId8"/>
              <a:stretch>
                <a:fillRect l="-38840" t="0" r="-3884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118110" y="118110"/>
              <a:ext cx="1645920" cy="1644650"/>
            </a:xfrm>
            <a:custGeom>
              <a:avLst/>
              <a:gdLst/>
              <a:ahLst/>
              <a:cxnLst/>
              <a:rect r="r" b="b" t="t" l="l"/>
              <a:pathLst>
                <a:path h="1644650" w="1645920">
                  <a:moveTo>
                    <a:pt x="0" y="822960"/>
                  </a:moveTo>
                  <a:cubicBezTo>
                    <a:pt x="0" y="369570"/>
                    <a:pt x="368300" y="0"/>
                    <a:pt x="822960" y="0"/>
                  </a:cubicBezTo>
                  <a:cubicBezTo>
                    <a:pt x="1276350" y="0"/>
                    <a:pt x="1645920" y="368300"/>
                    <a:pt x="1645920" y="822960"/>
                  </a:cubicBezTo>
                  <a:cubicBezTo>
                    <a:pt x="1645920" y="1060450"/>
                    <a:pt x="1544320" y="1273810"/>
                    <a:pt x="1384300" y="1423670"/>
                  </a:cubicBezTo>
                  <a:cubicBezTo>
                    <a:pt x="1377950" y="1426210"/>
                    <a:pt x="1371600" y="1430020"/>
                    <a:pt x="1366520" y="1436370"/>
                  </a:cubicBezTo>
                  <a:cubicBezTo>
                    <a:pt x="1362710" y="1440180"/>
                    <a:pt x="1360170" y="1443990"/>
                    <a:pt x="1357630" y="1447800"/>
                  </a:cubicBezTo>
                  <a:cubicBezTo>
                    <a:pt x="1214120" y="1569720"/>
                    <a:pt x="1027430" y="1644650"/>
                    <a:pt x="824230" y="1644650"/>
                  </a:cubicBezTo>
                  <a:cubicBezTo>
                    <a:pt x="369570" y="1644650"/>
                    <a:pt x="0" y="1276350"/>
                    <a:pt x="0" y="822960"/>
                  </a:cubicBezTo>
                  <a:close/>
                </a:path>
              </a:pathLst>
            </a:custGeom>
            <a:blipFill>
              <a:blip r:embed="rId9"/>
              <a:stretch>
                <a:fillRect l="-16615" t="0" r="-16615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826260" y="1827530"/>
              <a:ext cx="2644140" cy="2644140"/>
            </a:xfrm>
            <a:custGeom>
              <a:avLst/>
              <a:gdLst/>
              <a:ahLst/>
              <a:cxnLst/>
              <a:rect r="r" b="b" t="t" l="l"/>
              <a:pathLst>
                <a:path h="2644140" w="2644140">
                  <a:moveTo>
                    <a:pt x="1322070" y="2644140"/>
                  </a:moveTo>
                  <a:cubicBezTo>
                    <a:pt x="593090" y="2644140"/>
                    <a:pt x="0" y="2051050"/>
                    <a:pt x="0" y="1322070"/>
                  </a:cubicBezTo>
                  <a:cubicBezTo>
                    <a:pt x="0" y="593090"/>
                    <a:pt x="593090" y="0"/>
                    <a:pt x="1322070" y="0"/>
                  </a:cubicBezTo>
                  <a:cubicBezTo>
                    <a:pt x="2051050" y="0"/>
                    <a:pt x="2644140" y="593090"/>
                    <a:pt x="2644140" y="1322070"/>
                  </a:cubicBezTo>
                  <a:cubicBezTo>
                    <a:pt x="2644140" y="2051050"/>
                    <a:pt x="2052320" y="2644140"/>
                    <a:pt x="1322070" y="2644140"/>
                  </a:cubicBezTo>
                  <a:close/>
                </a:path>
              </a:pathLst>
            </a:custGeom>
            <a:blipFill>
              <a:blip r:embed="rId10"/>
              <a:stretch>
                <a:fillRect l="-16666" t="0" r="-16666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2311139" y="63469"/>
            <a:ext cx="5611510" cy="1930461"/>
            <a:chOff x="0" y="0"/>
            <a:chExt cx="7482013" cy="2573949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142777"/>
              <a:ext cx="2431172" cy="2431172"/>
            </a:xfrm>
            <a:custGeom>
              <a:avLst/>
              <a:gdLst/>
              <a:ahLst/>
              <a:cxnLst/>
              <a:rect r="r" b="b" t="t" l="l"/>
              <a:pathLst>
                <a:path h="2431172" w="2431172">
                  <a:moveTo>
                    <a:pt x="0" y="0"/>
                  </a:moveTo>
                  <a:lnTo>
                    <a:pt x="2431172" y="0"/>
                  </a:lnTo>
                  <a:lnTo>
                    <a:pt x="2431172" y="2431172"/>
                  </a:lnTo>
                  <a:lnTo>
                    <a:pt x="0" y="2431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2462081" y="0"/>
              <a:ext cx="2584440" cy="2573949"/>
            </a:xfrm>
            <a:custGeom>
              <a:avLst/>
              <a:gdLst/>
              <a:ahLst/>
              <a:cxnLst/>
              <a:rect r="r" b="b" t="t" l="l"/>
              <a:pathLst>
                <a:path h="2573949" w="2584440">
                  <a:moveTo>
                    <a:pt x="0" y="0"/>
                  </a:moveTo>
                  <a:lnTo>
                    <a:pt x="2584440" y="0"/>
                  </a:lnTo>
                  <a:lnTo>
                    <a:pt x="2584440" y="2573949"/>
                  </a:lnTo>
                  <a:lnTo>
                    <a:pt x="0" y="2573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5139458" y="218693"/>
              <a:ext cx="2342555" cy="2342555"/>
            </a:xfrm>
            <a:custGeom>
              <a:avLst/>
              <a:gdLst/>
              <a:ahLst/>
              <a:cxnLst/>
              <a:rect r="r" b="b" t="t" l="l"/>
              <a:pathLst>
                <a:path h="2342555" w="2342555">
                  <a:moveTo>
                    <a:pt x="0" y="0"/>
                  </a:moveTo>
                  <a:lnTo>
                    <a:pt x="2342555" y="0"/>
                  </a:lnTo>
                  <a:lnTo>
                    <a:pt x="2342555" y="2342556"/>
                  </a:lnTo>
                  <a:lnTo>
                    <a:pt x="0" y="23425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</p:grpSp>
      <p:sp>
        <p:nvSpPr>
          <p:cNvPr name="Freeform 16" id="16"/>
          <p:cNvSpPr/>
          <p:nvPr/>
        </p:nvSpPr>
        <p:spPr>
          <a:xfrm flipH="false" flipV="false" rot="0">
            <a:off x="13118844" y="2161872"/>
            <a:ext cx="5627291" cy="5749467"/>
          </a:xfrm>
          <a:custGeom>
            <a:avLst/>
            <a:gdLst/>
            <a:ahLst/>
            <a:cxnLst/>
            <a:rect r="r" b="b" t="t" l="l"/>
            <a:pathLst>
              <a:path h="5749467" w="5627291">
                <a:moveTo>
                  <a:pt x="0" y="0"/>
                </a:moveTo>
                <a:lnTo>
                  <a:pt x="5627291" y="0"/>
                </a:lnTo>
                <a:lnTo>
                  <a:pt x="5627291" y="5749467"/>
                </a:lnTo>
                <a:lnTo>
                  <a:pt x="0" y="574946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0724609" y="63469"/>
            <a:ext cx="3484692" cy="3560349"/>
          </a:xfrm>
          <a:custGeom>
            <a:avLst/>
            <a:gdLst/>
            <a:ahLst/>
            <a:cxnLst/>
            <a:rect r="r" b="b" t="t" l="l"/>
            <a:pathLst>
              <a:path h="3560349" w="3484692">
                <a:moveTo>
                  <a:pt x="0" y="0"/>
                </a:moveTo>
                <a:lnTo>
                  <a:pt x="3484692" y="0"/>
                </a:lnTo>
                <a:lnTo>
                  <a:pt x="3484692" y="3560350"/>
                </a:lnTo>
                <a:lnTo>
                  <a:pt x="0" y="356035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0724609" y="6693577"/>
            <a:ext cx="3399187" cy="3472987"/>
          </a:xfrm>
          <a:custGeom>
            <a:avLst/>
            <a:gdLst/>
            <a:ahLst/>
            <a:cxnLst/>
            <a:rect r="r" b="b" t="t" l="l"/>
            <a:pathLst>
              <a:path h="3472987" w="3399187">
                <a:moveTo>
                  <a:pt x="0" y="0"/>
                </a:moveTo>
                <a:lnTo>
                  <a:pt x="3399187" y="0"/>
                </a:lnTo>
                <a:lnTo>
                  <a:pt x="3399187" y="3472988"/>
                </a:lnTo>
                <a:lnTo>
                  <a:pt x="0" y="347298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15333" y="1965021"/>
            <a:ext cx="8148412" cy="4583482"/>
          </a:xfrm>
          <a:custGeom>
            <a:avLst/>
            <a:gdLst/>
            <a:ahLst/>
            <a:cxnLst/>
            <a:rect r="r" b="b" t="t" l="l"/>
            <a:pathLst>
              <a:path h="4583482" w="8148412">
                <a:moveTo>
                  <a:pt x="0" y="0"/>
                </a:moveTo>
                <a:lnTo>
                  <a:pt x="8148411" y="0"/>
                </a:lnTo>
                <a:lnTo>
                  <a:pt x="8148411" y="4583481"/>
                </a:lnTo>
                <a:lnTo>
                  <a:pt x="0" y="45834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  <a:ln w="114300" cap="rnd">
            <a:solidFill>
              <a:srgbClr val="000000"/>
            </a:solidFill>
            <a:prstDash val="solid"/>
            <a:round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8563744" y="4768168"/>
            <a:ext cx="9389924" cy="5281832"/>
          </a:xfrm>
          <a:custGeom>
            <a:avLst/>
            <a:gdLst/>
            <a:ahLst/>
            <a:cxnLst/>
            <a:rect r="r" b="b" t="t" l="l"/>
            <a:pathLst>
              <a:path h="5281832" w="9389924">
                <a:moveTo>
                  <a:pt x="0" y="0"/>
                </a:moveTo>
                <a:lnTo>
                  <a:pt x="9389924" y="0"/>
                </a:lnTo>
                <a:lnTo>
                  <a:pt x="9389924" y="5281832"/>
                </a:lnTo>
                <a:lnTo>
                  <a:pt x="0" y="52818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76200" cap="rnd">
            <a:solidFill>
              <a:srgbClr val="000000"/>
            </a:solidFill>
            <a:prstDash val="solid"/>
            <a:round/>
          </a:ln>
        </p:spPr>
      </p:sp>
      <p:sp>
        <p:nvSpPr>
          <p:cNvPr name="TextBox 4" id="4"/>
          <p:cNvSpPr txBox="true"/>
          <p:nvPr/>
        </p:nvSpPr>
        <p:spPr>
          <a:xfrm rot="0">
            <a:off x="3773269" y="538162"/>
            <a:ext cx="10741462" cy="885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49"/>
              </a:lnSpc>
              <a:spcBef>
                <a:spcPct val="0"/>
              </a:spcBef>
            </a:pPr>
            <a:r>
              <a:rPr lang="en-US" sz="5249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“Education Journey with My Family”.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3331" y="399002"/>
            <a:ext cx="9948839" cy="5596222"/>
          </a:xfrm>
          <a:custGeom>
            <a:avLst/>
            <a:gdLst/>
            <a:ahLst/>
            <a:cxnLst/>
            <a:rect r="r" b="b" t="t" l="l"/>
            <a:pathLst>
              <a:path h="5596222" w="9948839">
                <a:moveTo>
                  <a:pt x="0" y="0"/>
                </a:moveTo>
                <a:lnTo>
                  <a:pt x="9948839" y="0"/>
                </a:lnTo>
                <a:lnTo>
                  <a:pt x="9948839" y="5596221"/>
                </a:lnTo>
                <a:lnTo>
                  <a:pt x="0" y="55962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  <a:ln w="85725" cap="rnd">
            <a:solidFill>
              <a:srgbClr val="000000"/>
            </a:solidFill>
            <a:prstDash val="solid"/>
            <a:round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6986741" y="3930042"/>
            <a:ext cx="11301259" cy="6356958"/>
          </a:xfrm>
          <a:custGeom>
            <a:avLst/>
            <a:gdLst/>
            <a:ahLst/>
            <a:cxnLst/>
            <a:rect r="r" b="b" t="t" l="l"/>
            <a:pathLst>
              <a:path h="6356958" w="11301259">
                <a:moveTo>
                  <a:pt x="0" y="0"/>
                </a:moveTo>
                <a:lnTo>
                  <a:pt x="11301259" y="0"/>
                </a:lnTo>
                <a:lnTo>
                  <a:pt x="1130125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95250" cap="rnd">
            <a:solidFill>
              <a:srgbClr val="000000"/>
            </a:solidFill>
            <a:prstDash val="solid"/>
            <a:round/>
          </a:ln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327374"/>
            <a:ext cx="11407184" cy="1839408"/>
          </a:xfrm>
          <a:custGeom>
            <a:avLst/>
            <a:gdLst/>
            <a:ahLst/>
            <a:cxnLst/>
            <a:rect r="r" b="b" t="t" l="l"/>
            <a:pathLst>
              <a:path h="1839408" w="11407184">
                <a:moveTo>
                  <a:pt x="0" y="0"/>
                </a:moveTo>
                <a:lnTo>
                  <a:pt x="11407184" y="0"/>
                </a:lnTo>
                <a:lnTo>
                  <a:pt x="11407184" y="1839408"/>
                </a:lnTo>
                <a:lnTo>
                  <a:pt x="0" y="1839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74098" y="2698171"/>
            <a:ext cx="7281662" cy="6798633"/>
          </a:xfrm>
          <a:custGeom>
            <a:avLst/>
            <a:gdLst/>
            <a:ahLst/>
            <a:cxnLst/>
            <a:rect r="r" b="b" t="t" l="l"/>
            <a:pathLst>
              <a:path h="6798633" w="7281662">
                <a:moveTo>
                  <a:pt x="0" y="0"/>
                </a:moveTo>
                <a:lnTo>
                  <a:pt x="7281662" y="0"/>
                </a:lnTo>
                <a:lnTo>
                  <a:pt x="7281662" y="6798633"/>
                </a:lnTo>
                <a:lnTo>
                  <a:pt x="0" y="67986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733" t="0" r="-6755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449058" y="2698171"/>
            <a:ext cx="9064844" cy="6798633"/>
          </a:xfrm>
          <a:custGeom>
            <a:avLst/>
            <a:gdLst/>
            <a:ahLst/>
            <a:cxnLst/>
            <a:rect r="r" b="b" t="t" l="l"/>
            <a:pathLst>
              <a:path h="6798633" w="9064844">
                <a:moveTo>
                  <a:pt x="0" y="0"/>
                </a:moveTo>
                <a:lnTo>
                  <a:pt x="9064844" y="0"/>
                </a:lnTo>
                <a:lnTo>
                  <a:pt x="9064844" y="6798633"/>
                </a:lnTo>
                <a:lnTo>
                  <a:pt x="0" y="67986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2265032" y="319084"/>
            <a:ext cx="8180308" cy="1419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49"/>
              </a:lnSpc>
            </a:pPr>
            <a:r>
              <a:rPr lang="en-US" sz="8249">
                <a:solidFill>
                  <a:srgbClr val="FFFFFF"/>
                </a:solidFill>
                <a:latin typeface="Hatter"/>
                <a:ea typeface="Hatter"/>
                <a:cs typeface="Hatter"/>
                <a:sym typeface="Hatter"/>
              </a:rPr>
              <a:t>Project Exhibitions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245893" y="3505420"/>
            <a:ext cx="9042107" cy="6781580"/>
          </a:xfrm>
          <a:custGeom>
            <a:avLst/>
            <a:gdLst/>
            <a:ahLst/>
            <a:cxnLst/>
            <a:rect r="r" b="b" t="t" l="l"/>
            <a:pathLst>
              <a:path h="6781580" w="9042107">
                <a:moveTo>
                  <a:pt x="0" y="0"/>
                </a:moveTo>
                <a:lnTo>
                  <a:pt x="9042107" y="0"/>
                </a:lnTo>
                <a:lnTo>
                  <a:pt x="9042107" y="6781580"/>
                </a:lnTo>
                <a:lnTo>
                  <a:pt x="0" y="67815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49492" y="169979"/>
            <a:ext cx="8894508" cy="6670881"/>
          </a:xfrm>
          <a:custGeom>
            <a:avLst/>
            <a:gdLst/>
            <a:ahLst/>
            <a:cxnLst/>
            <a:rect r="r" b="b" t="t" l="l"/>
            <a:pathLst>
              <a:path h="6670881" w="8894508">
                <a:moveTo>
                  <a:pt x="0" y="0"/>
                </a:moveTo>
                <a:lnTo>
                  <a:pt x="8894508" y="0"/>
                </a:lnTo>
                <a:lnTo>
                  <a:pt x="8894508" y="6670881"/>
                </a:lnTo>
                <a:lnTo>
                  <a:pt x="0" y="6670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74892" y="0"/>
            <a:ext cx="8769108" cy="6576831"/>
          </a:xfrm>
          <a:custGeom>
            <a:avLst/>
            <a:gdLst/>
            <a:ahLst/>
            <a:cxnLst/>
            <a:rect r="r" b="b" t="t" l="l"/>
            <a:pathLst>
              <a:path h="6576831" w="8769108">
                <a:moveTo>
                  <a:pt x="0" y="0"/>
                </a:moveTo>
                <a:lnTo>
                  <a:pt x="8769108" y="0"/>
                </a:lnTo>
                <a:lnTo>
                  <a:pt x="8769108" y="6576831"/>
                </a:lnTo>
                <a:lnTo>
                  <a:pt x="0" y="65768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306493" y="3895124"/>
            <a:ext cx="8522501" cy="6391876"/>
          </a:xfrm>
          <a:custGeom>
            <a:avLst/>
            <a:gdLst/>
            <a:ahLst/>
            <a:cxnLst/>
            <a:rect r="r" b="b" t="t" l="l"/>
            <a:pathLst>
              <a:path h="6391876" w="8522501">
                <a:moveTo>
                  <a:pt x="0" y="0"/>
                </a:moveTo>
                <a:lnTo>
                  <a:pt x="8522501" y="0"/>
                </a:lnTo>
                <a:lnTo>
                  <a:pt x="8522501" y="6391876"/>
                </a:lnTo>
                <a:lnTo>
                  <a:pt x="0" y="6391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505334" y="3347771"/>
            <a:ext cx="9032064" cy="2077375"/>
          </a:xfrm>
          <a:custGeom>
            <a:avLst/>
            <a:gdLst/>
            <a:ahLst/>
            <a:cxnLst/>
            <a:rect r="r" b="b" t="t" l="l"/>
            <a:pathLst>
              <a:path h="2077375" w="9032064">
                <a:moveTo>
                  <a:pt x="0" y="0"/>
                </a:moveTo>
                <a:lnTo>
                  <a:pt x="9032064" y="0"/>
                </a:lnTo>
                <a:lnTo>
                  <a:pt x="9032064" y="2077374"/>
                </a:lnTo>
                <a:lnTo>
                  <a:pt x="0" y="20773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505334" y="5582655"/>
            <a:ext cx="9032064" cy="2077375"/>
          </a:xfrm>
          <a:custGeom>
            <a:avLst/>
            <a:gdLst/>
            <a:ahLst/>
            <a:cxnLst/>
            <a:rect r="r" b="b" t="t" l="l"/>
            <a:pathLst>
              <a:path h="2077375" w="9032064">
                <a:moveTo>
                  <a:pt x="0" y="0"/>
                </a:moveTo>
                <a:lnTo>
                  <a:pt x="9032064" y="0"/>
                </a:lnTo>
                <a:lnTo>
                  <a:pt x="9032064" y="2077375"/>
                </a:lnTo>
                <a:lnTo>
                  <a:pt x="0" y="20773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505334" y="7898932"/>
            <a:ext cx="9032064" cy="2077375"/>
          </a:xfrm>
          <a:custGeom>
            <a:avLst/>
            <a:gdLst/>
            <a:ahLst/>
            <a:cxnLst/>
            <a:rect r="r" b="b" t="t" l="l"/>
            <a:pathLst>
              <a:path h="2077375" w="9032064">
                <a:moveTo>
                  <a:pt x="0" y="0"/>
                </a:moveTo>
                <a:lnTo>
                  <a:pt x="9032064" y="0"/>
                </a:lnTo>
                <a:lnTo>
                  <a:pt x="9032064" y="2077374"/>
                </a:lnTo>
                <a:lnTo>
                  <a:pt x="0" y="20773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465674" y="5274947"/>
            <a:ext cx="5775158" cy="4114800"/>
          </a:xfrm>
          <a:custGeom>
            <a:avLst/>
            <a:gdLst/>
            <a:ahLst/>
            <a:cxnLst/>
            <a:rect r="r" b="b" t="t" l="l"/>
            <a:pathLst>
              <a:path h="4114800" w="5775158">
                <a:moveTo>
                  <a:pt x="0" y="0"/>
                </a:moveTo>
                <a:lnTo>
                  <a:pt x="5775158" y="0"/>
                </a:lnTo>
                <a:lnTo>
                  <a:pt x="57751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3537398" y="5300308"/>
            <a:ext cx="5775158" cy="4114800"/>
          </a:xfrm>
          <a:custGeom>
            <a:avLst/>
            <a:gdLst/>
            <a:ahLst/>
            <a:cxnLst/>
            <a:rect r="r" b="b" t="t" l="l"/>
            <a:pathLst>
              <a:path h="4114800" w="5775158">
                <a:moveTo>
                  <a:pt x="5775158" y="0"/>
                </a:moveTo>
                <a:lnTo>
                  <a:pt x="0" y="0"/>
                </a:lnTo>
                <a:lnTo>
                  <a:pt x="0" y="4114800"/>
                </a:lnTo>
                <a:lnTo>
                  <a:pt x="5775158" y="4114800"/>
                </a:lnTo>
                <a:lnTo>
                  <a:pt x="577515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2087741"/>
            <a:ext cx="15396277" cy="12600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8"/>
              </a:lnSpc>
            </a:pPr>
            <a:r>
              <a:rPr lang="en-US" sz="4849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In addition, we have taken part in 3  Erasmus + projects in the past years.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214401" y="3830119"/>
            <a:ext cx="7613930" cy="733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82"/>
              </a:lnSpc>
              <a:spcBef>
                <a:spcPct val="0"/>
              </a:spcBef>
            </a:pPr>
            <a:r>
              <a:rPr lang="en-US" sz="4344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2013- Comput</a:t>
            </a:r>
            <a:r>
              <a:rPr lang="en-US" sz="4344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er Based Training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5214401" y="5832418"/>
            <a:ext cx="7768176" cy="15016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82"/>
              </a:lnSpc>
              <a:spcBef>
                <a:spcPct val="0"/>
              </a:spcBef>
            </a:pPr>
            <a:r>
              <a:rPr lang="en-US" sz="4344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2019-2022 “Tak</a:t>
            </a:r>
            <a:r>
              <a:rPr lang="en-US" sz="4344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ing A Learning Journey On The Steam Train”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5060155" y="8070166"/>
            <a:ext cx="7768176" cy="15016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82"/>
              </a:lnSpc>
              <a:spcBef>
                <a:spcPct val="0"/>
              </a:spcBef>
            </a:pPr>
            <a:r>
              <a:rPr lang="en-US" sz="4344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2024- Trabzon Erasmus + Accreditation Partners</a:t>
            </a:r>
            <a:r>
              <a:rPr lang="en-US" sz="4344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hip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0" y="165337"/>
            <a:ext cx="11407184" cy="1839408"/>
          </a:xfrm>
          <a:custGeom>
            <a:avLst/>
            <a:gdLst/>
            <a:ahLst/>
            <a:cxnLst/>
            <a:rect r="r" b="b" t="t" l="l"/>
            <a:pathLst>
              <a:path h="1839408" w="11407184">
                <a:moveTo>
                  <a:pt x="0" y="0"/>
                </a:moveTo>
                <a:lnTo>
                  <a:pt x="11407184" y="0"/>
                </a:lnTo>
                <a:lnTo>
                  <a:pt x="11407184" y="1839409"/>
                </a:lnTo>
                <a:lnTo>
                  <a:pt x="0" y="18394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152775" y="202385"/>
            <a:ext cx="5540812" cy="1584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949"/>
              </a:lnSpc>
            </a:pPr>
            <a:r>
              <a:rPr lang="en-US" sz="9249">
                <a:solidFill>
                  <a:srgbClr val="FFFFFF"/>
                </a:solidFill>
                <a:latin typeface="Hatter"/>
                <a:ea typeface="Hatter"/>
                <a:cs typeface="Hatter"/>
                <a:sym typeface="Hatter"/>
              </a:rPr>
              <a:t>ERASMUS +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4836" y="2135258"/>
            <a:ext cx="7788268" cy="4088841"/>
          </a:xfrm>
          <a:custGeom>
            <a:avLst/>
            <a:gdLst/>
            <a:ahLst/>
            <a:cxnLst/>
            <a:rect r="r" b="b" t="t" l="l"/>
            <a:pathLst>
              <a:path h="4088841" w="7788268">
                <a:moveTo>
                  <a:pt x="0" y="0"/>
                </a:moveTo>
                <a:lnTo>
                  <a:pt x="7788268" y="0"/>
                </a:lnTo>
                <a:lnTo>
                  <a:pt x="7788268" y="4088841"/>
                </a:lnTo>
                <a:lnTo>
                  <a:pt x="0" y="40888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64378" y="2569610"/>
            <a:ext cx="7629184" cy="2573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40"/>
              </a:lnSpc>
              <a:spcBef>
                <a:spcPct val="0"/>
              </a:spcBef>
            </a:pPr>
            <a:r>
              <a:rPr lang="en-US" sz="3671">
                <a:solidFill>
                  <a:srgbClr val="FFFFFF"/>
                </a:solidFill>
                <a:latin typeface="Breul Grotesk"/>
                <a:ea typeface="Breul Grotesk"/>
                <a:cs typeface="Breul Grotesk"/>
                <a:sym typeface="Breul Grotesk"/>
              </a:rPr>
              <a:t>In</a:t>
            </a:r>
            <a:r>
              <a:rPr lang="en-US" sz="3671">
                <a:solidFill>
                  <a:srgbClr val="FFFFFF"/>
                </a:solidFill>
                <a:latin typeface="Breul Grotesk"/>
                <a:ea typeface="Breul Grotesk"/>
                <a:cs typeface="Breul Grotesk"/>
                <a:sym typeface="Breul Grotesk"/>
              </a:rPr>
              <a:t> 2024, we took part in the Erasmus project of the Trabzon Provincial Directorate of National Education as an accreditation partner. </a:t>
            </a:r>
          </a:p>
        </p:txBody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7301587" y="-38100"/>
            <a:ext cx="6060854" cy="4229908"/>
            <a:chOff x="0" y="0"/>
            <a:chExt cx="8916670" cy="6223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2159" y="6350"/>
              <a:ext cx="8912352" cy="6210300"/>
            </a:xfrm>
            <a:custGeom>
              <a:avLst/>
              <a:gdLst/>
              <a:ahLst/>
              <a:cxnLst/>
              <a:rect r="r" b="b" t="t" l="l"/>
              <a:pathLst>
                <a:path h="6210300" w="8912352">
                  <a:moveTo>
                    <a:pt x="4456176" y="6210300"/>
                  </a:moveTo>
                  <a:cubicBezTo>
                    <a:pt x="3709035" y="6210300"/>
                    <a:pt x="2911983" y="6055614"/>
                    <a:pt x="2211959" y="5774944"/>
                  </a:cubicBezTo>
                  <a:cubicBezTo>
                    <a:pt x="1412621" y="5454269"/>
                    <a:pt x="791337" y="4990084"/>
                    <a:pt x="415290" y="4432300"/>
                  </a:cubicBezTo>
                  <a:cubicBezTo>
                    <a:pt x="149606" y="4037838"/>
                    <a:pt x="7239" y="3584829"/>
                    <a:pt x="3683" y="3121787"/>
                  </a:cubicBezTo>
                  <a:cubicBezTo>
                    <a:pt x="0" y="2649474"/>
                    <a:pt x="141732" y="2185924"/>
                    <a:pt x="413512" y="1781556"/>
                  </a:cubicBezTo>
                  <a:cubicBezTo>
                    <a:pt x="789686" y="1221740"/>
                    <a:pt x="1411605" y="756158"/>
                    <a:pt x="2212086" y="435102"/>
                  </a:cubicBezTo>
                  <a:cubicBezTo>
                    <a:pt x="2911729" y="154559"/>
                    <a:pt x="3708654" y="0"/>
                    <a:pt x="4456176" y="0"/>
                  </a:cubicBezTo>
                  <a:cubicBezTo>
                    <a:pt x="5203698" y="0"/>
                    <a:pt x="6000623" y="154559"/>
                    <a:pt x="6700266" y="435102"/>
                  </a:cubicBezTo>
                  <a:cubicBezTo>
                    <a:pt x="7500747" y="756158"/>
                    <a:pt x="8122666" y="1221740"/>
                    <a:pt x="8498840" y="1781429"/>
                  </a:cubicBezTo>
                  <a:cubicBezTo>
                    <a:pt x="8770620" y="2185924"/>
                    <a:pt x="8912352" y="2649347"/>
                    <a:pt x="8908669" y="3121660"/>
                  </a:cubicBezTo>
                  <a:cubicBezTo>
                    <a:pt x="8904986" y="3584702"/>
                    <a:pt x="8762619" y="4037711"/>
                    <a:pt x="8496935" y="4432046"/>
                  </a:cubicBezTo>
                  <a:cubicBezTo>
                    <a:pt x="8120889" y="4989830"/>
                    <a:pt x="7499731" y="5454142"/>
                    <a:pt x="6700393" y="5774690"/>
                  </a:cubicBezTo>
                  <a:cubicBezTo>
                    <a:pt x="6000369" y="6055614"/>
                    <a:pt x="5203317" y="6210300"/>
                    <a:pt x="4456176" y="6210300"/>
                  </a:cubicBezTo>
                  <a:close/>
                  <a:moveTo>
                    <a:pt x="4456176" y="19050"/>
                  </a:moveTo>
                  <a:cubicBezTo>
                    <a:pt x="3711067" y="19050"/>
                    <a:pt x="2916555" y="173101"/>
                    <a:pt x="2219198" y="452755"/>
                  </a:cubicBezTo>
                  <a:cubicBezTo>
                    <a:pt x="1422273" y="772414"/>
                    <a:pt x="803275" y="1235583"/>
                    <a:pt x="429260" y="1792097"/>
                  </a:cubicBezTo>
                  <a:cubicBezTo>
                    <a:pt x="159639" y="2193417"/>
                    <a:pt x="18923" y="2653157"/>
                    <a:pt x="22606" y="3121660"/>
                  </a:cubicBezTo>
                  <a:cubicBezTo>
                    <a:pt x="26162" y="3580892"/>
                    <a:pt x="167513" y="4030345"/>
                    <a:pt x="431165" y="4421505"/>
                  </a:cubicBezTo>
                  <a:cubicBezTo>
                    <a:pt x="805053" y="4976114"/>
                    <a:pt x="1423289" y="5438013"/>
                    <a:pt x="2219071" y="5757164"/>
                  </a:cubicBezTo>
                  <a:cubicBezTo>
                    <a:pt x="2916936" y="6037072"/>
                    <a:pt x="3711321" y="6191250"/>
                    <a:pt x="4456176" y="6191250"/>
                  </a:cubicBezTo>
                  <a:cubicBezTo>
                    <a:pt x="5201031" y="6191250"/>
                    <a:pt x="5995416" y="6037072"/>
                    <a:pt x="6693280" y="5757164"/>
                  </a:cubicBezTo>
                  <a:cubicBezTo>
                    <a:pt x="7489062" y="5438013"/>
                    <a:pt x="8107298" y="4976114"/>
                    <a:pt x="8481187" y="4421505"/>
                  </a:cubicBezTo>
                  <a:cubicBezTo>
                    <a:pt x="8744839" y="4030345"/>
                    <a:pt x="8886063" y="3580892"/>
                    <a:pt x="8889746" y="3121660"/>
                  </a:cubicBezTo>
                  <a:cubicBezTo>
                    <a:pt x="8893428" y="2653157"/>
                    <a:pt x="8752839" y="2193417"/>
                    <a:pt x="8483091" y="1792097"/>
                  </a:cubicBezTo>
                  <a:cubicBezTo>
                    <a:pt x="8109076" y="1235583"/>
                    <a:pt x="7490078" y="772414"/>
                    <a:pt x="6693153" y="452755"/>
                  </a:cubicBezTo>
                  <a:cubicBezTo>
                    <a:pt x="5995797" y="173101"/>
                    <a:pt x="5201285" y="19050"/>
                    <a:pt x="4456176" y="19050"/>
                  </a:cubicBezTo>
                  <a:close/>
                </a:path>
              </a:pathLst>
            </a:custGeom>
            <a:solidFill>
              <a:srgbClr val="00365D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3970" y="155575"/>
              <a:ext cx="8888730" cy="5911850"/>
            </a:xfrm>
            <a:custGeom>
              <a:avLst/>
              <a:gdLst/>
              <a:ahLst/>
              <a:cxnLst/>
              <a:rect r="r" b="b" t="t" l="l"/>
              <a:pathLst>
                <a:path h="5911850" w="8888730">
                  <a:moveTo>
                    <a:pt x="4444365" y="5911850"/>
                  </a:moveTo>
                  <a:cubicBezTo>
                    <a:pt x="3055112" y="5911850"/>
                    <a:pt x="1302893" y="5350129"/>
                    <a:pt x="527304" y="4199509"/>
                  </a:cubicBezTo>
                  <a:cubicBezTo>
                    <a:pt x="25146" y="3454527"/>
                    <a:pt x="0" y="2497455"/>
                    <a:pt x="525526" y="1715516"/>
                  </a:cubicBezTo>
                  <a:cubicBezTo>
                    <a:pt x="1302131" y="559943"/>
                    <a:pt x="3056763" y="0"/>
                    <a:pt x="4444365" y="0"/>
                  </a:cubicBezTo>
                  <a:cubicBezTo>
                    <a:pt x="5831967" y="0"/>
                    <a:pt x="7586599" y="559943"/>
                    <a:pt x="8363204" y="1715516"/>
                  </a:cubicBezTo>
                  <a:cubicBezTo>
                    <a:pt x="8888730" y="2497455"/>
                    <a:pt x="8863584" y="3454527"/>
                    <a:pt x="8361426" y="4199509"/>
                  </a:cubicBezTo>
                  <a:cubicBezTo>
                    <a:pt x="7585710" y="5350129"/>
                    <a:pt x="5833618" y="5911850"/>
                    <a:pt x="4444365" y="5911850"/>
                  </a:cubicBezTo>
                  <a:close/>
                </a:path>
              </a:pathLst>
            </a:custGeom>
            <a:blipFill>
              <a:blip r:embed="rId4"/>
              <a:stretch>
                <a:fillRect l="0" t="-10376" r="0" b="-7729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12593795" y="1655949"/>
            <a:ext cx="5964209" cy="4162459"/>
            <a:chOff x="0" y="0"/>
            <a:chExt cx="8916670" cy="6223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2159" y="6350"/>
              <a:ext cx="8912352" cy="6210300"/>
            </a:xfrm>
            <a:custGeom>
              <a:avLst/>
              <a:gdLst/>
              <a:ahLst/>
              <a:cxnLst/>
              <a:rect r="r" b="b" t="t" l="l"/>
              <a:pathLst>
                <a:path h="6210300" w="8912352">
                  <a:moveTo>
                    <a:pt x="4456176" y="6210300"/>
                  </a:moveTo>
                  <a:cubicBezTo>
                    <a:pt x="3709035" y="6210300"/>
                    <a:pt x="2911983" y="6055614"/>
                    <a:pt x="2211959" y="5774944"/>
                  </a:cubicBezTo>
                  <a:cubicBezTo>
                    <a:pt x="1412621" y="5454269"/>
                    <a:pt x="791337" y="4990084"/>
                    <a:pt x="415290" y="4432300"/>
                  </a:cubicBezTo>
                  <a:cubicBezTo>
                    <a:pt x="149606" y="4037838"/>
                    <a:pt x="7239" y="3584829"/>
                    <a:pt x="3683" y="3121787"/>
                  </a:cubicBezTo>
                  <a:cubicBezTo>
                    <a:pt x="0" y="2649474"/>
                    <a:pt x="141732" y="2185924"/>
                    <a:pt x="413512" y="1781556"/>
                  </a:cubicBezTo>
                  <a:cubicBezTo>
                    <a:pt x="789686" y="1221740"/>
                    <a:pt x="1411605" y="756158"/>
                    <a:pt x="2212086" y="435102"/>
                  </a:cubicBezTo>
                  <a:cubicBezTo>
                    <a:pt x="2911729" y="154559"/>
                    <a:pt x="3708654" y="0"/>
                    <a:pt x="4456176" y="0"/>
                  </a:cubicBezTo>
                  <a:cubicBezTo>
                    <a:pt x="5203698" y="0"/>
                    <a:pt x="6000623" y="154559"/>
                    <a:pt x="6700266" y="435102"/>
                  </a:cubicBezTo>
                  <a:cubicBezTo>
                    <a:pt x="7500747" y="756158"/>
                    <a:pt x="8122666" y="1221740"/>
                    <a:pt x="8498840" y="1781429"/>
                  </a:cubicBezTo>
                  <a:cubicBezTo>
                    <a:pt x="8770620" y="2185924"/>
                    <a:pt x="8912352" y="2649347"/>
                    <a:pt x="8908669" y="3121660"/>
                  </a:cubicBezTo>
                  <a:cubicBezTo>
                    <a:pt x="8904986" y="3584702"/>
                    <a:pt x="8762619" y="4037711"/>
                    <a:pt x="8496935" y="4432046"/>
                  </a:cubicBezTo>
                  <a:cubicBezTo>
                    <a:pt x="8120889" y="4989830"/>
                    <a:pt x="7499731" y="5454142"/>
                    <a:pt x="6700393" y="5774690"/>
                  </a:cubicBezTo>
                  <a:cubicBezTo>
                    <a:pt x="6000369" y="6055614"/>
                    <a:pt x="5203317" y="6210300"/>
                    <a:pt x="4456176" y="6210300"/>
                  </a:cubicBezTo>
                  <a:close/>
                  <a:moveTo>
                    <a:pt x="4456176" y="19050"/>
                  </a:moveTo>
                  <a:cubicBezTo>
                    <a:pt x="3711067" y="19050"/>
                    <a:pt x="2916555" y="173101"/>
                    <a:pt x="2219198" y="452755"/>
                  </a:cubicBezTo>
                  <a:cubicBezTo>
                    <a:pt x="1422273" y="772414"/>
                    <a:pt x="803275" y="1235583"/>
                    <a:pt x="429260" y="1792097"/>
                  </a:cubicBezTo>
                  <a:cubicBezTo>
                    <a:pt x="159639" y="2193417"/>
                    <a:pt x="18923" y="2653157"/>
                    <a:pt x="22606" y="3121660"/>
                  </a:cubicBezTo>
                  <a:cubicBezTo>
                    <a:pt x="26162" y="3580892"/>
                    <a:pt x="167513" y="4030345"/>
                    <a:pt x="431165" y="4421505"/>
                  </a:cubicBezTo>
                  <a:cubicBezTo>
                    <a:pt x="805053" y="4976114"/>
                    <a:pt x="1423289" y="5438013"/>
                    <a:pt x="2219071" y="5757164"/>
                  </a:cubicBezTo>
                  <a:cubicBezTo>
                    <a:pt x="2916936" y="6037072"/>
                    <a:pt x="3711321" y="6191250"/>
                    <a:pt x="4456176" y="6191250"/>
                  </a:cubicBezTo>
                  <a:cubicBezTo>
                    <a:pt x="5201031" y="6191250"/>
                    <a:pt x="5995416" y="6037072"/>
                    <a:pt x="6693280" y="5757164"/>
                  </a:cubicBezTo>
                  <a:cubicBezTo>
                    <a:pt x="7489062" y="5438013"/>
                    <a:pt x="8107298" y="4976114"/>
                    <a:pt x="8481187" y="4421505"/>
                  </a:cubicBezTo>
                  <a:cubicBezTo>
                    <a:pt x="8744839" y="4030345"/>
                    <a:pt x="8886063" y="3580892"/>
                    <a:pt x="8889746" y="3121660"/>
                  </a:cubicBezTo>
                  <a:cubicBezTo>
                    <a:pt x="8893428" y="2653157"/>
                    <a:pt x="8752839" y="2193417"/>
                    <a:pt x="8483091" y="1792097"/>
                  </a:cubicBezTo>
                  <a:cubicBezTo>
                    <a:pt x="8109076" y="1235583"/>
                    <a:pt x="7490078" y="772414"/>
                    <a:pt x="6693153" y="452755"/>
                  </a:cubicBezTo>
                  <a:cubicBezTo>
                    <a:pt x="5995797" y="173101"/>
                    <a:pt x="5201285" y="19050"/>
                    <a:pt x="4456176" y="19050"/>
                  </a:cubicBezTo>
                  <a:close/>
                </a:path>
              </a:pathLst>
            </a:custGeom>
            <a:solidFill>
              <a:srgbClr val="00365D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3970" y="155575"/>
              <a:ext cx="8888730" cy="5911850"/>
            </a:xfrm>
            <a:custGeom>
              <a:avLst/>
              <a:gdLst/>
              <a:ahLst/>
              <a:cxnLst/>
              <a:rect r="r" b="b" t="t" l="l"/>
              <a:pathLst>
                <a:path h="5911850" w="8888730">
                  <a:moveTo>
                    <a:pt x="4444365" y="5911850"/>
                  </a:moveTo>
                  <a:cubicBezTo>
                    <a:pt x="3055112" y="5911850"/>
                    <a:pt x="1302893" y="5350129"/>
                    <a:pt x="527304" y="4199509"/>
                  </a:cubicBezTo>
                  <a:cubicBezTo>
                    <a:pt x="25146" y="3454527"/>
                    <a:pt x="0" y="2497455"/>
                    <a:pt x="525526" y="1715516"/>
                  </a:cubicBezTo>
                  <a:cubicBezTo>
                    <a:pt x="1302131" y="559943"/>
                    <a:pt x="3056763" y="0"/>
                    <a:pt x="4444365" y="0"/>
                  </a:cubicBezTo>
                  <a:cubicBezTo>
                    <a:pt x="5831967" y="0"/>
                    <a:pt x="7586599" y="559943"/>
                    <a:pt x="8363204" y="1715516"/>
                  </a:cubicBezTo>
                  <a:cubicBezTo>
                    <a:pt x="8888730" y="2497455"/>
                    <a:pt x="8863584" y="3454527"/>
                    <a:pt x="8361426" y="4199509"/>
                  </a:cubicBezTo>
                  <a:cubicBezTo>
                    <a:pt x="7585710" y="5350129"/>
                    <a:pt x="5833618" y="5911850"/>
                    <a:pt x="4444365" y="5911850"/>
                  </a:cubicBezTo>
                  <a:close/>
                </a:path>
              </a:pathLst>
            </a:custGeom>
            <a:blipFill>
              <a:blip r:embed="rId5"/>
              <a:stretch>
                <a:fillRect l="0" t="-23422" r="0" b="-23422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6079344" y="4900261"/>
            <a:ext cx="6244448" cy="4358039"/>
            <a:chOff x="0" y="0"/>
            <a:chExt cx="8916670" cy="6223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2159" y="6350"/>
              <a:ext cx="8912352" cy="6210300"/>
            </a:xfrm>
            <a:custGeom>
              <a:avLst/>
              <a:gdLst/>
              <a:ahLst/>
              <a:cxnLst/>
              <a:rect r="r" b="b" t="t" l="l"/>
              <a:pathLst>
                <a:path h="6210300" w="8912352">
                  <a:moveTo>
                    <a:pt x="4456176" y="6210300"/>
                  </a:moveTo>
                  <a:cubicBezTo>
                    <a:pt x="3709035" y="6210300"/>
                    <a:pt x="2911983" y="6055614"/>
                    <a:pt x="2211959" y="5774944"/>
                  </a:cubicBezTo>
                  <a:cubicBezTo>
                    <a:pt x="1412621" y="5454269"/>
                    <a:pt x="791337" y="4990084"/>
                    <a:pt x="415290" y="4432300"/>
                  </a:cubicBezTo>
                  <a:cubicBezTo>
                    <a:pt x="149606" y="4037838"/>
                    <a:pt x="7239" y="3584829"/>
                    <a:pt x="3683" y="3121787"/>
                  </a:cubicBezTo>
                  <a:cubicBezTo>
                    <a:pt x="0" y="2649474"/>
                    <a:pt x="141732" y="2185924"/>
                    <a:pt x="413512" y="1781556"/>
                  </a:cubicBezTo>
                  <a:cubicBezTo>
                    <a:pt x="789686" y="1221740"/>
                    <a:pt x="1411605" y="756158"/>
                    <a:pt x="2212086" y="435102"/>
                  </a:cubicBezTo>
                  <a:cubicBezTo>
                    <a:pt x="2911729" y="154559"/>
                    <a:pt x="3708654" y="0"/>
                    <a:pt x="4456176" y="0"/>
                  </a:cubicBezTo>
                  <a:cubicBezTo>
                    <a:pt x="5203698" y="0"/>
                    <a:pt x="6000623" y="154559"/>
                    <a:pt x="6700266" y="435102"/>
                  </a:cubicBezTo>
                  <a:cubicBezTo>
                    <a:pt x="7500747" y="756158"/>
                    <a:pt x="8122666" y="1221740"/>
                    <a:pt x="8498840" y="1781429"/>
                  </a:cubicBezTo>
                  <a:cubicBezTo>
                    <a:pt x="8770620" y="2185924"/>
                    <a:pt x="8912352" y="2649347"/>
                    <a:pt x="8908669" y="3121660"/>
                  </a:cubicBezTo>
                  <a:cubicBezTo>
                    <a:pt x="8904986" y="3584702"/>
                    <a:pt x="8762619" y="4037711"/>
                    <a:pt x="8496935" y="4432046"/>
                  </a:cubicBezTo>
                  <a:cubicBezTo>
                    <a:pt x="8120889" y="4989830"/>
                    <a:pt x="7499731" y="5454142"/>
                    <a:pt x="6700393" y="5774690"/>
                  </a:cubicBezTo>
                  <a:cubicBezTo>
                    <a:pt x="6000369" y="6055614"/>
                    <a:pt x="5203317" y="6210300"/>
                    <a:pt x="4456176" y="6210300"/>
                  </a:cubicBezTo>
                  <a:close/>
                  <a:moveTo>
                    <a:pt x="4456176" y="19050"/>
                  </a:moveTo>
                  <a:cubicBezTo>
                    <a:pt x="3711067" y="19050"/>
                    <a:pt x="2916555" y="173101"/>
                    <a:pt x="2219198" y="452755"/>
                  </a:cubicBezTo>
                  <a:cubicBezTo>
                    <a:pt x="1422273" y="772414"/>
                    <a:pt x="803275" y="1235583"/>
                    <a:pt x="429260" y="1792097"/>
                  </a:cubicBezTo>
                  <a:cubicBezTo>
                    <a:pt x="159639" y="2193417"/>
                    <a:pt x="18923" y="2653157"/>
                    <a:pt x="22606" y="3121660"/>
                  </a:cubicBezTo>
                  <a:cubicBezTo>
                    <a:pt x="26162" y="3580892"/>
                    <a:pt x="167513" y="4030345"/>
                    <a:pt x="431165" y="4421505"/>
                  </a:cubicBezTo>
                  <a:cubicBezTo>
                    <a:pt x="805053" y="4976114"/>
                    <a:pt x="1423289" y="5438013"/>
                    <a:pt x="2219071" y="5757164"/>
                  </a:cubicBezTo>
                  <a:cubicBezTo>
                    <a:pt x="2916936" y="6037072"/>
                    <a:pt x="3711321" y="6191250"/>
                    <a:pt x="4456176" y="6191250"/>
                  </a:cubicBezTo>
                  <a:cubicBezTo>
                    <a:pt x="5201031" y="6191250"/>
                    <a:pt x="5995416" y="6037072"/>
                    <a:pt x="6693280" y="5757164"/>
                  </a:cubicBezTo>
                  <a:cubicBezTo>
                    <a:pt x="7489062" y="5438013"/>
                    <a:pt x="8107298" y="4976114"/>
                    <a:pt x="8481187" y="4421505"/>
                  </a:cubicBezTo>
                  <a:cubicBezTo>
                    <a:pt x="8744839" y="4030345"/>
                    <a:pt x="8886063" y="3580892"/>
                    <a:pt x="8889746" y="3121660"/>
                  </a:cubicBezTo>
                  <a:cubicBezTo>
                    <a:pt x="8893428" y="2653157"/>
                    <a:pt x="8752839" y="2193417"/>
                    <a:pt x="8483091" y="1792097"/>
                  </a:cubicBezTo>
                  <a:cubicBezTo>
                    <a:pt x="8109076" y="1235583"/>
                    <a:pt x="7490078" y="772414"/>
                    <a:pt x="6693153" y="452755"/>
                  </a:cubicBezTo>
                  <a:cubicBezTo>
                    <a:pt x="5995797" y="173101"/>
                    <a:pt x="5201285" y="19050"/>
                    <a:pt x="4456176" y="19050"/>
                  </a:cubicBezTo>
                  <a:close/>
                </a:path>
              </a:pathLst>
            </a:custGeom>
            <a:solidFill>
              <a:srgbClr val="C8D4E6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3970" y="155575"/>
              <a:ext cx="8888730" cy="5911850"/>
            </a:xfrm>
            <a:custGeom>
              <a:avLst/>
              <a:gdLst/>
              <a:ahLst/>
              <a:cxnLst/>
              <a:rect r="r" b="b" t="t" l="l"/>
              <a:pathLst>
                <a:path h="5911850" w="8888730">
                  <a:moveTo>
                    <a:pt x="4444365" y="5911850"/>
                  </a:moveTo>
                  <a:cubicBezTo>
                    <a:pt x="3055112" y="5911850"/>
                    <a:pt x="1302893" y="5350129"/>
                    <a:pt x="527304" y="4199509"/>
                  </a:cubicBezTo>
                  <a:cubicBezTo>
                    <a:pt x="25146" y="3454527"/>
                    <a:pt x="0" y="2497455"/>
                    <a:pt x="525526" y="1715516"/>
                  </a:cubicBezTo>
                  <a:cubicBezTo>
                    <a:pt x="1302131" y="559943"/>
                    <a:pt x="3056763" y="0"/>
                    <a:pt x="4444365" y="0"/>
                  </a:cubicBezTo>
                  <a:cubicBezTo>
                    <a:pt x="5831967" y="0"/>
                    <a:pt x="7586599" y="559943"/>
                    <a:pt x="8363204" y="1715516"/>
                  </a:cubicBezTo>
                  <a:cubicBezTo>
                    <a:pt x="8888730" y="2497455"/>
                    <a:pt x="8863584" y="3454527"/>
                    <a:pt x="8361426" y="4199509"/>
                  </a:cubicBezTo>
                  <a:cubicBezTo>
                    <a:pt x="7585710" y="5350129"/>
                    <a:pt x="5833618" y="5911850"/>
                    <a:pt x="4444365" y="5911850"/>
                  </a:cubicBezTo>
                  <a:close/>
                </a:path>
              </a:pathLst>
            </a:custGeom>
            <a:blipFill>
              <a:blip r:embed="rId6"/>
              <a:stretch>
                <a:fillRect l="-9826" t="-7261" r="0" b="-7261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0" y="5805817"/>
            <a:ext cx="6568293" cy="4584053"/>
            <a:chOff x="0" y="0"/>
            <a:chExt cx="8916670" cy="6223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2159" y="6350"/>
              <a:ext cx="8912352" cy="6210300"/>
            </a:xfrm>
            <a:custGeom>
              <a:avLst/>
              <a:gdLst/>
              <a:ahLst/>
              <a:cxnLst/>
              <a:rect r="r" b="b" t="t" l="l"/>
              <a:pathLst>
                <a:path h="6210300" w="8912352">
                  <a:moveTo>
                    <a:pt x="4456176" y="6210300"/>
                  </a:moveTo>
                  <a:cubicBezTo>
                    <a:pt x="3709035" y="6210300"/>
                    <a:pt x="2911983" y="6055614"/>
                    <a:pt x="2211959" y="5774944"/>
                  </a:cubicBezTo>
                  <a:cubicBezTo>
                    <a:pt x="1412621" y="5454269"/>
                    <a:pt x="791337" y="4990084"/>
                    <a:pt x="415290" y="4432300"/>
                  </a:cubicBezTo>
                  <a:cubicBezTo>
                    <a:pt x="149606" y="4037838"/>
                    <a:pt x="7239" y="3584829"/>
                    <a:pt x="3683" y="3121787"/>
                  </a:cubicBezTo>
                  <a:cubicBezTo>
                    <a:pt x="0" y="2649474"/>
                    <a:pt x="141732" y="2185924"/>
                    <a:pt x="413512" y="1781556"/>
                  </a:cubicBezTo>
                  <a:cubicBezTo>
                    <a:pt x="789686" y="1221740"/>
                    <a:pt x="1411605" y="756158"/>
                    <a:pt x="2212086" y="435102"/>
                  </a:cubicBezTo>
                  <a:cubicBezTo>
                    <a:pt x="2911729" y="154559"/>
                    <a:pt x="3708654" y="0"/>
                    <a:pt x="4456176" y="0"/>
                  </a:cubicBezTo>
                  <a:cubicBezTo>
                    <a:pt x="5203698" y="0"/>
                    <a:pt x="6000623" y="154559"/>
                    <a:pt x="6700266" y="435102"/>
                  </a:cubicBezTo>
                  <a:cubicBezTo>
                    <a:pt x="7500747" y="756158"/>
                    <a:pt x="8122666" y="1221740"/>
                    <a:pt x="8498840" y="1781429"/>
                  </a:cubicBezTo>
                  <a:cubicBezTo>
                    <a:pt x="8770620" y="2185924"/>
                    <a:pt x="8912352" y="2649347"/>
                    <a:pt x="8908669" y="3121660"/>
                  </a:cubicBezTo>
                  <a:cubicBezTo>
                    <a:pt x="8904986" y="3584702"/>
                    <a:pt x="8762619" y="4037711"/>
                    <a:pt x="8496935" y="4432046"/>
                  </a:cubicBezTo>
                  <a:cubicBezTo>
                    <a:pt x="8120889" y="4989830"/>
                    <a:pt x="7499731" y="5454142"/>
                    <a:pt x="6700393" y="5774690"/>
                  </a:cubicBezTo>
                  <a:cubicBezTo>
                    <a:pt x="6000369" y="6055614"/>
                    <a:pt x="5203317" y="6210300"/>
                    <a:pt x="4456176" y="6210300"/>
                  </a:cubicBezTo>
                  <a:close/>
                  <a:moveTo>
                    <a:pt x="4456176" y="19050"/>
                  </a:moveTo>
                  <a:cubicBezTo>
                    <a:pt x="3711067" y="19050"/>
                    <a:pt x="2916555" y="173101"/>
                    <a:pt x="2219198" y="452755"/>
                  </a:cubicBezTo>
                  <a:cubicBezTo>
                    <a:pt x="1422273" y="772414"/>
                    <a:pt x="803275" y="1235583"/>
                    <a:pt x="429260" y="1792097"/>
                  </a:cubicBezTo>
                  <a:cubicBezTo>
                    <a:pt x="159639" y="2193417"/>
                    <a:pt x="18923" y="2653157"/>
                    <a:pt x="22606" y="3121660"/>
                  </a:cubicBezTo>
                  <a:cubicBezTo>
                    <a:pt x="26162" y="3580892"/>
                    <a:pt x="167513" y="4030345"/>
                    <a:pt x="431165" y="4421505"/>
                  </a:cubicBezTo>
                  <a:cubicBezTo>
                    <a:pt x="805053" y="4976114"/>
                    <a:pt x="1423289" y="5438013"/>
                    <a:pt x="2219071" y="5757164"/>
                  </a:cubicBezTo>
                  <a:cubicBezTo>
                    <a:pt x="2916936" y="6037072"/>
                    <a:pt x="3711321" y="6191250"/>
                    <a:pt x="4456176" y="6191250"/>
                  </a:cubicBezTo>
                  <a:cubicBezTo>
                    <a:pt x="5201031" y="6191250"/>
                    <a:pt x="5995416" y="6037072"/>
                    <a:pt x="6693280" y="5757164"/>
                  </a:cubicBezTo>
                  <a:cubicBezTo>
                    <a:pt x="7489062" y="5438013"/>
                    <a:pt x="8107298" y="4976114"/>
                    <a:pt x="8481187" y="4421505"/>
                  </a:cubicBezTo>
                  <a:cubicBezTo>
                    <a:pt x="8744839" y="4030345"/>
                    <a:pt x="8886063" y="3580892"/>
                    <a:pt x="8889746" y="3121660"/>
                  </a:cubicBezTo>
                  <a:cubicBezTo>
                    <a:pt x="8893428" y="2653157"/>
                    <a:pt x="8752839" y="2193417"/>
                    <a:pt x="8483091" y="1792097"/>
                  </a:cubicBezTo>
                  <a:cubicBezTo>
                    <a:pt x="8109076" y="1235583"/>
                    <a:pt x="7490078" y="772414"/>
                    <a:pt x="6693153" y="452755"/>
                  </a:cubicBezTo>
                  <a:cubicBezTo>
                    <a:pt x="5995797" y="173101"/>
                    <a:pt x="5201285" y="19050"/>
                    <a:pt x="4456176" y="19050"/>
                  </a:cubicBezTo>
                  <a:close/>
                </a:path>
              </a:pathLst>
            </a:custGeom>
            <a:solidFill>
              <a:srgbClr val="206AE0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3970" y="155575"/>
              <a:ext cx="8888730" cy="5911850"/>
            </a:xfrm>
            <a:custGeom>
              <a:avLst/>
              <a:gdLst/>
              <a:ahLst/>
              <a:cxnLst/>
              <a:rect r="r" b="b" t="t" l="l"/>
              <a:pathLst>
                <a:path h="5911850" w="8888730">
                  <a:moveTo>
                    <a:pt x="4444365" y="5911850"/>
                  </a:moveTo>
                  <a:cubicBezTo>
                    <a:pt x="3055112" y="5911850"/>
                    <a:pt x="1302893" y="5350129"/>
                    <a:pt x="527304" y="4199509"/>
                  </a:cubicBezTo>
                  <a:cubicBezTo>
                    <a:pt x="25146" y="3454527"/>
                    <a:pt x="0" y="2497455"/>
                    <a:pt x="525526" y="1715516"/>
                  </a:cubicBezTo>
                  <a:cubicBezTo>
                    <a:pt x="1302131" y="559943"/>
                    <a:pt x="3056763" y="0"/>
                    <a:pt x="4444365" y="0"/>
                  </a:cubicBezTo>
                  <a:cubicBezTo>
                    <a:pt x="5831967" y="0"/>
                    <a:pt x="7586599" y="559943"/>
                    <a:pt x="8363204" y="1715516"/>
                  </a:cubicBezTo>
                  <a:cubicBezTo>
                    <a:pt x="8888730" y="2497455"/>
                    <a:pt x="8863584" y="3454527"/>
                    <a:pt x="8361426" y="4199509"/>
                  </a:cubicBezTo>
                  <a:cubicBezTo>
                    <a:pt x="7585710" y="5350129"/>
                    <a:pt x="5833618" y="5911850"/>
                    <a:pt x="4444365" y="5911850"/>
                  </a:cubicBezTo>
                  <a:close/>
                </a:path>
              </a:pathLst>
            </a:custGeom>
            <a:blipFill>
              <a:blip r:embed="rId7"/>
              <a:stretch>
                <a:fillRect l="-8398" t="-6912" r="-8398" b="0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11940062" y="5882711"/>
            <a:ext cx="6347938" cy="4430266"/>
            <a:chOff x="0" y="0"/>
            <a:chExt cx="8916670" cy="62230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2159" y="6350"/>
              <a:ext cx="8912352" cy="6210300"/>
            </a:xfrm>
            <a:custGeom>
              <a:avLst/>
              <a:gdLst/>
              <a:ahLst/>
              <a:cxnLst/>
              <a:rect r="r" b="b" t="t" l="l"/>
              <a:pathLst>
                <a:path h="6210300" w="8912352">
                  <a:moveTo>
                    <a:pt x="4456176" y="6210300"/>
                  </a:moveTo>
                  <a:cubicBezTo>
                    <a:pt x="3709035" y="6210300"/>
                    <a:pt x="2911983" y="6055614"/>
                    <a:pt x="2211959" y="5774944"/>
                  </a:cubicBezTo>
                  <a:cubicBezTo>
                    <a:pt x="1412621" y="5454269"/>
                    <a:pt x="791337" y="4990084"/>
                    <a:pt x="415290" y="4432300"/>
                  </a:cubicBezTo>
                  <a:cubicBezTo>
                    <a:pt x="149606" y="4037838"/>
                    <a:pt x="7239" y="3584829"/>
                    <a:pt x="3683" y="3121787"/>
                  </a:cubicBezTo>
                  <a:cubicBezTo>
                    <a:pt x="0" y="2649474"/>
                    <a:pt x="141732" y="2185924"/>
                    <a:pt x="413512" y="1781556"/>
                  </a:cubicBezTo>
                  <a:cubicBezTo>
                    <a:pt x="789686" y="1221740"/>
                    <a:pt x="1411605" y="756158"/>
                    <a:pt x="2212086" y="435102"/>
                  </a:cubicBezTo>
                  <a:cubicBezTo>
                    <a:pt x="2911729" y="154559"/>
                    <a:pt x="3708654" y="0"/>
                    <a:pt x="4456176" y="0"/>
                  </a:cubicBezTo>
                  <a:cubicBezTo>
                    <a:pt x="5203698" y="0"/>
                    <a:pt x="6000623" y="154559"/>
                    <a:pt x="6700266" y="435102"/>
                  </a:cubicBezTo>
                  <a:cubicBezTo>
                    <a:pt x="7500747" y="756158"/>
                    <a:pt x="8122666" y="1221740"/>
                    <a:pt x="8498840" y="1781429"/>
                  </a:cubicBezTo>
                  <a:cubicBezTo>
                    <a:pt x="8770620" y="2185924"/>
                    <a:pt x="8912352" y="2649347"/>
                    <a:pt x="8908669" y="3121660"/>
                  </a:cubicBezTo>
                  <a:cubicBezTo>
                    <a:pt x="8904986" y="3584702"/>
                    <a:pt x="8762619" y="4037711"/>
                    <a:pt x="8496935" y="4432046"/>
                  </a:cubicBezTo>
                  <a:cubicBezTo>
                    <a:pt x="8120889" y="4989830"/>
                    <a:pt x="7499731" y="5454142"/>
                    <a:pt x="6700393" y="5774690"/>
                  </a:cubicBezTo>
                  <a:cubicBezTo>
                    <a:pt x="6000369" y="6055614"/>
                    <a:pt x="5203317" y="6210300"/>
                    <a:pt x="4456176" y="6210300"/>
                  </a:cubicBezTo>
                  <a:close/>
                  <a:moveTo>
                    <a:pt x="4456176" y="19050"/>
                  </a:moveTo>
                  <a:cubicBezTo>
                    <a:pt x="3711067" y="19050"/>
                    <a:pt x="2916555" y="173101"/>
                    <a:pt x="2219198" y="452755"/>
                  </a:cubicBezTo>
                  <a:cubicBezTo>
                    <a:pt x="1422273" y="772414"/>
                    <a:pt x="803275" y="1235583"/>
                    <a:pt x="429260" y="1792097"/>
                  </a:cubicBezTo>
                  <a:cubicBezTo>
                    <a:pt x="159639" y="2193417"/>
                    <a:pt x="18923" y="2653157"/>
                    <a:pt x="22606" y="3121660"/>
                  </a:cubicBezTo>
                  <a:cubicBezTo>
                    <a:pt x="26162" y="3580892"/>
                    <a:pt x="167513" y="4030345"/>
                    <a:pt x="431165" y="4421505"/>
                  </a:cubicBezTo>
                  <a:cubicBezTo>
                    <a:pt x="805053" y="4976114"/>
                    <a:pt x="1423289" y="5438013"/>
                    <a:pt x="2219071" y="5757164"/>
                  </a:cubicBezTo>
                  <a:cubicBezTo>
                    <a:pt x="2916936" y="6037072"/>
                    <a:pt x="3711321" y="6191250"/>
                    <a:pt x="4456176" y="6191250"/>
                  </a:cubicBezTo>
                  <a:cubicBezTo>
                    <a:pt x="5201031" y="6191250"/>
                    <a:pt x="5995416" y="6037072"/>
                    <a:pt x="6693280" y="5757164"/>
                  </a:cubicBezTo>
                  <a:cubicBezTo>
                    <a:pt x="7489062" y="5438013"/>
                    <a:pt x="8107298" y="4976114"/>
                    <a:pt x="8481187" y="4421505"/>
                  </a:cubicBezTo>
                  <a:cubicBezTo>
                    <a:pt x="8744839" y="4030345"/>
                    <a:pt x="8886063" y="3580892"/>
                    <a:pt x="8889746" y="3121660"/>
                  </a:cubicBezTo>
                  <a:cubicBezTo>
                    <a:pt x="8893428" y="2653157"/>
                    <a:pt x="8752839" y="2193417"/>
                    <a:pt x="8483091" y="1792097"/>
                  </a:cubicBezTo>
                  <a:cubicBezTo>
                    <a:pt x="8109076" y="1235583"/>
                    <a:pt x="7490078" y="772414"/>
                    <a:pt x="6693153" y="452755"/>
                  </a:cubicBezTo>
                  <a:cubicBezTo>
                    <a:pt x="5995797" y="173101"/>
                    <a:pt x="5201285" y="19050"/>
                    <a:pt x="4456176" y="19050"/>
                  </a:cubicBezTo>
                  <a:close/>
                </a:path>
              </a:pathLst>
            </a:custGeom>
            <a:solidFill>
              <a:srgbClr val="206AE0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3970" y="155575"/>
              <a:ext cx="8888730" cy="5911850"/>
            </a:xfrm>
            <a:custGeom>
              <a:avLst/>
              <a:gdLst/>
              <a:ahLst/>
              <a:cxnLst/>
              <a:rect r="r" b="b" t="t" l="l"/>
              <a:pathLst>
                <a:path h="5911850" w="8888730">
                  <a:moveTo>
                    <a:pt x="4444365" y="5911850"/>
                  </a:moveTo>
                  <a:cubicBezTo>
                    <a:pt x="3055112" y="5911850"/>
                    <a:pt x="1302893" y="5350129"/>
                    <a:pt x="527304" y="4199509"/>
                  </a:cubicBezTo>
                  <a:cubicBezTo>
                    <a:pt x="25146" y="3454527"/>
                    <a:pt x="0" y="2497455"/>
                    <a:pt x="525526" y="1715516"/>
                  </a:cubicBezTo>
                  <a:cubicBezTo>
                    <a:pt x="1302131" y="559943"/>
                    <a:pt x="3056763" y="0"/>
                    <a:pt x="4444365" y="0"/>
                  </a:cubicBezTo>
                  <a:cubicBezTo>
                    <a:pt x="5831967" y="0"/>
                    <a:pt x="7586599" y="559943"/>
                    <a:pt x="8363204" y="1715516"/>
                  </a:cubicBezTo>
                  <a:cubicBezTo>
                    <a:pt x="8888730" y="2497455"/>
                    <a:pt x="8863584" y="3454527"/>
                    <a:pt x="8361426" y="4199509"/>
                  </a:cubicBezTo>
                  <a:cubicBezTo>
                    <a:pt x="7585710" y="5350129"/>
                    <a:pt x="5833618" y="5911850"/>
                    <a:pt x="4444365" y="5911850"/>
                  </a:cubicBezTo>
                  <a:close/>
                </a:path>
              </a:pathLst>
            </a:custGeom>
            <a:blipFill>
              <a:blip r:embed="rId8"/>
              <a:stretch>
                <a:fillRect l="0" t="-17867" r="-7474" b="-17867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0" y="85725"/>
            <a:ext cx="7873104" cy="1810814"/>
          </a:xfrm>
          <a:custGeom>
            <a:avLst/>
            <a:gdLst/>
            <a:ahLst/>
            <a:cxnLst/>
            <a:rect r="r" b="b" t="t" l="l"/>
            <a:pathLst>
              <a:path h="1810814" w="7873104">
                <a:moveTo>
                  <a:pt x="0" y="0"/>
                </a:moveTo>
                <a:lnTo>
                  <a:pt x="7873104" y="0"/>
                </a:lnTo>
                <a:lnTo>
                  <a:pt x="7873104" y="1810814"/>
                </a:lnTo>
                <a:lnTo>
                  <a:pt x="0" y="18108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483628" y="215684"/>
            <a:ext cx="6771393" cy="1328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01"/>
              </a:lnSpc>
              <a:spcBef>
                <a:spcPct val="0"/>
              </a:spcBef>
            </a:pPr>
            <a:r>
              <a:rPr lang="en-US" sz="3786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2024- Trabzon Erasmus + Accreditation Partners</a:t>
            </a:r>
            <a:r>
              <a:rPr lang="en-US" sz="3786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hip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34915" y="182589"/>
            <a:ext cx="9032064" cy="2077375"/>
          </a:xfrm>
          <a:custGeom>
            <a:avLst/>
            <a:gdLst/>
            <a:ahLst/>
            <a:cxnLst/>
            <a:rect r="r" b="b" t="t" l="l"/>
            <a:pathLst>
              <a:path h="2077375" w="9032064">
                <a:moveTo>
                  <a:pt x="0" y="0"/>
                </a:moveTo>
                <a:lnTo>
                  <a:pt x="9032064" y="0"/>
                </a:lnTo>
                <a:lnTo>
                  <a:pt x="9032064" y="2077375"/>
                </a:lnTo>
                <a:lnTo>
                  <a:pt x="0" y="20773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5837" y="2459262"/>
            <a:ext cx="7788268" cy="4088841"/>
          </a:xfrm>
          <a:custGeom>
            <a:avLst/>
            <a:gdLst/>
            <a:ahLst/>
            <a:cxnLst/>
            <a:rect r="r" b="b" t="t" l="l"/>
            <a:pathLst>
              <a:path h="4088841" w="7788268">
                <a:moveTo>
                  <a:pt x="0" y="0"/>
                </a:moveTo>
                <a:lnTo>
                  <a:pt x="7788268" y="0"/>
                </a:lnTo>
                <a:lnTo>
                  <a:pt x="7788268" y="4088841"/>
                </a:lnTo>
                <a:lnTo>
                  <a:pt x="0" y="40888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1897137" y="3651372"/>
            <a:ext cx="6633866" cy="4629817"/>
            <a:chOff x="0" y="0"/>
            <a:chExt cx="8916670" cy="6223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2159" y="6350"/>
              <a:ext cx="8912352" cy="6210300"/>
            </a:xfrm>
            <a:custGeom>
              <a:avLst/>
              <a:gdLst/>
              <a:ahLst/>
              <a:cxnLst/>
              <a:rect r="r" b="b" t="t" l="l"/>
              <a:pathLst>
                <a:path h="6210300" w="8912352">
                  <a:moveTo>
                    <a:pt x="4456176" y="6210300"/>
                  </a:moveTo>
                  <a:cubicBezTo>
                    <a:pt x="3709035" y="6210300"/>
                    <a:pt x="2911983" y="6055614"/>
                    <a:pt x="2211959" y="5774944"/>
                  </a:cubicBezTo>
                  <a:cubicBezTo>
                    <a:pt x="1412621" y="5454269"/>
                    <a:pt x="791337" y="4990084"/>
                    <a:pt x="415290" y="4432300"/>
                  </a:cubicBezTo>
                  <a:cubicBezTo>
                    <a:pt x="149606" y="4037838"/>
                    <a:pt x="7239" y="3584829"/>
                    <a:pt x="3683" y="3121787"/>
                  </a:cubicBezTo>
                  <a:cubicBezTo>
                    <a:pt x="0" y="2649474"/>
                    <a:pt x="141732" y="2185924"/>
                    <a:pt x="413512" y="1781556"/>
                  </a:cubicBezTo>
                  <a:cubicBezTo>
                    <a:pt x="789686" y="1221740"/>
                    <a:pt x="1411605" y="756158"/>
                    <a:pt x="2212086" y="435102"/>
                  </a:cubicBezTo>
                  <a:cubicBezTo>
                    <a:pt x="2911729" y="154559"/>
                    <a:pt x="3708654" y="0"/>
                    <a:pt x="4456176" y="0"/>
                  </a:cubicBezTo>
                  <a:cubicBezTo>
                    <a:pt x="5203698" y="0"/>
                    <a:pt x="6000623" y="154559"/>
                    <a:pt x="6700266" y="435102"/>
                  </a:cubicBezTo>
                  <a:cubicBezTo>
                    <a:pt x="7500747" y="756158"/>
                    <a:pt x="8122666" y="1221740"/>
                    <a:pt x="8498840" y="1781429"/>
                  </a:cubicBezTo>
                  <a:cubicBezTo>
                    <a:pt x="8770620" y="2185924"/>
                    <a:pt x="8912352" y="2649347"/>
                    <a:pt x="8908669" y="3121660"/>
                  </a:cubicBezTo>
                  <a:cubicBezTo>
                    <a:pt x="8904986" y="3584702"/>
                    <a:pt x="8762619" y="4037711"/>
                    <a:pt x="8496935" y="4432046"/>
                  </a:cubicBezTo>
                  <a:cubicBezTo>
                    <a:pt x="8120889" y="4989830"/>
                    <a:pt x="7499731" y="5454142"/>
                    <a:pt x="6700393" y="5774690"/>
                  </a:cubicBezTo>
                  <a:cubicBezTo>
                    <a:pt x="6000369" y="6055614"/>
                    <a:pt x="5203317" y="6210300"/>
                    <a:pt x="4456176" y="6210300"/>
                  </a:cubicBezTo>
                  <a:close/>
                  <a:moveTo>
                    <a:pt x="4456176" y="19050"/>
                  </a:moveTo>
                  <a:cubicBezTo>
                    <a:pt x="3711067" y="19050"/>
                    <a:pt x="2916555" y="173101"/>
                    <a:pt x="2219198" y="452755"/>
                  </a:cubicBezTo>
                  <a:cubicBezTo>
                    <a:pt x="1422273" y="772414"/>
                    <a:pt x="803275" y="1235583"/>
                    <a:pt x="429260" y="1792097"/>
                  </a:cubicBezTo>
                  <a:cubicBezTo>
                    <a:pt x="159639" y="2193417"/>
                    <a:pt x="18923" y="2653157"/>
                    <a:pt x="22606" y="3121660"/>
                  </a:cubicBezTo>
                  <a:cubicBezTo>
                    <a:pt x="26162" y="3580892"/>
                    <a:pt x="167513" y="4030345"/>
                    <a:pt x="431165" y="4421505"/>
                  </a:cubicBezTo>
                  <a:cubicBezTo>
                    <a:pt x="805053" y="4976114"/>
                    <a:pt x="1423289" y="5438013"/>
                    <a:pt x="2219071" y="5757164"/>
                  </a:cubicBezTo>
                  <a:cubicBezTo>
                    <a:pt x="2916936" y="6037072"/>
                    <a:pt x="3711321" y="6191250"/>
                    <a:pt x="4456176" y="6191250"/>
                  </a:cubicBezTo>
                  <a:cubicBezTo>
                    <a:pt x="5201031" y="6191250"/>
                    <a:pt x="5995416" y="6037072"/>
                    <a:pt x="6693280" y="5757164"/>
                  </a:cubicBezTo>
                  <a:cubicBezTo>
                    <a:pt x="7489062" y="5438013"/>
                    <a:pt x="8107298" y="4976114"/>
                    <a:pt x="8481187" y="4421505"/>
                  </a:cubicBezTo>
                  <a:cubicBezTo>
                    <a:pt x="8744839" y="4030345"/>
                    <a:pt x="8886063" y="3580892"/>
                    <a:pt x="8889746" y="3121660"/>
                  </a:cubicBezTo>
                  <a:cubicBezTo>
                    <a:pt x="8893428" y="2653157"/>
                    <a:pt x="8752839" y="2193417"/>
                    <a:pt x="8483091" y="1792097"/>
                  </a:cubicBezTo>
                  <a:cubicBezTo>
                    <a:pt x="8109076" y="1235583"/>
                    <a:pt x="7490078" y="772414"/>
                    <a:pt x="6693153" y="452755"/>
                  </a:cubicBezTo>
                  <a:cubicBezTo>
                    <a:pt x="5995797" y="173101"/>
                    <a:pt x="5201285" y="19050"/>
                    <a:pt x="4456176" y="19050"/>
                  </a:cubicBez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3970" y="155575"/>
              <a:ext cx="8888730" cy="5911850"/>
            </a:xfrm>
            <a:custGeom>
              <a:avLst/>
              <a:gdLst/>
              <a:ahLst/>
              <a:cxnLst/>
              <a:rect r="r" b="b" t="t" l="l"/>
              <a:pathLst>
                <a:path h="5911850" w="8888730">
                  <a:moveTo>
                    <a:pt x="4444365" y="5911850"/>
                  </a:moveTo>
                  <a:cubicBezTo>
                    <a:pt x="3055112" y="5911850"/>
                    <a:pt x="1302893" y="5350129"/>
                    <a:pt x="527304" y="4199509"/>
                  </a:cubicBezTo>
                  <a:cubicBezTo>
                    <a:pt x="25146" y="3454527"/>
                    <a:pt x="0" y="2497455"/>
                    <a:pt x="525526" y="1715516"/>
                  </a:cubicBezTo>
                  <a:cubicBezTo>
                    <a:pt x="1302131" y="559943"/>
                    <a:pt x="3056763" y="0"/>
                    <a:pt x="4444365" y="0"/>
                  </a:cubicBezTo>
                  <a:cubicBezTo>
                    <a:pt x="5831967" y="0"/>
                    <a:pt x="7586599" y="559943"/>
                    <a:pt x="8363204" y="1715516"/>
                  </a:cubicBezTo>
                  <a:cubicBezTo>
                    <a:pt x="8888730" y="2497455"/>
                    <a:pt x="8863584" y="3454527"/>
                    <a:pt x="8361426" y="4199509"/>
                  </a:cubicBezTo>
                  <a:cubicBezTo>
                    <a:pt x="7585710" y="5350129"/>
                    <a:pt x="5833618" y="5911850"/>
                    <a:pt x="4444365" y="5911850"/>
                  </a:cubicBezTo>
                  <a:close/>
                </a:path>
              </a:pathLst>
            </a:custGeom>
            <a:blipFill>
              <a:blip r:embed="rId5"/>
              <a:stretch>
                <a:fillRect l="-11056" t="0" r="-11056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0" y="6172354"/>
            <a:ext cx="6043319" cy="4217670"/>
            <a:chOff x="0" y="0"/>
            <a:chExt cx="8916670" cy="6223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2159" y="6350"/>
              <a:ext cx="8912352" cy="6210300"/>
            </a:xfrm>
            <a:custGeom>
              <a:avLst/>
              <a:gdLst/>
              <a:ahLst/>
              <a:cxnLst/>
              <a:rect r="r" b="b" t="t" l="l"/>
              <a:pathLst>
                <a:path h="6210300" w="8912352">
                  <a:moveTo>
                    <a:pt x="4456176" y="6210300"/>
                  </a:moveTo>
                  <a:cubicBezTo>
                    <a:pt x="3709035" y="6210300"/>
                    <a:pt x="2911983" y="6055614"/>
                    <a:pt x="2211959" y="5774944"/>
                  </a:cubicBezTo>
                  <a:cubicBezTo>
                    <a:pt x="1412621" y="5454269"/>
                    <a:pt x="791337" y="4990084"/>
                    <a:pt x="415290" y="4432300"/>
                  </a:cubicBezTo>
                  <a:cubicBezTo>
                    <a:pt x="149606" y="4037838"/>
                    <a:pt x="7239" y="3584829"/>
                    <a:pt x="3683" y="3121787"/>
                  </a:cubicBezTo>
                  <a:cubicBezTo>
                    <a:pt x="0" y="2649474"/>
                    <a:pt x="141732" y="2185924"/>
                    <a:pt x="413512" y="1781556"/>
                  </a:cubicBezTo>
                  <a:cubicBezTo>
                    <a:pt x="789686" y="1221740"/>
                    <a:pt x="1411605" y="756158"/>
                    <a:pt x="2212086" y="435102"/>
                  </a:cubicBezTo>
                  <a:cubicBezTo>
                    <a:pt x="2911729" y="154559"/>
                    <a:pt x="3708654" y="0"/>
                    <a:pt x="4456176" y="0"/>
                  </a:cubicBezTo>
                  <a:cubicBezTo>
                    <a:pt x="5203698" y="0"/>
                    <a:pt x="6000623" y="154559"/>
                    <a:pt x="6700266" y="435102"/>
                  </a:cubicBezTo>
                  <a:cubicBezTo>
                    <a:pt x="7500747" y="756158"/>
                    <a:pt x="8122666" y="1221740"/>
                    <a:pt x="8498840" y="1781429"/>
                  </a:cubicBezTo>
                  <a:cubicBezTo>
                    <a:pt x="8770620" y="2185924"/>
                    <a:pt x="8912352" y="2649347"/>
                    <a:pt x="8908669" y="3121660"/>
                  </a:cubicBezTo>
                  <a:cubicBezTo>
                    <a:pt x="8904986" y="3584702"/>
                    <a:pt x="8762619" y="4037711"/>
                    <a:pt x="8496935" y="4432046"/>
                  </a:cubicBezTo>
                  <a:cubicBezTo>
                    <a:pt x="8120889" y="4989830"/>
                    <a:pt x="7499731" y="5454142"/>
                    <a:pt x="6700393" y="5774690"/>
                  </a:cubicBezTo>
                  <a:cubicBezTo>
                    <a:pt x="6000369" y="6055614"/>
                    <a:pt x="5203317" y="6210300"/>
                    <a:pt x="4456176" y="6210300"/>
                  </a:cubicBezTo>
                  <a:close/>
                  <a:moveTo>
                    <a:pt x="4456176" y="19050"/>
                  </a:moveTo>
                  <a:cubicBezTo>
                    <a:pt x="3711067" y="19050"/>
                    <a:pt x="2916555" y="173101"/>
                    <a:pt x="2219198" y="452755"/>
                  </a:cubicBezTo>
                  <a:cubicBezTo>
                    <a:pt x="1422273" y="772414"/>
                    <a:pt x="803275" y="1235583"/>
                    <a:pt x="429260" y="1792097"/>
                  </a:cubicBezTo>
                  <a:cubicBezTo>
                    <a:pt x="159639" y="2193417"/>
                    <a:pt x="18923" y="2653157"/>
                    <a:pt x="22606" y="3121660"/>
                  </a:cubicBezTo>
                  <a:cubicBezTo>
                    <a:pt x="26162" y="3580892"/>
                    <a:pt x="167513" y="4030345"/>
                    <a:pt x="431165" y="4421505"/>
                  </a:cubicBezTo>
                  <a:cubicBezTo>
                    <a:pt x="805053" y="4976114"/>
                    <a:pt x="1423289" y="5438013"/>
                    <a:pt x="2219071" y="5757164"/>
                  </a:cubicBezTo>
                  <a:cubicBezTo>
                    <a:pt x="2916936" y="6037072"/>
                    <a:pt x="3711321" y="6191250"/>
                    <a:pt x="4456176" y="6191250"/>
                  </a:cubicBezTo>
                  <a:cubicBezTo>
                    <a:pt x="5201031" y="6191250"/>
                    <a:pt x="5995416" y="6037072"/>
                    <a:pt x="6693280" y="5757164"/>
                  </a:cubicBezTo>
                  <a:cubicBezTo>
                    <a:pt x="7489062" y="5438013"/>
                    <a:pt x="8107298" y="4976114"/>
                    <a:pt x="8481187" y="4421505"/>
                  </a:cubicBezTo>
                  <a:cubicBezTo>
                    <a:pt x="8744839" y="4030345"/>
                    <a:pt x="8886063" y="3580892"/>
                    <a:pt x="8889746" y="3121660"/>
                  </a:cubicBezTo>
                  <a:cubicBezTo>
                    <a:pt x="8893428" y="2653157"/>
                    <a:pt x="8752839" y="2193417"/>
                    <a:pt x="8483091" y="1792097"/>
                  </a:cubicBezTo>
                  <a:cubicBezTo>
                    <a:pt x="8109076" y="1235583"/>
                    <a:pt x="7490078" y="772414"/>
                    <a:pt x="6693153" y="452755"/>
                  </a:cubicBezTo>
                  <a:cubicBezTo>
                    <a:pt x="5995797" y="173101"/>
                    <a:pt x="5201285" y="19050"/>
                    <a:pt x="4456176" y="19050"/>
                  </a:cubicBez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3970" y="155575"/>
              <a:ext cx="8888730" cy="5911850"/>
            </a:xfrm>
            <a:custGeom>
              <a:avLst/>
              <a:gdLst/>
              <a:ahLst/>
              <a:cxnLst/>
              <a:rect r="r" b="b" t="t" l="l"/>
              <a:pathLst>
                <a:path h="5911850" w="8888730">
                  <a:moveTo>
                    <a:pt x="4444365" y="5911850"/>
                  </a:moveTo>
                  <a:cubicBezTo>
                    <a:pt x="3055112" y="5911850"/>
                    <a:pt x="1302893" y="5350129"/>
                    <a:pt x="527304" y="4199509"/>
                  </a:cubicBezTo>
                  <a:cubicBezTo>
                    <a:pt x="25146" y="3454527"/>
                    <a:pt x="0" y="2497455"/>
                    <a:pt x="525526" y="1715516"/>
                  </a:cubicBezTo>
                  <a:cubicBezTo>
                    <a:pt x="1302131" y="559943"/>
                    <a:pt x="3056763" y="0"/>
                    <a:pt x="4444365" y="0"/>
                  </a:cubicBezTo>
                  <a:cubicBezTo>
                    <a:pt x="5831967" y="0"/>
                    <a:pt x="7586599" y="559943"/>
                    <a:pt x="8363204" y="1715516"/>
                  </a:cubicBezTo>
                  <a:cubicBezTo>
                    <a:pt x="8888730" y="2497455"/>
                    <a:pt x="8863584" y="3454527"/>
                    <a:pt x="8361426" y="4199509"/>
                  </a:cubicBezTo>
                  <a:cubicBezTo>
                    <a:pt x="7585710" y="5350129"/>
                    <a:pt x="5833618" y="5911850"/>
                    <a:pt x="4444365" y="5911850"/>
                  </a:cubicBezTo>
                  <a:close/>
                </a:path>
              </a:pathLst>
            </a:custGeom>
            <a:blipFill>
              <a:blip r:embed="rId6"/>
              <a:stretch>
                <a:fillRect l="0" t="-27489" r="0" b="-27489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9144000" y="-195751"/>
            <a:ext cx="6318396" cy="4409648"/>
            <a:chOff x="0" y="0"/>
            <a:chExt cx="8916670" cy="6223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2159" y="6350"/>
              <a:ext cx="8912352" cy="6210300"/>
            </a:xfrm>
            <a:custGeom>
              <a:avLst/>
              <a:gdLst/>
              <a:ahLst/>
              <a:cxnLst/>
              <a:rect r="r" b="b" t="t" l="l"/>
              <a:pathLst>
                <a:path h="6210300" w="8912352">
                  <a:moveTo>
                    <a:pt x="4456176" y="6210300"/>
                  </a:moveTo>
                  <a:cubicBezTo>
                    <a:pt x="3709035" y="6210300"/>
                    <a:pt x="2911983" y="6055614"/>
                    <a:pt x="2211959" y="5774944"/>
                  </a:cubicBezTo>
                  <a:cubicBezTo>
                    <a:pt x="1412621" y="5454269"/>
                    <a:pt x="791337" y="4990084"/>
                    <a:pt x="415290" y="4432300"/>
                  </a:cubicBezTo>
                  <a:cubicBezTo>
                    <a:pt x="149606" y="4037838"/>
                    <a:pt x="7239" y="3584829"/>
                    <a:pt x="3683" y="3121787"/>
                  </a:cubicBezTo>
                  <a:cubicBezTo>
                    <a:pt x="0" y="2649474"/>
                    <a:pt x="141732" y="2185924"/>
                    <a:pt x="413512" y="1781556"/>
                  </a:cubicBezTo>
                  <a:cubicBezTo>
                    <a:pt x="789686" y="1221740"/>
                    <a:pt x="1411605" y="756158"/>
                    <a:pt x="2212086" y="435102"/>
                  </a:cubicBezTo>
                  <a:cubicBezTo>
                    <a:pt x="2911729" y="154559"/>
                    <a:pt x="3708654" y="0"/>
                    <a:pt x="4456176" y="0"/>
                  </a:cubicBezTo>
                  <a:cubicBezTo>
                    <a:pt x="5203698" y="0"/>
                    <a:pt x="6000623" y="154559"/>
                    <a:pt x="6700266" y="435102"/>
                  </a:cubicBezTo>
                  <a:cubicBezTo>
                    <a:pt x="7500747" y="756158"/>
                    <a:pt x="8122666" y="1221740"/>
                    <a:pt x="8498840" y="1781429"/>
                  </a:cubicBezTo>
                  <a:cubicBezTo>
                    <a:pt x="8770620" y="2185924"/>
                    <a:pt x="8912352" y="2649347"/>
                    <a:pt x="8908669" y="3121660"/>
                  </a:cubicBezTo>
                  <a:cubicBezTo>
                    <a:pt x="8904986" y="3584702"/>
                    <a:pt x="8762619" y="4037711"/>
                    <a:pt x="8496935" y="4432046"/>
                  </a:cubicBezTo>
                  <a:cubicBezTo>
                    <a:pt x="8120889" y="4989830"/>
                    <a:pt x="7499731" y="5454142"/>
                    <a:pt x="6700393" y="5774690"/>
                  </a:cubicBezTo>
                  <a:cubicBezTo>
                    <a:pt x="6000369" y="6055614"/>
                    <a:pt x="5203317" y="6210300"/>
                    <a:pt x="4456176" y="6210300"/>
                  </a:cubicBezTo>
                  <a:close/>
                  <a:moveTo>
                    <a:pt x="4456176" y="19050"/>
                  </a:moveTo>
                  <a:cubicBezTo>
                    <a:pt x="3711067" y="19050"/>
                    <a:pt x="2916555" y="173101"/>
                    <a:pt x="2219198" y="452755"/>
                  </a:cubicBezTo>
                  <a:cubicBezTo>
                    <a:pt x="1422273" y="772414"/>
                    <a:pt x="803275" y="1235583"/>
                    <a:pt x="429260" y="1792097"/>
                  </a:cubicBezTo>
                  <a:cubicBezTo>
                    <a:pt x="159639" y="2193417"/>
                    <a:pt x="18923" y="2653157"/>
                    <a:pt x="22606" y="3121660"/>
                  </a:cubicBezTo>
                  <a:cubicBezTo>
                    <a:pt x="26162" y="3580892"/>
                    <a:pt x="167513" y="4030345"/>
                    <a:pt x="431165" y="4421505"/>
                  </a:cubicBezTo>
                  <a:cubicBezTo>
                    <a:pt x="805053" y="4976114"/>
                    <a:pt x="1423289" y="5438013"/>
                    <a:pt x="2219071" y="5757164"/>
                  </a:cubicBezTo>
                  <a:cubicBezTo>
                    <a:pt x="2916936" y="6037072"/>
                    <a:pt x="3711321" y="6191250"/>
                    <a:pt x="4456176" y="6191250"/>
                  </a:cubicBezTo>
                  <a:cubicBezTo>
                    <a:pt x="5201031" y="6191250"/>
                    <a:pt x="5995416" y="6037072"/>
                    <a:pt x="6693280" y="5757164"/>
                  </a:cubicBezTo>
                  <a:cubicBezTo>
                    <a:pt x="7489062" y="5438013"/>
                    <a:pt x="8107298" y="4976114"/>
                    <a:pt x="8481187" y="4421505"/>
                  </a:cubicBezTo>
                  <a:cubicBezTo>
                    <a:pt x="8744839" y="4030345"/>
                    <a:pt x="8886063" y="3580892"/>
                    <a:pt x="8889746" y="3121660"/>
                  </a:cubicBezTo>
                  <a:cubicBezTo>
                    <a:pt x="8893428" y="2653157"/>
                    <a:pt x="8752839" y="2193417"/>
                    <a:pt x="8483091" y="1792097"/>
                  </a:cubicBezTo>
                  <a:cubicBezTo>
                    <a:pt x="8109076" y="1235583"/>
                    <a:pt x="7490078" y="772414"/>
                    <a:pt x="6693153" y="452755"/>
                  </a:cubicBezTo>
                  <a:cubicBezTo>
                    <a:pt x="5995797" y="173101"/>
                    <a:pt x="5201285" y="19050"/>
                    <a:pt x="4456176" y="19050"/>
                  </a:cubicBez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3970" y="155575"/>
              <a:ext cx="8888730" cy="5911850"/>
            </a:xfrm>
            <a:custGeom>
              <a:avLst/>
              <a:gdLst/>
              <a:ahLst/>
              <a:cxnLst/>
              <a:rect r="r" b="b" t="t" l="l"/>
              <a:pathLst>
                <a:path h="5911850" w="8888730">
                  <a:moveTo>
                    <a:pt x="4444365" y="5911850"/>
                  </a:moveTo>
                  <a:cubicBezTo>
                    <a:pt x="3055112" y="5911850"/>
                    <a:pt x="1302893" y="5350129"/>
                    <a:pt x="527304" y="4199509"/>
                  </a:cubicBezTo>
                  <a:cubicBezTo>
                    <a:pt x="25146" y="3454527"/>
                    <a:pt x="0" y="2497455"/>
                    <a:pt x="525526" y="1715516"/>
                  </a:cubicBezTo>
                  <a:cubicBezTo>
                    <a:pt x="1302131" y="559943"/>
                    <a:pt x="3056763" y="0"/>
                    <a:pt x="4444365" y="0"/>
                  </a:cubicBezTo>
                  <a:cubicBezTo>
                    <a:pt x="5831967" y="0"/>
                    <a:pt x="7586599" y="559943"/>
                    <a:pt x="8363204" y="1715516"/>
                  </a:cubicBezTo>
                  <a:cubicBezTo>
                    <a:pt x="8888730" y="2497455"/>
                    <a:pt x="8863584" y="3454527"/>
                    <a:pt x="8361426" y="4199509"/>
                  </a:cubicBezTo>
                  <a:cubicBezTo>
                    <a:pt x="7585710" y="5350129"/>
                    <a:pt x="5833618" y="5911850"/>
                    <a:pt x="4444365" y="5911850"/>
                  </a:cubicBezTo>
                  <a:close/>
                </a:path>
              </a:pathLst>
            </a:custGeom>
            <a:blipFill>
              <a:blip r:embed="rId7"/>
              <a:stretch>
                <a:fillRect l="-26320" t="0" r="-26320" b="0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5850519" y="5143500"/>
            <a:ext cx="6586963" cy="4597083"/>
            <a:chOff x="0" y="0"/>
            <a:chExt cx="8916670" cy="6223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2159" y="6350"/>
              <a:ext cx="8912352" cy="6210300"/>
            </a:xfrm>
            <a:custGeom>
              <a:avLst/>
              <a:gdLst/>
              <a:ahLst/>
              <a:cxnLst/>
              <a:rect r="r" b="b" t="t" l="l"/>
              <a:pathLst>
                <a:path h="6210300" w="8912352">
                  <a:moveTo>
                    <a:pt x="4456176" y="6210300"/>
                  </a:moveTo>
                  <a:cubicBezTo>
                    <a:pt x="3709035" y="6210300"/>
                    <a:pt x="2911983" y="6055614"/>
                    <a:pt x="2211959" y="5774944"/>
                  </a:cubicBezTo>
                  <a:cubicBezTo>
                    <a:pt x="1412621" y="5454269"/>
                    <a:pt x="791337" y="4990084"/>
                    <a:pt x="415290" y="4432300"/>
                  </a:cubicBezTo>
                  <a:cubicBezTo>
                    <a:pt x="149606" y="4037838"/>
                    <a:pt x="7239" y="3584829"/>
                    <a:pt x="3683" y="3121787"/>
                  </a:cubicBezTo>
                  <a:cubicBezTo>
                    <a:pt x="0" y="2649474"/>
                    <a:pt x="141732" y="2185924"/>
                    <a:pt x="413512" y="1781556"/>
                  </a:cubicBezTo>
                  <a:cubicBezTo>
                    <a:pt x="789686" y="1221740"/>
                    <a:pt x="1411605" y="756158"/>
                    <a:pt x="2212086" y="435102"/>
                  </a:cubicBezTo>
                  <a:cubicBezTo>
                    <a:pt x="2911729" y="154559"/>
                    <a:pt x="3708654" y="0"/>
                    <a:pt x="4456176" y="0"/>
                  </a:cubicBezTo>
                  <a:cubicBezTo>
                    <a:pt x="5203698" y="0"/>
                    <a:pt x="6000623" y="154559"/>
                    <a:pt x="6700266" y="435102"/>
                  </a:cubicBezTo>
                  <a:cubicBezTo>
                    <a:pt x="7500747" y="756158"/>
                    <a:pt x="8122666" y="1221740"/>
                    <a:pt x="8498840" y="1781429"/>
                  </a:cubicBezTo>
                  <a:cubicBezTo>
                    <a:pt x="8770620" y="2185924"/>
                    <a:pt x="8912352" y="2649347"/>
                    <a:pt x="8908669" y="3121660"/>
                  </a:cubicBezTo>
                  <a:cubicBezTo>
                    <a:pt x="8904986" y="3584702"/>
                    <a:pt x="8762619" y="4037711"/>
                    <a:pt x="8496935" y="4432046"/>
                  </a:cubicBezTo>
                  <a:cubicBezTo>
                    <a:pt x="8120889" y="4989830"/>
                    <a:pt x="7499731" y="5454142"/>
                    <a:pt x="6700393" y="5774690"/>
                  </a:cubicBezTo>
                  <a:cubicBezTo>
                    <a:pt x="6000369" y="6055614"/>
                    <a:pt x="5203317" y="6210300"/>
                    <a:pt x="4456176" y="6210300"/>
                  </a:cubicBezTo>
                  <a:close/>
                  <a:moveTo>
                    <a:pt x="4456176" y="19050"/>
                  </a:moveTo>
                  <a:cubicBezTo>
                    <a:pt x="3711067" y="19050"/>
                    <a:pt x="2916555" y="173101"/>
                    <a:pt x="2219198" y="452755"/>
                  </a:cubicBezTo>
                  <a:cubicBezTo>
                    <a:pt x="1422273" y="772414"/>
                    <a:pt x="803275" y="1235583"/>
                    <a:pt x="429260" y="1792097"/>
                  </a:cubicBezTo>
                  <a:cubicBezTo>
                    <a:pt x="159639" y="2193417"/>
                    <a:pt x="18923" y="2653157"/>
                    <a:pt x="22606" y="3121660"/>
                  </a:cubicBezTo>
                  <a:cubicBezTo>
                    <a:pt x="26162" y="3580892"/>
                    <a:pt x="167513" y="4030345"/>
                    <a:pt x="431165" y="4421505"/>
                  </a:cubicBezTo>
                  <a:cubicBezTo>
                    <a:pt x="805053" y="4976114"/>
                    <a:pt x="1423289" y="5438013"/>
                    <a:pt x="2219071" y="5757164"/>
                  </a:cubicBezTo>
                  <a:cubicBezTo>
                    <a:pt x="2916936" y="6037072"/>
                    <a:pt x="3711321" y="6191250"/>
                    <a:pt x="4456176" y="6191250"/>
                  </a:cubicBezTo>
                  <a:cubicBezTo>
                    <a:pt x="5201031" y="6191250"/>
                    <a:pt x="5995416" y="6037072"/>
                    <a:pt x="6693280" y="5757164"/>
                  </a:cubicBezTo>
                  <a:cubicBezTo>
                    <a:pt x="7489062" y="5438013"/>
                    <a:pt x="8107298" y="4976114"/>
                    <a:pt x="8481187" y="4421505"/>
                  </a:cubicBezTo>
                  <a:cubicBezTo>
                    <a:pt x="8744839" y="4030345"/>
                    <a:pt x="8886063" y="3580892"/>
                    <a:pt x="8889746" y="3121660"/>
                  </a:cubicBezTo>
                  <a:cubicBezTo>
                    <a:pt x="8893428" y="2653157"/>
                    <a:pt x="8752839" y="2193417"/>
                    <a:pt x="8483091" y="1792097"/>
                  </a:cubicBezTo>
                  <a:cubicBezTo>
                    <a:pt x="8109076" y="1235583"/>
                    <a:pt x="7490078" y="772414"/>
                    <a:pt x="6693153" y="452755"/>
                  </a:cubicBezTo>
                  <a:cubicBezTo>
                    <a:pt x="5995797" y="173101"/>
                    <a:pt x="5201285" y="19050"/>
                    <a:pt x="4456176" y="19050"/>
                  </a:cubicBezTo>
                  <a:close/>
                </a:path>
              </a:pathLst>
            </a:custGeom>
            <a:solidFill>
              <a:srgbClr val="00BF63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3970" y="155575"/>
              <a:ext cx="8888730" cy="5911850"/>
            </a:xfrm>
            <a:custGeom>
              <a:avLst/>
              <a:gdLst/>
              <a:ahLst/>
              <a:cxnLst/>
              <a:rect r="r" b="b" t="t" l="l"/>
              <a:pathLst>
                <a:path h="5911850" w="8888730">
                  <a:moveTo>
                    <a:pt x="4444365" y="5911850"/>
                  </a:moveTo>
                  <a:cubicBezTo>
                    <a:pt x="3055112" y="5911850"/>
                    <a:pt x="1302893" y="5350129"/>
                    <a:pt x="527304" y="4199509"/>
                  </a:cubicBezTo>
                  <a:cubicBezTo>
                    <a:pt x="25146" y="3454527"/>
                    <a:pt x="0" y="2497455"/>
                    <a:pt x="525526" y="1715516"/>
                  </a:cubicBezTo>
                  <a:cubicBezTo>
                    <a:pt x="1302131" y="559943"/>
                    <a:pt x="3056763" y="0"/>
                    <a:pt x="4444365" y="0"/>
                  </a:cubicBezTo>
                  <a:cubicBezTo>
                    <a:pt x="5831967" y="0"/>
                    <a:pt x="7586599" y="559943"/>
                    <a:pt x="8363204" y="1715516"/>
                  </a:cubicBezTo>
                  <a:cubicBezTo>
                    <a:pt x="8888730" y="2497455"/>
                    <a:pt x="8863584" y="3454527"/>
                    <a:pt x="8361426" y="4199509"/>
                  </a:cubicBezTo>
                  <a:cubicBezTo>
                    <a:pt x="7585710" y="5350129"/>
                    <a:pt x="5833618" y="5911850"/>
                    <a:pt x="4444365" y="5911850"/>
                  </a:cubicBezTo>
                  <a:close/>
                </a:path>
              </a:pathLst>
            </a:custGeom>
            <a:blipFill>
              <a:blip r:embed="rId8"/>
              <a:stretch>
                <a:fillRect l="-26320" t="0" r="-26320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1043982" y="432352"/>
            <a:ext cx="7768176" cy="15016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82"/>
              </a:lnSpc>
              <a:spcBef>
                <a:spcPct val="0"/>
              </a:spcBef>
            </a:pPr>
            <a:r>
              <a:rPr lang="en-US" sz="4344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2019-2022 “Tak</a:t>
            </a:r>
            <a:r>
              <a:rPr lang="en-US" sz="4344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ing A Learning Journey On The Steam Train”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45379" y="2893614"/>
            <a:ext cx="7629184" cy="2573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40"/>
              </a:lnSpc>
              <a:spcBef>
                <a:spcPct val="0"/>
              </a:spcBef>
            </a:pPr>
            <a:r>
              <a:rPr lang="en-US" sz="3671">
                <a:solidFill>
                  <a:srgbClr val="230C04"/>
                </a:solidFill>
                <a:latin typeface="Breul Grotesk"/>
                <a:ea typeface="Breul Grotesk"/>
                <a:cs typeface="Breul Grotesk"/>
                <a:sym typeface="Breul Grotesk"/>
              </a:rPr>
              <a:t>In</a:t>
            </a:r>
            <a:r>
              <a:rPr lang="en-US" sz="3671">
                <a:solidFill>
                  <a:srgbClr val="230C04"/>
                </a:solidFill>
                <a:latin typeface="Breul Grotesk"/>
                <a:ea typeface="Breul Grotesk"/>
                <a:cs typeface="Breul Grotesk"/>
                <a:sym typeface="Breul Grotesk"/>
              </a:rPr>
              <a:t> 2024, we took part in the Erasmus project of the Trabzon Provincial Directorate of National Education as an accreditation partner. 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713808" y="469582"/>
            <a:ext cx="6810172" cy="1003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89"/>
              </a:lnSpc>
              <a:spcBef>
                <a:spcPct val="0"/>
              </a:spcBef>
            </a:pPr>
            <a:r>
              <a:rPr lang="en-US" sz="5849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eTwinning Projects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929443" y="2033321"/>
            <a:ext cx="9987475" cy="28216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47106" indent="-523553" lvl="1">
              <a:lnSpc>
                <a:spcPts val="5577"/>
              </a:lnSpc>
              <a:buFont typeface="Arial"/>
              <a:buChar char="•"/>
            </a:pPr>
            <a:r>
              <a:rPr lang="en-US" sz="4849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F</a:t>
            </a:r>
            <a:r>
              <a:rPr lang="en-US" sz="4849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or the last 5 years.</a:t>
            </a:r>
          </a:p>
          <a:p>
            <a:pPr algn="l" marL="1047106" indent="-523553" lvl="1">
              <a:lnSpc>
                <a:spcPts val="5577"/>
              </a:lnSpc>
              <a:buFont typeface="Arial"/>
              <a:buChar char="•"/>
            </a:pPr>
            <a:r>
              <a:rPr lang="en-US" sz="4849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Many national and international eTwinning quality labels </a:t>
            </a:r>
          </a:p>
          <a:p>
            <a:pPr algn="l" marL="1047106" indent="-523553" lvl="1">
              <a:lnSpc>
                <a:spcPts val="5577"/>
              </a:lnSpc>
              <a:buFont typeface="Arial"/>
              <a:buChar char="•"/>
            </a:pPr>
            <a:r>
              <a:rPr lang="en-US" sz="4849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eTwinning school label 2 times</a:t>
            </a:r>
          </a:p>
        </p:txBody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5711723" y="5631464"/>
            <a:ext cx="3294781" cy="3294781"/>
            <a:chOff x="0" y="0"/>
            <a:chExt cx="19050000" cy="190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640042" y="641439"/>
              <a:ext cx="17762385" cy="17762399"/>
            </a:xfrm>
            <a:custGeom>
              <a:avLst/>
              <a:gdLst/>
              <a:ahLst/>
              <a:cxnLst/>
              <a:rect r="r" b="b" t="t" l="l"/>
              <a:pathLst>
                <a:path h="17762399" w="17762385">
                  <a:moveTo>
                    <a:pt x="17762385" y="8881199"/>
                  </a:moveTo>
                  <a:cubicBezTo>
                    <a:pt x="17762385" y="13786142"/>
                    <a:pt x="13786143" y="17762399"/>
                    <a:pt x="8881199" y="17762399"/>
                  </a:cubicBezTo>
                  <a:cubicBezTo>
                    <a:pt x="3976255" y="17762399"/>
                    <a:pt x="0" y="13786142"/>
                    <a:pt x="0" y="8881199"/>
                  </a:cubicBezTo>
                  <a:cubicBezTo>
                    <a:pt x="0" y="3976256"/>
                    <a:pt x="3976243" y="0"/>
                    <a:pt x="8881199" y="0"/>
                  </a:cubicBezTo>
                  <a:cubicBezTo>
                    <a:pt x="13786153" y="0"/>
                    <a:pt x="17762385" y="3976255"/>
                    <a:pt x="17762385" y="8881199"/>
                  </a:cubicBezTo>
                  <a:close/>
                </a:path>
              </a:pathLst>
            </a:custGeom>
            <a:blipFill>
              <a:blip r:embed="rId2"/>
              <a:stretch>
                <a:fillRect l="-9944" t="0" r="-9944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-6083" y="-4712"/>
              <a:ext cx="19054635" cy="19054636"/>
            </a:xfrm>
            <a:custGeom>
              <a:avLst/>
              <a:gdLst/>
              <a:ahLst/>
              <a:cxnLst/>
              <a:rect r="r" b="b" t="t" l="l"/>
              <a:pathLst>
                <a:path h="19054636" w="19054635">
                  <a:moveTo>
                    <a:pt x="19054635" y="0"/>
                  </a:moveTo>
                  <a:lnTo>
                    <a:pt x="19054635" y="19054636"/>
                  </a:lnTo>
                  <a:lnTo>
                    <a:pt x="0" y="19054636"/>
                  </a:lnTo>
                  <a:lnTo>
                    <a:pt x="0" y="0"/>
                  </a:lnTo>
                  <a:lnTo>
                    <a:pt x="19054635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8696176" y="7278855"/>
            <a:ext cx="3178080" cy="3178080"/>
            <a:chOff x="0" y="0"/>
            <a:chExt cx="19050000" cy="19050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640042" y="641439"/>
              <a:ext cx="17762385" cy="17762399"/>
            </a:xfrm>
            <a:custGeom>
              <a:avLst/>
              <a:gdLst/>
              <a:ahLst/>
              <a:cxnLst/>
              <a:rect r="r" b="b" t="t" l="l"/>
              <a:pathLst>
                <a:path h="17762399" w="17762385">
                  <a:moveTo>
                    <a:pt x="17762385" y="8881199"/>
                  </a:moveTo>
                  <a:cubicBezTo>
                    <a:pt x="17762385" y="13786142"/>
                    <a:pt x="13786143" y="17762399"/>
                    <a:pt x="8881199" y="17762399"/>
                  </a:cubicBezTo>
                  <a:cubicBezTo>
                    <a:pt x="3976255" y="17762399"/>
                    <a:pt x="0" y="13786142"/>
                    <a:pt x="0" y="8881199"/>
                  </a:cubicBezTo>
                  <a:cubicBezTo>
                    <a:pt x="0" y="3976256"/>
                    <a:pt x="3976243" y="0"/>
                    <a:pt x="8881199" y="0"/>
                  </a:cubicBezTo>
                  <a:cubicBezTo>
                    <a:pt x="13786153" y="0"/>
                    <a:pt x="17762385" y="3976255"/>
                    <a:pt x="17762385" y="8881199"/>
                  </a:cubicBezTo>
                  <a:close/>
                </a:path>
              </a:pathLst>
            </a:custGeom>
            <a:blipFill>
              <a:blip r:embed="rId4"/>
              <a:stretch>
                <a:fillRect l="-18027" t="0" r="-18027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-6083" y="-4712"/>
              <a:ext cx="19054635" cy="19054636"/>
            </a:xfrm>
            <a:custGeom>
              <a:avLst/>
              <a:gdLst/>
              <a:ahLst/>
              <a:cxnLst/>
              <a:rect r="r" b="b" t="t" l="l"/>
              <a:pathLst>
                <a:path h="19054636" w="19054635">
                  <a:moveTo>
                    <a:pt x="19054635" y="0"/>
                  </a:moveTo>
                  <a:lnTo>
                    <a:pt x="19054635" y="19054636"/>
                  </a:lnTo>
                  <a:lnTo>
                    <a:pt x="0" y="19054636"/>
                  </a:lnTo>
                  <a:lnTo>
                    <a:pt x="0" y="0"/>
                  </a:lnTo>
                  <a:lnTo>
                    <a:pt x="19054635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-45848" y="5607753"/>
            <a:ext cx="3342204" cy="3342204"/>
            <a:chOff x="0" y="0"/>
            <a:chExt cx="19050000" cy="19050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640042" y="641439"/>
              <a:ext cx="17762385" cy="17762399"/>
            </a:xfrm>
            <a:custGeom>
              <a:avLst/>
              <a:gdLst/>
              <a:ahLst/>
              <a:cxnLst/>
              <a:rect r="r" b="b" t="t" l="l"/>
              <a:pathLst>
                <a:path h="17762399" w="17762385">
                  <a:moveTo>
                    <a:pt x="17762385" y="8881199"/>
                  </a:moveTo>
                  <a:cubicBezTo>
                    <a:pt x="17762385" y="13786142"/>
                    <a:pt x="13786143" y="17762399"/>
                    <a:pt x="8881199" y="17762399"/>
                  </a:cubicBezTo>
                  <a:cubicBezTo>
                    <a:pt x="3976255" y="17762399"/>
                    <a:pt x="0" y="13786142"/>
                    <a:pt x="0" y="8881199"/>
                  </a:cubicBezTo>
                  <a:cubicBezTo>
                    <a:pt x="0" y="3976256"/>
                    <a:pt x="3976243" y="0"/>
                    <a:pt x="8881199" y="0"/>
                  </a:cubicBezTo>
                  <a:cubicBezTo>
                    <a:pt x="13786153" y="0"/>
                    <a:pt x="17762385" y="3976255"/>
                    <a:pt x="17762385" y="8881199"/>
                  </a:cubicBezTo>
                  <a:close/>
                </a:path>
              </a:pathLst>
            </a:custGeom>
            <a:blipFill>
              <a:blip r:embed="rId5"/>
              <a:stretch>
                <a:fillRect l="-12519" t="0" r="-12519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-6083" y="-4712"/>
              <a:ext cx="19054635" cy="19054636"/>
            </a:xfrm>
            <a:custGeom>
              <a:avLst/>
              <a:gdLst/>
              <a:ahLst/>
              <a:cxnLst/>
              <a:rect r="r" b="b" t="t" l="l"/>
              <a:pathLst>
                <a:path h="19054636" w="19054635">
                  <a:moveTo>
                    <a:pt x="19054635" y="0"/>
                  </a:moveTo>
                  <a:lnTo>
                    <a:pt x="19054635" y="19054636"/>
                  </a:lnTo>
                  <a:lnTo>
                    <a:pt x="0" y="19054636"/>
                  </a:lnTo>
                  <a:lnTo>
                    <a:pt x="0" y="0"/>
                  </a:lnTo>
                  <a:lnTo>
                    <a:pt x="19054635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14245405" y="7203489"/>
            <a:ext cx="3206196" cy="3206196"/>
            <a:chOff x="0" y="0"/>
            <a:chExt cx="19050000" cy="19050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640042" y="641439"/>
              <a:ext cx="17762385" cy="17762399"/>
            </a:xfrm>
            <a:custGeom>
              <a:avLst/>
              <a:gdLst/>
              <a:ahLst/>
              <a:cxnLst/>
              <a:rect r="r" b="b" t="t" l="l"/>
              <a:pathLst>
                <a:path h="17762399" w="17762385">
                  <a:moveTo>
                    <a:pt x="17762385" y="8881199"/>
                  </a:moveTo>
                  <a:cubicBezTo>
                    <a:pt x="17762385" y="13786142"/>
                    <a:pt x="13786143" y="17762399"/>
                    <a:pt x="8881199" y="17762399"/>
                  </a:cubicBezTo>
                  <a:cubicBezTo>
                    <a:pt x="3976255" y="17762399"/>
                    <a:pt x="0" y="13786142"/>
                    <a:pt x="0" y="8881199"/>
                  </a:cubicBezTo>
                  <a:cubicBezTo>
                    <a:pt x="0" y="3976256"/>
                    <a:pt x="3976243" y="0"/>
                    <a:pt x="8881199" y="0"/>
                  </a:cubicBezTo>
                  <a:cubicBezTo>
                    <a:pt x="13786153" y="0"/>
                    <a:pt x="17762385" y="3976255"/>
                    <a:pt x="17762385" y="8881199"/>
                  </a:cubicBezTo>
                  <a:close/>
                </a:path>
              </a:pathLst>
            </a:custGeom>
            <a:blipFill>
              <a:blip r:embed="rId6"/>
              <a:stretch>
                <a:fillRect l="-16279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-6083" y="-4712"/>
              <a:ext cx="19054635" cy="19054636"/>
            </a:xfrm>
            <a:custGeom>
              <a:avLst/>
              <a:gdLst/>
              <a:ahLst/>
              <a:cxnLst/>
              <a:rect r="r" b="b" t="t" l="l"/>
              <a:pathLst>
                <a:path h="19054636" w="19054635">
                  <a:moveTo>
                    <a:pt x="19054635" y="0"/>
                  </a:moveTo>
                  <a:lnTo>
                    <a:pt x="19054635" y="19054636"/>
                  </a:lnTo>
                  <a:lnTo>
                    <a:pt x="0" y="19054636"/>
                  </a:lnTo>
                  <a:lnTo>
                    <a:pt x="0" y="0"/>
                  </a:lnTo>
                  <a:lnTo>
                    <a:pt x="19054635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0">
            <a:off x="11514785" y="5528785"/>
            <a:ext cx="3144050" cy="3144050"/>
            <a:chOff x="0" y="0"/>
            <a:chExt cx="19050000" cy="190500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640042" y="641439"/>
              <a:ext cx="17762385" cy="17762399"/>
            </a:xfrm>
            <a:custGeom>
              <a:avLst/>
              <a:gdLst/>
              <a:ahLst/>
              <a:cxnLst/>
              <a:rect r="r" b="b" t="t" l="l"/>
              <a:pathLst>
                <a:path h="17762399" w="17762385">
                  <a:moveTo>
                    <a:pt x="17762385" y="8881199"/>
                  </a:moveTo>
                  <a:cubicBezTo>
                    <a:pt x="17762385" y="13786142"/>
                    <a:pt x="13786143" y="17762399"/>
                    <a:pt x="8881199" y="17762399"/>
                  </a:cubicBezTo>
                  <a:cubicBezTo>
                    <a:pt x="3976255" y="17762399"/>
                    <a:pt x="0" y="13786142"/>
                    <a:pt x="0" y="8881199"/>
                  </a:cubicBezTo>
                  <a:cubicBezTo>
                    <a:pt x="0" y="3976256"/>
                    <a:pt x="3976243" y="0"/>
                    <a:pt x="8881199" y="0"/>
                  </a:cubicBezTo>
                  <a:cubicBezTo>
                    <a:pt x="13786153" y="0"/>
                    <a:pt x="17762385" y="3976255"/>
                    <a:pt x="17762385" y="8881199"/>
                  </a:cubicBezTo>
                  <a:close/>
                </a:path>
              </a:pathLst>
            </a:custGeom>
            <a:blipFill>
              <a:blip r:embed="rId7"/>
              <a:stretch>
                <a:fillRect l="-78971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-6083" y="-4712"/>
              <a:ext cx="19054635" cy="19054636"/>
            </a:xfrm>
            <a:custGeom>
              <a:avLst/>
              <a:gdLst/>
              <a:ahLst/>
              <a:cxnLst/>
              <a:rect r="r" b="b" t="t" l="l"/>
              <a:pathLst>
                <a:path h="19054636" w="19054635">
                  <a:moveTo>
                    <a:pt x="19054635" y="0"/>
                  </a:moveTo>
                  <a:lnTo>
                    <a:pt x="19054635" y="19054636"/>
                  </a:lnTo>
                  <a:lnTo>
                    <a:pt x="0" y="19054636"/>
                  </a:lnTo>
                  <a:lnTo>
                    <a:pt x="0" y="0"/>
                  </a:lnTo>
                  <a:lnTo>
                    <a:pt x="19054635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grpSp>
        <p:nvGrpSpPr>
          <p:cNvPr name="Group 19" id="19"/>
          <p:cNvGrpSpPr>
            <a:grpSpLocks noChangeAspect="true"/>
          </p:cNvGrpSpPr>
          <p:nvPr/>
        </p:nvGrpSpPr>
        <p:grpSpPr>
          <a:xfrm rot="0">
            <a:off x="2917233" y="6786601"/>
            <a:ext cx="3178080" cy="3178080"/>
            <a:chOff x="0" y="0"/>
            <a:chExt cx="19050000" cy="1905000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640042" y="641439"/>
              <a:ext cx="17762385" cy="17762399"/>
            </a:xfrm>
            <a:custGeom>
              <a:avLst/>
              <a:gdLst/>
              <a:ahLst/>
              <a:cxnLst/>
              <a:rect r="r" b="b" t="t" l="l"/>
              <a:pathLst>
                <a:path h="17762399" w="17762385">
                  <a:moveTo>
                    <a:pt x="17762385" y="8881199"/>
                  </a:moveTo>
                  <a:cubicBezTo>
                    <a:pt x="17762385" y="13786142"/>
                    <a:pt x="13786143" y="17762399"/>
                    <a:pt x="8881199" y="17762399"/>
                  </a:cubicBezTo>
                  <a:cubicBezTo>
                    <a:pt x="3976255" y="17762399"/>
                    <a:pt x="0" y="13786142"/>
                    <a:pt x="0" y="8881199"/>
                  </a:cubicBezTo>
                  <a:cubicBezTo>
                    <a:pt x="0" y="3976256"/>
                    <a:pt x="3976243" y="0"/>
                    <a:pt x="8881199" y="0"/>
                  </a:cubicBezTo>
                  <a:cubicBezTo>
                    <a:pt x="13786153" y="0"/>
                    <a:pt x="17762385" y="3976255"/>
                    <a:pt x="17762385" y="8881199"/>
                  </a:cubicBezTo>
                  <a:close/>
                </a:path>
              </a:pathLst>
            </a:custGeom>
            <a:blipFill>
              <a:blip r:embed="rId8"/>
              <a:stretch>
                <a:fillRect l="-13019" t="0" r="-13019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-6083" y="-4712"/>
              <a:ext cx="19054635" cy="19054636"/>
            </a:xfrm>
            <a:custGeom>
              <a:avLst/>
              <a:gdLst/>
              <a:ahLst/>
              <a:cxnLst/>
              <a:rect r="r" b="b" t="t" l="l"/>
              <a:pathLst>
                <a:path h="19054636" w="19054635">
                  <a:moveTo>
                    <a:pt x="19054635" y="0"/>
                  </a:moveTo>
                  <a:lnTo>
                    <a:pt x="19054635" y="19054636"/>
                  </a:lnTo>
                  <a:lnTo>
                    <a:pt x="0" y="19054636"/>
                  </a:lnTo>
                  <a:lnTo>
                    <a:pt x="0" y="0"/>
                  </a:lnTo>
                  <a:lnTo>
                    <a:pt x="19054635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0" y="165337"/>
            <a:ext cx="11407184" cy="1839408"/>
          </a:xfrm>
          <a:custGeom>
            <a:avLst/>
            <a:gdLst/>
            <a:ahLst/>
            <a:cxnLst/>
            <a:rect r="r" b="b" t="t" l="l"/>
            <a:pathLst>
              <a:path h="1839408" w="11407184">
                <a:moveTo>
                  <a:pt x="0" y="0"/>
                </a:moveTo>
                <a:lnTo>
                  <a:pt x="11407184" y="0"/>
                </a:lnTo>
                <a:lnTo>
                  <a:pt x="11407184" y="1839409"/>
                </a:lnTo>
                <a:lnTo>
                  <a:pt x="0" y="18394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3990685" y="258193"/>
            <a:ext cx="4297315" cy="2818580"/>
          </a:xfrm>
          <a:custGeom>
            <a:avLst/>
            <a:gdLst/>
            <a:ahLst/>
            <a:cxnLst/>
            <a:rect r="r" b="b" t="t" l="l"/>
            <a:pathLst>
              <a:path h="2818580" w="4297315">
                <a:moveTo>
                  <a:pt x="0" y="0"/>
                </a:moveTo>
                <a:lnTo>
                  <a:pt x="4297315" y="0"/>
                </a:lnTo>
                <a:lnTo>
                  <a:pt x="4297315" y="2818580"/>
                </a:lnTo>
                <a:lnTo>
                  <a:pt x="0" y="28185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800" t="0" r="-10324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11624043" y="258193"/>
            <a:ext cx="2309491" cy="1746553"/>
          </a:xfrm>
          <a:custGeom>
            <a:avLst/>
            <a:gdLst/>
            <a:ahLst/>
            <a:cxnLst/>
            <a:rect r="r" b="b" t="t" l="l"/>
            <a:pathLst>
              <a:path h="1746553" w="2309491">
                <a:moveTo>
                  <a:pt x="0" y="0"/>
                </a:moveTo>
                <a:lnTo>
                  <a:pt x="2309492" y="0"/>
                </a:lnTo>
                <a:lnTo>
                  <a:pt x="2309492" y="1746553"/>
                </a:lnTo>
                <a:lnTo>
                  <a:pt x="0" y="174655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1407184" y="2608907"/>
            <a:ext cx="2406871" cy="2634129"/>
          </a:xfrm>
          <a:custGeom>
            <a:avLst/>
            <a:gdLst/>
            <a:ahLst/>
            <a:cxnLst/>
            <a:rect r="r" b="b" t="t" l="l"/>
            <a:pathLst>
              <a:path h="2634129" w="2406871">
                <a:moveTo>
                  <a:pt x="0" y="0"/>
                </a:moveTo>
                <a:lnTo>
                  <a:pt x="2406871" y="0"/>
                </a:lnTo>
                <a:lnTo>
                  <a:pt x="2406871" y="2634128"/>
                </a:lnTo>
                <a:lnTo>
                  <a:pt x="0" y="263412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4681676" y="2924799"/>
            <a:ext cx="2769925" cy="3566427"/>
          </a:xfrm>
          <a:custGeom>
            <a:avLst/>
            <a:gdLst/>
            <a:ahLst/>
            <a:cxnLst/>
            <a:rect r="r" b="b" t="t" l="l"/>
            <a:pathLst>
              <a:path h="3566427" w="2769925">
                <a:moveTo>
                  <a:pt x="0" y="0"/>
                </a:moveTo>
                <a:lnTo>
                  <a:pt x="2769926" y="0"/>
                </a:lnTo>
                <a:lnTo>
                  <a:pt x="2769926" y="3566428"/>
                </a:lnTo>
                <a:lnTo>
                  <a:pt x="0" y="356642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3489900" y="202385"/>
            <a:ext cx="4866561" cy="1584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949"/>
              </a:lnSpc>
            </a:pPr>
            <a:r>
              <a:rPr lang="en-US" sz="9249">
                <a:solidFill>
                  <a:srgbClr val="FFFFFF"/>
                </a:solidFill>
                <a:latin typeface="Hatter"/>
                <a:ea typeface="Hatter"/>
                <a:cs typeface="Hatter"/>
                <a:sym typeface="Hatter"/>
              </a:rPr>
              <a:t>eTwinning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33812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000"/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62104" y="681820"/>
            <a:ext cx="3370996" cy="4757799"/>
          </a:xfrm>
          <a:custGeom>
            <a:avLst/>
            <a:gdLst/>
            <a:ahLst/>
            <a:cxnLst/>
            <a:rect r="r" b="b" t="t" l="l"/>
            <a:pathLst>
              <a:path h="4757799" w="3370996">
                <a:moveTo>
                  <a:pt x="0" y="0"/>
                </a:moveTo>
                <a:lnTo>
                  <a:pt x="3370997" y="0"/>
                </a:lnTo>
                <a:lnTo>
                  <a:pt x="3370997" y="4757798"/>
                </a:lnTo>
                <a:lnTo>
                  <a:pt x="0" y="47577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>
            <a:grpSpLocks noChangeAspect="true"/>
          </p:cNvGrpSpPr>
          <p:nvPr/>
        </p:nvGrpSpPr>
        <p:grpSpPr>
          <a:xfrm rot="0">
            <a:off x="13151205" y="1268218"/>
            <a:ext cx="5136795" cy="3585002"/>
            <a:chOff x="0" y="0"/>
            <a:chExt cx="8916670" cy="6223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2159" y="6350"/>
              <a:ext cx="8912352" cy="6210300"/>
            </a:xfrm>
            <a:custGeom>
              <a:avLst/>
              <a:gdLst/>
              <a:ahLst/>
              <a:cxnLst/>
              <a:rect r="r" b="b" t="t" l="l"/>
              <a:pathLst>
                <a:path h="6210300" w="8912352">
                  <a:moveTo>
                    <a:pt x="4456176" y="6210300"/>
                  </a:moveTo>
                  <a:cubicBezTo>
                    <a:pt x="3709035" y="6210300"/>
                    <a:pt x="2911983" y="6055614"/>
                    <a:pt x="2211959" y="5774944"/>
                  </a:cubicBezTo>
                  <a:cubicBezTo>
                    <a:pt x="1412621" y="5454269"/>
                    <a:pt x="791337" y="4990084"/>
                    <a:pt x="415290" y="4432300"/>
                  </a:cubicBezTo>
                  <a:cubicBezTo>
                    <a:pt x="149606" y="4037838"/>
                    <a:pt x="7239" y="3584829"/>
                    <a:pt x="3683" y="3121787"/>
                  </a:cubicBezTo>
                  <a:cubicBezTo>
                    <a:pt x="0" y="2649474"/>
                    <a:pt x="141732" y="2185924"/>
                    <a:pt x="413512" y="1781556"/>
                  </a:cubicBezTo>
                  <a:cubicBezTo>
                    <a:pt x="789686" y="1221740"/>
                    <a:pt x="1411605" y="756158"/>
                    <a:pt x="2212086" y="435102"/>
                  </a:cubicBezTo>
                  <a:cubicBezTo>
                    <a:pt x="2911729" y="154559"/>
                    <a:pt x="3708654" y="0"/>
                    <a:pt x="4456176" y="0"/>
                  </a:cubicBezTo>
                  <a:cubicBezTo>
                    <a:pt x="5203698" y="0"/>
                    <a:pt x="6000623" y="154559"/>
                    <a:pt x="6700266" y="435102"/>
                  </a:cubicBezTo>
                  <a:cubicBezTo>
                    <a:pt x="7500747" y="756158"/>
                    <a:pt x="8122666" y="1221740"/>
                    <a:pt x="8498840" y="1781429"/>
                  </a:cubicBezTo>
                  <a:cubicBezTo>
                    <a:pt x="8770620" y="2185924"/>
                    <a:pt x="8912352" y="2649347"/>
                    <a:pt x="8908669" y="3121660"/>
                  </a:cubicBezTo>
                  <a:cubicBezTo>
                    <a:pt x="8904986" y="3584702"/>
                    <a:pt x="8762619" y="4037711"/>
                    <a:pt x="8496935" y="4432046"/>
                  </a:cubicBezTo>
                  <a:cubicBezTo>
                    <a:pt x="8120889" y="4989830"/>
                    <a:pt x="7499731" y="5454142"/>
                    <a:pt x="6700393" y="5774690"/>
                  </a:cubicBezTo>
                  <a:cubicBezTo>
                    <a:pt x="6000369" y="6055614"/>
                    <a:pt x="5203317" y="6210300"/>
                    <a:pt x="4456176" y="6210300"/>
                  </a:cubicBezTo>
                  <a:close/>
                  <a:moveTo>
                    <a:pt x="4456176" y="19050"/>
                  </a:moveTo>
                  <a:cubicBezTo>
                    <a:pt x="3711067" y="19050"/>
                    <a:pt x="2916555" y="173101"/>
                    <a:pt x="2219198" y="452755"/>
                  </a:cubicBezTo>
                  <a:cubicBezTo>
                    <a:pt x="1422273" y="772414"/>
                    <a:pt x="803275" y="1235583"/>
                    <a:pt x="429260" y="1792097"/>
                  </a:cubicBezTo>
                  <a:cubicBezTo>
                    <a:pt x="159639" y="2193417"/>
                    <a:pt x="18923" y="2653157"/>
                    <a:pt x="22606" y="3121660"/>
                  </a:cubicBezTo>
                  <a:cubicBezTo>
                    <a:pt x="26162" y="3580892"/>
                    <a:pt x="167513" y="4030345"/>
                    <a:pt x="431165" y="4421505"/>
                  </a:cubicBezTo>
                  <a:cubicBezTo>
                    <a:pt x="805053" y="4976114"/>
                    <a:pt x="1423289" y="5438013"/>
                    <a:pt x="2219071" y="5757164"/>
                  </a:cubicBezTo>
                  <a:cubicBezTo>
                    <a:pt x="2916936" y="6037072"/>
                    <a:pt x="3711321" y="6191250"/>
                    <a:pt x="4456176" y="6191250"/>
                  </a:cubicBezTo>
                  <a:cubicBezTo>
                    <a:pt x="5201031" y="6191250"/>
                    <a:pt x="5995416" y="6037072"/>
                    <a:pt x="6693280" y="5757164"/>
                  </a:cubicBezTo>
                  <a:cubicBezTo>
                    <a:pt x="7489062" y="5438013"/>
                    <a:pt x="8107298" y="4976114"/>
                    <a:pt x="8481187" y="4421505"/>
                  </a:cubicBezTo>
                  <a:cubicBezTo>
                    <a:pt x="8744839" y="4030345"/>
                    <a:pt x="8886063" y="3580892"/>
                    <a:pt x="8889746" y="3121660"/>
                  </a:cubicBezTo>
                  <a:cubicBezTo>
                    <a:pt x="8893428" y="2653157"/>
                    <a:pt x="8752839" y="2193417"/>
                    <a:pt x="8483091" y="1792097"/>
                  </a:cubicBezTo>
                  <a:cubicBezTo>
                    <a:pt x="8109076" y="1235583"/>
                    <a:pt x="7490078" y="772414"/>
                    <a:pt x="6693153" y="452755"/>
                  </a:cubicBezTo>
                  <a:cubicBezTo>
                    <a:pt x="5995797" y="173101"/>
                    <a:pt x="5201285" y="19050"/>
                    <a:pt x="4456176" y="19050"/>
                  </a:cubicBezTo>
                  <a:close/>
                </a:path>
              </a:pathLst>
            </a:custGeom>
            <a:solidFill>
              <a:srgbClr val="230C04"/>
            </a:solid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3970" y="155575"/>
              <a:ext cx="8888730" cy="5911850"/>
            </a:xfrm>
            <a:custGeom>
              <a:avLst/>
              <a:gdLst/>
              <a:ahLst/>
              <a:cxnLst/>
              <a:rect r="r" b="b" t="t" l="l"/>
              <a:pathLst>
                <a:path h="5911850" w="8888730">
                  <a:moveTo>
                    <a:pt x="4444365" y="5911850"/>
                  </a:moveTo>
                  <a:cubicBezTo>
                    <a:pt x="3055112" y="5911850"/>
                    <a:pt x="1302893" y="5350129"/>
                    <a:pt x="527304" y="4199509"/>
                  </a:cubicBezTo>
                  <a:cubicBezTo>
                    <a:pt x="25146" y="3454527"/>
                    <a:pt x="0" y="2497455"/>
                    <a:pt x="525526" y="1715516"/>
                  </a:cubicBezTo>
                  <a:cubicBezTo>
                    <a:pt x="1302131" y="559943"/>
                    <a:pt x="3056763" y="0"/>
                    <a:pt x="4444365" y="0"/>
                  </a:cubicBezTo>
                  <a:cubicBezTo>
                    <a:pt x="5831967" y="0"/>
                    <a:pt x="7586599" y="559943"/>
                    <a:pt x="8363204" y="1715516"/>
                  </a:cubicBezTo>
                  <a:cubicBezTo>
                    <a:pt x="8888730" y="2497455"/>
                    <a:pt x="8863584" y="3454527"/>
                    <a:pt x="8361426" y="4199509"/>
                  </a:cubicBezTo>
                  <a:cubicBezTo>
                    <a:pt x="7585710" y="5350129"/>
                    <a:pt x="5833618" y="5911850"/>
                    <a:pt x="4444365" y="5911850"/>
                  </a:cubicBezTo>
                  <a:close/>
                </a:path>
              </a:pathLst>
            </a:custGeom>
            <a:blipFill>
              <a:blip r:embed="rId4"/>
              <a:stretch>
                <a:fillRect l="0" t="-18896" r="0" b="-37315"/>
              </a:stretch>
            </a:blipFill>
          </p:spPr>
        </p:sp>
      </p:grpSp>
      <p:grpSp>
        <p:nvGrpSpPr>
          <p:cNvPr name="Group 7" id="7"/>
          <p:cNvGrpSpPr>
            <a:grpSpLocks noChangeAspect="true"/>
          </p:cNvGrpSpPr>
          <p:nvPr/>
        </p:nvGrpSpPr>
        <p:grpSpPr>
          <a:xfrm rot="0">
            <a:off x="0" y="4283390"/>
            <a:ext cx="5678567" cy="3963108"/>
            <a:chOff x="0" y="0"/>
            <a:chExt cx="8916670" cy="62230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2159" y="6350"/>
              <a:ext cx="8912352" cy="6210300"/>
            </a:xfrm>
            <a:custGeom>
              <a:avLst/>
              <a:gdLst/>
              <a:ahLst/>
              <a:cxnLst/>
              <a:rect r="r" b="b" t="t" l="l"/>
              <a:pathLst>
                <a:path h="6210300" w="8912352">
                  <a:moveTo>
                    <a:pt x="4456176" y="6210300"/>
                  </a:moveTo>
                  <a:cubicBezTo>
                    <a:pt x="3709035" y="6210300"/>
                    <a:pt x="2911983" y="6055614"/>
                    <a:pt x="2211959" y="5774944"/>
                  </a:cubicBezTo>
                  <a:cubicBezTo>
                    <a:pt x="1412621" y="5454269"/>
                    <a:pt x="791337" y="4990084"/>
                    <a:pt x="415290" y="4432300"/>
                  </a:cubicBezTo>
                  <a:cubicBezTo>
                    <a:pt x="149606" y="4037838"/>
                    <a:pt x="7239" y="3584829"/>
                    <a:pt x="3683" y="3121787"/>
                  </a:cubicBezTo>
                  <a:cubicBezTo>
                    <a:pt x="0" y="2649474"/>
                    <a:pt x="141732" y="2185924"/>
                    <a:pt x="413512" y="1781556"/>
                  </a:cubicBezTo>
                  <a:cubicBezTo>
                    <a:pt x="789686" y="1221740"/>
                    <a:pt x="1411605" y="756158"/>
                    <a:pt x="2212086" y="435102"/>
                  </a:cubicBezTo>
                  <a:cubicBezTo>
                    <a:pt x="2911729" y="154559"/>
                    <a:pt x="3708654" y="0"/>
                    <a:pt x="4456176" y="0"/>
                  </a:cubicBezTo>
                  <a:cubicBezTo>
                    <a:pt x="5203698" y="0"/>
                    <a:pt x="6000623" y="154559"/>
                    <a:pt x="6700266" y="435102"/>
                  </a:cubicBezTo>
                  <a:cubicBezTo>
                    <a:pt x="7500747" y="756158"/>
                    <a:pt x="8122666" y="1221740"/>
                    <a:pt x="8498840" y="1781429"/>
                  </a:cubicBezTo>
                  <a:cubicBezTo>
                    <a:pt x="8770620" y="2185924"/>
                    <a:pt x="8912352" y="2649347"/>
                    <a:pt x="8908669" y="3121660"/>
                  </a:cubicBezTo>
                  <a:cubicBezTo>
                    <a:pt x="8904986" y="3584702"/>
                    <a:pt x="8762619" y="4037711"/>
                    <a:pt x="8496935" y="4432046"/>
                  </a:cubicBezTo>
                  <a:cubicBezTo>
                    <a:pt x="8120889" y="4989830"/>
                    <a:pt x="7499731" y="5454142"/>
                    <a:pt x="6700393" y="5774690"/>
                  </a:cubicBezTo>
                  <a:cubicBezTo>
                    <a:pt x="6000369" y="6055614"/>
                    <a:pt x="5203317" y="6210300"/>
                    <a:pt x="4456176" y="6210300"/>
                  </a:cubicBezTo>
                  <a:close/>
                  <a:moveTo>
                    <a:pt x="4456176" y="19050"/>
                  </a:moveTo>
                  <a:cubicBezTo>
                    <a:pt x="3711067" y="19050"/>
                    <a:pt x="2916555" y="173101"/>
                    <a:pt x="2219198" y="452755"/>
                  </a:cubicBezTo>
                  <a:cubicBezTo>
                    <a:pt x="1422273" y="772414"/>
                    <a:pt x="803275" y="1235583"/>
                    <a:pt x="429260" y="1792097"/>
                  </a:cubicBezTo>
                  <a:cubicBezTo>
                    <a:pt x="159639" y="2193417"/>
                    <a:pt x="18923" y="2653157"/>
                    <a:pt x="22606" y="3121660"/>
                  </a:cubicBezTo>
                  <a:cubicBezTo>
                    <a:pt x="26162" y="3580892"/>
                    <a:pt x="167513" y="4030345"/>
                    <a:pt x="431165" y="4421505"/>
                  </a:cubicBezTo>
                  <a:cubicBezTo>
                    <a:pt x="805053" y="4976114"/>
                    <a:pt x="1423289" y="5438013"/>
                    <a:pt x="2219071" y="5757164"/>
                  </a:cubicBezTo>
                  <a:cubicBezTo>
                    <a:pt x="2916936" y="6037072"/>
                    <a:pt x="3711321" y="6191250"/>
                    <a:pt x="4456176" y="6191250"/>
                  </a:cubicBezTo>
                  <a:cubicBezTo>
                    <a:pt x="5201031" y="6191250"/>
                    <a:pt x="5995416" y="6037072"/>
                    <a:pt x="6693280" y="5757164"/>
                  </a:cubicBezTo>
                  <a:cubicBezTo>
                    <a:pt x="7489062" y="5438013"/>
                    <a:pt x="8107298" y="4976114"/>
                    <a:pt x="8481187" y="4421505"/>
                  </a:cubicBezTo>
                  <a:cubicBezTo>
                    <a:pt x="8744839" y="4030345"/>
                    <a:pt x="8886063" y="3580892"/>
                    <a:pt x="8889746" y="3121660"/>
                  </a:cubicBezTo>
                  <a:cubicBezTo>
                    <a:pt x="8893428" y="2653157"/>
                    <a:pt x="8752839" y="2193417"/>
                    <a:pt x="8483091" y="1792097"/>
                  </a:cubicBezTo>
                  <a:cubicBezTo>
                    <a:pt x="8109076" y="1235583"/>
                    <a:pt x="7490078" y="772414"/>
                    <a:pt x="6693153" y="452755"/>
                  </a:cubicBezTo>
                  <a:cubicBezTo>
                    <a:pt x="5995797" y="173101"/>
                    <a:pt x="5201285" y="19050"/>
                    <a:pt x="4456176" y="19050"/>
                  </a:cubicBezTo>
                  <a:close/>
                </a:path>
              </a:pathLst>
            </a:custGeom>
            <a:solidFill>
              <a:srgbClr val="5E17EB"/>
            </a:solid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3970" y="155575"/>
              <a:ext cx="8888730" cy="5911850"/>
            </a:xfrm>
            <a:custGeom>
              <a:avLst/>
              <a:gdLst/>
              <a:ahLst/>
              <a:cxnLst/>
              <a:rect r="r" b="b" t="t" l="l"/>
              <a:pathLst>
                <a:path h="5911850" w="8888730">
                  <a:moveTo>
                    <a:pt x="4444365" y="5911850"/>
                  </a:moveTo>
                  <a:cubicBezTo>
                    <a:pt x="3055112" y="5911850"/>
                    <a:pt x="1302893" y="5350129"/>
                    <a:pt x="527304" y="4199509"/>
                  </a:cubicBezTo>
                  <a:cubicBezTo>
                    <a:pt x="25146" y="3454527"/>
                    <a:pt x="0" y="2497455"/>
                    <a:pt x="525526" y="1715516"/>
                  </a:cubicBezTo>
                  <a:cubicBezTo>
                    <a:pt x="1302131" y="559943"/>
                    <a:pt x="3056763" y="0"/>
                    <a:pt x="4444365" y="0"/>
                  </a:cubicBezTo>
                  <a:cubicBezTo>
                    <a:pt x="5831967" y="0"/>
                    <a:pt x="7586599" y="559943"/>
                    <a:pt x="8363204" y="1715516"/>
                  </a:cubicBezTo>
                  <a:cubicBezTo>
                    <a:pt x="8888730" y="2497455"/>
                    <a:pt x="8863584" y="3454527"/>
                    <a:pt x="8361426" y="4199509"/>
                  </a:cubicBezTo>
                  <a:cubicBezTo>
                    <a:pt x="7585710" y="5350129"/>
                    <a:pt x="5833618" y="5911850"/>
                    <a:pt x="4444365" y="5911850"/>
                  </a:cubicBezTo>
                  <a:close/>
                </a:path>
              </a:pathLst>
            </a:custGeom>
            <a:blipFill>
              <a:blip r:embed="rId5"/>
              <a:stretch>
                <a:fillRect l="-9989" t="0" r="-9989" b="0"/>
              </a:stretch>
            </a:blipFill>
          </p:spPr>
        </p:sp>
      </p:grp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5231152" y="5935866"/>
            <a:ext cx="6234554" cy="4351134"/>
            <a:chOff x="0" y="0"/>
            <a:chExt cx="8916670" cy="62230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2159" y="6350"/>
              <a:ext cx="8912352" cy="6210300"/>
            </a:xfrm>
            <a:custGeom>
              <a:avLst/>
              <a:gdLst/>
              <a:ahLst/>
              <a:cxnLst/>
              <a:rect r="r" b="b" t="t" l="l"/>
              <a:pathLst>
                <a:path h="6210300" w="8912352">
                  <a:moveTo>
                    <a:pt x="4456176" y="6210300"/>
                  </a:moveTo>
                  <a:cubicBezTo>
                    <a:pt x="3709035" y="6210300"/>
                    <a:pt x="2911983" y="6055614"/>
                    <a:pt x="2211959" y="5774944"/>
                  </a:cubicBezTo>
                  <a:cubicBezTo>
                    <a:pt x="1412621" y="5454269"/>
                    <a:pt x="791337" y="4990084"/>
                    <a:pt x="415290" y="4432300"/>
                  </a:cubicBezTo>
                  <a:cubicBezTo>
                    <a:pt x="149606" y="4037838"/>
                    <a:pt x="7239" y="3584829"/>
                    <a:pt x="3683" y="3121787"/>
                  </a:cubicBezTo>
                  <a:cubicBezTo>
                    <a:pt x="0" y="2649474"/>
                    <a:pt x="141732" y="2185924"/>
                    <a:pt x="413512" y="1781556"/>
                  </a:cubicBezTo>
                  <a:cubicBezTo>
                    <a:pt x="789686" y="1221740"/>
                    <a:pt x="1411605" y="756158"/>
                    <a:pt x="2212086" y="435102"/>
                  </a:cubicBezTo>
                  <a:cubicBezTo>
                    <a:pt x="2911729" y="154559"/>
                    <a:pt x="3708654" y="0"/>
                    <a:pt x="4456176" y="0"/>
                  </a:cubicBezTo>
                  <a:cubicBezTo>
                    <a:pt x="5203698" y="0"/>
                    <a:pt x="6000623" y="154559"/>
                    <a:pt x="6700266" y="435102"/>
                  </a:cubicBezTo>
                  <a:cubicBezTo>
                    <a:pt x="7500747" y="756158"/>
                    <a:pt x="8122666" y="1221740"/>
                    <a:pt x="8498840" y="1781429"/>
                  </a:cubicBezTo>
                  <a:cubicBezTo>
                    <a:pt x="8770620" y="2185924"/>
                    <a:pt x="8912352" y="2649347"/>
                    <a:pt x="8908669" y="3121660"/>
                  </a:cubicBezTo>
                  <a:cubicBezTo>
                    <a:pt x="8904986" y="3584702"/>
                    <a:pt x="8762619" y="4037711"/>
                    <a:pt x="8496935" y="4432046"/>
                  </a:cubicBezTo>
                  <a:cubicBezTo>
                    <a:pt x="8120889" y="4989830"/>
                    <a:pt x="7499731" y="5454142"/>
                    <a:pt x="6700393" y="5774690"/>
                  </a:cubicBezTo>
                  <a:cubicBezTo>
                    <a:pt x="6000369" y="6055614"/>
                    <a:pt x="5203317" y="6210300"/>
                    <a:pt x="4456176" y="6210300"/>
                  </a:cubicBezTo>
                  <a:close/>
                  <a:moveTo>
                    <a:pt x="4456176" y="19050"/>
                  </a:moveTo>
                  <a:cubicBezTo>
                    <a:pt x="3711067" y="19050"/>
                    <a:pt x="2916555" y="173101"/>
                    <a:pt x="2219198" y="452755"/>
                  </a:cubicBezTo>
                  <a:cubicBezTo>
                    <a:pt x="1422273" y="772414"/>
                    <a:pt x="803275" y="1235583"/>
                    <a:pt x="429260" y="1792097"/>
                  </a:cubicBezTo>
                  <a:cubicBezTo>
                    <a:pt x="159639" y="2193417"/>
                    <a:pt x="18923" y="2653157"/>
                    <a:pt x="22606" y="3121660"/>
                  </a:cubicBezTo>
                  <a:cubicBezTo>
                    <a:pt x="26162" y="3580892"/>
                    <a:pt x="167513" y="4030345"/>
                    <a:pt x="431165" y="4421505"/>
                  </a:cubicBezTo>
                  <a:cubicBezTo>
                    <a:pt x="805053" y="4976114"/>
                    <a:pt x="1423289" y="5438013"/>
                    <a:pt x="2219071" y="5757164"/>
                  </a:cubicBezTo>
                  <a:cubicBezTo>
                    <a:pt x="2916936" y="6037072"/>
                    <a:pt x="3711321" y="6191250"/>
                    <a:pt x="4456176" y="6191250"/>
                  </a:cubicBezTo>
                  <a:cubicBezTo>
                    <a:pt x="5201031" y="6191250"/>
                    <a:pt x="5995416" y="6037072"/>
                    <a:pt x="6693280" y="5757164"/>
                  </a:cubicBezTo>
                  <a:cubicBezTo>
                    <a:pt x="7489062" y="5438013"/>
                    <a:pt x="8107298" y="4976114"/>
                    <a:pt x="8481187" y="4421505"/>
                  </a:cubicBezTo>
                  <a:cubicBezTo>
                    <a:pt x="8744839" y="4030345"/>
                    <a:pt x="8886063" y="3580892"/>
                    <a:pt x="8889746" y="3121660"/>
                  </a:cubicBezTo>
                  <a:cubicBezTo>
                    <a:pt x="8893428" y="2653157"/>
                    <a:pt x="8752839" y="2193417"/>
                    <a:pt x="8483091" y="1792097"/>
                  </a:cubicBezTo>
                  <a:cubicBezTo>
                    <a:pt x="8109076" y="1235583"/>
                    <a:pt x="7490078" y="772414"/>
                    <a:pt x="6693153" y="452755"/>
                  </a:cubicBezTo>
                  <a:cubicBezTo>
                    <a:pt x="5995797" y="173101"/>
                    <a:pt x="5201285" y="19050"/>
                    <a:pt x="4456176" y="19050"/>
                  </a:cubicBezTo>
                  <a:close/>
                </a:path>
              </a:pathLst>
            </a:custGeom>
            <a:solidFill>
              <a:srgbClr val="9986BF"/>
            </a:solid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3970" y="155575"/>
              <a:ext cx="8888730" cy="5911850"/>
            </a:xfrm>
            <a:custGeom>
              <a:avLst/>
              <a:gdLst/>
              <a:ahLst/>
              <a:cxnLst/>
              <a:rect r="r" b="b" t="t" l="l"/>
              <a:pathLst>
                <a:path h="5911850" w="8888730">
                  <a:moveTo>
                    <a:pt x="4444365" y="5911850"/>
                  </a:moveTo>
                  <a:cubicBezTo>
                    <a:pt x="3055112" y="5911850"/>
                    <a:pt x="1302893" y="5350129"/>
                    <a:pt x="527304" y="4199509"/>
                  </a:cubicBezTo>
                  <a:cubicBezTo>
                    <a:pt x="25146" y="3454527"/>
                    <a:pt x="0" y="2497455"/>
                    <a:pt x="525526" y="1715516"/>
                  </a:cubicBezTo>
                  <a:cubicBezTo>
                    <a:pt x="1302131" y="559943"/>
                    <a:pt x="3056763" y="0"/>
                    <a:pt x="4444365" y="0"/>
                  </a:cubicBezTo>
                  <a:cubicBezTo>
                    <a:pt x="5831967" y="0"/>
                    <a:pt x="7586599" y="559943"/>
                    <a:pt x="8363204" y="1715516"/>
                  </a:cubicBezTo>
                  <a:cubicBezTo>
                    <a:pt x="8888730" y="2497455"/>
                    <a:pt x="8863584" y="3454527"/>
                    <a:pt x="8361426" y="4199509"/>
                  </a:cubicBezTo>
                  <a:cubicBezTo>
                    <a:pt x="7585710" y="5350129"/>
                    <a:pt x="5833618" y="5911850"/>
                    <a:pt x="4444365" y="5911850"/>
                  </a:cubicBezTo>
                  <a:close/>
                </a:path>
              </a:pathLst>
            </a:custGeom>
            <a:blipFill>
              <a:blip r:embed="rId6"/>
              <a:stretch>
                <a:fillRect l="-10785" t="0" r="-10785" b="0"/>
              </a:stretch>
            </a:blipFill>
          </p:spPr>
        </p:sp>
      </p:grpSp>
      <p:grpSp>
        <p:nvGrpSpPr>
          <p:cNvPr name="Group 13" id="13"/>
          <p:cNvGrpSpPr>
            <a:grpSpLocks noChangeAspect="true"/>
          </p:cNvGrpSpPr>
          <p:nvPr/>
        </p:nvGrpSpPr>
        <p:grpSpPr>
          <a:xfrm rot="0">
            <a:off x="11826900" y="5682355"/>
            <a:ext cx="6110095" cy="4264274"/>
            <a:chOff x="0" y="0"/>
            <a:chExt cx="8916670" cy="62230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2159" y="6350"/>
              <a:ext cx="8912352" cy="6210300"/>
            </a:xfrm>
            <a:custGeom>
              <a:avLst/>
              <a:gdLst/>
              <a:ahLst/>
              <a:cxnLst/>
              <a:rect r="r" b="b" t="t" l="l"/>
              <a:pathLst>
                <a:path h="6210300" w="8912352">
                  <a:moveTo>
                    <a:pt x="4456176" y="6210300"/>
                  </a:moveTo>
                  <a:cubicBezTo>
                    <a:pt x="3709035" y="6210300"/>
                    <a:pt x="2911983" y="6055614"/>
                    <a:pt x="2211959" y="5774944"/>
                  </a:cubicBezTo>
                  <a:cubicBezTo>
                    <a:pt x="1412621" y="5454269"/>
                    <a:pt x="791337" y="4990084"/>
                    <a:pt x="415290" y="4432300"/>
                  </a:cubicBezTo>
                  <a:cubicBezTo>
                    <a:pt x="149606" y="4037838"/>
                    <a:pt x="7239" y="3584829"/>
                    <a:pt x="3683" y="3121787"/>
                  </a:cubicBezTo>
                  <a:cubicBezTo>
                    <a:pt x="0" y="2649474"/>
                    <a:pt x="141732" y="2185924"/>
                    <a:pt x="413512" y="1781556"/>
                  </a:cubicBezTo>
                  <a:cubicBezTo>
                    <a:pt x="789686" y="1221740"/>
                    <a:pt x="1411605" y="756158"/>
                    <a:pt x="2212086" y="435102"/>
                  </a:cubicBezTo>
                  <a:cubicBezTo>
                    <a:pt x="2911729" y="154559"/>
                    <a:pt x="3708654" y="0"/>
                    <a:pt x="4456176" y="0"/>
                  </a:cubicBezTo>
                  <a:cubicBezTo>
                    <a:pt x="5203698" y="0"/>
                    <a:pt x="6000623" y="154559"/>
                    <a:pt x="6700266" y="435102"/>
                  </a:cubicBezTo>
                  <a:cubicBezTo>
                    <a:pt x="7500747" y="756158"/>
                    <a:pt x="8122666" y="1221740"/>
                    <a:pt x="8498840" y="1781429"/>
                  </a:cubicBezTo>
                  <a:cubicBezTo>
                    <a:pt x="8770620" y="2185924"/>
                    <a:pt x="8912352" y="2649347"/>
                    <a:pt x="8908669" y="3121660"/>
                  </a:cubicBezTo>
                  <a:cubicBezTo>
                    <a:pt x="8904986" y="3584702"/>
                    <a:pt x="8762619" y="4037711"/>
                    <a:pt x="8496935" y="4432046"/>
                  </a:cubicBezTo>
                  <a:cubicBezTo>
                    <a:pt x="8120889" y="4989830"/>
                    <a:pt x="7499731" y="5454142"/>
                    <a:pt x="6700393" y="5774690"/>
                  </a:cubicBezTo>
                  <a:cubicBezTo>
                    <a:pt x="6000369" y="6055614"/>
                    <a:pt x="5203317" y="6210300"/>
                    <a:pt x="4456176" y="6210300"/>
                  </a:cubicBezTo>
                  <a:close/>
                  <a:moveTo>
                    <a:pt x="4456176" y="19050"/>
                  </a:moveTo>
                  <a:cubicBezTo>
                    <a:pt x="3711067" y="19050"/>
                    <a:pt x="2916555" y="173101"/>
                    <a:pt x="2219198" y="452755"/>
                  </a:cubicBezTo>
                  <a:cubicBezTo>
                    <a:pt x="1422273" y="772414"/>
                    <a:pt x="803275" y="1235583"/>
                    <a:pt x="429260" y="1792097"/>
                  </a:cubicBezTo>
                  <a:cubicBezTo>
                    <a:pt x="159639" y="2193417"/>
                    <a:pt x="18923" y="2653157"/>
                    <a:pt x="22606" y="3121660"/>
                  </a:cubicBezTo>
                  <a:cubicBezTo>
                    <a:pt x="26162" y="3580892"/>
                    <a:pt x="167513" y="4030345"/>
                    <a:pt x="431165" y="4421505"/>
                  </a:cubicBezTo>
                  <a:cubicBezTo>
                    <a:pt x="805053" y="4976114"/>
                    <a:pt x="1423289" y="5438013"/>
                    <a:pt x="2219071" y="5757164"/>
                  </a:cubicBezTo>
                  <a:cubicBezTo>
                    <a:pt x="2916936" y="6037072"/>
                    <a:pt x="3711321" y="6191250"/>
                    <a:pt x="4456176" y="6191250"/>
                  </a:cubicBezTo>
                  <a:cubicBezTo>
                    <a:pt x="5201031" y="6191250"/>
                    <a:pt x="5995416" y="6037072"/>
                    <a:pt x="6693280" y="5757164"/>
                  </a:cubicBezTo>
                  <a:cubicBezTo>
                    <a:pt x="7489062" y="5438013"/>
                    <a:pt x="8107298" y="4976114"/>
                    <a:pt x="8481187" y="4421505"/>
                  </a:cubicBezTo>
                  <a:cubicBezTo>
                    <a:pt x="8744839" y="4030345"/>
                    <a:pt x="8886063" y="3580892"/>
                    <a:pt x="8889746" y="3121660"/>
                  </a:cubicBezTo>
                  <a:cubicBezTo>
                    <a:pt x="8893428" y="2653157"/>
                    <a:pt x="8752839" y="2193417"/>
                    <a:pt x="8483091" y="1792097"/>
                  </a:cubicBezTo>
                  <a:cubicBezTo>
                    <a:pt x="8109076" y="1235583"/>
                    <a:pt x="7490078" y="772414"/>
                    <a:pt x="6693153" y="452755"/>
                  </a:cubicBezTo>
                  <a:cubicBezTo>
                    <a:pt x="5995797" y="173101"/>
                    <a:pt x="5201285" y="19050"/>
                    <a:pt x="4456176" y="19050"/>
                  </a:cubicBezTo>
                  <a:close/>
                </a:path>
              </a:pathLst>
            </a:custGeom>
            <a:solidFill>
              <a:srgbClr val="9986BF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3970" y="155575"/>
              <a:ext cx="8888730" cy="5911850"/>
            </a:xfrm>
            <a:custGeom>
              <a:avLst/>
              <a:gdLst/>
              <a:ahLst/>
              <a:cxnLst/>
              <a:rect r="r" b="b" t="t" l="l"/>
              <a:pathLst>
                <a:path h="5911850" w="8888730">
                  <a:moveTo>
                    <a:pt x="4444365" y="5911850"/>
                  </a:moveTo>
                  <a:cubicBezTo>
                    <a:pt x="3055112" y="5911850"/>
                    <a:pt x="1302893" y="5350129"/>
                    <a:pt x="527304" y="4199509"/>
                  </a:cubicBezTo>
                  <a:cubicBezTo>
                    <a:pt x="25146" y="3454527"/>
                    <a:pt x="0" y="2497455"/>
                    <a:pt x="525526" y="1715516"/>
                  </a:cubicBezTo>
                  <a:cubicBezTo>
                    <a:pt x="1302131" y="559943"/>
                    <a:pt x="3056763" y="0"/>
                    <a:pt x="4444365" y="0"/>
                  </a:cubicBezTo>
                  <a:cubicBezTo>
                    <a:pt x="5831967" y="0"/>
                    <a:pt x="7586599" y="559943"/>
                    <a:pt x="8363204" y="1715516"/>
                  </a:cubicBezTo>
                  <a:cubicBezTo>
                    <a:pt x="8888730" y="2497455"/>
                    <a:pt x="8863584" y="3454527"/>
                    <a:pt x="8361426" y="4199509"/>
                  </a:cubicBezTo>
                  <a:cubicBezTo>
                    <a:pt x="7585710" y="5350129"/>
                    <a:pt x="5833618" y="5911850"/>
                    <a:pt x="4444365" y="5911850"/>
                  </a:cubicBezTo>
                  <a:close/>
                </a:path>
              </a:pathLst>
            </a:custGeom>
            <a:blipFill>
              <a:blip r:embed="rId7"/>
              <a:stretch>
                <a:fillRect l="0" t="-41028" r="0" b="-41028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0" y="942975"/>
            <a:ext cx="9144000" cy="29876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49"/>
              </a:lnSpc>
            </a:pPr>
            <a:r>
              <a:rPr lang="en-US" sz="4249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School managers and teachers</a:t>
            </a:r>
            <a:r>
              <a:rPr lang="en-US" sz="4249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 support the social success of our students as well as their academic success.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329597" y="448252"/>
            <a:ext cx="3837488" cy="3837488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0" t="-16666" r="0" b="-16666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0" y="4360230"/>
            <a:ext cx="11407184" cy="1839408"/>
          </a:xfrm>
          <a:custGeom>
            <a:avLst/>
            <a:gdLst/>
            <a:ahLst/>
            <a:cxnLst/>
            <a:rect r="r" b="b" t="t" l="l"/>
            <a:pathLst>
              <a:path h="1839408" w="11407184">
                <a:moveTo>
                  <a:pt x="0" y="0"/>
                </a:moveTo>
                <a:lnTo>
                  <a:pt x="11407184" y="0"/>
                </a:lnTo>
                <a:lnTo>
                  <a:pt x="11407184" y="1839408"/>
                </a:lnTo>
                <a:lnTo>
                  <a:pt x="0" y="18394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0" y="385543"/>
            <a:ext cx="12288082" cy="1981453"/>
            <a:chOff x="0" y="0"/>
            <a:chExt cx="16384110" cy="264193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6384110" cy="2641938"/>
            </a:xfrm>
            <a:custGeom>
              <a:avLst/>
              <a:gdLst/>
              <a:ahLst/>
              <a:cxnLst/>
              <a:rect r="r" b="b" t="t" l="l"/>
              <a:pathLst>
                <a:path h="2641938" w="16384110">
                  <a:moveTo>
                    <a:pt x="0" y="0"/>
                  </a:moveTo>
                  <a:lnTo>
                    <a:pt x="16384110" y="0"/>
                  </a:lnTo>
                  <a:lnTo>
                    <a:pt x="16384110" y="2641938"/>
                  </a:lnTo>
                  <a:lnTo>
                    <a:pt x="0" y="2641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7" id="7"/>
            <p:cNvSpPr txBox="true"/>
            <p:nvPr/>
          </p:nvSpPr>
          <p:spPr>
            <a:xfrm rot="0">
              <a:off x="3073389" y="401809"/>
              <a:ext cx="12233910" cy="10644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6789"/>
                </a:lnSpc>
                <a:spcBef>
                  <a:spcPct val="0"/>
                </a:spcBef>
              </a:pPr>
              <a:r>
                <a:rPr lang="en-US" sz="4849">
                  <a:solidFill>
                    <a:srgbClr val="000000"/>
                  </a:solidFill>
                  <a:latin typeface="Breul Grotesk"/>
                  <a:ea typeface="Breul Grotesk"/>
                  <a:cs typeface="Breul Grotesk"/>
                  <a:sym typeface="Breul Grotesk"/>
                </a:rPr>
                <a:t>C</a:t>
              </a:r>
              <a:r>
                <a:rPr lang="en-US" sz="4849">
                  <a:solidFill>
                    <a:srgbClr val="000000"/>
                  </a:solidFill>
                  <a:latin typeface="Breul Grotesk"/>
                  <a:ea typeface="Breul Grotesk"/>
                  <a:cs typeface="Breul Grotesk"/>
                  <a:sym typeface="Breul Grotesk"/>
                </a:rPr>
                <a:t>ompulsory education is 13 years.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0" y="2366996"/>
            <a:ext cx="11407184" cy="1839408"/>
          </a:xfrm>
          <a:custGeom>
            <a:avLst/>
            <a:gdLst/>
            <a:ahLst/>
            <a:cxnLst/>
            <a:rect r="r" b="b" t="t" l="l"/>
            <a:pathLst>
              <a:path h="1839408" w="11407184">
                <a:moveTo>
                  <a:pt x="0" y="0"/>
                </a:moveTo>
                <a:lnTo>
                  <a:pt x="11407184" y="0"/>
                </a:lnTo>
                <a:lnTo>
                  <a:pt x="11407184" y="1839409"/>
                </a:lnTo>
                <a:lnTo>
                  <a:pt x="0" y="18394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0" y="6404520"/>
            <a:ext cx="11407184" cy="1839408"/>
          </a:xfrm>
          <a:custGeom>
            <a:avLst/>
            <a:gdLst/>
            <a:ahLst/>
            <a:cxnLst/>
            <a:rect r="r" b="b" t="t" l="l"/>
            <a:pathLst>
              <a:path h="1839408" w="11407184">
                <a:moveTo>
                  <a:pt x="0" y="0"/>
                </a:moveTo>
                <a:lnTo>
                  <a:pt x="11407184" y="0"/>
                </a:lnTo>
                <a:lnTo>
                  <a:pt x="11407184" y="1839408"/>
                </a:lnTo>
                <a:lnTo>
                  <a:pt x="0" y="18394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-73290" y="8338596"/>
            <a:ext cx="11407184" cy="1839408"/>
          </a:xfrm>
          <a:custGeom>
            <a:avLst/>
            <a:gdLst/>
            <a:ahLst/>
            <a:cxnLst/>
            <a:rect r="r" b="b" t="t" l="l"/>
            <a:pathLst>
              <a:path h="1839408" w="11407184">
                <a:moveTo>
                  <a:pt x="0" y="0"/>
                </a:moveTo>
                <a:lnTo>
                  <a:pt x="11407184" y="0"/>
                </a:lnTo>
                <a:lnTo>
                  <a:pt x="11407184" y="1839408"/>
                </a:lnTo>
                <a:lnTo>
                  <a:pt x="0" y="18394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14329597" y="6340516"/>
            <a:ext cx="3837488" cy="3837488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38888" t="0" r="-38888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2255802" y="2576210"/>
            <a:ext cx="8536781" cy="819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89"/>
              </a:lnSpc>
              <a:spcBef>
                <a:spcPct val="0"/>
              </a:spcBef>
            </a:pPr>
            <a:r>
              <a:rPr lang="en-US" sz="4849">
                <a:solidFill>
                  <a:srgbClr val="FFFFFF"/>
                </a:solidFill>
                <a:latin typeface="Breul Grotesk"/>
                <a:ea typeface="Breul Grotesk"/>
                <a:cs typeface="Breul Grotesk"/>
                <a:sym typeface="Breul Grotesk"/>
              </a:rPr>
              <a:t>Kindergarten Education- 1 year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389964" y="4441098"/>
            <a:ext cx="6570107" cy="819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89"/>
              </a:lnSpc>
              <a:spcBef>
                <a:spcPct val="0"/>
              </a:spcBef>
            </a:pPr>
            <a:r>
              <a:rPr lang="en-US" sz="4849">
                <a:solidFill>
                  <a:srgbClr val="FFFFFF"/>
                </a:solidFill>
                <a:latin typeface="Breul Grotesk"/>
                <a:ea typeface="Breul Grotesk"/>
                <a:cs typeface="Breul Grotesk"/>
                <a:sym typeface="Breul Grotesk"/>
              </a:rPr>
              <a:t>P</a:t>
            </a:r>
            <a:r>
              <a:rPr lang="en-US" sz="4849">
                <a:solidFill>
                  <a:srgbClr val="FFFFFF"/>
                </a:solidFill>
                <a:latin typeface="Breul Grotesk"/>
                <a:ea typeface="Breul Grotesk"/>
                <a:cs typeface="Breul Grotesk"/>
                <a:sym typeface="Breul Grotesk"/>
              </a:rPr>
              <a:t>rimary school - 4 years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255802" y="6504438"/>
            <a:ext cx="7271028" cy="819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89"/>
              </a:lnSpc>
              <a:spcBef>
                <a:spcPct val="0"/>
              </a:spcBef>
            </a:pPr>
            <a:r>
              <a:rPr lang="en-US" sz="4849">
                <a:solidFill>
                  <a:srgbClr val="FFFFFF"/>
                </a:solidFill>
                <a:latin typeface="Breul Grotesk"/>
                <a:ea typeface="Breul Grotesk"/>
                <a:cs typeface="Breul Grotesk"/>
                <a:sym typeface="Breul Grotesk"/>
              </a:rPr>
              <a:t>Second</a:t>
            </a:r>
            <a:r>
              <a:rPr lang="en-US" sz="4849">
                <a:solidFill>
                  <a:srgbClr val="FFFFFF"/>
                </a:solidFill>
                <a:latin typeface="Breul Grotesk"/>
                <a:ea typeface="Breul Grotesk"/>
                <a:cs typeface="Breul Grotesk"/>
                <a:sym typeface="Breul Grotesk"/>
              </a:rPr>
              <a:t>ary school- 4 years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389964" y="8580547"/>
            <a:ext cx="5532239" cy="819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89"/>
              </a:lnSpc>
              <a:spcBef>
                <a:spcPct val="0"/>
              </a:spcBef>
            </a:pPr>
            <a:r>
              <a:rPr lang="en-US" sz="4849">
                <a:solidFill>
                  <a:srgbClr val="FFFFFF"/>
                </a:solidFill>
                <a:latin typeface="Breul Grotesk"/>
                <a:ea typeface="Breul Grotesk"/>
                <a:cs typeface="Breul Grotesk"/>
                <a:sym typeface="Breul Grotesk"/>
              </a:rPr>
              <a:t>High</a:t>
            </a:r>
            <a:r>
              <a:rPr lang="en-US" sz="4849">
                <a:solidFill>
                  <a:srgbClr val="FFFFFF"/>
                </a:solidFill>
                <a:latin typeface="Breul Grotesk"/>
                <a:ea typeface="Breul Grotesk"/>
                <a:cs typeface="Breul Grotesk"/>
                <a:sym typeface="Breul Grotesk"/>
              </a:rPr>
              <a:t> school- 4 years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11286269" y="3286701"/>
            <a:ext cx="3837488" cy="3837488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50000" t="0" r="-50000" b="0"/>
              </a:stretch>
            </a:blipFill>
          </p:spPr>
        </p:sp>
      </p:grp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746897" y="6318582"/>
            <a:ext cx="8997042" cy="4037423"/>
          </a:xfrm>
          <a:custGeom>
            <a:avLst/>
            <a:gdLst/>
            <a:ahLst/>
            <a:cxnLst/>
            <a:rect r="r" b="b" t="t" l="l"/>
            <a:pathLst>
              <a:path h="4037423" w="8997042">
                <a:moveTo>
                  <a:pt x="0" y="0"/>
                </a:moveTo>
                <a:lnTo>
                  <a:pt x="8997042" y="0"/>
                </a:lnTo>
                <a:lnTo>
                  <a:pt x="8997042" y="4037423"/>
                </a:lnTo>
                <a:lnTo>
                  <a:pt x="0" y="40374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996597" y="6318582"/>
            <a:ext cx="7262703" cy="4085270"/>
          </a:xfrm>
          <a:custGeom>
            <a:avLst/>
            <a:gdLst/>
            <a:ahLst/>
            <a:cxnLst/>
            <a:rect r="r" b="b" t="t" l="l"/>
            <a:pathLst>
              <a:path h="4085270" w="7262703">
                <a:moveTo>
                  <a:pt x="0" y="0"/>
                </a:moveTo>
                <a:lnTo>
                  <a:pt x="7262703" y="0"/>
                </a:lnTo>
                <a:lnTo>
                  <a:pt x="7262703" y="4085270"/>
                </a:lnTo>
                <a:lnTo>
                  <a:pt x="0" y="40852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-15364" y="2415864"/>
            <a:ext cx="8949571" cy="33915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47106" indent="-523553" lvl="1">
              <a:lnSpc>
                <a:spcPts val="6789"/>
              </a:lnSpc>
              <a:buFont typeface="Arial"/>
              <a:buChar char="•"/>
            </a:pPr>
            <a:r>
              <a:rPr lang="en-US" sz="4849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A</a:t>
            </a:r>
            <a:r>
              <a:rPr lang="en-US" sz="4849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nnouncement to </a:t>
            </a:r>
          </a:p>
          <a:p>
            <a:pPr algn="l">
              <a:lnSpc>
                <a:spcPts val="6789"/>
              </a:lnSpc>
            </a:pPr>
            <a:r>
              <a:rPr lang="en-US" sz="4849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              our school teachers, </a:t>
            </a:r>
          </a:p>
          <a:p>
            <a:pPr algn="l">
              <a:lnSpc>
                <a:spcPts val="6789"/>
              </a:lnSpc>
            </a:pPr>
            <a:r>
              <a:rPr lang="en-US" sz="4849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              </a:t>
            </a:r>
            <a:r>
              <a:rPr lang="en-US" sz="4849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students and stakeholders.</a:t>
            </a:r>
          </a:p>
          <a:p>
            <a:pPr algn="l" marL="1047106" indent="-523553" lvl="1">
              <a:lnSpc>
                <a:spcPts val="6789"/>
              </a:lnSpc>
              <a:buFont typeface="Arial"/>
              <a:buChar char="•"/>
            </a:pPr>
            <a:r>
              <a:rPr lang="en-US" sz="4849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N</a:t>
            </a:r>
            <a:r>
              <a:rPr lang="en-US" sz="4849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ews on our school website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54336" y="540968"/>
            <a:ext cx="6810172" cy="1003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189"/>
              </a:lnSpc>
              <a:spcBef>
                <a:spcPct val="0"/>
              </a:spcBef>
            </a:pPr>
            <a:r>
              <a:rPr lang="en-US" sz="5849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eTwinning Projects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340527" y="236723"/>
            <a:ext cx="11407184" cy="1839408"/>
          </a:xfrm>
          <a:custGeom>
            <a:avLst/>
            <a:gdLst/>
            <a:ahLst/>
            <a:cxnLst/>
            <a:rect r="r" b="b" t="t" l="l"/>
            <a:pathLst>
              <a:path h="1839408" w="11407184">
                <a:moveTo>
                  <a:pt x="0" y="0"/>
                </a:moveTo>
                <a:lnTo>
                  <a:pt x="11407184" y="0"/>
                </a:lnTo>
                <a:lnTo>
                  <a:pt x="11407184" y="1839409"/>
                </a:lnTo>
                <a:lnTo>
                  <a:pt x="0" y="18394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267018" y="273771"/>
            <a:ext cx="7993380" cy="1584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949"/>
              </a:lnSpc>
            </a:pPr>
            <a:r>
              <a:rPr lang="en-US" sz="9249">
                <a:solidFill>
                  <a:srgbClr val="FFFFFF"/>
                </a:solidFill>
                <a:latin typeface="Hatter"/>
                <a:ea typeface="Hatter"/>
                <a:cs typeface="Hatter"/>
                <a:sym typeface="Hatter"/>
              </a:rPr>
              <a:t>Erasmus + KA210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52089" y="1028700"/>
            <a:ext cx="11983822" cy="8017780"/>
          </a:xfrm>
          <a:custGeom>
            <a:avLst/>
            <a:gdLst/>
            <a:ahLst/>
            <a:cxnLst/>
            <a:rect r="r" b="b" t="t" l="l"/>
            <a:pathLst>
              <a:path h="8017780" w="11983822">
                <a:moveTo>
                  <a:pt x="0" y="0"/>
                </a:moveTo>
                <a:lnTo>
                  <a:pt x="11983822" y="0"/>
                </a:lnTo>
                <a:lnTo>
                  <a:pt x="11983822" y="8017780"/>
                </a:lnTo>
                <a:lnTo>
                  <a:pt x="0" y="80177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31447" b="-10513"/>
            </a:stretch>
          </a:blipFill>
          <a:ln w="76200" cap="rnd">
            <a:solidFill>
              <a:srgbClr val="000000"/>
            </a:solidFill>
            <a:prstDash val="solid"/>
            <a:round/>
          </a:ln>
        </p:spPr>
      </p:sp>
      <p:sp>
        <p:nvSpPr>
          <p:cNvPr name="TextBox 3" id="3"/>
          <p:cNvSpPr txBox="true"/>
          <p:nvPr/>
        </p:nvSpPr>
        <p:spPr>
          <a:xfrm rot="0">
            <a:off x="7744361" y="8913130"/>
            <a:ext cx="2799279" cy="1202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62"/>
              </a:lnSpc>
              <a:spcBef>
                <a:spcPct val="0"/>
              </a:spcBef>
            </a:pPr>
            <a:r>
              <a:rPr lang="en-US" sz="7044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Banner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04960" y="1002104"/>
            <a:ext cx="12078080" cy="8256196"/>
          </a:xfrm>
          <a:custGeom>
            <a:avLst/>
            <a:gdLst/>
            <a:ahLst/>
            <a:cxnLst/>
            <a:rect r="r" b="b" t="t" l="l"/>
            <a:pathLst>
              <a:path h="8256196" w="12078080">
                <a:moveTo>
                  <a:pt x="0" y="0"/>
                </a:moveTo>
                <a:lnTo>
                  <a:pt x="12078080" y="0"/>
                </a:lnTo>
                <a:lnTo>
                  <a:pt x="12078080" y="8256196"/>
                </a:lnTo>
                <a:lnTo>
                  <a:pt x="0" y="82561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21523" b="0"/>
            </a:stretch>
          </a:blipFill>
          <a:ln w="76200" cap="rnd">
            <a:solidFill>
              <a:srgbClr val="000000"/>
            </a:solidFill>
            <a:prstDash val="solid"/>
            <a:round/>
          </a:ln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859441" y="232812"/>
            <a:ext cx="6569118" cy="9821376"/>
          </a:xfrm>
          <a:custGeom>
            <a:avLst/>
            <a:gdLst/>
            <a:ahLst/>
            <a:cxnLst/>
            <a:rect r="r" b="b" t="t" l="l"/>
            <a:pathLst>
              <a:path h="9821376" w="6569118">
                <a:moveTo>
                  <a:pt x="0" y="0"/>
                </a:moveTo>
                <a:lnTo>
                  <a:pt x="6569118" y="0"/>
                </a:lnTo>
                <a:lnTo>
                  <a:pt x="6569118" y="9821376"/>
                </a:lnTo>
                <a:lnTo>
                  <a:pt x="0" y="9821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6634" r="0" b="-12273"/>
            </a:stretch>
          </a:blipFill>
          <a:ln w="85725" cap="rnd">
            <a:solidFill>
              <a:srgbClr val="000000"/>
            </a:solidFill>
            <a:prstDash val="solid"/>
            <a:round/>
          </a:ln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08410" y="1406212"/>
            <a:ext cx="12671180" cy="6151270"/>
          </a:xfrm>
          <a:custGeom>
            <a:avLst/>
            <a:gdLst/>
            <a:ahLst/>
            <a:cxnLst/>
            <a:rect r="r" b="b" t="t" l="l"/>
            <a:pathLst>
              <a:path h="6151270" w="12671180">
                <a:moveTo>
                  <a:pt x="0" y="0"/>
                </a:moveTo>
                <a:lnTo>
                  <a:pt x="12671180" y="0"/>
                </a:lnTo>
                <a:lnTo>
                  <a:pt x="12671180" y="6151269"/>
                </a:lnTo>
                <a:lnTo>
                  <a:pt x="0" y="61512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863" r="0" b="-35631"/>
            </a:stretch>
          </a:blipFill>
          <a:ln w="76200" cap="rnd">
            <a:solidFill>
              <a:srgbClr val="000000"/>
            </a:solidFill>
            <a:prstDash val="solid"/>
            <a:round/>
          </a:ln>
        </p:spPr>
      </p:sp>
      <p:sp>
        <p:nvSpPr>
          <p:cNvPr name="TextBox 3" id="3"/>
          <p:cNvSpPr txBox="true"/>
          <p:nvPr/>
        </p:nvSpPr>
        <p:spPr>
          <a:xfrm rot="0">
            <a:off x="5248275" y="7983127"/>
            <a:ext cx="7791450" cy="10777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42"/>
              </a:lnSpc>
              <a:spcBef>
                <a:spcPct val="0"/>
              </a:spcBef>
            </a:pPr>
            <a:r>
              <a:rPr lang="en-US" b="true" sz="6244">
                <a:solidFill>
                  <a:srgbClr val="000000"/>
                </a:solidFill>
                <a:latin typeface="Breul Grotesk Bold"/>
                <a:ea typeface="Breul Grotesk Bold"/>
                <a:cs typeface="Breul Grotesk Bold"/>
                <a:sym typeface="Breul Grotesk Bold"/>
              </a:rPr>
              <a:t>Dissemination Product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936626" y="4268279"/>
            <a:ext cx="10414749" cy="33348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161"/>
              </a:lnSpc>
            </a:pPr>
            <a:r>
              <a:rPr lang="en-US" sz="19401">
                <a:solidFill>
                  <a:srgbClr val="5E17EB"/>
                </a:solidFill>
                <a:latin typeface="Hatter"/>
                <a:ea typeface="Hatter"/>
                <a:cs typeface="Hatter"/>
                <a:sym typeface="Hatter"/>
              </a:rPr>
              <a:t>Thank You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5012389" y="1341800"/>
            <a:ext cx="8263222" cy="2842699"/>
            <a:chOff x="0" y="0"/>
            <a:chExt cx="11017630" cy="379026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210246"/>
              <a:ext cx="3580019" cy="3580019"/>
            </a:xfrm>
            <a:custGeom>
              <a:avLst/>
              <a:gdLst/>
              <a:ahLst/>
              <a:cxnLst/>
              <a:rect r="r" b="b" t="t" l="l"/>
              <a:pathLst>
                <a:path h="3580019" w="3580019">
                  <a:moveTo>
                    <a:pt x="0" y="0"/>
                  </a:moveTo>
                  <a:lnTo>
                    <a:pt x="3580019" y="0"/>
                  </a:lnTo>
                  <a:lnTo>
                    <a:pt x="3580019" y="3580019"/>
                  </a:lnTo>
                  <a:lnTo>
                    <a:pt x="0" y="35800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3625534" y="0"/>
              <a:ext cx="3805714" cy="3790265"/>
            </a:xfrm>
            <a:custGeom>
              <a:avLst/>
              <a:gdLst/>
              <a:ahLst/>
              <a:cxnLst/>
              <a:rect r="r" b="b" t="t" l="l"/>
              <a:pathLst>
                <a:path h="3790265" w="3805714">
                  <a:moveTo>
                    <a:pt x="0" y="0"/>
                  </a:moveTo>
                  <a:lnTo>
                    <a:pt x="3805715" y="0"/>
                  </a:lnTo>
                  <a:lnTo>
                    <a:pt x="3805715" y="3790265"/>
                  </a:lnTo>
                  <a:lnTo>
                    <a:pt x="0" y="3790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7568103" y="322037"/>
              <a:ext cx="3449527" cy="3449527"/>
            </a:xfrm>
            <a:custGeom>
              <a:avLst/>
              <a:gdLst/>
              <a:ahLst/>
              <a:cxnLst/>
              <a:rect r="r" b="b" t="t" l="l"/>
              <a:pathLst>
                <a:path h="3449527" w="3449527">
                  <a:moveTo>
                    <a:pt x="0" y="0"/>
                  </a:moveTo>
                  <a:lnTo>
                    <a:pt x="3449527" y="0"/>
                  </a:lnTo>
                  <a:lnTo>
                    <a:pt x="3449527" y="3449527"/>
                  </a:lnTo>
                  <a:lnTo>
                    <a:pt x="0" y="3449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492546" y="629070"/>
            <a:ext cx="3837051" cy="4114800"/>
          </a:xfrm>
          <a:custGeom>
            <a:avLst/>
            <a:gdLst/>
            <a:ahLst/>
            <a:cxnLst/>
            <a:rect r="r" b="b" t="t" l="l"/>
            <a:pathLst>
              <a:path h="4114800" w="3837051">
                <a:moveTo>
                  <a:pt x="0" y="0"/>
                </a:moveTo>
                <a:lnTo>
                  <a:pt x="3837051" y="0"/>
                </a:lnTo>
                <a:lnTo>
                  <a:pt x="38370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609397" y="4743870"/>
            <a:ext cx="4216910" cy="1365225"/>
          </a:xfrm>
          <a:custGeom>
            <a:avLst/>
            <a:gdLst/>
            <a:ahLst/>
            <a:cxnLst/>
            <a:rect r="r" b="b" t="t" l="l"/>
            <a:pathLst>
              <a:path h="1365225" w="4216910">
                <a:moveTo>
                  <a:pt x="0" y="0"/>
                </a:moveTo>
                <a:lnTo>
                  <a:pt x="4216910" y="0"/>
                </a:lnTo>
                <a:lnTo>
                  <a:pt x="4216910" y="1365224"/>
                </a:lnTo>
                <a:lnTo>
                  <a:pt x="0" y="13652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362876" y="5426482"/>
            <a:ext cx="3517512" cy="3659310"/>
          </a:xfrm>
          <a:custGeom>
            <a:avLst/>
            <a:gdLst/>
            <a:ahLst/>
            <a:cxnLst/>
            <a:rect r="r" b="b" t="t" l="l"/>
            <a:pathLst>
              <a:path h="3659310" w="3517512">
                <a:moveTo>
                  <a:pt x="0" y="0"/>
                </a:moveTo>
                <a:lnTo>
                  <a:pt x="3517512" y="0"/>
                </a:lnTo>
                <a:lnTo>
                  <a:pt x="3517512" y="3659310"/>
                </a:lnTo>
                <a:lnTo>
                  <a:pt x="0" y="36593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3609397" y="6109094"/>
            <a:ext cx="3837488" cy="3837488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7142" t="0" r="-7142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4655032" y="1277078"/>
            <a:ext cx="2604268" cy="2246181"/>
          </a:xfrm>
          <a:custGeom>
            <a:avLst/>
            <a:gdLst/>
            <a:ahLst/>
            <a:cxnLst/>
            <a:rect r="r" b="b" t="t" l="l"/>
            <a:pathLst>
              <a:path h="2246181" w="2604268">
                <a:moveTo>
                  <a:pt x="0" y="0"/>
                </a:moveTo>
                <a:lnTo>
                  <a:pt x="2604268" y="0"/>
                </a:lnTo>
                <a:lnTo>
                  <a:pt x="2604268" y="2246181"/>
                </a:lnTo>
                <a:lnTo>
                  <a:pt x="0" y="22461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45690" y="298323"/>
            <a:ext cx="9584610" cy="1725230"/>
          </a:xfrm>
          <a:custGeom>
            <a:avLst/>
            <a:gdLst/>
            <a:ahLst/>
            <a:cxnLst/>
            <a:rect r="r" b="b" t="t" l="l"/>
            <a:pathLst>
              <a:path h="1725230" w="9584610">
                <a:moveTo>
                  <a:pt x="0" y="0"/>
                </a:moveTo>
                <a:lnTo>
                  <a:pt x="9584611" y="0"/>
                </a:lnTo>
                <a:lnTo>
                  <a:pt x="9584611" y="1725230"/>
                </a:lnTo>
                <a:lnTo>
                  <a:pt x="0" y="17252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50695" y="2764987"/>
            <a:ext cx="7370675" cy="1695255"/>
          </a:xfrm>
          <a:custGeom>
            <a:avLst/>
            <a:gdLst/>
            <a:ahLst/>
            <a:cxnLst/>
            <a:rect r="r" b="b" t="t" l="l"/>
            <a:pathLst>
              <a:path h="1695255" w="7370675">
                <a:moveTo>
                  <a:pt x="0" y="0"/>
                </a:moveTo>
                <a:lnTo>
                  <a:pt x="7370676" y="0"/>
                </a:lnTo>
                <a:lnTo>
                  <a:pt x="7370676" y="1695255"/>
                </a:lnTo>
                <a:lnTo>
                  <a:pt x="0" y="169525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650695" y="568485"/>
            <a:ext cx="8812173" cy="10823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22"/>
              </a:lnSpc>
            </a:pPr>
            <a:r>
              <a:rPr lang="en-US" sz="4849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There are different types of high </a:t>
            </a:r>
          </a:p>
          <a:p>
            <a:pPr algn="ctr">
              <a:lnSpc>
                <a:spcPts val="4122"/>
              </a:lnSpc>
            </a:pPr>
            <a:r>
              <a:rPr lang="en-US" sz="4849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schools in Türkiye.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489487" y="3070503"/>
            <a:ext cx="5693093" cy="819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89"/>
              </a:lnSpc>
              <a:spcBef>
                <a:spcPct val="0"/>
              </a:spcBef>
            </a:pPr>
            <a:r>
              <a:rPr lang="en-US" sz="4849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Science high schools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650695" y="4743870"/>
            <a:ext cx="7370675" cy="1695255"/>
          </a:xfrm>
          <a:custGeom>
            <a:avLst/>
            <a:gdLst/>
            <a:ahLst/>
            <a:cxnLst/>
            <a:rect r="r" b="b" t="t" l="l"/>
            <a:pathLst>
              <a:path h="1695255" w="7370675">
                <a:moveTo>
                  <a:pt x="0" y="0"/>
                </a:moveTo>
                <a:lnTo>
                  <a:pt x="7370676" y="0"/>
                </a:lnTo>
                <a:lnTo>
                  <a:pt x="7370676" y="1695255"/>
                </a:lnTo>
                <a:lnTo>
                  <a:pt x="0" y="169525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225882" y="5049386"/>
            <a:ext cx="6220301" cy="819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89"/>
              </a:lnSpc>
              <a:spcBef>
                <a:spcPct val="0"/>
              </a:spcBef>
            </a:pPr>
            <a:r>
              <a:rPr lang="en-US" sz="4849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Anatol</a:t>
            </a:r>
            <a:r>
              <a:rPr lang="en-US" sz="4849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ian high schools 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650695" y="6800214"/>
            <a:ext cx="7370675" cy="1695255"/>
          </a:xfrm>
          <a:custGeom>
            <a:avLst/>
            <a:gdLst/>
            <a:ahLst/>
            <a:cxnLst/>
            <a:rect r="r" b="b" t="t" l="l"/>
            <a:pathLst>
              <a:path h="1695255" w="7370675">
                <a:moveTo>
                  <a:pt x="0" y="0"/>
                </a:moveTo>
                <a:lnTo>
                  <a:pt x="7370676" y="0"/>
                </a:lnTo>
                <a:lnTo>
                  <a:pt x="7370676" y="1695255"/>
                </a:lnTo>
                <a:lnTo>
                  <a:pt x="0" y="169525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078662" y="7105730"/>
            <a:ext cx="6514743" cy="8197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89"/>
              </a:lnSpc>
              <a:spcBef>
                <a:spcPct val="0"/>
              </a:spcBef>
            </a:pPr>
            <a:r>
              <a:rPr lang="en-US" sz="4849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Vocational</a:t>
            </a:r>
            <a:r>
              <a:rPr lang="en-US" sz="4849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 high schools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61693" y="1940091"/>
            <a:ext cx="10371528" cy="59632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1047106" indent="-523553" lvl="1">
              <a:lnSpc>
                <a:spcPts val="6789"/>
              </a:lnSpc>
              <a:buFont typeface="Arial"/>
              <a:buChar char="•"/>
            </a:pPr>
            <a:r>
              <a:rPr lang="en-US" sz="4849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Our school provides 4 years of education as a secondary school. </a:t>
            </a:r>
          </a:p>
          <a:p>
            <a:pPr algn="l" marL="1047106" indent="-523553" lvl="1">
              <a:lnSpc>
                <a:spcPts val="6789"/>
              </a:lnSpc>
              <a:buFont typeface="Arial"/>
              <a:buChar char="•"/>
            </a:pPr>
            <a:r>
              <a:rPr lang="en-US" sz="4849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Students are approximately 10-13 years old.</a:t>
            </a:r>
          </a:p>
          <a:p>
            <a:pPr algn="l" marL="1047106" indent="-523553" lvl="1">
              <a:lnSpc>
                <a:spcPts val="6789"/>
              </a:lnSpc>
              <a:buFont typeface="Arial"/>
              <a:buChar char="•"/>
            </a:pPr>
            <a:r>
              <a:rPr lang="en-US" sz="4849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7 lessons in a day</a:t>
            </a:r>
          </a:p>
          <a:p>
            <a:pPr algn="l" marL="1047106" indent="-523553" lvl="1">
              <a:lnSpc>
                <a:spcPts val="6789"/>
              </a:lnSpc>
              <a:buFont typeface="Arial"/>
              <a:buChar char="•"/>
            </a:pPr>
            <a:r>
              <a:rPr lang="en-US" sz="4849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Each lesson is 40 minutes</a:t>
            </a:r>
          </a:p>
          <a:p>
            <a:pPr algn="l" marL="1047106" indent="-523553" lvl="1">
              <a:lnSpc>
                <a:spcPts val="6789"/>
              </a:lnSpc>
              <a:buFont typeface="Arial"/>
              <a:buChar char="•"/>
            </a:pPr>
            <a:r>
              <a:rPr lang="en-US" sz="4849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Total 35 lessons per a week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0833221" y="1571279"/>
            <a:ext cx="7144442" cy="7144442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38888" t="0" r="-38888" b="0"/>
              </a:stretch>
            </a:blipFill>
          </p:spPr>
        </p:sp>
      </p:grp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67781" y="446417"/>
            <a:ext cx="5253339" cy="2813336"/>
          </a:xfrm>
          <a:custGeom>
            <a:avLst/>
            <a:gdLst/>
            <a:ahLst/>
            <a:cxnLst/>
            <a:rect r="r" b="b" t="t" l="l"/>
            <a:pathLst>
              <a:path h="2813336" w="5253339">
                <a:moveTo>
                  <a:pt x="0" y="0"/>
                </a:moveTo>
                <a:lnTo>
                  <a:pt x="5253339" y="0"/>
                </a:lnTo>
                <a:lnTo>
                  <a:pt x="5253339" y="2813336"/>
                </a:lnTo>
                <a:lnTo>
                  <a:pt x="0" y="28133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507080" y="622354"/>
            <a:ext cx="11404455" cy="1230731"/>
          </a:xfrm>
          <a:custGeom>
            <a:avLst/>
            <a:gdLst/>
            <a:ahLst/>
            <a:cxnLst/>
            <a:rect r="r" b="b" t="t" l="l"/>
            <a:pathLst>
              <a:path h="1230731" w="11404455">
                <a:moveTo>
                  <a:pt x="0" y="0"/>
                </a:moveTo>
                <a:lnTo>
                  <a:pt x="11404455" y="0"/>
                </a:lnTo>
                <a:lnTo>
                  <a:pt x="11404455" y="1230731"/>
                </a:lnTo>
                <a:lnTo>
                  <a:pt x="0" y="12307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507080" y="2203811"/>
            <a:ext cx="11404455" cy="1230731"/>
          </a:xfrm>
          <a:custGeom>
            <a:avLst/>
            <a:gdLst/>
            <a:ahLst/>
            <a:cxnLst/>
            <a:rect r="r" b="b" t="t" l="l"/>
            <a:pathLst>
              <a:path h="1230731" w="11404455">
                <a:moveTo>
                  <a:pt x="0" y="0"/>
                </a:moveTo>
                <a:lnTo>
                  <a:pt x="11404455" y="0"/>
                </a:lnTo>
                <a:lnTo>
                  <a:pt x="11404455" y="1230730"/>
                </a:lnTo>
                <a:lnTo>
                  <a:pt x="0" y="12307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507080" y="3947579"/>
            <a:ext cx="11404455" cy="1230731"/>
          </a:xfrm>
          <a:custGeom>
            <a:avLst/>
            <a:gdLst/>
            <a:ahLst/>
            <a:cxnLst/>
            <a:rect r="r" b="b" t="t" l="l"/>
            <a:pathLst>
              <a:path h="1230731" w="11404455">
                <a:moveTo>
                  <a:pt x="0" y="0"/>
                </a:moveTo>
                <a:lnTo>
                  <a:pt x="11404455" y="0"/>
                </a:lnTo>
                <a:lnTo>
                  <a:pt x="11404455" y="1230731"/>
                </a:lnTo>
                <a:lnTo>
                  <a:pt x="0" y="12307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507080" y="5692660"/>
            <a:ext cx="11404455" cy="1230731"/>
          </a:xfrm>
          <a:custGeom>
            <a:avLst/>
            <a:gdLst/>
            <a:ahLst/>
            <a:cxnLst/>
            <a:rect r="r" b="b" t="t" l="l"/>
            <a:pathLst>
              <a:path h="1230731" w="11404455">
                <a:moveTo>
                  <a:pt x="0" y="0"/>
                </a:moveTo>
                <a:lnTo>
                  <a:pt x="11404455" y="0"/>
                </a:lnTo>
                <a:lnTo>
                  <a:pt x="11404455" y="1230731"/>
                </a:lnTo>
                <a:lnTo>
                  <a:pt x="0" y="12307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507080" y="7628900"/>
            <a:ext cx="11404455" cy="1230731"/>
          </a:xfrm>
          <a:custGeom>
            <a:avLst/>
            <a:gdLst/>
            <a:ahLst/>
            <a:cxnLst/>
            <a:rect r="r" b="b" t="t" l="l"/>
            <a:pathLst>
              <a:path h="1230731" w="11404455">
                <a:moveTo>
                  <a:pt x="0" y="0"/>
                </a:moveTo>
                <a:lnTo>
                  <a:pt x="11404455" y="0"/>
                </a:lnTo>
                <a:lnTo>
                  <a:pt x="11404455" y="1230731"/>
                </a:lnTo>
                <a:lnTo>
                  <a:pt x="0" y="12307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67781" y="3646218"/>
            <a:ext cx="5253339" cy="2955003"/>
          </a:xfrm>
          <a:custGeom>
            <a:avLst/>
            <a:gdLst/>
            <a:ahLst/>
            <a:cxnLst/>
            <a:rect r="r" b="b" t="t" l="l"/>
            <a:pathLst>
              <a:path h="2955003" w="5253339">
                <a:moveTo>
                  <a:pt x="0" y="0"/>
                </a:moveTo>
                <a:lnTo>
                  <a:pt x="5253339" y="0"/>
                </a:lnTo>
                <a:lnTo>
                  <a:pt x="5253339" y="2955003"/>
                </a:lnTo>
                <a:lnTo>
                  <a:pt x="0" y="2955003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61465" y="6834219"/>
            <a:ext cx="4265971" cy="3167484"/>
          </a:xfrm>
          <a:custGeom>
            <a:avLst/>
            <a:gdLst/>
            <a:ahLst/>
            <a:cxnLst/>
            <a:rect r="r" b="b" t="t" l="l"/>
            <a:pathLst>
              <a:path h="3167484" w="4265971">
                <a:moveTo>
                  <a:pt x="0" y="0"/>
                </a:moveTo>
                <a:lnTo>
                  <a:pt x="4265971" y="0"/>
                </a:lnTo>
                <a:lnTo>
                  <a:pt x="4265971" y="3167483"/>
                </a:lnTo>
                <a:lnTo>
                  <a:pt x="0" y="316748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7504553" y="718289"/>
            <a:ext cx="9409509" cy="888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09"/>
              </a:lnSpc>
              <a:spcBef>
                <a:spcPct val="0"/>
              </a:spcBef>
            </a:pPr>
            <a:r>
              <a:rPr lang="en-US" sz="5149">
                <a:solidFill>
                  <a:srgbClr val="FFFFFF"/>
                </a:solidFill>
                <a:latin typeface="Breul Grotesk"/>
                <a:ea typeface="Breul Grotesk"/>
                <a:cs typeface="Breul Grotesk"/>
                <a:sym typeface="Breul Grotesk"/>
              </a:rPr>
              <a:t>5 administrators and 85 teachers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6248331" y="2287564"/>
            <a:ext cx="11404455" cy="1078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73"/>
              </a:lnSpc>
            </a:pPr>
            <a:r>
              <a:rPr lang="en-US" sz="4849">
                <a:solidFill>
                  <a:srgbClr val="FFFFFF"/>
                </a:solidFill>
                <a:latin typeface="Breul Grotesk"/>
                <a:ea typeface="Breul Grotesk"/>
                <a:cs typeface="Breul Grotesk"/>
                <a:sym typeface="Breul Grotesk"/>
              </a:rPr>
              <a:t>84</a:t>
            </a:r>
            <a:r>
              <a:rPr lang="en-US" sz="4849">
                <a:solidFill>
                  <a:srgbClr val="FFFFFF"/>
                </a:solidFill>
                <a:latin typeface="Breul Grotesk"/>
                <a:ea typeface="Breul Grotesk"/>
                <a:cs typeface="Breul Grotesk"/>
                <a:sym typeface="Breul Grotesk"/>
              </a:rPr>
              <a:t> kindergarten students and 1422 secondary school students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595344" y="4263216"/>
            <a:ext cx="7227927" cy="564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73"/>
              </a:lnSpc>
            </a:pPr>
            <a:r>
              <a:rPr lang="en-US" sz="4849">
                <a:solidFill>
                  <a:srgbClr val="FFFFFF"/>
                </a:solidFill>
                <a:latin typeface="Breul Grotesk"/>
                <a:ea typeface="Breul Grotesk"/>
                <a:cs typeface="Breul Grotesk"/>
                <a:sym typeface="Breul Grotesk"/>
              </a:rPr>
              <a:t>3</a:t>
            </a:r>
            <a:r>
              <a:rPr lang="en-US" sz="4849">
                <a:solidFill>
                  <a:srgbClr val="FFFFFF"/>
                </a:solidFill>
                <a:latin typeface="Breul Grotesk"/>
                <a:ea typeface="Breul Grotesk"/>
                <a:cs typeface="Breul Grotesk"/>
                <a:sym typeface="Breul Grotesk"/>
              </a:rPr>
              <a:t> kindergarten classrooms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6507080" y="5755229"/>
            <a:ext cx="11404455" cy="1078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73"/>
              </a:lnSpc>
            </a:pPr>
            <a:r>
              <a:rPr lang="en-US" sz="4849">
                <a:solidFill>
                  <a:srgbClr val="FFFFFF"/>
                </a:solidFill>
                <a:latin typeface="Breul Grotesk"/>
                <a:ea typeface="Breul Grotesk"/>
                <a:cs typeface="Breul Grotesk"/>
                <a:sym typeface="Breul Grotesk"/>
              </a:rPr>
              <a:t>38</a:t>
            </a:r>
            <a:r>
              <a:rPr lang="en-US" sz="4849">
                <a:solidFill>
                  <a:srgbClr val="FFFFFF"/>
                </a:solidFill>
                <a:latin typeface="Breul Grotesk"/>
                <a:ea typeface="Breul Grotesk"/>
                <a:cs typeface="Breul Grotesk"/>
                <a:sym typeface="Breul Grotesk"/>
              </a:rPr>
              <a:t> secondary school classrooms and workshop classrooms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794404" y="7761591"/>
            <a:ext cx="10829806" cy="5646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73"/>
              </a:lnSpc>
            </a:pPr>
            <a:r>
              <a:rPr lang="en-US" sz="4849">
                <a:solidFill>
                  <a:srgbClr val="FFFFFF"/>
                </a:solidFill>
                <a:latin typeface="Breul Grotesk"/>
                <a:ea typeface="Breul Grotesk"/>
                <a:cs typeface="Breul Grotesk"/>
                <a:sym typeface="Breul Grotesk"/>
              </a:rPr>
              <a:t>Av</a:t>
            </a:r>
            <a:r>
              <a:rPr lang="en-US" sz="4849">
                <a:solidFill>
                  <a:srgbClr val="FFFFFF"/>
                </a:solidFill>
                <a:latin typeface="Breul Grotesk"/>
                <a:ea typeface="Breul Grotesk"/>
                <a:cs typeface="Breul Grotesk"/>
                <a:sym typeface="Breul Grotesk"/>
              </a:rPr>
              <a:t>erage of 35-40 students in each class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613023" y="6828266"/>
            <a:ext cx="3837488" cy="3837488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/>
              <a:stretch>
                <a:fillRect l="-16666" t="0" r="-16666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613023" y="46277"/>
            <a:ext cx="3837488" cy="3837488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l="-38888" t="0" r="-38888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4450512" y="46277"/>
            <a:ext cx="3837488" cy="3837488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38888" t="0" r="-38888" b="0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0613023" y="3376523"/>
            <a:ext cx="3837488" cy="3837488"/>
            <a:chOff x="0" y="0"/>
            <a:chExt cx="812800" cy="81280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9038" r="0" b="-9038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4450512" y="6828266"/>
            <a:ext cx="3837488" cy="3837488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0" t="0" r="-17452" b="0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14625129" y="3500348"/>
            <a:ext cx="3837488" cy="3837488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7"/>
              <a:stretch>
                <a:fillRect l="-31632" t="0" r="-31632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7072539" y="6665514"/>
            <a:ext cx="3837488" cy="3837488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8"/>
              <a:stretch>
                <a:fillRect l="-5568" t="0" r="-5568" b="0"/>
              </a:stretch>
            </a:blipFill>
          </p:spPr>
        </p:sp>
      </p:grpSp>
      <p:sp>
        <p:nvSpPr>
          <p:cNvPr name="TextBox 16" id="16"/>
          <p:cNvSpPr txBox="true"/>
          <p:nvPr/>
        </p:nvSpPr>
        <p:spPr>
          <a:xfrm rot="0">
            <a:off x="670813" y="780643"/>
            <a:ext cx="10239214" cy="51060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789"/>
              </a:lnSpc>
              <a:spcBef>
                <a:spcPct val="0"/>
              </a:spcBef>
            </a:pPr>
            <a:r>
              <a:rPr lang="en-US" sz="4849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Every year, events and shows are organized on special days and National Holidays.</a:t>
            </a:r>
          </a:p>
          <a:p>
            <a:pPr algn="l">
              <a:lnSpc>
                <a:spcPts val="6789"/>
              </a:lnSpc>
              <a:spcBef>
                <a:spcPct val="0"/>
              </a:spcBef>
            </a:pPr>
          </a:p>
          <a:p>
            <a:pPr algn="l">
              <a:lnSpc>
                <a:spcPts val="6789"/>
              </a:lnSpc>
              <a:spcBef>
                <a:spcPct val="0"/>
              </a:spcBef>
            </a:pPr>
            <a:r>
              <a:rPr lang="en-US" sz="4849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Many children's book authors visit our school and talk to students.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3871676" y="6665514"/>
            <a:ext cx="3837488" cy="3837488"/>
            <a:chOff x="0" y="0"/>
            <a:chExt cx="812800" cy="81280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9343" t="0" r="-9343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327374"/>
            <a:ext cx="11407184" cy="1839408"/>
          </a:xfrm>
          <a:custGeom>
            <a:avLst/>
            <a:gdLst/>
            <a:ahLst/>
            <a:cxnLst/>
            <a:rect r="r" b="b" t="t" l="l"/>
            <a:pathLst>
              <a:path h="1839408" w="11407184">
                <a:moveTo>
                  <a:pt x="0" y="0"/>
                </a:moveTo>
                <a:lnTo>
                  <a:pt x="11407184" y="0"/>
                </a:lnTo>
                <a:lnTo>
                  <a:pt x="11407184" y="1839408"/>
                </a:lnTo>
                <a:lnTo>
                  <a:pt x="0" y="18394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0692" y="3730366"/>
            <a:ext cx="8974583" cy="5048203"/>
          </a:xfrm>
          <a:custGeom>
            <a:avLst/>
            <a:gdLst/>
            <a:ahLst/>
            <a:cxnLst/>
            <a:rect r="r" b="b" t="t" l="l"/>
            <a:pathLst>
              <a:path h="5048203" w="8974583">
                <a:moveTo>
                  <a:pt x="0" y="0"/>
                </a:moveTo>
                <a:lnTo>
                  <a:pt x="8974584" y="0"/>
                </a:lnTo>
                <a:lnTo>
                  <a:pt x="8974584" y="5048203"/>
                </a:lnTo>
                <a:lnTo>
                  <a:pt x="0" y="50482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  <a:ln w="57150" cap="rnd">
            <a:solidFill>
              <a:srgbClr val="000000"/>
            </a:solidFill>
            <a:prstDash val="solid"/>
            <a:round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9809896" y="2971284"/>
            <a:ext cx="7960894" cy="5970671"/>
          </a:xfrm>
          <a:custGeom>
            <a:avLst/>
            <a:gdLst/>
            <a:ahLst/>
            <a:cxnLst/>
            <a:rect r="r" b="b" t="t" l="l"/>
            <a:pathLst>
              <a:path h="5970671" w="7960894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name="TextBox 5" id="5"/>
          <p:cNvSpPr txBox="true"/>
          <p:nvPr/>
        </p:nvSpPr>
        <p:spPr>
          <a:xfrm rot="0">
            <a:off x="380692" y="2068948"/>
            <a:ext cx="9807208" cy="9023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89"/>
              </a:lnSpc>
              <a:spcBef>
                <a:spcPct val="0"/>
              </a:spcBef>
            </a:pPr>
            <a:r>
              <a:rPr lang="en-US" sz="5349">
                <a:solidFill>
                  <a:srgbClr val="000000"/>
                </a:solidFill>
                <a:latin typeface="Breul Grotesk"/>
                <a:ea typeface="Breul Grotesk"/>
                <a:cs typeface="Breul Grotesk"/>
                <a:sym typeface="Breul Grotesk"/>
              </a:rPr>
              <a:t> “Richness of Our Language”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702361" y="364421"/>
            <a:ext cx="6441639" cy="1584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949"/>
              </a:lnSpc>
            </a:pPr>
            <a:r>
              <a:rPr lang="en-US" sz="9249">
                <a:solidFill>
                  <a:srgbClr val="FFFFFF"/>
                </a:solidFill>
                <a:latin typeface="Hatter"/>
                <a:ea typeface="Hatter"/>
                <a:cs typeface="Hatter"/>
                <a:sym typeface="Hatter"/>
              </a:rPr>
              <a:t>Local Projects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307287" y="188443"/>
            <a:ext cx="7677220" cy="5757915"/>
          </a:xfrm>
          <a:custGeom>
            <a:avLst/>
            <a:gdLst/>
            <a:ahLst/>
            <a:cxnLst/>
            <a:rect r="r" b="b" t="t" l="l"/>
            <a:pathLst>
              <a:path h="5757915" w="7677220">
                <a:moveTo>
                  <a:pt x="0" y="0"/>
                </a:moveTo>
                <a:lnTo>
                  <a:pt x="7677220" y="0"/>
                </a:lnTo>
                <a:lnTo>
                  <a:pt x="7677220" y="5757915"/>
                </a:lnTo>
                <a:lnTo>
                  <a:pt x="0" y="57579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  <a:ln w="66675" cap="rnd">
            <a:solidFill>
              <a:srgbClr val="000000"/>
            </a:solidFill>
            <a:prstDash val="solid"/>
            <a:round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253331" y="4455055"/>
            <a:ext cx="10053956" cy="5655350"/>
          </a:xfrm>
          <a:custGeom>
            <a:avLst/>
            <a:gdLst/>
            <a:ahLst/>
            <a:cxnLst/>
            <a:rect r="r" b="b" t="t" l="l"/>
            <a:pathLst>
              <a:path h="5655350" w="10053956">
                <a:moveTo>
                  <a:pt x="0" y="0"/>
                </a:moveTo>
                <a:lnTo>
                  <a:pt x="10053956" y="0"/>
                </a:lnTo>
                <a:lnTo>
                  <a:pt x="10053956" y="5655350"/>
                </a:lnTo>
                <a:lnTo>
                  <a:pt x="0" y="5655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  <a:ln w="57150" cap="rnd">
            <a:solidFill>
              <a:srgbClr val="000000"/>
            </a:solidFill>
            <a:prstDash val="solid"/>
            <a:round/>
          </a:ln>
        </p:spPr>
      </p:sp>
      <p:sp>
        <p:nvSpPr>
          <p:cNvPr name="TextBox 4" id="4"/>
          <p:cNvSpPr txBox="true"/>
          <p:nvPr/>
        </p:nvSpPr>
        <p:spPr>
          <a:xfrm rot="0">
            <a:off x="13156503" y="6400073"/>
            <a:ext cx="3005971" cy="1584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949"/>
              </a:lnSpc>
            </a:pPr>
            <a:r>
              <a:rPr lang="en-US" sz="9249">
                <a:solidFill>
                  <a:srgbClr val="230C04"/>
                </a:solidFill>
                <a:latin typeface="Hatter"/>
                <a:ea typeface="Hatter"/>
                <a:cs typeface="Hatter"/>
                <a:sym typeface="Hatter"/>
              </a:rPr>
              <a:t>Drama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81570" y="2523174"/>
            <a:ext cx="8397478" cy="1584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949"/>
              </a:lnSpc>
            </a:pPr>
            <a:r>
              <a:rPr lang="en-US" sz="9249">
                <a:solidFill>
                  <a:srgbClr val="230C04"/>
                </a:solidFill>
                <a:latin typeface="Hatter"/>
                <a:ea typeface="Hatter"/>
                <a:cs typeface="Hatter"/>
                <a:sym typeface="Hatter"/>
              </a:rPr>
              <a:t>Idioms Exhibition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36575" y="3378504"/>
            <a:ext cx="9007425" cy="6755569"/>
          </a:xfrm>
          <a:custGeom>
            <a:avLst/>
            <a:gdLst/>
            <a:ahLst/>
            <a:cxnLst/>
            <a:rect r="r" b="b" t="t" l="l"/>
            <a:pathLst>
              <a:path h="6755569" w="9007425">
                <a:moveTo>
                  <a:pt x="0" y="0"/>
                </a:moveTo>
                <a:lnTo>
                  <a:pt x="9007425" y="0"/>
                </a:lnTo>
                <a:lnTo>
                  <a:pt x="9007425" y="6755569"/>
                </a:lnTo>
                <a:lnTo>
                  <a:pt x="0" y="67555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  <a:ln w="57150" cap="rnd">
            <a:solidFill>
              <a:srgbClr val="000000"/>
            </a:solidFill>
            <a:prstDash val="solid"/>
            <a:round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9208796" y="200025"/>
            <a:ext cx="8898229" cy="6356958"/>
          </a:xfrm>
          <a:custGeom>
            <a:avLst/>
            <a:gdLst/>
            <a:ahLst/>
            <a:cxnLst/>
            <a:rect r="r" b="b" t="t" l="l"/>
            <a:pathLst>
              <a:path h="6356958" w="8898229">
                <a:moveTo>
                  <a:pt x="0" y="0"/>
                </a:moveTo>
                <a:lnTo>
                  <a:pt x="8898229" y="0"/>
                </a:lnTo>
                <a:lnTo>
                  <a:pt x="8898229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27005" b="0"/>
            </a:stretch>
          </a:blipFill>
          <a:ln w="66675" cap="rnd">
            <a:solidFill>
              <a:srgbClr val="000000"/>
            </a:solidFill>
            <a:prstDash val="solid"/>
            <a:round/>
          </a:ln>
        </p:spPr>
      </p:sp>
      <p:sp>
        <p:nvSpPr>
          <p:cNvPr name="TextBox 4" id="4"/>
          <p:cNvSpPr txBox="true"/>
          <p:nvPr/>
        </p:nvSpPr>
        <p:spPr>
          <a:xfrm rot="0">
            <a:off x="12535495" y="7006503"/>
            <a:ext cx="3005971" cy="1584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949"/>
              </a:lnSpc>
            </a:pPr>
            <a:r>
              <a:rPr lang="en-US" sz="9249">
                <a:solidFill>
                  <a:srgbClr val="230C04"/>
                </a:solidFill>
                <a:latin typeface="Hatter"/>
                <a:ea typeface="Hatter"/>
                <a:cs typeface="Hatter"/>
                <a:sym typeface="Hatter"/>
              </a:rPr>
              <a:t>Drama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2100149" y="1794165"/>
            <a:ext cx="5080278" cy="15843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949"/>
              </a:lnSpc>
            </a:pPr>
            <a:r>
              <a:rPr lang="en-US" sz="9249">
                <a:solidFill>
                  <a:srgbClr val="230C04"/>
                </a:solidFill>
                <a:latin typeface="Hatter"/>
                <a:ea typeface="Hatter"/>
                <a:cs typeface="Hatter"/>
                <a:sym typeface="Hatter"/>
              </a:rPr>
              <a:t>Exhibition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DAGm_FwSvw0</dc:identifier>
  <dcterms:modified xsi:type="dcterms:W3CDTF">2011-08-01T06:04:30Z</dcterms:modified>
  <cp:revision>1</cp:revision>
  <dc:title>Education System in Türkiye</dc:title>
</cp:coreProperties>
</file>