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6"/>
  </p:normalViewPr>
  <p:slideViewPr>
    <p:cSldViewPr snapToGrid="0">
      <p:cViewPr varScale="1">
        <p:scale>
          <a:sx n="57" d="100"/>
          <a:sy n="57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00BC-356F-B097-3BC7-ED02980F6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SYSTEM OF LITHUANIA</a:t>
            </a:r>
            <a:br>
              <a:rPr lang="en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2F7BB-CE70-3F51-62CB-C1C575307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090" y="5462774"/>
            <a:ext cx="7766936" cy="1096899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Ukmerge,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25BB5-E175-1E16-17AA-0D1C7A03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610" y="2350030"/>
            <a:ext cx="2974693" cy="22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C3469-C440-813A-0CDE-5F36C91AD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331" y="1"/>
            <a:ext cx="8358294" cy="6857999"/>
          </a:xfrm>
        </p:spPr>
      </p:pic>
    </p:spTree>
    <p:extLst>
      <p:ext uri="{BB962C8B-B14F-4D97-AF65-F5344CB8AC3E}">
        <p14:creationId xmlns:p14="http://schemas.microsoft.com/office/powerpoint/2010/main" val="98593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2AA9-0B66-FAC3-19D0-4811E143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86267"/>
            <a:ext cx="8596668" cy="1320800"/>
          </a:xfrm>
        </p:spPr>
        <p:txBody>
          <a:bodyPr/>
          <a:lstStyle/>
          <a:p>
            <a:pPr algn="ctr"/>
            <a:r>
              <a:rPr lang="en-LT" dirty="0"/>
              <a:t>Pre-school 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9CD8C-C4D2-9E77-9F65-DB1B60000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7" y="859944"/>
            <a:ext cx="9999719" cy="5998056"/>
          </a:xfrm>
        </p:spPr>
      </p:pic>
    </p:spTree>
    <p:extLst>
      <p:ext uri="{BB962C8B-B14F-4D97-AF65-F5344CB8AC3E}">
        <p14:creationId xmlns:p14="http://schemas.microsoft.com/office/powerpoint/2010/main" val="95501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D34B-1D48-8E2A-8C7A-DF2F6C0E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79738"/>
            <a:ext cx="8596668" cy="1320800"/>
          </a:xfrm>
        </p:spPr>
        <p:txBody>
          <a:bodyPr/>
          <a:lstStyle/>
          <a:p>
            <a:pPr algn="ctr"/>
            <a:r>
              <a:rPr lang="en-LT" dirty="0"/>
              <a:t>Secondary 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C34DD-C4D3-1D70-9460-04EE13AB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66" y="740138"/>
            <a:ext cx="8986135" cy="6031557"/>
          </a:xfrm>
        </p:spPr>
      </p:pic>
    </p:spTree>
    <p:extLst>
      <p:ext uri="{BB962C8B-B14F-4D97-AF65-F5344CB8AC3E}">
        <p14:creationId xmlns:p14="http://schemas.microsoft.com/office/powerpoint/2010/main" val="342987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83CD-2684-13AF-E0A6-2CEE9B13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5584"/>
            <a:ext cx="8596668" cy="1320800"/>
          </a:xfrm>
        </p:spPr>
        <p:txBody>
          <a:bodyPr/>
          <a:lstStyle/>
          <a:p>
            <a:pPr algn="ctr"/>
            <a:r>
              <a:rPr lang="en-LT" dirty="0"/>
              <a:t>Adult education</a:t>
            </a:r>
            <a:br>
              <a:rPr lang="en-LT" dirty="0"/>
            </a:br>
            <a:endParaRPr lang="en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9D1D8-E45F-A23B-0662-142DAE5BF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8801"/>
            <a:ext cx="9262533" cy="4212562"/>
          </a:xfrm>
        </p:spPr>
        <p:txBody>
          <a:bodyPr/>
          <a:lstStyle/>
          <a:p>
            <a:r>
              <a:rPr lang="en-LT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Vocational education</a:t>
            </a:r>
          </a:p>
          <a:p>
            <a:r>
              <a:rPr lang="en-LT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Professional Bachelor’s studies</a:t>
            </a:r>
          </a:p>
          <a:p>
            <a:r>
              <a:rPr lang="en-LT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Bachelor’s studies</a:t>
            </a:r>
          </a:p>
          <a:p>
            <a:r>
              <a:rPr lang="en-LT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Master’s studies</a:t>
            </a:r>
          </a:p>
          <a:p>
            <a:r>
              <a:rPr lang="en-LT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Doctoral studies</a:t>
            </a:r>
          </a:p>
          <a:p>
            <a:endParaRPr lang="en-LT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71635-4C4D-F121-B51A-3BF80530E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37" y="3429000"/>
            <a:ext cx="4062714" cy="24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1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3C4FFC-E50F-B6DA-900B-B5CCC6E7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LT" dirty="0"/>
              <a:t>Education system in Lithuania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121F-76A9-0862-7946-33548AA6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5370239" cy="5224724"/>
          </a:xfrm>
        </p:spPr>
        <p:txBody>
          <a:bodyPr anchor="ctr">
            <a:normAutofit/>
          </a:bodyPr>
          <a:lstStyle/>
          <a:p>
            <a:r>
              <a:rPr lang="en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Lithuania’s educational system is continually evolving – to empower each learner for the challenges of a changing world.</a:t>
            </a:r>
          </a:p>
        </p:txBody>
      </p:sp>
    </p:spTree>
    <p:extLst>
      <p:ext uri="{BB962C8B-B14F-4D97-AF65-F5344CB8AC3E}">
        <p14:creationId xmlns:p14="http://schemas.microsoft.com/office/powerpoint/2010/main" val="10418830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53</Words>
  <Application>Microsoft Office PowerPoint</Application>
  <PresentationFormat>Plačiaekranė</PresentationFormat>
  <Paragraphs>15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Facet</vt:lpstr>
      <vt:lpstr>EDUCATION SYSTEM OF LITHUANIA  </vt:lpstr>
      <vt:lpstr>„PowerPoint“ pateiktis</vt:lpstr>
      <vt:lpstr>Pre-school education</vt:lpstr>
      <vt:lpstr>Secondary education</vt:lpstr>
      <vt:lpstr>Adult education </vt:lpstr>
      <vt:lpstr>Education system in Lithuania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SYSTEM OF LITHUANIA</dc:title>
  <dc:creator>Rusnė Valeikienė</dc:creator>
  <cp:lastModifiedBy>Virgilija Markevičienė</cp:lastModifiedBy>
  <cp:revision>11</cp:revision>
  <dcterms:created xsi:type="dcterms:W3CDTF">2025-04-30T15:42:07Z</dcterms:created>
  <dcterms:modified xsi:type="dcterms:W3CDTF">2025-04-30T16:34:15Z</dcterms:modified>
</cp:coreProperties>
</file>