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97" r:id="rId6"/>
    <p:sldId id="296" r:id="rId7"/>
    <p:sldId id="295" r:id="rId8"/>
    <p:sldId id="260" r:id="rId9"/>
    <p:sldId id="286" r:id="rId10"/>
    <p:sldId id="279" r:id="rId11"/>
    <p:sldId id="259" r:id="rId12"/>
    <p:sldId id="269" r:id="rId13"/>
    <p:sldId id="270" r:id="rId14"/>
    <p:sldId id="263" r:id="rId15"/>
    <p:sldId id="271" r:id="rId16"/>
    <p:sldId id="273" r:id="rId17"/>
    <p:sldId id="272" r:id="rId18"/>
    <p:sldId id="274" r:id="rId19"/>
    <p:sldId id="275" r:id="rId20"/>
    <p:sldId id="280" r:id="rId21"/>
    <p:sldId id="287" r:id="rId22"/>
    <p:sldId id="298" r:id="rId23"/>
    <p:sldId id="276" r:id="rId24"/>
    <p:sldId id="277" r:id="rId25"/>
    <p:sldId id="278" r:id="rId26"/>
    <p:sldId id="281" r:id="rId27"/>
    <p:sldId id="264" r:id="rId28"/>
    <p:sldId id="282" r:id="rId29"/>
    <p:sldId id="283" r:id="rId30"/>
    <p:sldId id="284" r:id="rId31"/>
    <p:sldId id="285" r:id="rId32"/>
    <p:sldId id="288" r:id="rId33"/>
    <p:sldId id="291" r:id="rId34"/>
    <p:sldId id="289" r:id="rId35"/>
    <p:sldId id="290" r:id="rId36"/>
    <p:sldId id="292" r:id="rId3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22:0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1681,'0'9'25438,"0"8"-21436,0-15-3183,0-1-131,0-1-683,0 0 0,1 1 0,-1-1 0,0 0-1,0 1 1,0-1 0,1 0 0,-1 1 0,0-1-1,0 0 1,1 1 0,-1-1 0,0 0 0,0 0 0,1 1-1,-1-1 1,0 0 0,1 0 0,-1 0 0,1 0-1,-1 1 1,0-1 0,1 0 0,-1 0 0,0 0-1,1 0 1,-1 0 0,1 0 0,-1 0 0,0 0 0,1 0-1,-1 0 1,0 0 0,1 0 0,0-1 0,14-2-40,8-9 35,-18 8 0,1 0 0,0 1 0,0 0 0,7-2 0,4 2 0,1 0 0,0 2 0,26 0 0,-40 1 0,-1 1 0,1-1 0,-1 1 0,1 0 0,-1 0 0,5 2 0,-4-2 0,0 1 0,0-1 0,0 0 0,1 0 0,-1 0 0,7 0 0,197-1 0,-206 0 0,0 0 0,0 0 0,0 0 0,0 1 0,-1-1 0,1 1 0,0 0 0,0 0 0,0-1 0,0 1 0,0 0 0,-1 0 0,1 1 0,-1-1 0,1 0 0,-1 1 0,1-1 0,-1 0 0,1 1 0,-1 0 0,0-1 0,0 1 0,0 0 0,1 3 0,0-2 0,-1-1 0,1 1 0,0-1 0,0 1 0,0-1 0,0 0 0,0 0 0,1 0 0,2 3 0,8 2 0,-10-4 0,1-1 0,0 1 0,0-1 0,0 0 0,0 0 0,0 0 0,1-1 0,-1 0 0,0 0 0,1 0 0,-1 0 0,7 0 0,-9-1 0,-1 0 0,1-1 0,0 1 0,-1 0 0,1-1 0,0 1 0,-1-1 0,1 1 0,-1-1 0,1 0 0,-1 0 0,1 0 0,-1 0 0,1 0 0,-1 0 0,0 0 0,0 0 0,1 0 0,-1-1 0,1-1 0,-1 2 0,0-1 0,0 1 0,0 0 0,1-1 0,-1 1 0,0 0 0,0 0 0,1 0 0,-1 0 0,1 0 0,-1 0 0,1 1 0,-1-1 0,1 0 0,0 1 0,-1-1 0,1 1 0,0 0 0,-1-1 0,4 1 0,38 0 0,-40 0 0,-1 0 0,0 0 0,0 0 0,0 1 0,0-1 0,0 0 0,1 1 0,-1 0 0,0-1 0,0 1 0,0 0 0,0 0 0,-1 0 0,1 1 0,0-1 0,0 0 0,-1 1 0,1-1 0,0 1 0,-1-1 0,0 1 0,1 0 0,-1-1 0,0 1 0,0 0 0,0 0 0,0 0 0,1 4 0,0-2 0,0 0 0,0 0 0,1-1 0,-1 1 0,5 4 0,-5-6 0,1-1 0,-1 0 0,1 0 0,-1 0 0,1 0 0,-1-1 0,1 1 0,0-1 0,-1 1 0,1-1 0,0 0 0,0 0 0,4-1 0,-3 1 0,-1 0 0,1-1 0,-1 1 0,1-1 0,-1 0 0,0 1 0,1-2 0,-1 1 0,0 0 0,5-3 0,-1-7 0,-6 10 0,0-1 0,-1 1 0,1 0 0,0-1 0,0 1 0,0 0 0,-1 0 0,1 0 0,1 0 0,-1 0 0,0 0 0,0 0 0,0 0 0,0 0 0,1 1 0,-1-1 0,0 0 0,3 0 0,12-1 0,-1 1 0,1 0 0,17 3 0,-4-2 0,-28 0 0,0 0 0,1 0 0,-1 0 0,0 0 0,1 0 0,-1 0 0,1 0 0,-1 0 0,0 0 0,1 1 0,-1-1 0,0 1 0,1-1 0,-1 1 0,0-1 0,0 1 0,1 0 0,-1-1 0,0 1 0,0 0 0,1 1 0,6 3 0,-3-4 0,1 0 0,0-1 0,0 0 0,9 0 0,-5-1 0,-8 1 0,0 0 0,1-1 0,-1 0 0,1 1 0,-1-1 0,0 0 0,1 0 0,-1 0 0,0 0 0,0-1 0,0 1 0,0 0 0,3-3 0,13-8 0,-10 10 0,0 0 0,0 0 0,1 0 0,-1 1 0,0 1 0,1-1 0,14 2 0,-4-1 0,4 2 0,-18 0 0,1-1 0,0 0 0,0 0 0,0 0 0,7 0 0,-3-1 0,-9 0 0,0-1 0,0 1 0,0 0 0,0-1 0,0 1 0,0-1 0,0 1 0,0-1 0,0 1 0,-1-1 0,1 0 0,0 0 0,0 1 0,0-1 0,-1 0 0,1 0 0,0 0 0,-1 0 0,1 0 0,-1 0 0,1 0 0,-1 0 0,1 0 0,-1 0 0,0 0 0,1 0 0,-1 0 0,0 0 0,0-2 0,3-5 0,-3 6 0,1 0 0,-1 0 0,1 1 0,0-1 0,0 0 0,0 0 0,0 0 0,0 0 0,0 1 0,0-1 0,1 1 0,-1-1 0,1 1 0,-1-1 0,1 1 0,0 0 0,-1 0 0,1-1 0,0 1 0,0 1 0,0-1 0,0 0 0,0 0 0,0 1 0,0-1 0,0 1 0,0-1 0,0 1 0,0 0 0,0 0 0,3 0 0,6 0 0,23-1 0,-32 1 0,-1 0 0,1 0 0,-1 0 0,1 0 0,-1 0 0,1 1 0,-1-1 0,1 1 0,-1-1 0,0 1 0,1-1 0,-1 1 0,0 0 0,1-1 0,-1 1 0,2 2 0,-2-2 0,-1 0 0,1-1 0,0 1 0,0 0 0,0 0 0,0 0 0,0-1 0,0 1 0,0 0 0,0-1 0,0 1 0,0-1 0,0 1 0,0-1 0,0 0 0,1 1 0,1-1 0,25 1 0,-11-2 0,-13 0 0,0 0 0,1 0 0,-1-1 0,0 1 0,0-1 0,0 0 0,0 0 0,0-1 0,0 1 0,-1-1 0,1 0 0,-1 0 0,0 0 0,4-4 0,-2 2 0,0 0 0,0 1 0,0 0 0,1 0 0,8-5 0,-7 8 0,0 0 0,0 0 0,0 0 0,-1 1 0,1 0 0,8 1 0,-2 0 0,-10-1 0,0 0 0,-1 0 0,1 0 0,0 1 0,0-1 0,-1 1 0,1 0 0,0-1 0,-1 1 0,1 1 0,-1-1 0,1 0 0,-1 1 0,0-1 0,1 1 0,-1-1 0,0 1 0,0 0 0,0 0 0,2 3 0,-2-2 0,0-1 0,1 0 0,-1 1 0,0-1 0,1 0 0,0 0 0,0-1 0,-1 1 0,1 0 0,0-1 0,5 2 0,20 0 0,56 1 0,-74-4 0,-3-1 0,-1 1 0,0 1 0,0-1 0,10 3 0,-13-2 0,0 0 0,-1 0 0,1 0 0,0 1 0,-1-1 0,1 1 0,-1 0 0,1 0 0,-1 0 0,0 0 0,0 0 0,2 3 0,-1-3 0,-1 1 0,1-1 0,0 0 0,0 0 0,0 0 0,0-1 0,0 1 0,0-1 0,1 1 0,-1-1 0,0 0 0,1-1 0,-1 1 0,1 0 0,-1-1 0,1 0 0,-1 0 0,1 0 0,-1 0 0,1 0 0,-1-1 0,1 0 0,-1 0 0,1 0 0,-1 0 0,0 0 0,0 0 0,6-4 0,14-16 0,-22 20 0,1 0 0,-1 1 0,1-1 0,0 0 0,-1 1 0,1-1 0,0 1 0,-1-1 0,1 1 0,0 0 0,-1 0 0,1-1 0,0 1 0,0 1 0,-1-1 0,1 0 0,2 1 0,1-1 0,1 0 0,-1 0 0,0 0 0,1 0 0,-1 1 0,0 0 0,0 0 0,0 0 0,0 1 0,0-1 0,0 1 0,5 3 0,5-4 0,3-1 0,-7 1 0,-1-1 0,1 0 0,0 0 0,0-2 0,-1 1 0,11-4 0,-16 2 272,-4 2-365,0 1 0,0-1 1,-1 1-1,1-1 1,0 1-1,0-1 1,0 1-1,0 0 1,0-1-1,0 1 1,0 0-1,0 0 0,0 0 1,0 0-1,0 0 1,0 0-1,0 0 1,0 0-1,1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 9044,'0'0'9791,"-7"0"-7056,4 0-2588,1 0-1,-1 0 1,0 0 0,0 1 0,1 0-1,-1-1 1,0 1 0,1 0-1,-1 0 1,1 0 0,-1 1 0,1-1-1,-1 1 1,1-1 0,0 1 0,0 0-1,0 0 1,0 0 0,0 0 0,0 0-1,0 0 1,1 0 0,-1 1-1,1-1 1,-2 6 0,-48 88 1120,50-95-1244,0 1-1,0 0 0,0 0 1,0-1-1,1 1 1,-1 0-1,1 0 0,-1 0 1,1 0-1,0 0 1,0 0-1,0-1 0,0 1 1,1 4-1,-1-5-8,0 0-1,1 0 0,-1 0 1,1-1-1,-1 1 1,1 0-1,0 0 1,-1 0-1,1 0 0,0-1 1,-1 1-1,1 0 1,0-1-1,0 1 0,0 0 1,0-1-1,0 1 1,0-1-1,1 1 1,4 1 237,0-1 0,1 0 1,-1 0-1,0-1 1,1 1-1,9-2 1,-5 1 678,-11 0-896,1 1-1,-1 0 1,0-1 0,1 1 0,-1-1-1,0 1 1,0 0 0,1 0-1,-1-1 1,0 1 0,0 0 0,0-1-1,0 1 1,0 0 0,0 0-1,0-1 1,0 1 0,-1 1 0,1-1 45,0 8 24,1-7-128,-1 0 1,0 1 0,0-1-1,0 0 1,0 1 0,0-1-1,0 0 1,-1 0-1,1 1 1,-1-1 0,1 0-1,-1 0 1,0 0 0,0 1-1,0-1 1,0 0-1,0 0 1,-1-1 0,1 1-1,-1 0 1,1 0 0,-1-1-1,0 1 1,-2 1-1,-6 3-1389,-1-1 1,1 0-1,-14 4 0,-64 20-16208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1569 684 18889,'0'-13'13793,"1"30"-13772,0-1 0,2 0 1,0 0-1,7 24 0,-4-23-25,-2 0 0,0 0 0,-1 1-1,1 29 1,-3-24 4,-1-16 0,1 0 0,-1 0 0,0 0 0,-1 0 0,0 0 0,-1 7 0,1-13 0,0 1 0,1 0 0,-1-1 0,0 0 0,0 1 0,0-1 0,0 1 0,0-1 0,0 0 0,0 0 0,0 1 0,0-1 0,-1 0 0,1 0 0,-1 0 0,1-1 0,0 1 0,-1 0 0,1 0 0,-1-1 0,0 1 0,1-1 0,-1 1 0,1-1 0,-1 0 0,0 0 0,1 0 0,-1 0 0,-3 0 0,2 0 0,0 0 0,-1 1 0,1-1 0,-1-1 0,1 1 0,-1 0 0,1-1 0,0 0 0,-1 0 0,1 0 0,0 0 0,0 0 0,-1-1 0,1 1 0,0-1 0,0 0 0,1 0 0,-5-3 0,-22-25-763,-35-50 0,64 80 765,0 1 0,0-1 0,0 0 0,0 0 1,0 0-1,0 0 0,0 0 0,0 0 0,0 0 0,0 0 0,0 0 0,0 0 1,0 0-1,0 0 0,0 0 0,0 1 0,0-1 0,0 0 0,0 0 0,0 0 1,0 0-1,0 0 0,-1 0 0,1 0 0,0 0 0,0 0 0,0 0 0,0 0 0,0 0 1,0 0-1,0 0 0,0 0 0,0 0 0,0 0 0,0 0 0,0 0 0,0 0 1,0 0-1,0 0 0,-1 0 0,1 0 0,0 0 0,0 0 0,0 0 0,0 0 1,0 0-1,0 0 0,0 0 0,0 0 0,0 0 0,0 0 0,0 0 0,0 0 1,0 0-1,-1 0 0,1 0 0,0 0 0,0 0 0,0 0 0,0 0 0,0 0 0,0 0 1,0 0-1,0 0 0,0 0 0,0 0 0,0 0 0,0-1 0,0 1 1,-2 11 59,2 25-93,0-23-2,0-12 32,0 0 1,0 0-1,0 0 1,0 0-1,0 0 1,-1 0-1,1 0 1,0 1-1,-1-1 1,1 0-1,-1 0 1,1 0-1,-1-1 1,1 1-1,-1 0 1,0 0-1,1 0 1,-1 0-1,0 0 1,0-1-1,0 1 1,0 0-1,0-1 1,0 1-1,1-1 1,-3 1-1,-9 6-29,0 0 0,-1-1 0,1-1 0,-1 0 0,0-1 0,-1-1 0,-18 4 0,29-7-42,0 0 0,1 0 0,-1 0 0,0 0 0,0-1 0,0 1 0,0-1-1,0 1 1,0-1 0,0 0 0,0 0 0,1 0 0,-1-1 0,0 1 0,1-1 0,-1 0-1,1 1 1,0-1 0,-1 0 0,-1-2 0,-3-5-163,0 1 1,0-1-1,-10-18 1,5 7 85,10 16 162,-1-1-1,1 1 1,0 0 0,1-1 0,-1 1-1,1-1 1,-2-5 0,3 8 837,0 6 1088,0-1-914,0-2-1012,0 0 0,0 1 0,-1-1 0,1 0 0,0 1 0,-1-1-1,1 0 1,0 0 0,-1 1 0,0-1 0,1 0 0,-1 0 0,0 0 0,1 0 0,-1 0 0,0 0 0,0 0 0,0 0 0,0 0 0,0 0 0,0 0 0,-2 1 0,-9 5-8,1 1 0,-1-1 0,0-1 0,-1-1 0,1 1 0,-1-2 1,0 0-1,-1 0 0,1-1 0,-15 1 0,-46 4-4,-82 8 0,126-14 0,-1-2 0,-57-6 0,79 4 0,0 0 0,-1 0 0,1-1 0,1 0 0,-1 0 0,-9-6 0,15 8 0,0-1 0,0 0 0,1 0 0,-1 0 0,0 0 0,1 0 0,-1-1 0,1 1 0,-1-1 0,1 0 0,0 0 0,0 1 0,1-1 0,-1-1 0,1 1 0,-1 0 0,-1-7 0,1-28 0,2 17 0,-1 17 0,-1 6 0,1-1 0,0 1 0,0-1 0,0 1 0,0-1 0,-1 1 0,1-1 0,-1 0 0,1 0 0,-1 1 0,1-1 0,-1 0 0,0 0 0,1-1 0,-1 1 0,-2 1 0,-33 13 0,0-1 0,0-2 0,-2-1 0,-58 8 0,41-14 0,22-2 0,-38 7 0,63-3 0,8-7 0,1 0 0,0 0 0,0 0 0,0 0 0,-1 0 0,1 0 0,0 0 0,0 1 0,-1-1 0,1 0 0,0 0 0,0 0 0,-1 0 0,1 0 0,0 0 0,0 0 0,-1 0 0,1 0 0,0 0 0,0 0 0,-1-1 0,1 1 0,0 0 0,0 0 0,0 0 0,-1 0 0,1 0 0,0 0 0,0 0 0,-1-1 0,1 1 0,0 0 0,0 0 0,0 0 0,0-1 0,-1 1 0,1 0 0,0 0 0,0 0 0,0-1 0,0 1 0,0 0 0,0 0 0,0-1 0,0 1 0,-1 0 0,1 0 0,0-1 0,0 1 0,-3-19 0,2 10 0,-4-7 0,3 12 0,1-1 0,0 1 0,0-1 0,0 1 0,0-1 0,1 0 0,0-9 0,-1-70 0,-1 21 0,10-89 0,-2 97 0,11-147 0,-5 18 0,-10 124 0,-2 48 0,0 11-54,0 1 1,0-1-1,0 1 1,0-1-1,0 0 1,0 1-1,0-1 1,1 1-1,-1-1 1,0 0-1,0 1 1,0-1-1,1 1 1,-1-1-1,0 1 1,1-1-1,-1 1 1,0-1-1,1 1 1,-1-1-1,1 1 1,-1 0-1,1-1 1,-1 1-1,1-1 0,-1 1 1,1 0-1,-1 0 1,1-1-1,0 1 1,-1 0-1,2 0 1,56-27-8778</inkml:trace>
  <inkml:trace contextRef="#ctx0" brushRef="#br0" timeOffset="1">363 466 25292,'0'0'6162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6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845 102 6803,'0'-31'20169,"14"31"-17167,-12 0-2917,1 0 0,-1 0 0,0 0 0,0 1 0,0-1 0,0 0 0,0 1 0,0 0 0,0-1 0,0 1 0,0 0 0,0 0 0,-1 0 0,1 0 0,0 0 0,0 1 0,-1-1 0,1 1 0,-1-1 0,3 3 0,0 4 36,1-1 0,-1 1 0,-1 0 0,5 12 0,-2-5 29,1 2-114,0 0 0,-2 0 0,0 1 0,-1-1 1,0 1-1,1 34 0,-4-11-36,-3 54 0,1-82 0,0-1 0,-1 1 0,-1-1 0,-7 24 0,5-26 0,0 1 0,-1 0 0,1-1 0,-2 0 0,0 0 0,0-1 0,-1 0 0,0 0 0,0-1 0,-1 0 0,-14 10 0,9-9 0,0 0 0,-1-1 0,0-1 0,-1-1 0,0 0 0,0-1 0,-24 5 0,11-5 0,-1-2 0,1-1 0,-1-1 0,0-1 0,0-2 0,1-1 0,-1-1 0,-49-15 0,51 11 0,1-2 0,0-1 0,1-1 0,0-1 0,1-2 0,-25-17 0,29 16 0,-45-36 0,59 45 0,0 0 0,0-1 0,1 1 0,0-1 0,0-1 0,-5-10 0,3 2 0,1 1 0,1-1 0,0-1 0,2 1 0,0-1 0,1 0 0,0 0 0,1-34 0,1 43 0,2 0 0,-1 1 0,1-1 0,1 0 0,0 1 0,0-1 0,0 1 0,1 0 0,1 0 0,-1 0 0,1 0 0,1 0 0,-1 1 0,1 0 0,0 0 0,1 0 0,0 1 0,0-1 0,0 1 0,1 1 0,7-6 0,3 1 0,1 0 0,0 1 0,1 1 0,-1 0 0,1 2 0,1 0 0,-1 1 0,35-3 0,6 6-125,-53 2-589,-1 0 0,1-1 0,-1 0 0,10-2 0,91-23-14752</inkml:trace>
  <inkml:trace contextRef="#ctx0" brushRef="#br0" timeOffset="1">566 374 28253,'0'17'4514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5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2 238 2401,'0'-16'25812,"-1"6"-21351,1 10-4459,0 0 1,0 0-1,0 0 1,0-1-1,0 1 1,0 0 0,0 0-1,0-1 1,0 1-1,1 0 1,-1 0-1,0 0 1,0-1-1,0 1 1,0 0-1,0 0 1,1 0-1,-1 0 1,0 0-1,0-1 1,0 1-1,1 0 1,-1 0-1,0 0 1,0 0-1,0 0 1,1 0-1,-1 0 1,0 0-1,0 0 1,0 0-1,1-1 1,-1 1-1,0 0 1,665 0 2,-465 8-5,343-8 0,-343 7 0,-167-8 0,0 0 0,45 5 0,117 16 0,56 2 0,-219-19 0,39-3 0,6 1 0,212 7 0,-36-1 0,-217-7 0,1-1 0,41 5 0,2 4 0,91-2 0,934-6 0,-1000-9 0,-6 1 0,140 1 0,-139 7 0,423 0 0,-316 6 0,28-3 0,-122-5 0,161 2 0,-183 0 0,-115 1 0,17 0 0,0 0 0,0-1 0,0 0 0,0 0 0,0-1 0,0 1 0,0-2 0,1 1 0,-1-1 0,0 0 0,1 0 0,-12-6 0,-44-33 0,22 21 0,-1-2 0,17 8 0,17 10 0,24 3 0,117 11 0,-132-10 0,0 1 0,0-1 0,0 0 0,0 1 0,0-1 0,0 1 0,-1 0 0,1 0 0,2 1 0,5 3 0,3-4 0,-12-1 0,1 0 0,-1 0 0,1 0 0,-1 0 0,1 0 0,-1 0 0,1 0 0,-1 0 0,0 0 0,1 0 0,-1 0 0,1 0 0,-1 0 0,0-1 0,1 1 0,-1 0 0,1 0 0,-1 0 0,0-1 0,1 1 0,-1 0 0,0-1 0,1 1 0,-1 0 0,0-1 0,0 1 0,1 0 0,-1-1 0,0 1 0,0 0 0,1-1 0,0-8 0,1 0 0,-1 0 0,-1 0 0,0 0 0,-1-11 0,0-17 0,1 33 0,-1 8 0,-3 10 0,-16 51 0,-25 86 0,40-124 0,1-1 0,-1 37 0,5-58 0,0 1 0,-1-1 0,0 0 0,0 0 0,0 0 0,-2 5 0,1-6 0,1 1 0,0-1 0,0 0 0,0 0 0,0 10 0,1-62 0,-1 9 0,7-70 0,14 10 0,-10 62 0,-3-1 0,-1 0 0,2-58 0,-8 106 0,1 8 0,-1-1 0,-5 34 0,-8 5 0,6-29 0,1 1 0,1-1 0,-2 47 0,7-309 0,0 235 0,0 0 0,0-1 0,0 1 0,0-1 0,0 0 0,0 1 0,0-1 0,0 1 0,0-1 0,1 1 0,-1-1 0,0 1 0,0-1 0,0 1 0,1-1 0,-1 1 0,0-1 0,0 1 0,1-1 0,-1 1 0,0-1 0,1 1 0,0-1 0,4 0 0,-1 0 0,1 0 0,0 0 0,0 1 0,-1-1 0,1 1 0,0 1 0,5 0 0,9-1 0,2 1 0,0 1 0,-1 0 0,1 2 0,26 7 0,76 32 0,-81-27 0,86 23 0,-119-38 0,-1 0 0,1 1 0,-1 0 0,0 1 0,0 0 0,0 0 0,0 1 0,10 6 0,-13-1 0,-5-7 0,0 1 0,-1 0 0,1 0 0,0-1 0,-1 1 0,0 0 0,1-1 0,-1 1 0,0 0 0,-1-1 0,1 1 0,0-1 0,-1 0 0,1 1 0,-1-1 0,0 0 0,1 0 0,-1 0 0,-3 2 0,-3 2 0,0-1 0,-1 1 0,0-2 0,-12 6 0,7-3 0,-317 126 0,246-100 0,-15 0 0,79-24 0,12-4 0,0-5 0,8-1 0,1 1 0,-1-1 0,1 0 0,0 1 0,0-1 0,-1 0 0,1 1 0,0-1 0,0 0 0,0 0 0,0 1 0,-1-1 0,1 0 0,0 0 0,0 1 0,1-1 0,-1 0 0,0 1 0,0-1 0,0-1 0,0 2 0,-11-235 0,8 121 0,3 78 0,0 36 0,0-1 0,0 1 0,0-1 0,1 1 0,-1-1 0,0 1 0,0-1 0,0 1 0,0-1 0,0 1 0,1 0 0,-1-1 0,0 1 0,0-1 0,1 1 0,-1 0 0,0-1 0,0 1 0,1-1 0,-1 1 0,1 0 0,-1 0 0,0-1 0,1 1 0,-1 0 0,1 0 0,-1-1 0,0 1 0,1 0 0,-1 0 0,1 0 0,-1 0 0,1 0 0,-1-1 0,1 1 0,-1 0 0,1 0 0,-1 0 0,1 0 0,-1 1 0,1-1 0,-1 0 0,1 0 0,-1 0 0,1 0 0,-1 0 0,1 1 0,5-1 0,47 0 0,8-1 0,1 2 0,66 10 0,-107-6 0,-1 0 0,0 1 0,0 1 0,-1 1 0,0 1 0,18 11 0,-24-9 0,-12-3 0,-12 1 0,10-9 0,-65 13 0,22-3 0,6-1 0,1-3 0,-47 4 0,-109-8 0,186-2 0,0 0 0,0 0 0,0-1 0,-9-1 0,16 2 0,0 0 0,0 0 0,0 0 0,-1-1 0,1 1 0,0 0 0,0 0 0,-1 0 0,1 0 0,0 0 0,0 0 0,0-1 0,-1 1 0,1 0 0,0 0 0,0 0 0,0 0 0,0-1 0,0 1 0,-1 0 0,1 0 0,0 0 0,0-1 0,0 1 0,0 0 0,0 0 0,0-1 0,0 1 0,0 0 0,0 0 0,0-1 0,0 1 0,9-9 0,-1 5 0,1 1 0,-1 0 0,1 0 0,-1 1 0,1 0 0,0 0 0,13 0 0,80 0 0,-45 1 0,3-1 0,90 0 0,-144 2 0,1 1 0,0-1 0,-1 2 0,1-1 0,-1 1 0,1 0 0,-1 0 0,0 1 0,0-1 0,0 1 0,7 5 0,-4 1 0,-11-3 0,-26 1 0,-86 17 0,77-14 0,-1-2 0,0-1 0,-41 1 0,-77-6 0,155-2 0,0 0 0,0 0 0,1 0 0,-1 0 0,0 0 0,0 0 0,0 0 0,1 0 0,-1 0 0,0 0 0,0-1 0,0 1 0,1 0 0,-1 0 0,0-1 0,0 1 0,1-1 0,-1 1 0,0-1 0,1 1 0,-1-1 0,1 1 0,-1-1 0,0 1 0,1-1 0,-1 0 0,1 1 0,-1-1 0,0-1 0,1 1 0,0 0 0,0 0 0,0 1 0,0-1 0,0 0 0,0 0 0,1 0 0,-1 0 0,0 0 0,0 1 0,1-1 0,-1 0 0,0 0 0,1 0 0,-1 1 0,1-1 0,-1 0 0,1 0 0,0 0 0,0 0 0,0 0 0,0 0 0,0 0 0,0 1 0,0-1 0,1 0 0,-1 1 0,0-1 0,0 1 0,1-1 0,-1 1 0,0 0 0,1 0 0,0-1 0,31 0 0,-29 1 0,181 0 0,-158 1 0,-23 2 0,-14 2 0,-21 6 0,-2 0 0,1-2 0,-40 5 0,66-13 0,-14 2 0,-1-1 0,0 0 0,-23-2 0,22-1 0,192 1 0,-169 0 0,1 0 0,0 0 0,-1 0 0,1 0 0,0 1 0,-1-1 0,1 0 0,-1 1 0,1-1 0,-1 1 0,1-1 0,-1 1 0,1 0 0,-1 0 0,1 0 0,-1 0 0,0 0 0,0 0 0,1 0 0,-1 0 0,0 0 0,0 0 0,0 1 0,0-1 0,0 0 0,0 1 0,-1-1 0,1 1 0,0 2 0,1 3 0,-1-1 0,0 1 0,0 0 0,-1 0 0,0 12 0,0-7 0,0-12 0,0 0 0,0 0 0,0 1 0,0-1 0,0 0 0,0 1 0,0-1 0,0 0 0,0 0 0,0 1 0,0-1 0,0 0 0,0 1 0,0-1 0,0 0 0,0 0 0,-1 1 0,1-1 0,0 0 0,0 0 0,0 1 0,0-1 0,-1 0 0,1 0 0,0 0 0,0 1 0,0-1 0,-1 0 0,1 0 0,0 0 0,0 0 0,-1 1 0,1-1 0,0 0 0,0 0 0,-1 0 0,1 0 0,0 0 0,-1 0 0,1 0 0,0 0 0,0 0 0,-1 0 0,-15 2 0,0-1 0,-20-2 0,-1 0 0,37 1 0,-1 0 0,0 0 0,0 0 0,1-1 0,-1 1 0,0 0 0,1 0 0,-1-1 0,1 1 0,-1 0 0,0-1 0,1 1 0,-1-1 0,1 1 0,-1-1 0,1 1 0,-1-1 0,1 1 0,-1-1 0,1 0 0,0 1 0,-1-1 0,1 0 0,0 1 0,0-1 0,-1 0 0,1 1 0,0-1 0,0 0 0,0 1 0,0-1 0,0-1 0,0-30 0,0 23 0,0 8 0,0-1 0,0 1 0,0 0 0,0 0 0,0 0 0,0 0 0,1 0 0,-1 0 0,0 0 0,0 0 0,1 1 0,-1-1 0,1 0 0,-1 0 0,1 0 0,-1 0 0,1 0 0,-1 0 0,1 1 0,0-1 0,-1 0 0,1 0 0,0 1 0,0-1 0,0 1 0,0-1 0,-1 1 0,1-1 0,0 1 0,2-1 0,1 0 0,0 0 0,1 1 0,-1 0 0,1 0 0,-1 0 0,5 1 0,9 0 0,19-1 0,-36 0 0,0 0 0,0 0 0,0 0 0,0 1 0,0-1 0,0 0 0,0 1 0,0-1 0,0 1 0,-1-1 0,1 1 0,0-1 0,0 1 0,-1 0 0,1-1 0,0 1 0,-1 0 0,1 0 0,0 0 0,-1-1 0,1 1 0,-1 0 0,0 0 0,1 0 0,-1 0 0,0 0 0,1 0 0,-1 0 0,0 0 0,0 0 0,0 0 0,0 0 0,0 1 0,0 42 0,-1-29 0,-1-4-384,2-10 307,0-1 0,0 0 0,0 0 0,-1 0 1,1 1-1,0-1 0,0 0 0,-1 0 0,1 0 0,0 0 1,-1 0-1,1 0 0,0 1 0,-1-1 0,1 0 0,0 0 1,0 0-1,-1 0 0,1 0 0,0 0 0,-1 0 0,1 0 1,0 0-1,-1 0 0,1-1 0,0 1 0,-1 0 0,1 0 1,0 0-1,0 0 0,-1 0 0,1 0 0,0-1 0,-1 1 1,-15-10-7608,-26-21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5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4082,'1'-38'25717,"0"36"-24702,4 1-679,-4 1-291,-1 0 0,0 0 1,1 1-1,-1-1 1,0 0-1,1 0 1,-1 0-1,0 1 1,1-1-1,-1 0 1,0 0-1,1 1 0,-1-1 1,0 0-1,0 1 1,1-1-1,-1 1 1,0-1-1,0 0 1,0 1-1,1-1 0,-1 0 1,0 1-1,0-1 1,0 1-1,0-1 1,0 1-1,0-1 1,0 0-1,0 1 1,0-1-1,0 1 0,0 0 1,1 16-24,1 1-1,2-1 1,7 28 0,3 12-37,-10-27 15,-1 0 0,-3 56 0,0-38 0,0 409 0,0-457-39,-1 1 1,1-1-1,0 0 0,0 1 0,0-1 1,0 0-1,0 1 0,0-1 1,0 1-1,0-1 0,0 0 1,0 1-1,0-1 0,0 0 0,0 1 1,0-1-1,0 1 0,0-1 1,1 0-1,-1 1 0,0-1 1,0 0-1,0 1 0,1-1 0,-1 0 1,0 1-1,0-1 0,1 0 1,-1 0-1,0 1 0,0-1 0,1 0 1,-1 0-1,0 1 0,1-1 1,0-1-541,2-2-2317,-3 2 2317,1 0 0,-1 1 0,1-1 0,-1 0 0,0 0 0,1 0 0,-1 1 0,0-1 0,0-2 0,3-32-20249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2120 200 9044,'-3'-7'14527,"0"7"-13694,-8 2 1503,10-1-2165,-1 1 1,0-1-1,1 0 1,-1 1-1,1 0 1,0-1-1,0 1 1,0 0-1,-1 0 1,1 2-1,-6 9 198,2 1-1,0 0 0,0 0 0,1 0 0,1 0 0,1 1 1,0-1-1,0 26 0,1 22 107,3 111-123,1-150-352,1 0 0,1-1 0,9 28 0,-8-32 0,-1 1 0,0 0 0,-1 1 0,-2-1 0,2 21 0,-4 46 0,-1-83 0,1 1 0,-1 0 0,0-1 0,0 1 0,0 0 0,-1-1 0,1 1 0,-1-1 0,0 0 0,0 0 0,0 0 0,0 1 0,0-2 0,-1 1 0,0 0 0,1 0 0,-1-1 0,0 0 0,0 1 0,0-1 0,-5 2 0,-1 1 0,0 0 0,0-1 0,0-1 0,0 1 0,-1-1 0,1-1 0,-16 3 0,-6-3 0,1-1 0,-44-4 0,70 2 0,0 0 0,1 0 0,-1 0 0,0 0 0,1-1 0,-1 1 0,0-1 0,1 0 0,0 0 0,0 0 0,-1 0 0,1-1 0,0 1 0,1-1 0,-1 0 0,0 0 0,1 0 0,0 0 0,0 0 0,0-1 0,-4-6 0,0-6 0,0 0 0,1 0 0,-5-29 0,6 27 0,-4-33 0,3-1 0,1 1 0,6-69 0,-1 40 0,-1-43 0,0 695 0,0-568 0,0 1 0,0-1 0,1 0 0,0 0 0,0 0 0,0 0 0,0 0 0,0 0 0,4 7 0,-4-10 0,0 0 0,-1 1 0,1-1 0,-1 0 0,1 0 0,-1 0 0,0 0 0,1 1 0,-1-1 0,0 0 0,0 0 0,0 1 0,0-1 0,0 0 0,0 0 0,0 1 0,0-1 0,-1 0 0,1 0 0,0 1 0,-1-1 0,1 0 0,-1 0 0,1 0 0,-1 0 0,0 0 0,0 0 0,1 0 0,-1 0 0,0 0 0,0 0 0,0 0 0,0 0 0,-1 0 0,-3 2 0,1-1 0,-1 0 0,1 0 0,-1-1 0,0 1 0,0-1 0,-9 1 0,-188 28 0,23-9 0,128-16 0,47-4 0,0-1 0,1 0 0,-1 0 0,0 0 0,1-1 0,-1 1 0,1-1 0,-1 0 0,1 0 0,-8-3 0,9 2 0,0 0 0,0 0 0,0-1 0,0 1 0,1 0 0,-1-1 0,1 1 0,-1-1 0,1 1 0,0-1 0,0 0 0,0 1 0,-1-4 0,-6-42 0,6 30 0,-9-31 0,7 34 0,0 0 0,1 0 0,1-1 0,1 1 0,0 0 0,1-17 0,0 100 0,1-51 0,-1-2 0,0-1 0,-1 1 0,-4 26 0,4-38 0,0 1 0,0 0 0,0-1 0,-1 1 0,1-1 0,-1 1 0,0-1 0,0 0 0,0 1 0,0-1 0,0 0 0,-1 0 0,1-1 0,-1 1 0,0-1 0,0 1 0,0-1 0,0 0 0,0 0 0,-5 2 0,4-2-134,1 0 1,0-1-1,0 0 1,0 1-1,-1-1 0,1-1 1,0 1-1,-1 0 0,1-1 1,-1 1-1,1-1 1,-1 0-1,1-1 0,-1 1 1,1 0-1,0-1 1,-1 0-1,1 0 0,0 0 1,-1 0-1,1 0 0,0-1 1,-4-2-1,-25-8-2374,24 6-2107,8-7 3356,1 9 370,-1-39 8973,-161 43-7764,157 1-474,-1-1 0,0 0 0,1-1 0,-1 1 0,0-1 0,1 0 0,-1 0 0,-6-3 0,8 3 63,1-1-1,-1 0 1,1 0-1,0 0 1,-1-1-1,1 1 1,0 0 0,1-1-1,-1 0 1,0 1-1,1-1 1,-2-4 0,1 4 62,0 0 8,1 0 0,-1 0 0,0-1-1,1 1 1,0-1 0,0 1 0,0-1 0,1 1 0,-1-7 2507,-4 10-2352,0 0-94,0 0 0,1 1 0,-1 0 0,0 0 0,-8 3 0,-1 1 18,-31 10 136,-1-2 0,-65 11 0,-140-19-325,156-6 75,11 1 256,83 0-167,1 0 0,-1 0 0,0 0 0,0 0 0,1 0 0,-1 0 0,0 0 0,0 0 0,1 0 0,-1-1 0,0 1 0,0 0 0,1 0-1,-1-1 1,0 1 0,1 0 0,-1-1 0,0 1 0,1-1 0,-1 1 0,1-1 0,-1 1 0,1-1 0,-1 1 0,1-1 0,-1 0 0,0 0 0,1-22 850,1 5-162,13-305 106,-4 248-827,5-34 0,1-115 0,-16 46 0,1 177 5,-1 1 1,0 0-1,0-1 0,0 1 1,0 0-1,0-1 0,0 1 1,0-1-1,0 1 0,0 0 1,0-1-1,0 1 0,0 0 0,0-1 1,0 1-1,0-1 0,0 1 1,0 0-1,0-1 0,0 1 1,0 0-1,-1-1 0,1 1 1,0 0-1,0-1 0,-1 1 1,1 0-1,0 0 0,0-1 1,-1 1-1,1 0 0,0 0 1,0-1-1,-1 1 0,1 0 1,0 0-1,-1 0 0,1-1 0,0 1 1,-1 0-1,1 0 0,-1 0 1,-4-2-1694,2-9-7898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 78 160,'0'0'26719,"2"0"-25318,35 0 533,-36 0-1898,0 0 0,0 0 0,0 0 0,0 0 0,0 0 0,0 1 0,0-1-1,0 0 1,0 0 0,0 1 0,0-1 0,-1 1 0,1-1 0,0 1 0,0-1 0,0 1 0,-1-1 0,1 1 0,0 0 0,-1-1 0,1 1 0,1 1 0,5 21 326,-4-14-164,8 29 99,-4-14-123,0 0 0,-2 0-1,0 0 1,1 49 0,-5-51-174,-1-2 0,0 1 0,-2 0 0,-4 25 0,5-39 0,-1 0 0,0 0 0,-1 0 0,0 0 0,0-1 0,0 1 0,-1-1 0,0 1 0,0-1 0,-1 0 0,0-1 0,0 1 0,-6 5 0,-3-1 0,-1 1 0,0-2 0,0 0 0,-1 0 0,0-2 0,-24 9 0,17-9 0,0 0 0,-1-2 0,0 0 0,-37 1 0,-185-8 0,231 1 0,0-2 0,1 0 0,0-1 0,0 0 0,0-1 0,0-1 0,-13-7 0,-1-4 0,0-2 0,-28-23 0,55 41 0,-5-2 0,1-2 0,-1 1 0,1 0 0,0-1 0,1 0 0,-1 0 0,1-1 0,0 1 0,0-1 0,0 0 0,1 0 0,0 0 0,0 0 0,-3-13 0,2 1 0,0-1 0,1 0 0,1 1 0,1-1 0,1 0 0,3-27 0,-2 33 0,2 0 0,0 0 0,0 0 0,1 0 0,0 1 0,1-1 0,1 1 0,0 0 0,1 1 0,9-13 0,-6 11 32,1 0 1,1 1-1,0 0 1,1 1-1,0 0 1,16-9-1,-20 14-592,1 1 0,0 0-1,0 0 1,0 1 0,1 0 0,-1 0-1,1 2 1,0-1 0,0 1-1,20-1 1,20 3-19068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1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26652,'14'0'6115,"41"0"-12630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4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3121,'0'3'24509,"-1"7"-20770,1 4-3475,1 26-4349,1-15 6084,8 24-1946,-10-48-59,0 0-1,1 0 0,-1 1 0,0-1 1,1 0-1,-1 1 0,0-1 1,0 0-1,0 0 0,0 1 1,0-1-1,0 0 0,-1 1 1,1-1-1,0 0 0,-1 0 0,1 1 1,-1-1-1,1 0 0,-1 0 1,0 0-1,1 0 0,-1 0 1,0 0-1,0 0 0,-1 2 0,0-2-39,0 2-287,-5-3-534,4 0 681,1 0-80,-1 0 0,0 0 0,1 0 0,-1 0 0,0-1 0,1 1 0,-1-1 0,0 1 0,1-1 0,-1 0 0,1 0 0,-1 0 0,1 0 0,0-1 0,-4-1 0,3-3-3131,2-1 2624,1 2 381,0 4 486,-1 1 1,1-1 0,0 1-1,0-1 1,0 1 0,-1-1-1,1 1 1,0 0 0,0-1-1,-1 1 1,1-1-1,-1 1 1,1 0 0,0-1-1,-1 1 1,1 0 0,-1 0-1,1-1 1,0 1 0,-1 0-1,1 0 1,-1 0-1,1 0 1,-1-1 0,1 1-1,-1 0 1,1 0 0,-1 0-1,1 0 1,-1 0 0,1 0-1,-1 0 1,1 0 0,-1 0-1,1 1 1,-1-1-1,1 0 1,-1 0 0,1 0-1,0 0 1,-1 1 0,1-1-1,-1 0 1,1 1 0,-1-1-1,-17 5 582,-59-5 17,44 0-1306,32 0 463,0 0 0,0 0 0,0 0 0,0 0 0,0 0 0,-1 0 1,1 0-1,0 0 0,0 0 0,0-1 0,0 1 0,0-1 0,0 1 0,0-1 0,0 1 0,0-1 1,0 1-1,0-1 0,0 0 0,0 1 0,0-1 0,1 0 0,-1 0 0,0 0 0,1 0 1,-1 0-1,0 0 0,1 0 0,-1 0 0,1 0 0,0 0 0,-1 0 0,1 0 0,0 0 0,-1 0 1,1 0-1,0-2 0,-2-26-9388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1921,'0'0'30699,"2"0"-30571,523 0-109,-293-9-19,-101 9 0,334 8 0,-302-4 0,-7-1 0,-21 1 0,-77 5 0,28 2 0,-50-10 0,-3 0 0,46 7 0,8 3 0,91-1 0,1 0 0,-137-5 0,80 4 0,118-2 0,16 1 0,-76-5 0,-93-4 0,21 7 0,9 2 0,-15-9 0,263 10 0,-274-6 0,-57-4 0,66 10 0,-66-3 0,67 2 0,1450-8 0,-1542 0 0,-18 0 0,-89 0 0,94-1 0,0 1 0,0 0 0,0-1 0,0 0 0,0 0 0,0 0 0,0-1 0,0 1 0,1-1 0,-5-2 0,-35-27 0,33 22 0,-1 1 0,1 1 0,-2-1 0,-13-5 0,-15-7 0,-44-27 0,48 25 0,22 20 0,14 1 0,-1 1 0,1 0 0,-1 0 0,1 0 0,-1 0 0,1 0 0,-1 0 0,1 0 0,0 1 0,-1-1 0,1 0 0,-1 0 0,1 0 0,-1 0 0,1 0 0,0 1 0,-1-1 0,1 0 0,-1 0 0,1 1 0,0-1 0,-1 0 0,1 1 0,0-1 0,0 0 0,-1 1 0,1-1 0,-1 1 0,0 8 0,-1-1 0,1 1 0,1 0 0,0 0 0,0 0 0,1 0 0,1 10 0,-1-7 0,11 183 0,-12-172 0,0-46 0,0-152 0,1 151 0,1 0 0,1 1 0,7-24 0,-3 8 0,-2 3 0,-5 29 0,1 1 0,-1-1 0,2 1 0,-1 0 0,1-1 0,4-8 0,-6 14 0,0 1 0,0 0 0,0-1 0,0 1 0,0-1 0,0 1 0,0 0 0,1-1 0,-1 1 0,0 0 0,0 0 0,1-1 0,-1 1 0,0 0 0,0 0 0,1-1 0,-1 1 0,0 0 0,1 0 0,-1-1 0,0 1 0,1 0 0,-1 0 0,0 0 0,1 0 0,-1 0 0,0 0 0,1 0 0,-1-1 0,0 1 0,1 0 0,-1 0 0,0 0 0,1 0 0,-1 1 0,1-1 0,-1 0 0,0 0 0,1 0 0,-1 0 0,0 0 0,1 0 0,-1 0 0,0 1 0,1-1 0,-1 0 0,0 0 0,1 1 0,-1-1 0,0 0 0,0 0 0,1 1 0,-1-1 0,0 0 0,0 1 0,1-1 0,1 3 0,-1-3 0,9 8 0,1 0 0,0-1 0,1 0 0,-1-1 0,19 7 0,56 12 0,100 48 0,-2-1 0,-151-61 0,5 4 0,-37-15 0,-1 0 0,0 0 0,1 0 0,-1 0 0,0 0 0,1 1 0,-1-1 0,0 0 0,1 0 0,-1 1 0,0-1 0,1 0 0,-1 0 0,0 1 0,0-1 0,1 0 0,-1 1 0,0-1 0,0 0 0,0 1 0,0-1 0,1 0 0,-1 1 0,0-1 0,0 1 0,0-1 0,0 0 0,0 1 0,0 0 0,0-1 0,0 0 0,0 1 0,0-1 0,0 1 0,0-1 0,0 1 0,0-1 0,0 0 0,-1 1 0,1-1 0,0 1 0,0-1 0,0 0 0,-1 1 0,1-1 0,0 0 0,0 1 0,-1-1 0,1 0 0,0 1 0,-1-1 0,1 0 0,0 0 0,-1 0 0,1 1 0,-1-1 0,1 0 0,-1 0 0,-47 23 0,-132 63 0,132-65 0,-2-2 0,-54 13 0,67-24 0,1 1 0,-1 2 0,2 1 0,-42 20 0,46-19 0,29-75 0,2 13 0,1 0 0,12-69 0,-9 101 0,-1 5 0,0 0 0,-2 0 0,2-14 0,-3 26 0,0 0 0,0-1 0,0 1 0,0-1 0,0 1 0,0-1 0,0 1 0,0-1 0,0 1 0,0-1 0,0 1 0,1-1 0,-1 1 0,0 0 0,0-1 0,0 1 0,1-1 0,-1 1 0,0 0 0,1-1 0,-1 1 0,0 0 0,1-1 0,-1 1 0,0 0 0,1-1 0,-1 1 0,0 0 0,1 0 0,-1-1 0,1 1 0,-1 0 0,1 0 0,-1 0 0,1 0 0,-1 0 0,1 0 0,-1 0 0,0 0 0,1 0 0,-1 0 0,1 0 0,-1 0 0,1 0 0,-1 0 0,1 0 0,-1 0 0,1 0 0,0 1 0,4-1 0,21 0 0,-11-1 0,0 1 0,-1 0 0,1 1 0,-1 1 0,1 0 0,-1 1 0,0 0 0,0 2 0,0-1 0,25 13 0,-17-6 0,19 11 0,61 22 0,-99-43 0,-1-1 0,1 1 0,-1 0 0,1 0 0,0 0 0,-1 0 0,1 0 0,-1 1 0,4 2 0,-21-4 0,10-1 0,-100 2 0,-155-3 0,245 0 0,-1 0 0,0-1 0,0 0 0,1-1 0,-25-10 0,35 11 0,10 1 0,27 5 0,-17-1 0,-1 1 0,-1 1 0,1 1 0,0 0 0,-1 0 0,0 1 0,-1 1 0,1 0 0,20 17 0,-32-24 0,-1 1 0,1-1 0,-1 1 0,1 0 0,-1 0 0,1-1 0,-1 1 0,0 0 0,1 0 0,-1 0 0,0-1 0,1 1 0,-1 0 0,0 0 0,0 0 0,0 0 0,0 0 0,0-1 0,0 1 0,0 0 0,0 0 0,0 0 0,-1 1 0,1 2 0,0-1 0,0 0 0,0 0 0,0 1 0,0-1 0,0 0 0,-1 0 0,1 0 0,-1 0 0,0 0 0,0 0 0,0 0 0,-2 2 0,0-2 0,0 0 0,0 0 0,-1 0 0,0-1 0,1 0 0,-1 0 0,0 0 0,0 0 0,-5 1 0,-5 3 33,-3 2-196,-1-1 0,0 0 0,-27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22:10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25372,'0'0'6795,"8"5"-6254,107 58-482,-52-32-59,1-2 0,2-4 0,109 28 0,-170-52 0,31 7 0,62 21 0,-89-24 0,-21-3 0,-3 0 0,-43 8 0,0 4 0,-101 37 0,134-42 0,0 2 0,1 0 0,-29 19 0,43-24 0,1 0 0,0 1 0,0 1 0,1-1 0,0 1 0,0 1 0,1 0 0,0 0 0,-11 19 0,4 10-282,13-33-42,0-3-293,1-4-524,5-6-3898,24 3-17444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6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2241,'0'-16'27413,"0"24"-26066,1 10-1026,0 0 0,2 0 0,5 22 0,2 8-52,-5-3-196,-3 1 0,-3 57 0,0-26-79,1 240 6,0-305 61,1 0 1,5 22-1,-4-23-369,0-1 1,1 20-1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1858 22 8084,'0'6'13993,"-2"30"-12000,-2 0 0,-10 45 0,6-42-1198,2 0 0,-2 52 0,8 355 285,1-444-1081,-1 0 0,-1 0 0,1 1 0,0-1-1,0 0 1,-1 0 0,0 1 0,1-1 0,-1 0 0,0 0 0,0 0 0,0 0-1,0 0 1,0 0 0,0 0 0,-1-1 0,1 1 0,-1 0 0,1-1-1,-1 1 1,0-1 0,0 1 0,1-1 0,-1 0 0,0 0 0,0 1 0,0-2-1,0 1 1,-1 0 0,-2 1 0,-6 0-19,0 0 0,-1-1 0,1 0 0,0-1 0,-12-1 0,3 1-78,15 0 50,-1 0 0,0 0 0,0 0 0,1-1 1,-1 0-1,0 0 0,1 0 0,-1-1 0,1 0 1,-1 0-1,-8-5 0,-10-21-99,16 19 100,5 6 36,0-1 0,0 1 0,0 0 0,1-1 0,0 1 0,-1-1 0,1 0 0,0 0-1,1 1 1,-1-1 0,1-1 0,0 1 0,0 0 0,-1-8 0,-22-86 63,15 66 2,-9-54 0,15 60 2,2-1-1,1 1 1,1-1-1,2 0 1,8-42-1,15-54-41,-24 92-31,-2 21 57,0 17 430,0 438 51,7-363-475,0 7-39,-7-51-140,-7-34 66,-43 11 13,-1-2 1,-1-3 0,-66 6-1,34-4-293,37-5-333,-67 2 0,3-9-1161,105 0 1681,0 0 0,0 0 0,1-1 0,-1 0 0,0 0 0,0-1 0,0 1 0,1-1-1,-10-5 1,13 6 134,0 0 0,1-1-1,-1 1 1,1 0-1,0-1 1,-1 0-1,1 1 1,0-1-1,0 0 1,0 0 0,0 0-1,0 0 1,0 0-1,1 0 1,-1 0-1,0 0 1,1 0 0,0 0-1,-1-4 1,2-45 209,0 34-51,-1-14 218,-1 22-317,1 1-1,1-1 1,-1 0 0,2 1 0,3-18 0,7-12 50,-8 28-36,0 1 0,-1-1 0,0-1 0,-1 1 0,0 0 0,-1-1 0,0 1 0,-1-1 0,0 1 0,-2-16 0,0 16 38,-1-1 0,0 1 0,0 0-1,-1 1 1,-1-1 0,0 1 0,0 0 0,-1 0-1,0 0 1,0 1 0,-1 0 0,0 0 0,-1 0-1,1 1 1,-1 0 0,-1 1 0,1 0 0,-1 0-1,0 1 1,-1 0 0,1 1 0,-1-1 0,0 2-1,0 0 1,0 0 0,-1 1 0,-15-2 0,11 2 26,1 2 1,-1-1-1,0 2 1,0 0-1,-23 5 1,33-5-113,0 1-1,0 0 1,0 0-1,1 1 1,-1-1 0,1 1-1,-1 0 1,1 0-1,0 0 1,0 1 0,1-1-1,-1 1 1,1 0 0,0 0-1,0 1 1,0-1-1,0 1 1,1-1 0,-1 1-1,0 5 1,0-4-28,1 1 1,0-1-1,0 1 0,1 0 1,0-1-1,0 1 1,1 0-1,-1 0 0,2 7 1,-1-12-1,0 0 0,1 1 0,-1-1-1,0 0 1,1 0 0,0-1 0,-1 1 0,1 0 0,0 0 0,0 0 0,0 0 0,0 0-1,0-1 1,1 1 0,-1-1 0,0 1 0,1-1 0,-1 1 0,1-1 0,0 0 0,-1 0-1,1 1 1,0-1 0,0-1 0,0 1 0,0 0 0,0 0 0,-1-1 0,1 1 0,1-1 0,-1 1-1,0-1 1,0 0 0,0 0 0,2 0 0,11 0-251,0-1 0,0-1 0,0 0-1,0-1 1,0-1 0,-1 0 0,19-8 0,-13 6 326,1 1 1,0 1 0,0 1-1,0 1 1,0 0-1,43 4 1,-18-1 294,-43-1-302,1 0 0,-1 0-1,0 0 1,1 0 0,-1 1 0,0-1 0,1 1 0,-1 0-1,0 0 1,0 0 0,0 0 0,0 1 0,0 0 0,0-1 0,0 1-1,0 0 1,3 3 0,-3-1 2,-1 0 0,1 0-1,-1 0 1,1 0 0,-1 1-1,0-1 1,-1 1 0,1-1 0,-1 1-1,1 9 1,17 58 124,-12-48-130,-6-22-31,-1 0 0,1 0 1,-1 0-1,1 0 0,-1 1 0,0-1 0,0 0 0,0 0 1,0 0-1,-1 1 0,1-1 0,0 0 0,-1 0 0,0 0 1,1 0-1,-1 0 0,0 0 0,0 0 0,0 0 0,0 0 1,-1 0-1,1-1 0,0 1 0,-1 0 0,1-1 0,-1 1 1,0-1-1,1 1 0,-1-1 0,0 0 0,-2 1 0,-6 6 10,1-1-3,-1 0 0,0-1 0,0-1 0,0 0 0,-1 0 0,0-1 0,0 0 0,0-1 1,0 0-1,-19 2 0,6 0 54,-143 17 306,129-19-342,-314 26-576,232-26 652,82-4 203,36 1-251,-1-1-1,1 1 0,0-1 0,0 0 0,0 0 0,0 0 0,0 0 0,0 0 0,1 0 0,-1-1 0,0 1 0,1-1 0,-1 1 0,1-1 0,-1 0 1,1 1-1,0-1 0,-1 0 0,1 0 0,0 0 0,0 0 0,0 0 0,0-3 0,-3-4 98,0-1 0,1 0 0,-3-19-1,3-6 49,2 1-1,1-1 0,2 0 0,10-56 0,-5 40 33,1-63-1,-8-155-233,1 260 25,-1 7-60,0-1 0,0 0-1,0 1 1,0-1 0,0 1-1,0-1 1,-1 1 0,1-1-1,-1 0 1,1 1 0,-1 0 0,0-1-1,0 1 1,-1-1 0,1 1-1,0 0 1,-1 0 0,-1-3-1,-7-10-6375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 0 7764,'0'3'2521,"0"40"5609,0 1-3563,0 161 37,0-203-4594,0-1 0,0 1 1,0-1-1,0 1 0,-1-1 0,1 1 0,0-1 1,-1 1-1,0-1 0,1 1 0,-1-1 0,0 1 1,0-1-1,0 0 0,1 1 0,-1-1 0,-1 0 1,1 0-1,0 0 0,0 0 0,0 0 0,-1 0 1,1 0-1,0 0 0,-1-1 0,1 1 0,-1 0 1,1-1-1,-1 1 0,1-1 0,-3 1 0,-6 1-6,1-1 0,-1-1 0,1 1 0,-13-2-1,4 0 12,-695 1 1959,458 10-1267,254-10-655,-1 0 0,1 0 0,0 0-1,0 0 1,-1 0 0,1 0 0,0-1 0,0 1-1,0 0 1,0-1 0,-1 1 0,1 0 0,0-1-1,0 1 1,0-1 0,0 0 0,0 1-1,0-1 1,0 0 0,-1-1 0,1 0 10,0 0-1,0 0 1,0-1 0,1 1-1,-1 0 1,1 0 0,-1 0 0,1-1-1,0-1 1,-1-7 21,-9-180 162,10 190-240,0 0 0,0 0-1,0-1 1,0 1-1,0 0 1,0 0 0,0 0-1,0-1 1,1 1 0,-1 0-1,0 0 1,1 0 0,-1 0-1,1-1 1,-1 1-1,1 0 1,0 0 0,-1 0-1,1 0 1,0 0 0,1-1-1,1 0 1,-2 1-5,-1 0-1,1 0 1,0 1 0,0-1 0,0 0-1,0 1 1,-1-1 0,1 1-1,0-1 1,0 1 0,0-1-1,0 1 1,0 0 0,0 0 0,0-1-1,0 1 1,2 0 0,37-3 242,57 3 0,-61 1-3786,0 0-4535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9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18088,'0'0'12099,"2"0"-12512,8 0 333,-8 0 26,-13 0-2715,8-20-2871,3 13 5485,0 9-1032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1121,'0'0'21529,"0"4"-20808,0 160-188,-1-163-895,0-1 0,0 0 0,0 1-1,0-1 1,0 0 0,0 0 0,0 0-1,0 0 1,0 0 0,0 0 0,0 0 0,0 0-1,0 0 1,0 0 0,0 0 0,0-1-1,0 1 1,-1-1 0,-4 0-1920,5-1 1873,0-1 0,1 1 0,-1-1 0,1 1 1,-1-1-1,1 1 0,0-1 0,0 1 0,0-1 0,0 1 0,1-4 0,0-1-20,-1-19 8686,0 35-6522,-1-8-1700,1 0-1,0-1 1,0 1 0,-1 0 0,1 0 0,0 0 0,-1-1 0,1 1 0,-1 0 0,1-1 0,-1 1 0,1 0 0,-1-1 0,1 1 0,-1-1 0,0 1 0,1-1 0,-1 1 0,0-1 0,0 1 0,1-1 0,-1 0 0,0 1 0,0-1 0,0 0 0,1 0 0,-1 1-1,0-1 1,0 0 0,0 0 0,0 0 0,-1 0 0,-39 0 701,25-1-464,16 1-272,0 0 0,0 0 0,0 0 0,-1 0 1,1 0-1,0 0 0,0 0 0,0 0 1,0 0-1,0 0 0,0 0 0,0 0 1,0 0-1,-1 0 0,1 0 0,0 0 1,0-1-1,0 1 0,0 0 0,0 0 1,0 0-1,0 0 0,0 0 0,0 0 0,0 0 1,0 0-1,-1 0 0,1 0 0,0 0 1,0-1-1,0 1 0,0 0 0,0 0 1,0 0-1,0 0 0,0 0 0,0 0 1,0 0-1,0 0 0,0-1 0,0 1 1,0 0-1,0 0 0,0 0 0,0 0 0,0 0 1,0 0-1,0 0 0,0 0 0,0-1 1,0 1-1,0 0 0,0 0 0,1 0 1,-1 0-1,0-21-2041,0-11-5322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21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308 125 1921,'0'-16'16034,"0"-1"-15060,0-56-1121,0 72 180,0 1 0,0-1 0,0 0 1,0 0-1,0 1 0,0-1 0,0 0 0,1 1 0,-1-1 1,0 0-1,0 0 0,1 1 0,-1-1 0,1 1 0,-1-1 1,1 0-1,-1 1 0,1-1 0,-1 1 0,1-1 0,-1 1 1,1-1-1,-1 1 0,1-1 0,0 1 0,-1 0 0,1-1 1,0 1-1,-1 0 0,1 0 0,1-1 0,26 0 2781,-20 1 207,-7 0-2985,-1 0-1,0 0 0,0 0 0,0 0 0,0 0 0,0 1 0,0-1 0,1 0 0,-1 0 0,0 0 0,0 0 0,0 0 0,0 0 1,0 0-1,0 0 0,0 0 0,1 0 0,-1 0 0,0 0 0,0 0 0,0 1 0,0-1 0,0 0 0,0 0 0,0 0 0,0 0 1,0 0-1,0 0 0,0 0 0,0 1 0,0-1 0,1 0 0,-1 0 0,0 0 0,0 0 0,0 0 0,0 1 0,0-1 0,0 0 1,0 0-1,0 0 0,-1 0 0,1 0 0,0 0 0,0 1 0,0-1 0,0 0 0,0 0 0,0 0 0,0 0 0,0 0 0,0 0 1,0 1-1,0 2 156,0 12 314,0-1-1,-1 1 0,0-1 1,-6 23-1,5-32-488,1 0 1,-1 0-1,-1 0 0,1-1 0,-1 1 0,1-1 0,-1 1 0,-1-1 1,1 0-1,-1 0 0,1-1 0,-1 1 0,0-1 0,0 1 0,-1-1 1,-7 4-1,4-3-261,-1 0 1,0 0-1,1-1 0,-1 0 1,0-1-1,-1 0 1,-16 2-1,0-3-3612,-39-3 0,-46-5-15752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24811,'0'-30'-4882,"14"-10"-3282,-14 16 2402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1441,'14'0'16952,"-1"0"-8045,0 0-5582,30 0-3856,-17 0 3172,3 3-2601,-18-1-43,1-1 1,19 0-1,58-1 3,89 0 0,-1 0 0,1232 0 0,-1241-7 0,512 7 0,-543-11 0,-25 0 0,164 4 0,-169 8 0,-70 0 0,0-1 0,44-6 0,-53 0 0,-18 4 0,-1 0 0,0 0 0,1 1 0,12 0 0,401 1 0,-325-7 0,-38-1 0,77 0 0,-86 8 0,58 0 0,-34 0 0,6 0 0,-80 0 0,-1 0 0,0 0 0,1 1 0,-1-1 0,1 0 0,-1 0 0,1 0 0,-1 0 0,0 0 0,1 0 0,-1 0 0,1 0 0,-1 0 0,1 0 0,-1 0 0,0 0 0,1-1 0,-1 1 0,1 0 0,-1 0 0,0 0 0,1 0 0,-1-1 0,0 1 0,1 0 0,-1 0 0,0-1 0,1 1 0,-1 0 0,0-1 0,1 1 0,-1 0 0,0-1 0,0 1 0,1-1 0,-1 1 0,0 0 0,0-1 0,0 0 0,-6-9 0,5 10 0,-11-12 0,-2 0 0,-21-13 0,13 8 0,1 2 0,-33-18 0,2 9 0,-12-6 0,56 26 0,-5-4 0,0 1 0,0 0 0,-19-5 0,9 7 0,23 5 0,0 0 0,-1-1 0,1 1 0,0 0 0,0 0 0,-1 0 0,1 0 0,0 0 0,0-1 0,0 1 0,0 0 0,-1 0 0,1 0 0,0-1 0,0 1 0,0 0 0,0 0 0,0 0 0,0-1 0,-1 1 0,1 0 0,0 0 0,0-1 0,0 1 0,0 0 0,0 0 0,0-1 0,0 1 0,0 0 0,0-1 0,0 1 0,0 0 0,0 0 0,0 0 0,1-1 0,-1 1 0,0 0 0,0 0 0,0-1 0,0 1 0,0 0 0,1-1 0,-1 1 0,1 0 0,0-1 0,0 1 0,-1 0 0,1 0 0,0 0 0,0 0 0,-1-1 0,1 1 0,0 0 0,0 0 0,0 0 0,-1 1 0,1-1 0,0 0 0,0 0 0,-1 0 0,1 1 0,1-1 0,36 13 0,-2 1 0,1 2 0,40 25 0,-12-8 0,125 43 0,-155-63 0,3-1 0,43 6 0,-39-9 0,-42-9 0,1 0 0,0 1 0,0-1 0,0 0 0,0 0 0,0 0 0,0 1 0,-1-1 0,1 1 0,0-1 0,0 0 0,0 1 0,-1-1 0,1 1 0,0 0 0,-1-1 0,1 1 0,0-1 0,-1 1 0,1 0 0,-1 0 0,1-1 0,-1 1 0,1 1 0,0 0 0,-1 1 0,1-1 0,-1 1 0,0 0 0,0-1 0,0 1 0,0-1 0,-1 1 0,1-1 0,-1 1 0,1-1 0,-1 1 0,0-1 0,0 1 0,0-1 0,0 0 0,0 1 0,-1-1 0,1 0 0,-1 0 0,1 0 0,-1 0 0,0 0 0,0 0 0,-3 2 0,-12 11 0,-1 0 0,-1-1 0,0-1 0,-38 19 0,23-15 0,-42 29 0,52-32 0,-1-1 0,-51 18 0,48-20 0,5-4 0,23-7 0,-1 1 0,0-1 0,1 0 0,-1 0 0,1 0 0,-1 0 0,0 0 0,1 0 0,-1 0 0,0 0 0,1 0 0,-1 0 0,1 0 0,-1 0 0,0 0 0,1 0 0,-1 0 0,1-1 0,-1 1 0,1 0 0,-2-1 0,-28-41 0,25 34 0,0-1 0,1 1 0,0-1 0,-4-15 0,-17-37 0,1 18 0,11 22 0,1-1 0,1 0 0,-13-40 0,17 37 0,3 7 0,-15-34 0,8 24 0,8 17 0,6 8 0,14 10 0,-5 0 0,20 11 0,58 43 0,-42-26 0,81 45 0,-35-23 0,-71-45 0,-19-11 0,-1 1 0,0-1 0,0 1 0,0 0 0,0 0 0,0 0 0,-1 0 0,1 0 0,3 4 0,-6-6 0,0 0 0,0 0 0,0 0 0,0 0 0,0 0 0,0 1 0,1-1 0,-1 0 0,0 0 0,0 0 0,0 0 0,0 0 0,0 1 0,0-1 0,0 0 0,0 0 0,0 0 0,0 0 0,0 1 0,0-1 0,0 0 0,0 0 0,0 0 0,0 1 0,0-1 0,0 0 0,0 0 0,0 0 0,0 0 0,-1 0 0,1 1 0,0-1 0,0 0 0,0 0 0,0 0 0,0 0 0,0 0 0,0 0 0,-1 1 0,1-1 0,0 0 0,0 0 0,0 0 0,0 0 0,0 0 0,-1 0 0,1 0 0,0 0 0,0 0 0,0 0 0,0 0 0,-1 0 0,1 0 0,0 0 0,0 0 0,0 0 0,0 0 0,-1 0 0,1 0 0,0 0 0,0 0 0,0 0 0,0 0 0,-1 0 0,-7 0 0,0 0 0,0 0 0,0 0 0,0-1 0,0-1 0,0 1 0,0-1 0,0-1 0,1 1 0,-1-1 0,1-1 0,-8-4 0,-61-38 0,-34-19 0,1 11 0,95 44 0,14 10 0,0 0 0,0-1 0,0 1 0,0 0 0,-1 0 0,1 0 0,0 0 0,0-1 0,0 1 0,0 0 0,0 0 0,0 0 0,0 0 0,0 0 0,0-1 0,0 1 0,0 0 0,0 0 0,0 0 0,0 0 0,0-1 0,0 1 0,0 0 0,0 0 0,0 0 0,0 0 0,1-1 0,-1 1 0,0 0 0,0 0 0,0 0 0,0 0 0,0 0 0,0 0 0,0-1 0,1 1 0,-1 0 0,0 0 0,0 0 0,0 0 0,0 0 0,0 0 0,1 0 0,-1 0 0,0 0 0,0 0 0,0 0 0,0 0 0,1 0 0,-1-1 0,0 1 0,0 0 0,0 0 0,0 1 0,1-1 0,-1 0 0,0 0 0,0 0 0,0 0 0,0 0 0,1 0 0,18-2 0,1 1 0,0 1 0,33 4 0,-51-4 0,10 1 0,0 1 0,0 1 0,0 0 0,0 0 0,0 1 0,-1 1 0,21 10 0,-8 0 0,42 35 0,-25-18 0,-40-32 0,0 1 0,-1-1 0,1 0 0,0 1 0,0-1 0,-1 1 0,1-1 0,-1 1 0,1-1 0,0 1 0,-1-1 0,1 1 0,-1 0 0,1-1 0,-1 1 0,1 0 0,-1 0 0,0-1 0,1 1 0,-1 1 0,-11-1 0,5-2 0,-77 2 0,30 1 0,-76-8 0,106 3 0,1-1 0,-1-1 0,1-1 0,0-1 0,0 0 0,0-2 0,-24-14 0,33 14 0,11 5 0,15 4 0,-8 0 0,78-1 0,90 0 0,-143 2 0,0 1 0,0 2 0,39 10 0,-56-10 0,-1 0 0,1 1 0,-1 1 0,0 0 0,-1 1 0,0 0 0,17 13 0,-27-19 0,1 1 0,0-1 0,0 0 0,0 0 0,0 1 0,0-1 0,-1 1 0,1 0 0,-1-1 0,1 1 0,-1 0 0,1 0 0,-1 0 0,0 0 0,0 0 0,0 0 0,0 1 0,0-1 0,-1 0 0,1 0 0,-1 1 0,1 3 0,-1-6 0,0 1 0,0-1 0,0 1 0,0-1 0,0 1 0,0 0 0,0-1 0,0 1 0,0-1 0,0 1 0,0-1 0,0 1 0,0-1 0,-1 1 0,1-1 0,0 1 0,0-1 0,-1 1 0,1-1 0,0 1 0,-1-1 0,1 0 0,0 1 0,-1-1 0,1 1 0,-1-1 0,1 0 0,-1 1 0,1-1 0,-1 0 0,-7 2 0,0 0 0,0-1 0,0-1 0,0 1 0,-1-1 0,-7-1 0,-28 0 0,30 2 0,-14 0 0,0-1 0,-32-3 0,51 1 0,0 1 0,0-1 0,0 0 0,0-1 0,1 0 0,-1-1 0,1 1 0,0-2 0,0 1 0,0-1 0,-7-6 0,11 7 0,-34-31 0,36 33 0,0 0 0,0-1 0,0 1 0,1 0 0,-1-1 0,1 1 0,0-1 0,0 1 0,0-1 0,0 1 0,0-1 0,0 0 0,1 0 0,-1-3 0,1 6 0,0-1 0,0 1 0,0-1 0,0 1 0,0-1 0,0 1 0,0-1 0,0 1 0,0-1 0,0 1 0,1-1 0,-1 1 0,0-1 0,0 1 0,0 0 0,1-1 0,-1 1 0,0-1 0,0 1 0,1 0 0,-1-1 0,0 1 0,1-1 0,-1 1 0,1 0 0,-1 0 0,0-1 0,1 1 0,-1 0 0,1 0 0,-1-1 0,1 1 0,-1 0 0,1 0 0,4-1 0,0 0 0,0 0 0,1 1 0,-1-1 0,0 1 0,0 1 0,0-1 0,0 1 0,0 0 0,0 0 0,0 0 0,0 1 0,-1-1 0,1 1 0,0 0 0,6 5 0,4 6 0,-2 0 0,0 1 0,0 0 0,-1 1 0,-1 1 0,15 26 0,-23-36 0,0 1 0,-1 0 0,0 0 0,0 1 0,0-1 0,-1 0 0,0 1 0,0-1 0,-1 1 0,1-1 0,-3 11 0,2-15 0,0-1 0,0 0 0,-1 0 0,1 0 0,-1 0 0,0 0 0,1 0 0,-1 0 0,0 0 0,0 0 0,0 0 0,-1 0 0,1-1 0,0 1 0,-1 0 0,1-1 0,-1 1 0,1-1 0,-1 1 0,0-1 0,0 0 0,1 0 0,-1 0 0,0 0 0,0 0 0,0 0 0,0 0 0,0-1 0,0 1 0,-1-1 0,1 1 0,0-1 0,0 0 0,0 0 0,0 0 0,-1 0 0,1 0 0,0-1 0,0 1 0,0-1 0,-4-1 0,-3 1 0,8 1 0,-1-1 0,1 1 0,0 0 0,-1 0 0,1-1 0,0 1 0,-1-1 0,1 0 0,0 1 0,-1-1 0,0-1 0,-1 0 0,1-1 0,-1 0 0,1 0 0,-1 0 0,1-1 0,-3-6 0,-36-54 0,32 52 0,1 1 0,0-2 0,1 1 0,0-1 0,1 0 0,1 0 0,0-1 0,-6-26 0,8 10 0,8 40 0,-5-8 0,6 12 0,-1 1 0,-1-1 0,0 1 0,-1 0 0,0 0 0,0 20 0,-3-54 0,0 5 0,0 38 0,0-15 95,0-1 1,1 0-1,0 0 0,0 0 0,5 13 1,-5-18-275,0 0 0,0 0 1,1 0-1,-1 0 0,1 0 1,-1-1-1,1 1 1,0-1-1,0 0 0,1 1 1,-1-1-1,0 0 0,1 0 1,-1 0-1,6 3 1,4-2-1251,-1 0 0,1 0 0,0-1 0,0-1 0,-1 0 0,1 0 0,16-2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 3201,'0'-1'22751,"0"-4"-20037,0 10 1128,1 130-3569,-4 240-287,-9 67 14,12-429 0,1 0 0,1 0 0,0 0 0,5 18 0,-7-29 0,0-2-3,1 1 1,-1 0-1,0-1 1,0 1-1,0 0 1,1-1-1,-1 1 1,0 0-1,1-1 1,-1 1-1,1-1 1,-1 1-1,1-1 1,-1 1-1,1-1 1,-1 1-1,1-1 1,-1 0-1,1 1 1,0-1-1,-1 0 1,1 1-1,-1-1 1,1 0-1,0 0 1,-1 1-1,1-1 1,0 0-1,0 0 1,-1 0-1,1 0 1,0 0-1,0 0 1,40 0-1181,-14-8-2485,-26 7 3004,1 0-1,-1 0 1,1 0 0,-1 0-1,1-1 1,-1 1-1,0 0 1,0-1-1,1 1 1,0-3-1,1-1-2372,-1 0 0,0 0-1,-1 0 1,3-10 0,-4 15 2903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 0 5442,'0'2'27093,"-7"94"-26814,2-41-326,2 0 47,-10 98 0,5-59 0,4-44 0,-12 66 0,0-28 0,15-83 0,0-2 0,-1 1 0,1 0 0,-1 0 0,0 0 0,0-1 0,0 1 0,0-1 0,-1 1 0,1-1 0,-1 0 0,0 0 0,0 0 0,0-1 0,0 1 0,-1-1 0,1 1 0,-1-1 0,1 0 0,-1 0 0,-7 2 0,-4 1 0,-1-1 0,0 0 0,0-1 0,-26 2 0,-152 3 0,25-1 0,46 7 0,82-11 72,32-3-132,1 0-1,0 0 1,-1 1-1,1 1 1,0-1-1,0 1 1,-1 1-1,-9 3 1,13-1-1113,8-3-1371,20-7-7065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22:32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1681,'0'9'25438,"0"8"-21436,0-15-3183,0-1-131,0-1-683,0 0 0,1 1 0,-1-1 0,0 0-1,0 1 1,0-1 0,1 0 0,-1 1 0,0-1-1,0 0 1,1 1 0,-1-1 0,0 0 0,0 0 0,1 1-1,-1-1 1,0 0 0,1 0 0,-1 0 0,1 0-1,-1 1 1,0-1 0,1 0 0,-1 0 0,0 0-1,1 0 1,-1 0 0,1 0 0,-1 0 0,0 0 0,1 0-1,-1 0 1,0 0 0,1 0 0,0-1 0,14-2-40,8-9 35,-18 8 0,1 0 0,0 1 0,0 0 0,7-2 0,4 2 0,1 0 0,0 2 0,26 0 0,-40 1 0,-1 1 0,1-1 0,-1 1 0,1 0 0,-1 0 0,5 2 0,-4-2 0,0 1 0,0-1 0,0 0 0,1 0 0,-1 0 0,7 0 0,197-1 0,-206 0 0,0 0 0,0 0 0,0 0 0,0 1 0,-1-1 0,1 1 0,0 0 0,0 0 0,0-1 0,0 1 0,0 0 0,-1 0 0,1 1 0,-1-1 0,1 0 0,-1 1 0,1-1 0,-1 0 0,1 1 0,-1 0 0,0-1 0,0 1 0,0 0 0,1 3 0,0-2 0,-1-1 0,1 1 0,0-1 0,0 1 0,0-1 0,0 0 0,0 0 0,1 0 0,2 3 0,8 2 0,-10-4 0,1-1 0,0 1 0,0-1 0,0 0 0,0 0 0,0 0 0,1-1 0,-1 0 0,0 0 0,1 0 0,-1 0 0,7 0 0,-9-1 0,-1 0 0,1-1 0,0 1 0,-1 0 0,1-1 0,0 1 0,-1-1 0,1 1 0,-1-1 0,1 0 0,-1 0 0,1 0 0,-1 0 0,1 0 0,-1 0 0,0 0 0,0 0 0,1 0 0,-1-1 0,1-1 0,-1 2 0,0-1 0,0 1 0,0 0 0,1-1 0,-1 1 0,0 0 0,0 0 0,1 0 0,-1 0 0,1 0 0,-1 0 0,1 1 0,-1-1 0,1 0 0,0 1 0,-1-1 0,1 1 0,0 0 0,-1-1 0,4 1 0,38 0 0,-40 0 0,-1 0 0,0 0 0,0 0 0,0 1 0,0-1 0,0 0 0,1 1 0,-1 0 0,0-1 0,0 1 0,0 0 0,0 0 0,-1 0 0,1 1 0,0-1 0,0 0 0,-1 1 0,1-1 0,0 1 0,-1-1 0,0 1 0,1 0 0,-1-1 0,0 1 0,0 0 0,0 0 0,0 0 0,1 4 0,0-2 0,0 0 0,0 0 0,1-1 0,-1 1 0,5 4 0,-5-6 0,1-1 0,-1 0 0,1 0 0,-1 0 0,1 0 0,-1-1 0,1 1 0,0-1 0,-1 1 0,1-1 0,0 0 0,0 0 0,4-1 0,-3 1 0,-1 0 0,1-1 0,-1 1 0,1-1 0,-1 0 0,0 1 0,1-2 0,-1 1 0,0 0 0,5-3 0,-1-7 0,-6 10 0,0-1 0,-1 1 0,1 0 0,0-1 0,0 1 0,0 0 0,-1 0 0,1 0 0,1 0 0,-1 0 0,0 0 0,0 0 0,0 0 0,0 0 0,1 1 0,-1-1 0,0 0 0,3 0 0,12-1 0,-1 1 0,1 0 0,17 3 0,-4-2 0,-28 0 0,0 0 0,1 0 0,-1 0 0,0 0 0,1 0 0,-1 0 0,1 0 0,-1 0 0,0 0 0,1 1 0,-1-1 0,0 1 0,1-1 0,-1 1 0,0-1 0,0 1 0,1 0 0,-1-1 0,0 1 0,0 0 0,1 1 0,6 3 0,-3-4 0,1 0 0,0-1 0,0 0 0,9 0 0,-5-1 0,-8 1 0,0 0 0,1-1 0,-1 0 0,1 1 0,-1-1 0,0 0 0,1 0 0,-1 0 0,0 0 0,0-1 0,0 1 0,0 0 0,3-3 0,13-8 0,-10 10 0,0 0 0,0 0 0,1 0 0,-1 1 0,0 1 0,1-1 0,14 2 0,-4-1 0,4 2 0,-18 0 0,1-1 0,0 0 0,0 0 0,0 0 0,7 0 0,-3-1 0,-9 0 0,0-1 0,0 1 0,0 0 0,0-1 0,0 1 0,0-1 0,0 1 0,0-1 0,0 1 0,-1-1 0,1 0 0,0 0 0,0 1 0,0-1 0,-1 0 0,1 0 0,0 0 0,-1 0 0,1 0 0,-1 0 0,1 0 0,-1 0 0,1 0 0,-1 0 0,0 0 0,1 0 0,-1 0 0,0 0 0,0-2 0,3-5 0,-3 6 0,1 0 0,-1 0 0,1 1 0,0-1 0,0 0 0,0 0 0,0 0 0,0 0 0,0 1 0,0-1 0,1 1 0,-1-1 0,1 1 0,-1-1 0,1 1 0,0 0 0,-1 0 0,1-1 0,0 1 0,0 1 0,0-1 0,0 0 0,0 0 0,0 1 0,0-1 0,0 1 0,0-1 0,0 1 0,0 0 0,0 0 0,3 0 0,6 0 0,23-1 0,-32 1 0,-1 0 0,1 0 0,-1 0 0,1 0 0,-1 0 0,1 1 0,-1-1 0,1 1 0,-1-1 0,0 1 0,1-1 0,-1 1 0,0 0 0,1-1 0,-1 1 0,2 2 0,-2-2 0,-1 0 0,1-1 0,0 1 0,0 0 0,0 0 0,0 0 0,0-1 0,0 1 0,0 0 0,0-1 0,0 1 0,0-1 0,0 1 0,0-1 0,0 0 0,1 1 0,1-1 0,25 1 0,-11-2 0,-13 0 0,0 0 0,1 0 0,-1-1 0,0 1 0,0-1 0,0 0 0,0 0 0,0-1 0,0 1 0,-1-1 0,1 0 0,-1 0 0,0 0 0,4-4 0,-2 2 0,0 0 0,0 1 0,0 0 0,1 0 0,8-5 0,-7 8 0,0 0 0,0 0 0,0 0 0,-1 1 0,1 0 0,8 1 0,-2 0 0,-10-1 0,0 0 0,-1 0 0,1 0 0,0 1 0,0-1 0,-1 1 0,1 0 0,0-1 0,-1 1 0,1 1 0,-1-1 0,1 0 0,-1 1 0,0-1 0,1 1 0,-1-1 0,0 1 0,0 0 0,0 0 0,2 3 0,-2-2 0,0-1 0,1 0 0,-1 1 0,0-1 0,1 0 0,0 0 0,0-1 0,-1 1 0,1 0 0,0-1 0,5 2 0,20 0 0,56 1 0,-74-4 0,-3-1 0,-1 1 0,0 1 0,0-1 0,10 3 0,-13-2 0,0 0 0,-1 0 0,1 0 0,0 1 0,-1-1 0,1 1 0,-1 0 0,1 0 0,-1 0 0,0 0 0,0 0 0,2 3 0,-1-3 0,-1 1 0,1-1 0,0 0 0,0 0 0,0 0 0,0-1 0,0 1 0,0-1 0,1 1 0,-1-1 0,0 0 0,1-1 0,-1 1 0,1 0 0,-1-1 0,1 0 0,-1 0 0,1 0 0,-1 0 0,1 0 0,-1-1 0,1 0 0,-1 0 0,1 0 0,-1 0 0,0 0 0,0 0 0,6-4 0,14-16 0,-22 20 0,1 0 0,-1 1 0,1-1 0,0 0 0,-1 1 0,1-1 0,0 1 0,-1-1 0,1 1 0,0 0 0,-1 0 0,1-1 0,0 1 0,0 1 0,-1-1 0,1 0 0,2 1 0,1-1 0,1 0 0,-1 0 0,0 0 0,1 0 0,-1 1 0,0 0 0,0 0 0,0 0 0,0 1 0,0-1 0,0 1 0,5 3 0,5-4 0,3-1 0,-7 1 0,-1-1 0,1 0 0,0 0 0,0-2 0,-1 1 0,11-4 0,-16 2 272,-4 2-365,0 1 0,0-1 1,-1 1-1,1-1 1,0 1-1,0-1 1,0 1-1,0 0 1,0-1-1,0 1 1,0 0-1,0 0 0,0 0 1,0 0-1,0 0 1,0 0-1,0 0 1,0 0-1,1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12646,'0'0'10325,"0"7"-4243,0 87-2720,-14 61-3010,14-14-352,0-49 0,0-12 0,0-19 0,0-7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 9044,'0'0'9791,"-7"0"-7056,4 0-2588,1 0-1,-1 0 1,0 0 0,0 1 0,1 0-1,-1-1 1,0 1 0,1 0-1,-1 0 1,1 0 0,-1 1 0,1-1-1,-1 1 1,1-1 0,0 1 0,0 0-1,0 0 1,0 0 0,0 0 0,0 0-1,0 0 1,1 0 0,-1 1-1,1-1 1,-2 6 0,-48 88 1120,50-95-1244,0 1-1,0 0 0,0 0 1,0-1-1,1 1 1,-1 0-1,1 0 0,-1 0 1,1 0-1,0 0 1,0 0-1,0-1 0,0 1 1,1 4-1,-1-5-8,0 0-1,1 0 0,-1 0 1,1-1-1,-1 1 1,1 0-1,0 0 1,-1 0-1,1 0 0,0-1 1,-1 1-1,1 0 1,0-1-1,0 1 0,0 0 1,0-1-1,0 1 1,0-1-1,1 1 1,4 1 237,0-1 0,1 0 1,-1 0-1,0-1 1,1 1-1,9-2 1,-5 1 678,-11 0-896,1 1-1,-1 0 1,0-1 0,1 1 0,-1-1-1,0 1 1,0 0 0,1 0-1,-1-1 1,0 1 0,0 0 0,0-1-1,0 1 1,0 0 0,0 0-1,0-1 1,0 1 0,-1 1 0,1-1 45,0 8 24,1-7-128,-1 0 1,0 1 0,0-1-1,0 0 1,0 1 0,0-1-1,0 0 1,-1 0-1,1 1 1,-1-1 0,1 0-1,-1 0 1,0 0 0,0 1-1,0-1 1,0 0-1,0 0 1,-1-1 0,1 1-1,-1 0 1,1 0 0,-1-1-1,0 1 1,-2 1-1,-6 3-1389,-1-1 1,1 0-1,-14 4 0,-64 20-16208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1569 684 18889,'0'-13'13793,"1"30"-13772,0-1 0,2 0 1,0 0-1,7 24 0,-4-23-25,-2 0 0,0 0 0,-1 1-1,1 29 1,-3-24 4,-1-16 0,1 0 0,-1 0 0,0 0 0,-1 0 0,0 0 0,-1 7 0,1-13 0,0 1 0,1 0 0,-1-1 0,0 0 0,0 1 0,0-1 0,0 1 0,0-1 0,0 0 0,0 0 0,0 1 0,0-1 0,-1 0 0,1 0 0,-1 0 0,1-1 0,0 1 0,-1 0 0,1 0 0,-1-1 0,0 1 0,1-1 0,-1 1 0,1-1 0,-1 0 0,0 0 0,1 0 0,-1 0 0,-3 0 0,2 0 0,0 0 0,-1 1 0,1-1 0,-1-1 0,1 1 0,-1 0 0,1-1 0,0 0 0,-1 0 0,1 0 0,0 0 0,0 0 0,-1-1 0,1 1 0,0-1 0,0 0 0,1 0 0,-5-3 0,-22-25-763,-35-50 0,64 80 765,0 1 0,0-1 0,0 0 0,0 0 1,0 0-1,0 0 0,0 0 0,0 0 0,0 0 0,0 0 0,0 0 0,0 0 1,0 0-1,0 0 0,0 0 0,0 1 0,0-1 0,0 0 0,0 0 0,0 0 1,0 0-1,0 0 0,-1 0 0,1 0 0,0 0 0,0 0 0,0 0 0,0 0 0,0 0 1,0 0-1,0 0 0,0 0 0,0 0 0,0 0 0,0 0 0,0 0 0,0 0 1,0 0-1,0 0 0,-1 0 0,1 0 0,0 0 0,0 0 0,0 0 0,0 0 1,0 0-1,0 0 0,0 0 0,0 0 0,0 0 0,0 0 0,0 0 0,0 0 1,0 0-1,-1 0 0,1 0 0,0 0 0,0 0 0,0 0 0,0 0 0,0 0 0,0 0 1,0 0-1,0 0 0,0 0 0,0 0 0,0 0 0,0-1 0,0 1 1,-2 11 59,2 25-93,0-23-2,0-12 32,0 0 1,0 0-1,0 0 1,0 0-1,0 0 1,-1 0-1,1 0 1,0 1-1,-1-1 1,1 0-1,-1 0 1,1 0-1,-1-1 1,1 1-1,-1 0 1,0 0-1,1 0 1,-1 0-1,0 0 1,0-1-1,0 1 1,0 0-1,0-1 1,0 1-1,1-1 1,-3 1-1,-9 6-29,0 0 0,-1-1 0,1-1 0,-1 0 0,0-1 0,-1-1 0,-18 4 0,29-7-42,0 0 0,1 0 0,-1 0 0,0 0 0,0-1 0,0 1 0,0-1-1,0 1 1,0-1 0,0 0 0,0 0 0,1 0 0,-1-1 0,0 1 0,1-1 0,-1 0-1,1 1 1,0-1 0,-1 0 0,-1-2 0,-3-5-163,0 1 1,0-1-1,-10-18 1,5 7 85,10 16 162,-1-1-1,1 1 1,0 0 0,1-1 0,-1 1-1,1-1 1,-2-5 0,3 8 837,0 6 1088,0-1-914,0-2-1012,0 0 0,0 1 0,-1-1 0,1 0 0,0 1 0,-1-1-1,1 0 1,0 0 0,-1 1 0,0-1 0,1 0 0,-1 0 0,0 0 0,1 0 0,-1 0 0,0 0 0,0 0 0,0 0 0,0 0 0,0 0 0,0 0 0,-2 1 0,-9 5-8,1 1 0,-1-1 0,0-1 0,-1-1 0,1 1 0,-1-2 1,0 0-1,-1 0 0,1-1 0,-15 1 0,-46 4-4,-82 8 0,126-14 0,-1-2 0,-57-6 0,79 4 0,0 0 0,-1 0 0,1-1 0,1 0 0,-1 0 0,-9-6 0,15 8 0,0-1 0,0 0 0,1 0 0,-1 0 0,0 0 0,1 0 0,-1-1 0,1 1 0,-1-1 0,1 0 0,0 0 0,0 1 0,1-1 0,-1-1 0,1 1 0,-1 0 0,-1-7 0,1-28 0,2 17 0,-1 17 0,-1 6 0,1-1 0,0 1 0,0-1 0,0 1 0,0-1 0,-1 1 0,1-1 0,-1 0 0,1 0 0,-1 1 0,1-1 0,-1 0 0,0 0 0,1-1 0,-1 1 0,-2 1 0,-33 13 0,0-1 0,0-2 0,-2-1 0,-58 8 0,41-14 0,22-2 0,-38 7 0,63-3 0,8-7 0,1 0 0,0 0 0,0 0 0,0 0 0,-1 0 0,1 0 0,0 0 0,0 1 0,-1-1 0,1 0 0,0 0 0,0 0 0,-1 0 0,1 0 0,0 0 0,0 0 0,-1 0 0,1 0 0,0 0 0,0 0 0,-1-1 0,1 1 0,0 0 0,0 0 0,0 0 0,-1 0 0,1 0 0,0 0 0,0 0 0,-1-1 0,1 1 0,0 0 0,0 0 0,0 0 0,0-1 0,-1 1 0,1 0 0,0 0 0,0 0 0,0-1 0,0 1 0,0 0 0,0 0 0,0-1 0,0 1 0,-1 0 0,1 0 0,0-1 0,0 1 0,-3-19 0,2 10 0,-4-7 0,3 12 0,1-1 0,0 1 0,0-1 0,0 1 0,0-1 0,1 0 0,0-9 0,-1-70 0,-1 21 0,10-89 0,-2 97 0,11-147 0,-5 18 0,-10 124 0,-2 48 0,0 11-54,0 1 1,0-1-1,0 1 1,0-1-1,0 0 1,0 1-1,0-1 1,1 1-1,-1-1 1,0 0-1,0 1 1,0-1-1,1 1 1,-1-1-1,0 1 1,1-1-1,-1 1 1,0-1-1,1 1 1,-1-1-1,1 1 1,-1 0-1,1-1 1,-1 1-1,1-1 0,-1 1 1,1 0-1,-1 0 1,1-1-1,0 1 1,-1 0-1,2 0 1,56-27-8778</inkml:trace>
  <inkml:trace contextRef="#ctx0" brushRef="#br0" timeOffset="1">363 466 25292,'0'0'6162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6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845 102 6803,'0'-31'20169,"14"31"-17167,-12 0-2917,1 0 0,-1 0 0,0 0 0,0 1 0,0-1 0,0 0 0,0 1 0,0 0 0,0-1 0,0 1 0,0 0 0,0 0 0,-1 0 0,1 0 0,0 0 0,0 1 0,-1-1 0,1 1 0,-1-1 0,3 3 0,0 4 36,1-1 0,-1 1 0,-1 0 0,5 12 0,-2-5 29,1 2-114,0 0 0,-2 0 0,0 1 0,-1-1 1,0 1-1,1 34 0,-4-11-36,-3 54 0,1-82 0,0-1 0,-1 1 0,-1-1 0,-7 24 0,5-26 0,0 1 0,-1 0 0,1-1 0,-2 0 0,0 0 0,0-1 0,-1 0 0,0 0 0,0-1 0,-1 0 0,-14 10 0,9-9 0,0 0 0,-1-1 0,0-1 0,-1-1 0,0 0 0,0-1 0,-24 5 0,11-5 0,-1-2 0,1-1 0,-1-1 0,0-1 0,0-2 0,1-1 0,-1-1 0,-49-15 0,51 11 0,1-2 0,0-1 0,1-1 0,0-1 0,1-2 0,-25-17 0,29 16 0,-45-36 0,59 45 0,0 0 0,0-1 0,1 1 0,0-1 0,0-1 0,-5-10 0,3 2 0,1 1 0,1-1 0,0-1 0,2 1 0,0-1 0,1 0 0,0 0 0,1-34 0,1 43 0,2 0 0,-1 1 0,1-1 0,1 0 0,0 1 0,0-1 0,0 1 0,1 0 0,1 0 0,-1 0 0,1 0 0,1 0 0,-1 1 0,1 0 0,0 0 0,1 0 0,0 1 0,0-1 0,0 1 0,1 1 0,7-6 0,3 1 0,1 0 0,0 1 0,1 1 0,-1 0 0,1 2 0,1 0 0,-1 1 0,35-3 0,6 6-125,-53 2-589,-1 0 0,1-1 0,-1 0 0,10-2 0,91-23-14752</inkml:trace>
  <inkml:trace contextRef="#ctx0" brushRef="#br0" timeOffset="1">566 374 28253,'0'17'4514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24811,'0'-30'-4882,"14"-10"-3282,-14 16 2402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1921,'0'0'30699,"2"0"-30571,523 0-109,-293-9-19,-101 9 0,334 8 0,-302-4 0,-7-1 0,-21 1 0,-77 5 0,28 2 0,-50-10 0,-3 0 0,46 7 0,8 3 0,91-1 0,1 0 0,-137-5 0,80 4 0,118-2 0,16 1 0,-76-5 0,-93-4 0,21 7 0,9 2 0,-15-9 0,263 10 0,-274-6 0,-57-4 0,66 10 0,-66-3 0,67 2 0,1450-8 0,-1542 0 0,-18 0 0,-89 0 0,94-1 0,0 1 0,0 0 0,0-1 0,0 0 0,0 0 0,0 0 0,0-1 0,0 1 0,1-1 0,-5-2 0,-35-27 0,33 22 0,-1 1 0,1 1 0,-2-1 0,-13-5 0,-15-7 0,-44-27 0,48 25 0,22 20 0,14 1 0,-1 1 0,1 0 0,-1 0 0,1 0 0,-1 0 0,1 0 0,-1 0 0,1 0 0,0 1 0,-1-1 0,1 0 0,-1 0 0,1 0 0,-1 0 0,1 0 0,0 1 0,-1-1 0,1 0 0,-1 0 0,1 1 0,0-1 0,-1 0 0,1 1 0,0-1 0,0 0 0,-1 1 0,1-1 0,-1 1 0,0 8 0,-1-1 0,1 1 0,1 0 0,0 0 0,0 0 0,1 0 0,1 10 0,-1-7 0,11 183 0,-12-172 0,0-46 0,0-152 0,1 151 0,1 0 0,1 1 0,7-24 0,-3 8 0,-2 3 0,-5 29 0,1 1 0,-1-1 0,2 1 0,-1 0 0,1-1 0,4-8 0,-6 14 0,0 1 0,0 0 0,0-1 0,0 1 0,0-1 0,0 1 0,0 0 0,1-1 0,-1 1 0,0 0 0,0 0 0,1-1 0,-1 1 0,0 0 0,0 0 0,1-1 0,-1 1 0,0 0 0,1 0 0,-1-1 0,0 1 0,1 0 0,-1 0 0,0 0 0,1 0 0,-1 0 0,0 0 0,1 0 0,-1-1 0,0 1 0,1 0 0,-1 0 0,0 0 0,1 0 0,-1 1 0,1-1 0,-1 0 0,0 0 0,1 0 0,-1 0 0,0 0 0,1 0 0,-1 0 0,0 1 0,1-1 0,-1 0 0,0 0 0,1 1 0,-1-1 0,0 0 0,0 0 0,1 1 0,-1-1 0,0 0 0,0 1 0,1-1 0,1 3 0,-1-3 0,9 8 0,1 0 0,0-1 0,1 0 0,-1-1 0,19 7 0,56 12 0,100 48 0,-2-1 0,-151-61 0,5 4 0,-37-15 0,-1 0 0,0 0 0,1 0 0,-1 0 0,0 0 0,1 1 0,-1-1 0,0 0 0,1 0 0,-1 1 0,0-1 0,1 0 0,-1 0 0,0 1 0,0-1 0,1 0 0,-1 1 0,0-1 0,0 0 0,0 1 0,0-1 0,1 0 0,-1 1 0,0-1 0,0 1 0,0-1 0,0 0 0,0 1 0,0 0 0,0-1 0,0 0 0,0 1 0,0-1 0,0 1 0,0-1 0,0 1 0,0-1 0,0 0 0,-1 1 0,1-1 0,0 1 0,0-1 0,0 0 0,-1 1 0,1-1 0,0 0 0,0 1 0,-1-1 0,1 0 0,0 1 0,-1-1 0,1 0 0,0 0 0,-1 0 0,1 1 0,-1-1 0,1 0 0,-1 0 0,-47 23 0,-132 63 0,132-65 0,-2-2 0,-54 13 0,67-24 0,1 1 0,-1 2 0,2 1 0,-42 20 0,46-19 0,29-75 0,2 13 0,1 0 0,12-69 0,-9 101 0,-1 5 0,0 0 0,-2 0 0,2-14 0,-3 26 0,0 0 0,0-1 0,0 1 0,0-1 0,0 1 0,0-1 0,0 1 0,0-1 0,0 1 0,0-1 0,0 1 0,1-1 0,-1 1 0,0 0 0,0-1 0,0 1 0,1-1 0,-1 1 0,0 0 0,1-1 0,-1 1 0,0 0 0,1-1 0,-1 1 0,0 0 0,1-1 0,-1 1 0,0 0 0,1 0 0,-1-1 0,1 1 0,-1 0 0,1 0 0,-1 0 0,1 0 0,-1 0 0,1 0 0,-1 0 0,0 0 0,1 0 0,-1 0 0,1 0 0,-1 0 0,1 0 0,-1 0 0,1 0 0,-1 0 0,1 0 0,0 1 0,4-1 0,21 0 0,-11-1 0,0 1 0,-1 0 0,1 1 0,-1 1 0,1 0 0,-1 1 0,0 0 0,0 2 0,0-1 0,25 13 0,-17-6 0,19 11 0,61 22 0,-99-43 0,-1-1 0,1 1 0,-1 0 0,1 0 0,0 0 0,-1 0 0,1 0 0,-1 1 0,4 2 0,-21-4 0,10-1 0,-100 2 0,-155-3 0,245 0 0,-1 0 0,0-1 0,0 0 0,1-1 0,-25-10 0,35 11 0,10 1 0,27 5 0,-17-1 0,-1 1 0,-1 1 0,1 1 0,0 0 0,-1 0 0,0 1 0,-1 1 0,1 0 0,20 17 0,-32-24 0,-1 1 0,1-1 0,-1 1 0,1 0 0,-1 0 0,1-1 0,-1 1 0,0 0 0,1 0 0,-1 0 0,0-1 0,1 1 0,-1 0 0,0 0 0,0 0 0,0 0 0,0 0 0,0-1 0,0 1 0,0 0 0,0 0 0,0 0 0,-1 1 0,1 2 0,0-1 0,0 0 0,0 0 0,0 1 0,0-1 0,0 0 0,-1 0 0,1 0 0,-1 0 0,0 0 0,0 0 0,0 0 0,-2 2 0,0-2 0,0 0 0,0 0 0,-1 0 0,0-1 0,1 0 0,-1 0 0,0 0 0,0 0 0,-5 1 0,-5 3 33,-3 2-196,-1-1 0,0 0 0,-27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6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2241,'0'-16'27413,"0"24"-26066,1 10-1026,0 0 0,2 0 0,5 22 0,2 8-52,-5-3-196,-3 1 0,-3 57 0,0-26-79,1 240 6,0-305 61,1 0 1,5 22-1,-4-23-369,0-1 1,1 20-1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1858 22 8084,'0'6'13993,"-2"30"-12000,-2 0 0,-10 45 0,6-42-1198,2 0 0,-2 52 0,8 355 285,1-444-1081,-1 0 0,-1 0 0,1 1 0,0-1-1,0 0 1,-1 0 0,0 1 0,1-1 0,-1 0 0,0 0 0,0 0 0,0 0-1,0 0 1,0 0 0,0 0 0,-1-1 0,1 1 0,-1 0 0,1-1-1,-1 1 1,0-1 0,0 1 0,1-1 0,-1 0 0,0 0 0,0 1 0,0-2-1,0 1 1,-1 0 0,-2 1 0,-6 0-19,0 0 0,-1-1 0,1 0 0,0-1 0,-12-1 0,3 1-78,15 0 50,-1 0 0,0 0 0,0 0 0,1-1 1,-1 0-1,0 0 0,1 0 0,-1-1 0,1 0 1,-1 0-1,-8-5 0,-10-21-99,16 19 100,5 6 36,0-1 0,0 1 0,0 0 0,1-1 0,0 1 0,-1-1 0,1 0 0,0 0-1,1 1 1,-1-1 0,1-1 0,0 1 0,0 0 0,-1-8 0,-22-86 63,15 66 2,-9-54 0,15 60 2,2-1-1,1 1 1,1-1-1,2 0 1,8-42-1,15-54-41,-24 92-31,-2 21 57,0 17 430,0 438 51,7-363-475,0 7-39,-7-51-140,-7-34 66,-43 11 13,-1-2 1,-1-3 0,-66 6-1,34-4-293,37-5-333,-67 2 0,3-9-1161,105 0 1681,0 0 0,0 0 0,1-1 0,-1 0 0,0 0 0,0-1 0,0 1 0,1-1-1,-10-5 1,13 6 134,0 0 0,1-1-1,-1 1 1,1 0-1,0-1 1,-1 0-1,1 1 1,0-1-1,0 0 1,0 0 0,0 0-1,0 0 1,0 0-1,1 0 1,-1 0-1,0 0 1,1 0 0,0 0-1,-1-4 1,2-45 209,0 34-51,-1-14 218,-1 22-317,1 1-1,1-1 1,-1 0 0,2 1 0,3-18 0,7-12 50,-8 28-36,0 1 0,-1-1 0,0-1 0,-1 1 0,0 0 0,-1-1 0,0 1 0,-1-1 0,0 1 0,-2-16 0,0 16 38,-1-1 0,0 1 0,0 0-1,-1 1 1,-1-1 0,0 1 0,0 0 0,-1 0-1,0 0 1,0 1 0,-1 0 0,0 0 0,-1 0-1,1 1 1,-1 0 0,-1 1 0,1 0 0,-1 0-1,0 1 1,-1 0 0,1 1 0,-1-1 0,0 2-1,0 0 1,0 0 0,-1 1 0,-15-2 0,11 2 26,1 2 1,-1-1-1,0 2 1,0 0-1,-23 5 1,33-5-113,0 1-1,0 0 1,0 0-1,1 1 1,-1-1 0,1 1-1,-1 0 1,1 0-1,0 0 1,0 1 0,1-1-1,-1 1 1,1 0 0,0 0-1,0 1 1,0-1-1,0 1 1,1-1 0,-1 1-1,0 5 1,0-4-28,1 1 1,0-1-1,0 1 0,1 0 1,0-1-1,0 1 1,1 0-1,-1 0 0,2 7 1,-1-12-1,0 0 0,1 1 0,-1-1-1,0 0 1,1 0 0,0-1 0,-1 1 0,1 0 0,0 0 0,0 0 0,0 0 0,0 0-1,0-1 1,1 1 0,-1-1 0,0 1 0,1-1 0,-1 1 0,1-1 0,0 0 0,-1 0-1,1 1 1,0-1 0,0-1 0,0 1 0,0 0 0,0 0 0,-1-1 0,1 1 0,1-1 0,-1 1-1,0-1 1,0 0 0,0 0 0,2 0 0,11 0-251,0-1 0,0-1 0,0 0-1,0-1 1,0-1 0,-1 0 0,19-8 0,-13 6 326,1 1 1,0 1 0,0 1-1,0 1 1,0 0-1,43 4 1,-18-1 294,-43-1-302,1 0 0,-1 0-1,0 0 1,1 0 0,-1 1 0,0-1 0,1 1 0,-1 0-1,0 0 1,0 0 0,0 0 0,0 1 0,0 0 0,0-1 0,0 1-1,0 0 1,3 3 0,-3-1 2,-1 0 0,1 0-1,-1 0 1,1 0 0,-1 1-1,0-1 1,-1 1 0,1-1 0,-1 1-1,1 9 1,17 58 124,-12-48-130,-6-22-31,-1 0 0,1 0 1,-1 0-1,1 0 0,-1 1 0,0-1 0,0 0 0,0 0 1,0 0-1,-1 1 0,1-1 0,0 0 0,-1 0 0,0 0 1,1 0-1,-1 0 0,0 0 0,0 0 0,0 0 0,0 0 1,-1 0-1,1-1 0,0 1 0,-1 0 0,1-1 0,-1 1 1,0-1-1,1 1 0,-1-1 0,0 0 0,-2 1 0,-6 6 10,1-1-3,-1 0 0,0-1 0,0-1 0,0 0 0,-1 0 0,0-1 0,0 0 0,0-1 1,0 0-1,-19 2 0,6 0 54,-143 17 306,129-19-342,-314 26-576,232-26 652,82-4 203,36 1-251,-1-1-1,1 1 0,0-1 0,0 0 0,0 0 0,0 0 0,0 0 0,0 0 0,1 0 0,-1-1 0,0 1 0,1-1 0,-1 1 0,1-1 0,-1 0 1,1 1-1,0-1 0,-1 0 0,1 0 0,0 0 0,0 0 0,0 0 0,0-3 0,-3-4 98,0-1 0,1 0 0,-3-19-1,3-6 49,2 1-1,1-1 0,2 0 0,10-56 0,-5 40 33,1-63-1,-8-155-233,1 260 25,-1 7-60,0-1 0,0 0-1,0 1 1,0-1 0,0 1-1,0-1 1,-1 1 0,1-1-1,-1 0 1,1 1 0,-1 0 0,0-1-1,0 1 1,-1-1 0,1 1-1,0 0 1,-1 0 0,-1-3-1,-7-10-6375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 0 7764,'0'3'2521,"0"40"5609,0 1-3563,0 161 37,0-203-4594,0-1 0,0 1 1,0-1-1,0 1 0,-1-1 0,1 1 0,0-1 1,-1 1-1,0-1 0,1 1 0,-1-1 0,0 1 1,0-1-1,0 0 0,1 1 0,-1-1 0,-1 0 1,1 0-1,0 0 0,0 0 0,0 0 0,-1 0 1,1 0-1,0 0 0,-1-1 0,1 1 0,-1 0 1,1-1-1,-1 1 0,1-1 0,-3 1 0,-6 1-6,1-1 0,-1-1 0,1 1 0,-13-2-1,4 0 12,-695 1 1959,458 10-1267,254-10-655,-1 0 0,1 0 0,0 0-1,0 0 1,-1 0 0,1 0 0,0-1 0,0 1-1,0 0 1,0-1 0,-1 1 0,1 0 0,0-1-1,0 1 1,0-1 0,0 0 0,0 1-1,0-1 1,0 0 0,-1-1 0,1 0 10,0 0-1,0 0 1,0-1 0,1 1-1,-1 0 1,1 0 0,-1 0 0,1-1-1,0-1 1,-1-7 21,-9-180 162,10 190-240,0 0 0,0 0-1,0-1 1,0 1-1,0 0 1,0 0 0,0 0-1,0-1 1,1 1 0,-1 0-1,0 0 1,1 0 0,-1 0-1,1-1 1,-1 1-1,1 0 1,0 0 0,-1 0-1,1 0 1,0 0 0,1-1-1,1 0 1,-2 1-5,-1 0-1,1 0 1,0 1 0,0-1 0,0 0-1,0 1 1,-1-1 0,1 1-1,0-1 1,0 1 0,0-1-1,0 1 1,0 0 0,0 0 0,0-1-1,0 1 1,2 0 0,37-3 242,57 3 0,-61 1-3786,0 0-4535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19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18088,'0'0'12099,"2"0"-12512,8 0 333,-8 0 26,-13 0-2715,8-20-2871,3 13 5485,0 9-1032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22:3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25372,'0'0'6795,"8"5"-6254,107 58-482,-52-32-59,1-2 0,2-4 0,109 28 0,-170-52 0,31 7 0,62 21 0,-89-24 0,-21-3 0,-3 0 0,-43 8 0,0 4 0,-101 37 0,134-42 0,0 2 0,1 0 0,-29 19 0,43-24 0,1 0 0,0 1 0,0 1 0,1-1 0,0 1 0,0 1 0,1 0 0,0 0 0,-11 19 0,4 10-282,13-33-42,0-3-293,1-4-524,5-6-3898,24 3-17444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1121,'0'0'21529,"0"4"-20808,0 160-188,-1-163-895,0-1 0,0 0 0,0 1-1,0-1 1,0 0 0,0 0 0,0 0-1,0 0 1,0 0 0,0 0 0,0 0 0,0 0-1,0 0 1,0 0 0,0 0 0,0-1-1,0 1 1,-1-1 0,-4 0-1920,5-1 1873,0-1 0,1 1 0,-1-1 0,1 1 1,-1-1-1,1 1 0,0-1 0,0 1 0,0-1 0,0 1 0,1-4 0,0-1-20,-1-19 8686,0 35-6522,-1-8-1700,1 0-1,0-1 1,0 1 0,-1 0 0,1 0 0,0 0 0,-1-1 0,1 1 0,-1 0 0,1-1 0,-1 1 0,1 0 0,-1-1 0,1 1 0,-1-1 0,0 1 0,1-1 0,-1 1 0,0-1 0,0 1 0,1-1 0,-1 0 0,0 1 0,0-1 0,0 0 0,1 0 0,-1 1-1,0-1 1,0 0 0,0 0 0,0 0 0,-1 0 0,-39 0 701,25-1-464,16 1-272,0 0 0,0 0 0,0 0 0,-1 0 1,1 0-1,0 0 0,0 0 0,0 0 1,0 0-1,0 0 0,0 0 0,0 0 1,0 0-1,-1 0 0,1 0 0,0 0 1,0-1-1,0 1 0,0 0 0,0 0 1,0 0-1,0 0 0,0 0 0,0 0 0,0 0 1,0 0-1,-1 0 0,1 0 0,0 0 1,0-1-1,0 1 0,0 0 0,0 0 1,0 0-1,0 0 0,0 0 0,0 0 1,0 0-1,0 0 0,0-1 0,0 1 1,0 0-1,0 0 0,0 0 0,0 0 0,0 0 1,0 0-1,0 0 0,0 0 0,0-1 1,0 1-1,0 0 0,0 0 0,1 0 1,-1 0-1,0-21-2041,0-11-5322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21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308 125 1921,'0'-16'16034,"0"-1"-15060,0-56-1121,0 72 180,0 1 0,0-1 0,0 0 1,0 0-1,0 1 0,0-1 0,0 0 0,1 1 0,-1-1 1,0 0-1,0 0 0,1 1 0,-1-1 0,1 1 0,-1-1 1,1 0-1,-1 1 0,1-1 0,-1 1 0,1-1 0,-1 1 1,1-1-1,-1 1 0,1-1 0,0 1 0,-1 0 0,1-1 1,0 1-1,-1 0 0,1 0 0,1-1 0,26 0 2781,-20 1 207,-7 0-2985,-1 0-1,0 0 0,0 0 0,0 0 0,0 0 0,0 1 0,0-1 0,1 0 0,-1 0 0,0 0 0,0 0 0,0 0 0,0 0 1,0 0-1,0 0 0,0 0 0,1 0 0,-1 0 0,0 0 0,0 0 0,0 1 0,0-1 0,0 0 0,0 0 0,0 0 0,0 0 1,0 0-1,0 0 0,0 0 0,0 1 0,0-1 0,1 0 0,-1 0 0,0 0 0,0 0 0,0 0 0,0 1 0,0-1 0,0 0 1,0 0-1,0 0 0,-1 0 0,1 0 0,0 0 0,0 1 0,0-1 0,0 0 0,0 0 0,0 0 0,0 0 0,0 0 0,0 0 1,0 1-1,0 2 156,0 12 314,0-1-1,-1 1 0,0-1 1,-6 23-1,5-32-488,1 0 1,-1 0-1,-1 0 0,1-1 0,-1 1 0,1-1 0,-1 1 0,-1-1 1,1 0-1,-1 0 0,1-1 0,-1 1 0,0-1 0,0 1 0,-1-1 1,-7 4-1,4-3-261,-1 0 1,0 0-1,1-1 0,-1 0 1,0-1-1,-1 0 1,-16 2-1,0-3-3612,-39-3 0,-46-5-15752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24811,'0'-30'-4882,"14"-10"-3282,-14 16 2402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5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2 238 2401,'0'-16'25812,"-1"6"-21351,1 10-4459,0 0 1,0 0-1,0 0 1,0-1-1,0 1 1,0 0 0,0 0-1,0-1 1,0 1-1,1 0 1,-1 0-1,0 0 1,0-1-1,0 1 1,0 0-1,0 0 1,1 0-1,-1 0 1,0 0-1,0-1 1,0 1-1,1 0 1,-1 0-1,0 0 1,0 0-1,0 0 1,1 0-1,-1 0 1,0 0-1,0 0 1,0 0-1,1-1 1,-1 1-1,0 0 1,665 0 2,-465 8-5,343-8 0,-343 7 0,-167-8 0,0 0 0,45 5 0,117 16 0,56 2 0,-219-19 0,39-3 0,6 1 0,212 7 0,-36-1 0,-217-7 0,1-1 0,41 5 0,2 4 0,91-2 0,934-6 0,-1000-9 0,-6 1 0,140 1 0,-139 7 0,423 0 0,-316 6 0,28-3 0,-122-5 0,161 2 0,-183 0 0,-115 1 0,17 0 0,0 0 0,0-1 0,0 0 0,0 0 0,0-1 0,0 1 0,0-2 0,1 1 0,-1-1 0,0 0 0,1 0 0,-12-6 0,-44-33 0,22 21 0,-1-2 0,17 8 0,17 10 0,24 3 0,117 11 0,-132-10 0,0 1 0,0-1 0,0 0 0,0 1 0,0-1 0,0 1 0,-1 0 0,1 0 0,2 1 0,5 3 0,3-4 0,-12-1 0,1 0 0,-1 0 0,1 0 0,-1 0 0,1 0 0,-1 0 0,1 0 0,-1 0 0,0 0 0,1 0 0,-1 0 0,1 0 0,-1 0 0,0-1 0,1 1 0,-1 0 0,1 0 0,-1 0 0,0-1 0,1 1 0,-1 0 0,0-1 0,1 1 0,-1 0 0,0-1 0,0 1 0,1 0 0,-1-1 0,0 1 0,0 0 0,1-1 0,0-8 0,1 0 0,-1 0 0,-1 0 0,0 0 0,-1-11 0,0-17 0,1 33 0,-1 8 0,-3 10 0,-16 51 0,-25 86 0,40-124 0,1-1 0,-1 37 0,5-58 0,0 1 0,-1-1 0,0 0 0,0 0 0,0 0 0,-2 5 0,1-6 0,1 1 0,0-1 0,0 0 0,0 0 0,0 10 0,1-62 0,-1 9 0,7-70 0,14 10 0,-10 62 0,-3-1 0,-1 0 0,2-58 0,-8 106 0,1 8 0,-1-1 0,-5 34 0,-8 5 0,6-29 0,1 1 0,1-1 0,-2 47 0,7-309 0,0 235 0,0 0 0,0-1 0,0 1 0,0-1 0,0 0 0,0 1 0,0-1 0,0 1 0,0-1 0,1 1 0,-1-1 0,0 1 0,0-1 0,0 1 0,1-1 0,-1 1 0,0-1 0,0 1 0,1-1 0,-1 1 0,0-1 0,1 1 0,0-1 0,4 0 0,-1 0 0,1 0 0,0 0 0,0 1 0,-1-1 0,1 1 0,0 1 0,5 0 0,9-1 0,2 1 0,0 1 0,-1 0 0,1 2 0,26 7 0,76 32 0,-81-27 0,86 23 0,-119-38 0,-1 0 0,1 1 0,-1 0 0,0 1 0,0 0 0,0 0 0,0 1 0,10 6 0,-13-1 0,-5-7 0,0 1 0,-1 0 0,1 0 0,0-1 0,-1 1 0,0 0 0,1-1 0,-1 1 0,0 0 0,-1-1 0,1 1 0,0-1 0,-1 0 0,1 1 0,-1-1 0,0 0 0,1 0 0,-1 0 0,-3 2 0,-3 2 0,0-1 0,-1 1 0,0-2 0,-12 6 0,7-3 0,-317 126 0,246-100 0,-15 0 0,79-24 0,12-4 0,0-5 0,8-1 0,1 1 0,-1-1 0,1 0 0,0 1 0,0-1 0,-1 0 0,1 1 0,0-1 0,0 0 0,0 0 0,0 1 0,-1-1 0,1 0 0,0 0 0,0 1 0,1-1 0,-1 0 0,0 1 0,0-1 0,0-1 0,0 2 0,-11-235 0,8 121 0,3 78 0,0 36 0,0-1 0,0 1 0,0-1 0,1 1 0,-1-1 0,0 1 0,0-1 0,0 1 0,0-1 0,0 1 0,1 0 0,-1-1 0,0 1 0,0-1 0,1 1 0,-1 0 0,0-1 0,0 1 0,1-1 0,-1 1 0,1 0 0,-1 0 0,0-1 0,1 1 0,-1 0 0,1 0 0,-1-1 0,0 1 0,1 0 0,-1 0 0,1 0 0,-1 0 0,1 0 0,-1-1 0,1 1 0,-1 0 0,1 0 0,-1 0 0,1 0 0,-1 1 0,1-1 0,-1 0 0,1 0 0,-1 0 0,1 0 0,-1 0 0,1 1 0,5-1 0,47 0 0,8-1 0,1 2 0,66 10 0,-107-6 0,-1 0 0,0 1 0,0 1 0,-1 1 0,0 1 0,18 11 0,-24-9 0,-12-3 0,-12 1 0,10-9 0,-65 13 0,22-3 0,6-1 0,1-3 0,-47 4 0,-109-8 0,186-2 0,0 0 0,0 0 0,0-1 0,-9-1 0,16 2 0,0 0 0,0 0 0,0 0 0,-1-1 0,1 1 0,0 0 0,0 0 0,-1 0 0,1 0 0,0 0 0,0 0 0,0-1 0,-1 1 0,1 0 0,0 0 0,0 0 0,0 0 0,0-1 0,0 1 0,-1 0 0,1 0 0,0 0 0,0-1 0,0 1 0,0 0 0,0 0 0,0-1 0,0 1 0,0 0 0,0 0 0,0-1 0,0 1 0,9-9 0,-1 5 0,1 1 0,-1 0 0,1 0 0,-1 1 0,1 0 0,0 0 0,13 0 0,80 0 0,-45 1 0,3-1 0,90 0 0,-144 2 0,1 1 0,0-1 0,-1 2 0,1-1 0,-1 1 0,1 0 0,-1 0 0,0 1 0,0-1 0,0 1 0,7 5 0,-4 1 0,-11-3 0,-26 1 0,-86 17 0,77-14 0,-1-2 0,0-1 0,-41 1 0,-77-6 0,155-2 0,0 0 0,0 0 0,1 0 0,-1 0 0,0 0 0,0 0 0,0 0 0,1 0 0,-1 0 0,0 0 0,0-1 0,0 1 0,1 0 0,-1 0 0,0-1 0,0 1 0,1-1 0,-1 1 0,0-1 0,1 1 0,-1-1 0,1 1 0,-1-1 0,0 1 0,1-1 0,-1 0 0,1 1 0,-1-1 0,0-1 0,1 1 0,0 0 0,0 0 0,0 1 0,0-1 0,0 0 0,0 0 0,1 0 0,-1 0 0,0 0 0,0 1 0,1-1 0,-1 0 0,0 0 0,1 0 0,-1 1 0,1-1 0,-1 0 0,1 0 0,0 0 0,0 0 0,0 0 0,0 0 0,0 0 0,0 1 0,0-1 0,1 0 0,-1 1 0,0-1 0,0 1 0,1-1 0,-1 1 0,0 0 0,1 0 0,0-1 0,31 0 0,-29 1 0,181 0 0,-158 1 0,-23 2 0,-14 2 0,-21 6 0,-2 0 0,1-2 0,-40 5 0,66-13 0,-14 2 0,-1-1 0,0 0 0,-23-2 0,22-1 0,192 1 0,-169 0 0,1 0 0,0 0 0,-1 0 0,1 0 0,0 1 0,-1-1 0,1 0 0,-1 1 0,1-1 0,-1 1 0,1-1 0,-1 1 0,1 0 0,-1 0 0,1 0 0,-1 0 0,0 0 0,0 0 0,1 0 0,-1 0 0,0 0 0,0 0 0,0 1 0,0-1 0,0 0 0,0 1 0,-1-1 0,1 1 0,0 2 0,1 3 0,-1-1 0,0 1 0,0 0 0,-1 0 0,0 12 0,0-7 0,0-12 0,0 0 0,0 0 0,0 1 0,0-1 0,0 0 0,0 1 0,0-1 0,0 0 0,0 0 0,0 1 0,0-1 0,0 0 0,0 1 0,0-1 0,0 0 0,0 0 0,-1 1 0,1-1 0,0 0 0,0 0 0,0 1 0,0-1 0,-1 0 0,1 0 0,0 0 0,0 1 0,0-1 0,-1 0 0,1 0 0,0 0 0,0 0 0,-1 1 0,1-1 0,0 0 0,0 0 0,-1 0 0,1 0 0,0 0 0,-1 0 0,1 0 0,0 0 0,0 0 0,-1 0 0,-15 2 0,0-1 0,-20-2 0,-1 0 0,37 1 0,-1 0 0,0 0 0,0 0 0,1-1 0,-1 1 0,0 0 0,1 0 0,-1-1 0,1 1 0,-1 0 0,0-1 0,1 1 0,-1-1 0,1 1 0,-1-1 0,1 1 0,-1-1 0,1 1 0,-1-1 0,1 0 0,0 1 0,-1-1 0,1 0 0,0 1 0,0-1 0,-1 0 0,1 1 0,0-1 0,0 0 0,0 1 0,0-1 0,0-1 0,0-30 0,0 23 0,0 8 0,0-1 0,0 1 0,0 0 0,0 0 0,0 0 0,0 0 0,1 0 0,-1 0 0,0 0 0,0 0 0,1 1 0,-1-1 0,1 0 0,-1 0 0,1 0 0,-1 0 0,1 0 0,-1 0 0,1 1 0,0-1 0,-1 0 0,1 0 0,0 1 0,0-1 0,0 1 0,0-1 0,-1 1 0,1-1 0,0 1 0,2-1 0,1 0 0,0 0 0,1 1 0,-1 0 0,1 0 0,-1 0 0,5 1 0,9 0 0,19-1 0,-36 0 0,0 0 0,0 0 0,0 0 0,0 1 0,0-1 0,0 0 0,0 1 0,0-1 0,0 1 0,-1-1 0,1 1 0,0-1 0,0 1 0,-1 0 0,1-1 0,0 1 0,-1 0 0,1 0 0,0 0 0,-1-1 0,1 1 0,-1 0 0,0 0 0,1 0 0,-1 0 0,0 0 0,1 0 0,-1 0 0,0 0 0,0 0 0,0 0 0,0 0 0,0 1 0,0 42 0,-1-29 0,-1-4-384,2-10 307,0-1 0,0 0 0,0 0 0,-1 0 1,1 1-1,0-1 0,0 0 0,-1 0 0,1 0 0,0 0 1,-1 0-1,1 0 0,0 1 0,-1-1 0,1 0 0,0 0 1,0 0-1,-1 0 0,1 0 0,0 0 0,-1 0 0,1 0 1,0 0-1,-1 0 0,1-1 0,0 1 0,-1 0 0,1 0 1,0 0-1,0 0 0,-1 0 0,1 0 0,0-1 0,-1 1 1,-15-10-7608,-26-21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5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4082,'1'-38'25717,"0"36"-24702,4 1-679,-4 1-291,-1 0 0,0 0 1,1 1-1,-1-1 1,0 0-1,1 0 1,-1 0-1,0 1 1,1-1-1,-1 0 1,0 0-1,1 1 0,-1-1 1,0 0-1,0 1 1,1-1-1,-1 1 1,0-1-1,0 0 1,0 1-1,1-1 0,-1 0 1,0 1-1,0-1 1,0 1-1,0-1 1,0 1-1,0-1 1,0 0-1,0 1 1,0-1-1,0 1 0,0 0 1,1 16-24,1 1-1,2-1 1,7 28 0,3 12-37,-10-27 15,-1 0 0,-3 56 0,0-38 0,0 409 0,0-457-39,-1 1 1,1-1-1,0 0 0,0 1 0,0-1 1,0 0-1,0 1 0,0-1 1,0 1-1,0-1 0,0 0 1,0 1-1,0-1 0,0 0 0,0 1 1,0-1-1,0 1 0,0-1 1,1 0-1,-1 1 0,0-1 1,0 0-1,0 1 0,1-1 0,-1 0 1,0 1-1,0-1 0,1 0 1,-1 0-1,0 1 0,0-1 0,1 0 1,-1 0-1,0 1 0,1-1 1,0-1-541,2-2-2317,-3 2 2317,1 0 0,-1 1 0,1-1 0,-1 0 0,0 0 0,1 0 0,-1 1 0,0-1 0,0-2 0,3-32-20249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2120 200 9044,'-3'-7'14527,"0"7"-13694,-8 2 1503,10-1-2165,-1 1 1,0-1-1,1 0 1,-1 1-1,1 0 1,0-1-1,0 1 1,0 0-1,-1 0 1,1 2-1,-6 9 198,2 1-1,0 0 0,0 0 0,1 0 0,1 0 0,1 1 1,0-1-1,0 26 0,1 22 107,3 111-123,1-150-352,1 0 0,1-1 0,9 28 0,-8-32 0,-1 1 0,0 0 0,-1 1 0,-2-1 0,2 21 0,-4 46 0,-1-83 0,1 1 0,-1 0 0,0-1 0,0 1 0,0 0 0,-1-1 0,1 1 0,-1-1 0,0 0 0,0 0 0,0 0 0,0 1 0,0-2 0,-1 1 0,0 0 0,1 0 0,-1-1 0,0 0 0,0 1 0,0-1 0,-5 2 0,-1 1 0,0 0 0,0-1 0,0-1 0,0 1 0,-1-1 0,1-1 0,-16 3 0,-6-3 0,1-1 0,-44-4 0,70 2 0,0 0 0,1 0 0,-1 0 0,0 0 0,1-1 0,-1 1 0,0-1 0,1 0 0,0 0 0,0 0 0,-1 0 0,1-1 0,0 1 0,1-1 0,-1 0 0,0 0 0,1 0 0,0 0 0,0 0 0,0-1 0,-4-6 0,0-6 0,0 0 0,1 0 0,-5-29 0,6 27 0,-4-33 0,3-1 0,1 1 0,6-69 0,-1 40 0,-1-43 0,0 695 0,0-568 0,0 1 0,0-1 0,1 0 0,0 0 0,0 0 0,0 0 0,0 0 0,0 0 0,4 7 0,-4-10 0,0 0 0,-1 1 0,1-1 0,-1 0 0,1 0 0,-1 0 0,0 0 0,1 1 0,-1-1 0,0 0 0,0 0 0,0 1 0,0-1 0,0 0 0,0 0 0,0 1 0,0-1 0,-1 0 0,1 0 0,0 1 0,-1-1 0,1 0 0,-1 0 0,1 0 0,-1 0 0,0 0 0,0 0 0,1 0 0,-1 0 0,0 0 0,0 0 0,0 0 0,0 0 0,-1 0 0,-3 2 0,1-1 0,-1 0 0,1 0 0,-1-1 0,0 1 0,0-1 0,-9 1 0,-188 28 0,23-9 0,128-16 0,47-4 0,0-1 0,1 0 0,-1 0 0,0 0 0,1-1 0,-1 1 0,1-1 0,-1 0 0,1 0 0,-8-3 0,9 2 0,0 0 0,0 0 0,0-1 0,0 1 0,1 0 0,-1-1 0,1 1 0,-1-1 0,1 1 0,0-1 0,0 0 0,0 1 0,-1-4 0,-6-42 0,6 30 0,-9-31 0,7 34 0,0 0 0,1 0 0,1-1 0,1 1 0,0 0 0,1-17 0,0 100 0,1-51 0,-1-2 0,0-1 0,-1 1 0,-4 26 0,4-38 0,0 1 0,0 0 0,0-1 0,-1 1 0,1-1 0,-1 1 0,0-1 0,0 0 0,0 1 0,0-1 0,0 0 0,-1 0 0,1-1 0,-1 1 0,0-1 0,0 1 0,0-1 0,0 0 0,0 0 0,-5 2 0,4-2-134,1 0 1,0-1-1,0 0 1,0 1-1,-1-1 0,1-1 1,0 1-1,-1 0 0,1-1 1,-1 1-1,1-1 1,-1 0-1,1-1 0,-1 1 1,1 0-1,0-1 1,-1 0-1,1 0 0,0 0 1,-1 0-1,1 0 0,0-1 1,-4-2-1,-25-8-2374,24 6-2107,8-7 3356,1 9 370,-1-39 8973,-161 43-7764,157 1-474,-1-1 0,0 0 0,1-1 0,-1 1 0,0-1 0,1 0 0,-1 0 0,-6-3 0,8 3 63,1-1-1,-1 0 1,1 0-1,0 0 1,-1-1-1,1 1 1,0 0 0,1-1-1,-1 0 1,0 1-1,1-1 1,-2-4 0,1 4 62,0 0 8,1 0 0,-1 0 0,0-1-1,1 1 1,0-1 0,0 1 0,0-1 0,1 1 0,-1-7 2507,-4 10-2352,0 0-94,0 0 0,1 1 0,-1 0 0,0 0 0,-8 3 0,-1 1 18,-31 10 136,-1-2 0,-65 11 0,-140-19-325,156-6 75,11 1 256,83 0-167,1 0 0,-1 0 0,0 0 0,0 0 0,1 0 0,-1 0 0,0 0 0,0 0 0,1 0 0,-1-1 0,0 1 0,0 0 0,1 0-1,-1-1 1,0 1 0,1 0 0,-1-1 0,0 1 0,1-1 0,-1 1 0,1-1 0,-1 1 0,1-1 0,-1 1 0,1-1 0,-1 0 0,0 0 0,1-22 850,1 5-162,13-305 106,-4 248-827,5-34 0,1-115 0,-16 46 0,1 177 5,-1 1 1,0 0-1,0-1 0,0 1 1,0 0-1,0-1 0,0 1 1,0-1-1,0 1 0,0 0 1,0-1-1,0 1 0,0 0 0,0-1 1,0 1-1,0-1 0,0 1 1,0 0-1,0-1 0,0 1 1,0 0-1,-1-1 0,1 1 1,0 0-1,0-1 0,-1 1 1,1 0-1,0 0 0,0-1 1,-1 1-1,1 0 0,0 0 1,0-1-1,-1 1 0,1 0 1,0 0-1,-1 0 0,1-1 0,0 1 1,-1 0-1,1 0 0,-1 0 1,-4-2-1694,2-9-7898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 78 160,'0'0'26719,"2"0"-25318,35 0 533,-36 0-1898,0 0 0,0 0 0,0 0 0,0 0 0,0 0 0,0 1 0,0-1-1,0 0 1,0 0 0,0 1 0,0-1 0,-1 1 0,1-1 0,0 1 0,0-1 0,0 1 0,-1-1 0,1 1 0,0 0 0,-1-1 0,1 1 0,1 1 0,5 21 326,-4-14-164,8 29 99,-4-14-123,0 0 0,-2 0-1,0 0 1,1 49 0,-5-51-174,-1-2 0,0 1 0,-2 0 0,-4 25 0,5-39 0,-1 0 0,0 0 0,-1 0 0,0 0 0,0-1 0,0 1 0,-1-1 0,0 1 0,0-1 0,-1 0 0,0-1 0,0 1 0,-6 5 0,-3-1 0,-1 1 0,0-2 0,0 0 0,-1 0 0,0-2 0,-24 9 0,17-9 0,0 0 0,-1-2 0,0 0 0,-37 1 0,-185-8 0,231 1 0,0-2 0,1 0 0,0-1 0,0 0 0,0-1 0,0-1 0,-13-7 0,-1-4 0,0-2 0,-28-23 0,55 41 0,-5-2 0,1-2 0,-1 1 0,1 0 0,0-1 0,1 0 0,-1 0 0,1-1 0,0 1 0,0-1 0,0 0 0,1 0 0,0 0 0,0 0 0,-3-13 0,2 1 0,0-1 0,1 0 0,1 1 0,1-1 0,1 0 0,3-27 0,-2 33 0,2 0 0,0 0 0,0 0 0,1 0 0,0 1 0,1-1 0,1 1 0,0 0 0,1 1 0,9-13 0,-6 11 32,1 0 1,1 1-1,0 0 1,1 1-1,0 0 1,16-9-1,-20 14-592,1 1 0,0 0-1,0 0 1,0 1 0,1 0 0,-1 0-1,1 2 1,0-1 0,0 1-1,20-1 1,20 3-19068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1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26652,'14'0'6115,"41"0"-12630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2:04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3121,'0'3'24509,"-1"7"-20770,1 4-3475,1 26-4349,1-15 6084,8 24-1946,-10-48-59,0 0-1,1 0 0,-1 1 0,0-1 1,1 0-1,-1 1 0,0-1 1,0 0-1,0 0 0,0 1 1,0-1-1,0 0 0,-1 1 1,1-1-1,0 0 0,-1 0 0,1 1 1,-1-1-1,1 0 0,-1 0 1,0 0-1,1 0 0,-1 0 1,0 0-1,0 0 0,-1 2 0,0-2-39,0 2-287,-5-3-534,4 0 681,1 0-80,-1 0 0,0 0 0,1 0 0,-1 0 0,0-1 0,1 1 0,-1-1 0,0 1 0,1-1 0,-1 0 0,1 0 0,-1 0 0,1 0 0,0-1 0,-4-1 0,3-3-3131,2-1 2624,1 2 381,0 4 486,-1 1 1,1-1 0,0 1-1,0-1 1,0 1 0,-1-1-1,1 1 1,0 0 0,0-1-1,-1 1 1,1-1-1,-1 1 1,1 0 0,0-1-1,-1 1 1,1 0 0,-1 0-1,1-1 1,0 1 0,-1 0-1,1 0 1,-1 0-1,1 0 1,-1-1 0,1 1-1,-1 0 1,1 0 0,-1 0-1,1 0 1,-1 0 0,1 0-1,-1 0 1,1 0 0,-1 0-1,1 1 1,-1-1-1,1 0 1,-1 0 0,1 0-1,0 0 1,-1 1 0,1-1-1,-1 0 1,1 1 0,-1-1-1,-17 5 582,-59-5 17,44 0-1306,32 0 463,0 0 0,0 0 0,0 0 0,0 0 0,0 0 0,-1 0 1,1 0-1,0 0 0,0 0 0,0-1 0,0 1 0,0-1 0,0 1 0,0-1 0,0 1 0,0-1 1,0 1-1,0-1 0,0 0 0,0 1 0,0-1 0,1 0 0,-1 0 0,0 0 0,1 0 1,-1 0-1,0 0 0,1 0 0,-1 0 0,1 0 0,0 0 0,-1 0 0,1 0 0,0 0 0,-1 0 1,1 0-1,0-2 0,-2-26-9388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24811,'0'-30'-4882,"14"-10"-3282,-14 16 2402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24811,'0'-30'-4882,"14"-10"-3282,-14 16 2402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6" units="cm"/>
          <inkml:channel name="Y" type="integer" max="4096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01.5748" units="1/cm"/>
          <inkml:channelProperty channel="Y" name="resolution" value="302.06491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9-12T07:49:25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26781 4939 80 0,'0'0'275'0,"0"0"-30"15,0 0-75 1,0 0-5 0,0 0-10-16,0 0-20 15,0 0 5 1,0 0-10 0,0 0-20-16,0 0-45 15,0 0-25 1,0 0-10-1,0-4-15-15,0-6 0 16,0-4-5 0,0 10 0-16,0-10 0 15,0 9 0 1,0-4 0 0,0-5 0-1,0 14 0-15,0-14-5 16,0 0-5-1,8 9 10-15,0 1-5 16,1-10-5 0,-1 0 5-1,0 4 0-15,0-4 0 16,1 0-10 0,-1 5 15-1,0-5-10-15,9 5 0 16,-9-5 0-1,0 0 10 1,1 9-10-16,-1 1 5 16,-8-20-10-1,16 24 10 1,-16-13 0-16,9 8 0 16,-1-9-5-1,8 0-5 1,-7 9 20-16,-1-4-15 15,-8-5 5 1,8 14-5 0,9-14 0-1,-9 9 5-15,0-4 5 16,1 0 0 0,7 0-5-1,-8 4-5-15,1-4 15 16,-1-5 0-1,0 14-10 1,17-14 10 0,-8 0-15-16,7 14 10 15,-15-19 10 1,15 19-15 0,-15-14 5-16,7 14-8 15,1-14-4 1,8 10 4-1,-9 4-2-15,1 0 0 16,-1-10 0 0,1 6 0-1,16 4 0-15,-8 0 0 16,-17-10 0 0,25 10 0-1,-17-4 0-15,1 4 0 16,0 0 0-1,7 0 0-15,1 0 0 16,-17 0 0 0,1 0 0-1,7 0 0-15,-8 0 0 16,17 0 0 0,-16 0 0-1,15 0 0-15,-15 0 0 16,15 0 0-1,-15 0 0 1,7 0 0-16,1 4 0 16,-9 6 0-1,0-10 0 1,1 14 0-16,7-10 0 16,-8-4 0-1,9 14 0 1,-1 0 0-16,1 5 0 15,0-10 0 1,-9 5 0 0,8-9 0-16,-16 9 0 15,0-14 0 1,17 9 0 0,-1 14 0-16,-16-14 0 15,17 5 0 1,-1 14 0-1,-7-18 0-15,-1-1 0 16,0 10 0 0,25 27 0-1,-16-32 0-15,-9 0 0 16,9 9 0 0,-9-14 0-1,0 5 0-15,-8 0 0 16,0-14 0-1,8 28 0 1,9-9 0-16,-9-5 0 16,-8 0 0-1,17 0 0-15,-9 0 0 16,0 4 0 0,-8 6 0-1,9-10 0-15,7 4 0 16,-16 1 0-1,8-10 0 1,1 19 0-16,-9-23 0 16,8 13 0-1,0 5 0 1,-8-4 0-16,9 0 0 16,-9-5 0-1,8 0 0 1,0 9 0-16,9 0 0 15,-17-9 0 1,0 0 0 0,16 14 0-1,-8-10 0-15,1-4 0 16,-9-4 0 0,8 8 0-1,0 10 0-15,0-14 0 16,-8 5 0-1,9-1 0 1,-9 10 0 0,8-14 0-16,0 10 0 15,1 8 0 1,-1-13 0-16,0 9 0 16,0-10 0-1,1 5 0 1,-9-4 0-16,8 0 0 15,-8-5 0 1,16 14 0 0,-7-10 0-16,-9-4 0 15,8 9 0 1,-8 1 0 0,8-10 0-16,0 9 0 15,9 9 0 1,-17-13 0-1,8-5 0-15,1 14 0 16,7-10 0 0,-16 20 0-1,8-15 0-15,9 14 0 16,-17-4 0 0,8-1 0-1,-8 1 0-15,8-5 0 16,17 9 0-1,-25-5 0 1,9 1 0-16,-1 0 0 16,8 4 0-1,-16-14 0 1,0 5 0-16,0 14 0 16,9-10 0-1,-1 1 0 1,-8-5 0-16,8 14 0 15,0-14 0 1,-8 4 0 0,0 1 0-16,9-1 0 15,-9-4 0 1,8 0 0 0,0-9 0-16,-8 18 0 15,0-5 0 1,0-4 0-1,0 9 0 1,0-9 0-16,0 0 0 16,0 0 0-1,0 0 0 1,0-5 0-16,0 15 0 16,0-15 0-1,0 0 0 1,0 10 0-16,0-15 0 15,0 10 0 1,0 0 0 0,0 0 0-16,0-9 0 15,0 13 0 1,0-4 0 0,0 5 0-16,0-10 0 15,0-5 0 1,0 10 0-16,0 5 0 15,0-1 0 1,0-18 0 0,0 14 0-1,0 14 0-15,0-23 0 16,0 18 0 0,0-14 0-1,0 10 0-15,0-10 0 16,0-4 0-1,0 9 0 1,0 4 0-16,0-4 0 16,0 0 0-1,0 0 0-15,0 9 0 16,0-14 0 0,0 5 0-1,-8-5 0 1,8 5 0-16,0 5 0 15,-8-5 0 1,-1 0 0-16,9 0 0 16,0 9 0-1,-16-14 0 1,8 5 0-16,-1 0 0 16,9-5 0-1,0-9 0 1,0 9 0-1,-8-4 0-15,8 0 0 16,-8 4 0 0,8-5 0-16,0 10 0 31,-8 10 0-31,-1-11 0 16,9-13 0-1,0 14 0 1,0-9 0-16,-8-5 0 31,8 9 0-31,-8 0 0 16,-1 5 0-1,9-9 0 1,-8 9 0-16,8-5 0 16,-8-4 0-1,-9 9 0-15,9-1 0 16,-8 6 0-1,7-14 0 1,-7 4 0-16,-1 0 0 16,9 5 0-1,-9 0 0 1,1-9 0-16,-9 22 0 16,0-22 0-1,9 9 0 1,-1 4 0-16,-8-8 0 15,1 4 0 1,-1 0 0 0,0-10 0-16,0 15 0 15,0-5 0 1,-8-10 0 0,0 1 0-16,0-1 0 15,8 1 0 1,-8 0 0-1,-8-1 0-15,8-4 0 16,0 0 0 0,0 0 0-1,0 0 0-15,0-9 0 16,8-1 0 0,-8 6 0-1,0-10 0-15,0 0 0 16,-9-14 0-1,1-5 0 1,8 14 0-16,0-4 0 16,8 4 0-1,-8-8 0 1,0 3 0-16,0-4 0 16,0-9 0-1,-9 4 0 1,1-4 0-16,0-5 0 15,8 5 0 1,-1 0 0 0,10-5 0-16,-1 14 0 15,0-9 0 1,-8-15 0 0,0 6 0-1,0 4 0-15,8-9 0 16,-8 0 0-1,16 13 0 1,-7-13 0-16,-9 5 0 16,16 4 0-1,0-5 0 1,-16 0 0-16,17 1 0 16,-9-5 0-1,0 0 0 1,-8-1 0-16,8 1 0 15,9 0 0 1,-9 0 0 0,0 9 0-16,0-28 0 15,1 5 0 1,-1 9 0 0,8 0 0-1,1 14 0-15,7-9 0 16,-7-14 0-1,8 28 0 1,-1-33 0-16,-7 14 0 16,8-5 0-1,-1 1 0 1,-7-1 0-16,8-8 0 16,-1 3 0-1,1 6 0 1,0-10 0-16,-1 14 0 15,1-18 0 1,8 23 0 0,0-15 0-16,-8 1 0 15,8 9 0 1,-8-9 0 0,8 9 0-16,0 5 0 15,-9-14 0 1,9 9 0-1,0 5 0-15,0 14 0 16,0-5 0 0,-8-19 0-1,0 15 0-15,8-15 0 16,0 1 0 0,-8 8 0-1,8-8 0 1,-9-1 0-16,9 20 0 15,0-6 0 1,0 5 0 0,0-9 0-16,0 14 0 15,0-5 0 1,0 4 0 0,0-13 0-16,0 19 0 15,0-24 0 1,0 9 0-1,0 5 0-15,0-4 0 16,0 4 0 0,9-14 0-1,-9 23 0-15,0-13 0 16,8-10 0 0,0 14 0-1,0-18 0-15,-8 18 0 16,0-5 0-1,9-9 0 1,-9 19 0-16,0-14 0 16,8 18 0-1,0-13 0 1,0 8 0-16,-8-13 0 16,9 0 0-1,-1 0 0 1,0 9 0-16,1-14 0 15,-9 14 0 1,8 5 0 0,0-5 0-16,0 0 0 15,1 0 0 1,-1 0 0-16,0 5 0 16,0 0 0-1,1-10 0 1,-9 19 0-16,8-4 0 15,0-6 0 1,0 1 0 0,-8 14 0-16,0-5 0 15,0-5 0 1,9 1 0 0,7-6 0-16,-7 10 0 15,7-18 0 1,9 13 0-1,-25 5 0 1,25-9 0 0,-17 14 0-16,0-1 0 15,17-17 0 1,-8 13 0 0,16-19 0-16,-17 5 0 15,17 14 0 1,-16-4 0-1,-1 13 0-15,-7-18 0 16,7 18 0 0,-8-18 0-1,9 18 0-15,-9-9 0 16,9-14 0 0,-1 14 0-16,-7-4 0 15,7 4 0 1,-8 9 0-1,1 5 0 1,-9-9 0-16,0 9 0 16,0 0 0-1,0 0 0 1,0 0 0-16,0 0-682 16</inkml:trace>
  <inkml:trace contextRef="#ctx0" brushRef="#br0" timeOffset="6055.45">22291 4493 635 0,'0'0'280'15,"0"0"165"1,0 0-75 0,0 0-205-16,8 0-110 15,1 0-15 1,7 0 10-16,9 0-43 15,8 9-7 1,8 10 0 0,26 18 0-16,-18-19 0 15,1 1 0 1,-1 4 0 0,1 1 0-1,8 3 0-15,8-3 0 16,-8-1 0-1,0 14 0-15,0-14 0 16,0 15 0 0,8-6 0-1,8-13 0-15,1 9 0 16,-18 4 0 0,10-8 0-1,-10-6 0-15,10 1 0 16,24 9 0-1,-1 4 0 1,-15-9 0 0,-9-4 0-1,17 14 0-15,-17-19 0 16,0 9 0 0,0 0 0-1,0-9 0-15,0 14 0 16,1-9 0-1,-18-6 0 1,-16 1 0 0,9 0 0-16,-1 10 0 15,-8-6 0 1,17 1 0 0,-17-5 0-16,0 4 0 15,0-4 0 1,16 14 0-1,1-14 0-15,8 14 0 16,-17-9 0 0,-8-5 0-1,17 9 0-15,-17-14 0 16,0 5 0 0,17 9 0-1,-17-9 0-15,8-4 0 16,-16 13 0-1,16-18 0 1,-16 9 0-16,8 0 0 16,0-1 0-1,9 6 0 1,-1-5 0 0,-25-5 0-16,18 5 0 15,-1-4 0 1,-17-1 0-1,-8-4 0-15,1-5 0 16,-9 0 0 0,0 0 0-1,0 0 0-15,0 0 0 16,0 0 0 0,0 0 0-1,0 0 0-15,0 0 0 16,0 0 0-1,0 0 0 1,0 0 0 0,0 0 0-16,0 0 0 15,8-5 0 1,0-51 0-16,0-4 0 16,34-19 0-1,-26 18 0 1,1 29 0-16,-17 8 0 15,8 20 0 1,-8 4 0 0,0-10 0-16,0 10 0 15,0 0 0 1,0 0 0 0,0 0 0-16,-8 14 0 15,-17 19 0 1,-25 32 0-1,17-14 0-15,0-4 0 16,9 13 0 0,-10-4 0-1,18-10 0-15,-1 1 0 16,-7-19 0 0,15-10 0-1,9-18 0-15,0 0 0 16,0 14 0-1,0-28 0 1,25-32 0-16,-17 13 0 16,34-46 0-1,-17 10 0 1,8 13 0-16,-9 9 0 16,1 1 0-1,-8-1 0 1,-1 15 0-16,1 4 0 15,-17 9 0 1,0 19 0 0,8 0 0-16,-8 0 0 15,0 0 0 1,0 0 0-16,0 0 0 16,17 9 0-1,24 29 0 1,25 13 0-16,0 0 0 15,9 0 0 1,7-4 0 0,-15-1 0-16,-18-18 0 15,1 5 0 1,-17-6 0 0,-25-17 0-16,0 4 0 15,1-10 0 1,-1 10 0-1,-8-9 0-15,0 4 0 16,0-4 0 0,0-5 0-1,0 14 0 1,0-14 0 0,0 9 0-16,-50 28 0 15,9-23 0 1,-9 14 0-1,-24 5 0-15,-1-19 0 16,-24 18 0 0,17-4 0-1,-1-18 0-15,17 8 0 16,0 1 0 0,24-5 0-1,-7-5 0-15,16 5 0 16,24-14 0-1,1 5 0 1,0-5 0 0,-9 0 0-16,17 0 0 15,0 0 0 1,-8 0 0 0,8 0 0-16,0 0 0 15,0 0 0 1,0-19 0-1,0-23 0-15,0-4 0 16,50-71 0 0,-9 20 0-1,0 13 0 1,-16 19 0 0,0 9 0-16,-9 14 0 15,1 14 0 1,-9-4 0-1,9 13 0-15,-17 1 0 16,0 8 0 0,8 10 0-1,-8 0 0-15,0 0 0 16,0 0 0 0,0 0 0-16,0 0 0 15,25 0 0 1,66 47 0-1,-9-1 0-15,9-4 0 16,9 5 0 0,-18-10 0-1,-32-14 0 1,-17-9 0-16,-33 0 0 16,8-5 0-1,-8-4 0-15,0 9 0 16,0-9 0-1,-16-5 0 1,-42-5 0-16,-33-28 0 16,-17-4 0-1,-16-14 0 1,-8-5 0-16,33 24 0 16,58 13 0-1,41 19 0 1,0 0 0-16,66 14 0 15,49 32 0 1,1 6 0 0,0 3 0-16,-17-13 0 15,-24-5 0 1,-34-9 0 0,-41-14 0-16,0-14 0 15,0 0 0 1,-17 0 0-1,-40 0 0-15,-34-18 0 16,-9-19 0 0,1-1 0-1,33 15 0-15,16 4 0 16,26 1 0 0,7 18 0-1,17 0 0-15,25 0 0 16,24 14 0-1,34 9 0 1,8 14 0-16,-17-13 0 16,-7 13 0-1,-26-19 0 1,-24-13 0-16,-17 4 0 16,-25-4 0-1,-66-5 0-15,-33-19 0 16,-17-13 0-1,9 4 0 1,49 9 0 0,34 5 0-16,40 5 0 15,18 9 0 17,65 0 0-32,17 0 0 15,0 14 0 1,-8 0 0-16,-1 18 0 15,-16-4 0 1,-16 5 0 0,-42-19 0-1,-8 9 0-15,-33-18 0 16,-49-5 0 0,-26-14 0-16,-8-14 0 15,17-5 0 1,16 5 0-1,50 1 0 1,33 27 0 0,25-10 0-1,50 1 0-15,24 18 0 16,-8 15 0 0,-33 13 0-1,-25-14 0-15,-17-9 0 16,-16 0 0-1,-33 14 0 1,-25-14 0-16,-16-14 0 16,-9 0 0-1,9-14 0 1,32 0 0-16,26 0 0 16,16 14 0-1,0 0 0 1,41-19 0-16,1 5 0 15,57 0 0 1,-33 14 0 0,-8 14 0-16,-25 5 0 15,-25-5 0 1,-8 9 0 0,-33 0 0-16,-25 1 0 15,-25-6 0 1,-16-8 0-1,8-6 0 1,42-4 0-16,32-4 0 16,17-10 0-1,25-24 0 1,58 1 0 0,8 9 0-1,-25 14 0-15,-25 14 0 16,0 5 0-1,-24 23 0 1,-17 4 0-16,-17 6 0 16,-32-6 0-1,-9-13 0 1,8-19 0-16,26 0 0 16,-1 0 0-1,16-23 0 1,9-29 0-16,34 6 0 15,-26 46 0 1,17-14 0-16,8 14 0 16,0 0 0-1,-25 14 0 1,25 46 0 0,-33-22 0-16,-8-15 0 15,-9-9 0 1,1 9 0-16,-1-23 0 15,1 0 0 1,16 0 0 0,-9 5 0-16,9-5 0 15,0 0 0 1,-8 0 0 0,0 0 0-1,8 0 0-15,0-19 0 16,0-4 0-1,16 9 0-15,-7 14 0 16,-1 0 0 0,17 0 0-1,-17 0 0 1,0 0 0-16,1 0 0 16,-9 0 0-1,24 0 0-15,18 0 0 16,-9 0 0-1,8-5 0 1,-16-9 0-16,0 10 0 16,8 4 0-1,-17 0 0 1,-16 0 0-16,9 0 0 16,-9 0 0-1,0 0 0 1,0 4 0-16,0 15 0 15,-58 18 0 1,-8-23 0 0,-17-5 0-16,0 5 0 15,17-14 0 1,16 14 0 0,42-14 0-16,8 10 0 15,8-10 0 1,34-10 0-1,57-4 0-15,25-9 0 16,-8-14 0 0,-9 0 0-1,-24 13 0-15,-9 10 0 16,-24 10 0 0,-17 4 0-1,-33 0 0-15,0 0 0 16,0 0 0-1,-58 4 0 1,-16 20 0-16,-25-6 0 16,-1 1 0-1,-7 4 0 1,8 5 0-16,24-5 0 16,26-9 0-1,49-14 0-15,0 0 0 16,16 0 0-1,42-46 0 1,33 4 0-16,16-5 0 16,1 1 0-1,-25 18 0 1,-25 28 0-16,-42 0 0 16,-16 0 0-1,0 28 0 1,-41 4 0-16,-25 10 0 15,-1-23 0 1,-24-5 0 0,25 0 0-16,33-5 0 15,17-9 0 1,16 0 0 0,33-23 0-16,33-28 0 15,8 4 0 1,-16 10 0-1,-33 32 0-15,-8-4 0 16,-9 9 0 0,-8 9 0-1,-8 56 0-15,-17-4 0 16,-17-24 0 0,9 0 0-1,0-23 0-15,0-14 0 16,25 0 0-1,-9 0 0 1,9 0 0-16,8-28-687 16</inkml:trace>
  <inkml:trace contextRef="#ctx0" brushRef="#br0" timeOffset="7337">21745 4279 950 0,'0'0'50'15,"17"0"75"1,-17 18 200-16,8 10-80 16,9 47-115-1,-17-1-35 1,-8 1-15-16,-17 32-33 16,0-1-47-1,-8-3 0 1,0 4 0-16,0-10 0 15,-17-22 0 1,0-24 0 0,-40 19 0-1,-1-28 0 1,-9-33 0-16,-15-9 0 16,7-19 0-1,34-23 0-15,-26-41 0 31,26-6 0-31,16-8 0 16,25-1 0 0,17-14 0-1,-1-8 0-15,17 22 0 16,0 14 0 0,25 10 0-1,-9-1 0-15,17 15 0 16,-8 18 0-1,8 19 0-15,0-5 0 16,0 19 0 0,1-5 0-1,98 14-207-15,-91-5-1368 16</inkml:trace>
  <inkml:trace contextRef="#ctx0" brushRef="#br0" timeOffset="7649.44">21142 3893 1485 0,'0'-19'105'16,"0"5"110"0,0 14 20-16,0 0-228 15,0 0-7 1,0 0 0 0,0 0-37-16,25 0-408 15,-25 0-955 1</inkml:trace>
  <inkml:trace contextRef="#ctx0" brushRef="#br0" timeOffset="7900.85">21431 3935 1565 0,'0'0'95'0,"0"-5"20"15,0 5 75 1,0 0-108-16,0 0-82 16,0 0-22-1,0 0-88 1,0 0-635-16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21 480,'-1'-1'3720,"4"-6"1671,-3 7-5151,0 0 0,1 0 0,-1 0-1,1 0 1,-1 0 0,0 0 0,1 0 0,-1 0 0,0 0 0,1 0-1,-1 0 1,1 0 0,-1 0 0,0 0 0,1 0 0,-1-1 0,0 1-1,1 0 1,-1 0 0,0 0 0,1-1 0,-1 1 0,0 0 0,1 0-1,-1-1 1,0 1 0,0 0 0,1-1 0,-1 1 0,0 0 0,0-1-1,0 1 1,0 0 0,1-1 0,-1 1 0,0-1 0,0 1-1,0 0 1,0-1 0,0 1 0,0 0 0,0-1 0,0 1 0,0-1-1,0 1 1,0 0 0,0-1 0,0 1 0,0 0 0,-1-1 0,1 0-1,23 1 5075,-8 0-4745,-14 1-545,1-1 0,-1 0 0,1 1 0,0 0 0,-1-1 0,1 1 0,-1 0 0,0 0 0,1 0 0,-1 0 0,0 0 0,1 0 0,-1 0 0,0 0 0,0 1 0,0-1 0,0 0 0,0 1 0,0-1 0,0 1-1,-1-1 1,1 1 0,0-1 0,-1 1 0,1-1 0,-1 1 0,0 0 0,1 2 0,1 6 219,0 0 0,-1 0 0,0 16 1,-1 48 1316,0-71-1504,0 1 0,1-1-1,-1 1 1,1-1 0,0 0 0,0 1-1,0-1 1,1 0 0,-1 1 0,1-1-1,-1 0 1,1 0 0,0 0 0,0 0-1,4 3 1,2 5-1,-7-10-50,0 0-1,0 0 1,-1 1-1,1-1 1,-1 0-1,1 1 0,-1-1 1,1 0-1,-1 1 1,0-1-1,0 0 1,1 1-1,-1-1 1,0 3-1,0 19 189,1 0 0,6 25 0,-5-31-193,-1 1 0,-2 31 0,1-15 0,0 81 0,0 2 0,0-114 0,0 0 0,0 0 0,1 0 0,0 0 0,-1 0 0,1 0 0,2 2 0,-2-2 0,0 0 0,0 0 0,0 0 0,0 0 0,-1 1 0,1-1 0,-1 3 0,6 52 0,-3-43 0,-1 0 0,0 17 0,-2-24 0,-1 3 0,1 0 0,1 0 0,0 0 0,0 0 0,1 0 0,4 13 0,-4 2 0,-2-22 0,-1-1 0,1 1 0,1 0 0,-1 0 0,0 0 0,2 4 0,6 17 0,-5-4 0,-3 123 0,0 250 0,0-349 0,2-34 0,1-8 0,1 0 0,-1 0 0,1 0 0,0 0 0,7 4 0,-9-7 0,-1 1 0,0 0 0,1-1 0,-1 1 0,0 0 0,1 0 0,-1 0 0,0 0 0,0 0 0,0 0 0,1 3 0,0-2 0,-2-2 0,0 1 0,0-1 0,0 1 0,1 0 0,-1-1 0,0 1 0,1-1 0,-1 1 0,0-1 0,1 1 0,-1-1 0,1 1 0,-1-1 0,1 0 0,-1 1 0,1-1 0,-1 0 0,1 1 0,-1-1 0,1 0 0,0 1 0,-1-1 0,1 0 0,-1 0 0,1 0 0,0 0 0,-1 0 0,1 0 0,0 0 0,0 0 0,12 2 0,-10-1 0,-1 0 0,1 0 0,0 0 0,0 1 0,-1-1 0,1 1 0,0-1 0,-1 1 0,4 3 0,-4-3 0,1 0 0,-1 0 0,1 0 0,0 0 0,-1-1 0,1 1 0,0-1 0,4 1 0,-5-1 0,1-1 0,-1 1 0,1 0 0,-1 0 0,0 0 0,1 0 0,-1 0 0,0 0 0,0 1 0,0-1 0,3 2 0,-4-2 0,0 0 0,0 0 0,0 0 0,1 0 0,-1 0 0,0 0 0,1-1 0,-1 1 0,1-1 0,-1 1 0,1-1 0,2 1 0,-2-1 0,0 0 0,0 0 0,0 1 0,0-1 0,0 0 0,0 1 0,0-1 0,0 1 0,0-1 0,0 1 0,-1 0 0,1 0 0,0 0 0,0 0 0,-1 0 0,1 0 0,-1 1 0,1-1 0,-1 0 0,1 1 0,-1-1 0,2 3 0,-2-2 0,1 0 0,17 8 0,14 21 0,-17-18 0,-15-8 0,-1-1 0,1-2 0,0-1 0,0 0 0,1 1 0,-1-1 0,0 0 0,1 0 0,-1 0 0,1 0 0,-1 0 0,4 1 0,-4-1 0,0-1 0,0 0 0,0 1 0,0-1 0,0 1 0,0-1 0,-1 1 0,1-1 0,0 1 0,0 0 0,0 0 0,-1-1 0,1 1 0,0 0 0,-1 0 0,1 0 0,-1 0 0,1-1 0,-1 1 0,1 0 0,-1 0 0,1 0 0,-1 0 0,0 0 0,0 0 0,1 2 0,-1-1 0,0 0 0,1 0 0,0 0 0,-1-1 0,1 1 0,0 0 0,0 0 0,0 0 0,0 0 0,1-1 0,-1 1 0,0-1 0,1 1 0,-1-1 0,2 2 0,-1-2 0,0 1 0,-1-1 0,1 1 0,0 0 0,-1 0 0,0-1 0,1 1 0,-1 0 0,0 0 0,0 0 0,0 0 0,0 1 0,-1-1 0,1 0 0,0 3 0,-1-4 0,0 0 0,0 0 0,1 0 0,-1 0 0,0 0 0,0 0 0,1 0 0,-1 0 0,1 0 0,-1-1 0,1 1 0,-1 0 0,1 0 0,-1 0 0,1-1 0,0 1 0,-1 0 0,1-1 0,0 1 0,0-1 0,-1 1 0,2 0 0,-1-1 0,0 1 0,0-1 0,0 1 0,0 0 0,-1-1 0,1 1 0,0 0 0,-1-1 0,1 1 0,0 0 0,-1 0 0,1-1 0,-1 1 0,1 0 0,-1 0 0,0 0 0,1 0 0,-1 0 0,0 0 0,1 0 0,-1 0 0,0 1 0,0 0 0,0 1 0,0-1 0,0 0 0,1 0 0,-1 1 0,1-1 0,-1 0 0,1 0 0,0 1 0,0-1 0,0 0 0,0 0 0,0 0 0,2 2 0,9 17 0,13 37 0,-18-21 0,-7-34 0,0 0 0,0 0 0,1 0 0,-1 0 0,1 0 0,0 0 0,0 0 0,0 0 0,0-1 0,1 1 0,-1 0 0,1-1 0,-1 1 0,1 0 0,4 3 0,-4-4 0,1 1 0,-1-1 0,0 1 0,0-1 0,0 1 0,0 0 0,-1-1 0,1 1 0,-1 0 0,0 0 0,0 0 0,0 0 0,0 1 0,0-1 0,-1 0 0,1 0 0,-1 1 0,0-1 0,0 5 0,0-5 0,1 1 0,-1-1 0,1 0 0,0 1 0,0-1 0,0 0 0,0 0 0,1 0 0,2 5 0,-2-5 0,0 0 0,-1 1 0,1-1 0,-1 0 0,0 1 0,0-1 0,0 0 0,0 1 0,0 6 0,-1-8 0,0 0 0,1 0 0,-1 0 0,1 0 0,-1 0 0,1 0 0,0 0 0,-1 0 0,1 0 0,0 0 0,1 0 0,-1 0 0,2 2 0,-2-2 0,1 0 0,-1 0 0,0 0 0,1 0 0,-1 0 0,0 0 0,0 0 0,-1 1 0,1-1 0,0 0 0,-1 1 0,1-1 0,-1 5 0,0 1 0,1 0 0,0 0 0,1-1 0,0 1 0,3 8 0,-2-7 0,-1-1 0,0 1 0,0 0 0,-1 0 0,1 10 0,3 5 0,-3-20 0,-1-1 0,0 0 0,0 1 0,0-1 0,-1 1 0,1 5 0,-1 548 0,0-554 0,-1-1 0,0 1 0,1-1 0,-1 1 0,0-1 0,0 1 0,0-1 0,-1 0 0,1 0 0,0 1 0,-3 1 0,-7 14 0,10-16 0,0 1 0,0-1 0,0 0 0,0 1 0,-1-1 0,1 0 0,-1 0 0,1 0 0,-1 0 0,0 0 0,0 0 0,0-1 0,0 1 0,0 0 0,0-1 0,0 0 0,-4 2 0,2 11 0,-5-5 0,8-8 0,0-1 0,0 1 0,0-1 0,0 1 0,0 0 0,0 0 0,1-1 0,-1 1 0,0 0 0,1 0 0,-1 0 0,0 0 0,1 0 0,-1 0 0,1 0 0,-1 0 0,1 0 0,0 0 0,-1 2 0,0 0 0,0 0 0,-1 0 0,1-1 0,-1 1 0,0 0 0,1-1 0,-1 1 0,0-1 0,-1 1 0,1-1 0,0 0 0,-5 3 0,-2 4 0,6-7 0,1 1 0,0-1 0,-1 0 0,0-1 0,1 1 0,-1 0 0,-4 1 0,5-2 0,1 0 0,-1-1 0,0 1 0,1 0 0,-1 0 0,1 0 0,0 0 0,-1 0 0,1 1 0,0-1 0,-1 0 0,1 0 0,0 1 0,0-1 0,0 1 0,0 1 0,-2 1 0,1 0 0,-1 0 0,0 0 0,0 0 0,-7 6 0,-6 7 0,9-7 0,-1-1 0,-15 12 0,17-15 0,-1-1 0,2 1 0,-1 1 0,-9 12 0,12-15 0,1 0 0,-1 0 0,0-1 0,-1 0 0,-5 5 0,6-5 0,-1 0 0,1 1 0,0-1 0,0 1 0,-5 5 0,-2 3 0,9-12 21,0 0 1,1 1-1,-1-1 0,0 1 1,0-1-1,1 1 0,-1 0 1,1-1-1,-1 1 0,0 0 1,1-1-1,-1 1 1,1 0-1,-1 0 0,1 0 1,0-1-1,-1 1 0,1 0 1,0 0-1,0 0 0,-1 0 1,1 0-1,0-1 0,0 3 1,1-3-138,-1 1 0,1 0 0,0 0 0,0 0-1,-1-1 1,1 1 0,0 0 0,0-1 0,0 1 0,0-1 0,0 1 0,0-1 0,2 1 0,1 1-986,88 31-9863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3121,'0'2'9578,"0"52"2303,0 4-6664,0 108-3093,0-157-1990,1 1 1,0-1-1,4 17 0,-3-19-57,-1 1 1,0-1-1,1 15 0,-2-15-77,0 0 0,1 0 0,3 13 0,-2-11 0,0 0 0,-1 0 0,1 17 0,-2 1205 0,0-1228 0,-1 0 0,1-1 0,-1 1 0,0 0 0,1-1 0,-1 1 0,0-1 0,-1 1 0,1-1 0,0 0 0,-1 1 0,0-1 0,-2 3 0,-30 29 0,21-22 0,-17 12 0,19-16 0,1 0 0,-12 13 0,-26 18 0,45-37 0,0 0 0,0 0 0,0-1 0,0 1 0,0-1 0,0 0 0,0 0 0,0 0 0,-1-1 0,-4 1 0,-12 5 0,-27 33 0,-34 23 0,79-60 0,-1-1 0,1 1 0,0-1 0,1 1 0,-1 0 0,0 0 0,0 0 0,-2 4 0,-8 9 0,-2-4 0,10-9 0,1 0 0,0 1 0,0-1 0,0 1 0,0-1 0,0 1 0,1 0 0,-3 3 0,-9 13 0,-23 25 0,36-43 0,-4 6 0,0 0 0,0 0 0,1 1 0,0-1 0,1 1 0,0 0 0,0 0 0,0 0 0,0 8 0,-2 0 0,-10 28 0,10-31 0,1 1 0,1 0 0,0 0 0,-1 26 0,0-6 0,1-8 0,1 0 0,3 53 0,1-14 0,-2 119 0,1-169 0,1-1 0,1 0 0,0 0 0,1 0 0,0-1 0,11 23 0,1 3 0,-14-33 0,1 0 0,0 0 0,0 0 0,1-1 0,5 7 0,-6-9 0,0 1 0,-1 0 0,1 0 0,-1 0 0,0 0 0,0 0 0,0 1 0,2 6 0,-2-4 0,-1-1 0,1 1 0,1-1 0,-1 0 0,1 1 0,0-1 0,5 7 0,-5-8 0,-1-2 0,0 1 0,-1 0 0,1-1 0,-1 1 0,1 7 0,5 11 0,11 9 0,-14-27 0,-1 0 0,0 1 0,0-1 0,-1 1 0,1 0 0,-1 0 0,0 0 0,0 0 0,2 11 0,-4-15 0,0 0 0,0 1 0,1-1 0,-1 0 0,1 0 0,-1 1 0,1-1 0,-1 0 0,1 0 0,0 0 0,-1 0 0,1 0 0,0 0 0,0 0 0,0 0 0,0 0 0,0 0 0,0 0 0,2 1 0,5 5 0,21 44 0,-8-31 0,4 4 0,-8 2 0,51 78 0,-65-100 0,-1 1 0,1-1 0,1 0 0,-1 0 0,1 0 0,-1 0 0,7 5 0,8 7 0,23 49 0,32 8 0,-59-57 0,0-1 0,1 0 0,17 12 0,-24-22 0,-6-4 0,-1 0 0,0 0 0,0-1 0,1 1 0,-1 0 0,0 0 0,0 0 0,0 0 0,0 0 0,0 1 0,0-1 0,0 0 0,-1 0 0,1 1 0,0-1 0,-1 0 0,1 1 0,-1-1 0,1 3 0,1-2 0,-1 1 0,1-1 0,-1 0 0,1 1 0,0-1 0,0 0 0,0 0 0,0 0 0,0 0 0,1-1 0,-1 1 0,0-1 0,1 1 0,2 0 0,4 3 0,-2 0 0,-1 1 0,1-1 0,-1 1 0,7 9 0,14 13 0,36 30 0,-61-57 0,0 1 0,1-1 0,-1 1 0,0 0 0,0 0 0,0-1 0,0 1 0,-1 1 0,1-1 0,0 0 0,-1 0 0,2 3 0,0 1 0,1-1 0,1 1 0,-1-1 0,11 9 0,15 18 0,-12-5 0,-1 1 0,16 36 0,11 19 0,-40-77 0,-2-2 0,1-1 0,-1 1 0,0 0 0,0 0 0,-1 0 0,1 0 0,-1 0 0,0 1 0,0-1 0,0 0 0,0 7 0,0 7 0,1-1 0,1 1 0,8 26 0,-1-2 0,-4-12 0,0-5 0,-2 0 0,0 0 0,-1 26 0,-3 1010 0,13-901 0,-13-131 0,2-19-1619,8-9-6478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 1441,'20'-2'26846,"-29"16"-23726,-11 12-5723,14-19 4320,-14 12-1469,14-14-163,1 0-1,0 0 1,-9 10 0,3 3 97,-14 28 0,-9 16 267,8-18-80,-24 54-1,28-51-259,14-31-109,2 1 0,-6 22 0,8-24 0,-1 0 0,-1-1 0,-8 17 0,7-17 0,0 0 0,1 0 0,0 1 0,1 0 0,1 0 0,0 0 0,1 0 0,1 1 0,-1 26 0,2-29 0,-1 1 0,0 0 0,-6 21 0,-2 16 0,-30 142 0,24-96 0,11-65 0,-9 40 0,6-36 0,-4 41 0,9-57 0,-1 29 0,4-37 0,0 0 0,-2 0 0,1 0 0,-1-1 0,-6 16 0,0-5 0,3-9 0,0 0 0,1 1 0,0-1 0,1 1 0,1 0 0,-2 23 0,2-4 0,-2-1 0,-9 41 0,-3 23 0,12-65 0,-7 145 0,11 148 0,0-314 0,0-1 0,1 0 0,0 0 0,0 1 0,1-1 0,6 16 0,-4-14 0,-1 0 0,1 1 0,-2-1 0,2 13 0,1 6 0,-3-20 0,-1 0 0,0 0 0,-1 0 0,-1 18 0,0-19 0,1 1 0,0-1 0,0 1 0,3 10 0,3 29 0,-2-1 0,-3 80 0,-2-66 0,1-58 0,0 1 0,-1 0 0,0 0 0,0 0 0,0 0 0,0-1 0,-4 10 0,5-8-227,14-3-1366,70-2-7504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7 800,'2'-1'2615,"23"-4"7816,0 6 895,-16 2-10463,-9-3-822,1 0-1,0 0 1,-1 0-1,1 1 1,0-1-1,-1 0 1,1 0-1,-1 1 1,1-1-1,-1 0 1,1 0-1,0 1 1,-1-1-1,1 1 1,-1-1-1,0 0 1,1 1-1,-1-1 0,1 1 1,-1-1-1,0 1 1,1 0-1,-1-1 1,0 1-1,1-1 1,-1 1-1,0-1 1,0 1-1,0 0 1,1-1-1,-1 1 1,0 0-1,0-1 1,0 1-1,0 0 1,0 2 86,0-1 0,0 0 0,0 1 0,0-1 0,1 0 0,-1 1 0,1-1 0,0 0 0,2 4 1,-2-3-51,0-1 0,0 1 0,0-1 0,-1 1 0,1-1 0,-1 1 0,1-1 0,-1 1 0,0 5 0,0 115 1523,0-119-1576,0 0 0,1 0-1,-1 0 1,1 0-1,0 0 1,0 0 0,0 0-1,0 0 1,1 0 0,3 6-1,-3-7-4,0 1 0,-1-1 0,1 1-1,-1 0 1,0-1 0,0 1 0,0 0 0,-1 0 0,1 0-1,-1 6 1,0 397 1147,0-397-1166,-2 0 0,1 0 0,-1 1 0,-5 14 0,4-14 0,0 0 0,1-1 0,0 1 0,-1 19 0,4 3 0,0-19 0,0-1 0,-1 1 0,-1 0 0,-3 19 0,1-22 0,1-3 0,0 0 0,1 0 0,0-1 0,0 11 0,-5 55 0,2-47 0,1 29 0,4-11 0,1-19 0,-2-1 0,0 1 0,-5 25 0,-2 0 0,3 2 0,4 89 0,1-64 0,-1 176 0,-1-229 0,-5 33 0,0 12 0,-6 85 0,12-133 0,0 13 0,0 1 0,-2-1 0,-9 42 0,-10 38 0,19-97 0,-2 32 0,5 75 0,0-49 0,-1 98 0,1-170-6,6-9-33,14-21-1081,-8 4-2611,-7-1-3849,-4-10-8229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2481,'0'8'18486,"1"1"-12758,-1 2-3698,-2 31-5048,-2-23 5337,-9 29-405,-9 55 1,15-32-1474,3 99 1,5-127-413,-8 59-29,1 7 0,6 844 0,13-828 0,-14-81 0,1 13 0,11 103 0,-10-147 0,0 0 0,-1 17 0,-1-16 0,1 0 0,3 20 0,4 28 0,-3 112 0,-4-118 0,12 54 0,-11-63 0,8 51 0,-4-23 0,0-25 0,0 71 0,-3-114 0,0-7 0,-1 0 0,1 0 0,-1 0 0,1 0 0,-1 0 0,1-1 0,-1 1 0,1-1 0,-1 1 0,1-1 0,-1 1 0,1-1 0,-1 0 0,0 0 0,1 1 0,1-3 0,44-25-958,-19 3-2518,-26 23 2581,0 0-1,0-1 1,-1 1-1,1-1 1,-1 0 0,1 0-1,1-4 1,-2 2-1605,0-1 0,0 1 0,-1 0 0,1-1 0,-1-5 0,0 11 2493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43 880,'0'-30'23038,"2"18"-14314,-1 12-8720,0 0 1,0 0 0,0 0 0,0 0-1,0 1 1,0-1 0,-1 0-1,1 1 1,0-1 0,0 0 0,0 1-1,-1-1 1,1 1 0,0 0-1,0-1 1,-1 1 0,1-1 0,-1 1-1,1 0 1,0 0 0,-1-1 0,1 1-1,-1 0 1,0 0 0,1 0-1,-1-1 1,0 1 0,1 0 0,-1 0-1,0 2 1,4 38-6,-1-5-19,3-13 20,-2-4 0,0 0 0,-1 0 0,1 29 0,-2 40 0,0-23 0,-8 73 0,-4 42 0,3-76 0,1 5 0,6 170 0,0-274 0,0-2 0,0 0 0,0-1 0,0 1 0,-1 0 0,1 0 0,-1-1 0,0 1 0,0-1 0,0 1 0,0 0 0,0-1 0,-1 0 0,1 1 0,-3 3 0,-3 2 0,4-10 0,2-5 0,1-71 0,0 77 0,0 0 0,1 0 0,-1 0 0,0 0 0,1 0 0,-1 0 0,0 0 0,1 0 0,-1 0 0,1 0 0,0 0 0,-1 0 0,1 0 0,0 0 0,0 0 0,-1 0 0,1 1 0,0-1 0,0 0 0,0 1 0,2-2 0,34-27-1100,-16 13-2247,-10 6-3840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9549 400,'13'-2'31161,"-13"-400"-29976,0 404-1184,0 0 1,0 0-1,1 1 1,-1-1-1,1 0 1,-1 0-1,1 0 1,0 0-1,1 3 0,4 9 6,3 16-6,-2-11-4,-1 0 0,-2 1-1,0 0 1,0 0 0,0 28-1,-4-44-270,0-6 115,0-17 71,-3-32 36,-1 27 52,1-1 0,0-30 0,3 27-27,1 2 120,-1 1 1,-2 0-1,-7-45 1,7 62-76,1-1 1,0 1 0,0 0 0,1-1 0,0 1 0,1-10 0,1-11 1,-1 7 17,-1 15-28,1 0 1,-1 1-1,-1-1 0,1 0 1,-4-12-1,1-1-9,0 0 0,-1-35 0,-8-60 0,11 98 0,0 0 0,0 0 0,-7-25 0,7 10 0,1 27 0,1 0 0,-1 1 0,-1-1 0,1 0 0,-1 0 0,-1-7 0,-1 2 0,1 4 0,1 0 0,-1 0 0,1 0 0,0 0 0,1-10 0,-1 9 0,0-1 0,0 0 0,-1 0 0,0 1 0,-4-10 0,4 9 0,-1 0 0,1 0 0,0 0 0,1-1 0,-1-10 0,-4-33 0,3 40 0,1 0 0,0-20 0,2 28 0,0-8 0,0 0 0,0 0 0,-2 0 0,1 0 0,-6-19 0,5 25 0,1 0 0,0 0 0,0-1 0,1 1 0,-1 0 0,1-1 0,2-9 0,0-16 0,-1-10 0,0 23 0,0 0 0,-1 1 0,-6-36 0,0 14 0,2 0 0,2 0 0,3-59 0,0 25 0,-1-588 0,0 655 0,1 1 0,0-1 0,0 0 0,1 0 0,3-12 0,-4 18 0,0-1 0,-1 1 0,1-1 0,-1 1 0,0-1 0,1 0 0,-1 1 0,0-1 0,0 1 0,0-4 0,1-7 0,2-4 0,0-1 0,-1 0 0,0-27 0,-2 43 0,0 0 0,0 0 0,0 0 0,0 0 0,0 0 0,1 0 0,-1 0 0,0 1 0,1-1 0,-1 0 0,0 0 0,1 0 0,-1 0 0,2-1 0,3-9 0,-4-9 0,-1 16 0,0 0 0,0 0 0,1 0 0,-1 0 0,1 1 0,1-6 0,1-2 0,0 0 0,-1-1 0,0 1 0,1-24 0,-5-52 0,1 39 0,1-385 0,0-108 0,1 535 0,-1 0 0,1-1 0,1 1 0,-1 0 0,1 0 0,4-8 0,-4 8 0,0 0 0,0 0 0,0 0 0,-1 0 0,0 0 0,1-9 0,-3 5 0,1 8 0,0-1 0,-1 1 0,1 0 0,0-1 0,0 1 0,0 0 0,1-1 0,-1 1 0,1 0 0,-1 0 0,2-4 0,4-3 0,-4 6 0,0 0 0,0 0 0,0 0 0,-1-1 0,1 1 0,-1-1 0,2-5 0,-1-5 0,-2 11 0,0 1 0,0-1 0,0 0 0,1 1 0,0-1 0,-1 1 0,1-1 0,0 1 0,0-1 0,0 1 0,1-1 0,-1 1 0,3-3 0,-3 3 0,0 0 0,0 0 0,1 0 0,-1 0 0,0 0 0,-1-1 0,1 1 0,0 0 0,-1-1 0,1 1 0,-1 0 0,0-1 0,0 1 0,0 0 0,0-1 0,-1-4 0,1 3 0,0 0 0,0 0 0,0 0 0,0 0 0,0 0 0,1 0 0,0 0 0,2-7 0,5-13 0,4-14 0,-5 27 0,-1-3 0,-4 1 0,-1 0 0,0 1 0,-2-15 0,1 10 0,-1 16 0,1 1 0,0 0 0,0-1 0,0 1 0,0-1 0,1 1 0,-1-1 0,0 1 0,0-1 0,0 1 0,0 0 0,0-1 0,0 1 0,1-1 0,-1 1 0,0 0 0,0-1 0,1 1 0,-1 0 0,0-1 0,1 1 0,-1 0 0,0-1 0,1 1 0,-1 0 0,0 0 0,1-1 0,0 1 0,-1 0 0,1-1 0,-1 1 0,1-1 0,-1 1 0,1 0 0,-1-1 0,0 1 0,1-1 0,-1 1 0,0-1 0,1 1 0,-1-1 0,0 1 0,0-1 0,1 1 0,-1-1 0,0 0 0,0 1 0,0-1 0,0 1 0,0-1 0,0 0 0,0 1 0,0-1 0,0 1 0,0-2 0,0-100 0,4 89 0,2 2 0,-4-3 0,0 0 0,-2 0 0,-1-26 0,1 17 0,-1 19 0,2 0 0,-1 0 0,0 0 0,1 0 0,0 0 0,-1 1 0,2-1 0,-1 0 0,0 0 0,1 1 0,2-5 0,6-16 0,-5-12 0,3 11 0,-6-2 0,-2 21 0,0-3 0,0 0 0,0 1 0,1-1 0,0 0 0,0 0 0,1 1 0,3-11 0,-3 15 0,-2 0 0,1 0 0,0-1 0,-1 1 0,0 0 0,0 0 0,-1-6 0,1-7 0,0 17 0,-1 0 0,1 0 0,0-1 0,0 1 0,0 0 0,0 0 0,0 0 0,1-1 0,-1 1 0,0 0 0,0 0 0,0-1 0,0 1 0,0 0 0,0 0 0,0 0 0,0-1 0,0 1 0,1 0 0,-1 0 0,0 0 0,0-1 0,0 1 0,0 0 0,1 0 0,-1 0 0,0 0 0,0 0 0,0-1 0,1 1 0,-1 0 0,0 0 0,0 0 0,1 0 0,-1 0 0,6-5 0,6-36 0,-9 26 0,-2 6 0,1 4 0,0 0 0,-1-1 0,0 1 0,0-1 0,0 1 0,0-1 0,-1 1 0,0-7 0,0 4 0,0 3 0,1-1 0,0 1 0,0 0 0,0-1 0,1 1 0,2-7 0,0 2 0,-2 6 0,0 0 0,0 0 0,0 0 0,1 0 0,3-4 0,-4 5 0,0 1 0,0 0 0,0 0 0,-1-1 0,1 1 0,-1-1 0,0 0 0,0 1 0,0-1 0,0 0 0,0 1 0,-1-1 0,1 0 0,0-3 0,11-57 0,-12 37 0,2 11 0,7 6 0,-8 8 0,0 0 0,0 0 0,0 0 0,0 0 0,0 0 0,0 0 0,0 0 0,-1 0 0,1 0 0,0 0 0,-1 0 0,1 0 0,0-2 0,0-12 0,-1 13 0,0-1 0,0 1 0,0 0 0,0-1 0,0 1 0,1 0 0,-1-1 0,2-2 0,9-26 0,-10 26 0,1 0 0,-1 1 0,1-1 0,0 1 0,0-1 0,0 1 0,1 0 0,0 0 0,-1 0 0,1 0 0,1 0 0,6-6 0,-8 9 0,-1-1 0,1 0 0,-1 0 0,0 0 0,0 0 0,0 0 0,0 0 0,0 0 0,0-1 0,1-3 0,-1 2 0,0 0 0,1 0 0,0 1 0,-1-1 0,5-6 0,5-1 0,-8 8 0,-1 1 0,1-1 0,-1 0 0,1 0 0,-1 0 0,0-1 0,3-6 0,-2 4 0,1-5 0,0 1 0,9-17 0,-11 24 0,0 0 0,-1 1 0,1-1 0,0 1 0,0 0 0,0 0 0,0 0 0,1 0 0,-1 0 0,1 0 0,-1 0 0,1 1 0,-1 0 0,1-1 0,5-1 0,-6 3 0,-1-1 0,1 1 0,0-1 0,-1 1 0,1-1 0,-1 0 0,1 1 0,-1-1 0,1 0 0,-1 0 0,0 0 0,0 0 0,1 0 0,-1-1 0,2-2 0,11-15 0,-13 12 0,2-1 0,87-73 0,-61 48 0,-8 14 0,-14 13 0,1 0 0,-1-1 0,8-11 0,-8 8 0,-4 5 0,1 0 0,-1 0 0,1 1 0,0-1 0,9-7 0,14-16 0,-24 24 0,0 0 0,0-1 0,0 1 0,0 0 0,-1-1 0,0 0 0,0 0 0,0 0 0,1-6 0,9-21 0,-2-4 0,-10 31 0,1 0 0,0 0 0,1 0 0,-1 0 0,1 1 0,0-1 0,0 1 0,3-5 0,6-5 0,-9 12 0,0-1 0,0 0 0,0 0 0,0 1 0,0-1 0,0 0 0,-1 0 0,1-1 0,-1 1 0,0 0 0,0 0 0,0-1 0,-1 1 0,1 0 0,-1-1 0,1-3 0,-1 0 0,0-1 0,1 1 0,0-1 0,4-9 0,0-17 0,-5 28 0,1-1 0,-1 1 0,1 0 0,0 0 0,3-6 0,-3 6 0,0 1 0,1 0 0,-2-1 0,2-10 0,-2-248 0,-1 255 0,-1 0 0,1 0 0,-2 0 0,1 1 0,-1-1 0,0 1 0,-1 0 0,0 0 0,0 0 0,-6-8 0,-14-30 0,15 21 0,8 21 0,0 1 0,0-1 0,0 1 0,0-1 0,-1 1 0,0 0 0,0 0 0,0 0 0,0 0 0,0 0 0,-1 0 0,1 0 0,-4-2 0,-8-8 0,0 0 0,0-1 0,2-1 0,-21-29 0,31 41 0,1 1 0,-1 0 0,0 0 0,0 0 0,1 0 0,-1 1 0,0-1 0,-5-2 0,-8-10 0,-4-18 0,-4 4 0,-1 2 0,-49-43 0,45 44 0,3 2 0,-32-39 0,55 60 0,-1 0 0,-17 0 0,18 1 0,0 1 0,0-1 0,0 0 0,0-1 0,1 1 0,-1 0 0,1 0 0,-1-1 0,1 1 0,-3-4 0,-10-11 0,10 11 0,0 0 0,0 1 0,0-1 0,0 1 0,-1 0 0,1 0 0,-1 1 0,0 0 0,-1-1 0,1 1 0,-10-3 0,11 4 0,0 0 0,0 0 0,0 0 0,1 0 0,-1-1 0,1 1 0,0-1 0,0 0 0,0 0 0,0 0 0,0 0 0,1-1 0,-3-3 0,3-7 0,1 11 0,1 1 0,-1-1 0,1 1 0,-1 0 0,1-1 0,-1 1 0,0 0 0,0 0 0,0 0 0,-1 0 0,1 0 0,0 0 0,-1 0 0,0 0 0,1 0 0,-1 1 0,0-1 0,-3-2 0,2 1 0,0 1 0,0-1 0,0-1 0,0 1 0,1 0 0,-1-1 0,-2-5 0,-3-6 0,6 13 0,0-2 0,0 1 0,1 0 0,-1 0 0,1 0 0,0-1 0,0 1 0,0-1 0,0 1 0,1-1 0,-1 1 0,1-7 0,0 6 0,0 0 0,0 0 0,0 0 0,0 0 0,-1 0 0,0 0 0,1 0 0,-2 0 0,1 1 0,0-1 0,-1 0 0,0 0 0,1 1 0,-2-1 0,1 1 0,0 0 0,-5-5 0,5 5 0,-1 1 0,1 0 0,0-1 0,0 0 0,0 1 0,0-1 0,1 0 0,-1 0 0,1 0 0,0 0 0,0 0 0,0-1 0,0 1 0,0 0 0,1 0 0,-1-5 0,1 5 0,0 1 0,0 0 0,0 0 0,-1-1 0,1 1 0,-1 0 0,1 0 0,-1 0 0,-2-4 0,-1-6 0,-9-33 0,12 43 0,1 0 0,-1 1 0,1-1 0,-1 0 0,1 1 0,-1-1 0,1 0 0,0 0 0,0 1 0,0-1 0,0-3 0,0-9 0,-10-17 0,7 26 0,1-1 0,0 0 0,1 1 0,-1-1 0,1 0 0,0 0 0,0-10 0,1-308 0,-1 312 0,0 0 0,-1 1 0,0-1 0,0 1 0,-2-1 0,1 1 0,-2 0 0,1 0 0,-1 1 0,-1-1 0,-7-9 0,7 10 0,4 7 0,-1-1 0,1 0 0,0 0 0,-1-1 0,2 1 0,-1 0 0,1-1 0,-1 1 0,1-1 0,0 1 0,1-1 0,-1 0 0,1-6 0,1-5 0,-1 9 0,1-1 0,-1 1 0,-1-1 0,1 1 0,-1-1 0,-3-11 0,-13-17 0,1-48 0,5 51 0,5 16 0,1 0 0,0 0 0,1-1 0,-3-33 0,6 27 0,-9-43 0,6 41 0,-3-51 0,6 12 0,0-15 0,11-87 0,-8 133 0,-2-11 0,-1 44 0,1 1 0,0-1 0,0 1 0,0-1 0,0 1 0,0-1 0,0 1 0,0 0 0,0-1 0,0 1 0,0-1 0,1 1 0,-1-1 0,0 1 0,0 0 0,0-1 0,0 1 0,1-1 0,-1 1 0,0 0 0,0-1 0,1 1 0,-1 0 0,0-1 0,1 1 0,-1 0 0,0-1 0,1 1 0,-1 0 0,0 0 0,1-1 0,-1 1 0,1 0 0,-1 0 0,1 0 0,-1 0 0,0 0 0,1-1 0,-1 1 0,1 0 0,-1 0 0,1 0 0,0 0 0,0 1 0,1-1 0,-1 1 0,1-1 0,-1 1 0,1-1 0,-1 1 0,0 0 0,1 0 0,-1-1 0,0 1 0,2 2 0,5 5 0,1 2 0,-2-1 0,1 1 0,-1 0 0,-1 0 0,10 22 0,-5-6 0,-2 1 0,8 34 0,6 40 0,-4 2 0,-5 0 0,3 138 0,-17-200 0,-1 1 0,-2-1 0,-1 0 0,-11 43 0,-10 20 0,20-87 0,5-17 0,0 0 0,-1 0 0,1 0 0,0 0 0,0 0 0,0 0 0,0 0 0,0 0 0,0 0 0,-1 0 0,1 0 0,0 0 0,0 0 0,0 0 0,0 0 0,0 0 0,0 0 0,-1 0 0,1 0 0,0-1 0,0 1 0,0 0 0,0 0 0,0 0 0,0 0 0,0 0 0,0 0 0,0 0 0,-1 0 0,1 0 0,0-1 0,0 1 0,0 0 0,0 0 0,0 0 0,0 0 0,0 0 0,0 0 0,0-1 0,0 1 0,0 0 0,0 0 0,0 0 0,0 0 0,0 0 0,0 0 0,0-1 0,0 1 0,0 0 0,0 0 0,-4-27 0,-2-62 0,0 45 0,-1-12 0,-1-58 0,8-434 0,0 559 0,-1 3 0,1 0 0,1 1 0,0-1 0,4 18 0,11 24 0,14 59 0,-20-69 0,4 21 0,8 83 0,-18-107 0,17 78 0,-4-17 0,-5-21 0,6-8 0,-9-36 0,8 59 0,-14-74 0,1 0 0,1 0 0,10 29 0,-3-11 0,13 87 0,-14-91 0,2 0 0,26 54 0,48 85 0,-67-140 0,1-1 0,2-1 0,1-1 0,2-1 0,30 30 0,-43-49 0,-1 0 0,-1 2 0,0-1 0,-2 1 0,1 0 0,10 29 0,-6-14 0,-11-26-137,-1 0 1,0 1-1,0 0 1,0-1-1,-1 1 0,0 0 1,0 0-1,0-1 1,-1 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4802,'0'0'16301,"0"5"-14033,0 9-1195,-1-6-710,1 1 0,1 0 0,-1 0 0,1-1 1,1 1-1,3 14 0,31 56 570,-30-58-683,0 0-1,-1 0 0,2 27 1,2 11 273,0 4-38,-2-1-1,-2 91 1,-4-77-359,0-22-114,-1 1-1,-14 99 0,13-147-37,-1 0-1,1 0 0,-1 0 1,0 0-1,-1 0 0,1-1 0,-1 1 1,-1-1-1,1 0 0,-8 9 1,9-50-108,2 21 115,1-54-158,-16-126 0,-6 60-203,-6-231 0,27 246 766,0 119-385,-1 0-1,1-1 1,0 1-1,0 0 1,0-1-1,0 1 0,0 0 1,0-1-1,0 1 1,0 0-1,0-1 1,0 1-1,0-1 0,0 1 1,0 0-1,0-1 1,1 1-1,-1 0 1,0-1-1,0 1 1,0 0-1,0 0 0,1-1 1,-1 1-1,0 0 1,0-1-1,1 1 1,-1 0-1,0 0 0,0-1 1,1 1-1,-1 0 1,0 0-1,1 0 1,-1 0-1,0-1 1,1 1-1,-1 0 0,1 0 1,5 3-72,-5 7 96,0-1 0,1 1 0,0-1 0,1 0 0,0 0 0,0 0 0,1 0 0,8 14 0,7 17 150,-7-6-53,-1 1 0,-1 0 0,-2 1 0,-2 0 0,2 40-1,-2 192 270,-7-178-419,2-17 84,-2 80 571,0-134-554,-2 0 0,0 0 0,-1-1 0,0 0 0,-14 34 0,12-41-95,5-9 14,0 0 0,0 0 0,0 0 1,0 0-1,0 0 0,1 0 1,-1 0-1,1 0 0,-1 1 1,1 3-1,-11-14 21,10 4-1,0 1-1,0-1 1,1 1-1,-1-1 1,1 1 0,0-1-1,0 1 1,0-6-1,0-23-102,-13-84-464,-7-84-117,15 113 561,-5-133-18,10 213 126,-1 0 30,1 0 0,0 0 0,0 0 0,1 0 0,0 0 0,0 0 0,0 1 0,1-1 0,0 0 0,4-7 0,-6 14-22,0-1 1,1 1 0,-1-1 0,0 1 0,1 0 0,-1-1 0,1 1 0,-1 0-1,0-1 1,1 1 0,-1 0 0,1-1 0,-1 1 0,1 0 0,-1 0 0,1 0-1,-1-1 1,1 1 0,0 0 0,-1 0 0,1 0 0,-1 0 0,1 0-1,0 0 1,-1 0 0,1 0-6,-1 0-1,0 0 1,1-1 0,-1 1 0,0 0 0,1 0 0,-1 0 0,0 0 0,1 0 0,-1 0 0,0 0-1,1 0 1,-1 0 0,1 0 0,-1 0 0,0 0 0,1 0 0,-1 0 0,0 0 0,1 0 0,-1 0-1,0 1 1,1-1 0,-1 0 0,0 0 0,1 0 0,-1 0 0,0 1 0,0-1 0,1 0 0,-1 0 0,0 1-1,0-1 1,1 0 0,-1 1 0,0-1 0,0 0 0,0 1 0,0-1 0,1 0 0,-1 1 0,0-1-1,0 0 1,0 1 0,0-1 0,0 0 0,0 1 0,0-1 0,0 0 0,0 1 0,0-1 0,0 0 0,0 1-1,0 0 1,-1 15 101,0-4-38,1 0 1,0 0-1,1 0 0,0 0 0,7 23 1,16 40 186,16 51 100,-27-67-280,-3 0 1,-2 0-1,-3 1 1,-5 114-1,-3-151-70,0-1 0,-1 1 0,-9 27 0,6-26 0,2-1 0,0 1 0,1 0 0,2 0 0,0 29 0,0-46 0,-1-8 0,-3-6 0,5 1 0,0 0 0,1 1 0,-1-1 0,1 0 0,1-6 0,-1-15 0,0-18 0,11-252 0,-9 242 0,0 83 0,1 0 0,1-1 0,13 44 0,0 2 0,-13-50 0,-1-1 0,-1 1 0,-1 0 0,-2 0 0,0-1 0,-1 1 0,-1 0 0,-1-1 0,-2 0 0,0 0 0,-10 24 0,4-17 0,11-28 0,1-1 0,0 1 0,-1 0 0,1-1 0,0 1 0,-1 0 0,1-1 0,-1 1 0,1-1 0,-1 1 0,1-1 0,-1 1 0,0-1 0,1 1 0,-1-1 0,0 0 0,1 1 0,-1-1 0,0 0 0,1 1 0,-1-1 0,-1 0 0,1 0 0,1 0 0,-1 0 0,1 0 0,-1 0 0,1 0 0,0 0 0,-1 0 0,1 0 0,-1-1 0,1 1 0,-1 0 0,1 0 0,0 0 0,-1-1 0,1 1 0,0 0 0,-1-1 0,1 1 0,0 0 0,-1 0 0,1-1 0,0 1 0,-1-1 0,1 1 0,0 0 0,0-1 0,0 1 0,-1-1 0,1 1 0,0 0 0,0-1 0,0 1 0,0-1 0,0 1 0,0-1 0,0 1 0,0-1 0,0 1 0,0 0 0,0-1 0,0-66 0,-1 21 0,0 4 0,7-77 0,5 88 0,-7 21 0,0-12 0,-5 38 0,1-2 0,1 0 0,3 24 0,3-3 0,-4-23 0,0-1 0,-1 1 0,0 0 0,-1 0 0,0 0 0,-1 0 0,-3 23 0,-6-4 0,-2-1 0,-1 0 0,-1-1 0,-28 44 0,26-45 0,1-2 0,10-17 0,-1 0 0,-1 0 0,-7 10 0,6-9 0,0 0 0,-11 21 0,12-19 0,0-1 0,-12 16 0,-58 67 0,58-72 0,51-63 0,159-173 0,-180 205 0,-13 15 0,-14 21 0,-9 0 0,0-2 0,-54 44 0,-2 2 0,14-11 0,14-14 0,-82 94 0,117-118 0,-29 27 0,45-48 0,-1 1 0,1 0 0,-1-1 0,1 1 0,0 0 0,0 0 0,-1 0 0,2 0 0,-1 0 0,0 0 0,0 0 0,0 0 0,1 0 0,-1 0 0,1 1 0,0-1 0,0 0 0,0 4 0,0-6 0,0 0 0,0 0 0,0 1 0,0-1 0,0 0 0,0 0 0,0 1 0,0-1 0,0 0 0,0 1 0,0-1 0,0 0 0,0 0 0,0 1 0,0-1 0,0 0 0,0 0 0,1 1 0,-1-1 0,0 0 0,0 0 0,0 1 0,0-1 0,1 0 0,-1 0 0,0 0 0,0 1 0,1-1 0,-1 0 0,0 0 0,0 0 0,1 0 0,-1 0 0,0 0 0,0 0 0,1 1 0,-1-1 0,0 0 0,1 0 0,-1 0 0,0 0 0,0 0 0,1 0 0,-1 0 0,0 0 0,1-1 0,3 2 0,-1-1 0,1 0 0,0-1 0,0 1 0,-1-1 0,1 1 0,0-1 0,-1 0 0,1-1 0,-1 1 0,6-3 0,41-28 0,-41 26 0,22-15 0,16-10 0,-2-2 0,-1-1 0,41-43 0,-84 76 0,7-9 0,-8 10 0,0 0 0,0 0 0,0 0 0,0-1 0,0 1 0,0 0 0,0 0 0,0 0 0,0 0 0,0 0 0,0 0 0,0-1 0,0 1 0,0 0 0,0 0 0,0 0 0,0 0 0,0 0 0,0-1 0,0 1 0,0 0 0,0 0 0,0 0 0,0 0 0,0 0 0,0 0 0,0 0 0,0-1 0,-1 1 0,1 0 0,0 0 0,0 0 0,0 0 0,0 0 0,0 0 0,0 0 0,0 0 0,0 0 0,-1 0 0,1-1 0,0 1 0,0 0 0,0 0 0,0 0 0,0 0 0,0 0 0,-1 0 0,-2 0 0,0 0 0,0 0 0,-1 0 0,1 0 0,0 0 0,0 1 0,0-1 0,0 1 0,-1 0 0,1 0 0,0 0 0,0 0 0,-3 3 0,-26 14 0,1 1 0,0 1 0,2 2 0,0 1 0,2 1 0,1 2 0,-44 54 0,60-64 0,1 0 0,0 0 0,-7 20 0,6-11 0,1-7 0,7-14 0,0 0 0,0 0 0,0 0 0,1 0 0,0 1 0,-1-1 0,1 1 0,1-1 0,-1 1 0,1 7 0,0-10 0,2 7 0,-1-9 0,0 0 0,0 0 0,1 0 0,-1 0 0,0 0 0,0 0 0,0 0 0,0 0 0,0 0 0,0-1 0,1 1 0,-1 0 0,0-1 0,1 0 0,7-2 0,-5 2 0,0 0 0,-1-1 0,1 1 0,-1-1 0,1 1 0,-1-1 0,0 0 0,1-1 0,-1 1 0,0 0 0,-1-1 0,1 0 0,0 0 0,-1 1 0,0-2 0,1 1 0,-1 0 0,0 0 0,-1-1 0,3-5 0,55-116 0,-49 108 0,-8 14 0,-1 1 0,1-1 0,0 0 0,-1 0 0,0 0 0,0 0 0,0 0 0,0 0 0,0 0 0,0 0 0,-1 0 0,0 0 0,1-6 0,-1 27 0,0-9 0,0-1 0,0 1 0,-1-1 0,0 0 0,-4 13 0,-37 101 0,7-28 0,30-71 0,0 0 0,2 1 0,1-1 0,0 1 0,3 23 0,-1-40 0,1 17 0,1 1 0,1-1 0,2-1 0,0 1 0,2-1 0,0 0 0,2 0 0,18 37 0,-13-39 0,0 0 0,1 0 0,1-1 0,1-1 0,27 23 0,15 20 0,66 81 0,-104-119 0,0 0 0,-2 2 0,-1 0 0,26 52 0,-41-69 0,-6-6 0,-1-2 0,0-1 0,-1 1 0,1-1 0,0 0 0,0-1 0,-1 1 0,1-1 0,0 1 0,0-1 0,0-1 0,0 1 0,0 0 0,0-1 0,0 0 0,-5-3 0,-5-4 0,0 0 0,-20-20 0,0-4 0,-39-49 0,5 4 0,30 41 0,-59-44 0,78 66 0,9 7 0,1 0 0,-16-20 0,15 16 0,-3 0 0,13 16 0,9 10 0,96 102 0,-60-69 0,163 153 0,-96-97 0,-2 7 0,30 6 0,-90-77 0,-51-35 0,-6-3 0,-8-1 0,10-1 0,1 0 0,-1 0 0,1 0 0,0-1 0,0 0 0,0 0 0,0 0 0,0 0 0,0-1 0,0 1 0,1-1 0,0 0 0,-1 0 0,-2-4 0,-9-7 0,-179-168 0,159 148 0,26 27 0,12 12 0,70 76 0,-11-16 0,-1 10 0,-2 2 0,48 87 0,-88-132 0,0 2 0,-2 0 0,23 69 0,25 143 0,-3-11 0,-49-198 0,20 42 0,-27-66 0,-5-11 0,-2-3 0,-1-16 0,2 13 0,0 0 0,-1 0 0,1 0 0,-1 0 0,0 0 0,0 0 0,0 1 0,-1-1 0,-1-4 0,-38-73 0,19 40 0,2-1 0,-22-68 0,17 26 0,26 90 0,5 19 0,16 40 0,4 0 0,31 117 0,-41-119 0,-4 1 0,6 74 0,-14 285 0,-6-239 0,0-39 0,-7-202 0,1 2 0,-35-104 0,20 71 0,21 128 0,3-4 0,9 47 0,-1-8 0,-4 170 0,-5-165 0,0 545 0,-15-315 0,15-307 0,0 0 0,0-1 0,-1 1 0,1 0 0,-1 0 0,0-1 0,1 1 0,-1-1 0,-1 1 0,1 0 0,0-1 0,0 0 0,-1 1 0,0-1 0,1 0 0,-1 0 0,-3 3 0,4-3 0,0-6 0,1-412 0,-1 387 0,-1 0 0,-2 0 0,-12-50 0,11 49 0,0 0 0,2 0 0,2-44 0,1 61 0,2 21 0,2 13 0,14 61 0,8 90 0,-11 110 0,-5-66 0,38 295 0,-38-394 0,-6 126 0,-4-174 0,-2-111 0,-3 0 0,-10-45 0,2 9 0,-25-166 0,21 112 0,9 58 0,6 39 0,2 32 0,0 13 0,0 6 0,12 217 0,1 23 0,-13 1024 0,0-1163 0,-33-586 0,4 153 0,16-24 0,13 218 0,0 305 0,4-10 0,3-80 0,7 214 0,-14 698 0,-23-1597 0,21 476 0,6 182 0,17 95 0,0-12 0,-16 30 0,-6-119 0,-3-82 0,-38-130 0,38 252 0,4-11 794,0-26-5990,0-110-15726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8:10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178 203 880,'0'-2'7460,"0"-25"5863,0 25-13078,0 1 0,1 0 0,-1 0 0,0-1 0,1 1 0,-1 0 0,1-1 0,-1 1 0,1 0 0,0 0 0,-1 0 0,1 0 0,0 0 0,0 0 0,0 0 0,0 0 0,0 0 0,1-1 0,25-16 411,-6 6-31,-11 4-184,1 1-1,0 0 0,0 1 0,1 0 0,0 1 1,0 1-1,0-1 0,23-3 0,25-14 194,-49 17-555,0 1 0,1 0 0,-1 0 0,1 1 0,0 0 0,20-1 0,-7 3-67,30-6 0,-30 4-15,30-1 1,228 4 2,-276 0 0,1 0 0,0 1 0,0 0 0,0 0 0,-1 0 0,1 1 0,-1 0 0,1 1 0,-1 0 0,0 0 0,12 7 0,-15-8 0,0 0 0,0 0 0,1-1 0,-1 1 0,1-1 0,-1 0 0,1-1 0,0 1 0,5-1 0,27 6 0,0 9 0,-17-8 0,0 0 0,1-2 0,-1 0 0,1-2 0,27 2 0,-10 0 0,0 2 0,0 2 0,69 24 0,-66-15 0,-1 2 0,-1 1 0,-1 2 0,55 43 0,-9 6 0,3 2 0,-73-64 0,0-1 0,1 0 0,0 0 0,27 9 0,-13-7 0,-7-4 0,0 1 0,0 1 0,-1 1 0,36 23 0,-24-10 0,-23-17 0,0 1 0,-1 0 0,1 0 0,-2 0 0,1 2 0,-1-1 0,0 1 0,7 11 0,10 16 0,-2 2 0,-13 7 0,-4-23 0,-2-8 0,0 0 0,-1 0 0,1 24 0,-4-34 0,1 0 0,-2 0 0,1 0 0,0 0 0,-1-1 0,0 1 0,0 0 0,0 0 0,0-1 0,-1 1 0,1-1 0,-1 1 0,0-1 0,0 1 0,0-1 0,-1 0 0,1 0 0,-6 5 0,-3-1 0,-1 0 0,0 0 0,0-2 0,0 1 0,-1-1 0,0-1 0,-23 5 0,-13 5 0,-97 48-32,109-54-101,28 9 245,6-12-104,-62 103 37,43-71-45,-1 0 0,-2-2 0,-30 35 0,47-61 0,0 0 0,0 0 0,-1-1 0,0 0 0,-14 9 0,18-14 0,1-1 0,-1 1 0,0-1 0,0 0 0,0 0 0,0-1 0,0 0 0,0 0 0,0 0 0,-1 0 0,1-1 0,0 0 0,-1 0 0,1 0 0,-8-2 0,-11-4 0,1-1 0,-29-13 0,-26-9 0,72 27-10,1 1 0,-1 0 0,0 1-1,0-1 1,1 1 0,-9 1 0,0-1-44,12 0-53,2 7 147,0 8 2,2 32 7,-2-43-41,0-1 1,0 1-1,-1 0 0,1-1 0,-1 1 0,0 0 1,0-1-1,0 1 0,-3 3 0,1-4-6,0 0-1,0-1 0,0 0 1,0 1-1,-1-1 0,1-1 0,-1 1 1,1 0-1,-1-1 0,0 0 1,1 0-1,-1 0 0,0 0 0,0-1 1,0 1-1,0-1 0,-7 0 1,-14 0-5,-37-5 1,-341-23 2,349 26 0,23 0 0,-1 1 0,1 1 0,0 2 0,-38 6 0,22 6 0,34-9 0,-1-1 0,-27 5 0,33-8 0,3 1 0,0-1 0,0-1 0,0 1 0,-1-1 0,1 0 0,0 0 0,0 0 0,0-1 0,0 0 0,0 0 0,0 0 0,-9-3 0,-7-22 0,3 6 0,-1 1 0,-23-17 0,16 14 0,-26-29 0,-7-24 0,3-1 0,-50-96 0,47 82 0,57 85 0,1 0 0,-1 0 0,1 0 0,0 0 0,0 0 0,1 0 0,-1 0 0,1 0 0,0 0 0,0 0 0,1 0 0,1-8 0,0-5 0,2-7 0,0 0 0,2 1 0,1-1 0,0 1 0,2 1 0,20-39 0,7-2 0,46-62 0,-71 109 0,-5 8 0,0 0 0,0 0 0,1 0 0,0 1 0,16-13 0,73-50 0,-75 54 0,1 2 0,38-21 0,-26 16 0,13-5 0,97-36 0,-52 24 0,-76 30 0,0 1 0,0 1 0,0 0 0,31-4 0,-37 8 0,0 1 0,0 0 0,0 0 0,0 1 0,0 0 0,-1 1 0,1 0 0,0 0 0,10 5 0,-8-1 0,-1 0 0,0 0 0,0 1 0,-1 1 0,0 0 0,-1 0 0,1 1 0,-2 0 0,1 0 0,10 16 0,-9-12 0,1 0 0,0-1 0,1 0 0,0-1 0,22 16 0,-20-20 0,-1 0 0,1-2 0,0 1 0,0-2 0,0 0 0,1 0 0,0-2 0,23 3 0,130-4 0,-101-2 0,-19 1 0,3-1 0,67 8 0,-101-5 0,1 2 0,-1 0 0,0 0 0,0 2 0,-1 0 0,1 1 0,23 14 0,-24-10 0,0 0 0,-1 1 0,0 1 0,15 16 0,49 65 0,-55-63 0,1-2 0,53 49 0,-68-70 0,0 0 0,1-1 0,0-1 0,1 1 0,0-2 0,0 0 0,0 0 0,0-1 0,16 3 0,0-3 0,0 0 0,52-2 0,-75-2 0,1 1 0,-1-1 0,1 1 0,-1 0 0,0 0 0,0 0 0,1 1 0,-1 0 0,0 0 0,0 0 0,0 1 0,-1 0 0,1 0 0,-1 0 0,1 0 0,-1 1 0,0-1 0,0 1 0,-1 0 0,5 6 0,1 4 0,0 1 0,-1 0 0,0 0 0,8 28 0,-14-39 0,10 28 0,-2-1 0,-1 1 0,7 44 0,-14-63 0,-1-1 0,-1 0 0,1 0 0,-2 1 0,0-1 0,0 0 0,-1 0 0,-1 0 0,0 0 0,0 0 0,-2-1 0,-6 16 0,4-15 0,-1 0 0,0-1 0,-1 0 0,0 0 0,0 0 0,-1-1 0,-20 14 0,-4 0 0,-48 26 0,49-31 0,-1-2 0,-1-1 0,-1-1 0,0-2 0,-1-1 0,0-3 0,-44 7 0,46-11 0,-1-1 0,0-2 0,0-1 0,0-3 0,0 0 0,-65-14 0,93 14 0,-34-8 0,-1 2 0,-66-5 0,-353 10 0,238 4 0,162-1 0,-94-14 0,117 7 0,0-2 0,1-1 0,-70-28 0,-60-48 0,155 79 0,1-1 1,0 0-1,1-1 1,0 0-1,0 0 0,1-1 1,0-1-1,0 0 1,2 0-1,-1-1 0,-8-16 1,8 8-5,0-2 1,1 1 0,0-1-1,2 0 1,1 0 0,-3-34-1,-7-240 4,15 284 4,0 0 0,1-1 0,0 1 0,1 0 0,4-15 0,-3 20-5,0 0 0,0 0 1,1 0-1,0 1 1,0-1-1,0 1 1,11-11-1,-10 11 1,0 1 0,1 0 0,-1 0 0,1 0 0,0 1 0,1 0 0,-1 0 0,10-4 0,-1 3 0,1 0 0,23-4 0,-23 6 0,72-19 0,44-8 0,107 2 0,-197 26 0,0 2 0,0 2 0,82 14 0,45 38 0,-152-48 0,9 3 0,132 52 0,-52-5 0,-80-42 0,14 9 0,110 56 0,-125-69 0,0 0 0,0-2 0,0-1 0,40 6 0,163-4 0,-193-9 0,-31 0 0,0 0 0,0 0 0,0 1 0,0 0 0,0 0 0,0 0 0,0 0 0,0 1 0,0-1 0,0 1 0,0 0 0,-1 0 0,1 0 0,-1 1 0,0-1 0,0 1 0,0 0 0,0 0 0,0 0 0,0 0 0,-1 0 0,1 1 0,-1-1 0,0 1 0,3 7 0,0 3 0,0 1 0,0 0 0,-2 0 0,0 0 0,2 25 0,-3-18 0,0 0 0,-1 0 0,-2 0 0,0 0 0,-5 24 0,5-39 0,-1 0 0,0 0 0,-1 0 0,1 0 0,-1 0 0,0-1 0,-1 1 0,0-1 0,0 0 0,0 0 0,-1-1 0,0 1 0,0-1 0,0 0 0,0 0 0,-1 0 0,0-1 0,-11 7 0,1-4 0,-1 0 0,1-1 0,-1 0 0,0-1 0,0-1 0,-1-1 0,1 0 0,-1-2 0,0 0 0,-31-2 0,18-2 0,0-2 0,0-1 0,1-1 0,0-2 0,-45-19 0,-19-13 0,-130-52 0,115 57 0,-163-32 0,221 60 0,1 3 0,-81 3 0,88 2 0,7 0 0,-5-1 0,-1 2 0,-47 8 0,57-1 0,27-6 0,-1 0 0,0-1 0,1 1 0,-1-1 0,0 0 0,0-1 0,0 1 0,0-1 0,0 0 0,1-1 0,-12-1 0,14 0 0,0 1 0,0-1 0,0 0 0,0 0 0,0 0 0,0 0 0,0-1 0,-4-4 0,-1-2 0,1-1 0,0 0 0,0 0 0,1 0 0,1-1 0,0 1 0,0-1 0,1 0 0,0-1 0,1 1 0,0-1 0,1 0 0,1 0 0,0 1 0,0-19 0,1 7 0,2 0 0,0 0 0,1 0 0,2 1 0,0-1 0,1 1 0,11-23 0,-11 31 0,2-1 0,0 2 0,0-1 0,1 1 0,1 0 0,0 1 0,1 1 0,18-17 0,2 3 0,66-40 0,-86 59 0,-1-1 0,2 2 0,-1 0 0,1 0 0,0 1 0,0 0 0,0 1 0,17-3 0,-20 6 0,1-1 0,0 2 0,0-1 0,0 1 0,0 1 0,-1-1 0,1 2 0,-1-1 0,1 2 0,13 5 0,-4 1 0,-1 0 0,0 2 0,0 0 0,20 19 0,59 63 0,-13-2 0,70 67 0,-117-126 0,1-2 0,2-1 0,1-3 0,60 32 0,-77-50 0,0 0 0,0-2 0,0-1 0,1 0 0,0-2 0,0-1 0,50-1 0,-45-1 0,1-2 0,-1-2 0,1 0 0,53-15 0,-77 17 0,0-1 0,0-1 0,-1 1 0,10-6 0,-15 8 0,-1 0 0,1-1 0,-1 1 0,1 0 0,-1 0 0,1-1 0,-1 1 0,1 0 0,-1 0 0,0-1 0,1 1 0,-1-1 0,1 1 0,-1 0 0,0-1 0,1 1 0,-1-1 0,0 1 0,0-1 0,1 1 0,-1 0 0,0-1 0,0 1 0,0-1 0,0 1 0,0-1 0,0 0 0,1 1 0,-1-1 0,0 1 0,0-1 0,0 1 0,-1-1 0,1 1 0,0-1 0,0 1 0,0-1 0,-4 0 0,1 0 0,0 0 0,-1 0 0,1 1 0,-1 0 0,1 0 0,0 0 0,-6 0 0,-26 0 0,-115 4 0,89 1 0,-60 6 0,-173-7 0,-87-35 0,355 29 0,-10 0 1,0-1 0,1-2 1,-37-10-1,63 12-3,1 1 1,-1-1-1,1-1 1,-1 0 0,1 0-1,0-1 1,1 0 0,-1 0-1,1 0 1,0-1 0,0-1-1,1 1 1,0-1-1,0 0 1,0 0 0,-7-14-1,5 5-163,2 1-1,0-2 1,1 1-1,0 0 1,1-1 0,1 0-1,-1-23 1,2-3-768,7-73 1,4 54 556,17-65 0,-15 81 1169,-2 0 0,7-95 1,-16 133 166,-2 11-813,-4 7-99,0 1 1,1-1-1,0 1 1,1 1-1,0-1 1,0 0-1,-1 16 1,1 1-23,1 1 0,1 31 1,3-42-27,1-1 0,0 1 0,1-1-1,1 0 1,0 0 0,2-1 0,0 1 0,1-1 0,0 0 0,1-1 0,1 0 0,0 0 0,1-1 0,1 0 0,20 20 0,-14-17-34,1-1-1,1 0 1,0-2-1,1 0 1,0-1 0,1-2-1,1 0 1,0-1-1,0-1 1,1 0 0,30 5-1,-10-6-178,1-3 0,84 0 0,81-16-188,-124 2 363,-39 3 162,73 0 0,-105 6-81,0 2 0,0-1 0,0 2 0,0 0 0,0 0 0,-1 1 0,0 1 0,0 0 0,16 9 0,-21-9-23,1 1 1,-1 0-1,-1 0 0,1 1 1,-1 0-1,0 0 0,-1 1 1,1 0-1,-2 0 0,1 0 1,-1 1-1,0 0 0,-1 0 1,0 0-1,0 0 0,-1 1 1,-1-1-1,3 17 0,0 11 17,-2 0 0,-1 0 0,-6 62 0,1-66-19,-1 1 1,-2-1 0,-1 0-1,-21 57 1,23-78-19,0 1 0,-1-1 0,0 0 0,-10 14 0,12-21 0,0 0 0,0-1 0,0 1 0,-1-1 0,0 0 0,1-1 0,-1 1 0,-1-1 0,1 0 0,0 0 0,-12 3 0,5-2-5,-1-1 1,1 0-1,-1-1 0,0 0 1,0-1-1,0-1 1,0 0-1,0-1 0,0 0 1,0-1-1,0 0 1,-12-5-1,-15-6-28,0-2-1,-63-33 1,-109-69-34,-38-38 27,48 13-107,-33-49-346,210 164 442,21 23 88,0 0 0,0-1 0,-1 1-1,-9-6 1,12 10 102,0 9 29,-6 51 60,-2 62 0,7-68-230,2-39-10,1 0 1,0 0 0,1 0 0,0 0 0,1 0-1,8 27 1,-8-37-14,-1 0-1,2 0 0,-1 0 1,0-1-1,1 1 0,0 0 1,0-1-1,0 0 0,1 0 1,0 0-1,-1 0 1,1 0-1,1-1 0,-1 0 1,0 0-1,1 0 0,0 0 1,-1-1-1,1 0 0,0 0 1,0 0-1,0 0 1,9 1-1,-7-2-45,1 0 0,-1-1-1,1 1 1,-1-2 0,1 1 0,-1-1 0,1 0 0,-1 0-1,1-1 1,-1 0 0,11-5 0,2-2 104,-1-1 0,28-20 0,-11 7 202,203-99 634,-181 95-765,35-15 0,143-45 0,-193 75-110,1 1 0,0 2 0,0 2 0,1 2 0,0 2 0,50 4 0,-80 0 35,0 0 0,-1 1 0,1 1 0,-1 1 0,19 6 0,-26-7-21,0 1 0,-1-1 0,1 1 1,-1 0-1,0 0 0,0 1 0,-1 0 0,1 0 0,-1 0 1,0 1-1,-1-1 0,7 11 0,-2 0-8,-2 0 0,0 0 0,-1 1 0,0-1 0,-2 1 0,0 1 0,-1-1 0,0 0 0,-2 1 0,0 0 0,-1-1 0,0 1 0,-2 0 0,0-1 0,-1 0 0,-5 19 0,5-29 0,0 1 0,0-1 0,-1 0 0,0 0 0,0 0 0,-1 0 0,0-1 0,0 0 0,0 0 0,-1 0 0,-6 5 0,-3-1 0,1 0 0,-1-1 0,-28 13 0,19-12 0,-1-1 0,0-1 0,-1-1 0,1-2 0,-1 0 0,-1-2 0,1-1 0,-30-1 0,23-1 0,0-1 0,0-2 0,0-1 0,0-1 0,1-2 0,0-2 0,0-1 0,0-1 0,-43-22 0,35 12 0,0-2 0,-64-49 0,91 62-6,0-1 0,1-1 0,0 0 0,0-1 0,1 0-1,-13-22 1,17 22-18,0-1 0,2 0-1,-1 0 1,1 0-1,1-1 1,-4-28 0,-8-137 152,15 179-120,1-1 0,0 1 0,0 0 0,-1-1 1,1 1-1,0 0 0,-1-1 0,1 1 1,-1 0-1,0 0 0,1-1 0,-2 0 0,1 2-8,0-1-1,1 1 0,-1 0 1,0 0-1,1-1 0,-1 1 0,0 0 1,1 0-1,-1 0 0,0 0 1,0 0-1,1 0 0,-1 0 0,0 0 1,1 0-1,-1 1 0,0-1 1,1 0-1,-1 0 0,0 0 0,1 1 1,-1-1-1,0 0 0,1 1 1,-1-1-1,1 1 0,-1-1 0,1 1 1,-2 0-1,-21 17 1,0 1 0,2 1 0,0 2 0,1 0 0,-30 44 0,15-14 0,-48 102 0,73-126 0,5-14 0,3-44 0,2 9 2,3-117 18,-2 115-66,2 0 1,0 0-1,12-40 1,-14 59-38,0 1 0,0-1 0,1 1 0,-1 0 1,1-1-1,0 1 0,0 0 0,0 0 0,0 0 0,1 1 0,-1-1 0,1 0 1,-1 1-1,1-1 0,6-3 0,72-31-6947,-61 26-2734,29-20-1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1441,'14'0'16952,"-1"0"-8045,0 0-5582,30 0-3856,-17 0 3172,3 3-2601,-18-1-43,1-1 1,19 0-1,58-1 3,89 0 0,-1 0 0,1232 0 0,-1241-7 0,512 7 0,-543-11 0,-25 0 0,164 4 0,-169 8 0,-70 0 0,0-1 0,44-6 0,-53 0 0,-18 4 0,-1 0 0,0 0 0,1 1 0,12 0 0,401 1 0,-325-7 0,-38-1 0,77 0 0,-86 8 0,58 0 0,-34 0 0,6 0 0,-80 0 0,-1 0 0,0 0 0,1 1 0,-1-1 0,1 0 0,-1 0 0,1 0 0,-1 0 0,0 0 0,1 0 0,-1 0 0,1 0 0,-1 0 0,1 0 0,-1 0 0,0 0 0,1-1 0,-1 1 0,1 0 0,-1 0 0,0 0 0,1 0 0,-1-1 0,0 1 0,1 0 0,-1 0 0,0-1 0,1 1 0,-1 0 0,0-1 0,1 1 0,-1 0 0,0-1 0,0 1 0,1-1 0,-1 1 0,0 0 0,0-1 0,0 0 0,-6-9 0,5 10 0,-11-12 0,-2 0 0,-21-13 0,13 8 0,1 2 0,-33-18 0,2 9 0,-12-6 0,56 26 0,-5-4 0,0 1 0,0 0 0,-19-5 0,9 7 0,23 5 0,0 0 0,-1-1 0,1 1 0,0 0 0,0 0 0,-1 0 0,1 0 0,0 0 0,0-1 0,0 1 0,0 0 0,-1 0 0,1 0 0,0-1 0,0 1 0,0 0 0,0 0 0,0 0 0,0-1 0,-1 1 0,1 0 0,0 0 0,0-1 0,0 1 0,0 0 0,0 0 0,0-1 0,0 1 0,0 0 0,0-1 0,0 1 0,0 0 0,0 0 0,0 0 0,1-1 0,-1 1 0,0 0 0,0 0 0,0-1 0,0 1 0,0 0 0,1-1 0,-1 1 0,1 0 0,0-1 0,0 1 0,-1 0 0,1 0 0,0 0 0,0 0 0,-1-1 0,1 1 0,0 0 0,0 0 0,0 0 0,-1 1 0,1-1 0,0 0 0,0 0 0,-1 0 0,1 1 0,1-1 0,36 13 0,-2 1 0,1 2 0,40 25 0,-12-8 0,125 43 0,-155-63 0,3-1 0,43 6 0,-39-9 0,-42-9 0,1 0 0,0 1 0,0-1 0,0 0 0,0 0 0,0 0 0,0 1 0,-1-1 0,1 1 0,0-1 0,0 0 0,0 1 0,-1-1 0,1 1 0,0 0 0,-1-1 0,1 1 0,0-1 0,-1 1 0,1 0 0,-1 0 0,1-1 0,-1 1 0,1 1 0,0 0 0,-1 1 0,1-1 0,-1 1 0,0 0 0,0-1 0,0 1 0,0-1 0,-1 1 0,1-1 0,-1 1 0,1-1 0,-1 1 0,0-1 0,0 1 0,0-1 0,0 0 0,0 1 0,-1-1 0,1 0 0,-1 0 0,1 0 0,-1 0 0,0 0 0,0 0 0,-3 2 0,-12 11 0,-1 0 0,-1-1 0,0-1 0,-38 19 0,23-15 0,-42 29 0,52-32 0,-1-1 0,-51 18 0,48-20 0,5-4 0,23-7 0,-1 1 0,0-1 0,1 0 0,-1 0 0,1 0 0,-1 0 0,0 0 0,1 0 0,-1 0 0,0 0 0,1 0 0,-1 0 0,1 0 0,-1 0 0,0 0 0,1 0 0,-1 0 0,1-1 0,-1 1 0,1 0 0,-2-1 0,-28-41 0,25 34 0,0-1 0,1 1 0,0-1 0,-4-15 0,-17-37 0,1 18 0,11 22 0,1-1 0,1 0 0,-13-40 0,17 37 0,3 7 0,-15-34 0,8 24 0,8 17 0,6 8 0,14 10 0,-5 0 0,20 11 0,58 43 0,-42-26 0,81 45 0,-35-23 0,-71-45 0,-19-11 0,-1 1 0,0-1 0,0 1 0,0 0 0,0 0 0,0 0 0,-1 0 0,1 0 0,3 4 0,-6-6 0,0 0 0,0 0 0,0 0 0,0 0 0,0 0 0,0 1 0,1-1 0,-1 0 0,0 0 0,0 0 0,0 0 0,0 0 0,0 1 0,0-1 0,0 0 0,0 0 0,0 0 0,0 0 0,0 1 0,0-1 0,0 0 0,0 0 0,0 0 0,0 1 0,0-1 0,0 0 0,0 0 0,0 0 0,0 0 0,-1 0 0,1 1 0,0-1 0,0 0 0,0 0 0,0 0 0,0 0 0,0 0 0,0 0 0,-1 1 0,1-1 0,0 0 0,0 0 0,0 0 0,0 0 0,0 0 0,-1 0 0,1 0 0,0 0 0,0 0 0,0 0 0,0 0 0,-1 0 0,1 0 0,0 0 0,0 0 0,0 0 0,0 0 0,-1 0 0,1 0 0,0 0 0,0 0 0,0 0 0,0 0 0,-1 0 0,-7 0 0,0 0 0,0 0 0,0 0 0,0-1 0,0-1 0,0 1 0,0-1 0,0-1 0,1 1 0,-1-1 0,1-1 0,-8-4 0,-61-38 0,-34-19 0,1 11 0,95 44 0,14 10 0,0 0 0,0-1 0,0 1 0,0 0 0,-1 0 0,1 0 0,0 0 0,0-1 0,0 1 0,0 0 0,0 0 0,0 0 0,0 0 0,0 0 0,0-1 0,0 1 0,0 0 0,0 0 0,0 0 0,0 0 0,0-1 0,0 1 0,0 0 0,0 0 0,0 0 0,0 0 0,1-1 0,-1 1 0,0 0 0,0 0 0,0 0 0,0 0 0,0 0 0,0 0 0,0-1 0,1 1 0,-1 0 0,0 0 0,0 0 0,0 0 0,0 0 0,0 0 0,1 0 0,-1 0 0,0 0 0,0 0 0,0 0 0,0 0 0,1 0 0,-1-1 0,0 1 0,0 0 0,0 0 0,0 1 0,1-1 0,-1 0 0,0 0 0,0 0 0,0 0 0,0 0 0,1 0 0,18-2 0,1 1 0,0 1 0,33 4 0,-51-4 0,10 1 0,0 1 0,0 1 0,0 0 0,0 0 0,0 1 0,-1 1 0,21 10 0,-8 0 0,42 35 0,-25-18 0,-40-32 0,0 1 0,-1-1 0,1 0 0,0 1 0,0-1 0,-1 1 0,1-1 0,-1 1 0,1-1 0,0 1 0,-1-1 0,1 1 0,-1 0 0,1-1 0,-1 1 0,1 0 0,-1 0 0,0-1 0,1 1 0,-1 1 0,-11-1 0,5-2 0,-77 2 0,30 1 0,-76-8 0,106 3 0,1-1 0,-1-1 0,1-1 0,0-1 0,0 0 0,0-2 0,-24-14 0,33 14 0,11 5 0,15 4 0,-8 0 0,78-1 0,90 0 0,-143 2 0,0 1 0,0 2 0,39 10 0,-56-10 0,-1 0 0,1 1 0,-1 1 0,0 0 0,-1 1 0,0 0 0,17 13 0,-27-19 0,1 1 0,0-1 0,0 0 0,0 0 0,0 1 0,0-1 0,-1 1 0,1 0 0,-1-1 0,1 1 0,-1 0 0,1 0 0,-1 0 0,0 0 0,0 0 0,0 0 0,0 1 0,0-1 0,-1 0 0,1 0 0,-1 1 0,1 3 0,-1-6 0,0 1 0,0-1 0,0 1 0,0-1 0,0 1 0,0 0 0,0-1 0,0 1 0,0-1 0,0 1 0,0-1 0,0 1 0,0-1 0,-1 1 0,1-1 0,0 1 0,0-1 0,-1 1 0,1-1 0,0 1 0,-1-1 0,1 0 0,0 1 0,-1-1 0,1 1 0,-1-1 0,1 0 0,-1 1 0,1-1 0,-1 0 0,-7 2 0,0 0 0,0-1 0,0-1 0,0 1 0,-1-1 0,-7-1 0,-28 0 0,30 2 0,-14 0 0,0-1 0,-32-3 0,51 1 0,0 1 0,0-1 0,0 0 0,0-1 0,1 0 0,-1-1 0,1 1 0,0-2 0,0 1 0,0-1 0,-7-6 0,11 7 0,-34-31 0,36 33 0,0 0 0,0-1 0,0 1 0,1 0 0,-1-1 0,1 1 0,0-1 0,0 1 0,0-1 0,0 1 0,0-1 0,0 0 0,1 0 0,-1-3 0,1 6 0,0-1 0,0 1 0,0-1 0,0 1 0,0-1 0,0 1 0,0-1 0,0 1 0,0-1 0,0 1 0,1-1 0,-1 1 0,0-1 0,0 1 0,0 0 0,1-1 0,-1 1 0,0-1 0,0 1 0,1 0 0,-1-1 0,0 1 0,1-1 0,-1 1 0,1 0 0,-1 0 0,0-1 0,1 1 0,-1 0 0,1 0 0,-1-1 0,1 1 0,-1 0 0,1 0 0,4-1 0,0 0 0,0 0 0,1 1 0,-1-1 0,0 1 0,0 1 0,0-1 0,0 1 0,0 0 0,0 0 0,0 0 0,0 1 0,-1-1 0,1 1 0,0 0 0,6 5 0,4 6 0,-2 0 0,0 1 0,0 0 0,-1 1 0,-1 1 0,15 26 0,-23-36 0,0 1 0,-1 0 0,0 0 0,0 1 0,0-1 0,-1 0 0,0 1 0,0-1 0,-1 1 0,1-1 0,-3 11 0,2-15 0,0-1 0,0 0 0,-1 0 0,1 0 0,-1 0 0,0 0 0,1 0 0,-1 0 0,0 0 0,0 0 0,0 0 0,-1 0 0,1-1 0,0 1 0,-1 0 0,1-1 0,-1 1 0,1-1 0,-1 1 0,0-1 0,0 0 0,1 0 0,-1 0 0,0 0 0,0 0 0,0 0 0,0 0 0,0-1 0,0 1 0,-1-1 0,1 1 0,0-1 0,0 0 0,0 0 0,0 0 0,-1 0 0,1 0 0,0-1 0,0 1 0,0-1 0,-4-1 0,-3 1 0,8 1 0,-1-1 0,1 1 0,0 0 0,-1 0 0,1-1 0,0 1 0,-1-1 0,1 0 0,0 1 0,-1-1 0,0-1 0,-1 0 0,1-1 0,-1 0 0,1 0 0,-1 0 0,1-1 0,-3-6 0,-36-54 0,32 52 0,1 1 0,0-2 0,1 1 0,0-1 0,1 0 0,1 0 0,0-1 0,-6-26 0,8 10 0,8 40 0,-5-8 0,6 12 0,-1 1 0,-1-1 0,0 1 0,-1 0 0,0 0 0,0 20 0,-3-54 0,0 5 0,0 38 0,0-15 95,0-1 1,1 0-1,0 0 0,0 0 0,5 13 1,-5-18-275,0 0 0,0 0 1,1 0-1,-1 0 0,1 0 1,-1-1-1,1 1 1,0-1-1,0 0 0,1 1 1,-1-1-1,0 0 0,1 0 1,-1 0-1,6 3 1,4-2-1251,-1 0 0,1 0 0,0-1 0,0-1 0,-1 0 0,1 0 0,16-2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21 480,'-1'-1'3720,"4"-6"1671,-3 7-5151,0 0 0,1 0 0,-1 0-1,1 0 1,-1 0 0,0 0 0,1 0 0,-1 0 0,0 0 0,1 0-1,-1 0 1,1 0 0,-1 0 0,0 0 0,1 0 0,-1-1 0,0 1-1,1 0 1,-1 0 0,0 0 0,1-1 0,-1 1 0,0 0 0,1 0-1,-1-1 1,0 1 0,0 0 0,1-1 0,-1 1 0,0 0 0,0-1-1,0 1 1,0 0 0,1-1 0,-1 1 0,0-1 0,0 1-1,0 0 1,0-1 0,0 1 0,0 0 0,0-1 0,0 1 0,0-1-1,0 1 1,0 0 0,0-1 0,0 1 0,0 0 0,-1-1 0,1 0-1,23 1 5075,-8 0-4745,-14 1-545,1-1 0,-1 0 0,1 1 0,0 0 0,-1-1 0,1 1 0,-1 0 0,0 0 0,1 0 0,-1 0 0,0 0 0,1 0 0,-1 0 0,0 0 0,0 1 0,0-1 0,0 0 0,0 1 0,0-1 0,0 1-1,-1-1 1,1 1 0,0-1 0,-1 1 0,1-1 0,-1 1 0,0 0 0,1 2 0,1 6 219,0 0 0,-1 0 0,0 16 1,-1 48 1316,0-71-1504,0 1 0,1-1-1,-1 1 1,1-1 0,0 0 0,0 1-1,0-1 1,1 0 0,-1 1 0,1-1-1,-1 0 1,1 0 0,0 0 0,0 0-1,4 3 1,2 5-1,-7-10-50,0 0-1,0 0 1,-1 1-1,1-1 1,-1 0-1,1 1 0,-1-1 1,1 0-1,-1 1 1,0-1-1,0 0 1,1 1-1,-1-1 1,0 3-1,0 19 189,1 0 0,6 25 0,-5-31-193,-1 1 0,-2 31 0,1-15 0,0 81 0,0 2 0,0-114 0,0 0 0,0 0 0,1 0 0,0 0 0,-1 0 0,1 0 0,2 2 0,-2-2 0,0 0 0,0 0 0,0 0 0,0 0 0,-1 1 0,1-1 0,-1 3 0,6 52 0,-3-43 0,-1 0 0,0 17 0,-2-24 0,-1 3 0,1 0 0,1 0 0,0 0 0,0 0 0,1 0 0,4 13 0,-4 2 0,-2-22 0,-1-1 0,1 1 0,1 0 0,-1 0 0,0 0 0,2 4 0,6 17 0,-5-4 0,-3 123 0,0 250 0,0-349 0,2-34 0,1-8 0,1 0 0,-1 0 0,1 0 0,0 0 0,7 4 0,-9-7 0,-1 1 0,0 0 0,1-1 0,-1 1 0,0 0 0,1 0 0,-1 0 0,0 0 0,0 0 0,0 0 0,1 3 0,0-2 0,-2-2 0,0 1 0,0-1 0,0 1 0,1 0 0,-1-1 0,0 1 0,1-1 0,-1 1 0,0-1 0,1 1 0,-1-1 0,1 1 0,-1-1 0,1 0 0,-1 1 0,1-1 0,-1 0 0,1 1 0,-1-1 0,1 0 0,0 1 0,-1-1 0,1 0 0,-1 0 0,1 0 0,0 0 0,-1 0 0,1 0 0,0 0 0,0 0 0,12 2 0,-10-1 0,-1 0 0,1 0 0,0 0 0,0 1 0,-1-1 0,1 1 0,0-1 0,-1 1 0,4 3 0,-4-3 0,1 0 0,-1 0 0,1 0 0,0 0 0,-1-1 0,1 1 0,0-1 0,4 1 0,-5-1 0,1-1 0,-1 1 0,1 0 0,-1 0 0,0 0 0,1 0 0,-1 0 0,0 0 0,0 1 0,0-1 0,3 2 0,-4-2 0,0 0 0,0 0 0,0 0 0,1 0 0,-1 0 0,0 0 0,1-1 0,-1 1 0,1-1 0,-1 1 0,1-1 0,2 1 0,-2-1 0,0 0 0,0 0 0,0 1 0,0-1 0,0 0 0,0 1 0,0-1 0,0 1 0,0-1 0,0 1 0,-1 0 0,1 0 0,0 0 0,0 0 0,-1 0 0,1 0 0,-1 1 0,1-1 0,-1 0 0,1 1 0,-1-1 0,2 3 0,-2-2 0,1 0 0,17 8 0,14 21 0,-17-18 0,-15-8 0,-1-1 0,1-2 0,0-1 0,0 0 0,1 1 0,-1-1 0,0 0 0,1 0 0,-1 0 0,1 0 0,-1 0 0,4 1 0,-4-1 0,0-1 0,0 0 0,0 1 0,0-1 0,0 1 0,0-1 0,-1 1 0,1-1 0,0 1 0,0 0 0,0 0 0,-1-1 0,1 1 0,0 0 0,-1 0 0,1 0 0,-1 0 0,1-1 0,-1 1 0,1 0 0,-1 0 0,1 0 0,-1 0 0,0 0 0,0 0 0,1 2 0,-1-1 0,0 0 0,1 0 0,0 0 0,-1-1 0,1 1 0,0 0 0,0 0 0,0 0 0,0 0 0,1-1 0,-1 1 0,0-1 0,1 1 0,-1-1 0,2 2 0,-1-2 0,0 1 0,-1-1 0,1 1 0,0 0 0,-1 0 0,0-1 0,1 1 0,-1 0 0,0 0 0,0 0 0,0 0 0,0 1 0,-1-1 0,1 0 0,0 3 0,-1-4 0,0 0 0,0 0 0,1 0 0,-1 0 0,0 0 0,0 0 0,1 0 0,-1 0 0,1 0 0,-1-1 0,1 1 0,-1 0 0,1 0 0,-1 0 0,1-1 0,0 1 0,-1 0 0,1-1 0,0 1 0,0-1 0,-1 1 0,2 0 0,-1-1 0,0 1 0,0-1 0,0 1 0,0 0 0,-1-1 0,1 1 0,0 0 0,-1-1 0,1 1 0,0 0 0,-1 0 0,1-1 0,-1 1 0,1 0 0,-1 0 0,0 0 0,1 0 0,-1 0 0,0 0 0,1 0 0,-1 0 0,0 1 0,0 0 0,0 1 0,0-1 0,0 0 0,1 0 0,-1 1 0,1-1 0,-1 0 0,1 0 0,0 1 0,0-1 0,0 0 0,0 0 0,0 0 0,2 2 0,9 17 0,13 37 0,-18-21 0,-7-34 0,0 0 0,0 0 0,1 0 0,-1 0 0,1 0 0,0 0 0,0 0 0,0 0 0,0-1 0,1 1 0,-1 0 0,1-1 0,-1 1 0,1 0 0,4 3 0,-4-4 0,1 1 0,-1-1 0,0 1 0,0-1 0,0 1 0,0 0 0,-1-1 0,1 1 0,-1 0 0,0 0 0,0 0 0,0 0 0,0 1 0,0-1 0,-1 0 0,1 0 0,-1 1 0,0-1 0,0 5 0,0-5 0,1 1 0,-1-1 0,1 0 0,0 1 0,0-1 0,0 0 0,0 0 0,1 0 0,2 5 0,-2-5 0,0 0 0,-1 1 0,1-1 0,-1 0 0,0 1 0,0-1 0,0 0 0,0 1 0,0 6 0,-1-8 0,0 0 0,1 0 0,-1 0 0,1 0 0,-1 0 0,1 0 0,0 0 0,-1 0 0,1 0 0,0 0 0,1 0 0,-1 0 0,2 2 0,-2-2 0,1 0 0,-1 0 0,0 0 0,1 0 0,-1 0 0,0 0 0,0 0 0,-1 1 0,1-1 0,0 0 0,-1 1 0,1-1 0,-1 5 0,0 1 0,1 0 0,0 0 0,1-1 0,0 1 0,3 8 0,-2-7 0,-1-1 0,0 1 0,0 0 0,-1 0 0,1 10 0,3 5 0,-3-20 0,-1-1 0,0 0 0,0 1 0,0-1 0,-1 1 0,1 5 0,-1 548 0,0-554 0,-1-1 0,0 1 0,1-1 0,-1 1 0,0-1 0,0 1 0,0-1 0,-1 0 0,1 0 0,0 1 0,-3 1 0,-7 14 0,10-16 0,0 1 0,0-1 0,0 0 0,0 1 0,-1-1 0,1 0 0,-1 0 0,1 0 0,-1 0 0,0 0 0,0 0 0,0-1 0,0 1 0,0 0 0,0-1 0,0 0 0,-4 2 0,2 11 0,-5-5 0,8-8 0,0-1 0,0 1 0,0-1 0,0 1 0,0 0 0,0 0 0,1-1 0,-1 1 0,0 0 0,1 0 0,-1 0 0,0 0 0,1 0 0,-1 0 0,1 0 0,-1 0 0,1 0 0,0 0 0,-1 2 0,0 0 0,0 0 0,-1 0 0,1-1 0,-1 1 0,0 0 0,1-1 0,-1 1 0,0-1 0,-1 1 0,1-1 0,0 0 0,-5 3 0,-2 4 0,6-7 0,1 1 0,0-1 0,-1 0 0,0-1 0,1 1 0,-1 0 0,-4 1 0,5-2 0,1 0 0,-1-1 0,0 1 0,1 0 0,-1 0 0,1 0 0,0 0 0,-1 0 0,1 1 0,0-1 0,-1 0 0,1 0 0,0 1 0,0-1 0,0 1 0,0 1 0,-2 1 0,1 0 0,-1 0 0,0 0 0,0 0 0,-7 6 0,-6 7 0,9-7 0,-1-1 0,-15 12 0,17-15 0,-1-1 0,2 1 0,-1 1 0,-9 12 0,12-15 0,1 0 0,-1 0 0,0-1 0,-1 0 0,-5 5 0,6-5 0,-1 0 0,1 1 0,0-1 0,0 1 0,-5 5 0,-2 3 0,9-12 21,0 0 1,1 1-1,-1-1 0,0 1 1,0-1-1,1 1 0,-1 0 1,1-1-1,-1 1 0,0 0 1,1-1-1,-1 1 1,1 0-1,-1 0 0,1 0 1,0-1-1,-1 1 0,1 0 1,0 0-1,0 0 0,-1 0 1,1 0-1,0-1 0,0 3 1,1-3-138,-1 1 0,1 0 0,0 0 0,0 0-1,-1-1 1,1 1 0,0 0 0,0-1 0,0 1 0,0-1 0,0 1 0,0-1 0,2 1 0,1 1-986,88 31-9863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3121,'0'2'9578,"0"52"2303,0 4-6664,0 108-3093,0-157-1990,1 1 1,0-1-1,4 17 0,-3-19-57,-1 1 1,0-1-1,1 15 0,-2-15-77,0 0 0,1 0 0,3 13 0,-2-11 0,0 0 0,-1 0 0,1 17 0,-2 1205 0,0-1228 0,-1 0 0,1-1 0,-1 1 0,0 0 0,1-1 0,-1 1 0,0-1 0,-1 1 0,1-1 0,0 0 0,-1 1 0,0-1 0,-2 3 0,-30 29 0,21-22 0,-17 12 0,19-16 0,1 0 0,-12 13 0,-26 18 0,45-37 0,0 0 0,0 0 0,0-1 0,0 1 0,0-1 0,0 0 0,0 0 0,0 0 0,-1-1 0,-4 1 0,-12 5 0,-27 33 0,-34 23 0,79-60 0,-1-1 0,1 1 0,0-1 0,1 1 0,-1 0 0,0 0 0,0 0 0,-2 4 0,-8 9 0,-2-4 0,10-9 0,1 0 0,0 1 0,0-1 0,0 1 0,0-1 0,0 1 0,1 0 0,-3 3 0,-9 13 0,-23 25 0,36-43 0,-4 6 0,0 0 0,0 0 0,1 1 0,0-1 0,1 1 0,0 0 0,0 0 0,0 0 0,0 8 0,-2 0 0,-10 28 0,10-31 0,1 1 0,1 0 0,0 0 0,-1 26 0,0-6 0,1-8 0,1 0 0,3 53 0,1-14 0,-2 119 0,1-169 0,1-1 0,1 0 0,0 0 0,1 0 0,0-1 0,11 23 0,1 3 0,-14-33 0,1 0 0,0 0 0,0 0 0,1-1 0,5 7 0,-6-9 0,0 1 0,-1 0 0,1 0 0,-1 0 0,0 0 0,0 0 0,0 1 0,2 6 0,-2-4 0,-1-1 0,1 1 0,1-1 0,-1 0 0,1 1 0,0-1 0,5 7 0,-5-8 0,-1-2 0,0 1 0,-1 0 0,1-1 0,-1 1 0,1 7 0,5 11 0,11 9 0,-14-27 0,-1 0 0,0 1 0,0-1 0,-1 1 0,1 0 0,-1 0 0,0 0 0,0 0 0,2 11 0,-4-15 0,0 0 0,0 1 0,1-1 0,-1 0 0,1 0 0,-1 1 0,1-1 0,-1 0 0,1 0 0,0 0 0,-1 0 0,1 0 0,0 0 0,0 0 0,0 0 0,0 0 0,0 0 0,0 0 0,2 1 0,5 5 0,21 44 0,-8-31 0,4 4 0,-8 2 0,51 78 0,-65-100 0,-1 1 0,1-1 0,1 0 0,-1 0 0,1 0 0,-1 0 0,7 5 0,8 7 0,23 49 0,32 8 0,-59-57 0,0-1 0,1 0 0,17 12 0,-24-22 0,-6-4 0,-1 0 0,0 0 0,0-1 0,1 1 0,-1 0 0,0 0 0,0 0 0,0 0 0,0 0 0,0 1 0,0-1 0,0 0 0,-1 0 0,1 1 0,0-1 0,-1 0 0,1 1 0,-1-1 0,1 3 0,1-2 0,-1 1 0,1-1 0,-1 0 0,1 1 0,0-1 0,0 0 0,0 0 0,0 0 0,0 0 0,1-1 0,-1 1 0,0-1 0,1 1 0,2 0 0,4 3 0,-2 0 0,-1 1 0,1-1 0,-1 1 0,7 9 0,14 13 0,36 30 0,-61-57 0,0 1 0,1-1 0,-1 1 0,0 0 0,0 0 0,0-1 0,0 1 0,-1 1 0,1-1 0,0 0 0,-1 0 0,2 3 0,0 1 0,1-1 0,1 1 0,-1-1 0,11 9 0,15 18 0,-12-5 0,-1 1 0,16 36 0,11 19 0,-40-77 0,-2-2 0,1-1 0,-1 1 0,0 0 0,0 0 0,-1 0 0,1 0 0,-1 0 0,0 1 0,0-1 0,0 0 0,0 7 0,0 7 0,1-1 0,1 1 0,8 26 0,-1-2 0,-4-12 0,0-5 0,-2 0 0,0 0 0,-1 26 0,-3 1010 0,13-901 0,-13-131 0,2-19-1619,8-9-6478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 1441,'20'-2'26846,"-29"16"-23726,-11 12-5723,14-19 4320,-14 12-1469,14-14-163,1 0-1,0 0 1,-9 10 0,3 3 97,-14 28 0,-9 16 267,8-18-80,-24 54-1,28-51-259,14-31-109,2 1 0,-6 22 0,8-24 0,-1 0 0,-1-1 0,-8 17 0,7-17 0,0 0 0,1 0 0,0 1 0,1 0 0,1 0 0,0 0 0,1 0 0,1 1 0,-1 26 0,2-29 0,-1 1 0,0 0 0,-6 21 0,-2 16 0,-30 142 0,24-96 0,11-65 0,-9 40 0,6-36 0,-4 41 0,9-57 0,-1 29 0,4-37 0,0 0 0,-2 0 0,1 0 0,-1-1 0,-6 16 0,0-5 0,3-9 0,0 0 0,1 1 0,0-1 0,1 1 0,1 0 0,-2 23 0,2-4 0,-2-1 0,-9 41 0,-3 23 0,12-65 0,-7 145 0,11 148 0,0-314 0,0-1 0,1 0 0,0 0 0,0 1 0,1-1 0,6 16 0,-4-14 0,-1 0 0,1 1 0,-2-1 0,2 13 0,1 6 0,-3-20 0,-1 0 0,0 0 0,-1 0 0,-1 18 0,0-19 0,1 1 0,0-1 0,0 1 0,3 10 0,3 29 0,-2-1 0,-3 80 0,-2-66 0,1-58 0,0 1 0,-1 0 0,0 0 0,0 0 0,0 0 0,0-1 0,-4 10 0,5-8-227,14-3-1366,70-2-7504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7 800,'2'-1'2615,"23"-4"7816,0 6 895,-16 2-10463,-9-3-822,1 0-1,0 0 1,-1 0-1,1 1 1,0-1-1,-1 0 1,1 0-1,-1 1 1,1-1-1,-1 0 1,1 0-1,0 1 1,-1-1-1,1 1 1,-1-1-1,0 0 1,1 1-1,-1-1 0,1 1 1,-1-1-1,0 1 1,1 0-1,-1-1 1,0 1-1,1-1 1,-1 1-1,0-1 1,0 1-1,0 0 1,1-1-1,-1 1 1,0 0-1,0-1 1,0 1-1,0 0 1,0 2 86,0-1 0,0 0 0,0 1 0,0-1 0,1 0 0,-1 1 0,1-1 0,0 0 0,2 4 1,-2-3-51,0-1 0,0 1 0,0-1 0,-1 1 0,1-1 0,-1 1 0,1-1 0,-1 1 0,0 5 0,0 115 1523,0-119-1576,0 0 0,1 0-1,-1 0 1,1 0-1,0 0 1,0 0 0,0 0-1,0 0 1,1 0 0,3 6-1,-3-7-4,0 1 0,-1-1 0,1 1-1,-1 0 1,0-1 0,0 1 0,0 0 0,-1 0 0,1 0-1,-1 6 1,0 397 1147,0-397-1166,-2 0 0,1 0 0,-1 1 0,-5 14 0,4-14 0,0 0 0,1-1 0,0 1 0,-1 19 0,4 3 0,0-19 0,0-1 0,-1 1 0,-1 0 0,-3 19 0,1-22 0,1-3 0,0 0 0,1 0 0,0-1 0,0 11 0,-5 55 0,2-47 0,1 29 0,4-11 0,1-19 0,-2-1 0,0 1 0,-5 25 0,-2 0 0,3 2 0,4 89 0,1-64 0,-1 176 0,-1-229 0,-5 33 0,0 12 0,-6 85 0,12-133 0,0 13 0,0 1 0,-2-1 0,-9 42 0,-10 38 0,19-97 0,-2 32 0,5 75 0,0-49 0,-1 98 0,1-170-6,6-9-33,14-21-1081,-8 4-2611,-7-1-3849,-4-10-8229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2481,'0'8'18486,"1"1"-12758,-1 2-3698,-2 31-5048,-2-23 5337,-9 29-405,-9 55 1,15-32-1474,3 99 1,5-127-413,-8 59-29,1 7 0,6 844 0,13-828 0,-14-81 0,1 13 0,11 103 0,-10-147 0,0 0 0,-1 17 0,-1-16 0,1 0 0,3 20 0,4 28 0,-3 112 0,-4-118 0,12 54 0,-11-63 0,8 51 0,-4-23 0,0-25 0,0 71 0,-3-114 0,0-7 0,-1 0 0,1 0 0,-1 0 0,1 0 0,-1 0 0,1-1 0,-1 1 0,1-1 0,-1 1 0,1-1 0,-1 1 0,1-1 0,-1 0 0,0 0 0,1 1 0,1-3 0,44-25-958,-19 3-2518,-26 23 2581,0 0-1,0-1 1,-1 1-1,1-1 1,-1 0 0,1 0-1,1-4 1,-2 2-1605,0-1 0,0 1 0,-1 0 0,1-1 0,-1-5 0,0 11 2493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43 880,'0'-30'23038,"2"18"-14314,-1 12-8720,0 0 1,0 0 0,0 0 0,0 0-1,0 1 1,0-1 0,-1 0-1,1 1 1,0-1 0,0 0 0,0 1-1,-1-1 1,1 1 0,0 0-1,0-1 1,-1 1 0,1-1 0,-1 1-1,1 0 1,0 0 0,-1-1 0,1 1-1,-1 0 1,0 0 0,1 0-1,-1-1 1,0 1 0,1 0 0,-1 0-1,0 2 1,4 38-6,-1-5-19,3-13 20,-2-4 0,0 0 0,-1 0 0,1 29 0,-2 40 0,0-23 0,-8 73 0,-4 42 0,3-76 0,1 5 0,6 170 0,0-274 0,0-2 0,0 0 0,0-1 0,0 1 0,-1 0 0,1 0 0,-1-1 0,0 1 0,0-1 0,0 1 0,0 0 0,0-1 0,-1 0 0,1 1 0,-3 3 0,-3 2 0,4-10 0,2-5 0,1-71 0,0 77 0,0 0 0,1 0 0,-1 0 0,0 0 0,1 0 0,-1 0 0,0 0 0,1 0 0,-1 0 0,1 0 0,0 0 0,-1 0 0,1 0 0,0 0 0,0 0 0,-1 0 0,1 1 0,0-1 0,0 0 0,0 1 0,2-2 0,34-27-1100,-16 13-2247,-10 6-3840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9549 400,'13'-2'31161,"-13"-400"-29976,0 404-1184,0 0 1,0 0-1,1 1 1,-1-1-1,1 0 1,-1 0-1,1 0 1,0 0-1,1 3 0,4 9 6,3 16-6,-2-11-4,-1 0 0,-2 1-1,0 0 1,0 0 0,0 28-1,-4-44-270,0-6 115,0-17 71,-3-32 36,-1 27 52,1-1 0,0-30 0,3 27-27,1 2 120,-1 1 1,-2 0-1,-7-45 1,7 62-76,1-1 1,0 1 0,0 0 0,1-1 0,0 1 0,1-10 0,1-11 1,-1 7 17,-1 15-28,1 0 1,-1 1-1,-1-1 0,1 0 1,-4-12-1,1-1-9,0 0 0,-1-35 0,-8-60 0,11 98 0,0 0 0,0 0 0,-7-25 0,7 10 0,1 27 0,1 0 0,-1 1 0,-1-1 0,1 0 0,-1 0 0,-1-7 0,-1 2 0,1 4 0,1 0 0,-1 0 0,1 0 0,0 0 0,1-10 0,-1 9 0,0-1 0,0 0 0,-1 0 0,0 1 0,-4-10 0,4 9 0,-1 0 0,1 0 0,0 0 0,1-1 0,-1-10 0,-4-33 0,3 40 0,1 0 0,0-20 0,2 28 0,0-8 0,0 0 0,0 0 0,-2 0 0,1 0 0,-6-19 0,5 25 0,1 0 0,0 0 0,0-1 0,1 1 0,-1 0 0,1-1 0,2-9 0,0-16 0,-1-10 0,0 23 0,0 0 0,-1 1 0,-6-36 0,0 14 0,2 0 0,2 0 0,3-59 0,0 25 0,-1-588 0,0 655 0,1 1 0,0-1 0,0 0 0,1 0 0,3-12 0,-4 18 0,0-1 0,-1 1 0,1-1 0,-1 1 0,0-1 0,1 0 0,-1 1 0,0-1 0,0 1 0,0-4 0,1-7 0,2-4 0,0-1 0,-1 0 0,0-27 0,-2 43 0,0 0 0,0 0 0,0 0 0,0 0 0,0 0 0,1 0 0,-1 0 0,0 1 0,1-1 0,-1 0 0,0 0 0,1 0 0,-1 0 0,2-1 0,3-9 0,-4-9 0,-1 16 0,0 0 0,0 0 0,1 0 0,-1 0 0,1 1 0,1-6 0,1-2 0,0 0 0,-1-1 0,0 1 0,1-24 0,-5-52 0,1 39 0,1-385 0,0-108 0,1 535 0,-1 0 0,1-1 0,1 1 0,-1 0 0,1 0 0,4-8 0,-4 8 0,0 0 0,0 0 0,0 0 0,-1 0 0,0 0 0,1-9 0,-3 5 0,1 8 0,0-1 0,-1 1 0,1 0 0,0-1 0,0 1 0,0 0 0,1-1 0,-1 1 0,1 0 0,-1 0 0,2-4 0,4-3 0,-4 6 0,0 0 0,0 0 0,0 0 0,-1-1 0,1 1 0,-1-1 0,2-5 0,-1-5 0,-2 11 0,0 1 0,0-1 0,0 0 0,1 1 0,0-1 0,-1 1 0,1-1 0,0 1 0,0-1 0,0 1 0,1-1 0,-1 1 0,3-3 0,-3 3 0,0 0 0,0 0 0,1 0 0,-1 0 0,0 0 0,-1-1 0,1 1 0,0 0 0,-1-1 0,1 1 0,-1 0 0,0-1 0,0 1 0,0 0 0,0-1 0,-1-4 0,1 3 0,0 0 0,0 0 0,0 0 0,0 0 0,0 0 0,1 0 0,0 0 0,2-7 0,5-13 0,4-14 0,-5 27 0,-1-3 0,-4 1 0,-1 0 0,0 1 0,-2-15 0,1 10 0,-1 16 0,1 1 0,0 0 0,0-1 0,0 1 0,0-1 0,1 1 0,-1-1 0,0 1 0,0-1 0,0 1 0,0 0 0,0-1 0,0 1 0,1-1 0,-1 1 0,0 0 0,0-1 0,1 1 0,-1 0 0,0-1 0,1 1 0,-1 0 0,0-1 0,1 1 0,-1 0 0,0 0 0,1-1 0,0 1 0,-1 0 0,1-1 0,-1 1 0,1-1 0,-1 1 0,1 0 0,-1-1 0,0 1 0,1-1 0,-1 1 0,0-1 0,1 1 0,-1-1 0,0 1 0,0-1 0,1 1 0,-1-1 0,0 0 0,0 1 0,0-1 0,0 1 0,0-1 0,0 0 0,0 1 0,0-1 0,0 1 0,0-2 0,0-100 0,4 89 0,2 2 0,-4-3 0,0 0 0,-2 0 0,-1-26 0,1 17 0,-1 19 0,2 0 0,-1 0 0,0 0 0,1 0 0,0 0 0,-1 1 0,2-1 0,-1 0 0,0 0 0,1 1 0,2-5 0,6-16 0,-5-12 0,3 11 0,-6-2 0,-2 21 0,0-3 0,0 0 0,0 1 0,1-1 0,0 0 0,0 0 0,1 1 0,3-11 0,-3 15 0,-2 0 0,1 0 0,0-1 0,-1 1 0,0 0 0,0 0 0,-1-6 0,1-7 0,0 17 0,-1 0 0,1 0 0,0-1 0,0 1 0,0 0 0,0 0 0,0 0 0,1-1 0,-1 1 0,0 0 0,0 0 0,0-1 0,0 1 0,0 0 0,0 0 0,0 0 0,0-1 0,0 1 0,1 0 0,-1 0 0,0 0 0,0-1 0,0 1 0,0 0 0,1 0 0,-1 0 0,0 0 0,0 0 0,0-1 0,1 1 0,-1 0 0,0 0 0,0 0 0,1 0 0,-1 0 0,6-5 0,6-36 0,-9 26 0,-2 6 0,1 4 0,0 0 0,-1-1 0,0 1 0,0-1 0,0 1 0,0-1 0,-1 1 0,0-7 0,0 4 0,0 3 0,1-1 0,0 1 0,0 0 0,0-1 0,1 1 0,2-7 0,0 2 0,-2 6 0,0 0 0,0 0 0,0 0 0,1 0 0,3-4 0,-4 5 0,0 1 0,0 0 0,0 0 0,-1-1 0,1 1 0,-1-1 0,0 0 0,0 1 0,0-1 0,0 0 0,0 1 0,-1-1 0,1 0 0,0-3 0,11-57 0,-12 37 0,2 11 0,7 6 0,-8 8 0,0 0 0,0 0 0,0 0 0,0 0 0,0 0 0,0 0 0,0 0 0,-1 0 0,1 0 0,0 0 0,-1 0 0,1 0 0,0-2 0,0-12 0,-1 13 0,0-1 0,0 1 0,0 0 0,0-1 0,0 1 0,1 0 0,-1-1 0,2-2 0,9-26 0,-10 26 0,1 0 0,-1 1 0,1-1 0,0 1 0,0-1 0,0 1 0,1 0 0,0 0 0,-1 0 0,1 0 0,1 0 0,6-6 0,-8 9 0,-1-1 0,1 0 0,-1 0 0,0 0 0,0 0 0,0 0 0,0 0 0,0 0 0,0-1 0,1-3 0,-1 2 0,0 0 0,1 0 0,0 1 0,-1-1 0,5-6 0,5-1 0,-8 8 0,-1 1 0,1-1 0,-1 0 0,1 0 0,-1 0 0,0-1 0,3-6 0,-2 4 0,1-5 0,0 1 0,9-17 0,-11 24 0,0 0 0,-1 1 0,1-1 0,0 1 0,0 0 0,0 0 0,0 0 0,1 0 0,-1 0 0,1 0 0,-1 0 0,1 1 0,-1 0 0,1-1 0,5-1 0,-6 3 0,-1-1 0,1 1 0,0-1 0,-1 1 0,1-1 0,-1 0 0,1 1 0,-1-1 0,1 0 0,-1 0 0,0 0 0,0 0 0,1 0 0,-1-1 0,2-2 0,11-15 0,-13 12 0,2-1 0,87-73 0,-61 48 0,-8 14 0,-14 13 0,1 0 0,-1-1 0,8-11 0,-8 8 0,-4 5 0,1 0 0,-1 0 0,1 1 0,0-1 0,9-7 0,14-16 0,-24 24 0,0 0 0,0-1 0,0 1 0,0 0 0,-1-1 0,0 0 0,0 0 0,0 0 0,1-6 0,9-21 0,-2-4 0,-10 31 0,1 0 0,0 0 0,1 0 0,-1 0 0,1 1 0,0-1 0,0 1 0,3-5 0,6-5 0,-9 12 0,0-1 0,0 0 0,0 0 0,0 1 0,0-1 0,0 0 0,-1 0 0,1-1 0,-1 1 0,0 0 0,0 0 0,0-1 0,-1 1 0,1 0 0,-1-1 0,1-3 0,-1 0 0,0-1 0,1 1 0,0-1 0,4-9 0,0-17 0,-5 28 0,1-1 0,-1 1 0,1 0 0,0 0 0,3-6 0,-3 6 0,0 1 0,1 0 0,-2-1 0,2-10 0,-2-248 0,-1 255 0,-1 0 0,1 0 0,-2 0 0,1 1 0,-1-1 0,0 1 0,-1 0 0,0 0 0,0 0 0,-6-8 0,-14-30 0,15 21 0,8 21 0,0 1 0,0-1 0,0 1 0,0-1 0,-1 1 0,0 0 0,0 0 0,0 0 0,0 0 0,0 0 0,-1 0 0,1 0 0,-4-2 0,-8-8 0,0 0 0,0-1 0,2-1 0,-21-29 0,31 41 0,1 1 0,-1 0 0,0 0 0,0 0 0,1 0 0,-1 1 0,0-1 0,-5-2 0,-8-10 0,-4-18 0,-4 4 0,-1 2 0,-49-43 0,45 44 0,3 2 0,-32-39 0,55 60 0,-1 0 0,-17 0 0,18 1 0,0 1 0,0-1 0,0 0 0,0-1 0,1 1 0,-1 0 0,1 0 0,-1-1 0,1 1 0,-3-4 0,-10-11 0,10 11 0,0 0 0,0 1 0,0-1 0,0 1 0,-1 0 0,1 0 0,-1 1 0,0 0 0,-1-1 0,1 1 0,-10-3 0,11 4 0,0 0 0,0 0 0,0 0 0,1 0 0,-1-1 0,1 1 0,0-1 0,0 0 0,0 0 0,0 0 0,0 0 0,1-1 0,-3-3 0,3-7 0,1 11 0,1 1 0,-1-1 0,1 1 0,-1 0 0,1-1 0,-1 1 0,0 0 0,0 0 0,0 0 0,-1 0 0,1 0 0,0 0 0,-1 0 0,0 0 0,1 0 0,-1 1 0,0-1 0,-3-2 0,2 1 0,0 1 0,0-1 0,0-1 0,0 1 0,1 0 0,-1-1 0,-2-5 0,-3-6 0,6 13 0,0-2 0,0 1 0,1 0 0,-1 0 0,1 0 0,0-1 0,0 1 0,0-1 0,0 1 0,1-1 0,-1 1 0,1-7 0,0 6 0,0 0 0,0 0 0,0 0 0,0 0 0,-1 0 0,0 0 0,1 0 0,-2 0 0,1 1 0,0-1 0,-1 0 0,0 0 0,1 1 0,-2-1 0,1 1 0,0 0 0,-5-5 0,5 5 0,-1 1 0,1 0 0,0-1 0,0 0 0,0 1 0,0-1 0,1 0 0,-1 0 0,1 0 0,0 0 0,0 0 0,0-1 0,0 1 0,0 0 0,1 0 0,-1-5 0,1 5 0,0 1 0,0 0 0,0 0 0,-1-1 0,1 1 0,-1 0 0,1 0 0,-1 0 0,-2-4 0,-1-6 0,-9-33 0,12 43 0,1 0 0,-1 1 0,1-1 0,-1 0 0,1 1 0,-1-1 0,1 0 0,0 0 0,0 1 0,0-1 0,0-3 0,0-9 0,-10-17 0,7 26 0,1-1 0,0 0 0,1 1 0,-1-1 0,1 0 0,0 0 0,0-10 0,1-308 0,-1 312 0,0 0 0,-1 1 0,0-1 0,0 1 0,-2-1 0,1 1 0,-2 0 0,1 0 0,-1 1 0,-1-1 0,-7-9 0,7 10 0,4 7 0,-1-1 0,1 0 0,0 0 0,-1-1 0,2 1 0,-1 0 0,1-1 0,-1 1 0,1-1 0,0 1 0,1-1 0,-1 0 0,1-6 0,1-5 0,-1 9 0,1-1 0,-1 1 0,-1-1 0,1 1 0,-1-1 0,-3-11 0,-13-17 0,1-48 0,5 51 0,5 16 0,1 0 0,0 0 0,1-1 0,-3-33 0,6 27 0,-9-43 0,6 41 0,-3-51 0,6 12 0,0-15 0,11-87 0,-8 133 0,-2-11 0,-1 44 0,1 1 0,0-1 0,0 1 0,0-1 0,0 1 0,0-1 0,0 1 0,0 0 0,0-1 0,0 1 0,0-1 0,1 1 0,-1-1 0,0 1 0,0 0 0,0-1 0,0 1 0,1-1 0,-1 1 0,0 0 0,0-1 0,1 1 0,-1 0 0,0-1 0,1 1 0,-1 0 0,0-1 0,1 1 0,-1 0 0,0 0 0,1-1 0,-1 1 0,1 0 0,-1 0 0,1 0 0,-1 0 0,0 0 0,1-1 0,-1 1 0,1 0 0,-1 0 0,1 0 0,0 0 0,0 1 0,1-1 0,-1 1 0,1-1 0,-1 1 0,1-1 0,-1 1 0,0 0 0,1 0 0,-1-1 0,0 1 0,2 2 0,5 5 0,1 2 0,-2-1 0,1 1 0,-1 0 0,-1 0 0,10 22 0,-5-6 0,-2 1 0,8 34 0,6 40 0,-4 2 0,-5 0 0,3 138 0,-17-200 0,-1 1 0,-2-1 0,-1 0 0,-11 43 0,-10 20 0,20-87 0,5-17 0,0 0 0,-1 0 0,1 0 0,0 0 0,0 0 0,0 0 0,0 0 0,0 0 0,0 0 0,-1 0 0,1 0 0,0 0 0,0 0 0,0 0 0,0 0 0,0 0 0,0 0 0,-1 0 0,1 0 0,0-1 0,0 1 0,0 0 0,0 0 0,0 0 0,0 0 0,0 0 0,0 0 0,0 0 0,-1 0 0,1 0 0,0-1 0,0 1 0,0 0 0,0 0 0,0 0 0,0 0 0,0 0 0,0 0 0,0-1 0,0 1 0,0 0 0,0 0 0,0 0 0,0 0 0,0 0 0,0 0 0,0-1 0,0 1 0,0 0 0,0 0 0,-4-27 0,-2-62 0,0 45 0,-1-12 0,-1-58 0,8-434 0,0 559 0,-1 3 0,1 0 0,1 1 0,0-1 0,4 18 0,11 24 0,14 59 0,-20-69 0,4 21 0,8 83 0,-18-107 0,17 78 0,-4-17 0,-5-21 0,6-8 0,-9-36 0,8 59 0,-14-74 0,1 0 0,1 0 0,10 29 0,-3-11 0,13 87 0,-14-91 0,2 0 0,26 54 0,48 85 0,-67-140 0,1-1 0,2-1 0,1-1 0,2-1 0,30 30 0,-43-49 0,-1 0 0,-1 2 0,0-1 0,-2 1 0,1 0 0,10 29 0,-6-14 0,-11-26-137,-1 0 1,0 1-1,0 0 1,0-1-1,-1 1 0,0 0 1,0 0-1,0-1 1,-1 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7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4802,'0'0'16301,"0"5"-14033,0 9-1195,-1-6-710,1 1 0,1 0 0,-1 0 0,1-1 1,1 1-1,3 14 0,31 56 570,-30-58-683,0 0-1,-1 0 0,2 27 1,2 11 273,0 4-38,-2-1-1,-2 91 1,-4-77-359,0-22-114,-1 1-1,-14 99 0,13-147-37,-1 0-1,1 0 0,-1 0 1,0 0-1,-1 0 0,1-1 0,-1 1 1,-1-1-1,1 0 0,-8 9 1,9-50-108,2 21 115,1-54-158,-16-126 0,-6 60-203,-6-231 0,27 246 766,0 119-385,-1 0-1,1-1 1,0 1-1,0 0 1,0-1-1,0 1 0,0 0 1,0-1-1,0 1 1,0 0-1,0-1 1,0 1-1,0-1 0,0 1 1,0 0-1,0-1 1,1 1-1,-1 0 1,0-1-1,0 1 1,0 0-1,0 0 0,1-1 1,-1 1-1,0 0 1,0-1-1,1 1 1,-1 0-1,0 0 0,0-1 1,1 1-1,-1 0 1,0 0-1,1 0 1,-1 0-1,0-1 1,1 1-1,-1 0 0,1 0 1,5 3-72,-5 7 96,0-1 0,1 1 0,0-1 0,1 0 0,0 0 0,0 0 0,1 0 0,8 14 0,7 17 150,-7-6-53,-1 1 0,-1 0 0,-2 1 0,-2 0 0,2 40-1,-2 192 270,-7-178-419,2-17 84,-2 80 571,0-134-554,-2 0 0,0 0 0,-1-1 0,0 0 0,-14 34 0,12-41-95,5-9 14,0 0 0,0 0 0,0 0 1,0 0-1,0 0 0,1 0 1,-1 0-1,1 0 0,-1 1 1,1 3-1,-11-14 21,10 4-1,0 1-1,0-1 1,1 1-1,-1-1 1,1 1 0,0-1-1,0 1 1,0-6-1,0-23-102,-13-84-464,-7-84-117,15 113 561,-5-133-18,10 213 126,-1 0 30,1 0 0,0 0 0,0 0 0,1 0 0,0 0 0,0 0 0,0 1 0,1-1 0,0 0 0,4-7 0,-6 14-22,0-1 1,1 1 0,-1-1 0,0 1 0,1 0 0,-1-1 0,1 1 0,-1 0-1,0-1 1,1 1 0,-1 0 0,1-1 0,-1 1 0,1 0 0,-1 0 0,1 0-1,-1-1 1,1 1 0,0 0 0,-1 0 0,1 0 0,-1 0 0,1 0-1,0 0 1,-1 0 0,1 0-6,-1 0-1,0 0 1,1-1 0,-1 1 0,0 0 0,1 0 0,-1 0 0,0 0 0,1 0 0,-1 0 0,0 0-1,1 0 1,-1 0 0,1 0 0,-1 0 0,0 0 0,1 0 0,-1 0 0,0 0 0,1 0 0,-1 0-1,0 1 1,1-1 0,-1 0 0,0 0 0,1 0 0,-1 0 0,0 1 0,0-1 0,1 0 0,-1 0 0,0 1-1,0-1 1,1 0 0,-1 1 0,0-1 0,0 0 0,0 1 0,0-1 0,1 0 0,-1 1 0,0-1-1,0 0 1,0 1 0,0-1 0,0 0 0,0 1 0,0-1 0,0 0 0,0 1 0,0-1 0,0 0 0,0 1-1,0 0 1,-1 15 101,0-4-38,1 0 1,0 0-1,1 0 0,0 0 0,7 23 1,16 40 186,16 51 100,-27-67-280,-3 0 1,-2 0-1,-3 1 1,-5 114-1,-3-151-70,0-1 0,-1 1 0,-9 27 0,6-26 0,2-1 0,0 1 0,1 0 0,2 0 0,0 29 0,0-46 0,-1-8 0,-3-6 0,5 1 0,0 0 0,1 1 0,-1-1 0,1 0 0,1-6 0,-1-15 0,0-18 0,11-252 0,-9 242 0,0 83 0,1 0 0,1-1 0,13 44 0,0 2 0,-13-50 0,-1-1 0,-1 1 0,-1 0 0,-2 0 0,0-1 0,-1 1 0,-1 0 0,-1-1 0,-2 0 0,0 0 0,-10 24 0,4-17 0,11-28 0,1-1 0,0 1 0,-1 0 0,1-1 0,0 1 0,-1 0 0,1-1 0,-1 1 0,1-1 0,-1 1 0,1-1 0,-1 1 0,0-1 0,1 1 0,-1-1 0,0 0 0,1 1 0,-1-1 0,0 0 0,1 1 0,-1-1 0,-1 0 0,1 0 0,1 0 0,-1 0 0,1 0 0,-1 0 0,1 0 0,0 0 0,-1 0 0,1 0 0,-1-1 0,1 1 0,-1 0 0,1 0 0,0 0 0,-1-1 0,1 1 0,0 0 0,-1-1 0,1 1 0,0 0 0,-1 0 0,1-1 0,0 1 0,-1-1 0,1 1 0,0 0 0,0-1 0,0 1 0,-1-1 0,1 1 0,0 0 0,0-1 0,0 1 0,0-1 0,0 1 0,0-1 0,0 1 0,0-1 0,0 1 0,0 0 0,0-1 0,0-66 0,-1 21 0,0 4 0,7-77 0,5 88 0,-7 21 0,0-12 0,-5 38 0,1-2 0,1 0 0,3 24 0,3-3 0,-4-23 0,0-1 0,-1 1 0,0 0 0,-1 0 0,0 0 0,-1 0 0,-3 23 0,-6-4 0,-2-1 0,-1 0 0,-1-1 0,-28 44 0,26-45 0,1-2 0,10-17 0,-1 0 0,-1 0 0,-7 10 0,6-9 0,0 0 0,-11 21 0,12-19 0,0-1 0,-12 16 0,-58 67 0,58-72 0,51-63 0,159-173 0,-180 205 0,-13 15 0,-14 21 0,-9 0 0,0-2 0,-54 44 0,-2 2 0,14-11 0,14-14 0,-82 94 0,117-118 0,-29 27 0,45-48 0,-1 1 0,1 0 0,-1-1 0,1 1 0,0 0 0,0 0 0,-1 0 0,2 0 0,-1 0 0,0 0 0,0 0 0,0 0 0,1 0 0,-1 0 0,1 1 0,0-1 0,0 0 0,0 4 0,0-6 0,0 0 0,0 0 0,0 1 0,0-1 0,0 0 0,0 0 0,0 1 0,0-1 0,0 0 0,0 1 0,0-1 0,0 0 0,0 0 0,0 1 0,0-1 0,0 0 0,0 0 0,1 1 0,-1-1 0,0 0 0,0 0 0,0 1 0,0-1 0,1 0 0,-1 0 0,0 0 0,0 1 0,1-1 0,-1 0 0,0 0 0,0 0 0,1 0 0,-1 0 0,0 0 0,0 0 0,1 1 0,-1-1 0,0 0 0,1 0 0,-1 0 0,0 0 0,0 0 0,1 0 0,-1 0 0,0 0 0,1-1 0,3 2 0,-1-1 0,1 0 0,0-1 0,0 1 0,-1-1 0,1 1 0,0-1 0,-1 0 0,1-1 0,-1 1 0,6-3 0,41-28 0,-41 26 0,22-15 0,16-10 0,-2-2 0,-1-1 0,41-43 0,-84 76 0,7-9 0,-8 10 0,0 0 0,0 0 0,0 0 0,0-1 0,0 1 0,0 0 0,0 0 0,0 0 0,0 0 0,0 0 0,0 0 0,0-1 0,0 1 0,0 0 0,0 0 0,0 0 0,0 0 0,0 0 0,0-1 0,0 1 0,0 0 0,0 0 0,0 0 0,0 0 0,0 0 0,0 0 0,0 0 0,0-1 0,-1 1 0,1 0 0,0 0 0,0 0 0,0 0 0,0 0 0,0 0 0,0 0 0,0 0 0,0 0 0,-1 0 0,1-1 0,0 1 0,0 0 0,0 0 0,0 0 0,0 0 0,0 0 0,-1 0 0,-2 0 0,0 0 0,0 0 0,-1 0 0,1 0 0,0 0 0,0 1 0,0-1 0,0 1 0,-1 0 0,1 0 0,0 0 0,0 0 0,-3 3 0,-26 14 0,1 1 0,0 1 0,2 2 0,0 1 0,2 1 0,1 2 0,-44 54 0,60-64 0,1 0 0,0 0 0,-7 20 0,6-11 0,1-7 0,7-14 0,0 0 0,0 0 0,0 0 0,1 0 0,0 1 0,-1-1 0,1 1 0,1-1 0,-1 1 0,1 7 0,0-10 0,2 7 0,-1-9 0,0 0 0,0 0 0,1 0 0,-1 0 0,0 0 0,0 0 0,0 0 0,0 0 0,0 0 0,0-1 0,1 1 0,-1 0 0,0-1 0,1 0 0,7-2 0,-5 2 0,0 0 0,-1-1 0,1 1 0,-1-1 0,1 1 0,-1-1 0,0 0 0,1-1 0,-1 1 0,0 0 0,-1-1 0,1 0 0,0 0 0,-1 1 0,0-2 0,1 1 0,-1 0 0,0 0 0,-1-1 0,3-5 0,55-116 0,-49 108 0,-8 14 0,-1 1 0,1-1 0,0 0 0,-1 0 0,0 0 0,0 0 0,0 0 0,0 0 0,0 0 0,0 0 0,-1 0 0,0 0 0,1-6 0,-1 27 0,0-9 0,0-1 0,0 1 0,-1-1 0,0 0 0,-4 13 0,-37 101 0,7-28 0,30-71 0,0 0 0,2 1 0,1-1 0,0 1 0,3 23 0,-1-40 0,1 17 0,1 1 0,1-1 0,2-1 0,0 1 0,2-1 0,0 0 0,2 0 0,18 37 0,-13-39 0,0 0 0,1 0 0,1-1 0,1-1 0,27 23 0,15 20 0,66 81 0,-104-119 0,0 0 0,-2 2 0,-1 0 0,26 52 0,-41-69 0,-6-6 0,-1-2 0,0-1 0,-1 1 0,1-1 0,0 0 0,0-1 0,-1 1 0,1-1 0,0 1 0,0-1 0,0-1 0,0 1 0,0 0 0,0-1 0,0 0 0,-5-3 0,-5-4 0,0 0 0,-20-20 0,0-4 0,-39-49 0,5 4 0,30 41 0,-59-44 0,78 66 0,9 7 0,1 0 0,-16-20 0,15 16 0,-3 0 0,13 16 0,9 10 0,96 102 0,-60-69 0,163 153 0,-96-97 0,-2 7 0,30 6 0,-90-77 0,-51-35 0,-6-3 0,-8-1 0,10-1 0,1 0 0,-1 0 0,1 0 0,0-1 0,0 0 0,0 0 0,0 0 0,0 0 0,0-1 0,0 1 0,1-1 0,0 0 0,-1 0 0,-2-4 0,-9-7 0,-179-168 0,159 148 0,26 27 0,12 12 0,70 76 0,-11-16 0,-1 10 0,-2 2 0,48 87 0,-88-132 0,0 2 0,-2 0 0,23 69 0,25 143 0,-3-11 0,-49-198 0,20 42 0,-27-66 0,-5-11 0,-2-3 0,-1-16 0,2 13 0,0 0 0,-1 0 0,1 0 0,-1 0 0,0 0 0,0 0 0,0 1 0,-1-1 0,-1-4 0,-38-73 0,19 40 0,2-1 0,-22-68 0,17 26 0,26 90 0,5 19 0,16 40 0,4 0 0,31 117 0,-41-119 0,-4 1 0,6 74 0,-14 285 0,-6-239 0,0-39 0,-7-202 0,1 2 0,-35-104 0,20 71 0,21 128 0,3-4 0,9 47 0,-1-8 0,-4 170 0,-5-165 0,0 545 0,-15-315 0,15-307 0,0 0 0,0-1 0,-1 1 0,1 0 0,-1 0 0,0-1 0,1 1 0,-1-1 0,-1 1 0,1 0 0,0-1 0,0 0 0,-1 1 0,0-1 0,1 0 0,-1 0 0,-3 3 0,4-3 0,0-6 0,1-412 0,-1 387 0,-1 0 0,-2 0 0,-12-50 0,11 49 0,0 0 0,2 0 0,2-44 0,1 61 0,2 21 0,2 13 0,14 61 0,8 90 0,-11 110 0,-5-66 0,38 295 0,-38-394 0,-6 126 0,-4-174 0,-2-111 0,-3 0 0,-10-45 0,2 9 0,-25-166 0,21 112 0,9 58 0,6 39 0,2 32 0,0 13 0,0 6 0,12 217 0,1 23 0,-13 1024 0,0-1163 0,-33-586 0,4 153 0,16-24 0,13 218 0,0 305 0,4-10 0,3-80 0,7 214 0,-14 698 0,-23-1597 0,21 476 0,6 182 0,17 95 0,0-12 0,-16 30 0,-6-119 0,-3-82 0,-38-130 0,38 252 0,4-11 794,0-26-5990,0-110-15726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7:58:10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178 203 880,'0'-2'7460,"0"-25"5863,0 25-13078,0 1 0,1 0 0,-1 0 0,0-1 0,1 1 0,-1 0 0,1-1 0,-1 1 0,1 0 0,0 0 0,-1 0 0,1 0 0,0 0 0,0 0 0,0 0 0,0 0 0,0 0 0,1-1 0,25-16 411,-6 6-31,-11 4-184,1 1-1,0 0 0,0 1 0,1 0 0,0 1 1,0 1-1,0-1 0,23-3 0,25-14 194,-49 17-555,0 1 0,1 0 0,-1 0 0,1 1 0,0 0 0,20-1 0,-7 3-67,30-6 0,-30 4-15,30-1 1,228 4 2,-276 0 0,1 0 0,0 1 0,0 0 0,0 0 0,-1 0 0,1 1 0,-1 0 0,1 1 0,-1 0 0,0 0 0,12 7 0,-15-8 0,0 0 0,0 0 0,1-1 0,-1 1 0,1-1 0,-1 0 0,1-1 0,0 1 0,5-1 0,27 6 0,0 9 0,-17-8 0,0 0 0,1-2 0,-1 0 0,1-2 0,27 2 0,-10 0 0,0 2 0,0 2 0,69 24 0,-66-15 0,-1 2 0,-1 1 0,-1 2 0,55 43 0,-9 6 0,3 2 0,-73-64 0,0-1 0,1 0 0,0 0 0,27 9 0,-13-7 0,-7-4 0,0 1 0,0 1 0,-1 1 0,36 23 0,-24-10 0,-23-17 0,0 1 0,-1 0 0,1 0 0,-2 0 0,1 2 0,-1-1 0,0 1 0,7 11 0,10 16 0,-2 2 0,-13 7 0,-4-23 0,-2-8 0,0 0 0,-1 0 0,1 24 0,-4-34 0,1 0 0,-2 0 0,1 0 0,0 0 0,-1-1 0,0 1 0,0 0 0,0 0 0,0-1 0,-1 1 0,1-1 0,-1 1 0,0-1 0,0 1 0,0-1 0,-1 0 0,1 0 0,-6 5 0,-3-1 0,-1 0 0,0 0 0,0-2 0,0 1 0,-1-1 0,0-1 0,-23 5 0,-13 5 0,-97 48-32,109-54-101,28 9 245,6-12-104,-62 103 37,43-71-45,-1 0 0,-2-2 0,-30 35 0,47-61 0,0 0 0,0 0 0,-1-1 0,0 0 0,-14 9 0,18-14 0,1-1 0,-1 1 0,0-1 0,0 0 0,0 0 0,0-1 0,0 0 0,0 0 0,0 0 0,-1 0 0,1-1 0,0 0 0,-1 0 0,1 0 0,-8-2 0,-11-4 0,1-1 0,-29-13 0,-26-9 0,72 27-10,1 1 0,-1 0 0,0 1-1,0-1 1,1 1 0,-9 1 0,0-1-44,12 0-53,2 7 147,0 8 2,2 32 7,-2-43-41,0-1 1,0 1-1,-1 0 0,1-1 0,-1 1 0,0 0 1,0-1-1,0 1 0,-3 3 0,1-4-6,0 0-1,0-1 0,0 0 1,0 1-1,-1-1 0,1-1 0,-1 1 1,1 0-1,-1-1 0,0 0 1,1 0-1,-1 0 0,0 0 0,0-1 1,0 1-1,0-1 0,-7 0 1,-14 0-5,-37-5 1,-341-23 2,349 26 0,23 0 0,-1 1 0,1 1 0,0 2 0,-38 6 0,22 6 0,34-9 0,-1-1 0,-27 5 0,33-8 0,3 1 0,0-1 0,0-1 0,0 1 0,-1-1 0,1 0 0,0 0 0,0 0 0,0-1 0,0 0 0,0 0 0,0 0 0,-9-3 0,-7-22 0,3 6 0,-1 1 0,-23-17 0,16 14 0,-26-29 0,-7-24 0,3-1 0,-50-96 0,47 82 0,57 85 0,1 0 0,-1 0 0,1 0 0,0 0 0,0 0 0,1 0 0,-1 0 0,1 0 0,0 0 0,0 0 0,1 0 0,1-8 0,0-5 0,2-7 0,0 0 0,2 1 0,1-1 0,0 1 0,2 1 0,20-39 0,7-2 0,46-62 0,-71 109 0,-5 8 0,0 0 0,0 0 0,1 0 0,0 1 0,16-13 0,73-50 0,-75 54 0,1 2 0,38-21 0,-26 16 0,13-5 0,97-36 0,-52 24 0,-76 30 0,0 1 0,0 1 0,0 0 0,31-4 0,-37 8 0,0 1 0,0 0 0,0 0 0,0 1 0,0 0 0,-1 1 0,1 0 0,0 0 0,10 5 0,-8-1 0,-1 0 0,0 0 0,0 1 0,-1 1 0,0 0 0,-1 0 0,1 1 0,-2 0 0,1 0 0,10 16 0,-9-12 0,1 0 0,0-1 0,1 0 0,0-1 0,22 16 0,-20-20 0,-1 0 0,1-2 0,0 1 0,0-2 0,0 0 0,1 0 0,0-2 0,23 3 0,130-4 0,-101-2 0,-19 1 0,3-1 0,67 8 0,-101-5 0,1 2 0,-1 0 0,0 0 0,0 2 0,-1 0 0,1 1 0,23 14 0,-24-10 0,0 0 0,-1 1 0,0 1 0,15 16 0,49 65 0,-55-63 0,1-2 0,53 49 0,-68-70 0,0 0 0,1-1 0,0-1 0,1 1 0,0-2 0,0 0 0,0 0 0,0-1 0,16 3 0,0-3 0,0 0 0,52-2 0,-75-2 0,1 1 0,-1-1 0,1 1 0,-1 0 0,0 0 0,0 0 0,1 1 0,-1 0 0,0 0 0,0 0 0,0 1 0,-1 0 0,1 0 0,-1 0 0,1 0 0,-1 1 0,0-1 0,0 1 0,-1 0 0,5 6 0,1 4 0,0 1 0,-1 0 0,0 0 0,8 28 0,-14-39 0,10 28 0,-2-1 0,-1 1 0,7 44 0,-14-63 0,-1-1 0,-1 0 0,1 0 0,-2 1 0,0-1 0,0 0 0,-1 0 0,-1 0 0,0 0 0,0 0 0,-2-1 0,-6 16 0,4-15 0,-1 0 0,0-1 0,-1 0 0,0 0 0,0 0 0,-1-1 0,-20 14 0,-4 0 0,-48 26 0,49-31 0,-1-2 0,-1-1 0,-1-1 0,0-2 0,-1-1 0,0-3 0,-44 7 0,46-11 0,-1-1 0,0-2 0,0-1 0,0-3 0,0 0 0,-65-14 0,93 14 0,-34-8 0,-1 2 0,-66-5 0,-353 10 0,238 4 0,162-1 0,-94-14 0,117 7 0,0-2 0,1-1 0,-70-28 0,-60-48 0,155 79 0,1-1 1,0 0-1,1-1 1,0 0-1,0 0 0,1-1 1,0-1-1,0 0 1,2 0-1,-1-1 0,-8-16 1,8 8-5,0-2 1,1 1 0,0-1-1,2 0 1,1 0 0,-3-34-1,-7-240 4,15 284 4,0 0 0,1-1 0,0 1 0,1 0 0,4-15 0,-3 20-5,0 0 0,0 0 1,1 0-1,0 1 1,0-1-1,0 1 1,11-11-1,-10 11 1,0 1 0,1 0 0,-1 0 0,1 0 0,0 1 0,1 0 0,-1 0 0,10-4 0,-1 3 0,1 0 0,23-4 0,-23 6 0,72-19 0,44-8 0,107 2 0,-197 26 0,0 2 0,0 2 0,82 14 0,45 38 0,-152-48 0,9 3 0,132 52 0,-52-5 0,-80-42 0,14 9 0,110 56 0,-125-69 0,0 0 0,0-2 0,0-1 0,40 6 0,163-4 0,-193-9 0,-31 0 0,0 0 0,0 0 0,0 1 0,0 0 0,0 0 0,0 0 0,0 0 0,0 1 0,0-1 0,0 1 0,0 0 0,-1 0 0,1 0 0,-1 1 0,0-1 0,0 1 0,0 0 0,0 0 0,0 0 0,0 0 0,-1 0 0,1 1 0,-1-1 0,0 1 0,3 7 0,0 3 0,0 1 0,0 0 0,-2 0 0,0 0 0,2 25 0,-3-18 0,0 0 0,-1 0 0,-2 0 0,0 0 0,-5 24 0,5-39 0,-1 0 0,0 0 0,-1 0 0,1 0 0,-1 0 0,0-1 0,-1 1 0,0-1 0,0 0 0,0 0 0,-1-1 0,0 1 0,0-1 0,0 0 0,0 0 0,-1 0 0,0-1 0,-11 7 0,1-4 0,-1 0 0,1-1 0,-1 0 0,0-1 0,0-1 0,-1-1 0,1 0 0,-1-2 0,0 0 0,-31-2 0,18-2 0,0-2 0,0-1 0,1-1 0,0-2 0,-45-19 0,-19-13 0,-130-52 0,115 57 0,-163-32 0,221 60 0,1 3 0,-81 3 0,88 2 0,7 0 0,-5-1 0,-1 2 0,-47 8 0,57-1 0,27-6 0,-1 0 0,0-1 0,1 1 0,-1-1 0,0 0 0,0-1 0,0 1 0,0-1 0,0 0 0,1-1 0,-12-1 0,14 0 0,0 1 0,0-1 0,0 0 0,0 0 0,0 0 0,0 0 0,0-1 0,-4-4 0,-1-2 0,1-1 0,0 0 0,0 0 0,1 0 0,1-1 0,0 1 0,0-1 0,1 0 0,0-1 0,1 1 0,0-1 0,1 0 0,1 0 0,0 1 0,0-19 0,1 7 0,2 0 0,0 0 0,1 0 0,2 1 0,0-1 0,1 1 0,11-23 0,-11 31 0,2-1 0,0 2 0,0-1 0,1 1 0,1 0 0,0 1 0,1 1 0,18-17 0,2 3 0,66-40 0,-86 59 0,-1-1 0,2 2 0,-1 0 0,1 0 0,0 1 0,0 0 0,0 1 0,17-3 0,-20 6 0,1-1 0,0 2 0,0-1 0,0 1 0,0 1 0,-1-1 0,1 2 0,-1-1 0,1 2 0,13 5 0,-4 1 0,-1 0 0,0 2 0,0 0 0,20 19 0,59 63 0,-13-2 0,70 67 0,-117-126 0,1-2 0,2-1 0,1-3 0,60 32 0,-77-50 0,0 0 0,0-2 0,0-1 0,1 0 0,0-2 0,0-1 0,50-1 0,-45-1 0,1-2 0,-1-2 0,1 0 0,53-15 0,-77 17 0,0-1 0,0-1 0,-1 1 0,10-6 0,-15 8 0,-1 0 0,1-1 0,-1 1 0,1 0 0,-1 0 0,1-1 0,-1 1 0,1 0 0,-1 0 0,0-1 0,1 1 0,-1-1 0,1 1 0,-1 0 0,0-1 0,1 1 0,-1-1 0,0 1 0,0-1 0,1 1 0,-1 0 0,0-1 0,0 1 0,0-1 0,0 1 0,0-1 0,0 0 0,1 1 0,-1-1 0,0 1 0,0-1 0,0 1 0,-1-1 0,1 1 0,0-1 0,0 1 0,0-1 0,-4 0 0,1 0 0,0 0 0,-1 0 0,1 1 0,-1 0 0,1 0 0,0 0 0,-6 0 0,-26 0 0,-115 4 0,89 1 0,-60 6 0,-173-7 0,-87-35 0,355 29 0,-10 0 1,0-1 0,1-2 1,-37-10-1,63 12-3,1 1 1,-1-1-1,1-1 1,-1 0 0,1 0-1,0-1 1,1 0 0,-1 0-1,1 0 1,0-1 0,0-1-1,1 1 1,0-1-1,0 0 1,0 0 0,-7-14-1,5 5-163,2 1-1,0-2 1,1 1-1,0 0 1,1-1 0,1 0-1,-1-23 1,2-3-768,7-73 1,4 54 556,17-65 0,-15 81 1169,-2 0 0,7-95 1,-16 133 166,-2 11-813,-4 7-99,0 1 1,1-1-1,0 1 1,1 1-1,0-1 1,0 0-1,-1 16 1,1 1-23,1 1 0,1 31 1,3-42-27,1-1 0,0 1 0,1-1-1,1 0 1,0 0 0,2-1 0,0 1 0,1-1 0,0 0 0,1-1 0,1 0 0,0 0 0,1-1 0,1 0 0,20 20 0,-14-17-34,1-1-1,1 0 1,0-2-1,1 0 1,0-1 0,1-2-1,1 0 1,0-1-1,0-1 1,1 0 0,30 5-1,-10-6-178,1-3 0,84 0 0,81-16-188,-124 2 363,-39 3 162,73 0 0,-105 6-81,0 2 0,0-1 0,0 2 0,0 0 0,0 0 0,-1 1 0,0 1 0,0 0 0,16 9 0,-21-9-23,1 1 1,-1 0-1,-1 0 0,1 1 1,-1 0-1,0 0 0,-1 1 1,1 0-1,-2 0 0,1 0 1,-1 1-1,0 0 0,-1 0 1,0 0-1,0 0 0,-1 1 1,-1-1-1,3 17 0,0 11 17,-2 0 0,-1 0 0,-6 62 0,1-66-19,-1 1 1,-2-1 0,-1 0-1,-21 57 1,23-78-19,0 1 0,-1-1 0,0 0 0,-10 14 0,12-21 0,0 0 0,0-1 0,0 1 0,-1-1 0,0 0 0,1-1 0,-1 1 0,-1-1 0,1 0 0,0 0 0,-12 3 0,5-2-5,-1-1 1,1 0-1,-1-1 0,0 0 1,0-1-1,0-1 1,0 0-1,0-1 0,0 0 1,0-1-1,0 0 1,-12-5-1,-15-6-28,0-2-1,-63-33 1,-109-69-34,-38-38 27,48 13-107,-33-49-346,210 164 442,21 23 88,0 0 0,0-1 0,-1 1-1,-9-6 1,12 10 102,0 9 29,-6 51 60,-2 62 0,7-68-230,2-39-10,1 0 1,0 0 0,1 0 0,0 0 0,1 0-1,8 27 1,-8-37-14,-1 0-1,2 0 0,-1 0 1,0-1-1,1 1 0,0 0 1,0-1-1,0 0 0,1 0 1,0 0-1,-1 0 1,1 0-1,1-1 0,-1 0 1,0 0-1,1 0 0,0 0 1,-1-1-1,1 0 0,0 0 1,0 0-1,0 0 1,9 1-1,-7-2-45,1 0 0,-1-1-1,1 1 1,-1-2 0,1 1 0,-1-1 0,1 0 0,-1 0-1,1-1 1,-1 0 0,11-5 0,2-2 104,-1-1 0,28-20 0,-11 7 202,203-99 634,-181 95-765,35-15 0,143-45 0,-193 75-110,1 1 0,0 2 0,0 2 0,1 2 0,0 2 0,50 4 0,-80 0 35,0 0 0,-1 1 0,1 1 0,-1 1 0,19 6 0,-26-7-21,0 1 0,-1-1 0,1 1 1,-1 0-1,0 0 0,0 1 0,-1 0 0,1 0 0,-1 0 1,0 1-1,-1-1 0,7 11 0,-2 0-8,-2 0 0,0 0 0,-1 1 0,0-1 0,-2 1 0,0 1 0,-1-1 0,0 0 0,-2 1 0,0 0 0,-1-1 0,0 1 0,-2 0 0,0-1 0,-1 0 0,-5 19 0,5-29 0,0 1 0,0-1 0,-1 0 0,0 0 0,0 0 0,-1 0 0,0-1 0,0 0 0,0 0 0,-1 0 0,-6 5 0,-3-1 0,1 0 0,-1-1 0,-28 13 0,19-12 0,-1-1 0,0-1 0,-1-1 0,1-2 0,-1 0 0,-1-2 0,1-1 0,-30-1 0,23-1 0,0-1 0,0-2 0,0-1 0,0-1 0,1-2 0,0-2 0,0-1 0,0-1 0,-43-22 0,35 12 0,0-2 0,-64-49 0,91 62-6,0-1 0,1-1 0,0 0 0,0-1 0,1 0-1,-13-22 1,17 22-18,0-1 0,2 0-1,-1 0 1,1 0-1,1-1 1,-4-28 0,-8-137 152,15 179-120,1-1 0,0 1 0,0 0 0,-1-1 1,1 1-1,0 0 0,-1-1 0,1 1 1,-1 0-1,0 0 0,1-1 0,-2 0 0,1 2-8,0-1-1,1 1 0,-1 0 1,0 0-1,1-1 0,-1 1 0,0 0 1,1 0-1,-1 0 0,0 0 1,0 0-1,1 0 0,-1 0 0,0 0 1,1 0-1,-1 1 0,0-1 1,1 0-1,-1 0 0,0 0 0,1 1 1,-1-1-1,0 0 0,1 1 1,-1-1-1,1 1 0,-1-1 0,1 1 1,-2 0-1,-21 17 1,0 1 0,2 1 0,0 2 0,1 0 0,-30 44 0,15-14 0,-48 102 0,73-126 0,5-14 0,3-44 0,2 9 2,3-117 18,-2 115-66,2 0 1,0 0-1,12-40 1,-14 59-38,0 1 0,0-1 0,1 1 0,-1 0 1,1-1-1,0 1 0,0 0 0,0 0 0,0 0 0,1 1 0,-1-1 0,1 0 1,-1 1-1,1-1 0,6-3 0,72-31-6947,-61 26-2734,29-20-1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2561,'0'-2'26590,"-2"15"-27661,1-9 1110,-3 28 542,-1 47-1,3-47-271,-2 0 0,-1 0 1,-9 34-1,-9 57 68,-4 60 103,9-24-70,13-104-353,2 81 125,4-78 250,-1-57-200,3-2-160,3 1-59,-3-11-18,-4-28 5,0 19 0,1 0 0,0-1 0,2 1 0,6-36 0,19-25 2,-13 41-36,10-45-1,-18 51-109,-2 0 0,1-60 0,-5 80 96,1 0 0,1 0 0,1 0 0,4-15 0,-4 17 21,0 0 1,-1-1-1,2-24 0,-4 34 47,0-1 0,0 1 0,0-1 0,1 1 0,-1 0 0,1-1 0,3-5 0,-3 5-100,0 0 0,0 0 0,0 0 0,0 0 0,0 1 0,-1-1 0,0-8 0,5 155 524,0-70-139,-9 109 0,-9-81-124,-3 40-95,12 108-81,-8-11-5,8-194 0,-2-1 0,-18 73 0,24-116 0,0 0 0,0 0 0,0 0 0,0 0 0,0 0 0,0 0 0,0 0 0,0 0 0,0 0 0,0 1 0,0-1 0,0 0 0,0 0 0,0 0 0,0 0 0,0 0 0,0 0 0,0 0 0,0 0 0,0 0 0,0 0 0,0 0 0,0 1 0,0-1 0,0 0 0,0 0 0,0 0 0,0 0 0,0 0 0,0 0 0,-1 0 0,1 0 0,0 0 0,0 0 0,0 0 0,0 0 0,0 0 0,0 0 0,0 0 0,0 0 0,0 0 0,0 0 0,0 0 0,-1 0 0,1 0 0,0 0 0,0 0 0,0 0 0,0 0 0,0 0 0,0 0 0,0 0 0,0 0 0,0 0 0,0 0 0,0 0 0,-1 0 0,1 0 0,0 0 0,0 0 0,0 0 0,0 0 0,0 0 0,-4-9 0,-1-17 0,2-151 0,4 101 0,-1-224-726,-1 283 714,1 8 35,-1 1 1,1-1 0,1 1 0,0-1 0,0 1 0,0-1 0,1 1 0,0 0 0,6-14 0,7 3 155,-13 17-184,0 0-1,0 0 0,0 0 1,-1-1-1,1 1 1,0-1-1,-1 1 1,0-1-1,1 0 1,-1 1-1,0-1 0,1-5 1,-2 7-235,0 9 186,2 111 593,6 135-403,-4-83-125,12-5-11,-3-53 0,-8-51 0,19 156 0,-12-138 0,-4 1 0,-3 109 0,-4-157 0,1 1 0,2 0 0,12 53 0,-14-209 0,-2 61 0,-12-265 0,-1-54-494,13 310 476,0 90 124,0 17 74,4 37 1,2-31-142,0 4-37,-1-1 0,-3 59 0,-12 431-2,10-194 0,-2-334 0,-1-19 0,-3-30 0,3-203 0,4 157 0,-1-149 0,1 357 0,1-4 0,-17 161 0,8-228 0,1 53 0,6-94 0,0 1 0,-1 0 0,0-1 0,0 1 0,-6 17 0,5-25 0,2-6 0,0-13 0,0 9 0,1-36-23,12-85 1,12-36-160,-14 130 409,-12 55-227,1 2 0,1 1 0,5 36 0,4-12 0,-4-25 0,-2 0 0,0 0 0,-1 0 0,-1 44 0,-14 17 0,3-28 0,5-12 0,-4-19 0,6-32 0,2-75 0,-1 82 0,1 0 0,0 0 0,0-1 0,0 1 0,0 0 0,0 0 0,0 0 0,0 0 0,1-1 0,-1 1 0,0 0 0,1 0 0,-1 0 0,1 0 0,-1 0 0,1 0 0,-1 0 0,2-2 0,5 5 0,-7-2 0,1 0 0,-1 0 0,1 0 0,0 0 0,0 0 0,0 0 0,-1 0 0,1 0 0,0 0 0,0 0 0,-1 0 0,1 1 0,0-1 0,0 0 0,-1 1 0,1-1 0,0 0 0,1 2 0,14 23 0,-8-9 0,-1-1 0,0 1 0,7 27 0,-9-13 0,-2 0 0,-1 0 0,-3 53 0,0-29 0,1 463 0,0-348 0,0-365 0,1 173 0,1 1 0,8-38 0,-6 38 0,0 0 0,0-36 0,-4-31 0,0 108 0,2 0 0,0 0 0,5 22 0,3 22 0,-5 198 0,-6-157 0,1 357 0,-10-288 0,8-108 0,2-48 0,0-42 0,-2-33 0,1 33 0,1-1 0,1 1 0,5-26 0,0 14 0,0 1 0,3-66 0,-9 84 0,5-31 0,-2 27 0,1-40 0,-3 84 0,1-1 0,6 28 0,2 13 0,-5 116 0,-6-116 0,0-6 0,-2 0 0,-18 91 0,12-97 0,2 0 0,1 0 0,3 61 0,3-170 0,11-73 0,-9 113 0,-1 8 0,3 12 0,3 16 0,26 154 0,-31-151 0,-1 0 0,-1 0 0,0 0 0,-5 21 0,1-3 0,2-5 0,0 0 0,-8 40 0,3-31 0,2 0 0,2 1 0,4 59 0,0-28 0,12 42 0,-13-113 0,0 1 0,0 0 0,1 0 0,-1-1 0,1 1 0,2 6 0,-1-4 0,-1-1 0,1 1 0,-1 0 0,-1 0 0,1 0 0,-1 11 0,-1-43 0,0 25 0,1-1 0,0 1 0,0 0 0,0 0 0,0 0 0,0 0 0,0 0 0,0 0 0,0 0 0,1 0 0,-1 0 0,0-1 0,1 1 0,-1 0 0,0 0 0,1 0 0,-1 0 0,1 0 0,0 1 0,-1-1 0,1 0 0,0 0 0,0 0 0,-1 0 0,1 1 0,0-1 0,0 0 0,0 1 0,2-2 0,9 1 0,-11-1 0,0 0 0,26-6 0,-27 8 0,15-2 0,18 3 0,61-1 0,43 0 0,-134 0 0,0 0 0,1 0 0,-1 1 0,0-1 0,0 1 0,0 0 0,0 0 0,0 0 0,0 0 0,0 1 0,0-1 0,0 1 0,4 3 0,9 4 0,0-1 0,-13-7 0,0 0 0,1 1 0,-1-1 0,0 1 0,0 0 0,0 0 0,0 0 0,-1 1 0,4 2 0,52 54 0,-37-38 0,-1 0 0,-1 0 0,-1 2 0,0 0 0,13 27 0,-2 13 0,30 41 0,-54-95 0,0 1 0,0-1 0,5 17 0,-7-16 0,1 0 0,1 0 0,8 13 0,-9-15 0,0 0 0,0 0 0,4 14 0,-6-16 0,0 1 0,1-1 0,0 0 0,0 0 0,0 0 0,1 0 0,6 8 0,-1-3 0,0 1 0,-1 1 0,11 21 0,-4-7 0,-2-3 0,-2 1 0,-1 0 0,0 1 0,-2 0 0,-1 1 0,4 32 0,-6-35 0,-2-4 0,-2-1 0,0 0 0,-2 35 0,-1-4 0,2-38 0,-1-1 0,-1 1 0,0-1 0,0 1 0,-6 14 0,7-22 0,-1-1 0,1 1 0,-1-1 0,0 0 0,0 1 0,-1-1 0,-2 3 0,-10 15 0,13-15 0,-1-1 0,1 1 0,0 0 0,-1 12 0,1-10 0,1-1 0,-1 0 0,-1 1 0,-4 10 0,-11 17 0,-40 58 0,49-80 0,-1-1 0,-1 0 0,0-1 0,-1-1 0,1 1 0,-2-2 0,-23 15 0,15-10 0,1 1 0,-22 20 0,-4 4 0,21-20 0,20-15 0,0 0 0,0-1 0,0 1 0,0-1 0,-12 4 0,9-2 0,0-1 0,0 1 0,1 1 0,-9 7 0,-12 9 0,-41 31 0,60-47 0,-1 0 0,1 0 0,-8 9 0,-4 2 0,7-9 0,-10 3 0,22-6 0,3-1 0,-22 17 0,18-18 0,1-1 0,-1 0 0,0 1 0,1-1 0,0 1 0,0 0 0,0 0 0,0 0 0,-2 4 0,-2 12 0,-3 6 0,6-20 0,0 1 0,1-1 0,-1 1 0,1 0 0,0 0 0,1 0 0,-1 0 0,0 8 0,-1 3 0,3-1 0,1-13 0,-1 0 0,0 0 0,0 1 0,0-1 0,0 0 0,-1 0 0,1 0 0,-1 0 0,0 0 0,0 0 0,-2 5 0,-5 11 0,3-12 0,2 1 0,-1 0 0,1 1 0,0-1 0,1 1 0,0-1 0,-1 14 0,2-3 0,-1 0 0,-1 1 0,-8 29 0,5-23 0,2 29 0,0-40 0,1 0 0,-1 29 0,4-35 0,-1-1 0,0 0 0,-4 15 0,0 16 0,5-12 0,0 3 0,0 1 0,-2-1 0,-7 34 0,8-55 0,0 0 0,0 0 0,2 15 0,-3 24 0,-6 85 0,9-110 0,-1-8 0,0 0 0,0 0 0,-5 23 0,-28 90 0,-1-14 0,9-32 0,23-73 0,1 0 0,0 1 0,0-1 0,2 15 0,-1-12 0,0-5 735,0-19-4410,0-42-11025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 3201,'0'-1'22751,"0"-4"-20037,0 10 1128,1 130-3569,-4 240-287,-9 67 14,12-429 0,1 0 0,1 0 0,0 0 0,5 18 0,-7-29 0,0-2-3,1 1 1,-1 0-1,0-1 1,0 1-1,0 0 1,1-1-1,-1 1 1,0 0-1,1-1 1,-1 1-1,1-1 1,-1 1-1,1-1 1,-1 1-1,1-1 1,-1 1-1,1-1 1,-1 0-1,1 1 1,0-1-1,-1 0 1,1 1-1,-1-1 1,1 0-1,0 0 1,-1 1-1,1-1 1,0 0-1,0 0 1,-1 0-1,1 0 1,0 0-1,0 0 1,40 0-1181,-14-8-2485,-26 7 3004,1 0-1,-1 0 1,1 0 0,-1 0-1,1-1 1,-1 1-1,0 0 1,0-1-1,1 1 1,0-3-1,1-1-2372,-1 0 0,0 0-1,-1 0 1,3-10 0,-4 15 2903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5536 400,'1'0'9551,"9"0"-6323,37 0 6317,0-1-4862,101-3-862,32 2-2754,-168 2-1107,-18 2 133,-2-1-26,1 1 0,0 0-1,-14 6 1,5-1-34,-16 7-181,0-1-1,-1-1 1,-48 9 0,25-15-1691,-67-3 0,115-3 1475,53 0 1164,255 0 2388,-246 1-2774,-37 3-289,-26-3 57,-57 0-141,24 0-71,0-2 0,-41-6 1,80 7-15,-1 0 1,0-1 0,1 1 0,-1-1-1,0 0 1,1 0 0,-1 0 0,1 0-1,-1-1 1,1 0 0,0 1 0,0-1-1,-6-5 1,7 6-13,-3-3 12,5 4 44,0 0-1,0 0 1,0 0 0,0 0 0,0 0 0,0 0 0,0 0 0,0 0 0,0 0 0,0 0 0,0 0-1,0 0 1,0 0 0,0 0 0,0 0 0,0 0 0,1 0 0,-1 0 0,0 0 0,0 0 0,0 0-1,0 0 1,0 0 0,0 0 0,0 0 0,0 0 0,0-1 0,0 1 0,0 0 0,0 0 0,0 0-1,0 0 1,0 0 0,0 0 0,0 0 0,0 0 0,0 0 0,0 0 0,0 0 0,0 0 0,0 0-1,0 0 1,0 0 0,0 0 0,0 0 0,0 0 0,0-1 0,0 1 0,0 0 0,0 0 0,0 0-1,0 0 1,0 0 0,0 0 0,0 0 0,0 0 0,0 0 0,0 0 0,0 0 0,0 0-1,0 0 1,0 0 0,6 0 1,130 3 358,-115-1-279,0 0 0,0 1 0,-1 1 0,26 9 1,-31-7-70,1 1 0,-1 0 1,28 19-1,-43-26-11,1 1 0,-1-1 0,1 1 0,-1-1 0,1 0 0,-1 1 0,1-1 0,-1 1 0,0-1 0,1 1 0,-1 0 0,0-1 0,0 1 0,1-1 0,-1 1 0,0-1 0,0 1 0,0 0 0,0-1 0,1 1 0,-1 0 0,0-1 0,0 1 0,0-1 0,0 1 0,-1 0 0,1 0 0,0 6 0,1-1 0,0 0 0,0 0 0,0 0 0,1 0 0,0 0 0,0 0 0,0 0 0,1 0 0,0-1 0,0 1 0,4 5 0,8 7 0,0 0 0,18 17 0,20 22 0,-2 17 0,-45-67 0,4 3 0,-12-27 0,1 8 0,-1 1 0,0 0 0,0 0 0,-1 0 0,0 0 1,-1 1-1,1-1 0,-2 1 0,1 0 0,-1 0 0,-6-7 0,-8-8-1,-31-28 0,25 27-3,-3-4-8,22 21 10,0 1 0,0-1 0,0-1 0,-8-11 0,11 9 13,3 9-11,0 0 0,0 0 1,1 0-1,-1 0 0,0 0 0,0 0 0,0-1 0,0 1 1,0 0-1,0 0 0,0 0 0,0 0 0,0 0 1,0 0-1,0 0 0,0 0 0,0 0 0,1 0 0,-1-1 1,0 1-1,0 0 0,0 0 0,0 0 0,0 0 1,0 0-1,0 0 0,1 0 0,-1 0 0,0 0 1,0 0-1,0 0 0,0 0 0,0 0 0,0 0 0,0 0 1,1 0-1,-1 0 0,0 0 0,0 0 0,0 0 1,0 0-1,0 0 0,0 1 0,0-1 0,0 0 0,1 0 1,-1 0-1,0 0 0,0 0 0,0 0 0,0 0 1,0 0-1,0 0 0,0 0 0,0 0 0,0 1 0,0-1 1,38 44 4,138 214-5,-121-171 0,-36-61 0,-12-17 0,0 1 0,0 0 0,-1 0 0,0 0 0,-1 1 0,0 0 0,6 18 0,-1 9 0,-9-30 0,-8-9 0,-4-4 0,1-1 0,0 0 0,0-1 0,1 0 0,0 0 0,-11-11 0,-53-63 0,44 48 0,-111-144 0,118 145 0,3-1 0,0-1 0,-25-65 0,32 61 0,11 38 0,1 0 0,0-1 0,0 1 0,0 0 0,-1-1 0,1 1 0,0 0 0,0-1 0,0 1 0,0 0 0,0-1 0,0 1 0,-1 0 0,1-1 0,0 1 0,0 0 0,0-1 0,0 1 0,0 0 0,0-1 0,1 1 0,-1 0 0,0-1 0,0 1 0,0 0 0,0-1 0,0 1 0,0 0 0,0-1 0,1 1 0,-1 0 0,0 0 0,0-1 0,0 1 0,1 0 0,-1 0 0,0-1 0,1 1 0,-1 0 0,0 0 0,0 0 0,1-1 0,-1 1 0,0 0 0,1 0 0,-1 0 0,1 0 0,2 0 0,0 1 0,1 0 0,-1 1 0,0-1 0,0 0 0,0 1 0,0 0 0,0-1 0,0 1 0,3 4 0,19 14 0,-1 2 0,-2 1 0,0 0 0,-1 2 0,20 31 0,81 145 0,-108-176 0,19 48 0,-29-60 0,0 0 0,-1 0 0,-1 0 0,0 0 0,1 27 0,-3-39 0,0 1 0,0 0 0,1 0 0,-1-1 0,0 1 0,-1 0 0,1 0 0,0-1 0,0 1 0,-1 0 0,1 0 0,-1-1 0,1 1 0,-1 0 0,0-1 0,-1 4 0,1-6 0,1 1 0,-1 0 0,0 0 0,1 0 0,-1 0 0,1 0 0,-1-1 0,1 1 0,-1 0 0,1 0 0,-1-1 0,1 1 0,0 0 0,-1-1 0,1 1 0,-1-1 0,1 1 0,0 0 0,-1-1 0,1 1 0,-1-2 0,-1-1 0,-9-8 3,0-1-1,1 0 1,1-1-1,0 0 1,1-1-1,-9-17 1,-2-9-48,-14-46 0,17 33-212,-11-71 1,20 91 315,6 17-35,1 17-16,0-1 0,0 0 0,0 0 0,1 0-1,-1 0 1,0 0 0,0 0 0,0 0-1,0 1 1,1-1 0,-1 0 0,0 0 0,0 0-1,0 0 1,0 0 0,1 0 0,-1 0 0,0 0-1,0 0 1,0 0 0,0 0 0,1 0 0,-1 0-1,0 0 1,0 0 0,0 0 0,1 0-1,-1 0 1,0 0 0,0-1 0,0 1 0,0 0-1,0 0 1,1 0 0,-1 0 0,0 0 0,0 0-1,0 0 1,0-1 0,0 1 0,1 0 0,-1 0-1,0 0 1,0 0 0,0 0 0,0-1-1,0 1 1,0 0 0,0 0 0,0 0 0,0-1-1,0 1 1,0 0 0,0 0 0,0 0 0,0 0-1,0-1 1,0 1 0,0 0 0,0 0-1,0-1 1,46 53 10,-28-34-18,-1 0 0,-1 2 0,0 0 0,-2 0 1,-1 2-1,0 0 0,11 28 0,29 100 0,-47-125 0,0 0 0,-2 1 0,-1 0 0,0 27 0,-3-13 0,-2-25 0,-2-13 0,-2-11 0,-1-8 0,2-1 0,0 1 0,-3-30 0,-3-46 0,11 92 0,-1-18 0,1 19 0,0 0 0,0 0 0,0 0 0,0 0 0,0 1 0,0-1 0,0 0 0,0 0 0,0 0 0,0 0 0,1 0 0,-1 0 0,0 0 0,0 0 0,0 0 0,0 0 0,0 0 0,0 0 0,0 0 0,0 1 0,0-1 0,0 0 0,0 0 0,0 0 0,0 0 0,0 0 0,0 0 0,0 0 0,0 0 0,0 0 0,0 0 0,1 0 0,-1 0 0,0 0 0,0 0 0,0 0 0,0 0 0,0 0 0,0 0 0,0 0 0,0 0 0,0 0 0,0 0 0,0 0 0,0 0 0,1 0 0,-1 0 0,0 0 0,0 0 0,0 0 0,0 0 0,0 0 0,0 0 0,0 0 0,0 0 0,0 0 0,10 30 0,-7-20 0,5 18 0,0 1 0,5 52 0,-12-64 0,0-1 0,-1 1 0,-1 0 0,0 0 0,-1-1 0,-1 1 0,-7 19 0,-4 1 0,-21 39 0,5-11 0,20-42 0,-2 0 0,-26 41 0,36-61 0,0 0 0,-1 0 0,1 0 0,0-1 0,-1 1 0,1-1 0,-4 3 0,5-5 0,1 0 0,0 0 0,-1 0 0,1 0 0,0 1 0,-1-1 0,1 0 0,-1 0 0,1 0 0,0 0 0,-1 0 0,1 0 0,0 0 0,-1 0 0,1 0 0,-1 0 0,1 0 0,0 0 0,-1 0 0,1 0 0,-1-1 0,1 1 0,0 0 0,-1 0 0,1 0 0,-1-1 0,0 0 0,0 0 0,1 0 0,-1 0 0,0 0 0,1 0 0,-1 0 0,1 0 0,0 0 0,-1 0 0,1 0 0,0 0 0,-1-2 0,1-4 0,0 0 0,0 0 0,1-1 0,-1 1 0,2 0 0,-1 0 0,1 0 0,0 0 0,1 0 0,2-6 0,0 0 0,6-15 0,2 0 0,1 1 0,1 1 0,24-34 0,-25 39 0,-6 10 0,-1 0 0,-7 11 0,0 0 0,0 0 0,0-1 0,1 1 0,-1 0 0,0 0 0,0 0 0,0 0 0,0 0 0,0 0 0,0 0 0,0 0 0,0 0 0,0 0 0,0 0 0,0 0 0,0 0 0,0 0 0,0 0 0,0-1 0,0 1 0,0 0 0,1 0 0,-1 0 0,0 0 0,0 0 0,0 0 0,0 0 0,0 0 0,0 0 0,0 0 0,0 0 0,0 0 0,0 0 0,1 0 0,-1 0 0,0 0 0,0 0 0,0 0 0,0 0 0,0 0 0,0 0 0,0 0 0,0 1 0,0-1 0,0 0 0,0 0 0,0 0 0,1 0 0,-1 0 0,0 0 0,0 0 0,0 0 0,0 0 0,0 0 0,0 0 0,0 0 0,0 0 0,0 1 0,1 2 0,-1 1 0,0-1 0,0 1 0,0 0 0,0-1 0,-1 1 0,1 0 0,-1-1 0,0 1 0,0-1 0,0 1 0,0-1 0,-1 0 0,1 1 0,-1-1 0,-3 4 0,-37 56 0,41-61 0,-142 203 0,140-200 0,-2 10 0,6-11 0,0-8 0,0 1 0,0 0 0,0-1 0,0 1 0,0 0 0,1 0 0,0 0 0,-1 0 0,1 0 0,1 0 0,-1 0 0,0 1 0,0-1 0,5-3 0,7-9 0,4-5 0,2-1 0,0 2 0,1 1 0,0 0 0,27-15 0,-46 32 0,0-1 0,1 1 0,-1 0 0,0 0 0,0 0 0,1 0 0,-1 1 0,0-1 0,1 1 0,-1-1 0,1 1 0,-1 0 0,4 0 0,0 0 0,-6 0 0,1 0 0,-1 0 0,1 0 0,-1 0 0,1 0 0,-1 0 0,0 0 0,1 0 0,-1 0 0,1 0 0,-1 0 0,1 0 0,-1 0 0,0 0 0,1 0 0,-1 1 0,1-1 0,-1 0 0,0 0 0,1 1 0,-1-1 0,0 0 0,1 0 0,-1 1 0,0-1 0,1 0 0,-1 1 0,0-1 0,0 0 0,1 1 0,-1-1 0,0 0 0,0 1 0,0 0 0,1 4 0,0-1 0,-1 1 0,0 0 0,0 0 0,-1 0 0,1 0 0,-3 5 0,1 1 0,0 1 0,-1-1 0,0 0 0,-1 0 0,-11 20 0,2-13 0,0-1 0,-1-1 0,-1 0 0,-33 26 0,22-20 0,7-6 0,-1 0 0,-1-2 0,-26 14 0,40-24 0,20-12 0,0-2 0,-1 0 0,0 0 0,-1-1 0,12-14 0,30-30 0,22-7 0,-48 39 0,-27 23 0,0 0 0,1 0 0,-1-1 0,0 1 0,0 0 0,1 0 0,-1 0 0,0 0 0,0 0 0,1 0 0,-1 0 0,0 0 0,1-1 0,-1 1 0,0 0 0,0 0 0,1 0 0,-1 0 0,0 0 0,1 1 0,-1-1 0,0 0 0,0 0 0,1 0 0,-1 0 0,0 0 0,0 0 0,1 0 0,-1 0 0,0 1 0,0-1 0,1 0 0,-1 0 0,0 0 0,0 0 0,0 1 0,1-1 0,-1 0 0,0 0 0,0 1 0,0-1 0,0 0 0,0 1 0,2 3 0,-2 0 0,1 0 0,0 0 0,-1 0 0,0 1 0,0-1 0,0 0 0,-1 0 0,1 1 0,-1-1 0,0 0 0,0 0 0,0 0 0,-1 0 0,1 0 0,-1 0 0,-4 6 0,-1-1 0,0 0 0,0-1 0,-1 0 0,0 0 0,-1 0 0,-18 12 0,-72 40 0,17-12 0,20-6 0,40-25 0,22-17 0,0 0 0,0 0 0,0 0 0,0 0 0,0 0 0,0 0 0,0 0 0,0 0 0,0 0 0,0 0 0,1 0 0,-1 0 0,0 0 0,0 0 0,0 0 0,0 0 0,0 0 0,0 0 0,0 0 0,0 0 0,0 0 0,0 0 0,1 0 0,-1 0 0,0 0 0,0 0 0,0 1 0,0-1 0,0 0 0,0 0 0,0 0 0,0 0 0,0 0 0,0 0 0,0 0 0,0 0 0,0 0 0,0 0 0,0 0 0,0 1 0,0-1 0,0 0 0,0 0 0,0 0 0,0 0 0,0 0 0,0 0 0,0 0 0,0 0 0,0 0 0,0 0 0,0 1 0,28-13 0,-26 12 0,28-11 0,49-10 0,-23 7 0,18-3 0,-74 17 0,0 0 0,0 0 0,0 0 0,0 0 0,-1 0 0,1 0 0,0 0 0,0-1 0,0 1 0,0 0 0,0 0 0,-1 0 0,1 0 0,0 0 0,0 0 0,0 0 0,0-1 0,0 1 0,0 0 0,0 0 0,0 0 0,-1 0 0,1 0 0,0-1 0,0 1 0,0 0 0,0 0 0,0 0 0,0 0 0,0-1 0,0 1 0,0 0 0,0 0 0,0 0 0,0 0 0,0-1 0,0 1 0,0 0 0,0 0 0,1 0 0,-1 0 0,0 0 0,0-1 0,0 1 0,0 0 0,0 0 0,-4 1 0,0 0 0,0 0 0,0 1 0,0 0 0,0 0 0,0 0 0,0 0 0,0 0 0,1 1 0,-1 0 0,-5 5 0,-36 43 0,28-30 0,-38 40 0,-27 33 0,61-75 0,17-19 0,6-7 0,2-6 0,1 2 0,0-1 0,1 0 0,1 1 0,11-16 0,51-79 0,-27 18 0,-22 52 0,-20 36 0,0 0 0,0 0 0,0 0 0,0 0 0,0 0 0,0 0 0,0 0 0,0 0 0,0 0 0,0 0 0,0 0 0,0 0 0,0 0 0,0 0 0,0 0 0,-1 0 0,1 0 0,0 0 0,0 0 0,0 0 0,0 0 0,0 0 0,0 0 0,0 0 0,0 0 0,0 0 0,0 0 0,0-1 0,0 1 0,0 0 0,0 0 0,0 0 0,0 0 0,0 0 0,0 0 0,0 0 0,0 0 0,0 0 0,0 0 0,0 0 0,0 0 0,0 0 0,0 0 0,0 0 0,-11 11 0,-54 70 0,-74 98 0,128-164 0,1 0 0,0 1 0,2 0 0,-1 0 0,2 1 0,0 0 0,-6 26 0,3-6 0,12-45 13,3-8-104,0 0 1,14-28-1,83-117-3147,-42 72 1194,9-26 2444,-50 84 434,-10 24 223,-4 4 1513,-11 12-1989,-6 9-552,-1 0 0,-1-2 0,-27 26-1,-57 41-28,10-9-16,-104 107 16,153-145 0,39-36 0,0 0 0,0 0 0,0 0 0,0 0 0,0 0 0,-1 0 0,1 0 0,0 0 0,0 0 0,0 0 0,0 0 0,0 0 0,0 0 0,0 0 0,0 0 0,0 0 0,0 0 0,0 0 0,0 0 0,0 0 0,0 0 0,0 0 0,0 0 0,-1 0 0,1 0 0,0 0 0,0 0 0,0 0 0,0 0 0,0 0 0,0 0 0,0 0 0,0 0 0,0 0 0,6-10 0,17-22 0,141-155 0,-83 98 0,-78 86 0,-1 0 0,0 1 0,1-1 0,0 1 0,0 0 0,0 0 0,0 0 0,0 0 0,0 0 0,0 1 0,6-2 0,-9 3 0,0 0 0,1 0 0,-1 0 0,0 0 0,0 0 0,0 0 0,1 0 0,-1 0 0,0 0 0,0 0 0,1 0 0,-1 0 0,0 0 0,0 1 0,0-1 0,0 0 0,1 0 0,-1 0 0,0 0 0,0 1 0,0-1 0,0 0 0,1 0 0,-1 0 0,0 1 0,0-1 0,0 0 0,0 0 0,0 0 0,0 1 0,0-1 0,0 0 0,0 1 0,1 14 0,-1-11 0,0 1 0,0-1 0,-1 1 0,0-1 0,0 1 0,0-1 0,0 1 0,-1-1 0,1 0 0,-1 0 0,-5 8 0,-14 19 0,-2 0 0,-32 35 0,-75 69 0,81-84 0,35-36 0,10-10 0,0 0 0,-1 0 0,1 0 0,-1-1 0,0 1 0,-1-1 0,1-1 0,-1 1 0,1-1 0,-9 4 0,13-7 0,0 0 0,1 0 0,-1 0 0,0 0 0,1-1 0,-1 1 0,1 0 0,-1 0 0,1-1 0,-1 1 0,0 0 0,1-1 0,-1 1 0,1-1 0,-1 1 0,1 0 0,0-1 0,-1 1 0,1-1 0,-1 1 0,1-1 0,0 0 0,0 1 0,-1-1 0,1 1 0,0-1 0,0 0 0,0 1 0,-1-1 0,1 1 0,0-1 0,0 0 0,0 1 0,0-1 0,0 0 0,0 1 0,0-1 0,1 0 0,-1-33 0,0 29 0,0 5 0,0-1 0,0 1 0,0 0 0,-1-1 0,1 1 0,0 0 0,0-1 0,0 1 0,0-1 0,0 1 0,0 0 0,0-1 0,0 1 0,0 0 0,0-1 0,0 1 0,1 0 0,-1-1 0,0 1 0,0 0 0,0-1 0,0 1 0,0 0 0,1-1 0,-1 1 0,0 0 0,0 0 0,1-1 0,-1 1 0,0 0 0,0 0 0,1-1 0,-1 1 0,0 0 0,1 0 0,-1 0 0,0-1 0,1 1 0,-1 0 0,0 0 0,1 0 0,-1 0 0,0 0 0,1 0 0,-1 0 0,0 0 0,1 0 0,-1 0 0,1 0 0,-1 0 0,0 0 0,1 0 0,-1 0 0,0 0 0,1 0 0,-1 1 0,0-1 0,1 0 0,-1 0 0,0 0 0,0 1 0,1-1 0,-1 0 0,1 1 0,0-1 0,0 1 0,0-1 0,1 1 0,-1 0 0,0 0 0,0-1 0,1 1 0,-1 0 0,0 0 0,0 0 0,0 0 0,0 1 0,0-1 0,-1 0 0,1 0 0,0 1 0,0-1 0,-1 0 0,1 1 0,0 1 0,4 34 0,-3-10 0,3 8 0,2 1 0,2 70 0,-22 68 0,1-3 0,12-161 0,0-239 0,-2 256 0,-1-1 0,-1 1 0,-11 40 0,-7 40 0,19-70 0,1 40 0,1 0 0,-3-25 0,-3 69 0,7-98 0,1-1 0,1 0 0,6 27 0,4-114 0,-10 38 0,-1-35 0,0-3 0,3-20 0,15-173 0,-8 191 0,-9 28 0,-9 66 0,0 1 0,-3 8 0,1 0 0,-6 67 0,8 21 0,-25 286 0,19-292 0,13-116 0,0 0 0,-1-1 0,1 1 0,-1 0 0,1-1 0,-1 1 0,0 0 0,1-1 0,-1 1 0,0-1 0,0 1 0,0-1 0,0 0 0,-2 3 0,-6-6 0,9 2 0,0 0 0,0 0 0,-1-1 0,1 1 0,0-1 0,0 1 0,0 0 0,0-1 0,0 1 0,-1 0 0,1-1 0,0 1 0,0 0 0,0-1 0,0 1 0,0-1 0,0 1 0,0 0 0,1-1 0,-1 1 0,0 0 0,0-1 0,0 1 0,0-1 0,0 1 0,1 0 0,-1-1 0,0 1 0,0 0 0,0 0 0,1-1 0,-1 1 0,0 0 0,0-1 0,1 1 0,0 0 0,5-10 0,-4-24 0,4-161 0,0-10 0,-6-92 0,0 383 0,0-47 0,1 45 0,-16 133 0,2-146 0,4-31 0,3 1 0,2 0 0,0 50 0,4-254 0,1 137 0,1 0 0,0 0 0,11-42 0,5-25 0,-16 49 0,10 508 0,-14-452 0,2-12 0,-1 0 0,1 0 0,-1 0 0,1 0 0,-1 0 0,1 0 0,-1 0 0,1 0 0,-1 0 0,1 0 0,-1 0 0,1 0 0,-1-1 0,1 1 0,0 0 0,-1 0 0,1-1 0,-1 1 0,1 0 0,0 0 0,-1-1 0,1 1 0,0 0 0,-1-1 0,1 1 0,0-1 0,-1 1 0,1 0 0,0-1 0,0 0 0,-19-33 0,18 32 0,0 0 0,1 0 0,-1 0 0,0 0 0,1-1 0,0 1 0,0 0 0,0 0 0,0-3 0,0-13 0,0-4 0,0 0 0,-5-22 0,-1 9 0,1 2 0,0 0 0,1-50 0,4 290 0,0-340 0,0-224 0,15 126 0,-7 150 0,-8 69 0,1-1 0,1 0 0,1 1 0,0 0 0,0-1 0,10-20 0,-4 4 0,-7 22 0,0 1 0,0 0 0,0 0 0,1 0 0,6-11 0,59-82 0,-63 91 0,-1 1 0,0 0 0,1 0 0,0 0 0,0 0 0,7-5 0,7-10 0,-15 17 0,1-1 0,0 1 0,0 0 0,1 0 0,-1 0 0,10-5 0,32-17 0,-1-1 0,63-53 0,-98 70 0,0-1 0,-1 0 0,-1 0 0,0-1 0,0 0 0,-2-1 0,1 0 0,7-22 0,4-5 0,-10 25 0,0 0 0,1 1 0,18-20 0,-5 4 0,-4 4 0,27-34 0,-40 53 0,1-1 0,-2 0 0,1 0 0,-1 0 0,6-17 0,-5 13 0,0 1 0,10-17 0,13-10 0,-13 7 0,-12 22 0,1 1 0,-1 0 0,11-15 0,-6 12 0,2-2 0,0-1 0,-2 0 0,9-17 0,-14 23 0,-1 2 0,1-1 0,0 0 0,1 1 0,0-1 0,8-8 0,-11 12 0,0 0 0,0 0 0,0 0 0,-1 0 0,1 0 0,-1 0 0,0 0 0,0 0 0,0 0 0,-1-1 0,0 1 0,0 0 0,0-8 0,0 6 0,0-6 0,1 1 0,-2-1 0,0 0 0,0 0 0,-1 1 0,0-1 0,-1 1 0,0 0 0,-1-1 0,0 1 0,-1 1 0,-8-14 0,-4-29 0,2 26 0,-1 1 0,-1 1 0,-1 0 0,-30-30 0,36 43 0,-1-1 0,0 0 0,1-1 0,-17-27 0,20 29 0,0 0 0,0 0 0,-1 1 0,-22-18 0,16 14 0,-3 1 0,0 0 0,0 1 0,-39-19 0,32 18 0,1 0 0,-23-18 0,8-4 0,38 35 0,1-1 0,-1 1 0,1 0 0,-1-1 0,1 1 0,-1 0 0,0 0 0,1 0 0,-1 0 0,0 0 0,0 0 0,0 1 0,1-1 0,-1 1 0,0-1 0,0 1 0,0 0 0,-3-1 0,-19-4 0,-4-8 0,5 2 0,-26-9 0,30 15 0,15 5 0,0-1 0,-1 0 0,1-1 0,0 1 0,0-1 0,0 1 0,0-1 0,1 0 0,-1-1 0,0 1 0,1-1 0,-4-3 0,-12-11 0,14 13 0,0 0 0,0 0 0,1-1 0,0 1 0,0-1 0,0 0 0,1 0 0,-6-11 0,-14-25 0,18 33 0,0 0 0,0-1 0,-5-16 0,5 7 0,2 0 0,0 0 0,1 0 0,1 0 0,2-28 0,-3-40 0,-12-18 0,4 34 0,-1-95 0,-12-235 0,19 262 0,-9 26 0,12 108 0,0-1 0,0 1 0,0-1 0,0 1 0,-4-8 0,-3 0 0,8 12 0,0 0 0,0 0 0,0 0 0,0 0 0,0 0 0,-1 0 0,1 0 0,0 0 0,0 0 0,0 0 0,0-1 0,0 1 0,0 0 0,0 0 0,0 0 0,0 0 0,0 0 0,-1 0 0,1 0 0,0 0 0,0 0 0,0 0 0,0 0 0,0 0 0,0 0 0,0 0 0,0 0 0,0 0 0,0 0 0,-1 0 0,1 0 0,0 0 0,0 0 0,0 0 0,0 1 0,0-1 0,0 0 0,0 0 0,0 0 0,0 0 0,0 0 0,0 0 0,-1 0 0,1 0 0,0 0 0,0 0 0,0 0 0,0 0 0,0 0 0,0 1 0,0-1 0,0 0 0,0 0 0,-1 21 0,1-13 0,0 697 0,0-714 0,-1 1 0,0 0 0,0 0 0,-1 0 0,0 0 0,-1 0 0,-3-8 0,-11-37 0,6-11 0,-3-95 0,10 93 0,-12-118 0,-8-123 0,20 231 0,-2-118 0,6 141 0,-2-1 0,-11-62 0,6 82 0,2 7 0,0 0 0,-1-48 0,6 63 0,0-3 0,0-1 0,-4-20 0,3 30 0,0 1 0,-1-1 0,0 1 0,0 0 0,0-1 0,0 1 0,-1 0 0,0 0 0,0 1 0,-5-6 0,6 6 0,2 7 0,2 6 0,12 75 0,-4 0 0,-1 101 0,-9-170 0,1 1 0,1-1 0,6 29 0,-6-120 0,-2 36 0,-15-297 0,-4 213 0,-3-27 0,14 47 0,5 48 0,-17-91 0,16 132 0,-2-9 0,1-1 0,1 1 0,0-34 0,4-9 0,2 107 0,2-1 0,12 52 0,7 51 0,-6 118 0,-10-164 0,-6-58 0,14 75 0,-15-158 0,-5-27 0,-13-280 0,18 318 0,-10-301 0,8 286 0,25 123 0,4 138 0,-17-112 0,2 71 0,-22-281 0,-1 19 0,3-77 0,-9-71 0,-9-261 0,26 245 0,0 250 0,-1 0 0,1 0 0,0-1 0,1 1 0,-1 0 0,1-1 0,0 1 0,0 0 0,1 0 0,3-9 0,-3 1 0,0 15 0,5 2 0,-7-2 0,1 0 0,0 0 0,-1 0 0,1 0 0,-1 0 0,0 0 0,1 0 0,-1 0 0,0 3 0,10 197 0,-7-99 0,-4-59 0,-5-179 0,2 68 0,1-204 0,4 155 0,-2 63 0,-1 16 0,7-56 0,0 60 0,-3 33 0,0 9 0,-1 49 0,-1-36 0,-1-1 0,-1 1 0,-9 40 0,2-16 0,7-186 0,-10-180 0,12 260 0,0 57 0,1 7 0,2 12 0,13 78 0,-1 108 0,-13-104 0,1-81 0,0-12 0,-1-12 0,0-8 0,-1-1 0,-1-19 0,-1-2 0,14-365 0,-9 357 0,4-95 0,-6 111 0,-2 29 0,0 0 0,0-1 0,0 1 0,0 0 0,0 0 0,0 0 0,0-1 0,0 1 0,0 0 0,0 0 0,0 0 0,0-1 0,0 1 0,0 0 0,0 0 0,1 0 0,-1 0 0,0-1 0,0 1 0,0 0 0,0 0 0,0 0 0,0 0 0,1 0 0,-1-1 0,0 1 0,0 0 0,0 0 0,0 0 0,0 0 0,1 0 0,-1 0 0,0 0 0,0 0 0,0 0 0,1 0 0,-1 0 0,0-1 0,0 1 0,5 7 0,-4-3 0,0 1 0,-1 1 0,1-1 0,-1 0 0,0 0 0,-1 7 0,1 7 0,0 218 0,-25-589 0,12 137 0,15 200 0,2 14 0,1 9 0,-3 13 0,-6 56 0,4-67 0,-2 0 0,1 0 0,-1 0 0,-1 0 0,-6 16 0,8-25 0,1 0 0,0 0 0,-1 0 0,1 1 0,-1-1 0,0 0 0,1 0 0,-1 0 0,0-1 0,0 1 0,0 0 0,1 0 0,-1 0 0,-2 1 0,2-3 0,1 0 0,-1 1 0,1-1 0,0 0 0,0 0 0,-1 0 0,1 0 0,0 1 0,0-1 0,0 0 0,0 0 0,0 0 0,0 0 0,0 0 0,0 0 0,0 1 0,0-1 0,1-1 0,-12-236 0,9 107 0,4 108 0,1 18 0,2 15 0,-4-10 0,1 18 0,-1 0 0,-2 28 0,1-11 0,0-12 0,1-17 0,-1 0 0,1-1 0,-2 1 0,1-1 0,-1 1 0,1-1 0,-2 1 0,1-1 0,0 1 0,-1-1 0,-3 6 0,3-35 0,-8-172 0,8 154 0,2 36 24,0 8 28,0 18 23,0 19-832,0-38 376,0 0-1,0 0 0,0 0 0,0 0 0,0 0 0,0 0 1,1 0-1,-1 0 0,0 0 0,1 0 0,-1 0 1,1 0-1,-1-1 0,1 1 0,-1 0 0,2 1 0,29 49-20566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38 560,'2'-8'16381,"6"7"-13783,-7 1-2366,1-1 0,-1 1 1,1 0-1,-1 0 0,1 0 0,-1 0 0,1 0 0,0 0 0,-1 0 0,1 0 1,-1 0-1,1 1 0,-1-1 0,1 1 0,-1-1 0,1 1 0,-1 0 0,0 0 0,1-1 1,-1 1-1,0 0 0,1 0 0,-1 0 0,0 0 0,0 1 0,0-1 0,1 2 1,0 1-22,0 1 0,-1 0 0,0 0 0,0-1 1,1 9-1,8 36 669,0-16-431,-1-9-27,-2 1-1,-1 0 0,4 34 1,4 260 2019,-24-623-2436,7 139-409,4 59 229,-3 144 262,-1 1-1,-11 54 1,-30 83 232,-4 23-319,46-268 0,2-446-966,-1 567 1193,-2 0 0,-16 78 0,7-53-132,4 1 0,1 81 0,7-142-95,1-12 0,-1 0 0,0-1 0,0 1 0,-1-1 0,1 1 0,-1-1 0,0 1 0,0-1 0,-1 1 0,1-1 0,-3 4 0,2-55 0,2-484-280,0 633 515,0 461-190,0-593-45,-4-118 0,-11 47 0,-2-36 0,15 25 0,2 56 0,3 102 0,15 80 0,-3-35 0,4 50 0,1 142 0,-9-99 0,-9-143 0,-2-38 0,0-5 0,0-24 0,0-727 0,10 832 0,-6 237 0,7 311 0,-12-593 0,1-26 0,-1-8 0,-3-21 0,-1-37 0,-9-487-667,13 458 378,4-102 506,5 142 277,-8 46-494,0 1 0,0-1 0,0 0 0,0 0 0,0 1 0,1-1 0,-1 0 0,0 0 0,0 1 0,1-1 0,-1 0 0,0 1 0,1-1 1,-1 0-1,0 1 0,1-1 0,-1 1 0,2-2 0,9 21 17,-3 6 29,0 1-1,-2-1 0,-1 1 1,3 51-1,30 745-45,-38-801 0,0 1 0,-1-1 0,-1 0 0,-6 22 0,8-41 0,-2 4 0,-2-9 0,2 0 0,0 0 0,0 0 0,0 0 0,0 0 0,1 0 0,0 0 0,-1-1 0,1 1 0,0-1 0,0-3 0,-4-50 0,4 37 0,-9-470-1153,10 323 1941,10 313-468,-7 156-264,0-17-67,14-89 11,-13 27 0,-4-162 0,0-51 0,1 10 0,-1 0 0,-1 0 0,-1 0 0,-8 37 0,3-43 0,7-14 0,-1 0 0,1 0 0,0 0 0,0 1 0,-1-1 0,1 0 0,0 0 0,0 0 0,-1 0 0,1 0 0,0 0 0,-1 0 0,1 0 0,0 0 0,0 0 0,-1 0 0,1 0 0,0 0 0,-1 0 0,1 0 0,0 0 0,0 0 0,-1 0 0,1 0 0,0 0 0,0-1 0,-1 1 0,1 0 0,0 0 0,0 0 0,-1 0 0,1-1 0,0 1 0,0 0 0,0 0 0,-1-1 0,1 1 0,-5-6 0,1 0 0,0-1 0,0 0 0,0 1 0,1-1 0,0 0 0,0-1 0,1 1 0,-3-10 0,-1-10 0,-5-49 0,5-256-1087,8 206 915,-2-1 825,0 127-649,-1 0-1,1 0 1,0 0-1,0-1 1,0 1-1,0 0 1,0 0-1,0 0 1,0 0-1,0-1 1,0 1-1,0 0 1,0 0-1,0 0 1,0 0-1,0-1 1,0 1-1,0 0 1,0 0-1,0 0 1,0-1-1,0 1 1,0 0-1,0 0 1,0 0-1,0 0 1,0-1-1,0 1 1,0 0-1,0 0 1,0 0-1,0 0 1,0 0-1,1-1 1,-1 1-1,0 0 1,0 0-1,0 0 1,0 0-1,0 0 1,1 0-1,-1 0 1,0-1-1,0 1 1,0 0-1,0 0 1,1 0-1,-1 0 1,0 0-1,0 0 1,0 0-1,0 0 1,1 0-1,-1 0 1,0 0-1,0 0 1,0 0-1,1 0 1,-1 0-1,0 0 1,0 0-1,0 0 1,0 0-1,1 1 1,-1-1-1,0 0 1,7 10 15,4 26 96,-1 1 1,5 46 0,13 250-110,-28 9-6,-1-167-1,1-55 1,0-206 0,14-223 0,5 122 0,-11 28 0,4 83 0,-9 58 0,0-1 0,0-22 0,-3 134 0,-12 610 0,-3-246 0,15-439 0,-1 0 0,-1 0 0,-1 0 0,-1 0 0,-9 29 0,12-45 0,-6 8 0,4-13 0,0-12 0,-33-581 0,40 426 0,17 6 0,-19 149 0,-2 13 0,1 0 0,-1 0 0,0 0 0,1 0 0,-1 0 0,1 0 0,0 0 0,0 1 0,0-1 0,2-3 0,-3 6 0,1 0 0,-1 1 0,1-1 0,-1 0 0,0 1 0,0-1 0,1 0 0,-1 1 0,0-1 0,0 1 0,0-1 0,0 0 0,-1 1 0,1 1 0,0-3 0,0 1295 0,-11-1109 0,9-153 0,0-113 0,-6-217 0,8 291 0,21-481 0,-19 409 0,-1 56 0,-1 22 0,0 0 0,0 0 0,0 1 0,0-1 0,0 0 0,0 0 0,0 0 0,0 0 0,0 0 0,0 0 0,0 0 0,0 0 0,0 0 0,1 1 0,-1-1 0,0 0 0,0 0 0,0 0 0,0 0 0,0 0 0,0 0 0,0 0 0,0 0 0,0 0 0,0 0 0,0 0 0,0 0 0,0 0 0,0 0 0,0 1 0,1-1 0,-1 0 0,0 0 0,0 0 0,0 0 0,0 0 0,0 0 0,0 0 0,0 0 0,0 0 0,0 0 0,0 0 0,1 0 0,-1 0 0,0 0 0,0 0 0,0 0 0,0 0 0,0 0 0,0 0 0,0 0 0,0-1 0,0 1 0,0 0 0,1 0 0,-1 0 0,0 0 0,0 0 0,0 0 0,0 0 0,0 0 0,0 0 0,0 0 0,0 0 0,0 0 0,0 0 0,0 0 0,0-1 0,7 23 0,-1 23 0,-1-1 0,-3 73 0,-2-99 0,0 1102 0,0-1110 0,-1-4 0,1 1 0,0-1 0,1 0 0,-1 1 0,1-1 0,0 0 0,1 0 0,0 1 0,2 5 0,-2-10 0,-2-7 0,-2-21 0,-21-605 0,23 566 0,2 36 0,-2 29 0,0 0 0,0 0 0,0-1 0,0 1 0,0 0 0,0 0 0,1 0 0,-1-1 0,0 1 0,0 0 0,0 0 0,0-1 0,0 1 0,0 0 0,0 0 0,0 0 0,0 0 0,1-1 0,-1 1 0,0 0 0,0 0 0,0 0 0,0 0 0,1-1 0,-1 1 0,0 0 0,0 0 0,0 0 0,1 0 0,-1 0 0,0 0 0,0 0 0,1 0 0,-1 0 0,0 0 0,0-1 0,8 11 0,-3-2 0,1 0 0,-1 1 0,-1 0 0,1 0 0,-2 0 0,4 11 0,14 67 0,-19-78 0,18 107 0,8 198 0,-25 131 0,-4-259 0,-1-147 0,2-39 0,0 0 0,0 1 0,0-1 0,-1 0 0,1 0 0,0 1 0,0-1 0,0 0 0,0 0 0,0 1 0,0-1 0,0 0 0,0 0 0,-1 0 0,1 1 0,0-1 0,0 0 0,0 0 0,-1 0 0,1 1 0,0-1 0,0 0 0,0 0 0,-1 0 0,1 0 0,0 0 0,0 1 0,-1-1 0,1 0 0,0 0 0,0 0 0,-1 0 0,1 0 0,0 0 0,0 0 0,-1 0 0,1 0 0,0 0 0,-1 0 0,1 0 0,0 0 0,0 0 0,-1 0 0,1-1 0,0 1 0,0 0 0,-1 0 0,1 0 0,0 0 0,0 0 0,0 0 0,-1-1 0,1 1 0,0 0 0,0 0 0,0 0 0,0-1 0,-1 1 0,1 0 0,0 0 0,0-1 0,0 1 0,0 0 0,0 0 0,0-1 0,-13-22 0,7 3 0,1 0 0,1 0 0,1-1 0,1 1 0,0-39 0,1 17 0,1-536 0,2 521 0,-2 55 0,2-19 0,1 18 0,5 13 0,-2 4 0,-1 0 0,0 0 0,-1 0 0,5 28 0,3 70 0,-4-21 0,15 416 0,-23-467 0,-6 55 0,-19 19 0,17-35 0,8-78 0,0 0 0,0 0 0,-1 0 0,1 0 0,0 1 0,0-1 0,-1 0 0,1 0 0,0 0 0,-1 0 0,1 0 0,-1 0 0,1 0 0,-1 0 0,0 0 0,1 0 0,-1 0 0,0 0 0,0 0 0,0 0 0,0-1 0,0 1 0,0 0 0,-1 0 0,1-1 0,0 0 0,0 1 0,0-1 0,0 0 0,0 0 0,0 0 0,0-1 0,0 1 0,0 0 0,0 0 0,0 0 0,0-1 0,0 1 0,0 0 0,0-1 0,0 1 0,0-1 0,1 1 0,-2-2 0,-2-1 0,1-1 0,0 1 0,0-1 0,1 0 0,-1 0 0,1 0 0,0 0 0,-2-5 0,-3-7 0,1 0 0,1-1 0,1 0 0,0 0 0,1 0 0,-1-21 0,1-114 0,4 86 0,-1 17 0,1-1 0,3 0 0,16-78 0,1 52 0,-17 43 0,-3 38 0,-1 1 0,1-1 0,0 0 0,0 0 0,1 0 0,2 6 0,7 28 0,-1 16 0,6 110 0,-15 60 0,-1-131 0,0 439 0,0-534 0,-1-65 0,4 0 0,11-67 0,15-34 0,-10 19 0,-7 91 0,-9 46 0,0-1 0,-1 0 0,0 1 0,-1-23 0,1 34 0,1 7 0,3 18 0,-4 119 0,-2-85 0,-15 221 0,-68 139 0,82-416 0,-1 2 0,-1-10 0,-2-8 0,1 0 0,0-1 0,2 1 0,-1 0 0,0-24 0,2-82 0,2 69 0,-2 21 0,2 1 0,2-1 0,0 0 0,2 1 0,1 0 0,1 0 0,17-40 0,-12 37 0,-8 18 0,-4 13 0,1 0 0,-1 0 0,0 0 0,0 0 0,1-1 0,-1 1 0,0 0 0,0 0 0,0 0 0,1 0 0,-1 0 0,0 0 0,0 0 0,1 0 0,-1 0 0,0 0 0,0 0 0,1 0 0,-1 0 0,0 0 0,0 0 0,0 1 0,1-1 0,-1 0 0,0 0 0,0 0 0,1 0 0,-1 0 0,0 0 0,0 1 0,0-1 0,0 0 0,1 0 0,-1 0 0,0 1 0,0-1 0,0 0 0,0 0 0,0 0 0,0 1 0,0-1 0,1 0 0,-1 0 0,0 0 0,0 1 0,0-1 0,0 0 0,0 0 0,0 1 0,0-1 0,0 0 0,0 0 0,0 1 0,1 13 0,1 0 0,-2-1 0,-1 23 0,1 4 0,0-27 0,0 16 0,-1-1 0,-1 1 0,-10 51 0,3-45 0,2-1 0,-3 0 0,0-1 0,-26 54 0,29-78 0,4-11 0,2-13 0,1 11 0,0-116 0,0-36 0,0 201 0,2 2 0,-3 0 0,-2-1 0,-1 1 0,-15 58 0,15-91 0,-5 24 0,-1 0 0,-3-2 0,-1 1 0,-23 43 0,28-68 0,6-14 0,4-11 0,-1 13 0,7-27 0,7-35 0,-12-21 0,-2 82 0,0 1 0,0-1 0,0 1 0,0-1 0,1 1 0,-1-1 0,0 1 0,0 0 0,0-1 0,0 1 0,1-1 0,-1 1 0,0-1 0,1 1 0,-1 0 0,0-1 0,1 1 0,-1 0 0,0-1 0,1 1 0,-1 0 0,0-1 0,1 1 0,-1 0 0,1 0 0,-1-1 0,1 1 0,-1 0 0,1 0 0,-1 0 0,1 0 0,-1 0 0,1 0 0,-1 0 0,1 0 0,-1 0 0,1 0 0,-1 0 0,1 0 0,-1 0 0,1 0 0,0 0 0,0 0 0,0 1 0,0-1 0,1 0 0,-1 0 0,0 1 0,0-1 0,1 1 0,-1-1 0,0 1 0,0 0 0,0-1 0,0 1 0,2 1 0,-2 3 0,1 1 0,-1-1 0,0 0 0,-1 1 0,1-1 0,-1 0 0,0 1 0,-1 6 0,2 28 0,0-27 0,0 0 0,-1 0 0,0 1 0,-3 17 0,1-23 0,0 0 0,0-1 0,-1 1 0,0 0 0,-1-1 0,1 0 0,-2 0 0,1 0 0,-1 0 0,-5 6 0,-57 49 0,63-59 0,3-7 0,8-20 0,83-154 0,-87 173 0,-2 8 0,-1 12 0,0-9 0,0 6 0,0 16 0,-4 40 0,2-57 0,0 0 0,-1-1 0,0 1 0,-1-1 0,0 1 0,0-1 0,-7 10 0,0-5 0,10-13 0,-1 0 0,1 0 0,0-1 0,-1 1 0,1 0 0,0 0 0,0 1 0,0-1 0,0 0 0,1 0 0,-1 0 0,1 1 0,-1-1 0,1 4 0,0-6 0,1 0 0,0 0 0,-1 0 0,1 0 0,-1-1 0,1 1 0,-1 0 0,1 0 0,0-1 0,-1 1 0,1 0 0,-1-1 0,1 1 0,-1-1 0,0 1 0,1 0 0,-1-1 0,1 1 0,-1-1 0,0 1 0,1-1 0,-1 1 0,0-1 0,1-1 0,5-5 0,34-28 0,-28 26 0,0 0 0,-1-2 0,-1 1 0,1-1 0,8-14 0,-21 31 0,0-1 0,0 0 0,-1 0 0,0 0 0,-4 6 0,-13 14 0,-35 32 0,20-21 0,19-16 0,15-17 0,-1 0 0,0-1 0,0 1 0,0-1 0,0 0 0,0 0 0,0 0 0,0 0 0,-1 0 0,-3 2 0,0-3 0,12-5 0,-4 4 0,17-10 0,37-43 0,-35 32 0,40-32 0,-61 53 0,0-1 0,1 1 0,-1-1 0,1 1 0,-1-1 0,1 1 0,-1-1 0,1 1 0,0 0 0,-1-1 0,1 1 0,0 0 0,-1-1 0,1 1 0,0 0 0,-1 0 0,1 0 0,0 0 0,-1-1 0,1 1 0,1 1 0,-2-1 0,1 0 0,-1 0 0,0 1 0,0-1 0,0 1 0,1-1 0,-1 0 0,0 1 0,0-1 0,0 0 0,0 1 0,0-1 0,0 1 0,0-1 0,0 0 0,0 1 0,0-1 0,0 1 0,0-1 0,0 0 0,0 1 0,0-1 0,0 1 0,-1-1 0,1 0 0,0 1 0,0-1 0,0 0 0,-1 1 0,1 0 0,-14 13 0,-20 9 0,11-12 0,16-3 0,7-8 0,0 0 0,0 0 0,0 0 0,1 0 0,-1 0 0,0 0 0,0 0 0,0 0 0,0 0 0,0 0 0,0 0 0,0 0 0,0 0 0,0 0 0,0 0 0,0 0 0,0 0 0,0 0 0,0 0 0,0 0 0,0 0 0,0 0 0,0 0 0,0 0 0,0 0 0,0 0 0,0 0 0,0 0 0,0 1 0,0-1 0,0 0 0,0 0 0,0 0 0,0 0 0,0 0 0,0 0 0,0 0 0,0 0 0,0 0 0,0 0 0,0 0 0,0 0 0,0 0 0,0 0 0,0 0 0,0 0 0,0 0 0,0 1 0,0-1 0,0 0 0,0 0 0,16-13 0,-1 0 0,-1-1 0,14-16 0,-13 6 0,-16 24 0,1 0 0,0 0 0,0 0 0,0 0 0,0 0 0,0 0 0,0 0 0,-1 0 0,1 0 0,0 0 0,0 0 0,0 0 0,0 0 0,0 0 0,-1 0 0,1 0 0,0 0 0,0 0 0,0 0 0,0 0 0,0 0 0,0 0 0,0 0 0,-1 0 0,1 0 0,0 0 0,0-1 0,0 1 0,0 0 0,0 0 0,0 0 0,0 0 0,0 0 0,0 0 0,0 0 0,-1-1 0,1 1 0,0 0 0,0 0 0,0 0 0,0 0 0,0 0 0,0 0 0,0-1 0,0 1 0,0 0 0,0 0 0,0 0 0,0 0 0,0 0 0,0 0 0,0-1 0,0 1 0,0 0 0,0 0 0,1 0 0,-1 0 0,0 0 0,0 0 0,0 0 0,0-1 0,-16 12 0,12-9 0,-29 24 0,-77 52 0,89-65 0,-8 5 0,1 2 0,-40 34 0,39-25 0,28-28 0,0 0 0,1 0 0,-1 0 0,0-1 0,0 1 0,0 0 0,1 0 0,-1 0 0,1 0 0,-1 0 0,1 0 0,-1 0 0,0 2 0,2-3 0,-1 1 0,0-1 0,0 0 0,0 1 0,1-1 0,-1 0 0,0 1 0,1-1 0,-1 0 0,0 1 0,1-1 0,-1 0 0,0 1 0,1-1 0,-1 0 0,1 0 0,-1 0 0,0 1 0,1-1 0,-1 0 0,1 0 0,-1 0 0,1 0 0,-1 0 0,0 0 0,1 0 0,-1 0 0,1 0 0,-1 0 0,1 0 0,-1 0 0,1 0 0,-1 0 0,1-1 0,16-1 0,0-1 0,-1-2 0,0 1 0,1-2 0,-2 0 0,18-10 0,-11 6 0,-1-2 0,0 0 0,-1-2 0,0 0 0,-1-1 0,-1-1 0,0-1 0,21-26 0,-36 39 0,-2 4 0,-1 0 0,1-1 0,-1 1 0,1 0 0,-1-1 0,1 1 0,-1-1 0,1 1 0,-1-1 0,0 1 0,1-1 0,-1 1 0,0-1 0,1 1 0,-1-1 0,0 1 0,0-1 0,1 0 0,-1 1 0,0-1 0,0 1 0,0-1 0,0 0 0,0 1 0,0-1 0,0 0 0,0 0 0,-2 0 0,0 0 0,-1 0 0,1 1 0,0 0 0,-1-1 0,1 1 0,0 0 0,-1 0 0,1 0 0,0 0 0,0 0 0,-1 1 0,1-1 0,0 1 0,-1 0 0,1-1 0,-4 3 0,-9 3 0,-30 15 0,15-2 0,0 0 0,-46 39 0,57-42 0,2 1 0,0 1 0,1 0 0,1 2 0,-16 25 0,29-43 0,0 1 0,0 1 0,0-1 0,1 1 0,-1-1 0,1 1 0,-2 5 0,3-8 0,0 0 0,0-1 0,0 1 0,0 0 0,0-1 0,0 1 0,0 0 0,0-1 0,0 1 0,0-1 0,0 1 0,1 0 0,-1-1 0,0 1 0,0-1 0,1 1 0,-1 0 0,0-1 0,2 2 0,-2-2 0,1 1 0,0-1 0,0 1 0,0 0 0,1-1 0,-1 0 0,0 1 0,0-1 0,0 0 0,0 1 0,0-1 0,0 0 0,1 0 0,-1 0 0,2 0 0,15-1 0,0-1 0,0 0 0,0-1 0,-1-2 0,1 1 0,-1-2 0,0 0 0,-1-1 0,1-1 0,-1-1 0,-1 0 0,1-1 0,-2 0 0,1-1 0,-2-1 0,1 0 0,15-20 0,2-20 0,-25 41 0,0-3 0,-10 7 0,-13 8 0,13-1 0,-6 0 0,5 0 0,0 0 0,-1 0 0,1 0 0,0 1 0,0 0 0,-1 0 0,1 0 0,0 1 0,0-1 0,0 1 0,1 0 0,-8 4 0,-19 14 0,0 1 0,1 1 0,2 1 0,0 2 0,-27 31 0,26-22 0,-4 5 0,-55 53 0,65-74 0,4-2 0,-25 27 0,11-9 0,21-22 0,0 0 0,-17 26 0,25-33 0,1 0 0,0 1 0,1-1 0,0 1 0,-1 0 0,2 0 0,-1 0 0,1 0 0,0 0 0,0 0 0,0 10 0,1-16 0,0 0 0,0 0 0,0 0 0,0 1 0,0-1 0,0 0 0,0 0 0,0 0 0,0 1 0,-1-1 0,1 0 0,0 0 0,0 0 0,0 1 0,1-1 0,-1 0 0,0 0 0,0 0 0,0 1 0,0-1 0,0 0 0,0 0 0,0 0 0,0 1 0,0-1 0,0 0 0,0 0 0,1 0 0,-1 0 0,0 1 0,0-1 0,0 0 0,0 0 0,1 0 0,-1 0 0,0 0 0,0 0 0,0 1 0,0-1 0,1 0 0,-1 0 0,0 0 0,0 0 0,0 0 0,1 0 0,-1 0 0,0 0 0,0 0 0,0 0 0,1 0 0,-1 0 0,0 0 0,0 0 0,0 0 0,1 0 0,-1 0 0,0 0 0,0-1 0,0 1 0,1 0 0,-1 0 0,0 0 0,0 0 0,0 0 0,0 0 0,1 0 0,-1-1 0,0 1 0,12-9 0,0-1 0,15-16 0,-11 10 0,64-65 0,96-122 0,-150 165 0,-11 17 0,1-1 0,29-29 0,40-40 0,-53 56 0,47-41 0,-77 74 0,0 0 0,0 0 0,0-1 0,0 1 0,-1 0 0,1 0 0,-1-1 0,1 1 0,-1-1 0,0 0 0,0 1 0,2-6 0,-3 6 0,1 0 0,0 0 0,-1 0 0,1 0 0,0 0 0,0 0 0,0 0 0,1 0 0,-1 0 0,3-2 0,-67 67 0,39-42 0,-1 0 0,-44 26 0,30-21 0,-43 39 0,30-22 0,16-15 0,-74 63 0,42-13 0,39-52 0,-26 26 0,47-42 0,-5 5 0,0-1 0,-27 22 0,28-26 0,1 0 0,-13 15 0,14-13 0,-1-1 0,-1-1 0,-12 11 0,14-15 0,7-4 0,0-1 0,0 1 0,0 0 0,0 1 0,1-1 0,-1 0 0,0 1 0,1-1 0,0 1 0,0 0 0,0 0 0,-3 6 0,-2 8 0,1 0 0,0 0 0,2 1 0,0 0 0,-2 28 0,1 96 0,5-119 0,0-15 0,1-1 0,0 0 0,0 0 0,0 1 0,1-1 0,0 0 0,1 0 0,-1 0 0,1-1 0,1 1 0,3 6 0,12 22 0,-14-15 0,-4-16 0,0 0 0,0-1 0,0 1 0,0-1 0,0 0 0,1 1 0,-1-1 0,1 0 0,0 0 0,0 0 0,0 0 0,5 5 0,19 17 0,90 82 0,-94-89 0,0-1 0,2-1 0,39 20 0,8-4 0,104 33 0,-65-27 0,-99-34 0,0 0 0,17 8 0,13 5 0,-20-8 0,-21-9 0,1 0 0,-1 0 0,0 0 0,0 1 0,0-1 0,1 0 0,-1 0 0,0 0 0,0 1 0,0-1 0,0 0 0,1 0 0,-1 1 0,0-1 0,0 0 0,0 1 0,0-1 0,0 0 0,0 0 0,0 1 0,0-1 0,0 0 0,0 1 0,0-1 0,0 0 0,0 0 0,0 1 0,0-1 0,0 0 0,0 1 0,0-1 0,0 0 0,0 0 0,0 1 0,0-1 0,-1 1 0,-20 1 0,-11-2 0,0-2 0,-1-1 0,1-1 0,1-2 0,-1-1 0,-38-15 0,-185-71 0,219 77 0,0-2 0,2-2 0,0-1 0,-54-43 0,85 61 0,-7-5 0,1 0 0,0-1 0,0 0 0,-7-11 0,13 15 0,0 0 0,1 0 0,-1 0 0,1 0 0,0 0 0,1 0 0,-1-1 0,1 1 0,0-1 0,1 1 0,-1-1 0,1-6 0,0-30 0,1 1 0,2-1 0,1 0 0,17-65 0,-7 68 0,33-71 0,-41 99 0,1 1 0,0 0 0,1 1 0,0-1 0,14-11 0,3-4 0,102-111 0,-121 130 0,1 0 0,1 0 0,-1 1 0,1 0 0,-1 0 0,18-7 0,3-2 0,-14 8 0,-16 5 0,-2 1 0,1 0 0,0 0 0,0 1 0,-1-1 0,1 0 0,0 1 0,0 0 0,0 0 0,0 0 0,0 0 0,-5 3 0,-7 5 0,1 1 0,1 0 0,0 1 0,0 0 0,-17 22 0,-66 83 0,61-72 0,4-8 0,17-20 0,-1 1 0,-21 36 0,26-35 0,1 0 0,-12 33 0,18-42 0,1-1 0,0 1 0,1-1 0,0 1 0,0 0 0,1-1 0,0 1 0,2 15 0,-1-21 0,0 0 0,0 0 0,0 0 0,0 0 0,1 0 0,-1-1 0,1 1 0,0 0 0,-1-1 0,1 1 0,0-1 0,1 0 0,-1 0 0,0 0 0,1 0 0,-1 0 0,4 1 0,5 4 0,0-1 0,19 7 0,-23-11 0,2 2 0,1 0 0,1-1 0,-1-1 0,14 2 0,-3-4 0,-21 0 0,1 0 0,-1 0 0,0 0 0,1-1 0,-1 1 0,0 0 0,1 0 0,-1-1 0,0 1 0,1 0 0,-1-1 0,0 1 0,0 0 0,1 0 0,-1-1 0,0 1 0,0-1 0,0 1 0,0 0 0,0-1 0,1 1 0,-1 0 0,0-1 0,0 1 0,0-1 0,0 1 0,0 0 0,0-1 0,0 0 0,0-1 0,17-70 0,23-118 0,-35 132 0,-4 41 0,0 1 0,2 0 0,5-24 0,2 14 0,-7 21 0,-1 0 0,0 0 0,-1 0 0,1-1 0,-1 1 0,0-1 0,0-8 0,-1 4 0,-3 13 0,-2 9 0,-52 57 0,37-46 0,1 0 0,2 1 0,-24 41 0,25-36 0,3 1 0,0 0 0,2 1 0,-11 46 0,21-73 0,-3 14 0,-2 34 0,6-46 0,0-1 0,0 0 0,0 0 0,1 0 0,0 0 0,0 0 0,1 0 0,-1 0 0,1 0 0,0 0 0,3 5 0,0-3 0,1 1 0,0-1 0,0-1 0,0 1 0,1-1 0,0 0 0,1 0 0,13 7 0,7 4 0,34 12 0,-24-15 0,-1-2 0,2-2 0,72 9 0,-20-3 0,-44-6 0,-10-2 0,1-1 0,0-2 0,40 1 0,5-3 0,-72-1 0,-1-1 0,0 2 0,0-1 0,0 2 0,18 7 0,12 9 0,-34-15 0,-11-2 0,-40-5 0,-16-4 0,0-3 0,0-3 0,-59-19 0,81 19 0,2-2 0,-1-2 0,2-1 0,0-1 0,-64-46 0,-24-36 0,102 79 0,0-1 0,-37-49 0,44 47 0,15 24 0,0 0 0,0 0 0,0 0 0,0 0 0,0 0 0,1 0 0,-1 0 0,0 0 0,0 0 0,0 0 0,0 0 0,0 0 0,0 0 0,0 0 0,0 0 0,0 0 0,1 0 0,-1 0 0,0 0 0,0 0 0,0 0 0,0 0 0,0 0 0,0 0 0,0 0 0,0 0 0,0 0 0,0 0 0,0-1 0,0 1 0,0 0 0,1 0 0,-1 0 0,0 0 0,0 0 0,0 0 0,0 0 0,0 0 0,0 0 0,0 0 0,0-1 0,0 1 0,0 0 0,0 0 0,0 0 0,0 0 0,0 0 0,0 0 0,0 0 0,0 0 0,0 0 0,0 0 0,0-1 0,0 1 0,0 0 0,0 0 0,0 0 0,-1 0 0,1 0 0,0 0 0,15 11 0,64 70 0,-39-38 0,11 9 0,3-3 0,1-1 0,2-3 0,100 58 0,-125-84 0,4 2 0,69 29 0,-55-37 0,-23-8 0,-27-5 0,0 0 0,0 0 0,0 0 0,0 0 0,0 0 0,0-1 0,0 1 0,0 0 0,0 0 0,0 0 0,0 0 0,0 0 0,0 0 0,0 0 0,0 0 0,0 0 0,0 0 0,0 0 0,0 0 0,0-1 0,0 1 0,0 0 0,0 0 0,0 0 0,0 0 0,0 0 0,0 0 0,0 0 0,0 0 0,0 0 0,0 0 0,0 0 0,0 0 0,0 0 0,0 0 0,0 0 0,1 0 0,-1 0 0,0 0 0,0-1 0,0 1 0,0 0 0,-17-8 0,-48-13 0,-227-114 0,227 108 0,12 7 0,2-3 0,-83-50 0,123 64 0,11 9 0,0 0 0,0 0 0,0 0 0,0 0 0,0 0 0,0 0 0,0 0 0,0 0 0,0 0 0,0 0 0,-1 0 0,1 0 0,0 0 0,0 0 0,0 0 0,0 0 0,0 0 0,0 0 0,0-1 0,0 1 0,0 0 0,0 0 0,0 0 0,0 0 0,0 0 0,0 0 0,0 0 0,0 0 0,0 0 0,0 0 0,0 0 0,0 0 0,0 0 0,0-1 0,0 1 0,0 0 0,0 0 0,0 0 0,0 0 0,0 0 0,0 0 0,0 0 0,0 0 0,0 0 0,0 0 0,0 0 0,0 0 0,0 0 0,0-1 0,0 1 0,0 0 0,0 0 0,0 0 0,0 0 0,0 0 0,1 0 0,-1 0 0,0 0 0,0 0 0,0 0 0,0 0 0,0 0 0,0 0 0,0 0 0,0 0 0,0 0 0,0 0 0,0 0 0,1 0 0,36 13 0,146 66 0,-52-26 0,108 73 0,-137-63 0,-105-64 0,-7-6 0,10 5 0,-1 1 0,0-1 0,0 0 0,1 0 0,-1 0 0,1 0 0,-1 0 0,1 0 0,0 0 0,0 1 0,0-5 0,0-33 0,0 39 0,0-1 0,0 1 0,0-1 0,0 1 0,0 0 0,0-1 0,0 1 0,0-1 0,0 1 0,0-1 0,0 1 0,1 0 0,-1-1 0,0 1 0,0 0 0,1-1 0,-1 1 0,0 0 0,0-1 0,1 1 0,-1 0 0,0-1 0,1 1 0,-1 0 0,0 0 0,1 0 0,-1-1 0,0 1 0,1 0 0,-1 0 0,1 0 0,-1 0 0,0 0 0,1-1 0,-1 1 0,1 0 0,-1 0 0,1 0 0,-1 0 0,0 0 0,1 0 0,-1 1 0,1-1 0,-1 0 0,0 0 0,1 0 0,0 1 0,3-1 0,2 0 0,-1 0 0,1 1 0,-1 0 0,0 0 0,0 0 0,1 0 0,-1 1 0,0 0 0,0 0 0,0 0 0,-1 1 0,1 0 0,0-1 0,-1 2 0,0-1 0,0 0 0,0 1 0,4 5 0,2 0 0,-1 1 0,-1 0 0,0 1 0,0 0 0,-1 0 0,-1 1 0,0 0 0,0 0 0,-1 0 0,-1 1 0,4 15 0,-1-4 0,-2 1 0,0 1 0,-2-1 0,0 30 0,-3 398 0,-2-431 0,2-22 0,0 1 0,0-1 0,0 1 0,0-1 0,0 1 0,-1-1 0,1 1 0,0-1 0,0 0 0,0 1 0,-1-1 0,1 1 0,0-1 0,0 0 0,-1 1 0,1-1 0,0 1 0,-1-1 0,1 0 0,-1 0 0,1 1 0,0-1 0,-1 0 0,1 0 0,-1 1 0,1-1 0,-1 0 0,0-5 0,0 0 0,0 0 0,0 0 0,1-1 0,0 1 0,1-10 0,0-14 0,-2 12 0,0-1 0,-1 1 0,0-1 0,-9-27 0,-31-69 0,26 74 0,12 32 0,-1-7 0,-2 1 0,-14-26 0,10 26 0,11 29 0,2-1 0,1 6 0,1 0 0,1 0 0,1-1 0,14 34 0,-4-12 0,-5-5 0,-2 0 0,9 66 0,0 2 0,-10-70 0,-2 1 0,-2 0 0,1 62 0,-7-132 0,-2 0 0,-11-43 0,-26-89 0,4 48 0,-11-49 0,39 130 0,-22-61 0,25 87 0,3 14 0,2 11 0,1-13 0,0 56 0,-1-50 0,-2-13 0,-62-153 0,53 122 0,11 32 0,-1 0 0,1 0 0,-1 0 0,-1 0 0,1 0 0,-1 1 0,0-1 0,0 1 0,0 0 0,-1 0 0,0 0 0,0 0 0,-5-4 0,7 8 0,2 1 0,0 0 0,0 0 0,0 0 0,-1 0 0,1 0 0,0 0 0,0-1 0,0 1 0,0 0 0,0 0 0,-1 0 0,1 0 0,0 0 0,0 0 0,0 0 0,0 0 0,0 0 0,-1 0 0,1 0 0,0-1 0,0 1 0,0 0 0,0 0 0,0 0 0,0 0 0,0 0 0,0 0 0,-1-1 0,1 1 0,0 0 0,0 0 0,0 0 0,0 0 0,0-1 0,0 1 0,0 0 0,0 0 0,0 0 0,0 0 0,0-1 0,0 1 0,0 0 0,0 0 0,0 0 0,0 0 0,0 0 0,0-1 0,1 1 0,-1 0 0,0 0 0,0 0 0,0 0 0,0 0 0,0-1 0,0 1 0,1 0 0,0 0 0,1-1 0,-1 1 0,1 0 0,-1 0 0,1 0 0,0 0 0,-1 0 0,1 0 0,-1 0 0,1 0 0,0 1 0,-1-1 0,1 1 0,-1-1 0,1 1 0,-1-1 0,1 1 0,-1 0 0,2 1 0,28 25 0,-3-1 0,-7-14 0,-18-8 0,-10-6 0,-12-15 0,1-1 0,0-1 0,2-1 0,-21-31 0,30 41 0,1 0 0,1-1 0,0 1 0,-4-14 0,8 20 0,-1 0 0,1 0 0,0 0 0,0-1 0,0 1 0,0 0 0,1-1 0,0-4 0,0 9 0,0 0 0,0-1 0,0 1 0,0 0 0,0 0 0,0-1 0,1 1 0,-1 0 0,0 0 0,0-1 0,0 1 0,0 0 0,0 0 0,1 0 0,-1-1 0,0 1 0,0 0 0,1 0 0,-1 0 0,0 0 0,0-1 0,0 1 0,1 0 0,-1 0 0,0 0 0,0 0 0,1 0 0,-1 0 0,0 0 0,1 0 0,-1 0 0,0 0 0,0 0 0,1 0 0,-1 0 0,0 0 0,1 0 0,16 11 0,0 7 0,-1 1 0,-1 0 0,-1 1 0,20 35 0,-12-12 0,29 76 0,-31-54 0,-2 1 0,12 93 0,-26-123 0,-2 0 0,-3 46 0,0-23 0,0-43 0,1-16 0,0 0 0,0 0 0,0 0 0,0 1 0,0-1 0,-1 0 0,1 0 0,0 0 0,0 0 0,0 0 0,0 0 0,0 0 0,0 0 0,0 0 0,0 0 0,0 1 0,0-1 0,0 0 0,0 0 0,0 0 0,0 0 0,0 0 0,0 0 0,-1 0 0,1 0 0,0 0 0,0 0 0,0 0 0,0 0 0,0 0 0,0 0 0,0 0 0,0 0 0,0 0 0,-1 0 0,1 0 0,0 0 0,0 0 0,0 0 0,0 0 0,0 0 0,0 0 0,0 0 0,0 0 0,-1 0 0,1 0 0,0 0 0,0 0 0,0 0 0,0 0 0,0 0 0,0 0 0,-8-14 0,7 12 0,-3-5 0,2 3 0,0 1 0,0-1 0,0 1 0,0-1 0,1 0 0,-1 0 0,1 0 0,0 0 0,0 0 0,0-5 0,5 68 0,19 106 0,-4-51 0,-5 222 0,-14-310 0,0-16 0,0 1 0,-1 0 0,0 0 0,-1 0 0,-4 15 0,4-78 0,1 27 0,6-94 0,-3 99 0,3-18 0,-2 1 0,-1-1 0,-6-62 0,-6 32 0,8 31 0,1 147 0,4 186 0,25-110 0,-8-73 0,-9-42 0,-6-45 0,-1 0 0,1 34 0,-4-49 0,2-9 0,3-8 0,-6 6 0,4-16 0,-1 0 0,-1 0 0,0-19 0,0 18 0,-1-8 0,6-49 0,9-8 0,-6 40 0,6-65 0,-14-27 0,-2 110 0,0 88 0,0-64 0,4 115 0,4-50 0,5 91 0,-13 169 0,0-382 0,12-93 0,1-10 0,-13-3 0,-1 136 0,0 42 0,1-2 0,-6 22 0,-1 0 0,-17 51 0,-10 45 0,25-65 0,4 0 0,3 104 0,3-86 0,-1-587 0,11 821 0,-9-132 0,-2-119 0,0-58 0,0-19 0,0-28 0,3 1 0,1 0 0,14-54 0,-12 66 0,-3 10 0,-1 0 0,-1 0 0,0 0 0,-1-19 0,-1 2 0,1 302 0,0 96 0,0-456 0,11-114 0,-9 117 0,-2 99 0,0 8 0,-5 39 0,-1-23 0,1-5 0,0 1 0,1 36 0,4 36 0,0-184 0,0-168 0,0 322-259,0-74 259,1-35-1636,2 10-2405,4 9-3664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3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7123,'0'-2'12675,"0"-12"-5821,0-1-944,0 319-5705,0-303-205,1 8 0,-1 0 0,0 0 0,-1 0 0,0-1 0,0 1 0,-1 0 0,0 0 0,-4 11 0,1-14 0,4-5 0,0 0 0,1-1 0,-1 1 0,0 0 0,1 0 0,-1 0 0,1 0 0,-1-1 0,1 1 0,0 0 0,-1 0 0,1 0 0,0 0 0,-1 0 0,1 0 0,0 0 0,0 0 0,0 2 0,1-52 0,2 0 0,3 1 0,11-50 0,0 27 0,-13 30-3153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8:02:54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857 350 10565,'2'0'6803,"9"0"-3293,30-1 3126,-26 1-6248,-1-1 0,0-1 0,0 0 0,24-8-1,113-45 2161,-85 30-2022,-49 19-492,0 1 0,1 1 1,0 1-1,-1 0 0,1 1 1,26 1-1,-32 1-34,-1 1 0,0 0 0,0 1 0,0 0 0,-1 1 0,1 0 0,0 1 0,-1 0 0,11 6 0,6 6 0,47 35 0,-2-1 0,-60-42 0,-4-2 0,1-1 0,-1 0 0,1 0 0,1-1 0,-1 0 0,15 4 0,2-5 0,0-1 0,0-1 0,0-2 0,0 0 0,42-8 0,40-2 0,-72 9 0,-1 0 0,46 3 0,-72 0 0,1 0 0,-1 1 0,1 0 0,-1 0 0,0 1 0,0 0 0,0 1 0,0 0 0,12 8 0,-7-2 0,0 1 0,-1 1 0,-1 0 0,1 0 0,-2 1 0,0 1 0,-1 0 0,0 1 0,-1 0 0,9 20 0,-10-11 0,-2 1 0,-1-1 0,0 1 0,0 28 0,8 39 0,-7-62 0,0-5 0,4 41 0,-9-59 0,-1 1 0,0 0 0,-1-1 0,1 1 0,-1-1 0,-1 1 0,1-1 0,-1 0 0,-6 14 0,2-11 0,0-1 0,-1 0 0,0 0 0,0 0 0,-1-1 0,0 0 0,0-1 0,-1 1 0,0-2 0,0 1 0,-1-1 0,0-1 0,-15 7 0,-1-1 0,0-2 0,0 0 0,-1-2 0,0-1 0,-30 2 0,42-5 0,-25 2 0,0-1 0,-1-2 0,0-2 0,0-1 0,-74-14 0,52 1 0,-2-1 0,-81-8 0,-148 6 0,270 16 0,0-1 0,0 0 0,0-2 0,-26-8 0,-4 0 0,-27-6 0,25 5 0,-1 3 0,-109-7 0,-21 17 0,171 1 0,-1 1 0,-27 6 0,-14 1 0,41-7 0,0-2 0,1 0 0,-1-1 0,-19-4 0,30 4 0,0-1 0,0 0 0,0 0 0,0 0 0,1-1 0,-1 0 0,1 0 0,0 0 0,0-1 0,0 1 0,0-1 0,0-1 0,1 1 0,-5-7 0,5 6 0,0 0 0,0 1 0,0-1 0,-1 1 0,1 0 0,-1 0 0,0 1 0,-10-6 0,13 8 0,0 0 0,1 0 0,-1 0 0,1 0 0,-1 0 0,1 0 0,0-1 0,-1 1 0,1 0 0,0-1 0,0 1 0,0-1 0,0 0 0,0 1 0,0-1 0,0 1 0,0-4 0,0-1 0,0 0 0,0-1 0,1 1 0,0-10 0,1-4 0,-1 15 0,0 1 0,0-1 0,1 1 0,0-1 0,0 1 0,0 0 0,0-1 0,1 1 0,-1 0 0,1 0 0,4-7 0,25-30 0,1 1 0,62-60 0,-77 83 0,2 2 0,0 0 0,1 1 0,0 1 0,43-19 0,-43 23 0,0 0 0,1 2 0,0 1 0,1 0 0,-1 1 0,1 2 0,0 0 0,23 1 0,-32 2 0,1 0 0,-1 2 0,1-1 0,-1 2 0,1 0 0,-1 0 0,0 1 0,0 1 0,-1 0 0,1 1 0,-1 0 0,0 1 0,-1 0 0,12 10 0,-19-14 0,0-1 0,-1 0 0,1 0 0,0 0 0,0 0 0,0-1 0,0 1 0,0-1 0,0 0 0,0 0 0,1-1 0,-1 1 0,0-1 0,1 0 0,-1 0 0,0-1 0,0 1 0,1-1 0,-1 0 0,0 0 0,4-2 0,5-4 0,0-1 0,-1-1 0,0 0 0,0 0 0,-1-1 0,13-15 0,4-2 0,-6 6 0,2-2 0,1 1 0,45-30 0,-61 46 0,1 0 0,0 1 0,0 1 0,0 0 0,1 0 0,0 1 0,0 0 0,0 1 0,0 0 0,0 1 0,0 0 0,11 1 0,-14-1 0,-1 2 0,0-1 0,1 1 0,-1 0 0,0 1 0,1-1 0,-1 1 0,0 1 0,0 0 0,-1 0 0,1 0 0,-1 0 0,1 1 0,-1 0 0,0 1 0,0-1 0,-1 1 0,7 7 0,29 32 0,-22-22 0,1-1 0,1-1 0,29 21 0,-43-35 0,1-1 0,0 0 0,1-1 0,-1 0 0,1 0 0,0-1 0,0 0 0,0-1 0,0 0 0,1 0 0,-1-1 0,0 0 0,1-1 0,13 0 0,-11-2 0,0-1 0,-1 0 0,1 0 0,-1-1 0,1-1 0,12-7 0,5 0 0,-1-1 0,-9 4 0,1 1 0,38-10 0,-55 17 0,1 1 0,0-1 0,0 1 0,0 0 0,-1 1 0,1-1 0,0 1 0,0-1 0,-1 1 0,1 0 0,0 1 0,-1-1 0,1 0 0,-1 1 0,0 0 0,1 0 0,-1 0 0,0 0 0,0 1 0,0-1 0,0 1 0,2 2 0,2 4 0,0-1 0,-1 1 0,0 0 0,0 0 0,-1 1 0,6 15 0,-3-8 0,-2 0 0,0 0 0,-1 0 0,-1 1 0,-1 0 0,0 0 0,-1 0 0,-1 0 0,-1 0 0,-1 0 0,0 0 0,-7 34 0,0-21 0,-2-1 0,0-1 0,-18 34 0,23-53 0,0 1 0,-2-2 0,1 1 0,-1-1 0,0 0 0,-1 0 0,0-1 0,-1 0 0,1 0 0,-2-1 0,-12 8 0,17-12 0,0-1 0,0 1 0,-1-1 0,1-1 0,0 1 0,-1-1 0,1 0 0,-1 0 0,1-1 0,-1 1 0,1-1 0,-8-1 0,2-1 0,-1 0 0,1-1 0,0 0 0,-21-9 0,-21-15 0,1-1 0,-79-59 0,-16-10 0,119 81 0,-2 1 0,0 0 0,-40-11 0,44 19 0,1 1 0,-1 1 0,0 2 0,0 1 0,0 0 0,0 2 0,-39 5 0,51-3 0,1 1 0,-1 1 0,1 0 0,0 0 0,0 1 0,1 1 0,-1 0 0,1 1 0,1 1 0,-13 9 0,-9 11 0,-55 60 0,12-9 0,30-42 0,44-36 0,0 1 0,0-1 0,0 0 0,0 0 0,0 0 0,0 0 0,0 0 0,0-1 0,0 1 0,0-1 0,0 1 0,-1-1 0,1 0 0,0 0 0,0 0 0,0 0 0,-1 0 0,1 0 0,0-1 0,0 1 0,0-1 0,-1 1 0,1-1 0,0 0 0,0 0 0,0 0 0,0 0 0,0 0 0,1 0 0,-3-2 0,0-1 0,0-1 0,0 1 0,1-1 0,-1 1 0,1-1 0,0 0 0,1 0 0,-1 0 0,-1-6 0,-1-7 0,1 0 0,0 0 0,2 0 0,0 0 0,1 0 0,2-28 0,-1 19 0,1-11 0,0 1 0,10-44 0,-7 59 0,1 1 0,1-1 0,2 1 0,0 0 0,15-27 0,-15 34 0,1 1 0,0 0 0,1 1 0,0-1 0,1 2 0,1 0 0,0 0 0,0 1 0,1 0 0,0 1 0,1 1 0,0 0 0,0 1 0,1 0 0,-1 2 0,1-1 0,24-4 0,-13 4 0,40-5 0,-57 10 0,1 1 0,0 0 0,0 0 0,-1 1 0,1 0 0,0 1 0,15 4 0,-9 2 0,0 0 0,0 2 0,-1 0 0,0 1 0,-1 0 0,19 19 0,-11-9 0,54 49 0,40 33 0,-111-99 0,1-1 0,-1 1 0,1-1 0,0-1 0,0 1 0,0-1 0,1 0 0,-1 0 0,13 1 0,2-1 0,35-1 0,-35-1 0,4 0 0,6 0 0,31-4 0,-50 3 0,0-1 0,0-1 0,0 0 0,-1-1 0,23-10 0,-11 3 0,-13 7 0,0-1 0,0 0 0,17-12 0,-25 15 0,-1 0 0,0 0 0,0 0 0,0 0 0,0-1 0,-1 1 0,1 0 0,0 0 0,-1-1 0,0 1 0,1-1 0,-1 1 0,0 0 0,0-1 0,-1 1 0,1 0 0,-1-5 0,0-9 0,1 16 0,0-1 0,0 0 0,-1 0 0,1 1 0,0-1 0,0 0 0,0 1 0,0-1 0,-1 0 0,1 0 0,0 1 0,-1-1 0,1 1 0,0-1 0,-1 0 0,1 1 0,-1-1 0,1 1 0,-1-1 0,0 1 0,1-1 0,-1 1 0,1-1 0,-1 1 0,-1-1 0,-60-30 0,37 18 0,-13-6 0,-1 1 0,-73-23 0,40 24 0,-1 2 0,-134-9 0,195 23 0,0 2 0,1-1 0,-1 1 0,0 1 0,0 0 0,0 1 0,1 0 0,-14 5 0,10-1 0,1 1 0,1 0 0,-1 1 0,1 1 0,-15 14 0,-29 28 0,3 3 0,2 2 0,-68 97 0,97-122 0,-2-1 0,0-1 0,-54 47 0,74-73 0,0 0 0,-1 0 0,1 0 0,-1-1 0,0 0 0,0-1 0,0 1 0,0-1 0,0 0 0,-8 1 0,-2-1 0,-1 0 0,-23-1 0,40-1 0,-2 0 0,0 0 0,-1-1 0,1 1 0,-1-1 0,1 0 0,0 1 0,0-1 0,-1 0 0,1 0 0,0 0 0,0-1 0,0 1 0,0 0 0,0-1 0,1 1 0,-1-1 0,0 0 0,1 0 0,-1 1 0,1-1 0,-1 0 0,1 0 0,0-1 0,0 1 0,0 0 0,0 0 0,-1-4 0,-1-3 0,1 0 0,0 0 0,0 0 0,1-1 0,0-17 0,2 9 0,2 0 0,0-1 0,1 1 0,0 1 0,2-1 0,0 1 0,1 0 0,1 0 0,12-20 0,12-14 0,1 2 0,44-50 0,-68 88 0,1 0 0,1 1 0,-1 0 0,1 1 0,1 0 0,0 1 0,0 0 0,1 1 0,0 0 0,0 1 0,1 0 0,-1 1 0,1 1 0,0 0 0,0 1 0,1 1 0,-1 0 0,24 0 0,85 2 0,-118-1 0,1 1 0,-1-1 0,1 0 0,0-1 0,-1 1 0,0-1 0,1 0 0,-1-1 0,0 1 0,0-1 0,8-5 0,17-9 0,-10 7 0,0-1 0,0 1 0,1 1 0,1 1 0,0 1 0,0 1 0,43-6 0,-41 12 0,1 0 0,0 2 0,0 1 0,-1 1 0,0 1 0,0 1 0,0 1 0,28 12 0,-24-9 0,0-2 0,1-1 0,0-2 0,39 3 0,120-3 0,-137-6 0,-17 3 0,0 2 0,-1 1 0,1 1 0,61 21 0,-86-25 0,0 1 0,-1 1 0,1 0 0,-1 0 0,0 0 0,14 12 0,-18-13 0,-1 1 0,1 0 0,-1-1 0,1 2 0,-1-1 0,0 0 0,-1 1 0,1-1 0,-1 1 0,0 0 0,0-1 0,0 1 0,1 8 0,0 9 0,-1 1 0,-1-1 0,-2 27 0,0-8 0,-11 130 0,1-61 0,10-96 0,1 6 0,-2 1 0,0-1 0,-2 1 0,0-1 0,-10 27 0,-48 93 0,60-138 0,1 1 0,-1-1 0,1 1 0,-1-1 0,0 0 0,0 0 0,0 0 0,0 0 0,-1 0 0,1 0 0,0 0 0,-1-1 0,1 1 0,-4 0 0,-8 7 0,2-2 0,1 0 0,-1-1 0,-1 0 0,1 0 0,-1-2 0,0 0 0,0 0 0,0-1 0,-24 2 0,-12-1 0,-67-4 0,49-2 0,25 2 0,20-1 0,-1 1 0,0 1 0,-44 8 0,43-3 0,4-1 0,0 0 0,-41 3 0,38-7 0,9 1 0,-1-2 0,1 0 0,-1 0 0,1-2 0,-17-3 0,-30-14 0,45 13 0,-1 0 0,1 1 0,-1 1 0,0 0 0,0 2 0,-25-2 0,-93 14 0,-23 1 0,-112-11 0,264 0 0,-1 0 0,0-1 0,1 0 0,-1-1 0,1 1 0,0-1 0,-1 0 0,1-1 0,0 1 0,0-1 0,0 0 0,1-1 0,-11-7 0,1-3 0,-1-1 0,-25-33 0,10 11 0,17 20 0,-2-1 0,-23-21 0,35 34 0,-1 2 0,0-1 0,0 0 0,0 1 0,-1 0 0,1 0 0,-1 0 0,0 1 0,1 0 0,-9-2 0,-16 0 0,0 2 0,-38 2 0,36 0 0,6 3 0,25-2 0,-1 0 0,0-1 0,0 1 0,0-1 0,0 0 0,0 1 0,0-1 0,0 0 0,0 0 0,0 0 0,0-1 0,0 1 0,0 0 0,0-1 0,0 0 0,0 1 0,0-1 0,0 0 0,0 0 0,0 0 0,1 0 0,-1 0 0,0 0 0,1 0 0,-1-1 0,1 1 0,-2-3 0,-1 0 0,0-1 0,1 1 0,0-1 0,0 0 0,0 0 0,1 0 0,-1 0 0,1-1 0,1 1 0,-1-1 0,1 1 0,-2-11 0,3 7 0,0 0 0,0 0 0,1 0 0,0 1 0,1-1 0,-1 0 0,2 1 0,4-13 0,6-10 0,2 1 0,1 1 0,1 0 0,1 1 0,2 1 0,1 1 0,30-29 0,-25 23 0,39-56 0,-40 50 0,31-34 0,40-25 0,-87 88 0,-1 0 0,2 0 0,-1 1 0,1 0 0,1 1 0,11-7 0,-1 2 0,31-23 0,-47 31 0,1 1 0,-1 0 0,1 0 0,0 0 0,0 1 0,0-1 0,0 2 0,1-1 0,11-1 0,2 1 0,35 2 0,-28 0 0,-10 1 0,0 1 0,0 1 0,0 1 0,0 0 0,22 8 0,5 2 0,-24-9 0,-1-1 0,1-1 0,0 0 0,0-2 0,0 0 0,0-1 0,0-2 0,0 1 0,28-8 0,-33 4 0,1-1 0,0 0 0,20-13 0,8-3 0,101-32 0,-136 51 0,39-10 0,-45 13 0,1-1 0,-1 1 0,1 0 0,-1 1 0,1-1 0,-1 1 0,1-1 0,-1 1 0,1 0 0,-1 0 0,7 3 0,-2 2 0,1 0 0,-1 0 0,0 1 0,0 0 0,0 0 0,-1 1 0,-1 0 0,7 9 0,36 40 0,-43-52 0,-1 0 0,1-1 0,0 0 0,0 0 0,0 0 0,1-1 0,-1 0 0,1 0 0,0 0 0,0-1 0,0 0 0,0-1 0,0 0 0,9 1 0,-4-1 0,1-1 0,-1-1 0,0 0 0,1-1 0,-1 0 0,0-1 0,19-6 0,-20 4 0,1 2 0,0-1 0,0 2 0,1 0 0,15-1 0,-23 2 0,0 2 0,0-1 0,0 0 0,0 1 0,0 0 0,1 0 0,-2 1 0,1-1 0,0 1 0,0 0 0,0 0 0,-1 1 0,1 0 0,-1-1 0,0 1 0,6 5 0,-4-2 0,-1-1 0,0 1 0,1 0 0,-2 1 0,1-1 0,-1 1 0,0 0 0,0 0 0,-1 0 0,0 0 0,0 1 0,-1-1 0,0 1 0,2 9 0,17 114 0,-21-127 0,0 0 0,0-1 0,1 0 0,-1 0 0,1 0 0,0 0 0,0 0 0,0 1 0,3 4 0,-3-7 0,0 0 0,0 0 0,1 0 0,-1 0 0,0-1 0,1 1 0,-1 0 0,1-1 0,-1 1 0,1-1 0,-1 0 0,1 1 0,-1-1 0,1 0 0,-1 0 0,1 0 0,-1 0 0,1 0 0,1 0 0,147-9 0,-132 9 0,-12 0 0,0-1 0,0 1 0,0 1 0,0-1 0,0 1 0,8 2 0,-10-1 0,0 0 0,0 0 0,-1 0 0,1 0 0,-1 1 0,0 0 0,1-1 0,-1 1 0,0 0 0,-1 0 0,1 1 0,4 5 0,0 2 0,0 0 0,0 0 0,-1 1 0,-1 0 0,1 0 0,-2 0 0,0 0 0,-1 1 0,3 19 0,-2 21 0,-4 63 0,-1 0 0,0-108 0,0 0 0,0 0 0,-1 0 0,0 0 0,0-1 0,-1 1 0,0-1 0,-5 9 0,-3 9 0,-1 8 0,10-24 0,-1 0 0,-1 0 0,1-1 0,-2 1 0,1-1 0,-1 0 0,-11 14 0,11-16 0,-1 0 0,0 0 0,0-1 0,0 1 0,0-1 0,-1-1 0,0 1 0,0-1 0,0 0 0,-1-1 0,1 0 0,-1 0 0,0-1 0,-12 3 0,-51 5 0,34-6 0,-42 11 0,66-12 0,1 1 0,1 0 0,-1 1 0,1 0 0,-1 1 0,2 0 0,-17 13 0,18-12 0,0 1 0,-1 0 0,1-1 0,-1 0 0,0 0 0,-1-1 0,1-1 0,-1 1 0,-1-2 0,1 0 0,-1 0 0,-14 2 0,-36-4 0,44-3 0,0 1 0,-32 4 0,-100 27 0,90-17 0,18-7 0,1-2 0,-1-1 0,0-2 0,-51-5 0,68 0 0,1-1 0,-1-1 0,-25-8 0,-7-2 0,21 6 0,1-2 0,0-1 0,-33-18 0,-35-12 0,56 27 0,-1 1 0,-54-7 0,64 15 0,22 3 0,-1 1 0,-29-1 0,32 3 0,0-2 0,0 1 0,0-2 0,0 0 0,0-1 0,1 0 0,0-1 0,-19-9 0,23 9 0,0-1 0,0 0 0,0-1 0,1 0 0,0-1 0,-11-12 0,1-2 0,-15-28 0,29 43 0,0 3 0,1-1 0,0 0 0,1 0 0,-1-1 0,1 1 0,0 0 0,-1-7 0,1-5 0,1 1 0,1-18 0,0 29 0,0-98 0,0 99 0,0 0 0,0-1 0,0 1 0,1-1 0,0 1 0,0 0 0,0-1 0,0 1 0,1 0 0,-1 0 0,1 0 0,0 0 0,1 0 0,-1 0 0,1 0 0,-1 1 0,7-6 0,8-12 0,-16 18 0,1 0 0,0 1 0,0-1 0,0 0 0,0 1 0,0-1 0,1 1 0,-1-1 0,1 1 0,0 0 0,-1 0 0,1 0 0,0 1 0,0-1 0,0 1 0,1-1 0,4 0 0,25-6 0,-32 8 0,1-1-222,0 1 0,0-1 0,0 0 1,0 1-1,0-1 0,0 0 0,0 0 1,0 0-1,-1-1 0,1 1 0,0 0 0,-1-1 1,1 1-1,2-4 0,81-81-16412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 0 5442,'0'2'27093,"-7"94"-26814,2-41-326,2 0 47,-10 98 0,5-59 0,4-44 0,-12 66 0,0-28 0,15-83 0,0-2 0,-1 1 0,1 0 0,-1 0 0,0 0 0,0-1 0,0 1 0,0-1 0,-1 1 0,1-1 0,-1 0 0,0 0 0,0 0 0,0-1 0,0 1 0,-1-1 0,1 1 0,-1-1 0,1 0 0,-1 0 0,-7 2 0,-4 1 0,-1-1 0,0 0 0,0-1 0,-26 2 0,-152 3 0,25-1 0,46 7 0,82-11 72,32-3-132,1 0-1,0 0 1,-1 1-1,1 1 1,0-1-1,0 1 1,-1 1-1,-9 3 1,13-1-1113,8-3-1371,20-7-7065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6:51:4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12646,'0'0'10325,"0"7"-4243,0 87-2720,-14 61-3010,14-14-352,0-49 0,0-12 0,0-19 0,0-7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29BFCF-6087-852A-2601-2905232D1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0F016E4-6903-D119-0234-414C28616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239B3B-93B6-0DC1-F670-0625C464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ED9FB59-9056-9160-6214-43EC143B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C12208-AC7A-B022-BB2C-B0D3FEE4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26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2748E8-75F3-1738-1D44-CD70DFCB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58C7B2-BDCE-8E99-B0B4-4A151D852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167C6-EB1B-1279-EB97-88C8D2CA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B0D868-58F4-A0FE-6017-796651E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EDEEAD-285E-25A2-1FF0-1B735BCC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657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29C9BD3-D2E9-DAAA-CD67-49F3538CE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DC692EE-3356-129F-04D3-76A6723D8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2AD7D5B-736B-1253-BACE-DA1E56B9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87D75C9-F136-7933-187A-2EBB9171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770F23-7ED5-CABC-9860-FE30606D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8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7AB590-7C95-03EF-7968-CDC8194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116FEE-8AC8-00C5-1071-CAD5A3CA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C4FD87-65AD-69A7-ABA8-D3DC3AC8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26B26D-9E79-1D77-C69B-C39FEA75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C9A18B-56B2-3D2F-5FA0-FE3FE3E7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6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6E6526-2D06-2E38-BEC6-A26B8393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0B54EA2-F4F0-45C5-150A-0B726F267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250F2D-FEEE-112D-4593-F08769B2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94E4D5-E8A9-7C30-29AA-7AD582F0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F28AAE-6441-78F4-D4FA-F756899F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0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D5E12-858E-1DC9-FA5C-FF6B8D17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8095F8-D053-028F-D31A-982192366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08EB99-0DC1-57E4-DA09-B1B241014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E8E3FB2-C482-BCC6-A346-F44E0142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C593CD-DCBE-4FF5-15EA-29AFD1BF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E26350-B18D-E6BC-7056-A2E4B167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97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359BDC-5897-9A32-FE5E-AD71AA23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CC6BD2-E38B-5D57-6D74-43443514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7F23422-C796-D196-9BCB-6D28E7609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4E83EF0-FE26-0EE1-FF54-69856DF3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91E6606-5CEF-2B36-7904-18FD81107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C5C746F-8717-EDF1-A503-E5BE4851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79EAC53-E274-7065-B651-B0FC8573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B24D0BD-321A-3AA0-49B4-6DD3311D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58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36C4B-C38A-8B63-8A28-84E13ECC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F84FD5F-DD9B-E751-4DDA-7310AFF8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9A115BD-2F4F-CD3E-E5D0-5BBC961F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1311B57-56BF-D34B-379B-6D0B9782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29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2C6C0B1-0BD2-9DBE-31A4-EAC05AAE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C624F6C-B41A-9E9A-24EB-09BEFD43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7EDB4CA-64FF-C913-D9A2-FB1E5EA7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3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1474BA-0EF4-B1A0-77D0-A64008F2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729A87-C853-E844-99D2-123D0C52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19D553E-B995-E5DD-F35C-6A778F867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349D57E-B7A7-1000-AE98-736755D8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991C78-C317-5964-E737-C47975EC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CC1533-A78C-56A9-A067-F0AC8DF0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63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43B475-F682-DAA5-EBAD-09EE08F7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0DA6351-488F-A091-A30C-C4B51C4B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AD74B0A-21EC-D375-83F2-EA2B6AD68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092587E-0DF1-5F50-4374-8617E658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AE4D088-2FFE-6468-2477-A8310847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4B0AB8-A8F2-9D8E-644F-7FC948F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55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0AD9066-03AB-5948-31D3-EABFD42B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BD4A15-8C44-9853-9F24-6A6DE2CD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593743-ECDC-E3C4-5E1A-DF58DA87C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7865-172B-41F3-BBA3-411C7FAC8E54}" type="datetimeFigureOut">
              <a:rPr lang="he-IL" smtClean="0"/>
              <a:t>ח'/אלול/תשפ"ד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F61D9B-FC48-676D-53EE-6831DBE1A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AD00C3-C843-762B-9788-FA72B9B9D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808C-2359-43EB-87D5-DBCD8741CE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06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34.png"/><Relationship Id="rId42" Type="http://schemas.openxmlformats.org/officeDocument/2006/relationships/image" Target="../media/image38.png"/><Relationship Id="rId7" Type="http://schemas.openxmlformats.org/officeDocument/2006/relationships/customXml" Target="../ink/ink7.xml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customXml" Target="../ink/ink18.xml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9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37" Type="http://schemas.openxmlformats.org/officeDocument/2006/relationships/customXml" Target="../ink/ink22.xml"/><Relationship Id="rId40" Type="http://schemas.openxmlformats.org/officeDocument/2006/relationships/image" Target="../media/image37.png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39.png"/><Relationship Id="rId4" Type="http://schemas.openxmlformats.org/officeDocument/2006/relationships/image" Target="../media/image190.png"/><Relationship Id="rId9" Type="http://schemas.openxmlformats.org/officeDocument/2006/relationships/customXml" Target="../ink/ink8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7.xml"/><Relationship Id="rId30" Type="http://schemas.openxmlformats.org/officeDocument/2006/relationships/image" Target="../media/image32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8" Type="http://schemas.openxmlformats.org/officeDocument/2006/relationships/image" Target="../media/image21.png"/><Relationship Id="rId3" Type="http://schemas.openxmlformats.org/officeDocument/2006/relationships/customXml" Target="../ink/ink5.xml"/><Relationship Id="rId12" Type="http://schemas.openxmlformats.org/officeDocument/2006/relationships/image" Target="../media/image23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31.xml"/><Relationship Id="rId18" Type="http://schemas.openxmlformats.org/officeDocument/2006/relationships/image" Target="../media/image45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3.png"/><Relationship Id="rId17" Type="http://schemas.openxmlformats.org/officeDocument/2006/relationships/customXml" Target="../ink/ink33.xml"/><Relationship Id="rId2" Type="http://schemas.openxmlformats.org/officeDocument/2006/relationships/image" Target="../media/image1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42.png"/><Relationship Id="rId4" Type="http://schemas.openxmlformats.org/officeDocument/2006/relationships/image" Target="../media/image190.png"/><Relationship Id="rId9" Type="http://schemas.openxmlformats.org/officeDocument/2006/relationships/customXml" Target="../ink/ink29.xml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39.xml"/><Relationship Id="rId18" Type="http://schemas.openxmlformats.org/officeDocument/2006/relationships/image" Target="../media/image52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49.png"/><Relationship Id="rId17" Type="http://schemas.openxmlformats.org/officeDocument/2006/relationships/customXml" Target="../ink/ink41.xml"/><Relationship Id="rId2" Type="http://schemas.openxmlformats.org/officeDocument/2006/relationships/image" Target="../media/image1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48.png"/><Relationship Id="rId4" Type="http://schemas.openxmlformats.org/officeDocument/2006/relationships/image" Target="../media/image190.png"/><Relationship Id="rId9" Type="http://schemas.openxmlformats.org/officeDocument/2006/relationships/customXml" Target="../ink/ink37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customXml" Target="../ink/ink47.xml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12" Type="http://schemas.openxmlformats.org/officeDocument/2006/relationships/image" Target="../media/image56.png"/><Relationship Id="rId2" Type="http://schemas.openxmlformats.org/officeDocument/2006/relationships/image" Target="../media/image19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46.xml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10" Type="http://schemas.openxmlformats.org/officeDocument/2006/relationships/image" Target="../media/image55.png"/><Relationship Id="rId4" Type="http://schemas.openxmlformats.org/officeDocument/2006/relationships/image" Target="../media/image190.png"/><Relationship Id="rId9" Type="http://schemas.openxmlformats.org/officeDocument/2006/relationships/customXml" Target="../ink/ink45.xml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68.png"/><Relationship Id="rId18" Type="http://schemas.openxmlformats.org/officeDocument/2006/relationships/customXml" Target="../ink/ink59.xml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customXml" Target="../ink/ink56.xml"/><Relationship Id="rId17" Type="http://schemas.openxmlformats.org/officeDocument/2006/relationships/image" Target="../media/image70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customXml" Target="../ink/ink55.xml"/><Relationship Id="rId19" Type="http://schemas.openxmlformats.org/officeDocument/2006/relationships/image" Target="../media/image71.png"/><Relationship Id="rId4" Type="http://schemas.openxmlformats.org/officeDocument/2006/relationships/customXml" Target="../ink/ink52.xml"/><Relationship Id="rId9" Type="http://schemas.openxmlformats.org/officeDocument/2006/relationships/image" Target="../media/image66.png"/><Relationship Id="rId14" Type="http://schemas.openxmlformats.org/officeDocument/2006/relationships/customXml" Target="../ink/ink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77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" Type="http://schemas.openxmlformats.org/officeDocument/2006/relationships/image" Target="../media/image72.png"/><Relationship Id="rId21" Type="http://schemas.openxmlformats.org/officeDocument/2006/relationships/image" Target="../media/image81.png"/><Relationship Id="rId7" Type="http://schemas.openxmlformats.org/officeDocument/2006/relationships/image" Target="../media/image74.png"/><Relationship Id="rId12" Type="http://schemas.openxmlformats.org/officeDocument/2006/relationships/customXml" Target="../ink/ink65.xml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76.png"/><Relationship Id="rId24" Type="http://schemas.openxmlformats.org/officeDocument/2006/relationships/customXml" Target="../ink/ink71.xml"/><Relationship Id="rId32" Type="http://schemas.openxmlformats.org/officeDocument/2006/relationships/image" Target="../media/image9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23" Type="http://schemas.openxmlformats.org/officeDocument/2006/relationships/image" Target="../media/image82.png"/><Relationship Id="rId28" Type="http://schemas.openxmlformats.org/officeDocument/2006/relationships/customXml" Target="../ink/ink73.xml"/><Relationship Id="rId10" Type="http://schemas.openxmlformats.org/officeDocument/2006/relationships/customXml" Target="../ink/ink64.xml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" Type="http://schemas.openxmlformats.org/officeDocument/2006/relationships/customXml" Target="../ink/ink61.xml"/><Relationship Id="rId9" Type="http://schemas.openxmlformats.org/officeDocument/2006/relationships/image" Target="../media/image75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84.png"/><Relationship Id="rId30" Type="http://schemas.openxmlformats.org/officeDocument/2006/relationships/customXml" Target="../ink/ink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9447B46-B359-77AB-B294-34EE82FD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r>
              <a:rPr lang="ar-SA" sz="7200" dirty="0">
                <a:solidFill>
                  <a:schemeClr val="bg1"/>
                </a:solidFill>
              </a:rPr>
              <a:t>الجهاز الهضمي</a:t>
            </a:r>
            <a:endParaRPr lang="he-IL" sz="7200" dirty="0">
              <a:solidFill>
                <a:schemeClr val="bg1"/>
              </a:solidFill>
            </a:endParaRPr>
          </a:p>
        </p:txBody>
      </p:sp>
      <p:pic>
        <p:nvPicPr>
          <p:cNvPr id="4" name="תמונה 3" descr="תמונה שמכילה טקסט, בשר, אומנות&#10;&#10;התיאור נוצר באופן אוטומטי">
            <a:extLst>
              <a:ext uri="{FF2B5EF4-FFF2-40B4-BE49-F238E27FC236}">
                <a16:creationId xmlns:a16="http://schemas.microsoft.com/office/drawing/2014/main" id="{082F7F37-9275-FC17-CCDA-258C0354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 r="-1" b="8896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F4DA12-4A09-030A-305B-8F0F051E6EE0}"/>
              </a:ext>
            </a:extLst>
          </p:cNvPr>
          <p:cNvSpPr txBox="1"/>
          <p:nvPr/>
        </p:nvSpPr>
        <p:spPr>
          <a:xfrm>
            <a:off x="7381875" y="4876800"/>
            <a:ext cx="25050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highlight>
                  <a:srgbClr val="FFFF00"/>
                </a:highlight>
              </a:rPr>
              <a:t>درس 1</a:t>
            </a:r>
            <a:endParaRPr lang="he-IL" sz="4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36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"/>
    </mc:Choice>
    <mc:Fallback xmlns="">
      <p:transition spd="slow" advTm="38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2B4FD1C6-8C7A-F06E-E2AB-5A618E9B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لماذا يجب طحن الغذاء لفتات صغيرة؟</a:t>
            </a:r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6C0A4AA-4D07-35E3-25E8-3FB542901CD0}"/>
              </a:ext>
            </a:extLst>
          </p:cNvPr>
          <p:cNvSpPr/>
          <p:nvPr/>
        </p:nvSpPr>
        <p:spPr>
          <a:xfrm>
            <a:off x="7144385" y="2068982"/>
            <a:ext cx="4333240" cy="1512418"/>
          </a:xfrm>
          <a:custGeom>
            <a:avLst/>
            <a:gdLst>
              <a:gd name="connsiteX0" fmla="*/ 0 w 4333240"/>
              <a:gd name="connsiteY0" fmla="*/ 252075 h 1512418"/>
              <a:gd name="connsiteX1" fmla="*/ 252075 w 4333240"/>
              <a:gd name="connsiteY1" fmla="*/ 0 h 1512418"/>
              <a:gd name="connsiteX2" fmla="*/ 4081165 w 4333240"/>
              <a:gd name="connsiteY2" fmla="*/ 0 h 1512418"/>
              <a:gd name="connsiteX3" fmla="*/ 4333240 w 4333240"/>
              <a:gd name="connsiteY3" fmla="*/ 252075 h 1512418"/>
              <a:gd name="connsiteX4" fmla="*/ 4333240 w 4333240"/>
              <a:gd name="connsiteY4" fmla="*/ 1260343 h 1512418"/>
              <a:gd name="connsiteX5" fmla="*/ 4081165 w 4333240"/>
              <a:gd name="connsiteY5" fmla="*/ 1512418 h 1512418"/>
              <a:gd name="connsiteX6" fmla="*/ 252075 w 4333240"/>
              <a:gd name="connsiteY6" fmla="*/ 1512418 h 1512418"/>
              <a:gd name="connsiteX7" fmla="*/ 0 w 4333240"/>
              <a:gd name="connsiteY7" fmla="*/ 1260343 h 1512418"/>
              <a:gd name="connsiteX8" fmla="*/ 0 w 4333240"/>
              <a:gd name="connsiteY8" fmla="*/ 252075 h 15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240" h="1512418" fill="none" extrusionOk="0">
                <a:moveTo>
                  <a:pt x="0" y="252075"/>
                </a:moveTo>
                <a:cubicBezTo>
                  <a:pt x="16835" y="94715"/>
                  <a:pt x="104722" y="7858"/>
                  <a:pt x="252075" y="0"/>
                </a:cubicBezTo>
                <a:cubicBezTo>
                  <a:pt x="1294384" y="22936"/>
                  <a:pt x="3447752" y="-134525"/>
                  <a:pt x="4081165" y="0"/>
                </a:cubicBezTo>
                <a:cubicBezTo>
                  <a:pt x="4224727" y="-19446"/>
                  <a:pt x="4309386" y="109896"/>
                  <a:pt x="4333240" y="252075"/>
                </a:cubicBezTo>
                <a:cubicBezTo>
                  <a:pt x="4361260" y="472866"/>
                  <a:pt x="4343546" y="948240"/>
                  <a:pt x="4333240" y="1260343"/>
                </a:cubicBezTo>
                <a:cubicBezTo>
                  <a:pt x="4311137" y="1394287"/>
                  <a:pt x="4229762" y="1508178"/>
                  <a:pt x="4081165" y="1512418"/>
                </a:cubicBezTo>
                <a:cubicBezTo>
                  <a:pt x="3119446" y="1423846"/>
                  <a:pt x="1194454" y="1493229"/>
                  <a:pt x="252075" y="1512418"/>
                </a:cubicBezTo>
                <a:cubicBezTo>
                  <a:pt x="104811" y="1520793"/>
                  <a:pt x="-13225" y="1378740"/>
                  <a:pt x="0" y="1260343"/>
                </a:cubicBezTo>
                <a:cubicBezTo>
                  <a:pt x="-30768" y="1041000"/>
                  <a:pt x="89976" y="418532"/>
                  <a:pt x="0" y="252075"/>
                </a:cubicBezTo>
                <a:close/>
              </a:path>
              <a:path w="4333240" h="1512418" stroke="0" extrusionOk="0">
                <a:moveTo>
                  <a:pt x="0" y="252075"/>
                </a:moveTo>
                <a:cubicBezTo>
                  <a:pt x="17200" y="122787"/>
                  <a:pt x="112327" y="1637"/>
                  <a:pt x="252075" y="0"/>
                </a:cubicBezTo>
                <a:cubicBezTo>
                  <a:pt x="1751793" y="-9402"/>
                  <a:pt x="2330476" y="-138905"/>
                  <a:pt x="4081165" y="0"/>
                </a:cubicBezTo>
                <a:cubicBezTo>
                  <a:pt x="4233286" y="-4524"/>
                  <a:pt x="4335158" y="119178"/>
                  <a:pt x="4333240" y="252075"/>
                </a:cubicBezTo>
                <a:cubicBezTo>
                  <a:pt x="4413232" y="417314"/>
                  <a:pt x="4369398" y="1114868"/>
                  <a:pt x="4333240" y="1260343"/>
                </a:cubicBezTo>
                <a:cubicBezTo>
                  <a:pt x="4355093" y="1412344"/>
                  <a:pt x="4219670" y="1526338"/>
                  <a:pt x="4081165" y="1512418"/>
                </a:cubicBezTo>
                <a:cubicBezTo>
                  <a:pt x="2804681" y="1490085"/>
                  <a:pt x="1479935" y="1430969"/>
                  <a:pt x="252075" y="1512418"/>
                </a:cubicBezTo>
                <a:cubicBezTo>
                  <a:pt x="110128" y="1521527"/>
                  <a:pt x="25283" y="1389573"/>
                  <a:pt x="0" y="1260343"/>
                </a:cubicBezTo>
                <a:cubicBezTo>
                  <a:pt x="77823" y="955644"/>
                  <a:pt x="16334" y="698802"/>
                  <a:pt x="0" y="252075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هضم ميكانيكي</a:t>
            </a:r>
            <a:endParaRPr lang="he-IL" sz="8800" b="1" dirty="0">
              <a:solidFill>
                <a:srgbClr val="0070C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5AE0BC9-4907-3C04-4626-F9EF8B0BC5EE}"/>
              </a:ext>
            </a:extLst>
          </p:cNvPr>
          <p:cNvSpPr/>
          <p:nvPr/>
        </p:nvSpPr>
        <p:spPr>
          <a:xfrm>
            <a:off x="991235" y="2068982"/>
            <a:ext cx="4333240" cy="1512418"/>
          </a:xfrm>
          <a:custGeom>
            <a:avLst/>
            <a:gdLst>
              <a:gd name="connsiteX0" fmla="*/ 0 w 4333240"/>
              <a:gd name="connsiteY0" fmla="*/ 252075 h 1512418"/>
              <a:gd name="connsiteX1" fmla="*/ 252075 w 4333240"/>
              <a:gd name="connsiteY1" fmla="*/ 0 h 1512418"/>
              <a:gd name="connsiteX2" fmla="*/ 4081165 w 4333240"/>
              <a:gd name="connsiteY2" fmla="*/ 0 h 1512418"/>
              <a:gd name="connsiteX3" fmla="*/ 4333240 w 4333240"/>
              <a:gd name="connsiteY3" fmla="*/ 252075 h 1512418"/>
              <a:gd name="connsiteX4" fmla="*/ 4333240 w 4333240"/>
              <a:gd name="connsiteY4" fmla="*/ 1260343 h 1512418"/>
              <a:gd name="connsiteX5" fmla="*/ 4081165 w 4333240"/>
              <a:gd name="connsiteY5" fmla="*/ 1512418 h 1512418"/>
              <a:gd name="connsiteX6" fmla="*/ 252075 w 4333240"/>
              <a:gd name="connsiteY6" fmla="*/ 1512418 h 1512418"/>
              <a:gd name="connsiteX7" fmla="*/ 0 w 4333240"/>
              <a:gd name="connsiteY7" fmla="*/ 1260343 h 1512418"/>
              <a:gd name="connsiteX8" fmla="*/ 0 w 4333240"/>
              <a:gd name="connsiteY8" fmla="*/ 252075 h 15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240" h="1512418" fill="none" extrusionOk="0">
                <a:moveTo>
                  <a:pt x="0" y="252075"/>
                </a:moveTo>
                <a:cubicBezTo>
                  <a:pt x="16835" y="94715"/>
                  <a:pt x="104722" y="7858"/>
                  <a:pt x="252075" y="0"/>
                </a:cubicBezTo>
                <a:cubicBezTo>
                  <a:pt x="1294384" y="22936"/>
                  <a:pt x="3447752" y="-134525"/>
                  <a:pt x="4081165" y="0"/>
                </a:cubicBezTo>
                <a:cubicBezTo>
                  <a:pt x="4224727" y="-19446"/>
                  <a:pt x="4309386" y="109896"/>
                  <a:pt x="4333240" y="252075"/>
                </a:cubicBezTo>
                <a:cubicBezTo>
                  <a:pt x="4361260" y="472866"/>
                  <a:pt x="4343546" y="948240"/>
                  <a:pt x="4333240" y="1260343"/>
                </a:cubicBezTo>
                <a:cubicBezTo>
                  <a:pt x="4311137" y="1394287"/>
                  <a:pt x="4229762" y="1508178"/>
                  <a:pt x="4081165" y="1512418"/>
                </a:cubicBezTo>
                <a:cubicBezTo>
                  <a:pt x="3119446" y="1423846"/>
                  <a:pt x="1194454" y="1493229"/>
                  <a:pt x="252075" y="1512418"/>
                </a:cubicBezTo>
                <a:cubicBezTo>
                  <a:pt x="104811" y="1520793"/>
                  <a:pt x="-13225" y="1378740"/>
                  <a:pt x="0" y="1260343"/>
                </a:cubicBezTo>
                <a:cubicBezTo>
                  <a:pt x="-30768" y="1041000"/>
                  <a:pt x="89976" y="418532"/>
                  <a:pt x="0" y="252075"/>
                </a:cubicBezTo>
                <a:close/>
              </a:path>
              <a:path w="4333240" h="1512418" stroke="0" extrusionOk="0">
                <a:moveTo>
                  <a:pt x="0" y="252075"/>
                </a:moveTo>
                <a:cubicBezTo>
                  <a:pt x="17200" y="122787"/>
                  <a:pt x="112327" y="1637"/>
                  <a:pt x="252075" y="0"/>
                </a:cubicBezTo>
                <a:cubicBezTo>
                  <a:pt x="1751793" y="-9402"/>
                  <a:pt x="2330476" y="-138905"/>
                  <a:pt x="4081165" y="0"/>
                </a:cubicBezTo>
                <a:cubicBezTo>
                  <a:pt x="4233286" y="-4524"/>
                  <a:pt x="4335158" y="119178"/>
                  <a:pt x="4333240" y="252075"/>
                </a:cubicBezTo>
                <a:cubicBezTo>
                  <a:pt x="4413232" y="417314"/>
                  <a:pt x="4369398" y="1114868"/>
                  <a:pt x="4333240" y="1260343"/>
                </a:cubicBezTo>
                <a:cubicBezTo>
                  <a:pt x="4355093" y="1412344"/>
                  <a:pt x="4219670" y="1526338"/>
                  <a:pt x="4081165" y="1512418"/>
                </a:cubicBezTo>
                <a:cubicBezTo>
                  <a:pt x="2804681" y="1490085"/>
                  <a:pt x="1479935" y="1430969"/>
                  <a:pt x="252075" y="1512418"/>
                </a:cubicBezTo>
                <a:cubicBezTo>
                  <a:pt x="110128" y="1521527"/>
                  <a:pt x="25283" y="1389573"/>
                  <a:pt x="0" y="1260343"/>
                </a:cubicBezTo>
                <a:cubicBezTo>
                  <a:pt x="77823" y="955644"/>
                  <a:pt x="16334" y="698802"/>
                  <a:pt x="0" y="252075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هضم </a:t>
            </a:r>
            <a:r>
              <a:rPr lang="ar-SA" sz="8800" b="1" dirty="0" err="1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كيميائيي</a:t>
            </a:r>
            <a:endParaRPr lang="he-IL" sz="8800" b="1" dirty="0">
              <a:solidFill>
                <a:srgbClr val="0070C0"/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9913F674-8014-E7F2-1091-427AAA0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35" y="3800472"/>
            <a:ext cx="2524125" cy="25241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7BE7425-1778-034F-7E0B-712737CE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594" y="4227745"/>
            <a:ext cx="1669581" cy="166958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8AD10AC-C63A-8223-779B-067AF4AB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3581400"/>
            <a:ext cx="2524125" cy="252412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7CA8001-A7B8-FB81-F5D8-8FAD9A365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2" t="298" r="15023" b="-298"/>
          <a:stretch/>
        </p:blipFill>
        <p:spPr>
          <a:xfrm>
            <a:off x="3416883" y="4316843"/>
            <a:ext cx="1925748" cy="1325563"/>
          </a:xfrm>
          <a:prstGeom prst="rect">
            <a:avLst/>
          </a:prstGeom>
        </p:spPr>
      </p:pic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C08CF885-AB5E-24C7-0A35-B5B4A84112A5}"/>
              </a:ext>
            </a:extLst>
          </p:cNvPr>
          <p:cNvGrpSpPr/>
          <p:nvPr/>
        </p:nvGrpSpPr>
        <p:grpSpPr>
          <a:xfrm>
            <a:off x="8778615" y="5008665"/>
            <a:ext cx="1002600" cy="191520"/>
            <a:chOff x="8778615" y="5008665"/>
            <a:chExt cx="1002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FCC3E363-CEC6-2FC5-EBAA-C4E08AE15201}"/>
                    </a:ext>
                  </a:extLst>
                </p14:cNvPr>
                <p14:cNvContentPartPr/>
                <p14:nvPr/>
              </p14:nvContentPartPr>
              <p14:xfrm>
                <a:off x="8778615" y="5077785"/>
                <a:ext cx="842760" cy="64800"/>
              </p14:xfrm>
            </p:contentPart>
          </mc:Choice>
          <mc:Fallback xmlns=""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FCC3E363-CEC6-2FC5-EBAA-C4E08AE152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69615" y="5069145"/>
                  <a:ext cx="860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7B3CBA55-3F77-C6C6-AED9-2C0D41E5A73C}"/>
                    </a:ext>
                  </a:extLst>
                </p14:cNvPr>
                <p14:cNvContentPartPr/>
                <p14:nvPr/>
              </p14:nvContentPartPr>
              <p14:xfrm>
                <a:off x="9550815" y="5008665"/>
                <a:ext cx="230400" cy="191520"/>
              </p14:xfrm>
            </p:contentPart>
          </mc:Choice>
          <mc:Fallback xmlns=""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7B3CBA55-3F77-C6C6-AED9-2C0D41E5A7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1815" y="5000025"/>
                  <a:ext cx="2480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1F3CA4D9-E30E-4EBA-97C5-A3BF4D1A43C2}"/>
              </a:ext>
            </a:extLst>
          </p:cNvPr>
          <p:cNvGrpSpPr/>
          <p:nvPr/>
        </p:nvGrpSpPr>
        <p:grpSpPr>
          <a:xfrm>
            <a:off x="2325744" y="4788105"/>
            <a:ext cx="1002600" cy="191520"/>
            <a:chOff x="8778615" y="5008665"/>
            <a:chExt cx="1002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דיו 19">
                  <a:extLst>
                    <a:ext uri="{FF2B5EF4-FFF2-40B4-BE49-F238E27FC236}">
                      <a16:creationId xmlns:a16="http://schemas.microsoft.com/office/drawing/2014/main" id="{695ABD6A-F5E2-26BA-B8AE-B4A177EEE04C}"/>
                    </a:ext>
                  </a:extLst>
                </p14:cNvPr>
                <p14:cNvContentPartPr/>
                <p14:nvPr/>
              </p14:nvContentPartPr>
              <p14:xfrm>
                <a:off x="8778615" y="5077785"/>
                <a:ext cx="842760" cy="64800"/>
              </p14:xfrm>
            </p:contentPart>
          </mc:Choice>
          <mc:Fallback xmlns="">
            <p:pic>
              <p:nvPicPr>
                <p:cNvPr id="20" name="דיו 19">
                  <a:extLst>
                    <a:ext uri="{FF2B5EF4-FFF2-40B4-BE49-F238E27FC236}">
                      <a16:creationId xmlns:a16="http://schemas.microsoft.com/office/drawing/2014/main" id="{695ABD6A-F5E2-26BA-B8AE-B4A177EEE0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69615" y="5069145"/>
                  <a:ext cx="860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דיו 20">
                  <a:extLst>
                    <a:ext uri="{FF2B5EF4-FFF2-40B4-BE49-F238E27FC236}">
                      <a16:creationId xmlns:a16="http://schemas.microsoft.com/office/drawing/2014/main" id="{DBECCAB5-77E2-019E-6E22-0267636E83E4}"/>
                    </a:ext>
                  </a:extLst>
                </p14:cNvPr>
                <p14:cNvContentPartPr/>
                <p14:nvPr/>
              </p14:nvContentPartPr>
              <p14:xfrm>
                <a:off x="9550815" y="5008665"/>
                <a:ext cx="230400" cy="191520"/>
              </p14:xfrm>
            </p:contentPart>
          </mc:Choice>
          <mc:Fallback xmlns="">
            <p:pic>
              <p:nvPicPr>
                <p:cNvPr id="21" name="דיו 20">
                  <a:extLst>
                    <a:ext uri="{FF2B5EF4-FFF2-40B4-BE49-F238E27FC236}">
                      <a16:creationId xmlns:a16="http://schemas.microsoft.com/office/drawing/2014/main" id="{DBECCAB5-77E2-019E-6E22-0267636E83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1815" y="5000025"/>
                  <a:ext cx="248040" cy="209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8A7FB63A-E711-2090-F192-09E937A83FDE}"/>
              </a:ext>
            </a:extLst>
          </p:cNvPr>
          <p:cNvSpPr/>
          <p:nvPr/>
        </p:nvSpPr>
        <p:spPr>
          <a:xfrm>
            <a:off x="6591300" y="5743575"/>
            <a:ext cx="5414963" cy="8953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تقطيع لقطع صغيرة (لا تتغيّر المبنى الكيميائي للمادة)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7207A133-568A-351E-17F1-E870118B81E2}"/>
              </a:ext>
            </a:extLst>
          </p:cNvPr>
          <p:cNvSpPr/>
          <p:nvPr/>
        </p:nvSpPr>
        <p:spPr>
          <a:xfrm>
            <a:off x="427838" y="5738632"/>
            <a:ext cx="5414963" cy="8953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تحليل لوحدات بناءها (نحصل على مادة جديدة)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ECD3E9-3CCB-EB0D-ED3E-68060787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لماذا يجب طحن الغذاء لفتات صغيرة؟</a:t>
            </a:r>
            <a:endParaRPr lang="he-IL" b="1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371F91E-388C-A2D4-C5B7-1FA459E143A4}"/>
              </a:ext>
            </a:extLst>
          </p:cNvPr>
          <p:cNvSpPr/>
          <p:nvPr/>
        </p:nvSpPr>
        <p:spPr>
          <a:xfrm>
            <a:off x="4124960" y="2278532"/>
            <a:ext cx="4333240" cy="1512418"/>
          </a:xfrm>
          <a:custGeom>
            <a:avLst/>
            <a:gdLst>
              <a:gd name="connsiteX0" fmla="*/ 0 w 4333240"/>
              <a:gd name="connsiteY0" fmla="*/ 252075 h 1512418"/>
              <a:gd name="connsiteX1" fmla="*/ 252075 w 4333240"/>
              <a:gd name="connsiteY1" fmla="*/ 0 h 1512418"/>
              <a:gd name="connsiteX2" fmla="*/ 4081165 w 4333240"/>
              <a:gd name="connsiteY2" fmla="*/ 0 h 1512418"/>
              <a:gd name="connsiteX3" fmla="*/ 4333240 w 4333240"/>
              <a:gd name="connsiteY3" fmla="*/ 252075 h 1512418"/>
              <a:gd name="connsiteX4" fmla="*/ 4333240 w 4333240"/>
              <a:gd name="connsiteY4" fmla="*/ 1260343 h 1512418"/>
              <a:gd name="connsiteX5" fmla="*/ 4081165 w 4333240"/>
              <a:gd name="connsiteY5" fmla="*/ 1512418 h 1512418"/>
              <a:gd name="connsiteX6" fmla="*/ 252075 w 4333240"/>
              <a:gd name="connsiteY6" fmla="*/ 1512418 h 1512418"/>
              <a:gd name="connsiteX7" fmla="*/ 0 w 4333240"/>
              <a:gd name="connsiteY7" fmla="*/ 1260343 h 1512418"/>
              <a:gd name="connsiteX8" fmla="*/ 0 w 4333240"/>
              <a:gd name="connsiteY8" fmla="*/ 252075 h 15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240" h="1512418" fill="none" extrusionOk="0">
                <a:moveTo>
                  <a:pt x="0" y="252075"/>
                </a:moveTo>
                <a:cubicBezTo>
                  <a:pt x="16835" y="94715"/>
                  <a:pt x="104722" y="7858"/>
                  <a:pt x="252075" y="0"/>
                </a:cubicBezTo>
                <a:cubicBezTo>
                  <a:pt x="1294384" y="22936"/>
                  <a:pt x="3447752" y="-134525"/>
                  <a:pt x="4081165" y="0"/>
                </a:cubicBezTo>
                <a:cubicBezTo>
                  <a:pt x="4224727" y="-19446"/>
                  <a:pt x="4309386" y="109896"/>
                  <a:pt x="4333240" y="252075"/>
                </a:cubicBezTo>
                <a:cubicBezTo>
                  <a:pt x="4361260" y="472866"/>
                  <a:pt x="4343546" y="948240"/>
                  <a:pt x="4333240" y="1260343"/>
                </a:cubicBezTo>
                <a:cubicBezTo>
                  <a:pt x="4311137" y="1394287"/>
                  <a:pt x="4229762" y="1508178"/>
                  <a:pt x="4081165" y="1512418"/>
                </a:cubicBezTo>
                <a:cubicBezTo>
                  <a:pt x="3119446" y="1423846"/>
                  <a:pt x="1194454" y="1493229"/>
                  <a:pt x="252075" y="1512418"/>
                </a:cubicBezTo>
                <a:cubicBezTo>
                  <a:pt x="104811" y="1520793"/>
                  <a:pt x="-13225" y="1378740"/>
                  <a:pt x="0" y="1260343"/>
                </a:cubicBezTo>
                <a:cubicBezTo>
                  <a:pt x="-30768" y="1041000"/>
                  <a:pt x="89976" y="418532"/>
                  <a:pt x="0" y="252075"/>
                </a:cubicBezTo>
                <a:close/>
              </a:path>
              <a:path w="4333240" h="1512418" stroke="0" extrusionOk="0">
                <a:moveTo>
                  <a:pt x="0" y="252075"/>
                </a:moveTo>
                <a:cubicBezTo>
                  <a:pt x="17200" y="122787"/>
                  <a:pt x="112327" y="1637"/>
                  <a:pt x="252075" y="0"/>
                </a:cubicBezTo>
                <a:cubicBezTo>
                  <a:pt x="1751793" y="-9402"/>
                  <a:pt x="2330476" y="-138905"/>
                  <a:pt x="4081165" y="0"/>
                </a:cubicBezTo>
                <a:cubicBezTo>
                  <a:pt x="4233286" y="-4524"/>
                  <a:pt x="4335158" y="119178"/>
                  <a:pt x="4333240" y="252075"/>
                </a:cubicBezTo>
                <a:cubicBezTo>
                  <a:pt x="4413232" y="417314"/>
                  <a:pt x="4369398" y="1114868"/>
                  <a:pt x="4333240" y="1260343"/>
                </a:cubicBezTo>
                <a:cubicBezTo>
                  <a:pt x="4355093" y="1412344"/>
                  <a:pt x="4219670" y="1526338"/>
                  <a:pt x="4081165" y="1512418"/>
                </a:cubicBezTo>
                <a:cubicBezTo>
                  <a:pt x="2804681" y="1490085"/>
                  <a:pt x="1479935" y="1430969"/>
                  <a:pt x="252075" y="1512418"/>
                </a:cubicBezTo>
                <a:cubicBezTo>
                  <a:pt x="110128" y="1521527"/>
                  <a:pt x="25283" y="1389573"/>
                  <a:pt x="0" y="1260343"/>
                </a:cubicBezTo>
                <a:cubicBezTo>
                  <a:pt x="77823" y="955644"/>
                  <a:pt x="16334" y="698802"/>
                  <a:pt x="0" y="252075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مساحة السطح</a:t>
            </a:r>
            <a:endParaRPr lang="he-IL" sz="8800" b="1" dirty="0">
              <a:solidFill>
                <a:srgbClr val="0070C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FAE7A55-FD3E-2199-3A47-ECA14844C387}"/>
              </a:ext>
            </a:extLst>
          </p:cNvPr>
          <p:cNvSpPr txBox="1"/>
          <p:nvPr/>
        </p:nvSpPr>
        <p:spPr>
          <a:xfrm>
            <a:off x="566737" y="4805746"/>
            <a:ext cx="110585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/>
              <a:t>هي المساحة الكليّة للجسم والذي يلامس البيئة الخارجيّة</a:t>
            </a:r>
            <a:endParaRPr lang="he-IL" sz="4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851F13D-73AB-5E4E-8D3F-AF999F6310BE}"/>
              </a:ext>
            </a:extLst>
          </p:cNvPr>
          <p:cNvSpPr txBox="1"/>
          <p:nvPr/>
        </p:nvSpPr>
        <p:spPr>
          <a:xfrm rot="2325564">
            <a:off x="9272380" y="582106"/>
            <a:ext cx="251460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b="1" dirty="0" err="1">
                <a:solidFill>
                  <a:srgbClr val="00B050"/>
                </a:solidFill>
                <a:highlight>
                  <a:srgbClr val="FFFF00"/>
                </a:highlight>
              </a:rPr>
              <a:t>بردو</a:t>
            </a:r>
            <a:endParaRPr lang="he-IL" sz="115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30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C958873-6AF5-D1EC-3957-6C8E6F83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595" y="1971617"/>
            <a:ext cx="2686050" cy="17049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786247-30C2-733A-F6AF-173BF957C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363" b="-4813"/>
          <a:stretch/>
        </p:blipFill>
        <p:spPr>
          <a:xfrm rot="9567201">
            <a:off x="9970546" y="4552297"/>
            <a:ext cx="1857862" cy="14912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0FF2A60-C7BB-94A7-957B-695F7E4D5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382" y="4197082"/>
            <a:ext cx="3243263" cy="229579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D8DCFEA-E31F-4822-D976-8C01DF31F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158" y="5006147"/>
            <a:ext cx="1758416" cy="132556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18B550B-0495-B662-57BE-21474119B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36" y="4528184"/>
            <a:ext cx="2937827" cy="2106367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371F91E-388C-A2D4-C5B7-1FA459E143A4}"/>
              </a:ext>
            </a:extLst>
          </p:cNvPr>
          <p:cNvSpPr/>
          <p:nvPr/>
        </p:nvSpPr>
        <p:spPr>
          <a:xfrm>
            <a:off x="4124960" y="414807"/>
            <a:ext cx="3942080" cy="1036320"/>
          </a:xfrm>
          <a:custGeom>
            <a:avLst/>
            <a:gdLst>
              <a:gd name="connsiteX0" fmla="*/ 0 w 3942080"/>
              <a:gd name="connsiteY0" fmla="*/ 172723 h 1036320"/>
              <a:gd name="connsiteX1" fmla="*/ 172723 w 3942080"/>
              <a:gd name="connsiteY1" fmla="*/ 0 h 1036320"/>
              <a:gd name="connsiteX2" fmla="*/ 3769357 w 3942080"/>
              <a:gd name="connsiteY2" fmla="*/ 0 h 1036320"/>
              <a:gd name="connsiteX3" fmla="*/ 3942080 w 3942080"/>
              <a:gd name="connsiteY3" fmla="*/ 172723 h 1036320"/>
              <a:gd name="connsiteX4" fmla="*/ 3942080 w 3942080"/>
              <a:gd name="connsiteY4" fmla="*/ 863597 h 1036320"/>
              <a:gd name="connsiteX5" fmla="*/ 3769357 w 3942080"/>
              <a:gd name="connsiteY5" fmla="*/ 1036320 h 1036320"/>
              <a:gd name="connsiteX6" fmla="*/ 172723 w 3942080"/>
              <a:gd name="connsiteY6" fmla="*/ 1036320 h 1036320"/>
              <a:gd name="connsiteX7" fmla="*/ 0 w 3942080"/>
              <a:gd name="connsiteY7" fmla="*/ 863597 h 1036320"/>
              <a:gd name="connsiteX8" fmla="*/ 0 w 3942080"/>
              <a:gd name="connsiteY8" fmla="*/ 172723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2080" h="1036320" fill="none" extrusionOk="0">
                <a:moveTo>
                  <a:pt x="0" y="172723"/>
                </a:moveTo>
                <a:cubicBezTo>
                  <a:pt x="7385" y="69372"/>
                  <a:pt x="72277" y="4881"/>
                  <a:pt x="172723" y="0"/>
                </a:cubicBezTo>
                <a:cubicBezTo>
                  <a:pt x="710701" y="22936"/>
                  <a:pt x="2063982" y="-134525"/>
                  <a:pt x="3769357" y="0"/>
                </a:cubicBezTo>
                <a:cubicBezTo>
                  <a:pt x="3865618" y="-3887"/>
                  <a:pt x="3926412" y="75385"/>
                  <a:pt x="3942080" y="172723"/>
                </a:cubicBezTo>
                <a:cubicBezTo>
                  <a:pt x="3998207" y="449803"/>
                  <a:pt x="3988298" y="681902"/>
                  <a:pt x="3942080" y="863597"/>
                </a:cubicBezTo>
                <a:cubicBezTo>
                  <a:pt x="3927085" y="955412"/>
                  <a:pt x="3879580" y="1029616"/>
                  <a:pt x="3769357" y="1036320"/>
                </a:cubicBezTo>
                <a:cubicBezTo>
                  <a:pt x="3249489" y="947748"/>
                  <a:pt x="638710" y="1017131"/>
                  <a:pt x="172723" y="1036320"/>
                </a:cubicBezTo>
                <a:cubicBezTo>
                  <a:pt x="69098" y="1044889"/>
                  <a:pt x="-10027" y="943204"/>
                  <a:pt x="0" y="863597"/>
                </a:cubicBezTo>
                <a:cubicBezTo>
                  <a:pt x="28410" y="592104"/>
                  <a:pt x="-4701" y="419557"/>
                  <a:pt x="0" y="172723"/>
                </a:cubicBezTo>
                <a:close/>
              </a:path>
              <a:path w="3942080" h="1036320" stroke="0" extrusionOk="0">
                <a:moveTo>
                  <a:pt x="0" y="172723"/>
                </a:moveTo>
                <a:cubicBezTo>
                  <a:pt x="16070" y="86608"/>
                  <a:pt x="73241" y="12600"/>
                  <a:pt x="172723" y="0"/>
                </a:cubicBezTo>
                <a:cubicBezTo>
                  <a:pt x="1510450" y="-9402"/>
                  <a:pt x="3027966" y="-138905"/>
                  <a:pt x="3769357" y="0"/>
                </a:cubicBezTo>
                <a:cubicBezTo>
                  <a:pt x="3870042" y="-1856"/>
                  <a:pt x="3945582" y="88874"/>
                  <a:pt x="3942080" y="172723"/>
                </a:cubicBezTo>
                <a:cubicBezTo>
                  <a:pt x="3984829" y="285311"/>
                  <a:pt x="3883202" y="770833"/>
                  <a:pt x="3942080" y="863597"/>
                </a:cubicBezTo>
                <a:cubicBezTo>
                  <a:pt x="3943900" y="960054"/>
                  <a:pt x="3864684" y="1037585"/>
                  <a:pt x="3769357" y="1036320"/>
                </a:cubicBezTo>
                <a:cubicBezTo>
                  <a:pt x="3105622" y="1013987"/>
                  <a:pt x="1305673" y="954871"/>
                  <a:pt x="172723" y="1036320"/>
                </a:cubicBezTo>
                <a:cubicBezTo>
                  <a:pt x="75313" y="1043054"/>
                  <a:pt x="8626" y="955582"/>
                  <a:pt x="0" y="863597"/>
                </a:cubicBezTo>
                <a:cubicBezTo>
                  <a:pt x="-10102" y="782911"/>
                  <a:pt x="-47741" y="332800"/>
                  <a:pt x="0" y="172723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مساحة السطح</a:t>
            </a:r>
            <a:endParaRPr lang="he-IL" sz="6600" b="1" dirty="0">
              <a:solidFill>
                <a:srgbClr val="0070C0"/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0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14251B-7B40-5138-9CEE-D7D1F35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62" y="4779578"/>
            <a:ext cx="11362875" cy="1734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>
                <a:latin typeface="+mj-lt"/>
              </a:rPr>
              <a:t>تقطيع الغذاء الى قطع أكثر يزيد من مساحة سطحها مما يؤدي الى تلامسها أكثر مع الإنزيمات المحللة للغذاء والعصارات الهاضمة.</a:t>
            </a:r>
            <a:endParaRPr lang="he-IL" sz="4000" dirty="0">
              <a:latin typeface="+mj-lt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7BBDCF3-245B-C731-4F21-2CCE3832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84" y="1211336"/>
            <a:ext cx="3901038" cy="27922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C0AA187-885D-0675-4D78-59524C68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2596" y="1923189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B3340-456E-D597-840B-4D30004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الفم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2E2C1A-1AED-5AF0-16EE-9E136A06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321870"/>
            <a:ext cx="3386137" cy="5088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14:cNvPr>
              <p14:cNvContentPartPr/>
              <p14:nvPr/>
            </p14:nvContentPartPr>
            <p14:xfrm>
              <a:off x="12357519" y="382965"/>
              <a:ext cx="5400" cy="34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879" y="373965"/>
                <a:ext cx="23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DF125D5C-AEC1-2155-75B5-9935DC39990F}"/>
                  </a:ext>
                </a:extLst>
              </p14:cNvPr>
              <p14:cNvContentPartPr/>
              <p14:nvPr/>
            </p14:nvContentPartPr>
            <p14:xfrm>
              <a:off x="6678812" y="2941845"/>
              <a:ext cx="1838520" cy="19908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DF125D5C-AEC1-2155-75B5-9935DC3999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0172" y="2932845"/>
                <a:ext cx="185616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69D6580E-004B-2607-11F7-4941BB95BC3E}"/>
              </a:ext>
            </a:extLst>
          </p:cNvPr>
          <p:cNvGrpSpPr/>
          <p:nvPr/>
        </p:nvGrpSpPr>
        <p:grpSpPr>
          <a:xfrm>
            <a:off x="4755332" y="2596245"/>
            <a:ext cx="1545480" cy="521280"/>
            <a:chOff x="4755332" y="2596245"/>
            <a:chExt cx="15454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דיו 6">
                  <a:extLst>
                    <a:ext uri="{FF2B5EF4-FFF2-40B4-BE49-F238E27FC236}">
                      <a16:creationId xmlns:a16="http://schemas.microsoft.com/office/drawing/2014/main" id="{EB875646-8D18-8A5D-70D1-93DD2048398C}"/>
                    </a:ext>
                  </a:extLst>
                </p14:cNvPr>
                <p14:cNvContentPartPr/>
                <p14:nvPr/>
              </p14:nvContentPartPr>
              <p14:xfrm>
                <a:off x="6255092" y="2737365"/>
                <a:ext cx="45720" cy="380160"/>
              </p14:xfrm>
            </p:contentPart>
          </mc:Choice>
          <mc:Fallback xmlns="">
            <p:pic>
              <p:nvPicPr>
                <p:cNvPr id="7" name="דיו 6">
                  <a:extLst>
                    <a:ext uri="{FF2B5EF4-FFF2-40B4-BE49-F238E27FC236}">
                      <a16:creationId xmlns:a16="http://schemas.microsoft.com/office/drawing/2014/main" id="{EB875646-8D18-8A5D-70D1-93DD204839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46092" y="2728365"/>
                  <a:ext cx="633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דיו 7">
                  <a:extLst>
                    <a:ext uri="{FF2B5EF4-FFF2-40B4-BE49-F238E27FC236}">
                      <a16:creationId xmlns:a16="http://schemas.microsoft.com/office/drawing/2014/main" id="{0EFD4059-346D-837F-6664-480EC5CB4E49}"/>
                    </a:ext>
                  </a:extLst>
                </p14:cNvPr>
                <p14:cNvContentPartPr/>
                <p14:nvPr/>
              </p14:nvContentPartPr>
              <p14:xfrm>
                <a:off x="5836412" y="2775885"/>
                <a:ext cx="309240" cy="307800"/>
              </p14:xfrm>
            </p:contentPart>
          </mc:Choice>
          <mc:Fallback xmlns="">
            <p:pic>
              <p:nvPicPr>
                <p:cNvPr id="8" name="דיו 7">
                  <a:extLst>
                    <a:ext uri="{FF2B5EF4-FFF2-40B4-BE49-F238E27FC236}">
                      <a16:creationId xmlns:a16="http://schemas.microsoft.com/office/drawing/2014/main" id="{0EFD4059-346D-837F-6664-480EC5CB4E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7772" y="2766885"/>
                  <a:ext cx="326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E1975350-A64B-5160-07EA-8CEBC65E390D}"/>
                    </a:ext>
                  </a:extLst>
                </p14:cNvPr>
                <p14:cNvContentPartPr/>
                <p14:nvPr/>
              </p14:nvContentPartPr>
              <p14:xfrm>
                <a:off x="5980772" y="2818005"/>
                <a:ext cx="5400" cy="246600"/>
              </p14:xfrm>
            </p:contentPart>
          </mc:Choice>
          <mc:Fallback xmlns=""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E1975350-A64B-5160-07EA-8CEBC65E39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71772" y="2809365"/>
                  <a:ext cx="23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1161BDD9-4A3E-6B5D-3BDF-1BC3CE3D4F4C}"/>
                    </a:ext>
                  </a:extLst>
                </p14:cNvPr>
                <p14:cNvContentPartPr/>
                <p14:nvPr/>
              </p14:nvContentPartPr>
              <p14:xfrm>
                <a:off x="5926412" y="2596245"/>
                <a:ext cx="74880" cy="115560"/>
              </p14:xfrm>
            </p:contentPart>
          </mc:Choice>
          <mc:Fallback xmlns=""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1161BDD9-4A3E-6B5D-3BDF-1BC3CE3D4F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17772" y="2587605"/>
                  <a:ext cx="92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E18A18DF-BB00-5859-E703-40024D8B4733}"/>
                    </a:ext>
                  </a:extLst>
                </p14:cNvPr>
                <p14:cNvContentPartPr/>
                <p14:nvPr/>
              </p14:nvContentPartPr>
              <p14:xfrm>
                <a:off x="5232332" y="2619285"/>
                <a:ext cx="579960" cy="359640"/>
              </p14:xfrm>
            </p:contentPart>
          </mc:Choice>
          <mc:Fallback xmlns=""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E18A18DF-BB00-5859-E703-40024D8B47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3332" y="2610285"/>
                  <a:ext cx="597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דיו 13">
                  <a:extLst>
                    <a:ext uri="{FF2B5EF4-FFF2-40B4-BE49-F238E27FC236}">
                      <a16:creationId xmlns:a16="http://schemas.microsoft.com/office/drawing/2014/main" id="{44E74948-3EBD-2E75-7A4D-AD83E3144460}"/>
                    </a:ext>
                  </a:extLst>
                </p14:cNvPr>
                <p14:cNvContentPartPr/>
                <p14:nvPr/>
              </p14:nvContentPartPr>
              <p14:xfrm>
                <a:off x="4755332" y="2747805"/>
                <a:ext cx="348840" cy="262440"/>
              </p14:xfrm>
            </p:contentPart>
          </mc:Choice>
          <mc:Fallback xmlns="">
            <p:pic>
              <p:nvPicPr>
                <p:cNvPr id="14" name="דיו 13">
                  <a:extLst>
                    <a:ext uri="{FF2B5EF4-FFF2-40B4-BE49-F238E27FC236}">
                      <a16:creationId xmlns:a16="http://schemas.microsoft.com/office/drawing/2014/main" id="{44E74948-3EBD-2E75-7A4D-AD83E3144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46332" y="2738805"/>
                  <a:ext cx="36648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EDCC8B8D-35F2-6D8B-E9E2-EEEF97F95FA7}"/>
                  </a:ext>
                </a:extLst>
              </p14:cNvPr>
              <p14:cNvContentPartPr/>
              <p14:nvPr/>
            </p14:nvContentPartPr>
            <p14:xfrm>
              <a:off x="6562892" y="4276725"/>
              <a:ext cx="2458080" cy="18612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EDCC8B8D-35F2-6D8B-E9E2-EEEF97F95F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4252" y="4268085"/>
                <a:ext cx="247572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867154DF-453D-0991-442F-7FE9B256052D}"/>
              </a:ext>
            </a:extLst>
          </p:cNvPr>
          <p:cNvGrpSpPr/>
          <p:nvPr/>
        </p:nvGrpSpPr>
        <p:grpSpPr>
          <a:xfrm>
            <a:off x="4974212" y="3849045"/>
            <a:ext cx="1345320" cy="441720"/>
            <a:chOff x="4974212" y="3849045"/>
            <a:chExt cx="13453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1917F259-128E-1D5D-21FD-57C8B355CBAB}"/>
                    </a:ext>
                  </a:extLst>
                </p14:cNvPr>
                <p14:cNvContentPartPr/>
                <p14:nvPr/>
              </p14:nvContentPartPr>
              <p14:xfrm>
                <a:off x="6295052" y="3938325"/>
                <a:ext cx="24480" cy="298800"/>
              </p14:xfrm>
            </p:contentPart>
          </mc:Choice>
          <mc:Fallback xmlns=""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1917F259-128E-1D5D-21FD-57C8B355CB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6412" y="3929685"/>
                  <a:ext cx="4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דיו 17">
                  <a:extLst>
                    <a:ext uri="{FF2B5EF4-FFF2-40B4-BE49-F238E27FC236}">
                      <a16:creationId xmlns:a16="http://schemas.microsoft.com/office/drawing/2014/main" id="{7485368B-544D-0533-BE4E-D935734F0D74}"/>
                    </a:ext>
                  </a:extLst>
                </p14:cNvPr>
                <p14:cNvContentPartPr/>
                <p14:nvPr/>
              </p14:nvContentPartPr>
              <p14:xfrm>
                <a:off x="5441852" y="3883965"/>
                <a:ext cx="763200" cy="406800"/>
              </p14:xfrm>
            </p:contentPart>
          </mc:Choice>
          <mc:Fallback xmlns="">
            <p:pic>
              <p:nvPicPr>
                <p:cNvPr id="18" name="דיו 17">
                  <a:extLst>
                    <a:ext uri="{FF2B5EF4-FFF2-40B4-BE49-F238E27FC236}">
                      <a16:creationId xmlns:a16="http://schemas.microsoft.com/office/drawing/2014/main" id="{7485368B-544D-0533-BE4E-D935734F0D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33212" y="3875325"/>
                  <a:ext cx="780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E066A433-21ED-DC9D-8F7E-0AB3380CB733}"/>
                    </a:ext>
                  </a:extLst>
                </p14:cNvPr>
                <p14:cNvContentPartPr/>
                <p14:nvPr/>
              </p14:nvContentPartPr>
              <p14:xfrm>
                <a:off x="4974212" y="4026165"/>
                <a:ext cx="330120" cy="235440"/>
              </p14:xfrm>
            </p:contentPart>
          </mc:Choice>
          <mc:Fallback xmlns=""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E066A433-21ED-DC9D-8F7E-0AB3380CB7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65212" y="4017165"/>
                  <a:ext cx="347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דיו 19">
                  <a:extLst>
                    <a:ext uri="{FF2B5EF4-FFF2-40B4-BE49-F238E27FC236}">
                      <a16:creationId xmlns:a16="http://schemas.microsoft.com/office/drawing/2014/main" id="{98C9412D-53BE-53B6-EBA7-DEE9F67C2F04}"/>
                    </a:ext>
                  </a:extLst>
                </p14:cNvPr>
                <p14:cNvContentPartPr/>
                <p14:nvPr/>
              </p14:nvContentPartPr>
              <p14:xfrm>
                <a:off x="5153852" y="4126965"/>
                <a:ext cx="25560" cy="360"/>
              </p14:xfrm>
            </p:contentPart>
          </mc:Choice>
          <mc:Fallback xmlns="">
            <p:pic>
              <p:nvPicPr>
                <p:cNvPr id="20" name="דיו 19">
                  <a:extLst>
                    <a:ext uri="{FF2B5EF4-FFF2-40B4-BE49-F238E27FC236}">
                      <a16:creationId xmlns:a16="http://schemas.microsoft.com/office/drawing/2014/main" id="{98C9412D-53BE-53B6-EBA7-DEE9F67C2F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45212" y="4117965"/>
                  <a:ext cx="4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דיו 21">
                  <a:extLst>
                    <a:ext uri="{FF2B5EF4-FFF2-40B4-BE49-F238E27FC236}">
                      <a16:creationId xmlns:a16="http://schemas.microsoft.com/office/drawing/2014/main" id="{4BD120B2-0F29-4CC2-B275-C64E16474467}"/>
                    </a:ext>
                  </a:extLst>
                </p14:cNvPr>
                <p14:cNvContentPartPr/>
                <p14:nvPr/>
              </p14:nvContentPartPr>
              <p14:xfrm>
                <a:off x="5935412" y="3849045"/>
                <a:ext cx="90720" cy="64800"/>
              </p14:xfrm>
            </p:contentPart>
          </mc:Choice>
          <mc:Fallback xmlns="">
            <p:pic>
              <p:nvPicPr>
                <p:cNvPr id="22" name="דיו 21">
                  <a:extLst>
                    <a:ext uri="{FF2B5EF4-FFF2-40B4-BE49-F238E27FC236}">
                      <a16:creationId xmlns:a16="http://schemas.microsoft.com/office/drawing/2014/main" id="{4BD120B2-0F29-4CC2-B275-C64E164744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26772" y="384040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דיו 23">
                <a:extLst>
                  <a:ext uri="{FF2B5EF4-FFF2-40B4-BE49-F238E27FC236}">
                    <a16:creationId xmlns:a16="http://schemas.microsoft.com/office/drawing/2014/main" id="{FBDDE62B-C74C-88B5-6C1B-DA2B667CE32F}"/>
                  </a:ext>
                </a:extLst>
              </p14:cNvPr>
              <p14:cNvContentPartPr/>
              <p14:nvPr/>
            </p14:nvContentPartPr>
            <p14:xfrm>
              <a:off x="6554252" y="3657165"/>
              <a:ext cx="2276640" cy="193320"/>
            </p14:xfrm>
          </p:contentPart>
        </mc:Choice>
        <mc:Fallback xmlns="">
          <p:pic>
            <p:nvPicPr>
              <p:cNvPr id="24" name="דיו 23">
                <a:extLst>
                  <a:ext uri="{FF2B5EF4-FFF2-40B4-BE49-F238E27FC236}">
                    <a16:creationId xmlns:a16="http://schemas.microsoft.com/office/drawing/2014/main" id="{FBDDE62B-C74C-88B5-6C1B-DA2B667CE3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612" y="3648165"/>
                <a:ext cx="22942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38B12BBA-6D99-8E5B-5B70-8416D08D3771}"/>
              </a:ext>
            </a:extLst>
          </p:cNvPr>
          <p:cNvGrpSpPr/>
          <p:nvPr/>
        </p:nvGrpSpPr>
        <p:grpSpPr>
          <a:xfrm>
            <a:off x="5070897" y="3176565"/>
            <a:ext cx="1275480" cy="507600"/>
            <a:chOff x="5059172" y="3207525"/>
            <a:chExt cx="12754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דיו 24">
                  <a:extLst>
                    <a:ext uri="{FF2B5EF4-FFF2-40B4-BE49-F238E27FC236}">
                      <a16:creationId xmlns:a16="http://schemas.microsoft.com/office/drawing/2014/main" id="{C593B29D-4A4C-B301-3BF5-A2DA2DAA4036}"/>
                    </a:ext>
                  </a:extLst>
                </p14:cNvPr>
                <p14:cNvContentPartPr/>
                <p14:nvPr/>
              </p14:nvContentPartPr>
              <p14:xfrm>
                <a:off x="6319172" y="3352965"/>
                <a:ext cx="15480" cy="305280"/>
              </p14:xfrm>
            </p:contentPart>
          </mc:Choice>
          <mc:Fallback xmlns="">
            <p:pic>
              <p:nvPicPr>
                <p:cNvPr id="25" name="דיו 24">
                  <a:extLst>
                    <a:ext uri="{FF2B5EF4-FFF2-40B4-BE49-F238E27FC236}">
                      <a16:creationId xmlns:a16="http://schemas.microsoft.com/office/drawing/2014/main" id="{C593B29D-4A4C-B301-3BF5-A2DA2DAA40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10532" y="3344325"/>
                  <a:ext cx="33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0F676F3F-5772-5A1F-F9FE-112266E90800}"/>
                    </a:ext>
                  </a:extLst>
                </p14:cNvPr>
                <p14:cNvContentPartPr/>
                <p14:nvPr/>
              </p14:nvContentPartPr>
              <p14:xfrm>
                <a:off x="5566052" y="3353685"/>
                <a:ext cx="668880" cy="325080"/>
              </p14:xfrm>
            </p:contentPart>
          </mc:Choice>
          <mc:Fallback xmlns=""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0F676F3F-5772-5A1F-F9FE-112266E908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7412" y="3344685"/>
                  <a:ext cx="686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דיו 26">
                  <a:extLst>
                    <a:ext uri="{FF2B5EF4-FFF2-40B4-BE49-F238E27FC236}">
                      <a16:creationId xmlns:a16="http://schemas.microsoft.com/office/drawing/2014/main" id="{2E4E0125-994E-5ECB-97A7-EEBD409AD7BD}"/>
                    </a:ext>
                  </a:extLst>
                </p14:cNvPr>
                <p14:cNvContentPartPr/>
                <p14:nvPr/>
              </p14:nvContentPartPr>
              <p14:xfrm>
                <a:off x="5059172" y="3476805"/>
                <a:ext cx="403560" cy="124200"/>
              </p14:xfrm>
            </p:contentPart>
          </mc:Choice>
          <mc:Fallback xmlns="">
            <p:pic>
              <p:nvPicPr>
                <p:cNvPr id="27" name="דיו 26">
                  <a:extLst>
                    <a:ext uri="{FF2B5EF4-FFF2-40B4-BE49-F238E27FC236}">
                      <a16:creationId xmlns:a16="http://schemas.microsoft.com/office/drawing/2014/main" id="{2E4E0125-994E-5ECB-97A7-EEBD409AD7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50532" y="3467805"/>
                  <a:ext cx="421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דיו 27">
                  <a:extLst>
                    <a:ext uri="{FF2B5EF4-FFF2-40B4-BE49-F238E27FC236}">
                      <a16:creationId xmlns:a16="http://schemas.microsoft.com/office/drawing/2014/main" id="{3BD47355-34E0-5846-BA4E-D022689DBEC6}"/>
                    </a:ext>
                  </a:extLst>
                </p14:cNvPr>
                <p14:cNvContentPartPr/>
                <p14:nvPr/>
              </p14:nvContentPartPr>
              <p14:xfrm>
                <a:off x="5243492" y="3705045"/>
                <a:ext cx="5400" cy="10080"/>
              </p14:xfrm>
            </p:contentPart>
          </mc:Choice>
          <mc:Fallback xmlns="">
            <p:pic>
              <p:nvPicPr>
                <p:cNvPr id="28" name="דיו 27">
                  <a:extLst>
                    <a:ext uri="{FF2B5EF4-FFF2-40B4-BE49-F238E27FC236}">
                      <a16:creationId xmlns:a16="http://schemas.microsoft.com/office/drawing/2014/main" id="{3BD47355-34E0-5846-BA4E-D022689DB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34492" y="3696045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דיו 29">
                  <a:extLst>
                    <a:ext uri="{FF2B5EF4-FFF2-40B4-BE49-F238E27FC236}">
                      <a16:creationId xmlns:a16="http://schemas.microsoft.com/office/drawing/2014/main" id="{E78D7837-07B4-C36B-E69A-D5BB9A5EC90D}"/>
                    </a:ext>
                  </a:extLst>
                </p14:cNvPr>
                <p14:cNvContentPartPr/>
                <p14:nvPr/>
              </p14:nvContentPartPr>
              <p14:xfrm>
                <a:off x="6045932" y="3303285"/>
                <a:ext cx="39600" cy="61560"/>
              </p14:xfrm>
            </p:contentPart>
          </mc:Choice>
          <mc:Fallback xmlns="">
            <p:pic>
              <p:nvPicPr>
                <p:cNvPr id="30" name="דיו 29">
                  <a:extLst>
                    <a:ext uri="{FF2B5EF4-FFF2-40B4-BE49-F238E27FC236}">
                      <a16:creationId xmlns:a16="http://schemas.microsoft.com/office/drawing/2014/main" id="{E78D7837-07B4-C36B-E69A-D5BB9A5EC9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36932" y="3294285"/>
                  <a:ext cx="57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דיו 30">
                  <a:extLst>
                    <a:ext uri="{FF2B5EF4-FFF2-40B4-BE49-F238E27FC236}">
                      <a16:creationId xmlns:a16="http://schemas.microsoft.com/office/drawing/2014/main" id="{DF773086-9201-9B34-7234-221836EFD8CE}"/>
                    </a:ext>
                  </a:extLst>
                </p14:cNvPr>
                <p14:cNvContentPartPr/>
                <p14:nvPr/>
              </p14:nvContentPartPr>
              <p14:xfrm>
                <a:off x="5935412" y="3207525"/>
                <a:ext cx="130320" cy="74160"/>
              </p14:xfrm>
            </p:contentPart>
          </mc:Choice>
          <mc:Fallback xmlns="">
            <p:pic>
              <p:nvPicPr>
                <p:cNvPr id="31" name="דיו 30">
                  <a:extLst>
                    <a:ext uri="{FF2B5EF4-FFF2-40B4-BE49-F238E27FC236}">
                      <a16:creationId xmlns:a16="http://schemas.microsoft.com/office/drawing/2014/main" id="{DF773086-9201-9B34-7234-221836EFD8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26772" y="3198525"/>
                  <a:ext cx="14796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67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B3340-456E-D597-840B-4D30004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الفم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2E2C1A-1AED-5AF0-16EE-9E136A06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321870"/>
            <a:ext cx="3386137" cy="5088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14:cNvPr>
              <p14:cNvContentPartPr/>
              <p14:nvPr/>
            </p14:nvContentPartPr>
            <p14:xfrm>
              <a:off x="12357519" y="382965"/>
              <a:ext cx="5400" cy="34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519" y="373965"/>
                <a:ext cx="23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DF125D5C-AEC1-2155-75B5-9935DC39990F}"/>
                  </a:ext>
                </a:extLst>
              </p14:cNvPr>
              <p14:cNvContentPartPr/>
              <p14:nvPr/>
            </p14:nvContentPartPr>
            <p14:xfrm>
              <a:off x="6678812" y="2941845"/>
              <a:ext cx="1838520" cy="19908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DF125D5C-AEC1-2155-75B5-9935DC3999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9812" y="2932845"/>
                <a:ext cx="185616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69D6580E-004B-2607-11F7-4941BB95BC3E}"/>
              </a:ext>
            </a:extLst>
          </p:cNvPr>
          <p:cNvGrpSpPr/>
          <p:nvPr/>
        </p:nvGrpSpPr>
        <p:grpSpPr>
          <a:xfrm>
            <a:off x="4755332" y="2596245"/>
            <a:ext cx="1545480" cy="521280"/>
            <a:chOff x="4755332" y="2596245"/>
            <a:chExt cx="15454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דיו 6">
                  <a:extLst>
                    <a:ext uri="{FF2B5EF4-FFF2-40B4-BE49-F238E27FC236}">
                      <a16:creationId xmlns:a16="http://schemas.microsoft.com/office/drawing/2014/main" id="{EB875646-8D18-8A5D-70D1-93DD2048398C}"/>
                    </a:ext>
                  </a:extLst>
                </p14:cNvPr>
                <p14:cNvContentPartPr/>
                <p14:nvPr/>
              </p14:nvContentPartPr>
              <p14:xfrm>
                <a:off x="6255092" y="2737365"/>
                <a:ext cx="45720" cy="380160"/>
              </p14:xfrm>
            </p:contentPart>
          </mc:Choice>
          <mc:Fallback xmlns="">
            <p:pic>
              <p:nvPicPr>
                <p:cNvPr id="7" name="דיו 6">
                  <a:extLst>
                    <a:ext uri="{FF2B5EF4-FFF2-40B4-BE49-F238E27FC236}">
                      <a16:creationId xmlns:a16="http://schemas.microsoft.com/office/drawing/2014/main" id="{EB875646-8D18-8A5D-70D1-93DD204839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46092" y="2728365"/>
                  <a:ext cx="633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דיו 7">
                  <a:extLst>
                    <a:ext uri="{FF2B5EF4-FFF2-40B4-BE49-F238E27FC236}">
                      <a16:creationId xmlns:a16="http://schemas.microsoft.com/office/drawing/2014/main" id="{0EFD4059-346D-837F-6664-480EC5CB4E49}"/>
                    </a:ext>
                  </a:extLst>
                </p14:cNvPr>
                <p14:cNvContentPartPr/>
                <p14:nvPr/>
              </p14:nvContentPartPr>
              <p14:xfrm>
                <a:off x="5836412" y="2775885"/>
                <a:ext cx="309240" cy="307800"/>
              </p14:xfrm>
            </p:contentPart>
          </mc:Choice>
          <mc:Fallback xmlns="">
            <p:pic>
              <p:nvPicPr>
                <p:cNvPr id="8" name="דיו 7">
                  <a:extLst>
                    <a:ext uri="{FF2B5EF4-FFF2-40B4-BE49-F238E27FC236}">
                      <a16:creationId xmlns:a16="http://schemas.microsoft.com/office/drawing/2014/main" id="{0EFD4059-346D-837F-6664-480EC5CB4E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7412" y="2766885"/>
                  <a:ext cx="326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E1975350-A64B-5160-07EA-8CEBC65E390D}"/>
                    </a:ext>
                  </a:extLst>
                </p14:cNvPr>
                <p14:cNvContentPartPr/>
                <p14:nvPr/>
              </p14:nvContentPartPr>
              <p14:xfrm>
                <a:off x="5980772" y="2818005"/>
                <a:ext cx="5400" cy="246600"/>
              </p14:xfrm>
            </p:contentPart>
          </mc:Choice>
          <mc:Fallback xmlns=""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E1975350-A64B-5160-07EA-8CEBC65E39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71772" y="2809005"/>
                  <a:ext cx="23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1161BDD9-4A3E-6B5D-3BDF-1BC3CE3D4F4C}"/>
                    </a:ext>
                  </a:extLst>
                </p14:cNvPr>
                <p14:cNvContentPartPr/>
                <p14:nvPr/>
              </p14:nvContentPartPr>
              <p14:xfrm>
                <a:off x="5926412" y="2596245"/>
                <a:ext cx="74880" cy="115560"/>
              </p14:xfrm>
            </p:contentPart>
          </mc:Choice>
          <mc:Fallback xmlns=""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1161BDD9-4A3E-6B5D-3BDF-1BC3CE3D4F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17369" y="2587217"/>
                  <a:ext cx="92605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E18A18DF-BB00-5859-E703-40024D8B4733}"/>
                    </a:ext>
                  </a:extLst>
                </p14:cNvPr>
                <p14:cNvContentPartPr/>
                <p14:nvPr/>
              </p14:nvContentPartPr>
              <p14:xfrm>
                <a:off x="5232332" y="2619285"/>
                <a:ext cx="579960" cy="359640"/>
              </p14:xfrm>
            </p:contentPart>
          </mc:Choice>
          <mc:Fallback xmlns=""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E18A18DF-BB00-5859-E703-40024D8B47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3332" y="2610285"/>
                  <a:ext cx="597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דיו 13">
                  <a:extLst>
                    <a:ext uri="{FF2B5EF4-FFF2-40B4-BE49-F238E27FC236}">
                      <a16:creationId xmlns:a16="http://schemas.microsoft.com/office/drawing/2014/main" id="{44E74948-3EBD-2E75-7A4D-AD83E3144460}"/>
                    </a:ext>
                  </a:extLst>
                </p14:cNvPr>
                <p14:cNvContentPartPr/>
                <p14:nvPr/>
              </p14:nvContentPartPr>
              <p14:xfrm>
                <a:off x="4755332" y="2747805"/>
                <a:ext cx="348840" cy="262440"/>
              </p14:xfrm>
            </p:contentPart>
          </mc:Choice>
          <mc:Fallback xmlns="">
            <p:pic>
              <p:nvPicPr>
                <p:cNvPr id="14" name="דיו 13">
                  <a:extLst>
                    <a:ext uri="{FF2B5EF4-FFF2-40B4-BE49-F238E27FC236}">
                      <a16:creationId xmlns:a16="http://schemas.microsoft.com/office/drawing/2014/main" id="{44E74948-3EBD-2E75-7A4D-AD83E3144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46341" y="2738805"/>
                  <a:ext cx="366462" cy="280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74FC1A71-6B5F-DFFB-13ED-CA541606D93B}"/>
              </a:ext>
            </a:extLst>
          </p:cNvPr>
          <p:cNvSpPr/>
          <p:nvPr/>
        </p:nvSpPr>
        <p:spPr>
          <a:xfrm>
            <a:off x="248478" y="3429000"/>
            <a:ext cx="5267739" cy="1325563"/>
          </a:xfrm>
          <a:custGeom>
            <a:avLst/>
            <a:gdLst>
              <a:gd name="connsiteX0" fmla="*/ 0 w 5267739"/>
              <a:gd name="connsiteY0" fmla="*/ 220932 h 1325563"/>
              <a:gd name="connsiteX1" fmla="*/ 220932 w 5267739"/>
              <a:gd name="connsiteY1" fmla="*/ 0 h 1325563"/>
              <a:gd name="connsiteX2" fmla="*/ 958601 w 5267739"/>
              <a:gd name="connsiteY2" fmla="*/ 0 h 1325563"/>
              <a:gd name="connsiteX3" fmla="*/ 1696271 w 5267739"/>
              <a:gd name="connsiteY3" fmla="*/ 0 h 1325563"/>
              <a:gd name="connsiteX4" fmla="*/ 2240905 w 5267739"/>
              <a:gd name="connsiteY4" fmla="*/ 0 h 1325563"/>
              <a:gd name="connsiteX5" fmla="*/ 2785540 w 5267739"/>
              <a:gd name="connsiteY5" fmla="*/ 0 h 1325563"/>
              <a:gd name="connsiteX6" fmla="*/ 3330174 w 5267739"/>
              <a:gd name="connsiteY6" fmla="*/ 0 h 1325563"/>
              <a:gd name="connsiteX7" fmla="*/ 3923068 w 5267739"/>
              <a:gd name="connsiteY7" fmla="*/ 0 h 1325563"/>
              <a:gd name="connsiteX8" fmla="*/ 5046807 w 5267739"/>
              <a:gd name="connsiteY8" fmla="*/ 0 h 1325563"/>
              <a:gd name="connsiteX9" fmla="*/ 5267739 w 5267739"/>
              <a:gd name="connsiteY9" fmla="*/ 220932 h 1325563"/>
              <a:gd name="connsiteX10" fmla="*/ 5267739 w 5267739"/>
              <a:gd name="connsiteY10" fmla="*/ 680455 h 1325563"/>
              <a:gd name="connsiteX11" fmla="*/ 5267739 w 5267739"/>
              <a:gd name="connsiteY11" fmla="*/ 1104631 h 1325563"/>
              <a:gd name="connsiteX12" fmla="*/ 5046807 w 5267739"/>
              <a:gd name="connsiteY12" fmla="*/ 1325563 h 1325563"/>
              <a:gd name="connsiteX13" fmla="*/ 4260879 w 5267739"/>
              <a:gd name="connsiteY13" fmla="*/ 1325563 h 1325563"/>
              <a:gd name="connsiteX14" fmla="*/ 3619727 w 5267739"/>
              <a:gd name="connsiteY14" fmla="*/ 1325563 h 1325563"/>
              <a:gd name="connsiteX15" fmla="*/ 3026834 w 5267739"/>
              <a:gd name="connsiteY15" fmla="*/ 1325563 h 1325563"/>
              <a:gd name="connsiteX16" fmla="*/ 2433940 w 5267739"/>
              <a:gd name="connsiteY16" fmla="*/ 1325563 h 1325563"/>
              <a:gd name="connsiteX17" fmla="*/ 1648012 w 5267739"/>
              <a:gd name="connsiteY17" fmla="*/ 1325563 h 1325563"/>
              <a:gd name="connsiteX18" fmla="*/ 1006860 w 5267739"/>
              <a:gd name="connsiteY18" fmla="*/ 1325563 h 1325563"/>
              <a:gd name="connsiteX19" fmla="*/ 220932 w 5267739"/>
              <a:gd name="connsiteY19" fmla="*/ 1325563 h 1325563"/>
              <a:gd name="connsiteX20" fmla="*/ 0 w 5267739"/>
              <a:gd name="connsiteY20" fmla="*/ 1104631 h 1325563"/>
              <a:gd name="connsiteX21" fmla="*/ 0 w 5267739"/>
              <a:gd name="connsiteY21" fmla="*/ 653945 h 1325563"/>
              <a:gd name="connsiteX22" fmla="*/ 0 w 5267739"/>
              <a:gd name="connsiteY22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67739" h="1325563" fill="none" extrusionOk="0">
                <a:moveTo>
                  <a:pt x="0" y="220932"/>
                </a:moveTo>
                <a:cubicBezTo>
                  <a:pt x="-1567" y="74319"/>
                  <a:pt x="122004" y="12917"/>
                  <a:pt x="220932" y="0"/>
                </a:cubicBezTo>
                <a:cubicBezTo>
                  <a:pt x="376823" y="18549"/>
                  <a:pt x="742012" y="4295"/>
                  <a:pt x="958601" y="0"/>
                </a:cubicBezTo>
                <a:cubicBezTo>
                  <a:pt x="1175190" y="-4295"/>
                  <a:pt x="1451327" y="11703"/>
                  <a:pt x="1696271" y="0"/>
                </a:cubicBezTo>
                <a:cubicBezTo>
                  <a:pt x="1941215" y="-11703"/>
                  <a:pt x="2017816" y="-12420"/>
                  <a:pt x="2240905" y="0"/>
                </a:cubicBezTo>
                <a:cubicBezTo>
                  <a:pt x="2463994" y="12420"/>
                  <a:pt x="2660038" y="14750"/>
                  <a:pt x="2785540" y="0"/>
                </a:cubicBezTo>
                <a:cubicBezTo>
                  <a:pt x="2911043" y="-14750"/>
                  <a:pt x="3097073" y="-5609"/>
                  <a:pt x="3330174" y="0"/>
                </a:cubicBezTo>
                <a:cubicBezTo>
                  <a:pt x="3563275" y="5609"/>
                  <a:pt x="3645983" y="19112"/>
                  <a:pt x="3923068" y="0"/>
                </a:cubicBezTo>
                <a:cubicBezTo>
                  <a:pt x="4200153" y="-19112"/>
                  <a:pt x="4596953" y="52800"/>
                  <a:pt x="5046807" y="0"/>
                </a:cubicBezTo>
                <a:cubicBezTo>
                  <a:pt x="5163944" y="-3483"/>
                  <a:pt x="5268585" y="112127"/>
                  <a:pt x="5267739" y="220932"/>
                </a:cubicBezTo>
                <a:cubicBezTo>
                  <a:pt x="5281823" y="313772"/>
                  <a:pt x="5282535" y="507412"/>
                  <a:pt x="5267739" y="680455"/>
                </a:cubicBezTo>
                <a:cubicBezTo>
                  <a:pt x="5252943" y="853498"/>
                  <a:pt x="5271815" y="912399"/>
                  <a:pt x="5267739" y="1104631"/>
                </a:cubicBezTo>
                <a:cubicBezTo>
                  <a:pt x="5277918" y="1218397"/>
                  <a:pt x="5157061" y="1322218"/>
                  <a:pt x="5046807" y="1325563"/>
                </a:cubicBezTo>
                <a:cubicBezTo>
                  <a:pt x="4654149" y="1337976"/>
                  <a:pt x="4477180" y="1299452"/>
                  <a:pt x="4260879" y="1325563"/>
                </a:cubicBezTo>
                <a:cubicBezTo>
                  <a:pt x="4044578" y="1351674"/>
                  <a:pt x="3768982" y="1341244"/>
                  <a:pt x="3619727" y="1325563"/>
                </a:cubicBezTo>
                <a:cubicBezTo>
                  <a:pt x="3470472" y="1309882"/>
                  <a:pt x="3201008" y="1352337"/>
                  <a:pt x="3026834" y="1325563"/>
                </a:cubicBezTo>
                <a:cubicBezTo>
                  <a:pt x="2852660" y="1298789"/>
                  <a:pt x="2709493" y="1327592"/>
                  <a:pt x="2433940" y="1325563"/>
                </a:cubicBezTo>
                <a:cubicBezTo>
                  <a:pt x="2158387" y="1323534"/>
                  <a:pt x="1832789" y="1323270"/>
                  <a:pt x="1648012" y="1325563"/>
                </a:cubicBezTo>
                <a:cubicBezTo>
                  <a:pt x="1463235" y="1327856"/>
                  <a:pt x="1274712" y="1329253"/>
                  <a:pt x="1006860" y="1325563"/>
                </a:cubicBezTo>
                <a:cubicBezTo>
                  <a:pt x="739008" y="1321873"/>
                  <a:pt x="590483" y="1295045"/>
                  <a:pt x="220932" y="1325563"/>
                </a:cubicBezTo>
                <a:cubicBezTo>
                  <a:pt x="93047" y="1329737"/>
                  <a:pt x="18205" y="1219795"/>
                  <a:pt x="0" y="1104631"/>
                </a:cubicBezTo>
                <a:cubicBezTo>
                  <a:pt x="-8977" y="896003"/>
                  <a:pt x="17591" y="871459"/>
                  <a:pt x="0" y="653945"/>
                </a:cubicBezTo>
                <a:cubicBezTo>
                  <a:pt x="-17591" y="436431"/>
                  <a:pt x="-1204" y="430382"/>
                  <a:pt x="0" y="220932"/>
                </a:cubicBezTo>
                <a:close/>
              </a:path>
              <a:path w="5267739" h="1325563" stroke="0" extrusionOk="0">
                <a:moveTo>
                  <a:pt x="0" y="220932"/>
                </a:moveTo>
                <a:cubicBezTo>
                  <a:pt x="8771" y="120274"/>
                  <a:pt x="93750" y="6668"/>
                  <a:pt x="220932" y="0"/>
                </a:cubicBezTo>
                <a:cubicBezTo>
                  <a:pt x="353308" y="-512"/>
                  <a:pt x="642558" y="-26314"/>
                  <a:pt x="765566" y="0"/>
                </a:cubicBezTo>
                <a:cubicBezTo>
                  <a:pt x="888574" y="26314"/>
                  <a:pt x="1299375" y="-7435"/>
                  <a:pt x="1454977" y="0"/>
                </a:cubicBezTo>
                <a:cubicBezTo>
                  <a:pt x="1610579" y="7435"/>
                  <a:pt x="1972960" y="24892"/>
                  <a:pt x="2192647" y="0"/>
                </a:cubicBezTo>
                <a:cubicBezTo>
                  <a:pt x="2412334" y="-24892"/>
                  <a:pt x="2546286" y="-9257"/>
                  <a:pt x="2737281" y="0"/>
                </a:cubicBezTo>
                <a:cubicBezTo>
                  <a:pt x="2928276" y="9257"/>
                  <a:pt x="3119197" y="-26672"/>
                  <a:pt x="3330174" y="0"/>
                </a:cubicBezTo>
                <a:cubicBezTo>
                  <a:pt x="3541151" y="26672"/>
                  <a:pt x="3676744" y="-10459"/>
                  <a:pt x="3923068" y="0"/>
                </a:cubicBezTo>
                <a:cubicBezTo>
                  <a:pt x="4169392" y="10459"/>
                  <a:pt x="4657610" y="-54082"/>
                  <a:pt x="5046807" y="0"/>
                </a:cubicBezTo>
                <a:cubicBezTo>
                  <a:pt x="5170943" y="12824"/>
                  <a:pt x="5264586" y="93795"/>
                  <a:pt x="5267739" y="220932"/>
                </a:cubicBezTo>
                <a:cubicBezTo>
                  <a:pt x="5280032" y="333634"/>
                  <a:pt x="5260076" y="498032"/>
                  <a:pt x="5267739" y="653945"/>
                </a:cubicBezTo>
                <a:cubicBezTo>
                  <a:pt x="5275402" y="809858"/>
                  <a:pt x="5245733" y="917256"/>
                  <a:pt x="5267739" y="1104631"/>
                </a:cubicBezTo>
                <a:cubicBezTo>
                  <a:pt x="5262223" y="1241262"/>
                  <a:pt x="5158314" y="1308143"/>
                  <a:pt x="5046807" y="1325563"/>
                </a:cubicBezTo>
                <a:cubicBezTo>
                  <a:pt x="4877230" y="1297777"/>
                  <a:pt x="4625483" y="1291129"/>
                  <a:pt x="4357396" y="1325563"/>
                </a:cubicBezTo>
                <a:cubicBezTo>
                  <a:pt x="4089309" y="1359997"/>
                  <a:pt x="3850872" y="1308262"/>
                  <a:pt x="3571468" y="1325563"/>
                </a:cubicBezTo>
                <a:cubicBezTo>
                  <a:pt x="3292064" y="1342864"/>
                  <a:pt x="3159525" y="1312088"/>
                  <a:pt x="2833799" y="1325563"/>
                </a:cubicBezTo>
                <a:cubicBezTo>
                  <a:pt x="2508073" y="1339038"/>
                  <a:pt x="2353698" y="1356670"/>
                  <a:pt x="2144388" y="1325563"/>
                </a:cubicBezTo>
                <a:cubicBezTo>
                  <a:pt x="1935078" y="1294456"/>
                  <a:pt x="1718801" y="1355978"/>
                  <a:pt x="1406718" y="1325563"/>
                </a:cubicBezTo>
                <a:cubicBezTo>
                  <a:pt x="1094635" y="1295149"/>
                  <a:pt x="786880" y="1353943"/>
                  <a:pt x="220932" y="1325563"/>
                </a:cubicBezTo>
                <a:cubicBezTo>
                  <a:pt x="92140" y="1311807"/>
                  <a:pt x="3898" y="1225988"/>
                  <a:pt x="0" y="1104631"/>
                </a:cubicBezTo>
                <a:cubicBezTo>
                  <a:pt x="-7351" y="909267"/>
                  <a:pt x="4062" y="763466"/>
                  <a:pt x="0" y="662782"/>
                </a:cubicBezTo>
                <a:cubicBezTo>
                  <a:pt x="-4062" y="562098"/>
                  <a:pt x="-7260" y="394707"/>
                  <a:pt x="0" y="220932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375443068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عن طريقها يتم طحن الغذاء الى قطع صغيرة</a:t>
            </a:r>
            <a:endParaRPr lang="he-I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4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B3340-456E-D597-840B-4D30004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الفم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2E2C1A-1AED-5AF0-16EE-9E136A06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321870"/>
            <a:ext cx="3386137" cy="5088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14:cNvPr>
              <p14:cNvContentPartPr/>
              <p14:nvPr/>
            </p14:nvContentPartPr>
            <p14:xfrm>
              <a:off x="12357519" y="382965"/>
              <a:ext cx="5400" cy="34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519" y="373965"/>
                <a:ext cx="23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דיו 23">
                <a:extLst>
                  <a:ext uri="{FF2B5EF4-FFF2-40B4-BE49-F238E27FC236}">
                    <a16:creationId xmlns:a16="http://schemas.microsoft.com/office/drawing/2014/main" id="{FBDDE62B-C74C-88B5-6C1B-DA2B667CE32F}"/>
                  </a:ext>
                </a:extLst>
              </p14:cNvPr>
              <p14:cNvContentPartPr/>
              <p14:nvPr/>
            </p14:nvContentPartPr>
            <p14:xfrm>
              <a:off x="6580017" y="3449339"/>
              <a:ext cx="2276640" cy="193320"/>
            </p14:xfrm>
          </p:contentPart>
        </mc:Choice>
        <mc:Fallback xmlns="">
          <p:pic>
            <p:nvPicPr>
              <p:cNvPr id="24" name="דיו 23">
                <a:extLst>
                  <a:ext uri="{FF2B5EF4-FFF2-40B4-BE49-F238E27FC236}">
                    <a16:creationId xmlns:a16="http://schemas.microsoft.com/office/drawing/2014/main" id="{FBDDE62B-C74C-88B5-6C1B-DA2B667CE3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017" y="3440356"/>
                <a:ext cx="2294280" cy="210927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38B12BBA-6D99-8E5B-5B70-8416D08D3771}"/>
              </a:ext>
            </a:extLst>
          </p:cNvPr>
          <p:cNvGrpSpPr/>
          <p:nvPr/>
        </p:nvGrpSpPr>
        <p:grpSpPr>
          <a:xfrm>
            <a:off x="5117679" y="3094485"/>
            <a:ext cx="1275480" cy="507600"/>
            <a:chOff x="5059172" y="3207525"/>
            <a:chExt cx="12754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דיו 24">
                  <a:extLst>
                    <a:ext uri="{FF2B5EF4-FFF2-40B4-BE49-F238E27FC236}">
                      <a16:creationId xmlns:a16="http://schemas.microsoft.com/office/drawing/2014/main" id="{C593B29D-4A4C-B301-3BF5-A2DA2DAA4036}"/>
                    </a:ext>
                  </a:extLst>
                </p14:cNvPr>
                <p14:cNvContentPartPr/>
                <p14:nvPr/>
              </p14:nvContentPartPr>
              <p14:xfrm>
                <a:off x="6319172" y="3352965"/>
                <a:ext cx="15480" cy="305280"/>
              </p14:xfrm>
            </p:contentPart>
          </mc:Choice>
          <mc:Fallback xmlns="">
            <p:pic>
              <p:nvPicPr>
                <p:cNvPr id="25" name="דיו 24">
                  <a:extLst>
                    <a:ext uri="{FF2B5EF4-FFF2-40B4-BE49-F238E27FC236}">
                      <a16:creationId xmlns:a16="http://schemas.microsoft.com/office/drawing/2014/main" id="{C593B29D-4A4C-B301-3BF5-A2DA2DAA40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0172" y="3343965"/>
                  <a:ext cx="33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0F676F3F-5772-5A1F-F9FE-112266E90800}"/>
                    </a:ext>
                  </a:extLst>
                </p14:cNvPr>
                <p14:cNvContentPartPr/>
                <p14:nvPr/>
              </p14:nvContentPartPr>
              <p14:xfrm>
                <a:off x="5566052" y="3353685"/>
                <a:ext cx="668880" cy="325080"/>
              </p14:xfrm>
            </p:contentPart>
          </mc:Choice>
          <mc:Fallback xmlns=""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0F676F3F-5772-5A1F-F9FE-112266E908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7052" y="3344685"/>
                  <a:ext cx="686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דיו 26">
                  <a:extLst>
                    <a:ext uri="{FF2B5EF4-FFF2-40B4-BE49-F238E27FC236}">
                      <a16:creationId xmlns:a16="http://schemas.microsoft.com/office/drawing/2014/main" id="{2E4E0125-994E-5ECB-97A7-EEBD409AD7BD}"/>
                    </a:ext>
                  </a:extLst>
                </p14:cNvPr>
                <p14:cNvContentPartPr/>
                <p14:nvPr/>
              </p14:nvContentPartPr>
              <p14:xfrm>
                <a:off x="5059172" y="3476805"/>
                <a:ext cx="403560" cy="124200"/>
              </p14:xfrm>
            </p:contentPart>
          </mc:Choice>
          <mc:Fallback xmlns="">
            <p:pic>
              <p:nvPicPr>
                <p:cNvPr id="27" name="דיו 26">
                  <a:extLst>
                    <a:ext uri="{FF2B5EF4-FFF2-40B4-BE49-F238E27FC236}">
                      <a16:creationId xmlns:a16="http://schemas.microsoft.com/office/drawing/2014/main" id="{2E4E0125-994E-5ECB-97A7-EEBD409AD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50164" y="3467805"/>
                  <a:ext cx="421216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דיו 27">
                  <a:extLst>
                    <a:ext uri="{FF2B5EF4-FFF2-40B4-BE49-F238E27FC236}">
                      <a16:creationId xmlns:a16="http://schemas.microsoft.com/office/drawing/2014/main" id="{3BD47355-34E0-5846-BA4E-D022689DBEC6}"/>
                    </a:ext>
                  </a:extLst>
                </p14:cNvPr>
                <p14:cNvContentPartPr/>
                <p14:nvPr/>
              </p14:nvContentPartPr>
              <p14:xfrm>
                <a:off x="5243492" y="3705045"/>
                <a:ext cx="5400" cy="10080"/>
              </p14:xfrm>
            </p:contentPart>
          </mc:Choice>
          <mc:Fallback xmlns="">
            <p:pic>
              <p:nvPicPr>
                <p:cNvPr id="28" name="דיו 27">
                  <a:extLst>
                    <a:ext uri="{FF2B5EF4-FFF2-40B4-BE49-F238E27FC236}">
                      <a16:creationId xmlns:a16="http://schemas.microsoft.com/office/drawing/2014/main" id="{3BD47355-34E0-5846-BA4E-D022689DBE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34492" y="3696045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דיו 29">
                  <a:extLst>
                    <a:ext uri="{FF2B5EF4-FFF2-40B4-BE49-F238E27FC236}">
                      <a16:creationId xmlns:a16="http://schemas.microsoft.com/office/drawing/2014/main" id="{E78D7837-07B4-C36B-E69A-D5BB9A5EC90D}"/>
                    </a:ext>
                  </a:extLst>
                </p14:cNvPr>
                <p14:cNvContentPartPr/>
                <p14:nvPr/>
              </p14:nvContentPartPr>
              <p14:xfrm>
                <a:off x="6045932" y="3303285"/>
                <a:ext cx="39600" cy="61560"/>
              </p14:xfrm>
            </p:contentPart>
          </mc:Choice>
          <mc:Fallback xmlns="">
            <p:pic>
              <p:nvPicPr>
                <p:cNvPr id="30" name="דיו 29">
                  <a:extLst>
                    <a:ext uri="{FF2B5EF4-FFF2-40B4-BE49-F238E27FC236}">
                      <a16:creationId xmlns:a16="http://schemas.microsoft.com/office/drawing/2014/main" id="{E78D7837-07B4-C36B-E69A-D5BB9A5EC9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37013" y="3294285"/>
                  <a:ext cx="57081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דיו 30">
                  <a:extLst>
                    <a:ext uri="{FF2B5EF4-FFF2-40B4-BE49-F238E27FC236}">
                      <a16:creationId xmlns:a16="http://schemas.microsoft.com/office/drawing/2014/main" id="{DF773086-9201-9B34-7234-221836EFD8CE}"/>
                    </a:ext>
                  </a:extLst>
                </p14:cNvPr>
                <p14:cNvContentPartPr/>
                <p14:nvPr/>
              </p14:nvContentPartPr>
              <p14:xfrm>
                <a:off x="5935412" y="3207525"/>
                <a:ext cx="130320" cy="74160"/>
              </p14:xfrm>
            </p:contentPart>
          </mc:Choice>
          <mc:Fallback xmlns="">
            <p:pic>
              <p:nvPicPr>
                <p:cNvPr id="31" name="דיו 30">
                  <a:extLst>
                    <a:ext uri="{FF2B5EF4-FFF2-40B4-BE49-F238E27FC236}">
                      <a16:creationId xmlns:a16="http://schemas.microsoft.com/office/drawing/2014/main" id="{DF773086-9201-9B34-7234-221836EFD8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26412" y="3198525"/>
                  <a:ext cx="14796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8E01BB1-8760-6F32-B8BD-60E4F475D486}"/>
              </a:ext>
            </a:extLst>
          </p:cNvPr>
          <p:cNvSpPr/>
          <p:nvPr/>
        </p:nvSpPr>
        <p:spPr>
          <a:xfrm>
            <a:off x="969765" y="3763479"/>
            <a:ext cx="5267739" cy="973123"/>
          </a:xfrm>
          <a:custGeom>
            <a:avLst/>
            <a:gdLst>
              <a:gd name="connsiteX0" fmla="*/ 0 w 5267739"/>
              <a:gd name="connsiteY0" fmla="*/ 162190 h 973123"/>
              <a:gd name="connsiteX1" fmla="*/ 162190 w 5267739"/>
              <a:gd name="connsiteY1" fmla="*/ 0 h 973123"/>
              <a:gd name="connsiteX2" fmla="*/ 829543 w 5267739"/>
              <a:gd name="connsiteY2" fmla="*/ 0 h 973123"/>
              <a:gd name="connsiteX3" fmla="*/ 1496897 w 5267739"/>
              <a:gd name="connsiteY3" fmla="*/ 0 h 973123"/>
              <a:gd name="connsiteX4" fmla="*/ 1966516 w 5267739"/>
              <a:gd name="connsiteY4" fmla="*/ 0 h 973123"/>
              <a:gd name="connsiteX5" fmla="*/ 2436135 w 5267739"/>
              <a:gd name="connsiteY5" fmla="*/ 0 h 973123"/>
              <a:gd name="connsiteX6" fmla="*/ 2905754 w 5267739"/>
              <a:gd name="connsiteY6" fmla="*/ 0 h 973123"/>
              <a:gd name="connsiteX7" fmla="*/ 3424807 w 5267739"/>
              <a:gd name="connsiteY7" fmla="*/ 0 h 973123"/>
              <a:gd name="connsiteX8" fmla="*/ 3993293 w 5267739"/>
              <a:gd name="connsiteY8" fmla="*/ 0 h 973123"/>
              <a:gd name="connsiteX9" fmla="*/ 4561780 w 5267739"/>
              <a:gd name="connsiteY9" fmla="*/ 0 h 973123"/>
              <a:gd name="connsiteX10" fmla="*/ 5105549 w 5267739"/>
              <a:gd name="connsiteY10" fmla="*/ 0 h 973123"/>
              <a:gd name="connsiteX11" fmla="*/ 5267739 w 5267739"/>
              <a:gd name="connsiteY11" fmla="*/ 162190 h 973123"/>
              <a:gd name="connsiteX12" fmla="*/ 5267739 w 5267739"/>
              <a:gd name="connsiteY12" fmla="*/ 810933 h 973123"/>
              <a:gd name="connsiteX13" fmla="*/ 5105549 w 5267739"/>
              <a:gd name="connsiteY13" fmla="*/ 973123 h 973123"/>
              <a:gd name="connsiteX14" fmla="*/ 4586496 w 5267739"/>
              <a:gd name="connsiteY14" fmla="*/ 973123 h 973123"/>
              <a:gd name="connsiteX15" fmla="*/ 4067444 w 5267739"/>
              <a:gd name="connsiteY15" fmla="*/ 973123 h 973123"/>
              <a:gd name="connsiteX16" fmla="*/ 3548391 w 5267739"/>
              <a:gd name="connsiteY16" fmla="*/ 973123 h 973123"/>
              <a:gd name="connsiteX17" fmla="*/ 2831604 w 5267739"/>
              <a:gd name="connsiteY17" fmla="*/ 973123 h 973123"/>
              <a:gd name="connsiteX18" fmla="*/ 2263118 w 5267739"/>
              <a:gd name="connsiteY18" fmla="*/ 973123 h 973123"/>
              <a:gd name="connsiteX19" fmla="*/ 1694631 w 5267739"/>
              <a:gd name="connsiteY19" fmla="*/ 973123 h 973123"/>
              <a:gd name="connsiteX20" fmla="*/ 1126145 w 5267739"/>
              <a:gd name="connsiteY20" fmla="*/ 973123 h 973123"/>
              <a:gd name="connsiteX21" fmla="*/ 162190 w 5267739"/>
              <a:gd name="connsiteY21" fmla="*/ 973123 h 973123"/>
              <a:gd name="connsiteX22" fmla="*/ 0 w 5267739"/>
              <a:gd name="connsiteY22" fmla="*/ 810933 h 973123"/>
              <a:gd name="connsiteX23" fmla="*/ 0 w 5267739"/>
              <a:gd name="connsiteY23" fmla="*/ 162190 h 9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7739" h="973123" fill="none" extrusionOk="0">
                <a:moveTo>
                  <a:pt x="0" y="162190"/>
                </a:moveTo>
                <a:cubicBezTo>
                  <a:pt x="-634" y="62669"/>
                  <a:pt x="84546" y="6675"/>
                  <a:pt x="162190" y="0"/>
                </a:cubicBezTo>
                <a:cubicBezTo>
                  <a:pt x="347836" y="-18116"/>
                  <a:pt x="591598" y="-24667"/>
                  <a:pt x="829543" y="0"/>
                </a:cubicBezTo>
                <a:cubicBezTo>
                  <a:pt x="1067488" y="24667"/>
                  <a:pt x="1204882" y="-28179"/>
                  <a:pt x="1496897" y="0"/>
                </a:cubicBezTo>
                <a:cubicBezTo>
                  <a:pt x="1788912" y="28179"/>
                  <a:pt x="1840651" y="-8355"/>
                  <a:pt x="1966516" y="0"/>
                </a:cubicBezTo>
                <a:cubicBezTo>
                  <a:pt x="2092381" y="8355"/>
                  <a:pt x="2240316" y="5304"/>
                  <a:pt x="2436135" y="0"/>
                </a:cubicBezTo>
                <a:cubicBezTo>
                  <a:pt x="2631954" y="-5304"/>
                  <a:pt x="2676242" y="19673"/>
                  <a:pt x="2905754" y="0"/>
                </a:cubicBezTo>
                <a:cubicBezTo>
                  <a:pt x="3135266" y="-19673"/>
                  <a:pt x="3270176" y="21074"/>
                  <a:pt x="3424807" y="0"/>
                </a:cubicBezTo>
                <a:cubicBezTo>
                  <a:pt x="3579438" y="-21074"/>
                  <a:pt x="3751610" y="21219"/>
                  <a:pt x="3993293" y="0"/>
                </a:cubicBezTo>
                <a:cubicBezTo>
                  <a:pt x="4234976" y="-21219"/>
                  <a:pt x="4414562" y="-12136"/>
                  <a:pt x="4561780" y="0"/>
                </a:cubicBezTo>
                <a:cubicBezTo>
                  <a:pt x="4708998" y="12136"/>
                  <a:pt x="4953361" y="19166"/>
                  <a:pt x="5105549" y="0"/>
                </a:cubicBezTo>
                <a:cubicBezTo>
                  <a:pt x="5183785" y="-5636"/>
                  <a:pt x="5246554" y="70361"/>
                  <a:pt x="5267739" y="162190"/>
                </a:cubicBezTo>
                <a:cubicBezTo>
                  <a:pt x="5285371" y="298823"/>
                  <a:pt x="5274765" y="661615"/>
                  <a:pt x="5267739" y="810933"/>
                </a:cubicBezTo>
                <a:cubicBezTo>
                  <a:pt x="5259143" y="911513"/>
                  <a:pt x="5203151" y="978733"/>
                  <a:pt x="5105549" y="973123"/>
                </a:cubicBezTo>
                <a:cubicBezTo>
                  <a:pt x="4984810" y="975133"/>
                  <a:pt x="4759413" y="964407"/>
                  <a:pt x="4586496" y="973123"/>
                </a:cubicBezTo>
                <a:cubicBezTo>
                  <a:pt x="4413579" y="981839"/>
                  <a:pt x="4186953" y="978307"/>
                  <a:pt x="4067444" y="973123"/>
                </a:cubicBezTo>
                <a:cubicBezTo>
                  <a:pt x="3947935" y="967939"/>
                  <a:pt x="3779589" y="986129"/>
                  <a:pt x="3548391" y="973123"/>
                </a:cubicBezTo>
                <a:cubicBezTo>
                  <a:pt x="3317193" y="960117"/>
                  <a:pt x="3160349" y="960999"/>
                  <a:pt x="2831604" y="973123"/>
                </a:cubicBezTo>
                <a:cubicBezTo>
                  <a:pt x="2502859" y="985247"/>
                  <a:pt x="2422430" y="961443"/>
                  <a:pt x="2263118" y="973123"/>
                </a:cubicBezTo>
                <a:cubicBezTo>
                  <a:pt x="2103806" y="984803"/>
                  <a:pt x="1865083" y="968370"/>
                  <a:pt x="1694631" y="973123"/>
                </a:cubicBezTo>
                <a:cubicBezTo>
                  <a:pt x="1524179" y="977876"/>
                  <a:pt x="1320364" y="965952"/>
                  <a:pt x="1126145" y="973123"/>
                </a:cubicBezTo>
                <a:cubicBezTo>
                  <a:pt x="931926" y="980294"/>
                  <a:pt x="470174" y="928416"/>
                  <a:pt x="162190" y="973123"/>
                </a:cubicBezTo>
                <a:cubicBezTo>
                  <a:pt x="74745" y="980166"/>
                  <a:pt x="12424" y="897886"/>
                  <a:pt x="0" y="810933"/>
                </a:cubicBezTo>
                <a:cubicBezTo>
                  <a:pt x="-25814" y="502417"/>
                  <a:pt x="30430" y="378168"/>
                  <a:pt x="0" y="162190"/>
                </a:cubicBezTo>
                <a:close/>
              </a:path>
              <a:path w="5267739" h="973123" stroke="0" extrusionOk="0">
                <a:moveTo>
                  <a:pt x="0" y="162190"/>
                </a:moveTo>
                <a:cubicBezTo>
                  <a:pt x="4349" y="83206"/>
                  <a:pt x="62678" y="12829"/>
                  <a:pt x="162190" y="0"/>
                </a:cubicBezTo>
                <a:cubicBezTo>
                  <a:pt x="361042" y="17642"/>
                  <a:pt x="437685" y="15846"/>
                  <a:pt x="631809" y="0"/>
                </a:cubicBezTo>
                <a:cubicBezTo>
                  <a:pt x="825933" y="-15846"/>
                  <a:pt x="1077919" y="-24807"/>
                  <a:pt x="1249729" y="0"/>
                </a:cubicBezTo>
                <a:cubicBezTo>
                  <a:pt x="1421539" y="24807"/>
                  <a:pt x="1610318" y="23633"/>
                  <a:pt x="1917082" y="0"/>
                </a:cubicBezTo>
                <a:cubicBezTo>
                  <a:pt x="2223846" y="-23633"/>
                  <a:pt x="2291473" y="14874"/>
                  <a:pt x="2386702" y="0"/>
                </a:cubicBezTo>
                <a:cubicBezTo>
                  <a:pt x="2481931" y="-14874"/>
                  <a:pt x="2720927" y="-4078"/>
                  <a:pt x="2905754" y="0"/>
                </a:cubicBezTo>
                <a:cubicBezTo>
                  <a:pt x="3090581" y="4078"/>
                  <a:pt x="3229600" y="-23720"/>
                  <a:pt x="3424807" y="0"/>
                </a:cubicBezTo>
                <a:cubicBezTo>
                  <a:pt x="3620014" y="23720"/>
                  <a:pt x="3864763" y="20391"/>
                  <a:pt x="3993293" y="0"/>
                </a:cubicBezTo>
                <a:cubicBezTo>
                  <a:pt x="4121823" y="-20391"/>
                  <a:pt x="4674853" y="48236"/>
                  <a:pt x="5105549" y="0"/>
                </a:cubicBezTo>
                <a:cubicBezTo>
                  <a:pt x="5201829" y="14322"/>
                  <a:pt x="5256809" y="78668"/>
                  <a:pt x="5267739" y="162190"/>
                </a:cubicBezTo>
                <a:cubicBezTo>
                  <a:pt x="5272505" y="484030"/>
                  <a:pt x="5261751" y="545788"/>
                  <a:pt x="5267739" y="810933"/>
                </a:cubicBezTo>
                <a:cubicBezTo>
                  <a:pt x="5260007" y="920993"/>
                  <a:pt x="5183934" y="954577"/>
                  <a:pt x="5105549" y="973123"/>
                </a:cubicBezTo>
                <a:cubicBezTo>
                  <a:pt x="4807940" y="949548"/>
                  <a:pt x="4725035" y="993449"/>
                  <a:pt x="4487629" y="973123"/>
                </a:cubicBezTo>
                <a:cubicBezTo>
                  <a:pt x="4250223" y="952797"/>
                  <a:pt x="3949648" y="973741"/>
                  <a:pt x="3770842" y="973123"/>
                </a:cubicBezTo>
                <a:cubicBezTo>
                  <a:pt x="3592036" y="972505"/>
                  <a:pt x="3374008" y="992012"/>
                  <a:pt x="3103489" y="973123"/>
                </a:cubicBezTo>
                <a:cubicBezTo>
                  <a:pt x="2832970" y="954234"/>
                  <a:pt x="2775535" y="997494"/>
                  <a:pt x="2485569" y="973123"/>
                </a:cubicBezTo>
                <a:cubicBezTo>
                  <a:pt x="2195603" y="948752"/>
                  <a:pt x="2092961" y="994581"/>
                  <a:pt x="1818215" y="973123"/>
                </a:cubicBezTo>
                <a:cubicBezTo>
                  <a:pt x="1543469" y="951665"/>
                  <a:pt x="1466181" y="945769"/>
                  <a:pt x="1249729" y="973123"/>
                </a:cubicBezTo>
                <a:cubicBezTo>
                  <a:pt x="1033277" y="1000477"/>
                  <a:pt x="683356" y="993776"/>
                  <a:pt x="162190" y="973123"/>
                </a:cubicBezTo>
                <a:cubicBezTo>
                  <a:pt x="81156" y="960142"/>
                  <a:pt x="-4654" y="904391"/>
                  <a:pt x="0" y="810933"/>
                </a:cubicBezTo>
                <a:cubicBezTo>
                  <a:pt x="12468" y="631091"/>
                  <a:pt x="28840" y="365846"/>
                  <a:pt x="0" y="162190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375443068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يرطّب الغذاء ليسهّل طحنه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237E1B21-A315-346A-BEE5-F76DCCE2618D}"/>
              </a:ext>
            </a:extLst>
          </p:cNvPr>
          <p:cNvSpPr/>
          <p:nvPr/>
        </p:nvSpPr>
        <p:spPr>
          <a:xfrm>
            <a:off x="978918" y="5005882"/>
            <a:ext cx="5267739" cy="1325563"/>
          </a:xfrm>
          <a:custGeom>
            <a:avLst/>
            <a:gdLst>
              <a:gd name="connsiteX0" fmla="*/ 0 w 5267739"/>
              <a:gd name="connsiteY0" fmla="*/ 220932 h 1325563"/>
              <a:gd name="connsiteX1" fmla="*/ 220932 w 5267739"/>
              <a:gd name="connsiteY1" fmla="*/ 0 h 1325563"/>
              <a:gd name="connsiteX2" fmla="*/ 958601 w 5267739"/>
              <a:gd name="connsiteY2" fmla="*/ 0 h 1325563"/>
              <a:gd name="connsiteX3" fmla="*/ 1696271 w 5267739"/>
              <a:gd name="connsiteY3" fmla="*/ 0 h 1325563"/>
              <a:gd name="connsiteX4" fmla="*/ 2240905 w 5267739"/>
              <a:gd name="connsiteY4" fmla="*/ 0 h 1325563"/>
              <a:gd name="connsiteX5" fmla="*/ 2785540 w 5267739"/>
              <a:gd name="connsiteY5" fmla="*/ 0 h 1325563"/>
              <a:gd name="connsiteX6" fmla="*/ 3330174 w 5267739"/>
              <a:gd name="connsiteY6" fmla="*/ 0 h 1325563"/>
              <a:gd name="connsiteX7" fmla="*/ 3923068 w 5267739"/>
              <a:gd name="connsiteY7" fmla="*/ 0 h 1325563"/>
              <a:gd name="connsiteX8" fmla="*/ 5046807 w 5267739"/>
              <a:gd name="connsiteY8" fmla="*/ 0 h 1325563"/>
              <a:gd name="connsiteX9" fmla="*/ 5267739 w 5267739"/>
              <a:gd name="connsiteY9" fmla="*/ 220932 h 1325563"/>
              <a:gd name="connsiteX10" fmla="*/ 5267739 w 5267739"/>
              <a:gd name="connsiteY10" fmla="*/ 680455 h 1325563"/>
              <a:gd name="connsiteX11" fmla="*/ 5267739 w 5267739"/>
              <a:gd name="connsiteY11" fmla="*/ 1104631 h 1325563"/>
              <a:gd name="connsiteX12" fmla="*/ 5046807 w 5267739"/>
              <a:gd name="connsiteY12" fmla="*/ 1325563 h 1325563"/>
              <a:gd name="connsiteX13" fmla="*/ 4260879 w 5267739"/>
              <a:gd name="connsiteY13" fmla="*/ 1325563 h 1325563"/>
              <a:gd name="connsiteX14" fmla="*/ 3619727 w 5267739"/>
              <a:gd name="connsiteY14" fmla="*/ 1325563 h 1325563"/>
              <a:gd name="connsiteX15" fmla="*/ 3026834 w 5267739"/>
              <a:gd name="connsiteY15" fmla="*/ 1325563 h 1325563"/>
              <a:gd name="connsiteX16" fmla="*/ 2433940 w 5267739"/>
              <a:gd name="connsiteY16" fmla="*/ 1325563 h 1325563"/>
              <a:gd name="connsiteX17" fmla="*/ 1648012 w 5267739"/>
              <a:gd name="connsiteY17" fmla="*/ 1325563 h 1325563"/>
              <a:gd name="connsiteX18" fmla="*/ 1006860 w 5267739"/>
              <a:gd name="connsiteY18" fmla="*/ 1325563 h 1325563"/>
              <a:gd name="connsiteX19" fmla="*/ 220932 w 5267739"/>
              <a:gd name="connsiteY19" fmla="*/ 1325563 h 1325563"/>
              <a:gd name="connsiteX20" fmla="*/ 0 w 5267739"/>
              <a:gd name="connsiteY20" fmla="*/ 1104631 h 1325563"/>
              <a:gd name="connsiteX21" fmla="*/ 0 w 5267739"/>
              <a:gd name="connsiteY21" fmla="*/ 653945 h 1325563"/>
              <a:gd name="connsiteX22" fmla="*/ 0 w 5267739"/>
              <a:gd name="connsiteY22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67739" h="1325563" fill="none" extrusionOk="0">
                <a:moveTo>
                  <a:pt x="0" y="220932"/>
                </a:moveTo>
                <a:cubicBezTo>
                  <a:pt x="-1567" y="74319"/>
                  <a:pt x="122004" y="12917"/>
                  <a:pt x="220932" y="0"/>
                </a:cubicBezTo>
                <a:cubicBezTo>
                  <a:pt x="376823" y="18549"/>
                  <a:pt x="742012" y="4295"/>
                  <a:pt x="958601" y="0"/>
                </a:cubicBezTo>
                <a:cubicBezTo>
                  <a:pt x="1175190" y="-4295"/>
                  <a:pt x="1451327" y="11703"/>
                  <a:pt x="1696271" y="0"/>
                </a:cubicBezTo>
                <a:cubicBezTo>
                  <a:pt x="1941215" y="-11703"/>
                  <a:pt x="2017816" y="-12420"/>
                  <a:pt x="2240905" y="0"/>
                </a:cubicBezTo>
                <a:cubicBezTo>
                  <a:pt x="2463994" y="12420"/>
                  <a:pt x="2660038" y="14750"/>
                  <a:pt x="2785540" y="0"/>
                </a:cubicBezTo>
                <a:cubicBezTo>
                  <a:pt x="2911043" y="-14750"/>
                  <a:pt x="3097073" y="-5609"/>
                  <a:pt x="3330174" y="0"/>
                </a:cubicBezTo>
                <a:cubicBezTo>
                  <a:pt x="3563275" y="5609"/>
                  <a:pt x="3645983" y="19112"/>
                  <a:pt x="3923068" y="0"/>
                </a:cubicBezTo>
                <a:cubicBezTo>
                  <a:pt x="4200153" y="-19112"/>
                  <a:pt x="4596953" y="52800"/>
                  <a:pt x="5046807" y="0"/>
                </a:cubicBezTo>
                <a:cubicBezTo>
                  <a:pt x="5163944" y="-3483"/>
                  <a:pt x="5268585" y="112127"/>
                  <a:pt x="5267739" y="220932"/>
                </a:cubicBezTo>
                <a:cubicBezTo>
                  <a:pt x="5281823" y="313772"/>
                  <a:pt x="5282535" y="507412"/>
                  <a:pt x="5267739" y="680455"/>
                </a:cubicBezTo>
                <a:cubicBezTo>
                  <a:pt x="5252943" y="853498"/>
                  <a:pt x="5271815" y="912399"/>
                  <a:pt x="5267739" y="1104631"/>
                </a:cubicBezTo>
                <a:cubicBezTo>
                  <a:pt x="5277918" y="1218397"/>
                  <a:pt x="5157061" y="1322218"/>
                  <a:pt x="5046807" y="1325563"/>
                </a:cubicBezTo>
                <a:cubicBezTo>
                  <a:pt x="4654149" y="1337976"/>
                  <a:pt x="4477180" y="1299452"/>
                  <a:pt x="4260879" y="1325563"/>
                </a:cubicBezTo>
                <a:cubicBezTo>
                  <a:pt x="4044578" y="1351674"/>
                  <a:pt x="3768982" y="1341244"/>
                  <a:pt x="3619727" y="1325563"/>
                </a:cubicBezTo>
                <a:cubicBezTo>
                  <a:pt x="3470472" y="1309882"/>
                  <a:pt x="3201008" y="1352337"/>
                  <a:pt x="3026834" y="1325563"/>
                </a:cubicBezTo>
                <a:cubicBezTo>
                  <a:pt x="2852660" y="1298789"/>
                  <a:pt x="2709493" y="1327592"/>
                  <a:pt x="2433940" y="1325563"/>
                </a:cubicBezTo>
                <a:cubicBezTo>
                  <a:pt x="2158387" y="1323534"/>
                  <a:pt x="1832789" y="1323270"/>
                  <a:pt x="1648012" y="1325563"/>
                </a:cubicBezTo>
                <a:cubicBezTo>
                  <a:pt x="1463235" y="1327856"/>
                  <a:pt x="1274712" y="1329253"/>
                  <a:pt x="1006860" y="1325563"/>
                </a:cubicBezTo>
                <a:cubicBezTo>
                  <a:pt x="739008" y="1321873"/>
                  <a:pt x="590483" y="1295045"/>
                  <a:pt x="220932" y="1325563"/>
                </a:cubicBezTo>
                <a:cubicBezTo>
                  <a:pt x="93047" y="1329737"/>
                  <a:pt x="18205" y="1219795"/>
                  <a:pt x="0" y="1104631"/>
                </a:cubicBezTo>
                <a:cubicBezTo>
                  <a:pt x="-8977" y="896003"/>
                  <a:pt x="17591" y="871459"/>
                  <a:pt x="0" y="653945"/>
                </a:cubicBezTo>
                <a:cubicBezTo>
                  <a:pt x="-17591" y="436431"/>
                  <a:pt x="-1204" y="430382"/>
                  <a:pt x="0" y="220932"/>
                </a:cubicBezTo>
                <a:close/>
              </a:path>
              <a:path w="5267739" h="1325563" stroke="0" extrusionOk="0">
                <a:moveTo>
                  <a:pt x="0" y="220932"/>
                </a:moveTo>
                <a:cubicBezTo>
                  <a:pt x="8771" y="120274"/>
                  <a:pt x="93750" y="6668"/>
                  <a:pt x="220932" y="0"/>
                </a:cubicBezTo>
                <a:cubicBezTo>
                  <a:pt x="353308" y="-512"/>
                  <a:pt x="642558" y="-26314"/>
                  <a:pt x="765566" y="0"/>
                </a:cubicBezTo>
                <a:cubicBezTo>
                  <a:pt x="888574" y="26314"/>
                  <a:pt x="1299375" y="-7435"/>
                  <a:pt x="1454977" y="0"/>
                </a:cubicBezTo>
                <a:cubicBezTo>
                  <a:pt x="1610579" y="7435"/>
                  <a:pt x="1972960" y="24892"/>
                  <a:pt x="2192647" y="0"/>
                </a:cubicBezTo>
                <a:cubicBezTo>
                  <a:pt x="2412334" y="-24892"/>
                  <a:pt x="2546286" y="-9257"/>
                  <a:pt x="2737281" y="0"/>
                </a:cubicBezTo>
                <a:cubicBezTo>
                  <a:pt x="2928276" y="9257"/>
                  <a:pt x="3119197" y="-26672"/>
                  <a:pt x="3330174" y="0"/>
                </a:cubicBezTo>
                <a:cubicBezTo>
                  <a:pt x="3541151" y="26672"/>
                  <a:pt x="3676744" y="-10459"/>
                  <a:pt x="3923068" y="0"/>
                </a:cubicBezTo>
                <a:cubicBezTo>
                  <a:pt x="4169392" y="10459"/>
                  <a:pt x="4657610" y="-54082"/>
                  <a:pt x="5046807" y="0"/>
                </a:cubicBezTo>
                <a:cubicBezTo>
                  <a:pt x="5170943" y="12824"/>
                  <a:pt x="5264586" y="93795"/>
                  <a:pt x="5267739" y="220932"/>
                </a:cubicBezTo>
                <a:cubicBezTo>
                  <a:pt x="5280032" y="333634"/>
                  <a:pt x="5260076" y="498032"/>
                  <a:pt x="5267739" y="653945"/>
                </a:cubicBezTo>
                <a:cubicBezTo>
                  <a:pt x="5275402" y="809858"/>
                  <a:pt x="5245733" y="917256"/>
                  <a:pt x="5267739" y="1104631"/>
                </a:cubicBezTo>
                <a:cubicBezTo>
                  <a:pt x="5262223" y="1241262"/>
                  <a:pt x="5158314" y="1308143"/>
                  <a:pt x="5046807" y="1325563"/>
                </a:cubicBezTo>
                <a:cubicBezTo>
                  <a:pt x="4877230" y="1297777"/>
                  <a:pt x="4625483" y="1291129"/>
                  <a:pt x="4357396" y="1325563"/>
                </a:cubicBezTo>
                <a:cubicBezTo>
                  <a:pt x="4089309" y="1359997"/>
                  <a:pt x="3850872" y="1308262"/>
                  <a:pt x="3571468" y="1325563"/>
                </a:cubicBezTo>
                <a:cubicBezTo>
                  <a:pt x="3292064" y="1342864"/>
                  <a:pt x="3159525" y="1312088"/>
                  <a:pt x="2833799" y="1325563"/>
                </a:cubicBezTo>
                <a:cubicBezTo>
                  <a:pt x="2508073" y="1339038"/>
                  <a:pt x="2353698" y="1356670"/>
                  <a:pt x="2144388" y="1325563"/>
                </a:cubicBezTo>
                <a:cubicBezTo>
                  <a:pt x="1935078" y="1294456"/>
                  <a:pt x="1718801" y="1355978"/>
                  <a:pt x="1406718" y="1325563"/>
                </a:cubicBezTo>
                <a:cubicBezTo>
                  <a:pt x="1094635" y="1295149"/>
                  <a:pt x="786880" y="1353943"/>
                  <a:pt x="220932" y="1325563"/>
                </a:cubicBezTo>
                <a:cubicBezTo>
                  <a:pt x="92140" y="1311807"/>
                  <a:pt x="3898" y="1225988"/>
                  <a:pt x="0" y="1104631"/>
                </a:cubicBezTo>
                <a:cubicBezTo>
                  <a:pt x="-7351" y="909267"/>
                  <a:pt x="4062" y="763466"/>
                  <a:pt x="0" y="662782"/>
                </a:cubicBezTo>
                <a:cubicBezTo>
                  <a:pt x="-4062" y="562098"/>
                  <a:pt x="-7260" y="394707"/>
                  <a:pt x="0" y="220932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375443068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يحوي إنزيم </a:t>
            </a:r>
            <a:r>
              <a:rPr lang="ar-SA" sz="2400" dirty="0" err="1">
                <a:solidFill>
                  <a:srgbClr val="0070C0"/>
                </a:solidFill>
              </a:rPr>
              <a:t>الأميلاز</a:t>
            </a:r>
            <a:r>
              <a:rPr lang="ar-SA" sz="2400" dirty="0">
                <a:solidFill>
                  <a:srgbClr val="0070C0"/>
                </a:solidFill>
              </a:rPr>
              <a:t> المحلّل للسكر المعقد الى سكريات بسيطة</a:t>
            </a:r>
            <a:endParaRPr lang="he-I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6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B3340-456E-D597-840B-4D30004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الفم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2E2C1A-1AED-5AF0-16EE-9E136A06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321870"/>
            <a:ext cx="3386137" cy="5088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14:cNvPr>
              <p14:cNvContentPartPr/>
              <p14:nvPr/>
            </p14:nvContentPartPr>
            <p14:xfrm>
              <a:off x="12357519" y="382965"/>
              <a:ext cx="5400" cy="34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519" y="373965"/>
                <a:ext cx="23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EDCC8B8D-35F2-6D8B-E9E2-EEEF97F95FA7}"/>
                  </a:ext>
                </a:extLst>
              </p14:cNvPr>
              <p14:cNvContentPartPr/>
              <p14:nvPr/>
            </p14:nvContentPartPr>
            <p14:xfrm>
              <a:off x="6562892" y="4276725"/>
              <a:ext cx="2458080" cy="18612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EDCC8B8D-35F2-6D8B-E9E2-EEEF97F95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3892" y="4267725"/>
                <a:ext cx="247572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867154DF-453D-0991-442F-7FE9B256052D}"/>
              </a:ext>
            </a:extLst>
          </p:cNvPr>
          <p:cNvGrpSpPr/>
          <p:nvPr/>
        </p:nvGrpSpPr>
        <p:grpSpPr>
          <a:xfrm>
            <a:off x="4974212" y="3849045"/>
            <a:ext cx="1345320" cy="441720"/>
            <a:chOff x="4974212" y="3849045"/>
            <a:chExt cx="13453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1917F259-128E-1D5D-21FD-57C8B355CBAB}"/>
                    </a:ext>
                  </a:extLst>
                </p14:cNvPr>
                <p14:cNvContentPartPr/>
                <p14:nvPr/>
              </p14:nvContentPartPr>
              <p14:xfrm>
                <a:off x="6295052" y="3938325"/>
                <a:ext cx="24480" cy="298800"/>
              </p14:xfrm>
            </p:contentPart>
          </mc:Choice>
          <mc:Fallback xmlns=""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1917F259-128E-1D5D-21FD-57C8B355CB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6052" y="3929325"/>
                  <a:ext cx="4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דיו 17">
                  <a:extLst>
                    <a:ext uri="{FF2B5EF4-FFF2-40B4-BE49-F238E27FC236}">
                      <a16:creationId xmlns:a16="http://schemas.microsoft.com/office/drawing/2014/main" id="{7485368B-544D-0533-BE4E-D935734F0D74}"/>
                    </a:ext>
                  </a:extLst>
                </p14:cNvPr>
                <p14:cNvContentPartPr/>
                <p14:nvPr/>
              </p14:nvContentPartPr>
              <p14:xfrm>
                <a:off x="5441852" y="3883965"/>
                <a:ext cx="763200" cy="406800"/>
              </p14:xfrm>
            </p:contentPart>
          </mc:Choice>
          <mc:Fallback xmlns="">
            <p:pic>
              <p:nvPicPr>
                <p:cNvPr id="18" name="דיו 17">
                  <a:extLst>
                    <a:ext uri="{FF2B5EF4-FFF2-40B4-BE49-F238E27FC236}">
                      <a16:creationId xmlns:a16="http://schemas.microsoft.com/office/drawing/2014/main" id="{7485368B-544D-0533-BE4E-D935734F0D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32852" y="3874965"/>
                  <a:ext cx="780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E066A433-21ED-DC9D-8F7E-0AB3380CB733}"/>
                    </a:ext>
                  </a:extLst>
                </p14:cNvPr>
                <p14:cNvContentPartPr/>
                <p14:nvPr/>
              </p14:nvContentPartPr>
              <p14:xfrm>
                <a:off x="4974212" y="4026165"/>
                <a:ext cx="330120" cy="235440"/>
              </p14:xfrm>
            </p:contentPart>
          </mc:Choice>
          <mc:Fallback xmlns=""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E066A433-21ED-DC9D-8F7E-0AB3380CB7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5212" y="4017165"/>
                  <a:ext cx="347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דיו 19">
                  <a:extLst>
                    <a:ext uri="{FF2B5EF4-FFF2-40B4-BE49-F238E27FC236}">
                      <a16:creationId xmlns:a16="http://schemas.microsoft.com/office/drawing/2014/main" id="{98C9412D-53BE-53B6-EBA7-DEE9F67C2F04}"/>
                    </a:ext>
                  </a:extLst>
                </p14:cNvPr>
                <p14:cNvContentPartPr/>
                <p14:nvPr/>
              </p14:nvContentPartPr>
              <p14:xfrm>
                <a:off x="5153852" y="4126965"/>
                <a:ext cx="25560" cy="360"/>
              </p14:xfrm>
            </p:contentPart>
          </mc:Choice>
          <mc:Fallback xmlns="">
            <p:pic>
              <p:nvPicPr>
                <p:cNvPr id="20" name="דיו 19">
                  <a:extLst>
                    <a:ext uri="{FF2B5EF4-FFF2-40B4-BE49-F238E27FC236}">
                      <a16:creationId xmlns:a16="http://schemas.microsoft.com/office/drawing/2014/main" id="{98C9412D-53BE-53B6-EBA7-DEE9F67C2F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44723" y="4117965"/>
                  <a:ext cx="43452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דיו 21">
                  <a:extLst>
                    <a:ext uri="{FF2B5EF4-FFF2-40B4-BE49-F238E27FC236}">
                      <a16:creationId xmlns:a16="http://schemas.microsoft.com/office/drawing/2014/main" id="{4BD120B2-0F29-4CC2-B275-C64E16474467}"/>
                    </a:ext>
                  </a:extLst>
                </p14:cNvPr>
                <p14:cNvContentPartPr/>
                <p14:nvPr/>
              </p14:nvContentPartPr>
              <p14:xfrm>
                <a:off x="5935412" y="3849045"/>
                <a:ext cx="90720" cy="64800"/>
              </p14:xfrm>
            </p:contentPart>
          </mc:Choice>
          <mc:Fallback xmlns="">
            <p:pic>
              <p:nvPicPr>
                <p:cNvPr id="22" name="דיו 21">
                  <a:extLst>
                    <a:ext uri="{FF2B5EF4-FFF2-40B4-BE49-F238E27FC236}">
                      <a16:creationId xmlns:a16="http://schemas.microsoft.com/office/drawing/2014/main" id="{4BD120B2-0F29-4CC2-B275-C64E164744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6412" y="384004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BD22119-B573-3C6F-4AB0-5B7316561FBD}"/>
              </a:ext>
            </a:extLst>
          </p:cNvPr>
          <p:cNvSpPr/>
          <p:nvPr/>
        </p:nvSpPr>
        <p:spPr>
          <a:xfrm>
            <a:off x="667673" y="4671392"/>
            <a:ext cx="5267739" cy="1325563"/>
          </a:xfrm>
          <a:custGeom>
            <a:avLst/>
            <a:gdLst>
              <a:gd name="connsiteX0" fmla="*/ 0 w 5267739"/>
              <a:gd name="connsiteY0" fmla="*/ 220932 h 1325563"/>
              <a:gd name="connsiteX1" fmla="*/ 220932 w 5267739"/>
              <a:gd name="connsiteY1" fmla="*/ 0 h 1325563"/>
              <a:gd name="connsiteX2" fmla="*/ 958601 w 5267739"/>
              <a:gd name="connsiteY2" fmla="*/ 0 h 1325563"/>
              <a:gd name="connsiteX3" fmla="*/ 1696271 w 5267739"/>
              <a:gd name="connsiteY3" fmla="*/ 0 h 1325563"/>
              <a:gd name="connsiteX4" fmla="*/ 2240905 w 5267739"/>
              <a:gd name="connsiteY4" fmla="*/ 0 h 1325563"/>
              <a:gd name="connsiteX5" fmla="*/ 2785540 w 5267739"/>
              <a:gd name="connsiteY5" fmla="*/ 0 h 1325563"/>
              <a:gd name="connsiteX6" fmla="*/ 3330174 w 5267739"/>
              <a:gd name="connsiteY6" fmla="*/ 0 h 1325563"/>
              <a:gd name="connsiteX7" fmla="*/ 3923068 w 5267739"/>
              <a:gd name="connsiteY7" fmla="*/ 0 h 1325563"/>
              <a:gd name="connsiteX8" fmla="*/ 5046807 w 5267739"/>
              <a:gd name="connsiteY8" fmla="*/ 0 h 1325563"/>
              <a:gd name="connsiteX9" fmla="*/ 5267739 w 5267739"/>
              <a:gd name="connsiteY9" fmla="*/ 220932 h 1325563"/>
              <a:gd name="connsiteX10" fmla="*/ 5267739 w 5267739"/>
              <a:gd name="connsiteY10" fmla="*/ 680455 h 1325563"/>
              <a:gd name="connsiteX11" fmla="*/ 5267739 w 5267739"/>
              <a:gd name="connsiteY11" fmla="*/ 1104631 h 1325563"/>
              <a:gd name="connsiteX12" fmla="*/ 5046807 w 5267739"/>
              <a:gd name="connsiteY12" fmla="*/ 1325563 h 1325563"/>
              <a:gd name="connsiteX13" fmla="*/ 4260879 w 5267739"/>
              <a:gd name="connsiteY13" fmla="*/ 1325563 h 1325563"/>
              <a:gd name="connsiteX14" fmla="*/ 3619727 w 5267739"/>
              <a:gd name="connsiteY14" fmla="*/ 1325563 h 1325563"/>
              <a:gd name="connsiteX15" fmla="*/ 3026834 w 5267739"/>
              <a:gd name="connsiteY15" fmla="*/ 1325563 h 1325563"/>
              <a:gd name="connsiteX16" fmla="*/ 2433940 w 5267739"/>
              <a:gd name="connsiteY16" fmla="*/ 1325563 h 1325563"/>
              <a:gd name="connsiteX17" fmla="*/ 1648012 w 5267739"/>
              <a:gd name="connsiteY17" fmla="*/ 1325563 h 1325563"/>
              <a:gd name="connsiteX18" fmla="*/ 1006860 w 5267739"/>
              <a:gd name="connsiteY18" fmla="*/ 1325563 h 1325563"/>
              <a:gd name="connsiteX19" fmla="*/ 220932 w 5267739"/>
              <a:gd name="connsiteY19" fmla="*/ 1325563 h 1325563"/>
              <a:gd name="connsiteX20" fmla="*/ 0 w 5267739"/>
              <a:gd name="connsiteY20" fmla="*/ 1104631 h 1325563"/>
              <a:gd name="connsiteX21" fmla="*/ 0 w 5267739"/>
              <a:gd name="connsiteY21" fmla="*/ 653945 h 1325563"/>
              <a:gd name="connsiteX22" fmla="*/ 0 w 5267739"/>
              <a:gd name="connsiteY22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67739" h="1325563" fill="none" extrusionOk="0">
                <a:moveTo>
                  <a:pt x="0" y="220932"/>
                </a:moveTo>
                <a:cubicBezTo>
                  <a:pt x="-1567" y="74319"/>
                  <a:pt x="122004" y="12917"/>
                  <a:pt x="220932" y="0"/>
                </a:cubicBezTo>
                <a:cubicBezTo>
                  <a:pt x="376823" y="18549"/>
                  <a:pt x="742012" y="4295"/>
                  <a:pt x="958601" y="0"/>
                </a:cubicBezTo>
                <a:cubicBezTo>
                  <a:pt x="1175190" y="-4295"/>
                  <a:pt x="1451327" y="11703"/>
                  <a:pt x="1696271" y="0"/>
                </a:cubicBezTo>
                <a:cubicBezTo>
                  <a:pt x="1941215" y="-11703"/>
                  <a:pt x="2017816" y="-12420"/>
                  <a:pt x="2240905" y="0"/>
                </a:cubicBezTo>
                <a:cubicBezTo>
                  <a:pt x="2463994" y="12420"/>
                  <a:pt x="2660038" y="14750"/>
                  <a:pt x="2785540" y="0"/>
                </a:cubicBezTo>
                <a:cubicBezTo>
                  <a:pt x="2911043" y="-14750"/>
                  <a:pt x="3097073" y="-5609"/>
                  <a:pt x="3330174" y="0"/>
                </a:cubicBezTo>
                <a:cubicBezTo>
                  <a:pt x="3563275" y="5609"/>
                  <a:pt x="3645983" y="19112"/>
                  <a:pt x="3923068" y="0"/>
                </a:cubicBezTo>
                <a:cubicBezTo>
                  <a:pt x="4200153" y="-19112"/>
                  <a:pt x="4596953" y="52800"/>
                  <a:pt x="5046807" y="0"/>
                </a:cubicBezTo>
                <a:cubicBezTo>
                  <a:pt x="5163944" y="-3483"/>
                  <a:pt x="5268585" y="112127"/>
                  <a:pt x="5267739" y="220932"/>
                </a:cubicBezTo>
                <a:cubicBezTo>
                  <a:pt x="5281823" y="313772"/>
                  <a:pt x="5282535" y="507412"/>
                  <a:pt x="5267739" y="680455"/>
                </a:cubicBezTo>
                <a:cubicBezTo>
                  <a:pt x="5252943" y="853498"/>
                  <a:pt x="5271815" y="912399"/>
                  <a:pt x="5267739" y="1104631"/>
                </a:cubicBezTo>
                <a:cubicBezTo>
                  <a:pt x="5277918" y="1218397"/>
                  <a:pt x="5157061" y="1322218"/>
                  <a:pt x="5046807" y="1325563"/>
                </a:cubicBezTo>
                <a:cubicBezTo>
                  <a:pt x="4654149" y="1337976"/>
                  <a:pt x="4477180" y="1299452"/>
                  <a:pt x="4260879" y="1325563"/>
                </a:cubicBezTo>
                <a:cubicBezTo>
                  <a:pt x="4044578" y="1351674"/>
                  <a:pt x="3768982" y="1341244"/>
                  <a:pt x="3619727" y="1325563"/>
                </a:cubicBezTo>
                <a:cubicBezTo>
                  <a:pt x="3470472" y="1309882"/>
                  <a:pt x="3201008" y="1352337"/>
                  <a:pt x="3026834" y="1325563"/>
                </a:cubicBezTo>
                <a:cubicBezTo>
                  <a:pt x="2852660" y="1298789"/>
                  <a:pt x="2709493" y="1327592"/>
                  <a:pt x="2433940" y="1325563"/>
                </a:cubicBezTo>
                <a:cubicBezTo>
                  <a:pt x="2158387" y="1323534"/>
                  <a:pt x="1832789" y="1323270"/>
                  <a:pt x="1648012" y="1325563"/>
                </a:cubicBezTo>
                <a:cubicBezTo>
                  <a:pt x="1463235" y="1327856"/>
                  <a:pt x="1274712" y="1329253"/>
                  <a:pt x="1006860" y="1325563"/>
                </a:cubicBezTo>
                <a:cubicBezTo>
                  <a:pt x="739008" y="1321873"/>
                  <a:pt x="590483" y="1295045"/>
                  <a:pt x="220932" y="1325563"/>
                </a:cubicBezTo>
                <a:cubicBezTo>
                  <a:pt x="93047" y="1329737"/>
                  <a:pt x="18205" y="1219795"/>
                  <a:pt x="0" y="1104631"/>
                </a:cubicBezTo>
                <a:cubicBezTo>
                  <a:pt x="-8977" y="896003"/>
                  <a:pt x="17591" y="871459"/>
                  <a:pt x="0" y="653945"/>
                </a:cubicBezTo>
                <a:cubicBezTo>
                  <a:pt x="-17591" y="436431"/>
                  <a:pt x="-1204" y="430382"/>
                  <a:pt x="0" y="220932"/>
                </a:cubicBezTo>
                <a:close/>
              </a:path>
              <a:path w="5267739" h="1325563" stroke="0" extrusionOk="0">
                <a:moveTo>
                  <a:pt x="0" y="220932"/>
                </a:moveTo>
                <a:cubicBezTo>
                  <a:pt x="8771" y="120274"/>
                  <a:pt x="93750" y="6668"/>
                  <a:pt x="220932" y="0"/>
                </a:cubicBezTo>
                <a:cubicBezTo>
                  <a:pt x="353308" y="-512"/>
                  <a:pt x="642558" y="-26314"/>
                  <a:pt x="765566" y="0"/>
                </a:cubicBezTo>
                <a:cubicBezTo>
                  <a:pt x="888574" y="26314"/>
                  <a:pt x="1299375" y="-7435"/>
                  <a:pt x="1454977" y="0"/>
                </a:cubicBezTo>
                <a:cubicBezTo>
                  <a:pt x="1610579" y="7435"/>
                  <a:pt x="1972960" y="24892"/>
                  <a:pt x="2192647" y="0"/>
                </a:cubicBezTo>
                <a:cubicBezTo>
                  <a:pt x="2412334" y="-24892"/>
                  <a:pt x="2546286" y="-9257"/>
                  <a:pt x="2737281" y="0"/>
                </a:cubicBezTo>
                <a:cubicBezTo>
                  <a:pt x="2928276" y="9257"/>
                  <a:pt x="3119197" y="-26672"/>
                  <a:pt x="3330174" y="0"/>
                </a:cubicBezTo>
                <a:cubicBezTo>
                  <a:pt x="3541151" y="26672"/>
                  <a:pt x="3676744" y="-10459"/>
                  <a:pt x="3923068" y="0"/>
                </a:cubicBezTo>
                <a:cubicBezTo>
                  <a:pt x="4169392" y="10459"/>
                  <a:pt x="4657610" y="-54082"/>
                  <a:pt x="5046807" y="0"/>
                </a:cubicBezTo>
                <a:cubicBezTo>
                  <a:pt x="5170943" y="12824"/>
                  <a:pt x="5264586" y="93795"/>
                  <a:pt x="5267739" y="220932"/>
                </a:cubicBezTo>
                <a:cubicBezTo>
                  <a:pt x="5280032" y="333634"/>
                  <a:pt x="5260076" y="498032"/>
                  <a:pt x="5267739" y="653945"/>
                </a:cubicBezTo>
                <a:cubicBezTo>
                  <a:pt x="5275402" y="809858"/>
                  <a:pt x="5245733" y="917256"/>
                  <a:pt x="5267739" y="1104631"/>
                </a:cubicBezTo>
                <a:cubicBezTo>
                  <a:pt x="5262223" y="1241262"/>
                  <a:pt x="5158314" y="1308143"/>
                  <a:pt x="5046807" y="1325563"/>
                </a:cubicBezTo>
                <a:cubicBezTo>
                  <a:pt x="4877230" y="1297777"/>
                  <a:pt x="4625483" y="1291129"/>
                  <a:pt x="4357396" y="1325563"/>
                </a:cubicBezTo>
                <a:cubicBezTo>
                  <a:pt x="4089309" y="1359997"/>
                  <a:pt x="3850872" y="1308262"/>
                  <a:pt x="3571468" y="1325563"/>
                </a:cubicBezTo>
                <a:cubicBezTo>
                  <a:pt x="3292064" y="1342864"/>
                  <a:pt x="3159525" y="1312088"/>
                  <a:pt x="2833799" y="1325563"/>
                </a:cubicBezTo>
                <a:cubicBezTo>
                  <a:pt x="2508073" y="1339038"/>
                  <a:pt x="2353698" y="1356670"/>
                  <a:pt x="2144388" y="1325563"/>
                </a:cubicBezTo>
                <a:cubicBezTo>
                  <a:pt x="1935078" y="1294456"/>
                  <a:pt x="1718801" y="1355978"/>
                  <a:pt x="1406718" y="1325563"/>
                </a:cubicBezTo>
                <a:cubicBezTo>
                  <a:pt x="1094635" y="1295149"/>
                  <a:pt x="786880" y="1353943"/>
                  <a:pt x="220932" y="1325563"/>
                </a:cubicBezTo>
                <a:cubicBezTo>
                  <a:pt x="92140" y="1311807"/>
                  <a:pt x="3898" y="1225988"/>
                  <a:pt x="0" y="1104631"/>
                </a:cubicBezTo>
                <a:cubicBezTo>
                  <a:pt x="-7351" y="909267"/>
                  <a:pt x="4062" y="763466"/>
                  <a:pt x="0" y="662782"/>
                </a:cubicBezTo>
                <a:cubicBezTo>
                  <a:pt x="-4062" y="562098"/>
                  <a:pt x="-7260" y="394707"/>
                  <a:pt x="0" y="220932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375443068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حركته تساعد على خلط الغذاء لتم طحنه وترطيبه جيّدا</a:t>
            </a:r>
            <a:endParaRPr lang="he-I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8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B3340-456E-D597-840B-4D30004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الفم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2E2C1A-1AED-5AF0-16EE-9E136A06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321870"/>
            <a:ext cx="3386137" cy="5088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14:cNvPr>
              <p14:cNvContentPartPr/>
              <p14:nvPr/>
            </p14:nvContentPartPr>
            <p14:xfrm>
              <a:off x="12357519" y="382965"/>
              <a:ext cx="5400" cy="34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B9897F1-2451-F901-8F95-30CD6AE2D2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519" y="373965"/>
                <a:ext cx="2304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2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58998 -0.0143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75EC504-7485-20E5-E1F1-A6390461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1" y="3011561"/>
            <a:ext cx="3255094" cy="223837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B829E78-4A21-6137-372D-BF806460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EAE32A13-949B-1490-6787-70B46C1CA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89597"/>
            <a:ext cx="3255094" cy="489730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F4F3D79-D899-1432-589E-C695A892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527" y="34574"/>
            <a:ext cx="3464662" cy="68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مخطط الدرس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4000" dirty="0"/>
              <a:t>وظيفة الجهاز الهضمي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000" dirty="0"/>
              <a:t>الفم والمريء</a:t>
            </a: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0635537"/>
                  </p:ext>
                </p:extLst>
              </p:nvPr>
            </p:nvGraphicFramePr>
            <p:xfrm>
              <a:off x="2223275" y="819847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3275" y="819847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4087222" y="5307013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4195775" y="528442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5" y="2695923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409"/>
              </p:ext>
            </p:extLst>
          </p:nvPr>
        </p:nvGraphicFramePr>
        <p:xfrm>
          <a:off x="171450" y="1325563"/>
          <a:ext cx="11849100" cy="523345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العضو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مميّزاته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وظيفته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هضم ميكانيكي\هضم كيميائي\</a:t>
                      </a:r>
                      <a:r>
                        <a:rPr lang="ar-SA" b="1" dirty="0" err="1"/>
                        <a:t>إمتصاص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المادة </a:t>
                      </a:r>
                    </a:p>
                    <a:p>
                      <a:pPr rtl="1"/>
                      <a:r>
                        <a:rPr lang="ar-SA" sz="2000" b="1" dirty="0"/>
                        <a:t>التي تتحلّل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نواتج التحليل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6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32635"/>
              </p:ext>
            </p:extLst>
          </p:nvPr>
        </p:nvGraphicFramePr>
        <p:xfrm>
          <a:off x="171450" y="1325563"/>
          <a:ext cx="11849100" cy="57964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العضو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مميزاته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وظيفته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هضم ميكانيكي\هضم كيميائي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المادة </a:t>
                      </a:r>
                    </a:p>
                    <a:p>
                      <a:pPr rtl="1"/>
                      <a:r>
                        <a:rPr lang="ar-SA" sz="2000" b="1" dirty="0"/>
                        <a:t>التي تتحلّل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نواتج التحليل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نشويات أو سكريات معقدة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3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BC49D55-B7C7-30F7-C0A0-0D9F1997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02" y="0"/>
            <a:ext cx="4874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829E78-4A21-6137-372D-BF806460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err="1"/>
              <a:t>المريئ</a:t>
            </a: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F4F3D79-D899-1432-589E-C695A892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27" y="34574"/>
            <a:ext cx="3464662" cy="6842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DB3FF79B-358C-9AD8-5DF4-21AFBFBB08BA}"/>
                  </a:ext>
                </a:extLst>
              </p14:cNvPr>
              <p14:cNvContentPartPr/>
              <p14:nvPr/>
            </p14:nvContentPartPr>
            <p14:xfrm>
              <a:off x="7435440" y="1389600"/>
              <a:ext cx="2842920" cy="197460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DB3FF79B-358C-9AD8-5DF4-21AFBFBB08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080" y="1380240"/>
                <a:ext cx="2861640" cy="19933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B08E5D58-6143-D167-DBFD-44E9C4F6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1" y="1612464"/>
            <a:ext cx="6899452" cy="50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829E78-4A21-6137-372D-BF806460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err="1"/>
              <a:t>المريئ</a:t>
            </a:r>
            <a:endParaRPr lang="he-IL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0A7B29C-E389-C9FB-2A19-ED94655917D8}"/>
              </a:ext>
            </a:extLst>
          </p:cNvPr>
          <p:cNvSpPr/>
          <p:nvPr/>
        </p:nvSpPr>
        <p:spPr>
          <a:xfrm>
            <a:off x="7545709" y="1612464"/>
            <a:ext cx="4333240" cy="1512418"/>
          </a:xfrm>
          <a:custGeom>
            <a:avLst/>
            <a:gdLst>
              <a:gd name="connsiteX0" fmla="*/ 0 w 4333240"/>
              <a:gd name="connsiteY0" fmla="*/ 252075 h 1512418"/>
              <a:gd name="connsiteX1" fmla="*/ 252075 w 4333240"/>
              <a:gd name="connsiteY1" fmla="*/ 0 h 1512418"/>
              <a:gd name="connsiteX2" fmla="*/ 4081165 w 4333240"/>
              <a:gd name="connsiteY2" fmla="*/ 0 h 1512418"/>
              <a:gd name="connsiteX3" fmla="*/ 4333240 w 4333240"/>
              <a:gd name="connsiteY3" fmla="*/ 252075 h 1512418"/>
              <a:gd name="connsiteX4" fmla="*/ 4333240 w 4333240"/>
              <a:gd name="connsiteY4" fmla="*/ 1260343 h 1512418"/>
              <a:gd name="connsiteX5" fmla="*/ 4081165 w 4333240"/>
              <a:gd name="connsiteY5" fmla="*/ 1512418 h 1512418"/>
              <a:gd name="connsiteX6" fmla="*/ 252075 w 4333240"/>
              <a:gd name="connsiteY6" fmla="*/ 1512418 h 1512418"/>
              <a:gd name="connsiteX7" fmla="*/ 0 w 4333240"/>
              <a:gd name="connsiteY7" fmla="*/ 1260343 h 1512418"/>
              <a:gd name="connsiteX8" fmla="*/ 0 w 4333240"/>
              <a:gd name="connsiteY8" fmla="*/ 252075 h 15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240" h="1512418" fill="none" extrusionOk="0">
                <a:moveTo>
                  <a:pt x="0" y="252075"/>
                </a:moveTo>
                <a:cubicBezTo>
                  <a:pt x="16835" y="94715"/>
                  <a:pt x="104722" y="7858"/>
                  <a:pt x="252075" y="0"/>
                </a:cubicBezTo>
                <a:cubicBezTo>
                  <a:pt x="1294384" y="22936"/>
                  <a:pt x="3447752" y="-134525"/>
                  <a:pt x="4081165" y="0"/>
                </a:cubicBezTo>
                <a:cubicBezTo>
                  <a:pt x="4224727" y="-19446"/>
                  <a:pt x="4309386" y="109896"/>
                  <a:pt x="4333240" y="252075"/>
                </a:cubicBezTo>
                <a:cubicBezTo>
                  <a:pt x="4361260" y="472866"/>
                  <a:pt x="4343546" y="948240"/>
                  <a:pt x="4333240" y="1260343"/>
                </a:cubicBezTo>
                <a:cubicBezTo>
                  <a:pt x="4311137" y="1394287"/>
                  <a:pt x="4229762" y="1508178"/>
                  <a:pt x="4081165" y="1512418"/>
                </a:cubicBezTo>
                <a:cubicBezTo>
                  <a:pt x="3119446" y="1423846"/>
                  <a:pt x="1194454" y="1493229"/>
                  <a:pt x="252075" y="1512418"/>
                </a:cubicBezTo>
                <a:cubicBezTo>
                  <a:pt x="104811" y="1520793"/>
                  <a:pt x="-13225" y="1378740"/>
                  <a:pt x="0" y="1260343"/>
                </a:cubicBezTo>
                <a:cubicBezTo>
                  <a:pt x="-30768" y="1041000"/>
                  <a:pt x="89976" y="418532"/>
                  <a:pt x="0" y="252075"/>
                </a:cubicBezTo>
                <a:close/>
              </a:path>
              <a:path w="4333240" h="1512418" stroke="0" extrusionOk="0">
                <a:moveTo>
                  <a:pt x="0" y="252075"/>
                </a:moveTo>
                <a:cubicBezTo>
                  <a:pt x="17200" y="122787"/>
                  <a:pt x="112327" y="1637"/>
                  <a:pt x="252075" y="0"/>
                </a:cubicBezTo>
                <a:cubicBezTo>
                  <a:pt x="1751793" y="-9402"/>
                  <a:pt x="2330476" y="-138905"/>
                  <a:pt x="4081165" y="0"/>
                </a:cubicBezTo>
                <a:cubicBezTo>
                  <a:pt x="4233286" y="-4524"/>
                  <a:pt x="4335158" y="119178"/>
                  <a:pt x="4333240" y="252075"/>
                </a:cubicBezTo>
                <a:cubicBezTo>
                  <a:pt x="4413232" y="417314"/>
                  <a:pt x="4369398" y="1114868"/>
                  <a:pt x="4333240" y="1260343"/>
                </a:cubicBezTo>
                <a:cubicBezTo>
                  <a:pt x="4355093" y="1412344"/>
                  <a:pt x="4219670" y="1526338"/>
                  <a:pt x="4081165" y="1512418"/>
                </a:cubicBezTo>
                <a:cubicBezTo>
                  <a:pt x="2804681" y="1490085"/>
                  <a:pt x="1479935" y="1430969"/>
                  <a:pt x="252075" y="1512418"/>
                </a:cubicBezTo>
                <a:cubicBezTo>
                  <a:pt x="110128" y="1521527"/>
                  <a:pt x="25283" y="1389573"/>
                  <a:pt x="0" y="1260343"/>
                </a:cubicBezTo>
                <a:cubicBezTo>
                  <a:pt x="77823" y="955644"/>
                  <a:pt x="16334" y="698802"/>
                  <a:pt x="0" y="252075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الحركة الدّوديّة</a:t>
            </a:r>
            <a:endParaRPr lang="he-IL" sz="8800" b="1" dirty="0">
              <a:solidFill>
                <a:srgbClr val="0070C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7CFD80E-D3A7-461C-CC62-19A8F329F5E7}"/>
              </a:ext>
            </a:extLst>
          </p:cNvPr>
          <p:cNvSpPr txBox="1"/>
          <p:nvPr/>
        </p:nvSpPr>
        <p:spPr>
          <a:xfrm>
            <a:off x="7591647" y="3689498"/>
            <a:ext cx="4061637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وهي حركة عضلات </a:t>
            </a:r>
            <a:r>
              <a:rPr lang="ar-SA" sz="4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المريئ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التموجيّة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والتي تحرك الغذاء </a:t>
            </a:r>
            <a:r>
              <a:rPr lang="ar-SA" sz="4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بإتجاه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المحطة القادمة "المعدة" وتمنع عودته الى الفم</a:t>
            </a:r>
            <a:endParaRPr lang="he-IL" sz="4400" dirty="0">
              <a:latin typeface="Arabic Typesetting" panose="03020402040406030203" pitchFamily="66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381B39A8-8229-E6F9-B117-7940D343BEC2}"/>
                  </a:ext>
                </a:extLst>
              </p14:cNvPr>
              <p14:cNvContentPartPr/>
              <p14:nvPr/>
            </p14:nvContentPartPr>
            <p14:xfrm>
              <a:off x="5906640" y="1761825"/>
              <a:ext cx="276840" cy="129564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381B39A8-8229-E6F9-B117-7940D343BE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7640" y="1752825"/>
                <a:ext cx="29448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4425569E-0007-EC55-6133-A87BD493E8D3}"/>
                  </a:ext>
                </a:extLst>
              </p14:cNvPr>
              <p14:cNvContentPartPr/>
              <p14:nvPr/>
            </p14:nvContentPartPr>
            <p14:xfrm>
              <a:off x="5048760" y="1708545"/>
              <a:ext cx="398160" cy="21117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4425569E-0007-EC55-6133-A87BD493E8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0120" y="1699905"/>
                <a:ext cx="415800" cy="21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759AF1EC-AB10-C18A-D577-0EB7FDDC136D}"/>
                  </a:ext>
                </a:extLst>
              </p14:cNvPr>
              <p14:cNvContentPartPr/>
              <p14:nvPr/>
            </p14:nvContentPartPr>
            <p14:xfrm>
              <a:off x="5901960" y="3036585"/>
              <a:ext cx="208440" cy="110808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759AF1EC-AB10-C18A-D577-0EB7FDDC13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3320" y="3027945"/>
                <a:ext cx="22608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9BD1BB0E-5895-1C7B-2417-9DCF176F31DF}"/>
                  </a:ext>
                </a:extLst>
              </p14:cNvPr>
              <p14:cNvContentPartPr/>
              <p14:nvPr/>
            </p14:nvContentPartPr>
            <p14:xfrm>
              <a:off x="5437200" y="3797985"/>
              <a:ext cx="46080" cy="107280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9BD1BB0E-5895-1C7B-2417-9DCF176F31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8200" y="3789345"/>
                <a:ext cx="6372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0A38818A-6E46-7A4F-B849-3DB6BFEDF2CE}"/>
                  </a:ext>
                </a:extLst>
              </p14:cNvPr>
              <p14:cNvContentPartPr/>
              <p14:nvPr/>
            </p14:nvContentPartPr>
            <p14:xfrm>
              <a:off x="5884320" y="4126305"/>
              <a:ext cx="71640" cy="107748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0A38818A-6E46-7A4F-B849-3DB6BFEDF2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75320" y="4117665"/>
                <a:ext cx="8928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CB9E587F-8291-2EE3-39E0-BAB07840C542}"/>
                  </a:ext>
                </a:extLst>
              </p14:cNvPr>
              <p14:cNvContentPartPr/>
              <p14:nvPr/>
            </p14:nvContentPartPr>
            <p14:xfrm>
              <a:off x="5446920" y="4792305"/>
              <a:ext cx="30600" cy="44784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CB9E587F-8291-2EE3-39E0-BAB07840C5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920" y="4783665"/>
                <a:ext cx="48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6BAE6DCF-48B5-EAFA-8047-93E2ABE80354}"/>
                  </a:ext>
                </a:extLst>
              </p14:cNvPr>
              <p14:cNvContentPartPr/>
              <p14:nvPr/>
            </p14:nvContentPartPr>
            <p14:xfrm>
              <a:off x="5839680" y="1728705"/>
              <a:ext cx="357120" cy="343800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6BAE6DCF-48B5-EAFA-8047-93E2ABE803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0680" y="1719705"/>
                <a:ext cx="374760" cy="34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2EDAFAAC-28AC-DDB9-6EA4-3B720743CE79}"/>
                  </a:ext>
                </a:extLst>
              </p14:cNvPr>
              <p14:cNvContentPartPr/>
              <p14:nvPr/>
            </p14:nvContentPartPr>
            <p14:xfrm>
              <a:off x="5071440" y="1729065"/>
              <a:ext cx="403560" cy="344448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2EDAFAAC-28AC-DDB9-6EA4-3B720743CE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2800" y="1720425"/>
                <a:ext cx="421200" cy="34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דיו 29">
                <a:extLst>
                  <a:ext uri="{FF2B5EF4-FFF2-40B4-BE49-F238E27FC236}">
                    <a16:creationId xmlns:a16="http://schemas.microsoft.com/office/drawing/2014/main" id="{071D0D6D-DF15-9DCD-B131-9F49A9D7E36D}"/>
                  </a:ext>
                </a:extLst>
              </p14:cNvPr>
              <p14:cNvContentPartPr/>
              <p14:nvPr/>
            </p14:nvContentPartPr>
            <p14:xfrm>
              <a:off x="5186640" y="2421345"/>
              <a:ext cx="984240" cy="569880"/>
            </p14:xfrm>
          </p:contentPart>
        </mc:Choice>
        <mc:Fallback xmlns="">
          <p:pic>
            <p:nvPicPr>
              <p:cNvPr id="30" name="דיו 29">
                <a:extLst>
                  <a:ext uri="{FF2B5EF4-FFF2-40B4-BE49-F238E27FC236}">
                    <a16:creationId xmlns:a16="http://schemas.microsoft.com/office/drawing/2014/main" id="{071D0D6D-DF15-9DCD-B131-9F49A9D7E3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7640" y="2412705"/>
                <a:ext cx="1001880" cy="58752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7E9B0C7E-FFD4-D2E9-E7A0-7F46B991296E}"/>
              </a:ext>
            </a:extLst>
          </p:cNvPr>
          <p:cNvCxnSpPr/>
          <p:nvPr/>
        </p:nvCxnSpPr>
        <p:spPr>
          <a:xfrm>
            <a:off x="4008231" y="1662465"/>
            <a:ext cx="1166190" cy="3191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BC4B959D-F92E-46C6-9BF8-F2B18D0192B8}"/>
              </a:ext>
            </a:extLst>
          </p:cNvPr>
          <p:cNvCxnSpPr/>
          <p:nvPr/>
        </p:nvCxnSpPr>
        <p:spPr>
          <a:xfrm>
            <a:off x="4123875" y="2392410"/>
            <a:ext cx="1166190" cy="3191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4F63C466-943D-DC4A-D8AD-D68024B06DE3}"/>
              </a:ext>
            </a:extLst>
          </p:cNvPr>
          <p:cNvSpPr txBox="1"/>
          <p:nvPr/>
        </p:nvSpPr>
        <p:spPr>
          <a:xfrm>
            <a:off x="1925751" y="1434760"/>
            <a:ext cx="19755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</a:rPr>
              <a:t>عضلات المريء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3B96450F-D5A9-100F-24B2-21FB20EA8F01}"/>
              </a:ext>
            </a:extLst>
          </p:cNvPr>
          <p:cNvSpPr txBox="1"/>
          <p:nvPr/>
        </p:nvSpPr>
        <p:spPr>
          <a:xfrm>
            <a:off x="2105751" y="2184007"/>
            <a:ext cx="19755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</a:rPr>
              <a:t>لقمة غذاء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A300DAE1-7BFD-DD0A-F279-9BA15566E47A}"/>
              </a:ext>
            </a:extLst>
          </p:cNvPr>
          <p:cNvSpPr/>
          <p:nvPr/>
        </p:nvSpPr>
        <p:spPr>
          <a:xfrm>
            <a:off x="2365054" y="1417000"/>
            <a:ext cx="4562475" cy="428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82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829E78-4A21-6137-372D-BF806460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err="1"/>
              <a:t>المريئ</a:t>
            </a:r>
            <a:endParaRPr lang="he-I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381B39A8-8229-E6F9-B117-7940D343BEC2}"/>
                  </a:ext>
                </a:extLst>
              </p14:cNvPr>
              <p14:cNvContentPartPr/>
              <p14:nvPr/>
            </p14:nvContentPartPr>
            <p14:xfrm>
              <a:off x="2178765" y="1740945"/>
              <a:ext cx="276840" cy="129564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381B39A8-8229-E6F9-B117-7940D343BE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9765" y="1731945"/>
                <a:ext cx="29448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4425569E-0007-EC55-6133-A87BD493E8D3}"/>
                  </a:ext>
                </a:extLst>
              </p14:cNvPr>
              <p14:cNvContentPartPr/>
              <p14:nvPr/>
            </p14:nvContentPartPr>
            <p14:xfrm>
              <a:off x="1341480" y="1736592"/>
              <a:ext cx="398160" cy="21117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4425569E-0007-EC55-6133-A87BD493E8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480" y="1727592"/>
                <a:ext cx="415800" cy="21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759AF1EC-AB10-C18A-D577-0EB7FDDC136D}"/>
                  </a:ext>
                </a:extLst>
              </p14:cNvPr>
              <p14:cNvContentPartPr/>
              <p14:nvPr/>
            </p14:nvContentPartPr>
            <p14:xfrm>
              <a:off x="2170230" y="3036585"/>
              <a:ext cx="208440" cy="110808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759AF1EC-AB10-C18A-D577-0EB7FDDC13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1230" y="3027585"/>
                <a:ext cx="22608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9BD1BB0E-5895-1C7B-2417-9DCF176F31DF}"/>
                  </a:ext>
                </a:extLst>
              </p14:cNvPr>
              <p14:cNvContentPartPr/>
              <p14:nvPr/>
            </p14:nvContentPartPr>
            <p14:xfrm>
              <a:off x="1731810" y="3589905"/>
              <a:ext cx="46080" cy="107280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9BD1BB0E-5895-1C7B-2417-9DCF176F31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2810" y="3580905"/>
                <a:ext cx="6372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0A38818A-6E46-7A4F-B849-3DB6BFEDF2CE}"/>
                  </a:ext>
                </a:extLst>
              </p14:cNvPr>
              <p14:cNvContentPartPr/>
              <p14:nvPr/>
            </p14:nvContentPartPr>
            <p14:xfrm>
              <a:off x="2186160" y="4073336"/>
              <a:ext cx="71640" cy="107748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0A38818A-6E46-7A4F-B849-3DB6BFEDF2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7160" y="4064336"/>
                <a:ext cx="8928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CB9E587F-8291-2EE3-39E0-BAB07840C542}"/>
                  </a:ext>
                </a:extLst>
              </p14:cNvPr>
              <p14:cNvContentPartPr/>
              <p14:nvPr/>
            </p14:nvContentPartPr>
            <p14:xfrm>
              <a:off x="1704930" y="4630680"/>
              <a:ext cx="30600" cy="44784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CB9E587F-8291-2EE3-39E0-BAB07840C5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95930" y="4621680"/>
                <a:ext cx="48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6BAE6DCF-48B5-EAFA-8047-93E2ABE80354}"/>
                  </a:ext>
                </a:extLst>
              </p14:cNvPr>
              <p14:cNvContentPartPr/>
              <p14:nvPr/>
            </p14:nvContentPartPr>
            <p14:xfrm>
              <a:off x="2190945" y="1736592"/>
              <a:ext cx="357120" cy="343800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6BAE6DCF-48B5-EAFA-8047-93E2ABE803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1954" y="1727592"/>
                <a:ext cx="374742" cy="34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2EDAFAAC-28AC-DDB9-6EA4-3B720743CE79}"/>
                  </a:ext>
                </a:extLst>
              </p14:cNvPr>
              <p14:cNvContentPartPr/>
              <p14:nvPr/>
            </p14:nvContentPartPr>
            <p14:xfrm>
              <a:off x="1299540" y="1722225"/>
              <a:ext cx="403560" cy="344448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2EDAFAAC-28AC-DDB9-6EA4-3B720743CE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0540" y="1713225"/>
                <a:ext cx="421200" cy="34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דיו 29">
                <a:extLst>
                  <a:ext uri="{FF2B5EF4-FFF2-40B4-BE49-F238E27FC236}">
                    <a16:creationId xmlns:a16="http://schemas.microsoft.com/office/drawing/2014/main" id="{071D0D6D-DF15-9DCD-B131-9F49A9D7E36D}"/>
                  </a:ext>
                </a:extLst>
              </p14:cNvPr>
              <p14:cNvContentPartPr/>
              <p14:nvPr/>
            </p14:nvContentPartPr>
            <p14:xfrm>
              <a:off x="1496475" y="2409645"/>
              <a:ext cx="984240" cy="569880"/>
            </p14:xfrm>
          </p:contentPart>
        </mc:Choice>
        <mc:Fallback xmlns="">
          <p:pic>
            <p:nvPicPr>
              <p:cNvPr id="30" name="דיו 29">
                <a:extLst>
                  <a:ext uri="{FF2B5EF4-FFF2-40B4-BE49-F238E27FC236}">
                    <a16:creationId xmlns:a16="http://schemas.microsoft.com/office/drawing/2014/main" id="{071D0D6D-DF15-9DCD-B131-9F49A9D7E3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7478" y="2400645"/>
                <a:ext cx="1001874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844E6EE3-6BCE-528E-4F8B-0AC15143FA5C}"/>
                  </a:ext>
                </a:extLst>
              </p14:cNvPr>
              <p14:cNvContentPartPr/>
              <p14:nvPr/>
            </p14:nvContentPartPr>
            <p14:xfrm>
              <a:off x="5300655" y="1695585"/>
              <a:ext cx="488880" cy="333900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844E6EE3-6BCE-528E-4F8B-0AC15143FA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92015" y="1686945"/>
                <a:ext cx="506520" cy="33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19B62602-9324-28E1-8049-ADF808EB8E0A}"/>
                  </a:ext>
                </a:extLst>
              </p14:cNvPr>
              <p14:cNvContentPartPr/>
              <p14:nvPr/>
            </p14:nvContentPartPr>
            <p14:xfrm>
              <a:off x="5356935" y="1666800"/>
              <a:ext cx="465120" cy="318780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19B62602-9324-28E1-8049-ADF808EB8E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8295" y="1658160"/>
                <a:ext cx="482760" cy="32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דיו 19">
                <a:extLst>
                  <a:ext uri="{FF2B5EF4-FFF2-40B4-BE49-F238E27FC236}">
                    <a16:creationId xmlns:a16="http://schemas.microsoft.com/office/drawing/2014/main" id="{4A789656-F58C-BAB4-72A6-B6140976F4D7}"/>
                  </a:ext>
                </a:extLst>
              </p14:cNvPr>
              <p14:cNvContentPartPr/>
              <p14:nvPr/>
            </p14:nvContentPartPr>
            <p14:xfrm>
              <a:off x="4710255" y="1678031"/>
              <a:ext cx="424440" cy="3520440"/>
            </p14:xfrm>
          </p:contentPart>
        </mc:Choice>
        <mc:Fallback xmlns="">
          <p:pic>
            <p:nvPicPr>
              <p:cNvPr id="20" name="דיו 19">
                <a:extLst>
                  <a:ext uri="{FF2B5EF4-FFF2-40B4-BE49-F238E27FC236}">
                    <a16:creationId xmlns:a16="http://schemas.microsoft.com/office/drawing/2014/main" id="{4A789656-F58C-BAB4-72A6-B6140976F4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01615" y="1669031"/>
                <a:ext cx="442080" cy="353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1B5F2B8F-3571-6138-8191-7DF486543A7B}"/>
              </a:ext>
            </a:extLst>
          </p:cNvPr>
          <p:cNvGrpSpPr/>
          <p:nvPr/>
        </p:nvGrpSpPr>
        <p:grpSpPr>
          <a:xfrm>
            <a:off x="5453295" y="4982385"/>
            <a:ext cx="17640" cy="151920"/>
            <a:chOff x="5453295" y="4982385"/>
            <a:chExt cx="176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דיו 28">
                  <a:extLst>
                    <a:ext uri="{FF2B5EF4-FFF2-40B4-BE49-F238E27FC236}">
                      <a16:creationId xmlns:a16="http://schemas.microsoft.com/office/drawing/2014/main" id="{C3DD3B36-D3D5-18A6-38E8-73417A44620A}"/>
                    </a:ext>
                  </a:extLst>
                </p14:cNvPr>
                <p14:cNvContentPartPr/>
                <p14:nvPr/>
              </p14:nvContentPartPr>
              <p14:xfrm>
                <a:off x="5470215" y="4997865"/>
                <a:ext cx="360" cy="360"/>
              </p14:xfrm>
            </p:contentPart>
          </mc:Choice>
          <mc:Fallback xmlns="">
            <p:pic>
              <p:nvPicPr>
                <p:cNvPr id="29" name="דיו 28">
                  <a:extLst>
                    <a:ext uri="{FF2B5EF4-FFF2-40B4-BE49-F238E27FC236}">
                      <a16:creationId xmlns:a16="http://schemas.microsoft.com/office/drawing/2014/main" id="{C3DD3B36-D3D5-18A6-38E8-73417A4462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61575" y="49888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דיו 41">
                  <a:extLst>
                    <a:ext uri="{FF2B5EF4-FFF2-40B4-BE49-F238E27FC236}">
                      <a16:creationId xmlns:a16="http://schemas.microsoft.com/office/drawing/2014/main" id="{28C19A46-F0EC-2635-C606-F72C70846C56}"/>
                    </a:ext>
                  </a:extLst>
                </p14:cNvPr>
                <p14:cNvContentPartPr/>
                <p14:nvPr/>
              </p14:nvContentPartPr>
              <p14:xfrm>
                <a:off x="5453295" y="4982385"/>
                <a:ext cx="17640" cy="151920"/>
              </p14:xfrm>
            </p:contentPart>
          </mc:Choice>
          <mc:Fallback xmlns="">
            <p:pic>
              <p:nvPicPr>
                <p:cNvPr id="42" name="דיו 41">
                  <a:extLst>
                    <a:ext uri="{FF2B5EF4-FFF2-40B4-BE49-F238E27FC236}">
                      <a16:creationId xmlns:a16="http://schemas.microsoft.com/office/drawing/2014/main" id="{28C19A46-F0EC-2635-C606-F72C70846C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4295" y="4973385"/>
                  <a:ext cx="352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דיו 43">
                <a:extLst>
                  <a:ext uri="{FF2B5EF4-FFF2-40B4-BE49-F238E27FC236}">
                    <a16:creationId xmlns:a16="http://schemas.microsoft.com/office/drawing/2014/main" id="{B8EA49F1-8020-8D97-6F07-F4A5414A527E}"/>
                  </a:ext>
                </a:extLst>
              </p14:cNvPr>
              <p14:cNvContentPartPr/>
              <p14:nvPr/>
            </p14:nvContentPartPr>
            <p14:xfrm>
              <a:off x="4805655" y="3800505"/>
              <a:ext cx="906480" cy="518040"/>
            </p14:xfrm>
          </p:contentPart>
        </mc:Choice>
        <mc:Fallback xmlns="">
          <p:pic>
            <p:nvPicPr>
              <p:cNvPr id="44" name="דיו 43">
                <a:extLst>
                  <a:ext uri="{FF2B5EF4-FFF2-40B4-BE49-F238E27FC236}">
                    <a16:creationId xmlns:a16="http://schemas.microsoft.com/office/drawing/2014/main" id="{B8EA49F1-8020-8D97-6F07-F4A5414A52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7015" y="3791505"/>
                <a:ext cx="924120" cy="53568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תמונה 44">
            <a:extLst>
              <a:ext uri="{FF2B5EF4-FFF2-40B4-BE49-F238E27FC236}">
                <a16:creationId xmlns:a16="http://schemas.microsoft.com/office/drawing/2014/main" id="{34623C44-6F2D-0014-08B4-F97E585A28F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21702" y="7646"/>
            <a:ext cx="3464662" cy="6842708"/>
          </a:xfrm>
          <a:prstGeom prst="rect">
            <a:avLst/>
          </a:prstGeom>
        </p:spPr>
      </p:pic>
      <p:sp>
        <p:nvSpPr>
          <p:cNvPr id="47" name="אליפסה 46">
            <a:extLst>
              <a:ext uri="{FF2B5EF4-FFF2-40B4-BE49-F238E27FC236}">
                <a16:creationId xmlns:a16="http://schemas.microsoft.com/office/drawing/2014/main" id="{81EEEC3B-01FC-9443-41F7-189F65D66B63}"/>
              </a:ext>
            </a:extLst>
          </p:cNvPr>
          <p:cNvSpPr/>
          <p:nvPr/>
        </p:nvSpPr>
        <p:spPr>
          <a:xfrm>
            <a:off x="10031865" y="3170583"/>
            <a:ext cx="1487587" cy="1252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9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03265"/>
              </p:ext>
            </p:extLst>
          </p:nvPr>
        </p:nvGraphicFramePr>
        <p:xfrm>
          <a:off x="171450" y="1325563"/>
          <a:ext cx="11849100" cy="57964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العضو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مميزاته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وظيفته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هضم ميكانيكي\هضم كيميائي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المادة </a:t>
                      </a:r>
                    </a:p>
                    <a:p>
                      <a:pPr rtl="1"/>
                      <a:r>
                        <a:rPr lang="ar-SA" sz="2000" b="1" dirty="0"/>
                        <a:t>التي تتحلّل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نواتج التحليل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نشويات أو سكريات معقدة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المريئ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أنبوب عضلي ذات حركة دوديّة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تمرير الغذاء الى المعدة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</a:rPr>
                        <a:t>-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-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-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2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088B66-2E05-4E6C-96A3-7D0F6A8D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أسئلة فهم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C29F19-B13C-A933-7FF7-5428145E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b="1" dirty="0"/>
              <a:t>بعد صوم يوم, حصل إنسان على وجبة غذاء تتكوّن من سكريات معقدة, بروتينات ودهنيات.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/>
              <a:t>كم مادة تم تحليلها حتى المريء؟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ولا أي مادة واحدة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مادة واحدة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مادتين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الثلاث مواد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475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09E1AF-88C5-E6A7-8D65-A7EE6009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ما هو الترتيب الصحيح لمحطات الجهاز الهضمي؟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8CD2F4-D2CC-3014-83E2-A7F6466D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الفم, المعدة, الأمعاء الدقيقة ثم الغليظة.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الفم, المعدة, المريء, الأمعاء الدقيقة ثم الغليظة.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الفم, المريء, الأمعاء الغليظة والأمعاء الدقيقة.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الفم, الأمعاء الدقيقة, الأمعاء الغليظة ثم المريء.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0556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3661F8-4D0E-8023-D5D7-A244AAB2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جميع الجزيئات التي تتحلل في الجهاز الهضمي يميّزها أنها: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303167-B10C-40AC-8C88-20214A70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قابلة للذوبان في الماء وتستطيع دخول الخلايا.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تتكوّن </a:t>
            </a:r>
            <a:r>
              <a:rPr lang="ar-SA"/>
              <a:t>من كربون </a:t>
            </a:r>
            <a:r>
              <a:rPr lang="ar-SA" dirty="0"/>
              <a:t>ونيتروجين.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هي جزيئات معقدة نسبيّا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حلل جميعها تحليلا كيميائيا</a:t>
            </a:r>
          </a:p>
          <a:p>
            <a:pPr marL="514350" indent="-514350">
              <a:buFont typeface="+mj-lt"/>
              <a:buAutoNum type="alphaU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068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0266E4-BB51-95A2-4AE9-BD33217A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مصطلحات جديدة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955A37-8035-7CD5-C973-CDF83F4B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324" y="1825625"/>
            <a:ext cx="341947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/>
              <a:t>مساحة السطح</a:t>
            </a:r>
          </a:p>
          <a:p>
            <a:pPr>
              <a:lnSpc>
                <a:spcPct val="150000"/>
              </a:lnSpc>
            </a:pPr>
            <a:r>
              <a:rPr lang="ar-SA" dirty="0"/>
              <a:t>حركة دوديّة</a:t>
            </a:r>
          </a:p>
          <a:p>
            <a:pPr>
              <a:lnSpc>
                <a:spcPct val="150000"/>
              </a:lnSpc>
            </a:pPr>
            <a:r>
              <a:rPr lang="ar-SA" dirty="0"/>
              <a:t>هضم ميكانيكي</a:t>
            </a:r>
          </a:p>
          <a:p>
            <a:pPr>
              <a:lnSpc>
                <a:spcPct val="150000"/>
              </a:lnSpc>
            </a:pPr>
            <a:r>
              <a:rPr lang="ar-SA" dirty="0"/>
              <a:t>هضم كيميائي</a:t>
            </a:r>
          </a:p>
          <a:p>
            <a:pPr>
              <a:lnSpc>
                <a:spcPct val="150000"/>
              </a:lnSpc>
            </a:pPr>
            <a:r>
              <a:rPr lang="ar-SA" dirty="0" err="1"/>
              <a:t>عميلاز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402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BC419A-311D-71BE-9DD6-24809A1F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أي المواد التالية يبدأ تحليلها أولا في الجهاز الهضمي؟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57C4A1-80EE-FC9C-45C1-260C4479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نشا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بروتين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دهن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ar-SA" dirty="0"/>
              <a:t>ماء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767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F5E65-8902-2E97-B3BD-12613F97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يحصل في الفم نوعان من الهضم. 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4F6F67-A330-22E0-BDC4-B56D4A96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أ. أذكر نوعا الهضم.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ب. كيف يتم كل منهما؟</a:t>
            </a:r>
          </a:p>
        </p:txBody>
      </p:sp>
    </p:spTree>
    <p:extLst>
      <p:ext uri="{BB962C8B-B14F-4D97-AF65-F5344CB8AC3E}">
        <p14:creationId xmlns:p14="http://schemas.microsoft.com/office/powerpoint/2010/main" val="4190669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38A2C6EF-BD5B-8A2C-4841-4B80AD51C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9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8E5F640-C74A-8A3E-CC4B-ADFA59526E0A}"/>
              </a:ext>
            </a:extLst>
          </p:cNvPr>
          <p:cNvCxnSpPr>
            <a:cxnSpLocks/>
          </p:cNvCxnSpPr>
          <p:nvPr/>
        </p:nvCxnSpPr>
        <p:spPr>
          <a:xfrm>
            <a:off x="6093714" y="1105620"/>
            <a:ext cx="70485" cy="462923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6D2CF4B-C306-7948-799F-6AC8C9B6D12F}"/>
              </a:ext>
            </a:extLst>
          </p:cNvPr>
          <p:cNvSpPr/>
          <p:nvPr/>
        </p:nvSpPr>
        <p:spPr>
          <a:xfrm>
            <a:off x="6578820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نظارة</a:t>
            </a:r>
            <a:endParaRPr lang="he-IL" sz="3200" b="1" dirty="0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2F5D064B-F229-5CD5-4648-0D3C7575E517}"/>
              </a:ext>
            </a:extLst>
          </p:cNvPr>
          <p:cNvSpPr/>
          <p:nvPr/>
        </p:nvSpPr>
        <p:spPr>
          <a:xfrm>
            <a:off x="1336455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أبو فلّة</a:t>
            </a:r>
            <a:endParaRPr lang="he-IL" sz="32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98E6975-7772-463C-E6AA-F31146919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19" y="1833141"/>
            <a:ext cx="2143125" cy="21431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C083D6-82EB-EE9D-A2DC-59B08FC4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169" y="18236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0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8E5F640-C74A-8A3E-CC4B-ADFA59526E0A}"/>
              </a:ext>
            </a:extLst>
          </p:cNvPr>
          <p:cNvCxnSpPr>
            <a:cxnSpLocks/>
          </p:cNvCxnSpPr>
          <p:nvPr/>
        </p:nvCxnSpPr>
        <p:spPr>
          <a:xfrm>
            <a:off x="6093714" y="1105620"/>
            <a:ext cx="70485" cy="462923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31C4A9A0-3DBD-10DB-8713-5FFB38EF8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85" y="1118765"/>
            <a:ext cx="2341412" cy="4629235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6D2CF4B-C306-7948-799F-6AC8C9B6D12F}"/>
              </a:ext>
            </a:extLst>
          </p:cNvPr>
          <p:cNvSpPr/>
          <p:nvPr/>
        </p:nvSpPr>
        <p:spPr>
          <a:xfrm>
            <a:off x="6578820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الجهاز الهضمي</a:t>
            </a:r>
            <a:endParaRPr lang="he-IL" sz="3200" b="1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F253BCE3-3CC3-8BA2-6B5E-F66480FD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35" y="1473726"/>
            <a:ext cx="4296247" cy="3379261"/>
          </a:xfrm>
          <a:prstGeom prst="rect">
            <a:avLst/>
          </a:prstGeom>
        </p:spPr>
      </p:pic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2F5D064B-F229-5CD5-4648-0D3C7575E517}"/>
              </a:ext>
            </a:extLst>
          </p:cNvPr>
          <p:cNvSpPr/>
          <p:nvPr/>
        </p:nvSpPr>
        <p:spPr>
          <a:xfrm>
            <a:off x="1336455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التفاحة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07524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8E5F640-C74A-8A3E-CC4B-ADFA59526E0A}"/>
              </a:ext>
            </a:extLst>
          </p:cNvPr>
          <p:cNvCxnSpPr>
            <a:cxnSpLocks/>
          </p:cNvCxnSpPr>
          <p:nvPr/>
        </p:nvCxnSpPr>
        <p:spPr>
          <a:xfrm>
            <a:off x="6093714" y="1105620"/>
            <a:ext cx="70485" cy="462923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2F5D064B-F229-5CD5-4648-0D3C7575E517}"/>
              </a:ext>
            </a:extLst>
          </p:cNvPr>
          <p:cNvSpPr/>
          <p:nvPr/>
        </p:nvSpPr>
        <p:spPr>
          <a:xfrm>
            <a:off x="1336455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سكريات بسيطة</a:t>
            </a:r>
            <a:endParaRPr lang="he-IL" sz="32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8A4FBAA-58A2-27EE-7164-CDAFF48D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195" y="1347487"/>
            <a:ext cx="2755392" cy="4145500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6D2CF4B-C306-7948-799F-6AC8C9B6D12F}"/>
              </a:ext>
            </a:extLst>
          </p:cNvPr>
          <p:cNvSpPr/>
          <p:nvPr/>
        </p:nvSpPr>
        <p:spPr>
          <a:xfrm>
            <a:off x="6578820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الفم</a:t>
            </a:r>
            <a:endParaRPr lang="he-IL" sz="32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FAFCB8C-277E-D803-EEF3-1C7638EF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673" y="1748806"/>
            <a:ext cx="3345083" cy="22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8E5F640-C74A-8A3E-CC4B-ADFA59526E0A}"/>
              </a:ext>
            </a:extLst>
          </p:cNvPr>
          <p:cNvCxnSpPr>
            <a:cxnSpLocks/>
          </p:cNvCxnSpPr>
          <p:nvPr/>
        </p:nvCxnSpPr>
        <p:spPr>
          <a:xfrm>
            <a:off x="6093714" y="1105620"/>
            <a:ext cx="70485" cy="462923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2F5D064B-F229-5CD5-4648-0D3C7575E517}"/>
              </a:ext>
            </a:extLst>
          </p:cNvPr>
          <p:cNvSpPr/>
          <p:nvPr/>
        </p:nvSpPr>
        <p:spPr>
          <a:xfrm>
            <a:off x="1336455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تيك توك</a:t>
            </a:r>
            <a:endParaRPr lang="he-IL" sz="32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CD53470-7B53-CD4D-AF3F-FE67CF1D3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4" r="74373"/>
          <a:stretch/>
        </p:blipFill>
        <p:spPr>
          <a:xfrm>
            <a:off x="7713060" y="1209674"/>
            <a:ext cx="1824992" cy="4089433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6D2CF4B-C306-7948-799F-6AC8C9B6D12F}"/>
              </a:ext>
            </a:extLst>
          </p:cNvPr>
          <p:cNvSpPr/>
          <p:nvPr/>
        </p:nvSpPr>
        <p:spPr>
          <a:xfrm>
            <a:off x="6578820" y="4252913"/>
            <a:ext cx="4276725" cy="1200150"/>
          </a:xfrm>
          <a:custGeom>
            <a:avLst/>
            <a:gdLst>
              <a:gd name="connsiteX0" fmla="*/ 0 w 4276725"/>
              <a:gd name="connsiteY0" fmla="*/ 200029 h 1200150"/>
              <a:gd name="connsiteX1" fmla="*/ 200029 w 4276725"/>
              <a:gd name="connsiteY1" fmla="*/ 0 h 1200150"/>
              <a:gd name="connsiteX2" fmla="*/ 4076696 w 4276725"/>
              <a:gd name="connsiteY2" fmla="*/ 0 h 1200150"/>
              <a:gd name="connsiteX3" fmla="*/ 4276725 w 4276725"/>
              <a:gd name="connsiteY3" fmla="*/ 200029 h 1200150"/>
              <a:gd name="connsiteX4" fmla="*/ 4276725 w 4276725"/>
              <a:gd name="connsiteY4" fmla="*/ 1000121 h 1200150"/>
              <a:gd name="connsiteX5" fmla="*/ 4076696 w 4276725"/>
              <a:gd name="connsiteY5" fmla="*/ 1200150 h 1200150"/>
              <a:gd name="connsiteX6" fmla="*/ 200029 w 4276725"/>
              <a:gd name="connsiteY6" fmla="*/ 1200150 h 1200150"/>
              <a:gd name="connsiteX7" fmla="*/ 0 w 4276725"/>
              <a:gd name="connsiteY7" fmla="*/ 1000121 h 1200150"/>
              <a:gd name="connsiteX8" fmla="*/ 0 w 4276725"/>
              <a:gd name="connsiteY8" fmla="*/ 200029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725" h="1200150" fill="none" extrusionOk="0">
                <a:moveTo>
                  <a:pt x="0" y="200029"/>
                </a:moveTo>
                <a:cubicBezTo>
                  <a:pt x="1611" y="73942"/>
                  <a:pt x="87748" y="-19146"/>
                  <a:pt x="200029" y="0"/>
                </a:cubicBezTo>
                <a:cubicBezTo>
                  <a:pt x="854931" y="63467"/>
                  <a:pt x="3626697" y="-56632"/>
                  <a:pt x="4076696" y="0"/>
                </a:cubicBezTo>
                <a:cubicBezTo>
                  <a:pt x="4193331" y="7436"/>
                  <a:pt x="4285541" y="99926"/>
                  <a:pt x="4276725" y="200029"/>
                </a:cubicBezTo>
                <a:cubicBezTo>
                  <a:pt x="4258526" y="547678"/>
                  <a:pt x="4321591" y="695917"/>
                  <a:pt x="4276725" y="1000121"/>
                </a:cubicBezTo>
                <a:cubicBezTo>
                  <a:pt x="4273824" y="1101765"/>
                  <a:pt x="4192636" y="1182876"/>
                  <a:pt x="4076696" y="1200150"/>
                </a:cubicBezTo>
                <a:cubicBezTo>
                  <a:pt x="2568929" y="1323223"/>
                  <a:pt x="1272055" y="1278271"/>
                  <a:pt x="200029" y="1200150"/>
                </a:cubicBezTo>
                <a:cubicBezTo>
                  <a:pt x="93323" y="1195203"/>
                  <a:pt x="-17817" y="1117430"/>
                  <a:pt x="0" y="1000121"/>
                </a:cubicBezTo>
                <a:cubicBezTo>
                  <a:pt x="-25457" y="711607"/>
                  <a:pt x="3320" y="578523"/>
                  <a:pt x="0" y="200029"/>
                </a:cubicBezTo>
                <a:close/>
              </a:path>
              <a:path w="4276725" h="1200150" stroke="0" extrusionOk="0">
                <a:moveTo>
                  <a:pt x="0" y="200029"/>
                </a:moveTo>
                <a:cubicBezTo>
                  <a:pt x="2367" y="99045"/>
                  <a:pt x="94093" y="-3141"/>
                  <a:pt x="200029" y="0"/>
                </a:cubicBezTo>
                <a:cubicBezTo>
                  <a:pt x="1341475" y="20502"/>
                  <a:pt x="2568091" y="-66996"/>
                  <a:pt x="4076696" y="0"/>
                </a:cubicBezTo>
                <a:cubicBezTo>
                  <a:pt x="4185141" y="3568"/>
                  <a:pt x="4280638" y="87194"/>
                  <a:pt x="4276725" y="200029"/>
                </a:cubicBezTo>
                <a:cubicBezTo>
                  <a:pt x="4260711" y="598885"/>
                  <a:pt x="4291737" y="783111"/>
                  <a:pt x="4276725" y="1000121"/>
                </a:cubicBezTo>
                <a:cubicBezTo>
                  <a:pt x="4267785" y="1111715"/>
                  <a:pt x="4195074" y="1211805"/>
                  <a:pt x="4076696" y="1200150"/>
                </a:cubicBezTo>
                <a:cubicBezTo>
                  <a:pt x="2937576" y="1153770"/>
                  <a:pt x="2021059" y="1258855"/>
                  <a:pt x="200029" y="1200150"/>
                </a:cubicBezTo>
                <a:cubicBezTo>
                  <a:pt x="90990" y="1183148"/>
                  <a:pt x="10849" y="1093028"/>
                  <a:pt x="0" y="1000121"/>
                </a:cubicBezTo>
                <a:cubicBezTo>
                  <a:pt x="-26146" y="630903"/>
                  <a:pt x="-34474" y="545164"/>
                  <a:pt x="0" y="20002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0188912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الحركة </a:t>
            </a:r>
            <a:r>
              <a:rPr lang="ar-SA" sz="3200" b="1" dirty="0" err="1"/>
              <a:t>التموجيّة</a:t>
            </a:r>
            <a:endParaRPr lang="he-IL" sz="32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925DB1F-772C-4325-8890-211951873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05" y="1990725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29706"/>
              </p:ext>
            </p:extLst>
          </p:nvPr>
        </p:nvGraphicFramePr>
        <p:xfrm>
          <a:off x="171450" y="1325563"/>
          <a:ext cx="11849100" cy="523345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العضو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مميّزاته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وظيفته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هضم ميكانيكي\هضم كيميائي\</a:t>
                      </a:r>
                      <a:r>
                        <a:rPr lang="ar-SA" b="1" dirty="0" err="1"/>
                        <a:t>إمتصاص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المادة </a:t>
                      </a:r>
                    </a:p>
                    <a:p>
                      <a:pPr rtl="1"/>
                      <a:r>
                        <a:rPr lang="ar-SA" sz="2000" b="1" dirty="0"/>
                        <a:t>التي تتحلّل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نواتج التحليل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4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תמונה 4" descr="תמונה שמכילה אוכל, חלבי, טקסט, חלב&#10;&#10;התיאור נוצר באופן אוטומטי">
            <a:extLst>
              <a:ext uri="{FF2B5EF4-FFF2-40B4-BE49-F238E27FC236}">
                <a16:creationId xmlns:a16="http://schemas.microsoft.com/office/drawing/2014/main" id="{66BE776E-B73A-5FA3-6B3F-0DE6268A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33" y="1078173"/>
            <a:ext cx="4667534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E9FA08CB-BA0D-E06D-C19E-A38DF0E8D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376" y="1263131"/>
            <a:ext cx="7735248" cy="433173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7F54505-46CA-6A9B-AD29-0F177CE91A25}"/>
              </a:ext>
            </a:extLst>
          </p:cNvPr>
          <p:cNvSpPr txBox="1"/>
          <p:nvPr/>
        </p:nvSpPr>
        <p:spPr>
          <a:xfrm>
            <a:off x="4272328" y="5927834"/>
            <a:ext cx="36473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كارين </a:t>
            </a:r>
            <a:r>
              <a:rPr lang="ar-SA" sz="4000" b="1" dirty="0" err="1"/>
              <a:t>باومن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49741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68564-C212-27A4-F385-D527804B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أعضاء الجهاز الهضمي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4E1D741-20F9-E616-6044-7A89E78B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27" y="34574"/>
            <a:ext cx="3464662" cy="68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1AAC83-5453-D38B-5094-B2D1BF01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وظيفة الجهاز الهضمي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CCBDFCC-AE97-AA83-E9D8-D9671C77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3862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يعتبر التجويف الهضمي بيئة خارجية وليس جزء من البيئة الداخلية للجسم. لذلك... ما دام الغذاء في داخل أنبوب الهضم ولم يهضم, لا يعتبر أنه دخل الى خلايا الجسم.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يساهم الجهاز الهضمي في تفتيت الغذاء وتحليله الى مركبات بسيطة يمكن أن تدخل الخلايا وتستفيد منها.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015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مخطط الدرس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4000" dirty="0"/>
              <a:t>وظيفة الجهاز الهضمي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000" dirty="0"/>
              <a:t>مراحل الهضم</a:t>
            </a: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223275" y="819847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3275" y="819847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4087222" y="5307013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4195775" y="528442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5" y="2695923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524</Words>
  <Application>Microsoft Office PowerPoint</Application>
  <PresentationFormat>מסך רחב</PresentationFormat>
  <Paragraphs>132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3" baseType="lpstr">
      <vt:lpstr>Meiryo</vt:lpstr>
      <vt:lpstr>Arabic Typesetting</vt:lpstr>
      <vt:lpstr>Arial</vt:lpstr>
      <vt:lpstr>Calibri</vt:lpstr>
      <vt:lpstr>Calibri Light</vt:lpstr>
      <vt:lpstr>Wingdings</vt:lpstr>
      <vt:lpstr>ערכת נושא Office</vt:lpstr>
      <vt:lpstr>الجهاز الهضمي</vt:lpstr>
      <vt:lpstr>مخطط الدرس</vt:lpstr>
      <vt:lpstr>مصطلحات جديدة</vt:lpstr>
      <vt:lpstr>إجمال الدرس</vt:lpstr>
      <vt:lpstr>מצגת של PowerPoint‏</vt:lpstr>
      <vt:lpstr>מצגת של PowerPoint‏</vt:lpstr>
      <vt:lpstr>أعضاء الجهاز الهضمي</vt:lpstr>
      <vt:lpstr>وظيفة الجهاز الهضمي</vt:lpstr>
      <vt:lpstr>مخطط الدرس</vt:lpstr>
      <vt:lpstr>لماذا يجب طحن الغذاء لفتات صغيرة؟</vt:lpstr>
      <vt:lpstr>لماذا يجب طحن الغذاء لفتات صغيرة؟</vt:lpstr>
      <vt:lpstr>מצגת של PowerPoint‏</vt:lpstr>
      <vt:lpstr>מצגת של PowerPoint‏</vt:lpstr>
      <vt:lpstr>الفم</vt:lpstr>
      <vt:lpstr>الفم</vt:lpstr>
      <vt:lpstr>الفم</vt:lpstr>
      <vt:lpstr>الفم</vt:lpstr>
      <vt:lpstr>الفم</vt:lpstr>
      <vt:lpstr>מצגת של PowerPoint‏</vt:lpstr>
      <vt:lpstr>إجمال الدرس</vt:lpstr>
      <vt:lpstr>إجمال الدرس</vt:lpstr>
      <vt:lpstr>מצגת של PowerPoint‏</vt:lpstr>
      <vt:lpstr>المريئ</vt:lpstr>
      <vt:lpstr>المريئ</vt:lpstr>
      <vt:lpstr>المريئ</vt:lpstr>
      <vt:lpstr>إجمال الدرس</vt:lpstr>
      <vt:lpstr>أسئلة فهم</vt:lpstr>
      <vt:lpstr>ما هو الترتيب الصحيح لمحطات الجهاز الهضمي؟</vt:lpstr>
      <vt:lpstr>جميع الجزيئات التي تتحلل في الجهاز الهضمي يميّزها أنها:</vt:lpstr>
      <vt:lpstr>أي المواد التالية يبدأ تحليلها أولا في الجهاز الهضمي؟</vt:lpstr>
      <vt:lpstr>يحصل في الفم نوعان من الهضم.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الهضمي</dc:title>
  <dc:creator>kawther zoabi</dc:creator>
  <cp:lastModifiedBy>Kawther Zoubi</cp:lastModifiedBy>
  <cp:revision>21</cp:revision>
  <dcterms:created xsi:type="dcterms:W3CDTF">2023-09-12T05:14:49Z</dcterms:created>
  <dcterms:modified xsi:type="dcterms:W3CDTF">2024-09-11T07:53:49Z</dcterms:modified>
</cp:coreProperties>
</file>