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ags/tag1.xml" ContentType="application/vnd.openxmlformats-officedocument.presentationml.tags+xml"/>
  <Override PartName="/ppt/ink/inkAction1.xml" ContentType="application/vnd.ms-office.inkAction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Action2.xml" ContentType="application/vnd.ms-office.inkAction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tags/tag3.xml" ContentType="application/vnd.openxmlformats-officedocument.presentationml.tags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tags/tag4.xml" ContentType="application/vnd.openxmlformats-officedocument.presentationml.tags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58" r:id="rId3"/>
    <p:sldId id="301" r:id="rId4"/>
    <p:sldId id="302" r:id="rId5"/>
    <p:sldId id="282" r:id="rId6"/>
    <p:sldId id="303" r:id="rId7"/>
    <p:sldId id="304" r:id="rId8"/>
    <p:sldId id="306" r:id="rId9"/>
    <p:sldId id="305" r:id="rId10"/>
    <p:sldId id="307" r:id="rId11"/>
    <p:sldId id="314" r:id="rId12"/>
    <p:sldId id="308" r:id="rId13"/>
    <p:sldId id="309" r:id="rId14"/>
    <p:sldId id="311" r:id="rId15"/>
    <p:sldId id="312" r:id="rId16"/>
    <p:sldId id="313" r:id="rId1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70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539667-FDE3-4D8A-9404-CEC7D0E29AF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D8557DA3-F6FE-4E34-84FD-67B7F2492356}">
      <dgm:prSet phldrT="[טקסט]"/>
      <dgm:spPr/>
      <dgm:t>
        <a:bodyPr/>
        <a:lstStyle/>
        <a:p>
          <a:pPr rtl="1"/>
          <a:r>
            <a:rPr lang="ar-SA" dirty="0"/>
            <a:t>سكريّات معقّدة (نشويات)</a:t>
          </a:r>
          <a:endParaRPr lang="he-IL" dirty="0"/>
        </a:p>
      </dgm:t>
    </dgm:pt>
    <dgm:pt modelId="{9214A876-4984-4AEF-A73B-E81731A8192A}" type="parTrans" cxnId="{7A7ABE27-7F84-427A-9E51-8353A44369D5}">
      <dgm:prSet/>
      <dgm:spPr/>
      <dgm:t>
        <a:bodyPr/>
        <a:lstStyle/>
        <a:p>
          <a:pPr rtl="1"/>
          <a:endParaRPr lang="he-IL"/>
        </a:p>
      </dgm:t>
    </dgm:pt>
    <dgm:pt modelId="{3DB51967-0EF9-476C-93B9-C942E2C59C89}" type="sibTrans" cxnId="{7A7ABE27-7F84-427A-9E51-8353A44369D5}">
      <dgm:prSet/>
      <dgm:spPr/>
      <dgm:t>
        <a:bodyPr/>
        <a:lstStyle/>
        <a:p>
          <a:pPr rtl="1"/>
          <a:endParaRPr lang="he-IL"/>
        </a:p>
      </dgm:t>
    </dgm:pt>
    <dgm:pt modelId="{44BF3732-0492-4414-BA34-90A5041C59D9}">
      <dgm:prSet phldrT="[טקסט]"/>
      <dgm:spPr/>
      <dgm:t>
        <a:bodyPr/>
        <a:lstStyle/>
        <a:p>
          <a:pPr rtl="1"/>
          <a:r>
            <a:rPr lang="ar-SA" dirty="0"/>
            <a:t>بروتينات (</a:t>
          </a:r>
          <a:r>
            <a:rPr lang="ar-SA" dirty="0" err="1"/>
            <a:t>زلاليات</a:t>
          </a:r>
          <a:r>
            <a:rPr lang="ar-SA" dirty="0"/>
            <a:t>)</a:t>
          </a:r>
          <a:endParaRPr lang="he-IL" dirty="0"/>
        </a:p>
      </dgm:t>
    </dgm:pt>
    <dgm:pt modelId="{474310EF-42C4-4488-88F3-585B3A309EB5}" type="parTrans" cxnId="{7A1E0475-69E7-48E3-8D29-523FE2CBB565}">
      <dgm:prSet/>
      <dgm:spPr/>
      <dgm:t>
        <a:bodyPr/>
        <a:lstStyle/>
        <a:p>
          <a:pPr rtl="1"/>
          <a:endParaRPr lang="he-IL"/>
        </a:p>
      </dgm:t>
    </dgm:pt>
    <dgm:pt modelId="{9920466B-36FF-49E6-9151-5FB7E0598E43}" type="sibTrans" cxnId="{7A1E0475-69E7-48E3-8D29-523FE2CBB565}">
      <dgm:prSet/>
      <dgm:spPr/>
      <dgm:t>
        <a:bodyPr/>
        <a:lstStyle/>
        <a:p>
          <a:pPr rtl="1"/>
          <a:endParaRPr lang="he-IL"/>
        </a:p>
      </dgm:t>
    </dgm:pt>
    <dgm:pt modelId="{7EFB0FED-D980-416A-A933-241F7F613CAD}">
      <dgm:prSet phldrT="[טקסט]"/>
      <dgm:spPr/>
      <dgm:t>
        <a:bodyPr/>
        <a:lstStyle/>
        <a:p>
          <a:pPr rtl="1"/>
          <a:r>
            <a:rPr lang="ar-SA" dirty="0"/>
            <a:t>دهنيات</a:t>
          </a:r>
          <a:endParaRPr lang="he-IL" dirty="0"/>
        </a:p>
      </dgm:t>
    </dgm:pt>
    <dgm:pt modelId="{50C7669A-2D92-4925-8943-0CF81170E754}" type="parTrans" cxnId="{DF34F20D-56C5-4190-AF8A-35B9EC6C9AC1}">
      <dgm:prSet/>
      <dgm:spPr/>
      <dgm:t>
        <a:bodyPr/>
        <a:lstStyle/>
        <a:p>
          <a:pPr rtl="1"/>
          <a:endParaRPr lang="he-IL"/>
        </a:p>
      </dgm:t>
    </dgm:pt>
    <dgm:pt modelId="{006F25FF-3B90-4624-B732-5CBF755481B5}" type="sibTrans" cxnId="{DF34F20D-56C5-4190-AF8A-35B9EC6C9AC1}">
      <dgm:prSet/>
      <dgm:spPr/>
      <dgm:t>
        <a:bodyPr/>
        <a:lstStyle/>
        <a:p>
          <a:pPr rtl="1"/>
          <a:endParaRPr lang="he-IL"/>
        </a:p>
      </dgm:t>
    </dgm:pt>
    <dgm:pt modelId="{0B79D0ED-504D-4B53-A7BC-8C40D0BB48B5}">
      <dgm:prSet/>
      <dgm:spPr/>
      <dgm:t>
        <a:bodyPr/>
        <a:lstStyle/>
        <a:p>
          <a:pPr rtl="1"/>
          <a:r>
            <a:rPr lang="ar-SA" dirty="0"/>
            <a:t>حوامض أمينيّة</a:t>
          </a:r>
          <a:endParaRPr lang="he-IL" dirty="0"/>
        </a:p>
      </dgm:t>
    </dgm:pt>
    <dgm:pt modelId="{6C96899E-20AE-4D85-8A64-0D8374B486A9}" type="parTrans" cxnId="{010C34B8-9F86-4ECD-8B42-FA5F98764FFF}">
      <dgm:prSet/>
      <dgm:spPr/>
      <dgm:t>
        <a:bodyPr/>
        <a:lstStyle/>
        <a:p>
          <a:pPr rtl="1"/>
          <a:endParaRPr lang="he-IL"/>
        </a:p>
      </dgm:t>
    </dgm:pt>
    <dgm:pt modelId="{FCC0F5E9-B66B-4906-8E36-D05669499C61}" type="sibTrans" cxnId="{010C34B8-9F86-4ECD-8B42-FA5F98764FFF}">
      <dgm:prSet/>
      <dgm:spPr/>
      <dgm:t>
        <a:bodyPr/>
        <a:lstStyle/>
        <a:p>
          <a:pPr rtl="1"/>
          <a:endParaRPr lang="he-IL"/>
        </a:p>
      </dgm:t>
    </dgm:pt>
    <dgm:pt modelId="{3D12090B-C198-4EBC-A351-07CAF1DFC6D4}">
      <dgm:prSet/>
      <dgm:spPr/>
      <dgm:t>
        <a:bodyPr/>
        <a:lstStyle/>
        <a:p>
          <a:pPr rtl="1"/>
          <a:r>
            <a:rPr lang="ar-SA" dirty="0" err="1"/>
            <a:t>جليسرول</a:t>
          </a:r>
          <a:r>
            <a:rPr lang="ar-SA" dirty="0"/>
            <a:t> + حوامض دهنيّة</a:t>
          </a:r>
          <a:endParaRPr lang="he-IL" dirty="0"/>
        </a:p>
      </dgm:t>
    </dgm:pt>
    <dgm:pt modelId="{DB367E2A-3084-4DCB-9429-F22D45F7A0EC}" type="parTrans" cxnId="{FE0DBDCB-2D8F-4D28-83CF-14B141B3313B}">
      <dgm:prSet/>
      <dgm:spPr/>
      <dgm:t>
        <a:bodyPr/>
        <a:lstStyle/>
        <a:p>
          <a:pPr rtl="1"/>
          <a:endParaRPr lang="he-IL"/>
        </a:p>
      </dgm:t>
    </dgm:pt>
    <dgm:pt modelId="{B8D6B1C9-415B-4037-B27F-99A27E308EAD}" type="sibTrans" cxnId="{FE0DBDCB-2D8F-4D28-83CF-14B141B3313B}">
      <dgm:prSet/>
      <dgm:spPr/>
      <dgm:t>
        <a:bodyPr/>
        <a:lstStyle/>
        <a:p>
          <a:pPr rtl="1"/>
          <a:endParaRPr lang="he-IL"/>
        </a:p>
      </dgm:t>
    </dgm:pt>
    <dgm:pt modelId="{B7716D6B-F01D-413E-B2D1-2F4FF038BFB6}">
      <dgm:prSet/>
      <dgm:spPr/>
      <dgm:t>
        <a:bodyPr/>
        <a:lstStyle/>
        <a:p>
          <a:pPr rtl="1"/>
          <a:r>
            <a:rPr lang="ar-SA" dirty="0"/>
            <a:t>سكريّات بسيطة (الجلوكوز)</a:t>
          </a:r>
          <a:endParaRPr lang="he-IL" dirty="0"/>
        </a:p>
      </dgm:t>
    </dgm:pt>
    <dgm:pt modelId="{A65F2AB6-DCDE-4795-82E1-AF45E32BBC51}" type="sibTrans" cxnId="{AA62EA04-4ED1-43D5-9859-9CB3B053768B}">
      <dgm:prSet/>
      <dgm:spPr/>
      <dgm:t>
        <a:bodyPr/>
        <a:lstStyle/>
        <a:p>
          <a:pPr rtl="1"/>
          <a:endParaRPr lang="he-IL"/>
        </a:p>
      </dgm:t>
    </dgm:pt>
    <dgm:pt modelId="{DBAF0D55-C7F9-4124-B2E3-8640313E8C9D}" type="parTrans" cxnId="{AA62EA04-4ED1-43D5-9859-9CB3B053768B}">
      <dgm:prSet/>
      <dgm:spPr/>
      <dgm:t>
        <a:bodyPr/>
        <a:lstStyle/>
        <a:p>
          <a:pPr rtl="1"/>
          <a:endParaRPr lang="he-IL"/>
        </a:p>
      </dgm:t>
    </dgm:pt>
    <dgm:pt modelId="{3D461144-346C-483E-810B-146682AA791B}" type="pres">
      <dgm:prSet presAssocID="{DD539667-FDE3-4D8A-9404-CEC7D0E29AF1}" presName="linear" presStyleCnt="0">
        <dgm:presLayoutVars>
          <dgm:dir/>
          <dgm:animLvl val="lvl"/>
          <dgm:resizeHandles val="exact"/>
        </dgm:presLayoutVars>
      </dgm:prSet>
      <dgm:spPr/>
    </dgm:pt>
    <dgm:pt modelId="{4F911116-319B-4B2B-9274-0747CC8DBCC5}" type="pres">
      <dgm:prSet presAssocID="{D8557DA3-F6FE-4E34-84FD-67B7F2492356}" presName="parentLin" presStyleCnt="0"/>
      <dgm:spPr/>
    </dgm:pt>
    <dgm:pt modelId="{C74E6CF5-9EE6-403C-B982-38E3CCBCCFB3}" type="pres">
      <dgm:prSet presAssocID="{D8557DA3-F6FE-4E34-84FD-67B7F2492356}" presName="parentLeftMargin" presStyleLbl="node1" presStyleIdx="0" presStyleCnt="3"/>
      <dgm:spPr/>
    </dgm:pt>
    <dgm:pt modelId="{A93D4BD4-740E-4105-A00B-14F9B459DA97}" type="pres">
      <dgm:prSet presAssocID="{D8557DA3-F6FE-4E34-84FD-67B7F24923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C560F62-2710-4C17-B1BD-905BCA12837B}" type="pres">
      <dgm:prSet presAssocID="{D8557DA3-F6FE-4E34-84FD-67B7F2492356}" presName="negativeSpace" presStyleCnt="0"/>
      <dgm:spPr/>
    </dgm:pt>
    <dgm:pt modelId="{4A089C8D-8C52-4D64-9CE7-3E0969312397}" type="pres">
      <dgm:prSet presAssocID="{D8557DA3-F6FE-4E34-84FD-67B7F2492356}" presName="childText" presStyleLbl="conFgAcc1" presStyleIdx="0" presStyleCnt="3" custLinFactY="1471" custLinFactNeighborX="-2724" custLinFactNeighborY="100000">
        <dgm:presLayoutVars>
          <dgm:bulletEnabled val="1"/>
        </dgm:presLayoutVars>
      </dgm:prSet>
      <dgm:spPr/>
    </dgm:pt>
    <dgm:pt modelId="{E329ED75-0979-4477-8135-16EA89A5197F}" type="pres">
      <dgm:prSet presAssocID="{3DB51967-0EF9-476C-93B9-C942E2C59C89}" presName="spaceBetweenRectangles" presStyleCnt="0"/>
      <dgm:spPr/>
    </dgm:pt>
    <dgm:pt modelId="{F6110FD1-E96F-4E5A-B743-5BCCCD375C6D}" type="pres">
      <dgm:prSet presAssocID="{44BF3732-0492-4414-BA34-90A5041C59D9}" presName="parentLin" presStyleCnt="0"/>
      <dgm:spPr/>
    </dgm:pt>
    <dgm:pt modelId="{51D751EB-A933-41DD-8094-2A64D9468E54}" type="pres">
      <dgm:prSet presAssocID="{44BF3732-0492-4414-BA34-90A5041C59D9}" presName="parentLeftMargin" presStyleLbl="node1" presStyleIdx="0" presStyleCnt="3"/>
      <dgm:spPr/>
    </dgm:pt>
    <dgm:pt modelId="{3C1077A9-7999-41C1-AC94-16518C7D5C72}" type="pres">
      <dgm:prSet presAssocID="{44BF3732-0492-4414-BA34-90A5041C59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60FF7E-EE12-4E65-8ECD-21EB796C01CE}" type="pres">
      <dgm:prSet presAssocID="{44BF3732-0492-4414-BA34-90A5041C59D9}" presName="negativeSpace" presStyleCnt="0"/>
      <dgm:spPr/>
    </dgm:pt>
    <dgm:pt modelId="{3289484E-92F3-496E-93FD-4313841E7772}" type="pres">
      <dgm:prSet presAssocID="{44BF3732-0492-4414-BA34-90A5041C59D9}" presName="childText" presStyleLbl="conFgAcc1" presStyleIdx="1" presStyleCnt="3">
        <dgm:presLayoutVars>
          <dgm:bulletEnabled val="1"/>
        </dgm:presLayoutVars>
      </dgm:prSet>
      <dgm:spPr/>
    </dgm:pt>
    <dgm:pt modelId="{99A19882-4115-46F7-88EA-74A0544EF9E5}" type="pres">
      <dgm:prSet presAssocID="{9920466B-36FF-49E6-9151-5FB7E0598E43}" presName="spaceBetweenRectangles" presStyleCnt="0"/>
      <dgm:spPr/>
    </dgm:pt>
    <dgm:pt modelId="{B17D723F-09DF-46C5-983E-A7649C2F3543}" type="pres">
      <dgm:prSet presAssocID="{7EFB0FED-D980-416A-A933-241F7F613CAD}" presName="parentLin" presStyleCnt="0"/>
      <dgm:spPr/>
    </dgm:pt>
    <dgm:pt modelId="{41C4FF26-D5B8-4C85-BFFF-85BF5A987ED8}" type="pres">
      <dgm:prSet presAssocID="{7EFB0FED-D980-416A-A933-241F7F613CAD}" presName="parentLeftMargin" presStyleLbl="node1" presStyleIdx="1" presStyleCnt="3"/>
      <dgm:spPr/>
    </dgm:pt>
    <dgm:pt modelId="{5223336E-3F17-462E-9CC6-8A9B21B8EFE0}" type="pres">
      <dgm:prSet presAssocID="{7EFB0FED-D980-416A-A933-241F7F613CA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A6AE002-E54C-4BA2-A1E7-CB519A2ED43A}" type="pres">
      <dgm:prSet presAssocID="{7EFB0FED-D980-416A-A933-241F7F613CAD}" presName="negativeSpace" presStyleCnt="0"/>
      <dgm:spPr/>
    </dgm:pt>
    <dgm:pt modelId="{08B7DF40-DB0F-44B8-9BA7-B254024FC25B}" type="pres">
      <dgm:prSet presAssocID="{7EFB0FED-D980-416A-A933-241F7F613CA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A62EA04-4ED1-43D5-9859-9CB3B053768B}" srcId="{D8557DA3-F6FE-4E34-84FD-67B7F2492356}" destId="{B7716D6B-F01D-413E-B2D1-2F4FF038BFB6}" srcOrd="0" destOrd="0" parTransId="{DBAF0D55-C7F9-4124-B2E3-8640313E8C9D}" sibTransId="{A65F2AB6-DCDE-4795-82E1-AF45E32BBC51}"/>
    <dgm:cxn modelId="{53C99807-864A-46E8-A165-ACB4802C995F}" type="presOf" srcId="{B7716D6B-F01D-413E-B2D1-2F4FF038BFB6}" destId="{4A089C8D-8C52-4D64-9CE7-3E0969312397}" srcOrd="0" destOrd="0" presId="urn:microsoft.com/office/officeart/2005/8/layout/list1"/>
    <dgm:cxn modelId="{DF34F20D-56C5-4190-AF8A-35B9EC6C9AC1}" srcId="{DD539667-FDE3-4D8A-9404-CEC7D0E29AF1}" destId="{7EFB0FED-D980-416A-A933-241F7F613CAD}" srcOrd="2" destOrd="0" parTransId="{50C7669A-2D92-4925-8943-0CF81170E754}" sibTransId="{006F25FF-3B90-4624-B732-5CBF755481B5}"/>
    <dgm:cxn modelId="{F046260F-8C75-410E-8BE0-6778A2DCA655}" type="presOf" srcId="{44BF3732-0492-4414-BA34-90A5041C59D9}" destId="{51D751EB-A933-41DD-8094-2A64D9468E54}" srcOrd="0" destOrd="0" presId="urn:microsoft.com/office/officeart/2005/8/layout/list1"/>
    <dgm:cxn modelId="{014A9E15-5D1A-4FE9-98F7-321CC9EFA2F3}" type="presOf" srcId="{44BF3732-0492-4414-BA34-90A5041C59D9}" destId="{3C1077A9-7999-41C1-AC94-16518C7D5C72}" srcOrd="1" destOrd="0" presId="urn:microsoft.com/office/officeart/2005/8/layout/list1"/>
    <dgm:cxn modelId="{C98B3B16-3B5C-4707-930A-24DE28CA0CAD}" type="presOf" srcId="{0B79D0ED-504D-4B53-A7BC-8C40D0BB48B5}" destId="{3289484E-92F3-496E-93FD-4313841E7772}" srcOrd="0" destOrd="0" presId="urn:microsoft.com/office/officeart/2005/8/layout/list1"/>
    <dgm:cxn modelId="{7A7ABE27-7F84-427A-9E51-8353A44369D5}" srcId="{DD539667-FDE3-4D8A-9404-CEC7D0E29AF1}" destId="{D8557DA3-F6FE-4E34-84FD-67B7F2492356}" srcOrd="0" destOrd="0" parTransId="{9214A876-4984-4AEF-A73B-E81731A8192A}" sibTransId="{3DB51967-0EF9-476C-93B9-C942E2C59C89}"/>
    <dgm:cxn modelId="{6561153A-CD6E-4E00-82C5-55F876315DAF}" type="presOf" srcId="{7EFB0FED-D980-416A-A933-241F7F613CAD}" destId="{41C4FF26-D5B8-4C85-BFFF-85BF5A987ED8}" srcOrd="0" destOrd="0" presId="urn:microsoft.com/office/officeart/2005/8/layout/list1"/>
    <dgm:cxn modelId="{69371662-C131-4D74-855A-8550D4A3BDEA}" type="presOf" srcId="{7EFB0FED-D980-416A-A933-241F7F613CAD}" destId="{5223336E-3F17-462E-9CC6-8A9B21B8EFE0}" srcOrd="1" destOrd="0" presId="urn:microsoft.com/office/officeart/2005/8/layout/list1"/>
    <dgm:cxn modelId="{03AA7F43-24FA-4355-BB62-097B05A663D6}" type="presOf" srcId="{D8557DA3-F6FE-4E34-84FD-67B7F2492356}" destId="{C74E6CF5-9EE6-403C-B982-38E3CCBCCFB3}" srcOrd="0" destOrd="0" presId="urn:microsoft.com/office/officeart/2005/8/layout/list1"/>
    <dgm:cxn modelId="{7A1E0475-69E7-48E3-8D29-523FE2CBB565}" srcId="{DD539667-FDE3-4D8A-9404-CEC7D0E29AF1}" destId="{44BF3732-0492-4414-BA34-90A5041C59D9}" srcOrd="1" destOrd="0" parTransId="{474310EF-42C4-4488-88F3-585B3A309EB5}" sibTransId="{9920466B-36FF-49E6-9151-5FB7E0598E43}"/>
    <dgm:cxn modelId="{09D0C29A-AB7C-4C98-8204-44752650E043}" type="presOf" srcId="{3D12090B-C198-4EBC-A351-07CAF1DFC6D4}" destId="{08B7DF40-DB0F-44B8-9BA7-B254024FC25B}" srcOrd="0" destOrd="0" presId="urn:microsoft.com/office/officeart/2005/8/layout/list1"/>
    <dgm:cxn modelId="{010C34B8-9F86-4ECD-8B42-FA5F98764FFF}" srcId="{44BF3732-0492-4414-BA34-90A5041C59D9}" destId="{0B79D0ED-504D-4B53-A7BC-8C40D0BB48B5}" srcOrd="0" destOrd="0" parTransId="{6C96899E-20AE-4D85-8A64-0D8374B486A9}" sibTransId="{FCC0F5E9-B66B-4906-8E36-D05669499C61}"/>
    <dgm:cxn modelId="{DC2EC2C6-6E93-4B04-9805-D55E6E5A2DCD}" type="presOf" srcId="{DD539667-FDE3-4D8A-9404-CEC7D0E29AF1}" destId="{3D461144-346C-483E-810B-146682AA791B}" srcOrd="0" destOrd="0" presId="urn:microsoft.com/office/officeart/2005/8/layout/list1"/>
    <dgm:cxn modelId="{FE0DBDCB-2D8F-4D28-83CF-14B141B3313B}" srcId="{7EFB0FED-D980-416A-A933-241F7F613CAD}" destId="{3D12090B-C198-4EBC-A351-07CAF1DFC6D4}" srcOrd="0" destOrd="0" parTransId="{DB367E2A-3084-4DCB-9429-F22D45F7A0EC}" sibTransId="{B8D6B1C9-415B-4037-B27F-99A27E308EAD}"/>
    <dgm:cxn modelId="{D6DA70DC-3663-430D-91D0-DF9E6F5BB85C}" type="presOf" srcId="{D8557DA3-F6FE-4E34-84FD-67B7F2492356}" destId="{A93D4BD4-740E-4105-A00B-14F9B459DA97}" srcOrd="1" destOrd="0" presId="urn:microsoft.com/office/officeart/2005/8/layout/list1"/>
    <dgm:cxn modelId="{D1FDA361-40BE-4058-AAEF-E49FF14E08F1}" type="presParOf" srcId="{3D461144-346C-483E-810B-146682AA791B}" destId="{4F911116-319B-4B2B-9274-0747CC8DBCC5}" srcOrd="0" destOrd="0" presId="urn:microsoft.com/office/officeart/2005/8/layout/list1"/>
    <dgm:cxn modelId="{1CDF5B2C-85EE-4239-9F4B-7DBB34851FB2}" type="presParOf" srcId="{4F911116-319B-4B2B-9274-0747CC8DBCC5}" destId="{C74E6CF5-9EE6-403C-B982-38E3CCBCCFB3}" srcOrd="0" destOrd="0" presId="urn:microsoft.com/office/officeart/2005/8/layout/list1"/>
    <dgm:cxn modelId="{C26AB576-2D21-4B50-92A0-775F8C31CD20}" type="presParOf" srcId="{4F911116-319B-4B2B-9274-0747CC8DBCC5}" destId="{A93D4BD4-740E-4105-A00B-14F9B459DA97}" srcOrd="1" destOrd="0" presId="urn:microsoft.com/office/officeart/2005/8/layout/list1"/>
    <dgm:cxn modelId="{6A995993-2CA8-496E-B34C-0CC1AFF148E2}" type="presParOf" srcId="{3D461144-346C-483E-810B-146682AA791B}" destId="{9C560F62-2710-4C17-B1BD-905BCA12837B}" srcOrd="1" destOrd="0" presId="urn:microsoft.com/office/officeart/2005/8/layout/list1"/>
    <dgm:cxn modelId="{9F265AB0-F392-40D3-8521-593571340FA6}" type="presParOf" srcId="{3D461144-346C-483E-810B-146682AA791B}" destId="{4A089C8D-8C52-4D64-9CE7-3E0969312397}" srcOrd="2" destOrd="0" presId="urn:microsoft.com/office/officeart/2005/8/layout/list1"/>
    <dgm:cxn modelId="{48F688B3-2492-458A-AB03-CB227F5682C7}" type="presParOf" srcId="{3D461144-346C-483E-810B-146682AA791B}" destId="{E329ED75-0979-4477-8135-16EA89A5197F}" srcOrd="3" destOrd="0" presId="urn:microsoft.com/office/officeart/2005/8/layout/list1"/>
    <dgm:cxn modelId="{ACB16B9E-5445-451C-AAD6-2EE27EF20A9A}" type="presParOf" srcId="{3D461144-346C-483E-810B-146682AA791B}" destId="{F6110FD1-E96F-4E5A-B743-5BCCCD375C6D}" srcOrd="4" destOrd="0" presId="urn:microsoft.com/office/officeart/2005/8/layout/list1"/>
    <dgm:cxn modelId="{3F47D80F-40A3-4E0A-901A-32F3AC82E9F1}" type="presParOf" srcId="{F6110FD1-E96F-4E5A-B743-5BCCCD375C6D}" destId="{51D751EB-A933-41DD-8094-2A64D9468E54}" srcOrd="0" destOrd="0" presId="urn:microsoft.com/office/officeart/2005/8/layout/list1"/>
    <dgm:cxn modelId="{7B4ADEA5-7C0E-41C4-9FA5-F6A47F3345AD}" type="presParOf" srcId="{F6110FD1-E96F-4E5A-B743-5BCCCD375C6D}" destId="{3C1077A9-7999-41C1-AC94-16518C7D5C72}" srcOrd="1" destOrd="0" presId="urn:microsoft.com/office/officeart/2005/8/layout/list1"/>
    <dgm:cxn modelId="{FFC11EE7-5D4E-4260-873A-21D8D600C754}" type="presParOf" srcId="{3D461144-346C-483E-810B-146682AA791B}" destId="{2360FF7E-EE12-4E65-8ECD-21EB796C01CE}" srcOrd="5" destOrd="0" presId="urn:microsoft.com/office/officeart/2005/8/layout/list1"/>
    <dgm:cxn modelId="{26A89701-A938-4BF6-8529-0540265B7F86}" type="presParOf" srcId="{3D461144-346C-483E-810B-146682AA791B}" destId="{3289484E-92F3-496E-93FD-4313841E7772}" srcOrd="6" destOrd="0" presId="urn:microsoft.com/office/officeart/2005/8/layout/list1"/>
    <dgm:cxn modelId="{DA54F3E7-0B7F-4DBD-B85C-96C2F637A7EE}" type="presParOf" srcId="{3D461144-346C-483E-810B-146682AA791B}" destId="{99A19882-4115-46F7-88EA-74A0544EF9E5}" srcOrd="7" destOrd="0" presId="urn:microsoft.com/office/officeart/2005/8/layout/list1"/>
    <dgm:cxn modelId="{563A0784-40BE-4FC2-AD15-5A6276C1BBBE}" type="presParOf" srcId="{3D461144-346C-483E-810B-146682AA791B}" destId="{B17D723F-09DF-46C5-983E-A7649C2F3543}" srcOrd="8" destOrd="0" presId="urn:microsoft.com/office/officeart/2005/8/layout/list1"/>
    <dgm:cxn modelId="{D10208DF-471F-4164-84BB-88DBB62A82D5}" type="presParOf" srcId="{B17D723F-09DF-46C5-983E-A7649C2F3543}" destId="{41C4FF26-D5B8-4C85-BFFF-85BF5A987ED8}" srcOrd="0" destOrd="0" presId="urn:microsoft.com/office/officeart/2005/8/layout/list1"/>
    <dgm:cxn modelId="{0F214814-65F1-45F0-9C06-7F618D68EB10}" type="presParOf" srcId="{B17D723F-09DF-46C5-983E-A7649C2F3543}" destId="{5223336E-3F17-462E-9CC6-8A9B21B8EFE0}" srcOrd="1" destOrd="0" presId="urn:microsoft.com/office/officeart/2005/8/layout/list1"/>
    <dgm:cxn modelId="{F6D91F58-7748-42BE-A533-692636674F0D}" type="presParOf" srcId="{3D461144-346C-483E-810B-146682AA791B}" destId="{EA6AE002-E54C-4BA2-A1E7-CB519A2ED43A}" srcOrd="9" destOrd="0" presId="urn:microsoft.com/office/officeart/2005/8/layout/list1"/>
    <dgm:cxn modelId="{B6FE3ACA-4BFD-4868-B049-E9D691C2D602}" type="presParOf" srcId="{3D461144-346C-483E-810B-146682AA791B}" destId="{08B7DF40-DB0F-44B8-9BA7-B254024FC25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9FB8E4-3171-424B-A5F0-2333B2743AF7}" type="doc">
      <dgm:prSet loTypeId="urn:microsoft.com/office/officeart/2008/layout/AlternatingHexagons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227FAC81-C938-471E-AB52-A0F877100403}">
      <dgm:prSet phldrT="[טקסט]" custT="1"/>
      <dgm:spPr/>
      <dgm:t>
        <a:bodyPr/>
        <a:lstStyle/>
        <a:p>
          <a:pPr rtl="1"/>
          <a:r>
            <a:rPr lang="ar-SA" sz="2000" b="1" dirty="0">
              <a:solidFill>
                <a:schemeClr val="tx1"/>
              </a:solidFill>
            </a:rPr>
            <a:t>جلوكوز</a:t>
          </a:r>
          <a:endParaRPr lang="he-IL" sz="2000" b="1" dirty="0">
            <a:solidFill>
              <a:schemeClr val="tx1"/>
            </a:solidFill>
          </a:endParaRPr>
        </a:p>
      </dgm:t>
    </dgm:pt>
    <dgm:pt modelId="{66474A2E-EDC5-49BA-8405-D469B66E5B3F}" type="parTrans" cxnId="{BADF3278-D92B-45E1-A68D-1FA222F3FCEA}">
      <dgm:prSet/>
      <dgm:spPr/>
      <dgm:t>
        <a:bodyPr/>
        <a:lstStyle/>
        <a:p>
          <a:pPr rtl="1"/>
          <a:endParaRPr lang="he-IL" sz="2000" b="1">
            <a:solidFill>
              <a:schemeClr val="tx1"/>
            </a:solidFill>
          </a:endParaRPr>
        </a:p>
      </dgm:t>
    </dgm:pt>
    <dgm:pt modelId="{884C4517-E42B-428A-9824-459F7B425714}" type="sibTrans" cxnId="{BADF3278-D92B-45E1-A68D-1FA222F3FCEA}">
      <dgm:prSet custT="1"/>
      <dgm:spPr/>
      <dgm:t>
        <a:bodyPr/>
        <a:lstStyle/>
        <a:p>
          <a:pPr rtl="1"/>
          <a:r>
            <a:rPr lang="ar-SA" sz="2000" b="1" dirty="0">
              <a:solidFill>
                <a:schemeClr val="tx1"/>
              </a:solidFill>
            </a:rPr>
            <a:t>حوامض أمينيّة</a:t>
          </a:r>
          <a:endParaRPr lang="he-IL" sz="2000" b="1" dirty="0">
            <a:solidFill>
              <a:schemeClr val="tx1"/>
            </a:solidFill>
          </a:endParaRPr>
        </a:p>
      </dgm:t>
    </dgm:pt>
    <dgm:pt modelId="{F2174A90-FD09-4E3E-83F6-E27E71BC6655}">
      <dgm:prSet phldrT="[טקסט]" custT="1"/>
      <dgm:spPr/>
      <dgm:t>
        <a:bodyPr/>
        <a:lstStyle/>
        <a:p>
          <a:pPr rtl="1"/>
          <a:r>
            <a:rPr lang="ar-SA" sz="2000" b="1" dirty="0">
              <a:solidFill>
                <a:schemeClr val="tx1"/>
              </a:solidFill>
            </a:rPr>
            <a:t>حوامض دهنية</a:t>
          </a:r>
          <a:endParaRPr lang="he-IL" sz="2000" b="1" dirty="0">
            <a:solidFill>
              <a:schemeClr val="tx1"/>
            </a:solidFill>
          </a:endParaRPr>
        </a:p>
      </dgm:t>
    </dgm:pt>
    <dgm:pt modelId="{7D499B0F-9451-4E3F-B7B5-19F68CF5BD7B}" type="parTrans" cxnId="{DF6BDB93-1B1D-4952-AF13-17A14A659B2A}">
      <dgm:prSet/>
      <dgm:spPr/>
      <dgm:t>
        <a:bodyPr/>
        <a:lstStyle/>
        <a:p>
          <a:pPr rtl="1"/>
          <a:endParaRPr lang="he-IL" sz="2000" b="1">
            <a:solidFill>
              <a:schemeClr val="tx1"/>
            </a:solidFill>
          </a:endParaRPr>
        </a:p>
      </dgm:t>
    </dgm:pt>
    <dgm:pt modelId="{CDC8C279-B5BE-46F5-89C4-6CEC4024C467}" type="sibTrans" cxnId="{DF6BDB93-1B1D-4952-AF13-17A14A659B2A}">
      <dgm:prSet custT="1"/>
      <dgm:spPr/>
      <dgm:t>
        <a:bodyPr/>
        <a:lstStyle/>
        <a:p>
          <a:pPr rtl="1"/>
          <a:r>
            <a:rPr lang="ar-SA" sz="2000" b="1" dirty="0" err="1">
              <a:solidFill>
                <a:schemeClr val="tx1"/>
              </a:solidFill>
            </a:rPr>
            <a:t>جليسرول</a:t>
          </a:r>
          <a:endParaRPr lang="he-IL" sz="2000" b="1" dirty="0">
            <a:solidFill>
              <a:schemeClr val="tx1"/>
            </a:solidFill>
          </a:endParaRPr>
        </a:p>
      </dgm:t>
    </dgm:pt>
    <dgm:pt modelId="{F7EECEC8-959A-4BD0-A887-2F12046EFB0B}">
      <dgm:prSet phldrT="[טקסט]" custT="1"/>
      <dgm:spPr/>
      <dgm:t>
        <a:bodyPr/>
        <a:lstStyle/>
        <a:p>
          <a:pPr rtl="1"/>
          <a:r>
            <a:rPr lang="ar-SA" sz="2000" b="1" dirty="0">
              <a:solidFill>
                <a:schemeClr val="tx1"/>
              </a:solidFill>
            </a:rPr>
            <a:t>ماء</a:t>
          </a:r>
          <a:endParaRPr lang="he-IL" sz="2000" b="1" dirty="0">
            <a:solidFill>
              <a:schemeClr val="tx1"/>
            </a:solidFill>
          </a:endParaRPr>
        </a:p>
      </dgm:t>
    </dgm:pt>
    <dgm:pt modelId="{82A9DB39-E9D6-4DAD-98BD-C24A0AEAE808}" type="parTrans" cxnId="{6B984CAF-E78E-4214-9C8B-419BF439849B}">
      <dgm:prSet/>
      <dgm:spPr/>
      <dgm:t>
        <a:bodyPr/>
        <a:lstStyle/>
        <a:p>
          <a:pPr rtl="1"/>
          <a:endParaRPr lang="he-IL" sz="2000" b="1">
            <a:solidFill>
              <a:schemeClr val="tx1"/>
            </a:solidFill>
          </a:endParaRPr>
        </a:p>
      </dgm:t>
    </dgm:pt>
    <dgm:pt modelId="{D19FC9C1-E41F-4BD5-BDA5-4B74E38B3169}" type="sibTrans" cxnId="{6B984CAF-E78E-4214-9C8B-419BF439849B}">
      <dgm:prSet custT="1"/>
      <dgm:spPr/>
      <dgm:t>
        <a:bodyPr/>
        <a:lstStyle/>
        <a:p>
          <a:pPr rtl="1"/>
          <a:r>
            <a:rPr lang="ar-SA" sz="2000" b="1" dirty="0">
              <a:solidFill>
                <a:schemeClr val="tx1"/>
              </a:solidFill>
            </a:rPr>
            <a:t>معادن</a:t>
          </a:r>
          <a:endParaRPr lang="he-IL" sz="2000" b="1" dirty="0">
            <a:solidFill>
              <a:schemeClr val="tx1"/>
            </a:solidFill>
          </a:endParaRPr>
        </a:p>
      </dgm:t>
    </dgm:pt>
    <dgm:pt modelId="{B6481563-4433-44C1-A08F-C0D7DCFFE879}">
      <dgm:prSet custT="1"/>
      <dgm:spPr/>
      <dgm:t>
        <a:bodyPr/>
        <a:lstStyle/>
        <a:p>
          <a:pPr rtl="1"/>
          <a:r>
            <a:rPr lang="ar-SA" sz="2000" b="1" dirty="0">
              <a:solidFill>
                <a:schemeClr val="tx1"/>
              </a:solidFill>
            </a:rPr>
            <a:t>فيتامينات</a:t>
          </a:r>
          <a:endParaRPr lang="he-IL" sz="2000" b="1" dirty="0">
            <a:solidFill>
              <a:schemeClr val="tx1"/>
            </a:solidFill>
          </a:endParaRPr>
        </a:p>
      </dgm:t>
    </dgm:pt>
    <dgm:pt modelId="{DCB61E9F-939B-4F32-8DCB-B9E8CF462A88}" type="parTrans" cxnId="{CA0A2D53-7969-4264-824F-F5C5C9F65B04}">
      <dgm:prSet/>
      <dgm:spPr/>
      <dgm:t>
        <a:bodyPr/>
        <a:lstStyle/>
        <a:p>
          <a:pPr rtl="1"/>
          <a:endParaRPr lang="he-IL" sz="2000" b="1">
            <a:solidFill>
              <a:schemeClr val="tx1"/>
            </a:solidFill>
          </a:endParaRPr>
        </a:p>
      </dgm:t>
    </dgm:pt>
    <dgm:pt modelId="{B99E1648-57A5-49E3-BE03-C1EEB8C180BD}" type="sibTrans" cxnId="{CA0A2D53-7969-4264-824F-F5C5C9F65B04}">
      <dgm:prSet custT="1"/>
      <dgm:spPr/>
      <dgm:t>
        <a:bodyPr/>
        <a:lstStyle/>
        <a:p>
          <a:pPr rtl="1"/>
          <a:r>
            <a:rPr lang="ar-SA" sz="2000" b="1" dirty="0">
              <a:solidFill>
                <a:schemeClr val="tx1"/>
              </a:solidFill>
            </a:rPr>
            <a:t>أملاح</a:t>
          </a:r>
          <a:endParaRPr lang="he-IL" sz="2000" b="1" dirty="0">
            <a:solidFill>
              <a:schemeClr val="tx1"/>
            </a:solidFill>
          </a:endParaRPr>
        </a:p>
      </dgm:t>
    </dgm:pt>
    <dgm:pt modelId="{7EC375B2-9500-4458-B625-7DDA5C15D4A5}" type="pres">
      <dgm:prSet presAssocID="{699FB8E4-3171-424B-A5F0-2333B2743AF7}" presName="Name0" presStyleCnt="0">
        <dgm:presLayoutVars>
          <dgm:chMax/>
          <dgm:chPref/>
          <dgm:dir/>
          <dgm:animLvl val="lvl"/>
        </dgm:presLayoutVars>
      </dgm:prSet>
      <dgm:spPr/>
    </dgm:pt>
    <dgm:pt modelId="{9EAC2537-3B31-4A75-8CE7-DC45B0190359}" type="pres">
      <dgm:prSet presAssocID="{227FAC81-C938-471E-AB52-A0F877100403}" presName="composite" presStyleCnt="0"/>
      <dgm:spPr/>
    </dgm:pt>
    <dgm:pt modelId="{BFD43A20-0FB3-4E6C-8FBE-3F67F7DD226E}" type="pres">
      <dgm:prSet presAssocID="{227FAC81-C938-471E-AB52-A0F877100403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0786027C-28CC-4C8D-9508-F065FF4BB781}" type="pres">
      <dgm:prSet presAssocID="{227FAC81-C938-471E-AB52-A0F877100403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0516CB7-8FC0-4702-8738-C8015F5E1BBC}" type="pres">
      <dgm:prSet presAssocID="{227FAC81-C938-471E-AB52-A0F877100403}" presName="BalanceSpacing" presStyleCnt="0"/>
      <dgm:spPr/>
    </dgm:pt>
    <dgm:pt modelId="{B9C09A5A-0FDA-4514-B511-556674BE38EA}" type="pres">
      <dgm:prSet presAssocID="{227FAC81-C938-471E-AB52-A0F877100403}" presName="BalanceSpacing1" presStyleCnt="0"/>
      <dgm:spPr/>
    </dgm:pt>
    <dgm:pt modelId="{C59867EE-C254-4676-87EC-949D659EF8DC}" type="pres">
      <dgm:prSet presAssocID="{884C4517-E42B-428A-9824-459F7B425714}" presName="Accent1Text" presStyleLbl="node1" presStyleIdx="1" presStyleCnt="8"/>
      <dgm:spPr/>
    </dgm:pt>
    <dgm:pt modelId="{CA3EF5D1-2EE6-4109-98F9-0C609754EC30}" type="pres">
      <dgm:prSet presAssocID="{884C4517-E42B-428A-9824-459F7B425714}" presName="spaceBetweenRectangles" presStyleCnt="0"/>
      <dgm:spPr/>
    </dgm:pt>
    <dgm:pt modelId="{06C338EB-2CA3-416C-BCF6-D2163B8073B1}" type="pres">
      <dgm:prSet presAssocID="{F2174A90-FD09-4E3E-83F6-E27E71BC6655}" presName="composite" presStyleCnt="0"/>
      <dgm:spPr/>
    </dgm:pt>
    <dgm:pt modelId="{9FEF12A5-783D-46B2-86BB-8F2F57094793}" type="pres">
      <dgm:prSet presAssocID="{F2174A90-FD09-4E3E-83F6-E27E71BC6655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4D560BB1-3364-49AE-99FB-6C796420F168}" type="pres">
      <dgm:prSet presAssocID="{F2174A90-FD09-4E3E-83F6-E27E71BC6655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0F100C5-CE78-439D-A72B-0829F557028A}" type="pres">
      <dgm:prSet presAssocID="{F2174A90-FD09-4E3E-83F6-E27E71BC6655}" presName="BalanceSpacing" presStyleCnt="0"/>
      <dgm:spPr/>
    </dgm:pt>
    <dgm:pt modelId="{1B248F01-2C95-4312-B275-199FC85960A2}" type="pres">
      <dgm:prSet presAssocID="{F2174A90-FD09-4E3E-83F6-E27E71BC6655}" presName="BalanceSpacing1" presStyleCnt="0"/>
      <dgm:spPr/>
    </dgm:pt>
    <dgm:pt modelId="{478A795B-BEC7-414F-9605-47CD89491769}" type="pres">
      <dgm:prSet presAssocID="{CDC8C279-B5BE-46F5-89C4-6CEC4024C467}" presName="Accent1Text" presStyleLbl="node1" presStyleIdx="3" presStyleCnt="8"/>
      <dgm:spPr/>
    </dgm:pt>
    <dgm:pt modelId="{12A1DF9D-C653-40C8-9C54-A448AD864577}" type="pres">
      <dgm:prSet presAssocID="{CDC8C279-B5BE-46F5-89C4-6CEC4024C467}" presName="spaceBetweenRectangles" presStyleCnt="0"/>
      <dgm:spPr/>
    </dgm:pt>
    <dgm:pt modelId="{569113E6-B8CD-4BE8-93B6-54ECC4D7C049}" type="pres">
      <dgm:prSet presAssocID="{B6481563-4433-44C1-A08F-C0D7DCFFE879}" presName="composite" presStyleCnt="0"/>
      <dgm:spPr/>
    </dgm:pt>
    <dgm:pt modelId="{DE0A15A9-02A0-4E3C-B67E-E51945CDECDE}" type="pres">
      <dgm:prSet presAssocID="{B6481563-4433-44C1-A08F-C0D7DCFFE879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34CDFFDD-E4A8-4893-9DB0-7942836E1179}" type="pres">
      <dgm:prSet presAssocID="{B6481563-4433-44C1-A08F-C0D7DCFFE879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DECDCA3-11BC-4486-8E64-4A3BE6E02E4E}" type="pres">
      <dgm:prSet presAssocID="{B6481563-4433-44C1-A08F-C0D7DCFFE879}" presName="BalanceSpacing" presStyleCnt="0"/>
      <dgm:spPr/>
    </dgm:pt>
    <dgm:pt modelId="{B582B6EC-FFE7-4B38-BFE6-1546A8A78414}" type="pres">
      <dgm:prSet presAssocID="{B6481563-4433-44C1-A08F-C0D7DCFFE879}" presName="BalanceSpacing1" presStyleCnt="0"/>
      <dgm:spPr/>
    </dgm:pt>
    <dgm:pt modelId="{615A7451-DF42-411F-8920-6F3272924F47}" type="pres">
      <dgm:prSet presAssocID="{B99E1648-57A5-49E3-BE03-C1EEB8C180BD}" presName="Accent1Text" presStyleLbl="node1" presStyleIdx="5" presStyleCnt="8"/>
      <dgm:spPr/>
    </dgm:pt>
    <dgm:pt modelId="{D0169615-BC20-46EA-8F24-FB79343237CA}" type="pres">
      <dgm:prSet presAssocID="{B99E1648-57A5-49E3-BE03-C1EEB8C180BD}" presName="spaceBetweenRectangles" presStyleCnt="0"/>
      <dgm:spPr/>
    </dgm:pt>
    <dgm:pt modelId="{FAE2F240-63D0-4ADC-863C-6403A7A772F2}" type="pres">
      <dgm:prSet presAssocID="{F7EECEC8-959A-4BD0-A887-2F12046EFB0B}" presName="composite" presStyleCnt="0"/>
      <dgm:spPr/>
    </dgm:pt>
    <dgm:pt modelId="{EA3C48AB-43DF-4CA0-B481-E5BB6D56E1C7}" type="pres">
      <dgm:prSet presAssocID="{F7EECEC8-959A-4BD0-A887-2F12046EFB0B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BC99C3EC-7219-4D0B-9531-F4998B842FE2}" type="pres">
      <dgm:prSet presAssocID="{F7EECEC8-959A-4BD0-A887-2F12046EFB0B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1025D3A-7429-4392-81FB-B1D00C9848B8}" type="pres">
      <dgm:prSet presAssocID="{F7EECEC8-959A-4BD0-A887-2F12046EFB0B}" presName="BalanceSpacing" presStyleCnt="0"/>
      <dgm:spPr/>
    </dgm:pt>
    <dgm:pt modelId="{E715D921-E985-46FA-98B9-4B363DF303CB}" type="pres">
      <dgm:prSet presAssocID="{F7EECEC8-959A-4BD0-A887-2F12046EFB0B}" presName="BalanceSpacing1" presStyleCnt="0"/>
      <dgm:spPr/>
    </dgm:pt>
    <dgm:pt modelId="{D35E4034-6F8D-474D-9162-01CB2CC5D147}" type="pres">
      <dgm:prSet presAssocID="{D19FC9C1-E41F-4BD5-BDA5-4B74E38B3169}" presName="Accent1Text" presStyleLbl="node1" presStyleIdx="7" presStyleCnt="8" custLinFactNeighborX="-4001" custLinFactNeighborY="-1438"/>
      <dgm:spPr/>
    </dgm:pt>
  </dgm:ptLst>
  <dgm:cxnLst>
    <dgm:cxn modelId="{1607961E-6F29-4E20-AF79-E918F87B45E0}" type="presOf" srcId="{D19FC9C1-E41F-4BD5-BDA5-4B74E38B3169}" destId="{D35E4034-6F8D-474D-9162-01CB2CC5D147}" srcOrd="0" destOrd="0" presId="urn:microsoft.com/office/officeart/2008/layout/AlternatingHexagons"/>
    <dgm:cxn modelId="{B1674826-5170-40BD-AD77-8EB9F3C19811}" type="presOf" srcId="{F7EECEC8-959A-4BD0-A887-2F12046EFB0B}" destId="{EA3C48AB-43DF-4CA0-B481-E5BB6D56E1C7}" srcOrd="0" destOrd="0" presId="urn:microsoft.com/office/officeart/2008/layout/AlternatingHexagons"/>
    <dgm:cxn modelId="{8AAB333E-1476-4802-A92B-7BD2270BA540}" type="presOf" srcId="{699FB8E4-3171-424B-A5F0-2333B2743AF7}" destId="{7EC375B2-9500-4458-B625-7DDA5C15D4A5}" srcOrd="0" destOrd="0" presId="urn:microsoft.com/office/officeart/2008/layout/AlternatingHexagons"/>
    <dgm:cxn modelId="{E754FE46-9D05-488A-BE84-7ED81A4C1D67}" type="presOf" srcId="{F2174A90-FD09-4E3E-83F6-E27E71BC6655}" destId="{9FEF12A5-783D-46B2-86BB-8F2F57094793}" srcOrd="0" destOrd="0" presId="urn:microsoft.com/office/officeart/2008/layout/AlternatingHexagons"/>
    <dgm:cxn modelId="{CA0A2D53-7969-4264-824F-F5C5C9F65B04}" srcId="{699FB8E4-3171-424B-A5F0-2333B2743AF7}" destId="{B6481563-4433-44C1-A08F-C0D7DCFFE879}" srcOrd="2" destOrd="0" parTransId="{DCB61E9F-939B-4F32-8DCB-B9E8CF462A88}" sibTransId="{B99E1648-57A5-49E3-BE03-C1EEB8C180BD}"/>
    <dgm:cxn modelId="{BADF3278-D92B-45E1-A68D-1FA222F3FCEA}" srcId="{699FB8E4-3171-424B-A5F0-2333B2743AF7}" destId="{227FAC81-C938-471E-AB52-A0F877100403}" srcOrd="0" destOrd="0" parTransId="{66474A2E-EDC5-49BA-8405-D469B66E5B3F}" sibTransId="{884C4517-E42B-428A-9824-459F7B425714}"/>
    <dgm:cxn modelId="{71A1BD83-1888-4E1A-B63E-1DC054EAD88D}" type="presOf" srcId="{227FAC81-C938-471E-AB52-A0F877100403}" destId="{BFD43A20-0FB3-4E6C-8FBE-3F67F7DD226E}" srcOrd="0" destOrd="0" presId="urn:microsoft.com/office/officeart/2008/layout/AlternatingHexagons"/>
    <dgm:cxn modelId="{35B7CB85-6974-45C5-91B5-CA2303725307}" type="presOf" srcId="{CDC8C279-B5BE-46F5-89C4-6CEC4024C467}" destId="{478A795B-BEC7-414F-9605-47CD89491769}" srcOrd="0" destOrd="0" presId="urn:microsoft.com/office/officeart/2008/layout/AlternatingHexagons"/>
    <dgm:cxn modelId="{C462F98B-7293-4C93-952E-A9CF0F6AAAF4}" type="presOf" srcId="{B99E1648-57A5-49E3-BE03-C1EEB8C180BD}" destId="{615A7451-DF42-411F-8920-6F3272924F47}" srcOrd="0" destOrd="0" presId="urn:microsoft.com/office/officeart/2008/layout/AlternatingHexagons"/>
    <dgm:cxn modelId="{DF6BDB93-1B1D-4952-AF13-17A14A659B2A}" srcId="{699FB8E4-3171-424B-A5F0-2333B2743AF7}" destId="{F2174A90-FD09-4E3E-83F6-E27E71BC6655}" srcOrd="1" destOrd="0" parTransId="{7D499B0F-9451-4E3F-B7B5-19F68CF5BD7B}" sibTransId="{CDC8C279-B5BE-46F5-89C4-6CEC4024C467}"/>
    <dgm:cxn modelId="{6B984CAF-E78E-4214-9C8B-419BF439849B}" srcId="{699FB8E4-3171-424B-A5F0-2333B2743AF7}" destId="{F7EECEC8-959A-4BD0-A887-2F12046EFB0B}" srcOrd="3" destOrd="0" parTransId="{82A9DB39-E9D6-4DAD-98BD-C24A0AEAE808}" sibTransId="{D19FC9C1-E41F-4BD5-BDA5-4B74E38B3169}"/>
    <dgm:cxn modelId="{DA5F96F1-7CF4-47F4-8E17-E6176211C164}" type="presOf" srcId="{884C4517-E42B-428A-9824-459F7B425714}" destId="{C59867EE-C254-4676-87EC-949D659EF8DC}" srcOrd="0" destOrd="0" presId="urn:microsoft.com/office/officeart/2008/layout/AlternatingHexagons"/>
    <dgm:cxn modelId="{631EB0F9-43BE-4AE7-A57B-DD09164D7C03}" type="presOf" srcId="{B6481563-4433-44C1-A08F-C0D7DCFFE879}" destId="{DE0A15A9-02A0-4E3C-B67E-E51945CDECDE}" srcOrd="0" destOrd="0" presId="urn:microsoft.com/office/officeart/2008/layout/AlternatingHexagons"/>
    <dgm:cxn modelId="{06E2D519-6F0D-4770-BD13-BF5AE8DE1CF5}" type="presParOf" srcId="{7EC375B2-9500-4458-B625-7DDA5C15D4A5}" destId="{9EAC2537-3B31-4A75-8CE7-DC45B0190359}" srcOrd="0" destOrd="0" presId="urn:microsoft.com/office/officeart/2008/layout/AlternatingHexagons"/>
    <dgm:cxn modelId="{36940FE9-E009-40D2-B4A2-A3AAC78DC634}" type="presParOf" srcId="{9EAC2537-3B31-4A75-8CE7-DC45B0190359}" destId="{BFD43A20-0FB3-4E6C-8FBE-3F67F7DD226E}" srcOrd="0" destOrd="0" presId="urn:microsoft.com/office/officeart/2008/layout/AlternatingHexagons"/>
    <dgm:cxn modelId="{FA2D8165-0872-4B3D-84DF-D1B64AE2AD27}" type="presParOf" srcId="{9EAC2537-3B31-4A75-8CE7-DC45B0190359}" destId="{0786027C-28CC-4C8D-9508-F065FF4BB781}" srcOrd="1" destOrd="0" presId="urn:microsoft.com/office/officeart/2008/layout/AlternatingHexagons"/>
    <dgm:cxn modelId="{780CAC60-DC52-4B35-9A37-549E769AA285}" type="presParOf" srcId="{9EAC2537-3B31-4A75-8CE7-DC45B0190359}" destId="{90516CB7-8FC0-4702-8738-C8015F5E1BBC}" srcOrd="2" destOrd="0" presId="urn:microsoft.com/office/officeart/2008/layout/AlternatingHexagons"/>
    <dgm:cxn modelId="{7DC7C5A0-39A9-4DC2-A208-D1229D1806EA}" type="presParOf" srcId="{9EAC2537-3B31-4A75-8CE7-DC45B0190359}" destId="{B9C09A5A-0FDA-4514-B511-556674BE38EA}" srcOrd="3" destOrd="0" presId="urn:microsoft.com/office/officeart/2008/layout/AlternatingHexagons"/>
    <dgm:cxn modelId="{51C8501C-0155-41C2-A3C1-3934CE8AF235}" type="presParOf" srcId="{9EAC2537-3B31-4A75-8CE7-DC45B0190359}" destId="{C59867EE-C254-4676-87EC-949D659EF8DC}" srcOrd="4" destOrd="0" presId="urn:microsoft.com/office/officeart/2008/layout/AlternatingHexagons"/>
    <dgm:cxn modelId="{BB4E2744-700D-4427-ABD4-311B23333C4A}" type="presParOf" srcId="{7EC375B2-9500-4458-B625-7DDA5C15D4A5}" destId="{CA3EF5D1-2EE6-4109-98F9-0C609754EC30}" srcOrd="1" destOrd="0" presId="urn:microsoft.com/office/officeart/2008/layout/AlternatingHexagons"/>
    <dgm:cxn modelId="{7E3FFC97-0550-4CA8-AE26-41AE5CD85D0D}" type="presParOf" srcId="{7EC375B2-9500-4458-B625-7DDA5C15D4A5}" destId="{06C338EB-2CA3-416C-BCF6-D2163B8073B1}" srcOrd="2" destOrd="0" presId="urn:microsoft.com/office/officeart/2008/layout/AlternatingHexagons"/>
    <dgm:cxn modelId="{844DC225-DFC2-4401-9A51-79B884D217A9}" type="presParOf" srcId="{06C338EB-2CA3-416C-BCF6-D2163B8073B1}" destId="{9FEF12A5-783D-46B2-86BB-8F2F57094793}" srcOrd="0" destOrd="0" presId="urn:microsoft.com/office/officeart/2008/layout/AlternatingHexagons"/>
    <dgm:cxn modelId="{BD2448C4-B926-4C7F-8C81-2026D17494D2}" type="presParOf" srcId="{06C338EB-2CA3-416C-BCF6-D2163B8073B1}" destId="{4D560BB1-3364-49AE-99FB-6C796420F168}" srcOrd="1" destOrd="0" presId="urn:microsoft.com/office/officeart/2008/layout/AlternatingHexagons"/>
    <dgm:cxn modelId="{690CBF3E-3AFD-4445-98B1-F6C57532154B}" type="presParOf" srcId="{06C338EB-2CA3-416C-BCF6-D2163B8073B1}" destId="{00F100C5-CE78-439D-A72B-0829F557028A}" srcOrd="2" destOrd="0" presId="urn:microsoft.com/office/officeart/2008/layout/AlternatingHexagons"/>
    <dgm:cxn modelId="{FA08D5F0-5E18-48ED-8A9B-C08EF79F57E2}" type="presParOf" srcId="{06C338EB-2CA3-416C-BCF6-D2163B8073B1}" destId="{1B248F01-2C95-4312-B275-199FC85960A2}" srcOrd="3" destOrd="0" presId="urn:microsoft.com/office/officeart/2008/layout/AlternatingHexagons"/>
    <dgm:cxn modelId="{1CA360E6-8ABC-4C09-8EF3-B17C2FBD8181}" type="presParOf" srcId="{06C338EB-2CA3-416C-BCF6-D2163B8073B1}" destId="{478A795B-BEC7-414F-9605-47CD89491769}" srcOrd="4" destOrd="0" presId="urn:microsoft.com/office/officeart/2008/layout/AlternatingHexagons"/>
    <dgm:cxn modelId="{8AF55D50-8DAD-4C4D-84DC-C68DABAC3C86}" type="presParOf" srcId="{7EC375B2-9500-4458-B625-7DDA5C15D4A5}" destId="{12A1DF9D-C653-40C8-9C54-A448AD864577}" srcOrd="3" destOrd="0" presId="urn:microsoft.com/office/officeart/2008/layout/AlternatingHexagons"/>
    <dgm:cxn modelId="{71A7DED8-BA34-4906-865D-BF6279384C30}" type="presParOf" srcId="{7EC375B2-9500-4458-B625-7DDA5C15D4A5}" destId="{569113E6-B8CD-4BE8-93B6-54ECC4D7C049}" srcOrd="4" destOrd="0" presId="urn:microsoft.com/office/officeart/2008/layout/AlternatingHexagons"/>
    <dgm:cxn modelId="{24D7DEB4-15C2-4C50-96B4-254AFBE08239}" type="presParOf" srcId="{569113E6-B8CD-4BE8-93B6-54ECC4D7C049}" destId="{DE0A15A9-02A0-4E3C-B67E-E51945CDECDE}" srcOrd="0" destOrd="0" presId="urn:microsoft.com/office/officeart/2008/layout/AlternatingHexagons"/>
    <dgm:cxn modelId="{1F14BF37-F516-4A1D-B4A1-CEC90754533E}" type="presParOf" srcId="{569113E6-B8CD-4BE8-93B6-54ECC4D7C049}" destId="{34CDFFDD-E4A8-4893-9DB0-7942836E1179}" srcOrd="1" destOrd="0" presId="urn:microsoft.com/office/officeart/2008/layout/AlternatingHexagons"/>
    <dgm:cxn modelId="{E79D3F15-275A-4E79-A220-664F8F644EBB}" type="presParOf" srcId="{569113E6-B8CD-4BE8-93B6-54ECC4D7C049}" destId="{EDECDCA3-11BC-4486-8E64-4A3BE6E02E4E}" srcOrd="2" destOrd="0" presId="urn:microsoft.com/office/officeart/2008/layout/AlternatingHexagons"/>
    <dgm:cxn modelId="{55BF5CDF-608B-4451-8525-C8C564C20C8C}" type="presParOf" srcId="{569113E6-B8CD-4BE8-93B6-54ECC4D7C049}" destId="{B582B6EC-FFE7-4B38-BFE6-1546A8A78414}" srcOrd="3" destOrd="0" presId="urn:microsoft.com/office/officeart/2008/layout/AlternatingHexagons"/>
    <dgm:cxn modelId="{ABE5718B-D736-4725-8C8A-75DF581B55C9}" type="presParOf" srcId="{569113E6-B8CD-4BE8-93B6-54ECC4D7C049}" destId="{615A7451-DF42-411F-8920-6F3272924F47}" srcOrd="4" destOrd="0" presId="urn:microsoft.com/office/officeart/2008/layout/AlternatingHexagons"/>
    <dgm:cxn modelId="{A161613C-B066-4AAA-95E3-9BC4BFC4DCEC}" type="presParOf" srcId="{7EC375B2-9500-4458-B625-7DDA5C15D4A5}" destId="{D0169615-BC20-46EA-8F24-FB79343237CA}" srcOrd="5" destOrd="0" presId="urn:microsoft.com/office/officeart/2008/layout/AlternatingHexagons"/>
    <dgm:cxn modelId="{71A02999-603B-49CB-995B-8CF35E0BA8FC}" type="presParOf" srcId="{7EC375B2-9500-4458-B625-7DDA5C15D4A5}" destId="{FAE2F240-63D0-4ADC-863C-6403A7A772F2}" srcOrd="6" destOrd="0" presId="urn:microsoft.com/office/officeart/2008/layout/AlternatingHexagons"/>
    <dgm:cxn modelId="{284764E2-9E6B-4E04-90E7-4C1E59203732}" type="presParOf" srcId="{FAE2F240-63D0-4ADC-863C-6403A7A772F2}" destId="{EA3C48AB-43DF-4CA0-B481-E5BB6D56E1C7}" srcOrd="0" destOrd="0" presId="urn:microsoft.com/office/officeart/2008/layout/AlternatingHexagons"/>
    <dgm:cxn modelId="{8AF979E3-B2B7-4785-8F60-0B08680FD9C4}" type="presParOf" srcId="{FAE2F240-63D0-4ADC-863C-6403A7A772F2}" destId="{BC99C3EC-7219-4D0B-9531-F4998B842FE2}" srcOrd="1" destOrd="0" presId="urn:microsoft.com/office/officeart/2008/layout/AlternatingHexagons"/>
    <dgm:cxn modelId="{8EF17ECE-A2ED-438F-9B9A-683C804E207C}" type="presParOf" srcId="{FAE2F240-63D0-4ADC-863C-6403A7A772F2}" destId="{81025D3A-7429-4392-81FB-B1D00C9848B8}" srcOrd="2" destOrd="0" presId="urn:microsoft.com/office/officeart/2008/layout/AlternatingHexagons"/>
    <dgm:cxn modelId="{51C1EABB-6781-47EA-BBF1-6C77128B1870}" type="presParOf" srcId="{FAE2F240-63D0-4ADC-863C-6403A7A772F2}" destId="{E715D921-E985-46FA-98B9-4B363DF303CB}" srcOrd="3" destOrd="0" presId="urn:microsoft.com/office/officeart/2008/layout/AlternatingHexagons"/>
    <dgm:cxn modelId="{87545C9B-CF07-4A08-98FB-74F161E67969}" type="presParOf" srcId="{FAE2F240-63D0-4ADC-863C-6403A7A772F2}" destId="{D35E4034-6F8D-474D-9162-01CB2CC5D14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89C8D-8C52-4D64-9CE7-3E0969312397}">
      <dsp:nvSpPr>
        <dsp:cNvPr id="0" name=""/>
        <dsp:cNvSpPr/>
      </dsp:nvSpPr>
      <dsp:spPr>
        <a:xfrm>
          <a:off x="0" y="601343"/>
          <a:ext cx="7627353" cy="1085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967" tIns="541528" rIns="591967" bIns="184912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600" kern="1200" dirty="0"/>
            <a:t>سكريّات بسيطة (الجلوكوز)</a:t>
          </a:r>
          <a:endParaRPr lang="he-IL" sz="2600" kern="1200" dirty="0"/>
        </a:p>
      </dsp:txBody>
      <dsp:txXfrm>
        <a:off x="0" y="601343"/>
        <a:ext cx="7627353" cy="1085175"/>
      </dsp:txXfrm>
    </dsp:sp>
    <dsp:sp modelId="{A93D4BD4-740E-4105-A00B-14F9B459DA97}">
      <dsp:nvSpPr>
        <dsp:cNvPr id="0" name=""/>
        <dsp:cNvSpPr/>
      </dsp:nvSpPr>
      <dsp:spPr>
        <a:xfrm>
          <a:off x="381367" y="61220"/>
          <a:ext cx="5339147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807" tIns="0" rIns="201807" bIns="0" numCol="1" spcCol="1270" anchor="ctr" anchorCtr="0">
          <a:noAutofit/>
        </a:bodyPr>
        <a:lstStyle/>
        <a:p>
          <a:pPr marL="0" lvl="0" indent="0" algn="l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سكريّات معقّدة (نشويات)</a:t>
          </a:r>
          <a:endParaRPr lang="he-IL" sz="2600" kern="1200" dirty="0"/>
        </a:p>
      </dsp:txBody>
      <dsp:txXfrm>
        <a:off x="418834" y="98687"/>
        <a:ext cx="5264213" cy="692586"/>
      </dsp:txXfrm>
    </dsp:sp>
    <dsp:sp modelId="{3289484E-92F3-496E-93FD-4313841E7772}">
      <dsp:nvSpPr>
        <dsp:cNvPr id="0" name=""/>
        <dsp:cNvSpPr/>
      </dsp:nvSpPr>
      <dsp:spPr>
        <a:xfrm>
          <a:off x="0" y="2054315"/>
          <a:ext cx="7627353" cy="1085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967" tIns="541528" rIns="591967" bIns="184912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600" kern="1200" dirty="0"/>
            <a:t>حوامض أمينيّة</a:t>
          </a:r>
          <a:endParaRPr lang="he-IL" sz="2600" kern="1200" dirty="0"/>
        </a:p>
      </dsp:txBody>
      <dsp:txXfrm>
        <a:off x="0" y="2054315"/>
        <a:ext cx="7627353" cy="1085175"/>
      </dsp:txXfrm>
    </dsp:sp>
    <dsp:sp modelId="{3C1077A9-7999-41C1-AC94-16518C7D5C72}">
      <dsp:nvSpPr>
        <dsp:cNvPr id="0" name=""/>
        <dsp:cNvSpPr/>
      </dsp:nvSpPr>
      <dsp:spPr>
        <a:xfrm>
          <a:off x="381367" y="1670555"/>
          <a:ext cx="5339147" cy="76752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807" tIns="0" rIns="201807" bIns="0" numCol="1" spcCol="1270" anchor="ctr" anchorCtr="0">
          <a:noAutofit/>
        </a:bodyPr>
        <a:lstStyle/>
        <a:p>
          <a:pPr marL="0" lvl="0" indent="0" algn="l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بروتينات (</a:t>
          </a:r>
          <a:r>
            <a:rPr lang="ar-SA" sz="2600" kern="1200" dirty="0" err="1"/>
            <a:t>زلاليات</a:t>
          </a:r>
          <a:r>
            <a:rPr lang="ar-SA" sz="2600" kern="1200" dirty="0"/>
            <a:t>)</a:t>
          </a:r>
          <a:endParaRPr lang="he-IL" sz="2600" kern="1200" dirty="0"/>
        </a:p>
      </dsp:txBody>
      <dsp:txXfrm>
        <a:off x="418834" y="1708022"/>
        <a:ext cx="5264213" cy="692586"/>
      </dsp:txXfrm>
    </dsp:sp>
    <dsp:sp modelId="{08B7DF40-DB0F-44B8-9BA7-B254024FC25B}">
      <dsp:nvSpPr>
        <dsp:cNvPr id="0" name=""/>
        <dsp:cNvSpPr/>
      </dsp:nvSpPr>
      <dsp:spPr>
        <a:xfrm>
          <a:off x="0" y="3663651"/>
          <a:ext cx="7627353" cy="1085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967" tIns="541528" rIns="591967" bIns="184912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600" kern="1200" dirty="0" err="1"/>
            <a:t>جليسرول</a:t>
          </a:r>
          <a:r>
            <a:rPr lang="ar-SA" sz="2600" kern="1200" dirty="0"/>
            <a:t> + حوامض دهنيّة</a:t>
          </a:r>
          <a:endParaRPr lang="he-IL" sz="2600" kern="1200" dirty="0"/>
        </a:p>
      </dsp:txBody>
      <dsp:txXfrm>
        <a:off x="0" y="3663651"/>
        <a:ext cx="7627353" cy="1085175"/>
      </dsp:txXfrm>
    </dsp:sp>
    <dsp:sp modelId="{5223336E-3F17-462E-9CC6-8A9B21B8EFE0}">
      <dsp:nvSpPr>
        <dsp:cNvPr id="0" name=""/>
        <dsp:cNvSpPr/>
      </dsp:nvSpPr>
      <dsp:spPr>
        <a:xfrm>
          <a:off x="381367" y="3279890"/>
          <a:ext cx="5339147" cy="76752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807" tIns="0" rIns="201807" bIns="0" numCol="1" spcCol="1270" anchor="ctr" anchorCtr="0">
          <a:noAutofit/>
        </a:bodyPr>
        <a:lstStyle/>
        <a:p>
          <a:pPr marL="0" lvl="0" indent="0" algn="l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دهنيات</a:t>
          </a:r>
          <a:endParaRPr lang="he-IL" sz="2600" kern="1200" dirty="0"/>
        </a:p>
      </dsp:txBody>
      <dsp:txXfrm>
        <a:off x="418834" y="3317357"/>
        <a:ext cx="5264213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43A20-0FB3-4E6C-8FBE-3F67F7DD226E}">
      <dsp:nvSpPr>
        <dsp:cNvPr id="0" name=""/>
        <dsp:cNvSpPr/>
      </dsp:nvSpPr>
      <dsp:spPr>
        <a:xfrm rot="5400000">
          <a:off x="4631072" y="106256"/>
          <a:ext cx="1608701" cy="139957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tx1"/>
              </a:solidFill>
            </a:rPr>
            <a:t>جلوكوز</a:t>
          </a:r>
          <a:endParaRPr lang="he-IL" sz="2000" b="1" kern="1200" dirty="0">
            <a:solidFill>
              <a:schemeClr val="tx1"/>
            </a:solidFill>
          </a:endParaRPr>
        </a:p>
      </dsp:txBody>
      <dsp:txXfrm rot="-5400000">
        <a:off x="4953737" y="252380"/>
        <a:ext cx="963370" cy="1107323"/>
      </dsp:txXfrm>
    </dsp:sp>
    <dsp:sp modelId="{0786027C-28CC-4C8D-9508-F065FF4BB781}">
      <dsp:nvSpPr>
        <dsp:cNvPr id="0" name=""/>
        <dsp:cNvSpPr/>
      </dsp:nvSpPr>
      <dsp:spPr>
        <a:xfrm>
          <a:off x="6177678" y="323430"/>
          <a:ext cx="1795310" cy="96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867EE-C254-4676-87EC-949D659EF8DC}">
      <dsp:nvSpPr>
        <dsp:cNvPr id="0" name=""/>
        <dsp:cNvSpPr/>
      </dsp:nvSpPr>
      <dsp:spPr>
        <a:xfrm rot="5400000">
          <a:off x="3119536" y="106256"/>
          <a:ext cx="1608701" cy="139957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1400127"/>
                <a:satOff val="-5825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00127"/>
                <a:satOff val="-5825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00127"/>
                <a:satOff val="-5825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tx1"/>
              </a:solidFill>
            </a:rPr>
            <a:t>حوامض أمينيّة</a:t>
          </a:r>
          <a:endParaRPr lang="he-IL" sz="2000" b="1" kern="1200" dirty="0">
            <a:solidFill>
              <a:schemeClr val="tx1"/>
            </a:solidFill>
          </a:endParaRPr>
        </a:p>
      </dsp:txBody>
      <dsp:txXfrm rot="-5400000">
        <a:off x="3442201" y="252380"/>
        <a:ext cx="963370" cy="1107323"/>
      </dsp:txXfrm>
    </dsp:sp>
    <dsp:sp modelId="{9FEF12A5-783D-46B2-86BB-8F2F57094793}">
      <dsp:nvSpPr>
        <dsp:cNvPr id="0" name=""/>
        <dsp:cNvSpPr/>
      </dsp:nvSpPr>
      <dsp:spPr>
        <a:xfrm rot="5400000">
          <a:off x="3872409" y="1471721"/>
          <a:ext cx="1608701" cy="139957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2800255"/>
                <a:satOff val="-11651"/>
                <a:lumOff val="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800255"/>
                <a:satOff val="-11651"/>
                <a:lumOff val="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800255"/>
                <a:satOff val="-11651"/>
                <a:lumOff val="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tx1"/>
              </a:solidFill>
            </a:rPr>
            <a:t>حوامض دهنية</a:t>
          </a:r>
          <a:endParaRPr lang="he-IL" sz="2000" b="1" kern="1200" dirty="0">
            <a:solidFill>
              <a:schemeClr val="tx1"/>
            </a:solidFill>
          </a:endParaRPr>
        </a:p>
      </dsp:txBody>
      <dsp:txXfrm rot="-5400000">
        <a:off x="4195074" y="1617845"/>
        <a:ext cx="963370" cy="1107323"/>
      </dsp:txXfrm>
    </dsp:sp>
    <dsp:sp modelId="{4D560BB1-3364-49AE-99FB-6C796420F168}">
      <dsp:nvSpPr>
        <dsp:cNvPr id="0" name=""/>
        <dsp:cNvSpPr/>
      </dsp:nvSpPr>
      <dsp:spPr>
        <a:xfrm>
          <a:off x="2181663" y="1688896"/>
          <a:ext cx="1737397" cy="96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A795B-BEC7-414F-9605-47CD89491769}">
      <dsp:nvSpPr>
        <dsp:cNvPr id="0" name=""/>
        <dsp:cNvSpPr/>
      </dsp:nvSpPr>
      <dsp:spPr>
        <a:xfrm rot="5400000">
          <a:off x="5383945" y="1471721"/>
          <a:ext cx="1608701" cy="139957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4200382"/>
                <a:satOff val="-17476"/>
                <a:lumOff val="4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200382"/>
                <a:satOff val="-17476"/>
                <a:lumOff val="4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200382"/>
                <a:satOff val="-17476"/>
                <a:lumOff val="4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 err="1">
              <a:solidFill>
                <a:schemeClr val="tx1"/>
              </a:solidFill>
            </a:rPr>
            <a:t>جليسرول</a:t>
          </a:r>
          <a:endParaRPr lang="he-IL" sz="2000" b="1" kern="1200" dirty="0">
            <a:solidFill>
              <a:schemeClr val="tx1"/>
            </a:solidFill>
          </a:endParaRPr>
        </a:p>
      </dsp:txBody>
      <dsp:txXfrm rot="-5400000">
        <a:off x="5706610" y="1617845"/>
        <a:ext cx="963370" cy="1107323"/>
      </dsp:txXfrm>
    </dsp:sp>
    <dsp:sp modelId="{DE0A15A9-02A0-4E3C-B67E-E51945CDECDE}">
      <dsp:nvSpPr>
        <dsp:cNvPr id="0" name=""/>
        <dsp:cNvSpPr/>
      </dsp:nvSpPr>
      <dsp:spPr>
        <a:xfrm rot="5400000">
          <a:off x="4631072" y="2837187"/>
          <a:ext cx="1608701" cy="139957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5600509"/>
                <a:satOff val="-23301"/>
                <a:lumOff val="5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600509"/>
                <a:satOff val="-23301"/>
                <a:lumOff val="5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600509"/>
                <a:satOff val="-23301"/>
                <a:lumOff val="5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tx1"/>
              </a:solidFill>
            </a:rPr>
            <a:t>فيتامينات</a:t>
          </a:r>
          <a:endParaRPr lang="he-IL" sz="2000" b="1" kern="1200" dirty="0">
            <a:solidFill>
              <a:schemeClr val="tx1"/>
            </a:solidFill>
          </a:endParaRPr>
        </a:p>
      </dsp:txBody>
      <dsp:txXfrm rot="-5400000">
        <a:off x="4953737" y="2983311"/>
        <a:ext cx="963370" cy="1107323"/>
      </dsp:txXfrm>
    </dsp:sp>
    <dsp:sp modelId="{34CDFFDD-E4A8-4893-9DB0-7942836E1179}">
      <dsp:nvSpPr>
        <dsp:cNvPr id="0" name=""/>
        <dsp:cNvSpPr/>
      </dsp:nvSpPr>
      <dsp:spPr>
        <a:xfrm>
          <a:off x="6177678" y="3054362"/>
          <a:ext cx="1795310" cy="96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A7451-DF42-411F-8920-6F3272924F47}">
      <dsp:nvSpPr>
        <dsp:cNvPr id="0" name=""/>
        <dsp:cNvSpPr/>
      </dsp:nvSpPr>
      <dsp:spPr>
        <a:xfrm rot="5400000">
          <a:off x="3119536" y="2837187"/>
          <a:ext cx="1608701" cy="139957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7000636"/>
                <a:satOff val="-29126"/>
                <a:lumOff val="6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000636"/>
                <a:satOff val="-29126"/>
                <a:lumOff val="6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000636"/>
                <a:satOff val="-29126"/>
                <a:lumOff val="6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tx1"/>
              </a:solidFill>
            </a:rPr>
            <a:t>أملاح</a:t>
          </a:r>
          <a:endParaRPr lang="he-IL" sz="2000" b="1" kern="1200" dirty="0">
            <a:solidFill>
              <a:schemeClr val="tx1"/>
            </a:solidFill>
          </a:endParaRPr>
        </a:p>
      </dsp:txBody>
      <dsp:txXfrm rot="-5400000">
        <a:off x="3442201" y="2983311"/>
        <a:ext cx="963370" cy="1107323"/>
      </dsp:txXfrm>
    </dsp:sp>
    <dsp:sp modelId="{EA3C48AB-43DF-4CA0-B481-E5BB6D56E1C7}">
      <dsp:nvSpPr>
        <dsp:cNvPr id="0" name=""/>
        <dsp:cNvSpPr/>
      </dsp:nvSpPr>
      <dsp:spPr>
        <a:xfrm rot="5400000">
          <a:off x="3872409" y="4202653"/>
          <a:ext cx="1608701" cy="139957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8400764"/>
                <a:satOff val="-34952"/>
                <a:lumOff val="8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400764"/>
                <a:satOff val="-34952"/>
                <a:lumOff val="8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400764"/>
                <a:satOff val="-34952"/>
                <a:lumOff val="8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tx1"/>
              </a:solidFill>
            </a:rPr>
            <a:t>ماء</a:t>
          </a:r>
          <a:endParaRPr lang="he-IL" sz="2000" b="1" kern="1200" dirty="0">
            <a:solidFill>
              <a:schemeClr val="tx1"/>
            </a:solidFill>
          </a:endParaRPr>
        </a:p>
      </dsp:txBody>
      <dsp:txXfrm rot="-5400000">
        <a:off x="4195074" y="4348777"/>
        <a:ext cx="963370" cy="1107323"/>
      </dsp:txXfrm>
    </dsp:sp>
    <dsp:sp modelId="{BC99C3EC-7219-4D0B-9531-F4998B842FE2}">
      <dsp:nvSpPr>
        <dsp:cNvPr id="0" name=""/>
        <dsp:cNvSpPr/>
      </dsp:nvSpPr>
      <dsp:spPr>
        <a:xfrm>
          <a:off x="2181663" y="4419828"/>
          <a:ext cx="1737397" cy="96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E4034-6F8D-474D-9162-01CB2CC5D147}">
      <dsp:nvSpPr>
        <dsp:cNvPr id="0" name=""/>
        <dsp:cNvSpPr/>
      </dsp:nvSpPr>
      <dsp:spPr>
        <a:xfrm rot="5400000">
          <a:off x="5327948" y="4179520"/>
          <a:ext cx="1608701" cy="139957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tx1"/>
              </a:solidFill>
            </a:rPr>
            <a:t>معادن</a:t>
          </a:r>
          <a:endParaRPr lang="he-IL" sz="2000" b="1" kern="1200" dirty="0">
            <a:solidFill>
              <a:schemeClr val="tx1"/>
            </a:solidFill>
          </a:endParaRPr>
        </a:p>
      </dsp:txBody>
      <dsp:txXfrm rot="-5400000">
        <a:off x="5650613" y="4325644"/>
        <a:ext cx="963370" cy="1107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6:52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1 548 13766,'2'-4'-29,"0"0"-1,0 0 1,1 1-1,0-1 1,0 1-1,0-1 1,0 1-1,0 0 1,1 0-1,-1 1 1,1-1-1,0 1 1,-1-1-1,1 1 0,0 1 1,8-4-1,6-3 346,81-45 5513,36-17 1161,-79 45-5690,1 2 1,0 3 0,101-21-1,132-15-679,102-18-76,-289 55-545,129-16 0,-43 13 0,-52 4 0,559-11 0,-671 28 0,1 1 0,-1 2 0,0 1 0,49 11 0,-36-1 0,-1 1 0,0 1 0,-1 3 0,54 34 0,-86-49 0,11 6 0,0 0 0,-1 2 0,0-1 0,-1 2 0,-1 0 0,22 26 0,-7-5 0,-14-18 0,-1 0 0,12 21 0,-1 19 0,69 135 0,-77-155 0,28 62 0,-9-30 0,-20-31 0,-5-12 0,1-1 0,17 29 0,122 237 0,-141-271 0,-2-6 0,-1 0 0,0 0 0,0 0 0,-2 1 0,4 18 0,-4-2 0,-2-17 0,0 1 0,1-1 0,0 0 0,7 22 0,-7-31 0,2 6 0,0 1 0,-1-1 0,0 1 0,0 0 0,-1 0 0,0 0 0,1 20 0,3 53 0,2 5 0,-8-51 0,1-17 0,-1 1 0,-4 31 0,-1-8 0,-1 75 0,6 142 0,-2-220 0,-10 55 0,6-55 0,-2 55 0,8 136 0,7-169 0,-4-43 0,1 31 0,-4 192 0,1-223 0,1 1 0,6 32 0,-6-47 0,-1 0 0,0 0 0,0-1 0,-1 1 0,0 0 0,0 0 0,-1 6 0,0 8 0,1 313 0,1-312 0,1 0 0,8 38 0,-5-39 0,-1 1 0,1 39 0,2 0 0,-4-44 0,1 30 0,-4 216 0,-7-204 0,5-42 0,-3 32 0,6-15 0,0-12 0,-1 1 0,-4 24 0,-24 116 0,16-118 0,10-37 0,-1 1 0,1 0 0,0 0 0,1 0 0,-1 0 0,1 13 0,2 8 0,-1-16 0,1 1 0,-2-1 0,0 0 0,0 1 0,-1-1 0,-1 0 0,-5 15 0,-45 94 0,50-112 0,-1 1 0,1-1 0,0 1 0,1-1 0,1 1 0,0 0 0,0 0 0,1 0 0,1 16 0,0-15 0,-1-1 0,0 1 0,0 0 0,-1-1 0,-1 1 0,0-1 0,-6 20 0,4-18 0,0 1 0,2 0 0,-1-1 0,2 1 0,0 0 0,2 27 0,-1-19 0,-1-13 0,-1 0 0,0 0 0,0 0 0,-1-1 0,0 1 0,-8 15 0,10-20 0,-1 0 0,1 0 0,0 1 0,0-1 0,1 0 0,0 0 0,-1 1 0,1-1 0,1 0 0,0 9 0,0-2 0,-1 332 0,-14-163 0,15-149 0,0-23 0,-1 1 0,0-1 0,0 1 0,0 0 0,-1-1 0,-1 1 0,0-1 0,0 0 0,0 1 0,-4 7 0,3-10 0,1 0 0,-1 0 0,2 0 0,-1 0 0,1 0 0,0 0 0,0 0 0,0 0 0,1 0 0,0 1 0,1 5 0,-1 6 0,0 68 0,0-83 0,0 0 0,1 0 0,-1-1 0,1 1 0,0 0 0,0-1 0,0 1 0,0-1 0,0 1 0,1-1 0,-1 1 0,1-1 0,-1 0 0,1 0 0,0 0 0,3 4 0,-1-3 0,-1 1 0,0-1 0,0 1 0,0 0 0,3 7 0,-4-8 0,0 1 0,0-1 0,1 1 0,0-1 0,-1 0 0,6 4 0,-5-4 0,0-1 0,0 1 0,-1-1 0,1 1 0,-1 0 0,0 0 0,0 0 0,0 0 0,0 1 0,2 6 0,-3-7 0,0 0 0,1 1 0,-1-1 0,1 0 0,0 1 0,0-1 0,0 0 0,0-1 0,1 1 0,-1 0 0,1 0 0,4 3 0,-4-3 0,0-1 0,0 1 0,0 0 0,0 0 0,-1 1 0,4 4 0,-2 0 0,-3-5 0,0-1 0,0 1 0,1-1 0,-1 0 0,1 0 0,-1 0 0,1 0 0,0 0 0,-1 0 0,1 0 0,0 0 0,1-1 0,-1 1 0,3 1 0,7 7 0,0 0 0,13 14 0,-7-5 0,-13-14 0,-1 0 0,1 1 0,-1 0 0,4 6 0,7 11 0,35 39 0,38 25 0,-66-63 0,38 49 0,-19-26 0,-32-37 0,1 1 0,9 14 0,-15-18 0,0 0 0,1 0 0,0-1 0,9 9 0,13 16 0,7 8 0,-23-29 0,-2 0 0,1 1 0,-2 0 0,14 23 0,-9-10 0,25 54 0,-35-69 0,1 0 0,-1 0 0,-1 0 0,0 0 0,0 1 0,0 15 0,-2-15 0,1-1 0,0 0 0,1 0 0,0 0 0,6 17 0,-5-17 0,0 0 0,-1 0 0,0 1 0,0-1 0,0 19 0,-3-1 0,0-6 0,1-1 0,4 30 0,-1-33 0,0-2 0,-1 0 0,1 21 0,-2-22 0,0 1 0,5 17 0,0 24 0,-6 614 0,1-663 0,0 0 0,0 0 0,0 0 0,6 12 0,-2 0 0,1-2 0,0-1 0,1 0 0,0 0 0,1-1 0,11 14 0,4 11 0,-20-35 0,0 1 0,0-1 0,0 1 0,1-1 0,0 1 0,0-1 0,0 0 0,1-1 0,5 6 0,1 0 0,-1 1 0,-1 0 0,0 1 0,11 19 0,-10-16 0,1 1 0,20 21 0,-12-17 0,-1 1 0,0 1 0,-2 0 0,0 2 0,19 38 0,-25-37 0,-4-10 0,1 0 0,13 20 0,-13-22 0,-1 0 0,0 0 0,0 0 0,3 17 0,7 16 0,9 18 0,33 129 0,-56-182 0,12 56 0,5 98 0,-13-101 0,-2-14 0,-4 53 0,-1-39 0,0-48 0,0-1 0,-5 20 0,2-12 0,4-17 0,-1 0 0,0 0 0,0 0 0,-1 0 0,0 0 0,0 0 0,0 0 0,-1-1 0,0 1 0,0-1 0,0 1 0,-6 6 0,-27 40 0,-38 48 0,45-66 0,-1-1 0,-2-2 0,-2-2 0,0 0 0,-64 38 0,32-31 0,-85 34 0,124-60 0,0-1 0,0-1 0,-1-2 0,0 0 0,-1-2 0,-38 1 0,-27-5 0,89 0 0,-1-1 0,1 1 0,0-1 0,-1 0 0,1-1 0,0 1 0,0-1 0,0 0 0,0 0 0,-4-4 0,-5-2 0,-24-21 0,11 7 0,-140-119 0,79 63 0,67 61 0,2-1 0,-30-35 0,18 19 0,-68-63 0,40 43 0,33 28 0,15 14 0,0 0 0,-1 1 0,0 0 0,-1 1 0,-1 0 0,0 2 0,-27-15 0,9 9 0,21 8 0,1 2 0,-1-1 0,0 1 0,0 1 0,0-1 0,0 2 0,0 0 0,-19-1 0,2 3 0,-110 3 0,119-1 0,1 1 0,-1 0 0,0 1 0,1 1 0,-19 8 0,-69 42 0,72-36 0,16-7 0,0 0 0,1 1 0,0 1 0,-27 30 0,7-7 0,25-25 0,1 1 0,1 1 0,0 0 0,1 0 0,1 0 0,-8 18 0,-2 4 0,1-7 0,7-12 0,1 1 0,-8 21 0,16-37 0,-10 27 0,1 0 0,2 1 0,-8 51 0,4 103 0,12 76 0,1-240 0,2-1 0,0 1 0,0-1 0,2 1 0,10 26 0,8 34 0,-18-61 0,2 0 0,0 0 0,0-1 0,2 0 0,13 21 0,6 13 0,-24-43 0,70 161 0,-41-86 0,5 21 0,-34-93 0,1 1 0,9 17 0,0 3 0,-9-16 0,-3-12 0,-1 0 0,1 0 0,0 0 0,0 0 0,1 0 0,-1 0 0,1 0 0,0-1 0,0 1 0,1-1 0,-1 0 0,1 0 0,5 4 0,-4-4 0,1 0 0,-1 0 0,1-1 0,8 5 0,1 0 0,-11-6 0,0 1 0,1-1 0,-1 1 0,1-1 0,0 0 0,0-1 0,-1 1 0,1-1 0,0 0 0,6 0 0,24 0 0,203-1 0,-218-1 0,-14-3 0,-2 0 0,4-1 0,-5 3 0,0 0 0,0 0 0,1 0 0,-2-1 0,1 1 0,0-1 0,0 1 0,2-4 0,-4 4 0,0 1 0,-1 0 0,1 0 0,0 0 0,0 0 0,0 0 0,1 0 0,-1 0 0,0 0 0,0 0 0,0 1 0,1-1 0,-1 0 0,0 1 0,1-1 0,-1 1 0,1-1 0,-1 1 0,0 0 0,1 0 0,2-1 0,20-5 0,-9-3 0,-6 3 0,-1 0 0,1 1 0,0 0 0,0 0 0,1 1 0,10-3 0,-8 2 0,0 1 0,0-2 0,16-9 0,94-58 0,-100 58 0,29-22 0,-36 26 0,-1 1 0,2 1 0,-1 1 0,1 0 0,0 1 0,1 0 0,0 1 0,0 1 0,31-4 0,-17 4 0,-1-1 0,0-1 0,35-13 0,-40 13 0,0 0 0,1 2 0,-1 1 0,1 1 0,0 2 0,51 2 0,-27-1 0,22 4 0,0 3 0,0 2 0,123 35 0,-137-26 0,108 50 0,-106-41 0,-35-15 0,-1 1 0,0 1 0,32 26 0,-30-22 0,52 37 0,-18 0 0,20 16 0,-61-56 0,0 2 0,-1-1 0,0 2 0,-2 0 0,0 1 0,-1 1 0,-1 0 0,-1 1 0,0 1 0,-2 0 0,-1 0 0,10 31 0,21 116 0,-34-129 0,-2 0 0,-1 51 0,-4-52 0,-3 112 0,0-125 0,0 1 0,-2-1 0,-13 43 0,7-40 0,-1 0 0,-2 0 0,-34 51 0,-66 73 0,72-99 0,24-33 0,0 0 0,-1-2 0,-1 0 0,-1-2 0,0 0 0,-1-1 0,-32 17 0,51-32 0,0 1 0,0-1 0,-1 1 0,1-1 0,0 0 0,-5 0 0,7 0 0,0-1 0,-1 0 0,1 0 0,0 0 0,0 0 0,0 0 0,0 0 0,0 0 0,0-1 0,0 1 0,0 0 0,0-1 0,0 1 0,0-1 0,0 1 0,0-1 0,0 1 0,0-1 0,0 1 0,0-1 0,0 0 0,0 0 0,1 1 0,-1-1 0,0 0 0,1 0 0,-1 0 0,0-1 0,-5-13 0,0 0 0,1-1 0,-3-19 0,-11-34 0,15 57 0,-1 0 0,0 0 0,-1 1 0,-13-20 0,15 25 0,-1 1 0,0 0 0,0 0 0,0 0 0,-1 0 0,1 1 0,-1-1 0,0 2 0,-1-1 0,-12-5 0,-18-3 0,-1 2 0,1 1 0,-2 2 0,1 1 0,-1 3 0,-59 1 0,62 2 0,0 2 0,0 2 0,1 1 0,-47 13 0,68-14 0,0 0 0,0 1 0,0 0 0,1 2 0,0-1 0,0 1 0,1 1 0,0 1 0,0-1 0,1 2 0,0-1 0,1 2 0,-18 21 0,25-26 0,-1-1 0,0 1 0,1 0 0,1 1 0,-1-1 0,1 1 0,0-1 0,0 1 0,1-1 0,-1 1 0,2 0 0,-1 13 0,1-15 0,1 0 0,0 0 0,0 0 0,0 0 0,1 0 0,0 0 0,0-1 0,0 1 0,0 0 0,1-1 0,0 0 0,0 1 0,0-1 0,0 0 0,1-1 0,-1 1 0,9 6 0,6 2 0,1-1 0,0 0 0,21 7 0,-11-4 0,173 85 0,-157-73 0,0 2 0,59 48 0,-80-56 0,0 2 0,-2 0 0,32 41 0,-46-52 0,0 0 0,-1 1 0,0 0 0,-1 0 0,-1 1 0,0 0 0,0 0 0,-1 0 0,-1 0 0,3 27 0,-5-33 0,-1 0 0,0 0 0,0 0 0,-1 0 0,0 0 0,0 0 0,-1 0 0,0 0 0,0-1 0,0 1 0,-1 0 0,0-1 0,-1 0 0,1 0 0,-5 6 0,1-4 0,0 0 0,0-1 0,-1 0 0,0-1 0,0 1 0,-1-2 0,1 1 0,-1-1 0,-13 5 0,-14 3 0,-1-1 0,1-3 0,-2 0 0,-59 4 0,-103 5 0,162-17 0,0-1 0,0-2 0,-51-10 0,62 7 0,1-2 0,0-1 0,1-2 0,0 0 0,0-1 0,1-2 0,-42-28 0,51 29 0,0 0 0,1 0 0,0-2 0,1 0 0,0 0 0,1-1 0,1 0 0,1-1 0,0-1 0,1 1 0,0-2 0,-6-20 0,8 14 0,1 0 0,1 0 0,1-1 0,1 0 0,1 1 0,1-1 0,2 0 0,0 0 0,7-29 0,-1 18 0,1 1 0,3-1 0,0 2 0,3 0 0,24-47 0,24-35 0,-60 112 0,1-1 0,-1 0 0,0 0 0,-1 0 0,1 0 0,-1 0 0,0 0 0,0 0 0,-1-1 0,0 1 0,0-10 0,-1 12 0,0-1 0,-1 1 0,1 0 0,-1 0 0,0 0 0,1 0 0,-1 0 0,-1 0 0,1 0 0,0 0 0,-1 1 0,1-1 0,-1 1 0,0 0 0,0 0 0,0 0 0,0 0 0,-5-2 0,-6-3 0,-1 0 0,1 2 0,-1 0 0,0 0 0,0 2 0,-25-4 0,-11 2 0,-51 2 0,52 3 0,0 2 0,0 2 0,0 2 0,0 2 0,-74 23 0,85-19 0,1 3 0,-68 36 0,95-45 0,1 0 0,0 1 0,0 1 0,1 0 0,0 0 0,0 0 0,1 1 0,0 1 0,0-1 0,1 1 0,1 0 0,0 1 0,0 0 0,-6 15 0,11-20 0,-1-1 0,1 1 0,0-1 0,0 1 0,0 0 0,1-1 0,0 1 0,0 0 0,0-1 0,1 1 0,0 0 0,0-1 0,0 1 0,1-1 0,0 1 0,0-1 0,0 0 0,6 9 0,2 1 0,1-1 0,1 0 0,0-1 0,19 17 0,-25-25 0,53 45 0,103 68 0,-8-8 0,-128-88 0,0 1 0,-1 0 0,30 39 0,-50-55 0,1 0 0,-1 0 0,0 1 0,-1 0 0,0 0 0,0 0 0,0 0 0,-1 0 0,-1 1 0,1 0 0,-1-1 0,-1 1 0,0 0 0,0 0 0,-1 11 0,1-16 0,-1 0 0,0 0 0,-1 0 0,1 0 0,-1 0 0,1-1 0,-1 1 0,0 0 0,-1 0 0,1-1 0,-1 1 0,-2 3 0,2-4 0,0-1 0,-1 1 0,1-1 0,-1 0 0,1 0 0,-1 0 0,0-1 0,0 1 0,0-1 0,0 1 0,0-1 0,0 0 0,-1 0 0,1 0 0,0-1 0,-4 1 0,-18 2 0,-1-1 0,0-1 0,1-1 0,-1-2 0,-31-5 0,-134-35 0,148 30 0,1-2 0,1-1 0,0-3 0,2-1 0,-61-39 0,84 46 0,0-1 0,0-1 0,2 0 0,0-1 0,0 0 0,1-1 0,1-1 0,1 0 0,0 0 0,2-1 0,0-1 0,-9-25 0,7 9 0,1-1 0,2-1 0,2 0 0,1 0 0,0-43 0,5 43 0,2 1 0,1 0 0,12-58 0,-5 38 0,-8 38 0,1-35 0,-3 50 0,0 0 0,0 0 0,0 1 0,0-1 0,0 0 0,-1 0 0,1 1 0,-1-1 0,0 0 0,0 0 0,0 1 0,0-1 0,-2-3 0,0 4 0,1 0 0,-1 0 0,0 0 0,1 0 0,-1 1 0,0-1 0,0 1 0,0 0 0,0 0 0,0 0 0,-3 0 0,-12-4 0,1 2 0,-1 0 0,0 1 0,0 0 0,1 2 0,-1 0 0,0 1 0,0 1 0,0 1 0,1 0 0,-1 1 0,-23 9 0,31-9 0,-1 0 0,0 1 0,1 0 0,0 1 0,0 0 0,1 0 0,-1 1 0,1 1 0,1-1 0,0 1 0,0 1 0,0 0 0,1 0 0,0 0 0,1 1 0,0 0 0,1 0 0,0 0 0,0 1 0,-3 12 0,6-12 0,0-1 0,0 1 0,1 0 0,1 0 0,0 0 0,0 0 0,1 0 0,1 0 0,-1 0 0,5 11 0,2 4 0,1 0 0,23 43 0,-17-43 0,0 0 0,2-1 0,1-1 0,0-1 0,2 0 0,31 27 0,-20-24 0,1-1 0,1-1 0,1-2 0,52 25 0,-52-32 0,2-2 0,-1-1 0,1-2 0,1-1 0,0-2 0,0-2 0,0-1 0,69-2 0,-41-6 0,-1-2 0,0-3 0,-1-3 0,92-29 0,137-63 0,1-1 0,-215 80 0,127-22 0,-177 42 0,1 2 0,0 1 0,-1 1 0,1 1 0,0 2 0,-1 0 0,1 2 0,29 9 0,-37-7 0,-1 2 0,-1 0 0,1 1 0,-2 1 0,1 1 0,-1 0 0,-1 2 0,0 0 0,-1 0 0,29 32 0,-25-20 0,0 0 0,-2 1 0,-1 1 0,-1 1 0,-1 0 0,-2 1 0,0 0 0,-2 1 0,-2 1 0,-1 0 0,-1 0 0,4 46 0,-9-61 0,-1 1 0,-1-1 0,0 0 0,-2 0 0,1 1 0,-6 18 0,4-24 0,-1-1 0,1 0 0,-2 0 0,1 0 0,-2-1 0,1 0 0,-1 0 0,0 0 0,-1 0 0,-10 9 0,6-8 0,0 0 0,0-1 0,-1-1 0,0 0 0,0-1 0,-1 0 0,0-1 0,-20 7 0,6-5 0,0-1 0,0-1 0,-51 4 0,42-8 0,0-1 0,0-2 0,0-1 0,-40-9 0,20-2 0,0-2 0,2-3 0,-54-26 0,-158-88 0,-4-23 0,-9-4 0,192 113 0,-115-44 0,144 73 0,58 17 0,-1 0 0,0-1 0,0 1 0,1 0 0,-1 0 0,0-1 0,0 1 0,0 0 0,0 0 0,0 0 0,1 0 0,-1 0 0,0 0 0,0 1 0,0-1 0,0 0 0,1 0 0,-1 0 0,0 1 0,0-1 0,0 0 0,1 1 0,-1-1 0,0 1 0,1-1 0,-1 1 0,0-1 0,1 1 0,-1 0 0,1-1 0,-1 1 0,1 0 0,-1-1 0,1 1 0,-1 0 0,0 1 0,0 3 0,0 1 0,1-1 0,-1 1 0,1-1 0,0 1 0,0-1 0,1 1 0,0-1 0,0 1 0,0-1 0,0 0 0,1 1 0,4 7 0,5 12 0,23 39 0,-15-34 0,1-1 0,2 0 0,0-2 0,2-1 0,35 30 0,-21-24 0,2-2 0,1-1 0,53 27 0,-66-42 0,-1-2 0,2 0 0,0-2 0,0-1 0,1-1 0,36 5 0,-42-10 0,0-2 0,0 0 0,1-1 0,-1-1 0,0-2 0,0 0 0,0-2 0,43-13 0,-35 4 0,-1 0 0,0-3 0,-1 0 0,0-2 0,29-25 0,120-113 0,-86 71 0,30-29 0,121-145 0,-109 100 0,-130 154 0,9-9 0,-14 15 0,0 0 0,0 0 0,0 0 0,0-1 0,0 1 0,0 0 0,1 0 0,-1 0 0,0 0 0,0 0 0,0 0 0,0 0 0,0-1 0,0 1 0,1 0 0,-1 0 0,0 0 0,0 0 0,0 0 0,0 0 0,0 0 0,1 0 0,-1 0 0,0 0 0,0 0 0,0 0 0,0 0 0,1 0 0,-1 0 0,0 0 0,0 0 0,0 0 0,0 0 0,0 0 0,1 0 0,-1 0 0,0 0 0,0 1 0,0-1 0,0 0 0,0 0 0,0 0 0,1 0 0,-1 0 0,0 0 0,0 0 0,0 0 0,0 1 0,0-1 0,0 0 0,0 0 0,0 0 0,0 0 0,0 0 0,1 1 0,-1-1 0,0 0 0,0 0 0,0 0 0,0 0 0,0 1 0,-1 9 0,1 1 0,-1-1 0,-1 0 0,0 1 0,-6 18 0,-4 8 0,-2-1 0,-2-1 0,-1 0 0,-1-1 0,-2-1 0,-1-1 0,-2-1 0,-1 0 0,-50 47 0,53-60 0,0-2 0,-1 0 0,0-1 0,-2-1 0,1-1 0,-39 14 0,28-15 0,0-2 0,0-1 0,0-1 0,-51 3 0,26-8 0,0-3 0,0-2 0,0-3 0,0-3 0,-86-22 0,64 7 0,1-3 0,1-4 0,-100-54 0,-195-135 0,336 195 0,-191-105 0,175 105 0,-93-28 0,136 49 0,0-1 0,-1 1 0,1 1 0,-1 0 0,1 1 0,-1 0 0,-22 2 0,32-1 0,0 0 0,1 1 0,-1-1 0,0 1 0,1 0 0,-1 0 0,1-1 0,-1 1 0,1 0 0,-1 0 0,1 1 0,0-1 0,-1 0 0,1 0 0,0 1 0,0-1 0,0 0 0,0 1 0,0-1 0,0 1 0,0-1 0,1 1 0,-1 0 0,1-1 0,-1 1 0,1 0 0,-1-1 0,1 1 0,0 0 0,0 0 0,0-1 0,0 1 0,0 3 0,1 5 0,0 0 0,1-1 0,0 1 0,1 0 0,-1-1 0,2 1 0,0-1 0,0 0 0,0 0 0,8 10 0,5 8 0,2-1 0,26 27 0,7 2 0,3-3 0,121 91 0,-148-122 0,2-2 0,0-1 0,1-1 0,1-2 0,0-1 0,1-2 0,43 11 0,-60-20 0,-1 0 0,1-1 0,0-1 0,0 0 0,0-1 0,0-1 0,0-1 0,0 0 0,-1-1 0,1 0 0,-1-2 0,0 1 0,0-2 0,0 0 0,-1-1 0,0 0 0,0-1 0,0-1 0,12-11 0,11-12 0,-1-2 0,51-62 0,28-55 0,-32 40 0,199-244 0,-218 277 0,111-103 0,-165 172 0,0 1 0,0 0 0,1 1 0,-1 0 0,2 0 0,-1 2 0,1-1 0,0 1 0,0 1 0,1 0 0,18-3 0,-16 4 0,1 2 0,-1 0 0,1 0 0,-1 1 0,0 1 0,1 1 0,-1 0 0,0 1 0,0 1 0,0 0 0,28 12 0,-26-7 0,1 1 0,-1 0 0,-1 2 0,0-1 0,0 2 0,-2 0 0,1 1 0,17 23 0,-10-7 0,-1 1 0,-1 1 0,-2 1 0,-2 0 0,0 2 0,-3-1 0,-1 2 0,-1 0 0,10 62 0,-14-43 0,-3 0 0,-2 59 0,-2-95 0,-2 0 0,0-1 0,-1 1 0,-1-1 0,0 0 0,-2 0 0,0 0 0,-1-1 0,-1 0 0,0 0 0,-11 15 0,8-17 0,0-1 0,-1-1 0,0 0 0,-1-1 0,0 0 0,-1-1 0,0 0 0,-1-1 0,0-1 0,-1 0 0,-19 7 0,11-7 0,0-1 0,0 0 0,-1-2 0,0-2 0,-42 4 0,7-5 0,-86-9 0,83 1 0,1-4 0,-86-22 0,27-9 0,-125-59 0,-53-19 0,250 102 0,0 1 0,-2 3 0,-98-10 0,137 21 0,5 0 0,0 0 0,-1 1 0,1 0 0,0 0 0,0 1 0,0 0 0,-9 2 0,15-3 0,0 1 0,-1-1 0,1 1 0,0 0 0,-1 0 0,1 0 0,0 0 0,0 0 0,0 0 0,0 0 0,0 0 0,0 0 0,0 1 0,-2 1 0,2 0 0,0 0 0,0 0 0,0 0 0,0 0 0,1 0 0,-1 0 0,1 0 0,0 0 0,0 4 0,1 10 0,1 0 0,1 0 0,0 0 0,2-1 0,0 0 0,0 0 0,2 0 0,0-1 0,0 1 0,2-2 0,0 1 0,20 24 0,-4-9 0,1-1 0,2-1 0,1-1 0,55 39 0,-61-50 0,1-1 0,1-1 0,0-1 0,31 11 0,-44-20 0,1 0 0,0 0 0,0-1 0,0-1 0,0 0 0,0-1 0,0-1 0,1 0 0,-1 0 0,0-1 0,17-4 0,-17 1 0,-1 0 0,0 0 0,-1-1 0,1-1 0,-1 0 0,0-1 0,14-10 0,66-64 0,-82 72 0,119-123 0,33-64 0,-132 160 0,128-156 0,-129 162 0,2 0 0,0 2 0,52-36 0,-71 56 0,0 1 0,0 1 0,0-1 0,1 2 0,0 0 0,0 0 0,0 1 0,1 0 0,0 1 0,-1 1 0,1 0 0,0 1 0,20 0 0,-22 2 0,-1 1 0,0 1 0,0 0 0,0 0 0,0 1 0,-1 0 0,1 0 0,-1 1 0,0 1 0,-1-1 0,1 2 0,-1-1 0,0 1 0,-1 0 0,1 1 0,8 12 0,0 0 0,-1 1 0,-1 0 0,0 2 0,-2-1 0,-1 1 0,-1 1 0,-1 0 0,-1 1 0,-1-1 0,-1 1 0,-1 1 0,1 29 0,-2-4 0,-5 68 0,0-98 0,-2 0 0,0-1 0,-1 1 0,-1-1 0,-1 0 0,-11 26 0,8-30 0,-1 0 0,0-1 0,0 0 0,-2-1 0,0 0 0,0-1 0,-1 0 0,-1-1 0,0-1 0,-1 0 0,0-1 0,-24 12 0,7-6 0,-1-1 0,0-2 0,-1-1 0,0-2 0,-56 9 0,57-14 0,0-1 0,-1-1 0,1-2 0,-1-2 0,1-1 0,0-1 0,-1-2 0,2-2 0,-1 0 0,-34-14 0,22 1 0,1-1 0,1-2 0,1-2 0,1-2 0,1-1 0,-37-36 0,14 5 0,4-1 0,-103-135 0,-58-114 0,-12 34 0,208 249 0,-1 0 0,-1 2 0,-55-39 0,70 57 0,0-1 0,0 2 0,-1-1 0,0 2 0,0 0 0,0 0 0,0 1 0,-1 0 0,1 1 0,-1 1 0,1 0 0,-26 1 0,28 1 0,-1 1 0,1 0 0,0 1 0,-1 0 0,1 0 0,1 1 0,-1 0 0,0 1 0,1 0 0,0 1 0,0 0 0,1 0 0,0 1 0,-15 14 0,14-10 0,1-1 0,0 1 0,1 0 0,0 1 0,0 0 0,2 0 0,-1 0 0,1 1 0,1 0 0,0 0 0,1 0 0,1 0 0,0 1 0,0-1 0,2 0 0,-1 1 0,2-1 0,0 1 0,0-1 0,1 1 0,7 19 0,0-2 0,3 0 0,0-1 0,2 0 0,32 52 0,-23-48 0,2 0 0,1-2 0,1-1 0,36 32 0,-21-28 0,85 57 0,-96-73 0,0-2 0,1-1 0,59 20 0,-81-32 0,1-1 0,0 0 0,0-1 0,0 0 0,0-1 0,0 0 0,0-1 0,0 0 0,0 0 0,0-2 0,1 1 0,-2-1 0,1-1 0,0 0 0,0-1 0,-1 0 0,0 0 0,17-10 0,-11 3 0,-1 0 0,0-1 0,24-25 0,42-56 0,-74 84 0,192-219 0,161-119 0,-264 262 0,167-114 0,-246 188 0,1 1 0,0 1 0,1 0 0,30-8 0,-39 14 0,1 1 0,0 0 0,0 1 0,0 0 0,0 1 0,16 1 0,-10 1 0,1 1 0,0 1 0,0 1 0,-1 0 0,0 1 0,0 1 0,-1 1 0,25 15 0,-15-6 0,-1 2 0,0 0 0,44 46 0,-49-42 0,-1 0 0,-1 1 0,0 1 0,-2 1 0,21 46 0,-15-21 0,-3 0 0,-2 1 0,17 86 0,-27-98 0,-3 0 0,-1 1 0,-2 0 0,-7 68 0,4-86 0,-2-1 0,0 0 0,-2 0 0,0 0 0,-2-1 0,-13 30 0,14-39 0,1-1 0,-2 0 0,1-1 0,-2 1 0,1-1 0,-1-1 0,-1 0 0,1 0 0,-2-1 0,1 0 0,-22 11 0,13-9 0,0-2 0,-1 0 0,0-1 0,-1-1 0,1-1 0,-41 4 0,27-6 0,1-2 0,0-2 0,0-1 0,-37-6 0,22-2 0,0-2 0,1-2 0,-69-30 0,56 17 0,2-2 0,-107-73 0,132 76 0,1-1 0,1-1 0,1-2 0,-34-45 0,30 29 0,-44-78 0,66 103 0,1 0 0,1-1 0,1-1 0,1 0 0,1 0 0,1 0 0,2-1 0,-3-25 0,6 44 0,0 0 0,1 0 0,0-1 0,0 1 0,0 0 0,1-1 0,-1 1 0,1 0 0,1 0 0,2-8 0,-4 12 0,1 0 0,0 0 0,-1 0 0,1 0 0,0 0 0,0 0 0,0 0 0,-1 1 0,1-1 0,0 0 0,0 1 0,0-1 0,0 1 0,0-1 0,0 1 0,1-1 0,-1 1 0,1-1 0,1 1 0,0 0 0,0 0 0,0 0 0,0 0 0,0 0 0,0 1 0,0-1 0,6 2 0,9 5 0,0 0 0,-1 1 0,0 1 0,-1 0 0,0 1 0,0 1 0,-1 0 0,17 17 0,-14-9 0,-2 1 0,-1 0 0,0 1 0,-2 0 0,0 1 0,12 31 0,-19-41 0,0 1 0,-1 0 0,-1 0 0,-1 1 0,1-1 0,0 18 0,-3-25 0,-1 0 0,0-1 0,0 1 0,0 0 0,-1-1 0,0 1 0,0 0 0,-1-1 0,0 1 0,1-1 0,-2 0 0,1 0 0,-1 1 0,1-1 0,-1-1 0,-1 1 0,-6 7 0,-3 0 0,0 0 0,-1-2 0,0 0 0,-1 0 0,0-1 0,-24 10 0,12-8 0,0-1 0,0-1 0,-42 7 0,46-15 0,0-2 0,21 1 0,0-2 0,1-7 0,1 5 0,2-5 0,-2 7 0,1-1 0,-1 1 0,0-1 0,0 1 0,0-1 0,0 0 0,-1 1 0,1-1 0,-1 1 0,1 0 0,-1-1 0,0 1 0,0-1 0,0 1 0,0 0 0,0 0 0,0-1 0,-1 1 0,-1-2 0,2 2 0,0-1 0,0 1 0,0-1 0,1 0 0,-1 1 0,1-1 0,0 0 0,0 1 0,0-1 0,0 0 0,0 1 0,1-5 0,1-17 0,-5 17 0,-6 7 0,7 12 0,2 1 0,-2 53 0,-1-45 0,0 0 0,-13 39 0,13-50 0,-1-1 0,0 0 0,0 0 0,-1-1 0,0 1 0,0-1 0,-1 0 0,0 0 0,-13 12 0,5-9 0,0-1 0,-1 0 0,0 0 0,0-2 0,-1 0 0,0-1 0,-29 9 0,-12-1 0,-60 7 0,110-21 0,-312 48 0,188-30 0,-1-6 0,-225-6 0,331-9 0,-1-1 0,1-1 0,-48-13 0,62 13 0,0 0 0,0 0 0,0-2 0,1 1 0,0-1 0,0-1 0,1 0 0,0-1 0,0 0 0,-13-13 0,12 9 0,-1 0 0,-1 0 0,0 2 0,0 0 0,-1 0 0,-29-14 0,39 21 0,0 1 0,0-1 0,1 0 0,-1 0 0,1 0 0,-1 0 0,-5-8 0,7 8 0,0 1 0,-1-1 0,1 0 0,-1 1 0,0-1 0,0 1 0,-6-4 0,-1 1 0,5 2 0,0 1 0,0-1 0,0 0 0,0 0 0,1 0 0,-1-1 0,1 0 0,0 0 0,0 0 0,-4-6 0,-1-1 0,0 0 0,0 0 0,-16-13 0,16 16 0,1-1 0,-1 1 0,2-2 0,-1 1 0,-7-14 0,-17-45 0,-8-13 0,29 54 0,-2 1 0,-20-32 0,0 6 0,14 22 0,-39-50 0,53 75 0,0-1 0,1 0 0,-1 0 0,1 0 0,0 0 0,1 0 0,0-1 0,0 0 0,0 0 0,-2-9 0,-10-16 0,-6-15 0,-5-15 0,19 47 0,0-1 0,1 0 0,0 0 0,1 0 0,-2-21 0,3 6 0,2 10 0,-8-38 0,3 37 0,1-2 0,1 1 0,1 0 0,-2-48 0,5 29 0,0 15 0,1 1 0,7-53 0,2 45 0,3 1 0,0 0 0,33-58 0,-37 75 0,16-39 0,-19 42 0,0 0 0,1 0 0,1 1 0,8-14 0,11-8 0,-16 23 0,0-2 0,-1 1 0,-1-1 0,0-1 0,9-20 0,6-45 0,9-2 0,-31 78 0,7-21 0,1 1 0,0 0 0,21-35 0,-26 52 0,8-14 0,0 1 0,2 0 0,0 1 0,1 0 0,1 1 0,22-17 0,12-12 0,-29 25 0,1 2 0,0 1 0,28-17 0,16 4 0,-22 12 0,34-18 0,129-41 0,-178 71 0,2 2 0,-1 0 0,0 3 0,1 0 0,51 5 0,-15-2 0,-51 0 0,0 0 0,0 1 0,-1 1 0,1 0 0,-1 1 0,0 0 0,0 2 0,0 0 0,23 13 0,-19-8 0,-1 1 0,-1 1 0,0 1 0,-1 0 0,23 26 0,0 0 0,-1-2 0,40 52 0,-13-13 0,135 176 0,-181-229 0,65 72 0,-62-73 0,-18-19 0,3 6 0,1-2 0,0 1 0,1-1 0,0 0 0,0-1 0,0 0 0,1-1 0,0 0 0,0 0 0,1-1 0,0 0 0,18 5 0,-9-5 0,0-2 0,0 0 0,1 0 0,-1-2 0,0-1 0,33-3 0,121-26 0,-171 28 0,268-76 0,-237 66 0,-7 2 0,0-2 0,-1-1 0,48-30 0,-28 15 0,175-108 0,-181 106 0,37-34 0,35-25 0,62-39 0,-108 75 0,105-62 0,-100 72 0,-52 28 0,1 1 0,1 2 0,0 0 0,1 1 0,0 1 0,1 1 0,24-6 0,-28 11 0,10-4 0,0 2 0,1 1 0,54 0 0,-77 4 0,0 1 0,1 0 0,-1 0 0,1 0 0,-1 1 0,0 0 0,0 0 0,0 1 0,0 0 0,0 0 0,-1 0 0,0 1 0,1 0 0,-1 1 0,0-1 0,-1 1 0,1 0 0,-1 0 0,0 1 0,-1 0 0,5 6 0,-2-1 0,-1 0 0,-1 1 0,0-1 0,-1 1 0,6 24 0,2 59 0,-3-10 0,3-3 0,3 127 0,-13-124 0,0-15 0,-10 94 0,-8-76 0,8-52 0,-3 40 0,7 259 0,6-185 0,-2-107 0,0 49 0,14 118 0,-7-147 0,-3 1 0,-2 0 0,-3-1 0,-11 70 0,4-48 0,6-55 0,-9 44 0,-7-21 0,6-24 0,-6 34 0,11-36 0,-14 34 0,-30 80 0,-5 12 0,46-135 0,0-1 0,-1 0 0,0 0 0,-2-1 0,-15 16 0,-16 19 0,18-19 0,-3-2 0,0-1 0,-2-1 0,0-2 0,-2-1 0,-1-1 0,-1-2 0,-1-2 0,-1-1 0,-50 18 0,-130 36 0,147-51 0,-61 10 0,87-22 0,25-6 0,-6 2 0,-1 0 0,1-2 0,-1-1 0,-36-1 0,19-5 0,0-1 0,1-3 0,-58-16 0,-119-50 0,32 10 0,161 56 0,-1 1 0,0 1 0,0 1 0,0 1 0,-54 3 0,68 0 0,4-1 0,0 1 0,0 1 0,0 0 0,0 0 0,0 1 0,0 0 0,0 1 0,1 0 0,-1 0 0,1 1 0,-16 8 0,-30 20 0,33-21 0,-33 24 0,50-30 0,-1-1 0,1 1 0,0 0 0,0 0 0,0 0 0,1 1 0,0 0 0,-4 9 0,-2 5 0,1 1 0,1-1 0,1 1 0,-5 39 0,5-16 0,2 64 0,7-65 0,1 0 0,2 0 0,3 0 0,20 64 0,-27-99 0,35 136 0,-31-114 0,-1 1 0,2 52 0,-7-12 0,0-65 0,0-5 0,0-1 0,0 1 0,1-1 0,-1 1 0,0 0 0,0-1 0,0 1 0,0 0 0,0-1 0,0 1 0,0-1 0,0 1 0,-1 0 0,1-1 0,0 1 0,0-1 0,0 1 0,-1 0 0,1-1 0,0 1 0,-1-1 0,1 1 0,0-1 0,-1 1 0,1-1 0,-1 0 0,1 1 0,-1-1 0,1 1 0,-1-1 0,1 0 0,-1 1 0,1-1 0,-1 0 0,1 0 0,-1 1 0,0-1 0,1 0 0,-1 0 0,1 0 0,-1 0 0,0 0 0,1 0 0,-1 0 0,0 0 0,1 0 0,-1 0 0,1 0 0,-1 0 0,-1-1 0,1 2-87,0-1 0,0 0 0,0 0 0,-1 0-1,1 0 1,0-1 0,0 1 0,0 0 0,0 0 0,-1-1 0,1 1 0,0 0-1,0-1 1,0 0 0,0 1 0,0-1 0,0 1 0,0-1 0,0 0 0,0 0-1,0 0 1,0 1 0,1-1 0,-1 0 0,0 0 0,1 0 0,-1 0 0,0-2 0,-2-9-2440,1 0 1,0 0-1,1 0 1,2-24-1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8:12.7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214 61 3041,'-58'0'27845,"295"0"-25964,18 0-1881,123 0 0,70 0 0,-101 0 0,-127 5 0,-209-4 0,1 0 0,-1 1 0,1 0 0,-1 1 0,0 0 0,0 1 0,11 5 0,-20-7 0,0-1 0,0 0 0,0 0 0,0 1 0,0-1 0,-1 1 0,1-1 0,-1 1 0,1 0 0,-1-1 0,0 1 0,1 0 0,-1 0 0,0 0 0,0 0 0,1 3 0,-2-4 0,0 0 0,0 0 0,0 0 0,0 1 0,0-1 0,0 0 0,0 0 0,0 0 0,-1 0 0,1 0 0,0 0 0,-1 0 0,1 0 0,-1 0 0,1 0 0,-1 0 0,1 0 0,-1 0 0,1-1 0,-1 1 0,0 0 0,0 0 0,1 0 0,-1-1 0,0 1 0,0-1 0,0 1 0,0 0 0,0-1 0,0 1 0,0-1 0,0 0 0,-2 1 0,-18 4 0,0-1 0,-1 0 0,-29-1 0,-160 6 0,-101-11 0,-503-62 0,521 31 0,76 1 0,75 6 0,135 24 0,-20-4 0,23 4 0,5 0 0,13 0 0,-1 0 0,0 0 0,24 1 0,162 1 0,94 12 0,61 25 0,51 23 0,-326-45 0,113 36 0,-177-46 0,-1 0 0,23 14 0,-32-17 0,0 0 0,-1 1 0,1 0 0,-1 0 0,0 0 0,5 5 0,-7-7 0,-1 0 0,1 0 0,0-1 0,-1 1 0,1 0 0,-1 0 0,1 0 0,-1 0 0,1 0 0,-1 0 0,0 0 0,1 0 0,-1 0 0,0 0 0,0 0 0,0 1 0,0-1 0,0 0 0,0 0 0,0 0 0,0 0 0,0 0 0,0 0 0,-1 0 0,1 0 0,0 0 0,-1 0 0,1 0 0,-1 0 0,1 0 0,-1 0 0,1 0 0,-1 0 0,0 0 0,1-1 0,-1 1 0,0 0 0,0 0 0,0-1 0,0 1 0,1-1 0,-1 1 0,0-1 0,0 1 0,-1 0 0,-10 5 0,0-1 0,0 1 0,0-2 0,-1 0 0,0 0 0,1-1 0,-24 2 0,-39 0 0,-91-5 0,-190-17 0,39-24 0,69-4 0,64 8 0,163 33 0,-47-11 0,67 14 0,-1 1 0,1-1 0,0 0 0,-1 0 0,1 0 0,0 1 0,-1-1 0,1 0 0,0 0 0,0-1 0,0 1 0,0 0 0,0 0 0,0 0 0,0-1 0,1 1 0,-1-1 0,0-1 0,0 3 0,1-1 0,0 0 0,0 1 0,0-1 0,-1 0 0,1 0 0,0 1 0,0-1 0,0 0 0,0 0 0,1 1 0,-1-1 0,0 0 0,0 1 0,0-1 0,1 0 0,-1 0 0,0 1 0,0-1 0,1 0 0,-1 1 0,1-1 0,-1 1 0,1-1 0,-1 0 0,1 1 0,-1-1 0,1 1 0,-1 0 0,2-2 0,4 0 0,0 0 0,0 0 0,0 1 0,0-1 0,0 1 0,0 0 0,0 1 0,13 0 0,54 5 0,46 12-2660,91 0-10639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02.024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39 0 960,'0'15'721,"0"13"639,0-1 481,-26 31-800,26-31-561,-12-5-240,12-16-320,0 15-240,0-6-561,0 7-799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02.672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1 388 2321,'12'-64'3362,"14"2"-1602,-26-2-79,12 15 1120,-12 7-399,0-7-1362,0 19-880,13 17 320,-13-2-320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03.426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77 0 160,'-26'56'1361,"14"-14"-881,-26 22 961,38-36 1200,0-7-1921,0 0 161,0-8-721,0 8 2401,0-48-4882,0-22-3442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29.887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175 0 1921,'0'0'2241,"-13"49"-961,-63 36-479,53-48-721,-15-31-160,38 9 240,-25-36-1521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30.562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276 1 4402,'-2'1'3615,"-7"8"-3264,0-1-1,0 1 1,1 1 0,0-1-1,1 1 1,-10 18-1,10-13-296,7-14-161,-12-67-320,-2 81 1050,-11 12 853,-37 30 0,3-9-88,58-47-1394,-1 0 0,1 0 0,0 0 0,0 0 0,-1 0 0,1-1 1,0 1-1,-1 0 0,1-1 0,-1 1 0,1-1 0,-1 1 1,1-1-1,-1 0 0,-2 1 0,23 30-3482,-21-25 3527,0 0 0,0 1 0,-1-1 0,0 0 0,-4 7-1,5-8 244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31.398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475 288 1361,'0'0'9444,"-35"-28"-8244,-54-35-159,13 14-401,-12 15-960,-11-24-3442,11 3-2641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31.742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0 318 80,'127'21'1681,"-67"28"880,41 7 1601,-50-26-2081,-38-18-2081,-1-12 160,-75-70-5282,-25-28 3761,37 19 160,-10-4 401,11-2 240,-1 15-241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33.199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53 349 960,'119'78'3630,"-13"-8"157,-65-42-2288,-2 1-1,51 47 1,-79-63-1402,-5-5 55,-4-15-321,-2-1 77,-1 1 1,0 0-1,0 0 1,-1 0-1,0-1 1,0 2 0,-1-1-1,0 0 1,0 0-1,0 1 1,-6-9-1,-6-5-233,-33-36 0,9 12 125,-29-48-37,-30-37 661,88 115-74,10 10 143,2 4-451,-1 1 1,1 0-1,0 0 0,0 0 1,0 1-1,0-1 1,-1 0-1,1 1 1,2 2-1,202 190 3826,-169-158-3458,-2 0-1,46 65 0,-76-94-404,-1-1-16,0 0 0,0-1 1,0 1-1,0-1 1,1 0-1,0 0 0,9 6 1,-14-11-2,0 0 1,0 0 0,0 0-1,0 0 1,0 0 0,1 0-1,-1 0 1,0 0 0,0 0-1,0 0 1,0 0-1,0 0 1,0 0 0,0 0-1,1 0 1,-1 0 0,0 0-1,0 0 1,0 0 0,0 0-12,0 0 12,1 2-171,-1-2 171,0 0-1,0 0 1,0 0 0,0 0-1,0 1 1,0-1 0,0 0-1,0 0 1,0 0 0,0 0-1,0 0 1,0 0 0,0 0-1,0 1 1,0-1-1,0 0 1,0 0 0,-1 1-103,0-1 71,0 1-1,1-1 1,-1 1-1,0-1 0,0 0 1,0 1-1,1-1 1,-1 0-1,0 0 0,0 1 1,0-1-1,0 0 1,0 0-1,0 0 0,1 0 1,-1 0-1,0 0 1,0 0-1,0-1 0,0 1 1,0 0-1,0 0 1,1-1-1,-1 1 0,0 0 1,0-1-1,0 1 1,1-1-1,-1 1 0,0-1 1,1 0-1,-1 1 1,0-1-1,1 1 0,-1-1 1,1 0-1,-1 0 1,1 1-1,-1-1 0,0-1 1,-32-47-1264,-54-61 1,56 73 784,-65-74-233,-45-59-691,127 151 619,28 37 840,55 55 1108,145 154 1013,-196-208-1800,-1 0-1,20 31 1,-58-75-2389,-106-127 2720,56 74-316,-13-18 315,-28-32-994,97 109-117,13 14 28,-1 1 1,0 0-1,0 1 0,-1-1 0,1 1 1,-1-1-1,0 1 0,-7-5 0,-20 44-3769,29-35 4210,0 0 1,0 0-1,1 0 0,-1 1 1,1-1-1,-1 1 1,1-1-1,0 1 0,0-1 1,0 1-1,-1 0 1,1 0-1,-5 36 4659,7-29-4089,-1-1 7,1-7-462,-1 1 1,0 0-1,0 0 1,1-1-1,-1 1 1,1 0 0,0-1-1,-1 1 1,1-1-1,0 1 1,0 0-1,0-1 1,0 0 0,0 1-1,2 1 1,85 97 3529,11 13-2372,-54-58-829,83 114 68,-121-157-512,0 1-1,0-1 0,-1 1 1,7 21-1,-13-33-11,0 0 0,0-1 1,1 1-1,-1 0 0,0 0 0,0-1 1,0 1-1,0 0 0,0 0 0,0 0 0,0 0 1,0-1-1,0 1 0,0 0 0,-1 1 0,1-2 6,-1 1 0,1-1 0,-1 0 0,1 1 0,-1-1 0,1 0 0,-1 0 0,1 0 0,-1 0 0,1 0 0,-1 0 0,1 0 0,-1 1 0,0-2 0,1 1 0,-1 0 0,1 0 0,-1 0 0,1 0 0,-1 0 0,1 0 0,-1 0 0,1-1 0,-1 1 0,1 0 0,-1 0 0,1-1 0,-1 1 0,-5-4 55,0 0 0,0 0 0,0 0 1,1 0-1,0-1 0,0 0 0,0 0 0,-6-8 0,10 12-82,0 0 0,1 0-1,-1-1 1,0 1 0,1 0 0,-1 0-1,1 0 1,-1-1 0,1 1-1,-1 0 1,1 0 0,0-1-1,0 1 1,0 0 0,0-1 0,0 0-1,0 1-23,0 1-1,0-1 0,0 1 1,0 0-1,0-1 0,0 1 0,0-1 1,0 1-1,0 0 0,-1-1 1,1 1-1,0 0 0,0-1 1,0 1-1,0-1 0,0 1 1,-1 0-1,1 0 0,0-1 1,0 1-1,-2-1-142,2 0 142,-1 1 0,1 0 1,0 0-1,-1 0 0,1-1 1,0 1-1,-1 0 0,0 0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34.213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0 114 720,'5'-26'4693,"13"-8"-3770,-3 9 1638,-16 28-2319,1 0-1,-1 0 0,1 0 1,0-1-1,0 1 0,0 0 1,0 0-1,1 5 0,0 4 15,-1 51 3159,6-64-2868,0-2-605,1 1 0,-1-2 0,0 1 0,0-1 0,0 1 0,-1-2 0,1 1-1,-1-1 1,0 1 0,0-1 0,0-1 0,-1 1 0,0-1 0,0 0 0,0 0 0,2-7 0,-4 9-33,2-3 51,-1 1-1,1-1 1,0 0-1,32 0 3976,-33-4-3977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34.610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 0 2241,'0'0'480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8:14.9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0 124 1281,'72'0'28698,"35"0"-25995,107 0-2618,-204 0-85,496 8 0,-415-6 0,76 4 0,-120-2 0,142 6 0,78-3 0,13 1 0,4-23 0,138-30 0,28 12 0,-33 11 0,-7 0 0,-186 13 0,36 1 0,288 1 0,-10 0 0,532 7 0,-629 15 0,-226 0 0,134 14 0,-183-15 0,-106-3 0,-31-5 0,28 2 0,17-1 0,5-6 0,-53-1 0,46 3 0,-16 4 0,87 0 0,-65-6 0,-32 0 0,69-6 0,8-12 0,-51 5 0,112-3 0,-72 15 0,-77-1 0,-35 1-11,0 0 1,1 0-1,-1 0 1,0 0-1,0 0 0,1 0 1,-1 0-1,0 0 1,0 0-1,0 0 0,1 0 1,-1 0-1,0 0 1,0 0-1,1 0 0,-1 0 1,0 0-1,0-1 1,0 1-1,1 0 0,-1 0 1,0 0-1,0 0 1,0 0-1,0-1 0,1 1 1,-1 0-1,0 0 1,0 0-1,0-1 0,0 1 1,0 0-1,0 0 1,1-1-1,-1 1 0,0 0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57.950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152 418 4162,'-4'-50'13902,"-5"36"-13611,2 3-37,-1 0 0,1 0 1,1-1-1,0 1 0,1-1 0,-7-22 1,0 3 139,-15-57-1007,26 84 393,-1 1 1,0 0-1,1 0 1,-1 0-1,0 0 1,0 0-1,-1 0 1,1 1-1,-5-5 1,-3-3-801,-5-70-7692,16 72 8086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59.147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112 704 1281,'-11'-42'5500,"4"30"-4889,-23-31 1948,28 41-2422,1 1-1,0-1 1,-1 1-1,1-1 1,0 0-1,0 0 1,1 0-1,-1 0 0,0 0 1,0 0-1,1 0 1,-1 0-1,1 0 1,0-3-1,-2-8 352,-1 1 68,-3-15 312,0-1 0,2 0 0,0-32 0,4 57-793,0 1-1,0-1 1,-1 0-1,1 0 1,-1 0 0,1 0-1,-1 1 1,0-1-1,0 0 1,0 1-1,0-1 1,-1 0 0,1 1-1,-4-4 1,-3-8-794,5-3 544,3 25 257,0 62-1603,0-143-6402,0 61 9110,0-135 1094,0 93-2855,2 54 598,-1 0 0,0-1-1,1 1 1,-1 0-1,0 0 1,1 0-1,-1 0 1,0 1 0,1-1-1,-1 0 1,0 0-1,1 1 1,-1-1-1,0 1 1,0-1 0,1 1-1,-1 0 1,0-1-1,0 1 1,0 0-1,0 0 1,0 0 0,0 0-1,0 0 1,0 0-1,0 0 1,-1 0 0,1 0-1,0 0 1,-1 0-1,1 1 1,-1-1-1,1 0 1,-1 0 0,1 1-1,-1-1 1,0 0-1,0 1 1,1-1-1,-1 0 1,0 1 0,-1 1-1,12-98 5728,-9 95-5634,-1 0 0,0 0 0,1 0 0,-1 0 0,0 0 0,1 0 0,-1 0 0,0 0 0,1-1 0,-1 1 0,0 0 0,2-2 1,-2 1-119,0 0 1,-1 0 0,1 0 0,-1 0 0,1 0 0,-1 0 0,1 0-1,-1 0 1,0 0 0,1 0 0,-1 0 0,0 0 0,0 0 0,0-1 0,0 1-1,0 0 1,0-2 0,0-6-207,0-22 175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6:00.339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25 58 3522,'38'-57'9364,"-38"84"-9444,0 24-80,-25 20 160,0-44-961,12-5-1200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6:01.870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102 150 1761,'3'-57'8146,"-2"54"-7774,0-1-1,0 0 0,0 0 1,1 0-1,0 1 1,-1-1-1,1 1 1,1-1-1,-1 1 1,8-9 670,-7 9-706,-1 0-1,0 0 1,0 0-1,-1 0 1,1 0-1,-1 0 1,1-1-1,-1 1 1,0-1 0,1-6-1,-2 8-642,-4 10 54,-6 9 296,0-1-1,-2 0 1,0-1 0,-20 20-1,25-27-60,0 0 0,0 0 0,1 1 0,1 0 0,-1 1 0,-6 15 0,-5 9-656,14-24-495,165-98-14230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6:02.263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76 44 2721,'50'-43'8328,"-48"59"-7896,-3-12-441,1 1 0,-1-1 0,1 0 0,-1 1 0,-1-1 0,1 0 1,-1 1-1,1-1 0,-4 4 0,-22 28-33,18-26-78,1 0 0,0 0 1,0 1-1,1 0 0,-10 23 1,11-14-669,0 0-330,6-20 1097,-1 1 0,1 0-1,-1-1 1,1 1 0,-1-1 0,1 1 0,-1-1-1,1 0 1,-1 1 0,0-1 0,1 1 0,-1-1-1,0 0 1,1 0 0,-1 1 0,0-1 0,1 0-1,-1 0 1,0 0 0,1 0 0,-1 0 0,0 1-1,0-2 1,-1 1 48,54-17-6441,-42 11 6243,-1-2-1,1 1 0,-2-2 0,1 1 0,-1-1 0,8-10 0,-15 22 471,-4 10-272,2-7-60,-1 0 0,0 0 0,0-1-1,-6 10 1,0-4-76,0-2 0,-1 1 0,0-1 1,-12 9-1,21-18 106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6:02.938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 0 80,'0'21'640,"0"22"-480,0-7-320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6:03.323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 0 960,'14'11'600,"1"0"0,-2 0-1,0 1 1,14 18-1,-11-9 570,-13 63 8978,-3-73-9945,-1 1-96,2 0 0,-1 0 0,4 17 1,4-1-301,-5-20-269,0 1-1,-1-1 1,0 1-1,-1 0 0,1 14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6:55.3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15 27853,'12'0'80,"-12"-15"160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7:58.9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127 28 1040,'0'0'19249,"12"0"-17915,-1 0-1187,-11 0-151,1 0 0,-1 0 0,1-1 0,-1 1 1,0 0-1,1 0 0,-1 0 0,1 0 0,-1 0 0,1 0 0,-1 0 1,0 0-1,1 0 0,-1 1 0,1-1 0,-1 0 0,0 0 0,1 0 0,-1 0 1,1 0-1,-1 1 0,0-1 0,1 0 0,-1 0 0,0 1 0,1-1 1,-1 0-1,0 1 0,1-1 0,-1 0 0,0 1 0,0-1 0,0 0 0,1 1 1,-1-1-1,0 1 0,0-1 0,0 0 0,0 1 0,-5 7-121,-4-8-561,-57 0 2131,53 0 101,42 0-716,-26 0-590,-25 1-2869,21-1 2573,0 0 0,0 0 0,1 0 0,-1 0 0,0 0 0,0 0 0,1-1-1,-1 1 1,0 0 0,1 0 0,-1-1 0,0 1 0,1 0 0,-1-1 0,0 1 0,1 0-1,-1-1 1,1 1 0,-1-1 0,1 1 0,-1-1 0,1 0 0,-1 0 0,1 1 162,0-1 0,-1 1 0,1 0 0,0-1 0,0 1 0,0-1 1,0 1-1,-1 0 0,1-1 0,0 1 0,0 0 0,-1-1 0,1 1 1,0 0-1,-1-1 0,1 1 0,0 0 0,-1 0 0,1-1 0,0 1 0,-1 0 1,1 0-1,-1 0 0,1-1 0,0 1 0,-1 0 0,1 0 0,-1 0 1,1 0-1,-1 0 0,0 0 0,-19-1-677,4 0 227,14-1 355,0 0 1,0-1 0,0 1-1,1-1 1,-1 1 0,0-1-1,-1-5 1,3 7 95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8:21.4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101 57 2881,'0'0'21477,"2"0"-21517,19 0 93,-19 0-160,-2 2-13,1-1 140,-1 0 0,0-1 0,0 1 0,0 0 0,0 0 0,0-1 0,0 1 0,0 0 0,-1-1 0,1 1 0,0 0 0,0 0 0,0-1 0,-1 1 0,1 0 0,0-1 0,-1 1 0,1-1 0,-1 1 0,1 0 0,0-1 0,-2 2 0,-20 0 27,-75-2-354,95 0 588,6 0-762,28 0 388,-30 0 200,6 0-44,-7 0-136,-10 0 96,9 0-17,-1 0 0,1 0 0,-1 0 0,1 0-1,-1 0 1,1 0 0,-1 0 0,1 0 0,-1 0 0,1 0 0,-1 0 0,1-1 0,-1 1-1,1 0 1,0 0 0,-1-1 0,1 1 0,-1 0 0,1 0 0,0-1 0,-1 1 0,1 0-1,0-1 1,-1 1 0,1-1 0,0 1 0,0 0 0,-1-1 0,1 0 0,-1-17 283,1 8-261,0 9-23,0 1 0,0-1 0,0 1 1,0-1-1,0 1 0,0-1 0,0 1 0,1-1 1,-1 1-1,0-1 0,0 1 0,0-1 0,0 1 1,1-1-1,-1 1 0,0-1 0,0 1 1,1 0-1,-1-1 0,0 1 0,1-1 0,0 1 1,20-3-6,25 3-174,-42 0 268,-10 0-495,-36 0-546,40 0 907,4 1-338,1-1 426,-1 1 1,1-1-1,-1 0 1,1 0-1,-1 0 1,1 0 0,-1 0-1,4-1 0,4 0 28,34 1 231,-40 0 333,-6 6-470,2-6-169,0 0-1,0 1 1,0-1-1,0 0 1,0 1-1,0-1 1,0 0 0,0 1-1,0-1 1,0 0-1,0 0 1,-1 1-1,1-1 1,0 0-1,0 1 1,0-1-1,0 0 1,0 0 0,-1 1-1,1-1 1,0 0-1,0 0 1,0 0-1,-1 1 1,1-1-1,0 0 1,0 0-1,-1 0 1,1 1 0,-13 1-380,0 0 0,-22 0 1,25-1-238,36-1 660,12 0-217,-36 0-41,-6 1 334,-11 2-1067,1-2 0,-28 1 0,42-4 1236,0 2-276,0 0 1,0 0 0,-1 0-1,1 0 1,0-1 0,0 1-1,0 0 1,0 0-1,0 0 1,0 0 0,0 0-1,0-1 1,0 1 0,0 0-1,0 0 1,0 0 0,0 0-1,0 0 1,0-1 0,0 1-1,0 0 1,0 0 0,1 0-1,-1 0 1,0 0 0,0 0-1,0-1 1,0 1 0,0 0-1,0 0 1,0 0 0,0 0-1,0 0 1,1 0-1,-1 0 1,0 0 0,0-1-1,0 1 1,0 0 0,0 0-1,0 0 1,1 0 0,-1 0-1,0 0 1,0 0 0,0 0-1,0 0 1,0 0 0,1 0-1,-1 0 1,0 0 0,0 0-1,0 0 1,0 0 0,0 0-1,1 0 1,-1 0 0,92 0 626,-90 0-573,-6 0-681,-40 0-520,44-1 1508,4-3-294,38 3 613,-40 1-839,-6 0 252,-10-1 256,7 1-942,1-1 0,-1 1 1,0 0-1,1 1 0,-1 0 1,1 0-1,-1 0 0,-6 2 1,11-2 299,2-10 680,0-27 2054,1 35-2318,1 1-1,-1-1 0,0 1 1,0-1-1,1 1 0,-1-1 1,0 1-1,0 0 0,1 0 1,-1-1-1,0 1 0,1 0 1,-1 0-1,0 1 0,1-1 1,1 0-1,-1 0 32,-1 0-112,0 0 0,0 0 1,0 0-1,0 0 0,0 0 0,0 0 1,0 0-1,0 0 0,1 1 0,-1-1 1,0 0-1,0 1 0,0-1 0,0 1 1,0-1-1,0 1 0,0-1 0,0 1 1,-1 0-1,1-1 0,1 2 0,-1 0 12,-1-1 0,1 1 0,-1-1 0,0 1-1,0-1 1,1 1 0,-1 0 0,0-1-1,0 1 1,0 0 0,-1 1 0,1 8-337,0-9 221,0 3 22,-13-3-363,13-5 336,0-4 141,0-10 359,0 17-415,1-1 1,-1 1-1,0-1 0,0 1 1,1-1-1,-1 1 1,0-1-1,1 1 1,-1-1-1,0 1 1,1-1-1,-1 1 0,1 0 1,-1-1-1,1 1 1,-1 0-1,1 0 1,-1-1-1,1 1 1,-1 0-1,1 0 1,-1-1-1,1 1 0,-1 0 1,1 0-1,0 0 1,-1 0-1,1 0 1,-1 0-1,2 0 1,105 0 1315,-92 3-1097,-15 3-100,0-4-70,0-1-56,0 1 1,0-1-1,0 0 1,0 1-1,0-1 0,0 0 1,-1 1-1,1-1 1,0 0-1,-1 1 0,1-1 1,-1 0-1,1 0 1,-1 1-1,0-1 0,1 0 1,-1 0-1,-1 2 1,0-2-32,0-1 0,0 1 0,0 0 0,0 0 0,0-1 0,0 1 0,0-1 0,0 1 0,0-1 0,0 0 0,0 0 1,-4 0-1,-40 0-1098,35 0 372,32 0 703,3 0-358,-16 0-531,-19 0 25,-23 0-2387,32 0 1466,4 0 2082,32 0 680,-32 0-760,-2 2-507,0-1 317,0 0 0,0 0 0,0-1 0,1 1 0,-2 0 0,1 0 0,0-1 0,0 1 0,0 0 0,0 0 0,0 0 0,-1-1 0,1 1 0,0 0 0,-1-1 0,1 1 0,0 0 0,-1-1 0,1 1 0,-1 0 0,-20 2-614,3 0-597,14-1 3023,13-1 477,27-1-1006,-34 0-52,-2 3-561,0-3-646,0 1 0,0-1 1,0 1-1,0-1 0,0 1 1,0-1-1,0 1 0,0-1 1,0 1-1,-1-1 0,1 0 1,0 1-1,0-1 0,0 1 1,-1-1-1,1 1 0,0-1 1,-1 0-1,1 1 0,0-1 1,-1 0-1,1 1 0,0-1 1,-1 0-1,1 0 0,-1 1 1,1-1-1,0 0 0,-1 0 1,1 0-1,-1 1 0,-18 0-146,8-2 3970,10-15-6222,1 15 2377,0 0 1,0 0-1,-1 1 0,1-1 1,0 0-1,0 0 0,0 1 0,0-1 1,0 0-1,0 0 0,0 1 1,0-1-1,0 0 0,0 0 1,1 1-1,-1-1 0,0 0 0,0 0 1,1 1-1,-1-1 0,0 0 1,1 1-1,-1-1 0,1 0 1,-1 1-1,1-1 0,-1 1 1,1-1-1,1 0 0,5-1-32,1 1 0,-1 0-1,1 0 1,-1 1 0,11 1 0,-16-1 205,-2 2 227,1 0-376,-1 0 0,0 0 0,0 0 0,-1 0 0,1 1 0,0-1 0,-1 0 0,1 0 0,-1 0 0,0-1 0,1 1 0,-1 0 0,-2 2 0,2-3-78,0 1-1,0-1 1,-1-1 0,1 1 0,0 0 0,-1 0 0,1 0-1,-1-1 1,1 1 0,-1-1 0,0 1 0,1-1 0,-1 0-1,1 0 1,-1 1 0,0-1 0,1 0 0,-4-1-1,1 1-423,2 1-323,2-1 830,1 1 1,-1-1-1,1 0 0,-1 1 1,0-1-1,1 0 1,-1 1-1,1-1 0,-1 1 1,0-1-1,1 1 1,-1-1-1,0 1 1,0-1-1,1 1 0,-1-1 1,0 1-1,0-1 1,0 1-1,0-1 1,0 1-1,0 0 0,0 0 1,0 1 37,-12-3-2148,12-24 1629,0 23 1467,0 14-271,0 24 123,0-34-734,-13-4-986,13-23 572,0 22 748,0 4-120,0 7-173,0-7-190,0-1 1,0 1 0,0-1 0,0 1 0,0-1 0,0 1 0,0-1 0,0 1-1,-1-1 1,1 1 0,0-1 0,0 1 0,-1-1 0,1 1 0,0-1 0,-1 1-1,1-1 1,0 1 0,-1-1 0,1 0 0,-1 1 0,1-1 0,0 1-1,-1-1 1,1 0 0,-1 0 0,1 1 0,-1-1 0,1 0 0,-1 0 0,0 0-1,1 0 1,-1 1 0,1-1 0,-1 0 0,1 0 0,-1 0 0,1 0 0,-1 0-1,0 0 1,1-1 0,-1 1 0,1 0 0,-1 0 0,1 0 0,-1 0-1,1-1 1,-1 1 0,1 0 0,-1 0 0,1-1 0,-1 0 0,-1 1-811,2-2 802,0 1 0,0-1-1,0 1 1,0-1 0,0 0 0,0 1-1,0-1 1,0 1 0,1-1-1,-1 1 1,0-1 0,1 1 0,0-1-1,-1 1 1,1-1 0,0 1-1,-1 0 1,1-1 0,0 1 0,0 0-1,0 0 1,3-3 0,0 3 102,0 0-1,0 0 1,0 0 0,1 0 0,-1 1-1,0 0 1,1 0 0,5 0 0,0 0 287,-73 0-805,59 0 693,8 0-506,99 0 120,-185 0-94,80 0 387,2 4 160,0-3-309,0 0 0,1 0 1,-1 0-1,0-1 0,-1 1 0,1 0 0,0 0 1,0 0-1,0 0 0,0 0 0,-1 0 0,1 0 1,0-1-1,-1 1 0,1 0 0,-1 0 0,1 0 1,-1-1-1,1 1 0,-1 0 0,-1 0 0,-1 1-9,0-1 0,0 0 0,0 0 0,0 0 0,0-1-1,0 1 1,-1-1 0,1 1 0,0-1 0,-7-1 0,10-1-442,1-1 428,-1 0 0,1 0 1,0 0-1,0 0 1,0 0-1,0 1 1,3-6-1,-4 7 49,0 0 0,1 1 0,-1-1 0,1 0 0,-1 0 0,1 1 0,-1-1 0,1 0 0,-1 1-1,1-1 1,0 0 0,-1 1 0,1-1 0,0 1 0,-1-1 0,1 1 0,0-1 0,0 1 0,0 0 0,-1-1 0,1 1 0,0 0 0,0 0 0,0 0 0,0 0 0,-1-1 0,1 1-1,0 0 1,0 0 0,0 1 0,0-1 0,0 0 0,-1 0 0,3 1 0,-4-1-40,1 0 0,0 0 0,0 0 0,0-1 0,0 1 0,0 0-1,0 0 1,0 0 0,0 0 0,-1 0 0,1 0 0,0 0 0,0 0 0,0 0 0,0 1 0,0-1 0,0 0 0,0 0-1,-1 0 1,1 0 0,0 0 0,0 0 0,0 0 0,0 0 0,0 0 0,0 0 0,0 0 0,0 0 0,0 0 0,0 0-1,0 1 1,-1-1 0,1 0 0,0 0 0,0 0 0,0 0 0,0 0 0,0 0 0,0 0 0,0 0 0,0 0-1,0 1 1,0-1 0,0 0 0,0 0 0,0 0 0,0 0 0,0 0 0,0 0 0,0 0 0,0 1 0,0-1 0,0 0-1,0 0 1,0 0 0,0 0 0,0 0 0,0 0 0,1 0 0,-1 0 0,0 1 0,0-1 0,0 0 0,0 0 0,0 0-1,0 0 1,0 0 0,0 0 0,0 0 0,-8 2-168,-1-2-127,13 0 196,16 0 305,-16 0-19,0 0 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8:32.1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0 245 9524,'28'-33'18969,"114"33"-14695,-68 2-4274,-22 0 0,0-3 0,57-7 0,-55-3 0,-30 5 0,2 1 0,-1 1 0,27-1 0,158 4 0,39 0 0,155-13 0,-312 5 0,-59 5 0,40 0 0,689 4 0,-610 11 0,-26 0 0,230-9 0,-189-3 0,178-6 0,59 7 0,-235-8 0,0 0 0,149 9 0,355-3 0,-389-14 0,-129-1 0,33 12 0,136-6 0,-143 3 0,95 6 0,-142 4 0,186-22 0,100-30 0,-298 40 0,1 5 0,194 18 0,-273-8 0,77 21 0,13 3 0,-40-18 0,57 11 0,94 2 0,-145-18 0,-69-5 267,-21-1-265,0 0 0,1 1 0,-1 0-1,10 3 1,-8 0-914,-1 0 0,21 10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8:24.2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0 560,'0'0'4549,"2"0"-4309,82 0 7924,-84 16-7991,0-15-193,0 0 0,0 0-1,-1 0 1,1 0 0,-1 0 0,1 0-1,0 0 1,-1 0 0,0 0-1,1-1 1,-1 1 0,1 0-1,-1 0 1,0 0 0,0-1 0,1 1-1,-1 0 1,0-1 0,0 1-1,0-1 1,0 1 0,0-1 0,0 1-1,0-1 1,0 0 0,0 1-1,-2-1 1,-11-2-3880,14 7 4042,0-1-4073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8:32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21690,'0'0'4962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8:39.3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362 438 1281,'0'-19'16518,"0"29"-12084,-3 7-6018,1-7 1632,0 0 0,-1 0 0,0 0-1,-1-1 1,-1 1 0,-5 9-1,4-6-10,-1 0-1,2 0 1,-6 18 0,-25 65-24,34-82-93,2-12-307,0-7-1307,-1-58 839,-1 9 562,7-62 0,7 68 173,-9 41 294,-1 0-1,0 0 0,0 0 1,0-13-1,-2 16 1415,0 24-1401,2 2-225,1 1 0,9 35 0,-8-41 18,-1-3-86,-1 0 0,-1 1 0,0-1 0,-2 27 0,0-6-765,1-34 365,0-2-268,0-71 2461,14-95 1,-13 160-1601,1 0 1,0 1 0,0-1-1,1 1 1,-1-1 0,5-5-1,-5 8 287,-2 4-360,1 0-1,-1 0 1,0 0 0,1 0-1,-1 0 1,0 0 0,0-1 0,1 1-1,-1 0 1,0 0 0,1 0-1,-1 0 1,0 0 0,1 0 0,-1 1-1,0-1 1,1 0 0,-1 0-1,0 0 1,1 0 0,-1 0 0,0 0-1,1 1 1,-1-1 0,0 0-1,0 0 1,1 0 0,-1 1-1,0-1 1,0 0 0,1 0 0,-1 1-1,0-1 1,0 0 0,0 1-1,3 24 121,-3 191-308,-1-233 168,2 0-1,0 1 0,1-1 1,1 0-1,1 1 0,0 0 1,11-28-1,5-5 120,30-84 254,-25 49 1101,-24 79-1259,-1 4-176,0 1-1,0-1 1,0 1-1,0 0 0,0-1 1,0 1-1,0-1 1,1 1-1,-1-1 1,0 1-1,0 0 1,0-1-1,0 1 0,1-1 1,-1 1-1,0 0 1,0-1-1,1 1 1,-1 0-1,0-1 1,0 1-1,1 0 0,-1-1 1,0 1-1,1 0 1,-1 0-1,1-1 1,-1 1-1,0 0 1,1 0-1,-1 0 0,1 0 1,-1-1-1,0 1 1,1 0-1,-1 0 1,1 0-1,-1 0 1,1 0-1,2 0 1902,-3 4-1720,0 122-1962,0-217 2362,0 107-577,1-6-31,0 0 0,-1 0 0,0 0 0,-1 0 1,0 0-1,-4 13 0,-12 22-100,14-34 21,3-11 53,0 1 1,0-1 0,0 0 0,0 1 0,0-1-1,0 1 1,0-1 0,0 1 0,0-1 0,-1 0-1,1 1 1,0-1 0,0 0 0,0 1 0,0-1-1,-1 1 1,1-1 0,0 0 0,0 1 0,-1-1-1,1 0 1,0 0 0,-1 1 0,1-1 0,0 0-1,-1 0 1,1 1 0,0-1 0,-1 0 0,1 0-1,-1 0 1,1 0 0,0 1 0,-1-1-1,1 0 1,-1 0 0,1 0 0,0 0 0,-1 0-1,1 0 1,-1 0 0,0-1-68,1 0-1,-1 0 1,1 0 0,0 0-1,0 0 1,-1 0-1,1 1 1,0-1 0,0 0-1,0 0 1,0 0 0,0 0-1,0 0 1,0 0 0,1-2-1,-1-2-141,0-94 909,-4 133-536,-1 1 0,-1-1 0,-11 35 0,0-3-66,13-50-230,4-30-189,2-20-87,-2-127-119,0 160 841,0 9-41,0 137-226,0-145-42,0 1-1,0 0 1,0 0 0,0 0 0,0-1-1,-1 1 1,1 0 0,0 0-1,0-1 1,-1 1 0,1 0 0,-1-1-1,1 1 1,0 0 0,-1-1 0,1 1-1,-1 0 1,0-1 0,1 1 0,-1-1-1,1 1 1,-1-1 0,0 1-1,0-1-16,1 0 0,-1 0 0,1 1 0,0-1 0,-1 0 0,1 0 0,0 0 0,-1 0 0,1 0 0,-1 0 0,1 0 0,-1 0 0,1 0 0,0 0 0,-1 0 0,1 0-1,-1 0 1,1-1 0,0 1 0,-1 0 0,1 0 0,0 0 0,-1 0 0,1-1 0,0 1 0,-1 0 0,1 0 0,0-1 0,-1 1 0,1 0 0,0-1 0,0 1 0,-1 0 0,1-1-1,0 1 1,0 0 0,0-1 0,-1 1 0,1 0 0,0-1 0,-2-8-339,1 1 0,0 0-1,0 0 1,1 0 0,0-1 0,2-7 0,-1-12-312,-1-162 469,0 177 1762,0 19-841,0 34 165,0-22-897,0-16-324,0-8-310,0-79 233,0 85 443,0-1 1,0 1 0,0-1 0,0 1 0,0-1 0,0 1 0,0-1 0,0 1 0,1-1 0,-1 1 0,0-1 0,0 1 0,1-1 0,-1 1 0,0-1-1,0 1 1,1-1 0,-1 1 0,1-1 0,-1 1 0,0 0 0,1-1 0,-1 1 0,1 0 0,-1 0 0,1-1 0,-1 1 0,1 0 0,-1 0-1,1-1 1,-1 1 0,1 0 0,-1 0 0,1 0 0,-1 0 0,1 0 0,-1 0 0,1 0 0,-1 0 0,1 0 0,0 0 0,-1 0 0,1 0 0,-1 0-1,1 1 1,0-1 0,4 1 47,-3-1 935,-2 11-293,2 14-514,2-1 0,0 0 0,9 27 0,-4-18-111,-8-26-87,1 0 1,-1 0-1,-1 0 1,1 1 0,-1-1-1,-1 0 1,1 0-1,-1 1 1,0-1-1,-1 0 1,-3 9-1,5-16-48,0 0 0,0 0 0,0 0 0,0 0 0,0 0 0,0 0 0,0 0 0,0 0 0,0 0 0,0 0 0,-1 0 0,1 0 0,0 0 0,0 0 0,0 0 0,0 0 0,0 0 0,0 0-1,0 0 1,0 0 0,0 0 0,-1 0 0,1 0 0,0 0 0,0 0 0,0 0 0,0 0 0,0 0 0,0-21-406,0 3 242,0-195-383,0 210 2601,0 14-1588,0 145-760,0-155-413,0-7-440,0-20 346,0-53-1720,0 24 4387,0 53 535,2-7-2665,-1 0 306,-1 0 1,1-1-1,-3-16 0,0-4 358,2 28-361,0 1 16,-1 1 0,1-1 0,0 1 0,0-1 0,0 1 0,0-1 0,-1 1 0,1-1 0,0 1 0,0-1 0,0 1 0,0-1 0,0 1 0,0-1 1,0 1-1,1-1 0,-1 1 0,0-1 0,0 1 0,0-1 0,0 1 0,1-1 0,-1 1 0,0-1 0,0 1 0,1 0 0,-1-1 0,0 1 0,1-1 0,-1 1 0,0 0 0,1-1 0,-1 1 0,1 0 0,-1 0 0,0-1 0,1 1 0,-1 0 0,1 0 0,-1 0 0,1-1 0,-1 1 0,1 0 0,-1 0 0,1 0 0,-1 0 0,1 0 0,-1 0 0,1 0 0,-1 0 0,1 0 0,0 0 0,10 0 78,-9 0 254,0 3-41,0 0-252,-1 0 0,1 0 0,-1 0 0,1 0 0,-1 1 0,0-1 0,0 0 0,0 1 0,-1-1 0,1 1 0,-1-1 0,0 1 0,0-1 0,-1 8 0,3 30 131,6-13-115,-5-19-63,0 0 1,-1 0-1,0 0 0,0 0 1,-1 0-1,-1 0 0,1 1 1,-1-1-1,-3 15 0,-12 28-305,11-41-142,0-1 1,1 1-1,0 0 0,0 1 0,0 19 0,0-31-105,2 0 567,1 0-1,0 0 0,0 0 0,-1-1 1,1 1-1,0 0 0,-1 0 1,1 0-1,0 0 0,0 0 0,-1 0 1,1 0-1,0 0 0,-1 0 0,1 0 1,0 0-1,-1 0 0,1 0 1,0 0-1,0 0 0,-1 0 0,1 1 1,0-1-1,-1 0 0,1 0 0,0 0 1,0 0-1,-1 0 0,1 1 0,0-1 1,0 0-1,0 0 0,-1 1 1,1-1-1,0 0 0,0 0 0,0 0 1,0 1-1,0-1 0,-1 0 0,1 1 1,0-1-1,0 0 0,0 0 1,0 1-1,0-1 0,0 0 0,0 1 1,0-1-1,0 0 0,0 1 0,0-1 1,0 0-1,0 0 0,0 1 0,0-1 1,0 0-1,0 1 0,1-1 1,-1 1-1,-13 194 1793,6-117-1288,2 89 1,5-166-688,-4-1-146,-2 0 121,3-15-402,3-171 494,0 183 1321,0 8-920,2 64-57,0-29-54,-2-1 0,-6 45 1,5-76-233,-1-1 1,1 1 0,-1-1-1,-1 0 1,1 0-1,-2 0 1,-6 13 0,10-20 35,0 1 0,0-1 0,-1 0 0,1 0 0,0 0 0,0 0 1,0 0-1,0 1 0,0-1 0,0 0 0,0 0 0,-1 0 0,1 0 1,0 0-1,0 0 0,0 0 0,0 1 0,0-1 0,-1 0 0,1 0 0,0 0 1,0 0-1,0 0 0,-1 0 0,1 0 0,0 0 0,0 0 0,0 0 0,0 0 1,-1 0-1,1 0 0,0 0 0,0 0 0,0 0 0,0 0 0,-1 0 0,1 0 1,0 0-1,0-1 0,0 1 0,0 0 0,-1 0 0,1 0 0,0 0 0,0 0 1,0 0-1,0 0 0,0-1 0,0 1 0,-1 0 0,1 0 0,0 0 0,0 0 1,0 0-1,0-1 0,-3-16-574,3-120 881,-6 215 337,0 12-742,5-89 83,1-1 0,0 0 0,-1 0 0,1 0 0,-1 0-1,1 0 1,0 0 0,-1 0 0,1 0 0,0 0 0,-1 0 0,1 0 0,0-1-1,-1 1 1,1 0 0,0 0 0,-1 0 0,1 0 0,0 0 0,-1-1 0,1 1 0,0 0-1,0 0 1,-1-1 0,1 1 0,0 0 0,0 0 0,-1-1 0,1 1 0,0 0-1,0-1 1,0 1 0,0 0 0,-1-1 0,1 1 0,0-1 0,-2-14-220,0-1 0,1 0-1,0 0 1,3-24 0,0-4-125,-2-17 506,0 59 1374,0 7-1026,0 135-228,0-138-827,0-11-293,1-29-632,0 4 576,-1-1 0,-6-35 0,-9 0 1897,13 65 2721,1 12-1851,0 27-1499,-1 21-293,0-31 47,0 2 31,-7 31 1,4-43-145,0 1-279,5-14 266,-1-1 1,1 0-1,0 0 0,-1 0 1,1 0-1,-1 0 0,1 0 1,0 0-1,-1 0 0,1 0 0,0 0 1,-1 0-1,1 0 0,0 0 1,-1-1-1,1 1 0,0 0 1,-1 0-1,1 0 0,0 0 1,-1-1-1,1 1 0,0 0 1,0 0-1,-1-1 0,1 1 1,0 0-1,0 0 0,-1-1 1,1 1-1,0 0 0,0-1 1,-1 1-1,0-6-105,0 1 1,1 0-1,-1-1 1,1 1 0,0 0-1,1-1 1,0-6-1,0 5 381,0-1-1,-1 1 1,0-1 0,0 1-1,-3-13 1,-1 35 311,-6 25-281,-17 64 704,22-86-985,-2 1 0,0-1 0,-11 20 0,18-39-18,0 1 1,0 0-1,0 0 0,0 0 0,0-1 0,0 1 1,0 0-1,0 0 0,0 0 0,0 0 0,0-1 1,-1 1-1,1 0 0,0 0 0,0 0 0,0 0 1,0 0-1,0 0 0,-1-1 0,1 1 0,0 0 1,0 0-1,0 0 0,-1 0 0,1 0 0,0 0 1,0 0-1,0 0 0,0 0 0,-1 0 0,1 0 1,0 0-1,0 0 0,0 0 0,-1 0 0,1 0 0,0 0 1,0 0-1,0 0 0,-1 0 0,1 0 0,0 0 1,0 0-1,0 0 0,-1 0 0,1 1 0,0-1 1,0 0-1,0 0 0,0 0 0,0 0 0,-1 0 1,1 1-1,0-1 0,0 0 0,0 0 0,0 0 1,0 1-1,-2-34-1186,2-107 1566,0 138 774,0 4-774,1 20-246,-2 1 1,0 0-1,-1-1 0,-2 0 1,0 1-1,-10 31 0,9-39-145,5-12-43,0 0 0,-1-1 0,0 1 0,0 0 0,0 0 0,0 0 0,0-1 0,0 1 0,-1-1 0,1 1 0,-1-1 0,0 1 0,-3 2 0,3-29-1633,2-129 1253,0 148 2482,0 12-1441,0 167 0,0-174-616,0 1 0,0 0 0,-1-1 1,1 1-1,0-1 0,0 1 0,-1-1 1,1 1-1,-1-1 0,1 1 0,0-1 1,-1 1-1,1-1 0,-1 0 0,1 1 1,-1-1-1,1 0 0,-1 1 0,0-1 1,1 0-1,-1 0 0,1 1 0,-1-1 1,0 0-1,1 0 0,-1 0 0,1 0 1,-1 0-1,0 0 0,1 0 0,-1 0 1,0 0-1,1 0 0,-1 0 0,1 0 1,-1-1-1,0 1 0,1 0 0,-1 0 1,1-1-1,-1 1 0,1 0 0,-1-1 1,0 1-1,-1-16-638,2-97 587,0 112 1214,0 5-868,-1 26-306,-8 54 0,6-71-333,3-12-374,0-18-8324,0-19 5136,0 33 4802,0 3-745,0 0 1,-1 0-1,1 0 1,0 0-1,-1-1 1,1 1-1,-1 0 1,1 0-1,-1 0 1,1 0-1,0 0 1,-1 0-1,1 0 1,-1 0-1,1 0 1,0 1-1,-1-1 1,1 0-1,-1 0 1,1 0-1,0 0 1,-1 1-1,1-1 0,0 0 1,-1 0-1,1 1 1,0-1-1,-1 0 1,1 0-1,0 1 1,-1-1-1,1 1 1,-6 26 691,-61 112-1308,45-75-173,22-75-7217,-1-18 5166,-2-79 10078,3 80-9054,0 19-2361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8:47.5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362 351 2721,'32'0'11158,"0"0"-4524,118 0 1613,-154 7-8447,-27-4-27,-184 2-1707,213-5 2401,10 0-334,63-1 297,102 2 1915,-173 4-2229,1-5-116,-1 1-1,0-1 0,0 1 1,0-1-1,1 1 1,-1-1-1,0 1 1,0-1-1,0 1 1,0-1-1,0 1 1,0-1-1,0 1 1,0-1-1,0 1 1,0-1-1,0 1 1,0-1-1,-1 1 1,1-1-1,0 1 1,0-1-1,0 1 0,-1-1 1,1 0-1,0 1 1,-1-1-1,1 1 1,0-1-1,-1 0 1,1 1-1,0-1 1,-1 0-1,1 1 1,-1-1-1,1 0 1,0 0-1,-1 1 1,1-1-1,-1 0 1,1 0-1,-1 0 1,0 1-1,-16 0-11,4-1-9,0 1 1,0 1 0,-15 3 0,5 3-18,14-5 11,0 0 0,0 0 0,0-1 0,0 0 0,-18 1 0,25-3 40,10 0-40,274-7 1828,-484 7-2148,190 0 192,-1 0-1,0-1 0,0-1 1,1 0-1,-17-5 0,19 1-189,11 1 284,1 4 77,-1 1 0,0-1 0,1 0 0,-1 1 0,1 0 0,-1-1 1,0 1-1,1 0 0,-1 0 0,1-1 0,1 1 0,21 1 108,135-8 1233,-178 11-1389,0 0-1,0 1 1,-24 10 0,-2 0-53,17-9-113,-57 6 0,18-4-833,64-8 947,2 1 55,-1-1 1,0 1-1,1-1 1,-1 0-1,0 1 1,1-1-1,-1 0 0,0 0 1,1-1-1,-1 1 1,-3-1-1,5 9 202,0-7-171,0-1 0,0 0 0,0 1 0,0-1-1,0 1 1,0-1 0,0 1 0,0-1-1,0 0 1,0 1 0,0-1 0,0 1 0,0-1-1,-1 0 1,1 1 0,0-1 0,0 1 0,-1-1-1,1 0 1,0 1 0,0-1 0,-1 0-1,1 0 1,0 1 0,-1-1 0,1 0 0,-1 0-1,1 1 1,-1-1 0,-10 2-338,0-1 1,0 0-1,0 0 0,-21-3 1,3 2-6324,27-17-3738,4-28 15418,-2 44-4916,0 1 1,0-1-1,0 1 0,0-1 0,1 1 1,-1-1-1,0 1 0,0 0 1,1-1-1,-1 1 0,0-1 1,1 1-1,-1 0 0,0-1 1,1 1-1,-1 0 0,1-1 1,-1 1-1,0 0 0,1 0 0,-1 0 1,1-1-1,-1 1 0,1 0 1,-1 0-1,1 0 0,-1 0 1,1 0-1,-1 0 0,1 0 1,-1 0-1,1 0 0,-1 0 0,0 0 1,1 0-1,-1 0 0,1 0 1,109 0 7190,-110 0-7272,1 0-1,-1 0 0,1 0 0,-1 0 0,1 0 0,-1 1 0,1-1 0,-1 0 0,1 0 0,-1 0 1,1 0-1,-1 1 0,1-1 0,-1 0 0,1 0 0,-1 1 0,0-1 0,1 0 0,-1 1 0,1-1 1,-1 0-1,0 1 0,1-1 0,-1 1 0,0-1 0,0 0 0,1 1 0,-1-1 0,0 1 0,0-1 1,0 1-1,1 0 0,-1 19 92,0-10-179,0-10 54,0 1 0,0-1 0,0 1 0,0-1 0,0 0 0,-1 1 0,1-1 0,0 0 0,0 1 0,0-1-1,0 0 1,0 1 0,0-1 0,-1 0 0,1 1 0,0-1 0,0 0 0,0 0 0,-1 1 0,1-1 0,0 0 0,0 0 0,-1 1 0,1-1 0,0 0 0,-1 0 0,1 0 0,0 1-1,-1-1 1,1 0 0,-1 0 0,-14 1-242,7-2 39,-131 1-5763,131 0 4455,8-3 730,0 3 842,0 0 0,0 0 0,0 0 1,-1 0-1,1 0 0,0-1 0,0 1 1,0 0-1,0 0 0,0 0 0,0 0 1,0-1-1,0 1 0,0 0 0,0 0 1,0 0-1,0 0 0,0-1 0,0 1 1,0 0-1,0 0 0,0 0 0,1 0 1,-1 0-1,0-1 0,0 1 0,0 0 1,0 0-1,0 0 0,0 0 0,0 0 1,0 0-1,1-1 0,-1 1 0,0 0 0,0 0 1,0 0-1,0 0 0,0 0 0,1 0 1,-1 0-1,46 0 3391,-44 0-2749,-2 30-840,-4-30-640,-5 0-1021,-19 0-15779,17 0 17440,10 0 298,1 0 0,-1 0 0,1 0 0,0 0 1,-1-1-1,1 1 0,-1 0 0,1 0 0,-1 0 0,1 0 0,0 0 0,-1 0 0,1-1 0,0 1 0,-1 0 0,1 0 1,-1-1-1,1 1 0,0 0 0,0-1 0,-1 1 0,1 0 0,0-1 0,0 1 0,-1 0 0,1-1 0,0 1 0,0 0 1,0-1-1,-1 1 0,1-1 0,0 1 0,0-1 0,2-24 4437,-1 22-4277,-1 0 0,1 1 1,0-1-1,0 1 0,0 0 1,0-1-1,1 1 0,-1 0 1,1 0-1,-1 0 0,1 0 1,0 0-1,-1 0 0,5-3 1,-2 3 82,-1 0 0,1 0 0,0 0-1,-1 1 1,1 0 0,0-1 0,0 2 0,0-1 0,0 0 0,0 1 0,0-1 0,5 1 0,35 0 2380,-42 0-1560,-2 1-1209,0 0 0,0-1 1,0 1-1,0 0 0,-1-1 0,1 1 0,0 0 0,-1-1 0,1 1 0,0-1 0,-1 1 0,1-1 0,-1 1 1,1-1-1,-1 1 0,1-1 0,-1 1 0,1-1 0,-1 0 0,1 1 0,-1-1 0,1 0 0,-1 1 1,0-1-1,1 0 0,-1 0 0,0 0 0,1 1 0,-2-1 0,-23 3-360,16-3 144,-62 19-1943,47-12 1413,2 1-229,2-3-995,18-5 1378,17 0 2295,241-11 2387,-238 9-3832,1-1-1,-1 0 1,-1-2-1,19-6 1,6-3 185,-26 13 77,-16 1-524,0 0 0,0 0 0,0 1-1,0-1 1,0 0 0,0 1 0,0-1 0,0 0 0,0 0 0,0 1 0,0-1 0,0 0 0,0 1-1,0-1 1,0 0 0,0 0 0,0 1 0,0-1 0,0 0 0,0 0 0,-1 1 0,1-1 0,0 0 0,0 0-1,0 0 1,0 1 0,-1-1 0,1 0 0,0 0 0,0 0 0,-1 1 0,-2 2-21,0 0 0,0 0 0,-1-1 0,1 1 0,-1-1-1,-4 3 1,-35 13-193,-51 15 0,82-30 73,-1-1 1,1-1-1,0 0 1,-1 0-1,-17-2 1,9 0-132,-44 1-729,64 0 995,0 0 1,1 0 0,-1 1-1,1-1 1,-1 0-1,0 0 1,1 0 0,-1 0-1,1 0 1,-1-1-1,0 1 1,1 0-1,-1 0 1,1 0 0,-1 0-1,0-1 1,1 1-1,-1 0 1,1 0-1,-1-1 1,1 1 0,-1-1-1,1 1 1,-1 0-1,1-1 1,0 1-1,-1-1 1,1 1 0,-1-1-1,1 1 1,0-1-1,0 1 1,-1-1-1,1 0 1,0 1 0,0-1-1,0 1 1,-1-1-1,1 0 1,0 1-1,0-1 1,0 1 0,0-1-1,0 0 1,0 1-1,0-1 1,0 1-1,1-1 1,-1 0 0,0 0-1,1-7 44,-1 7 81,4 0 63,-1 1 0,1-1 0,0 1 0,0 0 0,0 0 0,0 0 0,6 1 1,1 0 85,-10-1-262,-1 0 0,1 0 0,0 0 0,-1 0 0,1 0 0,-1 0 0,1 0 0,0 0 0,-1 0 0,1 1 0,-1-1 0,1 0 0,-1 0 0,1 1 0,-1-1 0,1 0 0,0 0 0,-1 1-1,0-1 1,1 1 0,-1-1 0,1 0 0,-1 1 0,1-1 0,-1 1 0,0-1 0,1 1 0,-1-1 0,0 1 0,0-1 0,1 1 0,-1 0 0,0-1 0,0 1 0,0-1 0,0 1 0,0-1 0,1 1 0,-1 0-1,0-1 1,0 1 0,-1-1 0,1 1 0,0 0 0,0-1 0,0 1 0,0-1 0,-1 2 0,1 5-54,-15-6-367,-67-2-3027,81 1 3416,1 0 0,-1 0 0,1 0 0,-1 0 0,0 0 0,1 0 0,-1-1 0,1 1 0,-1 0 0,1 0 0,-1 0 0,0-1 0,1 1 0,-1 0 0,1-1 0,-1 1 0,1 0 0,-1-1 0,1 1 0,0-1-1,-1 1 1,1-1 0,0 1 0,-1-1 0,1 1 0,0-1 0,-1 1 0,1-1 0,0 1 0,0-1 0,-1 0 0,-1-22 112,0 0 0,1 0 0,3-27 0,-1 7 539,-1 37-476,0 2 43,0 0 1,0 0-1,0 1 1,1-1-1,-1 0 0,2-4 1,-1 7-128,-1 0 0,0 0 0,1 0 0,0 1-1,-1-1 1,1 0 0,-1 0 0,1 0 0,0 1 0,-1-1 0,1 0 0,0 1 0,0-1 0,0 1-1,0-1 1,-1 1 0,1-1 0,0 1 0,0-1 0,0 1 0,0 0 0,0 0 0,0-1 0,0 1-1,0 0 1,0 0 0,0 0 0,2 0 0,4 0 34,-3 0 94,-1 0 0,1 0 0,0 0 0,-1 1 0,1-1 0,5 3 0,-7-3-143,0 1 1,-1 0-1,1 0 1,-1 0-1,1 0 1,-1 1 0,0-1-1,1 0 1,-1 1-1,0-1 1,0 0 0,0 1-1,0 0 1,0-1-1,0 1 1,1 2-1,3 8 95,-1-2-51,0-1 1,1 1-1,1-1 1,-1 0 0,10 11-1,-12-17-80,0 0-1,1 0 0,-1 0 0,1 0 1,0-1-1,0 1 0,0-1 0,0 0 1,1 0-1,-1-1 0,0 1 0,1-1 1,-1 0-1,1 0 0,9 0 1,90 0 318,-102-1-386,-10 0-67,-23 0-124,17 1 38,-1 0-1,1-1 1,-1-1 0,1-1-1,0 0 1,0-1 0,-19-5-1,-3-5-798,4 2-114,24 8 1085,11 1 658,37 2-218,1-1 192,1 2 1,53 7-1,-88-6-446,1 0-1,-1 0 1,0 1-1,9 5 1,17 5-56,-24-10-227,-24-1-138,-31-1 87,13 0-221,-42-4 1,74 3 391,-1 0 1,0 0-1,1 0 1,-1-1-1,1 1 1,-1 0-1,0-1 1,1 1-1,-1-1 1,1 1-1,-1-1 1,1 0-1,-1 1 1,1-1-1,0 0 1,-1 0-1,1 0 1,0 0-1,0-1 1,0 1-1,0 0 1,0 0-1,0-1 1,0 1-1,0 0 1,0-1-1,0 1 1,1-1-1,-1 1 1,1-1-1,-1 0 0,0-2 1,10 4 237,44 0 281,2 2 285,100-11 0,-139 7-607,-16 2-191,1 0 0,-1 0 0,0 1-1,1-1 1,-1 0 0,1 0 0,-1 0-1,0 0 1,1 0 0,-1 0-1,1 0 1,-1 0 0,1 0 0,-1 0-1,0-1 1,1 1 0,-1 0 0,1 0-1,-1 0 1,0 0 0,1-1-1,-1 1 1,0 0 0,1 0 0,-1-1-1,0 1 1,1 0 0,-1-1 0,0 1-1,0 0 1,1-1 0,-1 1-1,0 0 1,0-1 0,0 1 0,1 0-1,-1-1 1,0 1 0,0-1 0,0 1-1,0 0 1,0-1 0,0 1-1,0-1 1,0 1 0,0-1 0,0 1-1,0 0 5,0-1-1,0 1 0,0 0 1,0 0-1,0 0 0,0 0 0,0 0 1,0 0-1,0 0 0,0-1 1,0 1-1,0 0 0,0 0 1,0 0-1,0 0 0,0 0 0,0 0 1,-1 0-1,1 0 0,0 0 1,0-1-1,0 1 0,0 0 1,0 0-1,0 0 0,0 0 1,0 0-1,0 0 0,-1 0 0,1 0 1,0 0-1,0 0 0,0 0 1,0 0-1,0 0 0,0 0 1,0 0-1,0 0 0,-1 0 0,1 0 1,0 0-1,0 0 0,0 0 1,0 0-1,0 0 0,0 0 1,0 0-1,-1 0 0,1 0 0,0 0 1,0 0-1,0 0 0,0 0 1,0 0-1,-149 0-171,144 0 161,0 0 1,0 1 0,0-1 0,0 1 0,0 0 0,-10 3 0,-1 0 9,-16 0 2,17 1 26,13-3 161,-1-2-1009,-1 1 748,0-1 0,0 0-1,0-1 1,1 1-1,-1-1 1,0 1-1,1-1 1,-1 0-1,0 0 1,-3-2-1,5 1 169,4-27 613,-1 28-690,-1 0 0,1 0 0,0 0 1,0 0-1,0 0 0,0 1 1,0-1-1,0 0 0,0 0 0,0 1 1,0-1-1,0 1 0,0-1 1,1 1-1,-1-1 0,0 1 0,0 0 1,2-1-1,27 0 82,-18 2-33,270-1 868,-315 0-1049,-178-6-717,152 4 512,105-6 468,-17 1 38,1 2 0,44-1 1,123 6 293,-363 0-840,162 0 373,8 0-66,169 0 506,-177 10-573,-1-5 117,1-1 1,-1 1-1,0 0 0,-8 5 1,-20 11-59,0-2 0,-1-1 0,-1-1 0,-1-2 0,0-2 0,-49 12 0,81-24 52,-6 2-216,0 0 1,-1-1-1,1 0 1,-1-1-1,1 0 1,-1-1-1,1 0 1,-1-1-1,-15-2 1,24 3 185,1 0 0,0 0 0,0-1 0,0 1 1,0 0-1,0-1 0,0 1 0,-1-1 0,1 1 1,0-1-1,0 1 0,0-1 0,1 0 0,-1 1 1,0-1-1,0 0 0,0 0 0,0 0 0,1 0 0,-1 1 1,0-1-1,1 0 0,-1 0 0,1 0 0,-1-1 1,1 1-1,-1 0 0,1 0 0,0 0 0,0 0 1,-1 0-1,1-2 0,0 3 25,0-1 0,0 1-1,-1 0 1,1 0 0,0-1 0,-1 1-1,1 0 1,0 0 0,-1-1 0,1 1-1,0 0 1,-1 0 0,1 0 0,0-1 0,-1 1-1,1 0 1,-1 0 0,1 0 0,0 0-1,-1 0 1,1 0 0,-1 0 0,1 0-1,15 1 410,277-1 2100,-290 0-2295,-2 1-199,0 1 1,0-1-1,-1 1 1,1-1-1,0 1 0,0-1 1,-1 0-1,1 1 1,-1-1-1,0 1 1,1-1-1,-1 0 0,0 1 1,0-1-1,0 0 1,0 0-1,0 0 1,0 0-1,0 0 0,0 0 1,0 0-1,-2 1 1,-3 2-44,-1-1 1,1-1-1,0 1 1,-8 1-1,-12 5-77,12-3 64,-9 4-185,-1-1 0,0-1 0,-1 0 1,0-2-1,-31 3 0,47-8 22,-10 1-1245,-1-1 0,1-1 1,-39-4-1,58 4 1376,0 0 0,-1-1 0,1 1 0,-1-1 1,1 1-1,0-1 0,-1 1 0,1-1 0,0 1 0,-1-1 0,1 1 0,0-1 0,0 1 0,0-1 1,-1 1-1,1-1 0,0 1 0,0-1 0,0 0 0,0 1 0,0-1 0,0 1 0,0-1 1,0 0-1,0 0 143,1 1 1,-1 0 0,0 0 0,0-1 0,0 1 0,0 0-1,0-1 1,0 1 0,0 0 0,0 0 0,1-1 0,-1 1-1,0 0 1,0 0 0,0-1 0,0 1 0,1 0 0,-1 0-1,0 0 1,0-1 0,1 1 0,-1 0 0,0 0 0,0 0-1,1 0 1,-1 0 0,0-1 0,1 1 0,-1 0 0,0 0-1,0 0 1,1 0 0,0 0 0,316-6 8347,-304 6-8258,-11 0-199,-9 0-187,-186 6-1854,166-9 1601,33 0 693,-6 3-81,33 0 196,-16 1-227,0-1 0,-1 0 0,33-6 0,-34 1-15,0 0 0,23-12 0,-26 11 43,0 1 1,-1 0-1,2 1 0,23-6 1,-2 8 114,-27 2-131,0-1 1,0 1-1,1-1 0,-1 0 1,0-1-1,13-4 0,-16 4 74,-8 1-331,0 1 133,1-1 0,-1 1 0,0 0 0,0 0 0,0 0 0,-7 1 1,1 0-107,111-1 384,-80 0-281,-19 0 14,-5 0 1,1 0 1,-1 0 0,0 0-1,1 0 1,-1 0 0,1 0-1,-1 1 1,0 0-1,1-1 1,-1 1 0,-4 2-1,5-2 2,-22 8-33,10-3 17,0-1 0,0-1-1,0 0 1,0-1 0,-1-1-1,-19 2 1,-56-2-110,-77 6-208,84-6 258,53-3-255,27 1 34,3-10-266,-1-21 264,0 21 269,1 0 1,0 0-1,0 0 0,1 0 0,0 0 1,4-13-1,12-15 93,-14 21 7,-2 14-50,-1 0 1,1 1-1,0-1 0,-1 0 1,1 1-1,0-1 0,1 1 1,0-3-1,-1 4 29,0 0-1,0 0 1,0 0-1,1 0 0,-1 0 1,0 0-1,0 0 1,1 1-1,-1-1 1,0 0-1,1 1 1,-1-1-1,0 1 0,1 0 1,-1-1-1,1 1 1,-1 0-1,1 0 1,-1 0-1,3 0 1,-4 5 14,0 86-173,0-91 121,0 0 0,0 0 1,0 0-1,0 0 0,0 1 1,0-1-1,0 0 0,0 0 0,0 0 1,0 0-1,0 1 0,0-1 1,0 0-1,0 0 0,1 0 0,-1 0 1,0 0-1,0 0 0,0 0 1,0 1-1,0-1 0,0 0 0,1 0 1,-1 0-1,0 0 0,0 0 1,0 0-1,0 0 0,0 0 0,1 0 1,-1 0-1,0 0 0,0 0 0,0 0 1,0 0-1,1 0 0,-1 0 1,0 0-1,0 0 0,0 0 0,0 0 1,1 0-1,-1 0 0,0 0 1,0 0-1,0 0 0,0 0 0,0 0 1,1 0-1,-1-1 0,0 1 1,292 0 2012,-278-1-1917,1 0-1,-1-1 1,0 0 0,20-7-1,-24 6-38,1 0 0,0 1 0,0 0 0,13-1 1,-24 4-54,1-1 0,-1 0 0,1 0 0,-1 0 0,0 0 0,1 0 1,-1 0-1,1 0 0,-1 0 0,0 0 0,1 0 0,-1-1 1,1 1-1,-1 0 0,0 0 0,1 0 0,-1 0 0,0 0 1,1-1-1,-1 1 0,0 0 0,1 0 0,-1-1 0,0 1 0,1 0 1,-1-1-1,0 1 0,0 0 0,0-1 0,1 1 0,-1 0 1,0-1-1,0 0 0,4-4 6,13-12 43,1 2-1,39-27 0,-37 30-48,0-1 0,-2-1-1,21-18 1,13-17-5,-41 37 0,-8 10 0,-1 0 0,0-1 0,0 1 0,1 0 0,-1 0 0,1 0 0,0 1 0,-1-1 0,1 1 0,4-2 0,-7 3 0,0 0 0,0 0 0,1 0 0,-1 0 0,0-1 0,0 1 0,1 0 0,-1 0 0,0 0 0,1 0 0,-1 0 0,0 0 0,0 0 0,1 1 0,-1-1 0,0 0 0,1 0 0,-1 0 0,0 0 0,0 0 0,1 0 0,-1 0 0,0 1 0,0-1 0,1 0 0,-1 0 0,0 0 0,0 0 0,0 1 0,1-1 0,-1 0 0,0 1 0,1 1 0,-1-1 0,0 0 0,1 0 0,-1 0 0,0 0 0,0 0 0,0 0 0,0 0 0,0 0 0,0 0 0,0 0 0,0 1 0,0-1 0,-1 0 0,1 0 0,0 0 0,-1 1 0,-1 3 0,-1-1 0,1 0 0,0 0 0,-1 0 0,-4 5 0,-71 74 0,63-68 0,15-15 0,0 0 0,0 0 0,-1 1 0,1-1 0,0 0 0,0 0 0,-1 0 0,1 0 0,0 0 0,-1 0 0,1 1 0,0-1 0,-1 0 0,1 0 0,0 0 0,0 0 0,-1 0 0,1 0 0,0 0 0,-1 0 0,1 0 0,0-1 0,-1 1 0,1 0 0,0 0 0,0 0 0,-1 0 0,1 0 0,0 0 0,-1-1 0,1 1 0,0 0 0,0 0 0,0 0 0,-1-1 0,1 1 0,-1-4 0,0 0 0,0-1 0,0 1 0,1 0 0,0 0 0,0-1 0,0 1 0,1-7 0,0-2 0,-1-4 0,-1 11 0,1 0 0,-1 0 0,2 0 0,-1 0 0,1 0 0,-1 0 0,2 0 0,-1 1 0,1-1 0,0 0 0,0 1 0,3-7 0,4 6 0,-8 9 0,-1 0 0,1 0 0,-1-1 0,1 1 0,-1 0 0,0 0 0,0 0 0,-1 2 0,1 0 0,0-119 0,0 116 0,0 1 0,-1 0 0,1 0 0,0-1 0,-1 1 0,0 0 0,0-1 0,0 1 0,0-1 0,0 1 0,0-1 0,-4 5 0,5-7 0,0 0 0,0 1 0,0-1 0,0 0 0,0 0 0,0 1 0,0-1 0,-1 0 0,1 1 0,0-1 0,0 0 0,0 0 0,-1 1 0,1-1 0,0 0 0,0 0 0,-1 0 0,1 1 0,0-1 0,0 0 0,-1 0 0,1 0 0,0 0 0,-1 0 0,1 1 0,0-1 0,0 0 0,-1 0 0,1 0 0,0 0 0,-1 0 0,1 0 0,0 0 0,-1 0 0,1 0 0,-1 0 0,-2-13 0,5-14 0,-2 26 0,0 1 0,1-1 0,-1 1 0,0-1 0,1 1 0,-1-1 0,0 1 0,1-1 0,-1 1 0,0-1 0,1 1 0,-1 0 0,1-1 0,-1 1 0,1 0 0,-1-1 0,1 1 0,0 0 0,-1 0 0,1-1 0,0 1 0,0 0 0,-1 0 0,0 0 0,1 0 0,-1 0 0,0-1 0,1 1 0,-1 0 0,0 0 0,1 0 0,-1 0 0,0 0 0,1 0 0,-1 0 0,0 0 0,1 1 0,-1-1 0,0 0 0,0 0 0,1 0 0,-1 0 0,0 0 0,1 0 0,-1 1 0,0-1 0,0 0 0,1 0 0,-1 0 0,0 1 0,0-1 0,1 0 0,-1 0 0,0 1 0,0-1 0,0 0 0,0 1 0,1-1 0,-1 1 0,1 2 0,0 1 0,-1-1 0,1 1 0,-1 0 0,0-1 0,0 1 0,0 0 0,0-1 0,0 1 0,-1 0 0,0-1 0,0 1 0,0-1 0,0 1 0,-3 5 0,-4 3 0,-1-1 0,1 0 0,-2-1 0,-12 12 0,5-6 0,1 1 0,-14 19 0,21-24 0,0-2 0,-1 1 0,-1-1 0,1-1 0,-1 0 0,-1-1 0,0 0 0,0 0 0,-16 6 0,13-5 0,2 0 0,-1 1 0,-20 18 0,29-24 0,0 0 0,0 0 0,0-1 0,-1 0 0,1 0 0,-1-1 0,0 0 0,1 1 0,-8 0 0,-25 10 0,23-9-26,-1 0 0,1-1 0,-1-1-1,0 0 1,0-1 0,0-1 0,-24-2 0,-9 0-50,-9 2-339,40 0-3479,18-30 2587,-1 14 1200,1-27-3,-1 42 109,1-1-1,0 1 1,1-1 0,-1 0 0,0 1 0,0-1 0,1 1-1,-1 0 1,1-1 0,-1 1 0,1-1 0,0 1 0,-1-1-1,1 1 1,0 0 0,0 0 0,0-1 0,0 1 0,1-1 0,0 1 774,-2 10-639,1 10-202,-1-13-5,1 1 1,-1 0-1,0-1 0,-1 1 1,1 0-1,-1-1 0,-1 1 1,1-1-1,-1 1 0,-3 6 1,2-5-2815,4-17 4960,-3 37-1686,1-27-403,0 0 0,0 0 0,1-1 0,-1 1 0,0 0 0,0 0 1,0 0-1,0-1 0,0 1 0,0 0 0,0-1 0,-1 1 0,1-1 1,0 0-1,0 1 0,0-1 0,0 0 0,-1 1 0,1-1 0,-2 0 0,2 0-11,0 0-1,0 0 0,-1 0 0,1 0 0,0 0 0,0 1 0,0-1 0,0 1 0,0-1 0,0 0 1,0 1-1,0 0 0,0-1 0,0 1 0,0 0 0,0-1 0,0 1 0,0 0 0,0 0 0,1 0 0,-2 0 1,0 7-94,2-7 3,0-1-1,0 1 0,0 0 1,0-1-1,0 1 0,0 0 1,0-1-1,0 1 0,-1 0 1,1-1-1,0 1 0,0-1 1,-1 1-1,1 0 0,0-1 1,-1 1-1,1-1 0,-1 1 1,1-1-1,-1 1 0,1-1 1,-1 0-1,1 1 0,-1-1 1,1 1-1,-1-1 0,0 0 1,0 1-1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8:55.7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263 270 3682,'0'0'25291,"2"0"-24357,7 0-713,-2 0-126,0 1 0,0-1 0,0-1 0,0 0 1,0 0-1,0 0 0,0 0 0,0-1 0,0 0 0,11-6 0,-10 3-16,-5 3-47,0 0-1,0 1 1,0-1-1,0 0 1,0 1 0,1 0-1,-1 0 1,1 0 0,-1 0-1,5 0 1,-3 1 35,-14 0-494,-153 8-1427,160-8 1762,1 0 0,-1 0 0,0 0 0,0-1 0,1 1 0,-1-1 0,1 1 0,-1-1 0,0 0 0,1 1 0,-1-1 0,1 0 0,-1 0 0,1 0 0,0 0 0,-1 0 0,1 0 0,0-1 0,0 1 0,0 0 0,0-1 0,0 1 0,-1-2 0,-3-3-101,3-3 241,2 5-16,0 2-18,0 0 0,1 0 0,-1 0 1,0 0-1,1 0 0,-1 0 0,1 0 1,0 0-1,-1 1 0,1-1 0,0 0 1,0 0-1,1 0 0,-1 1 0,0-1 1,0 1-1,1-1 0,2-2 0,0 1 75,0 1-1,0-1 1,0 1-1,1 0 0,-1 0 1,1 0-1,8-2 0,5 1 435,0 0 0,0 1-1,27 1 1,-43 1-403,-4 16-133,0-13-1,0 0 0,0 0 0,0 0 0,0 0 0,0-1 0,-1 1 0,1-1 0,-1 1 0,0-1 0,0 0 0,0 0 1,0 0-1,0 0 0,0-1 0,-4 2 0,-1 1-4,-1 1-7,3-1-22,0 0 1,0-1 0,0 0 0,-1-1 0,0 1 0,1-1-1,-1 0 1,0-1 0,0 0 0,-13 1 0,10-2-29,3 1-23,0-1 1,0 0-1,0-1 1,-7-1 0,12 2 77,1-1 0,0 1 1,0 0-1,0 0 1,0-1-1,0 1 1,0-1-1,0 1 1,0-1-1,0 0 1,0 1-1,0-1 1,0 0-1,0 1 1,0-1-1,1 0 1,-1 0-1,0 0 0,1 0 1,-1 0-1,0 0 1,1 0-1,-1 0 1,1 0-1,0 0 1,-1 0-1,1 0 1,0-1-1,-1 1 1,1 0-1,0-2 1,9-6 259,3 2-57,0 0 1,1 0-1,0 1 0,0 1 1,0 0-1,1 1 1,-1 0-1,1 1 0,0 1 1,0 0-1,19 1 1,-32 1-179,-1 0 0,0-1 0,1 1 1,-1 0-1,1 0 0,-1 0 0,0 1 1,1-1-1,-1 0 0,1 0 0,-1 0 1,1 0-1,-1 0 0,0 0 0,1 0 1,-1 1-1,0-1 0,1 0 0,-1 0 1,0 1-1,1-1 0,-1 0 0,0 1 0,1-1 1,-1 0-1,0 0 0,1 1 0,0 5-7,0-1-1,-1 1 0,0 0 0,1-1 0,-2 7 0,1-2-20,0-8 19,0-1-1,0 0 0,0 1 1,-1-1-1,1 1 0,0-1 0,0 0 1,-1 1-1,1-1 0,-1 0 1,1 0-1,-1 1 0,0-1 0,1 0 1,-1 0-1,0 0 0,0 0 1,0 0-1,0 0 0,0 0 0,0 0 1,0 0-1,0 0 0,0-1 0,0 1 1,-1 0-1,1-1 0,-2 2 1,-2-1-138,0 0 0,0 0 0,0 0 1,0-1-1,-9 0 0,12 0-458,2-3 77,0 0 493,0 0 1,1 0-1,0 0 1,-1 1-1,1-1 1,0 0-1,1 0 1,-1 1-1,0-1 1,1 0-1,-1 1 1,1-1-1,0 1 0,0 0 1,0 0-1,0-1 1,0 1-1,1 1 1,-1-1-1,5-3 1,1 1 95,-1 0 0,1 0 0,0 1 0,0 0 0,12-2 0,-12 3 90,1 1 0,-1-1 0,0 2-1,1 0 1,11 0 0,-2 1 496,-17-1-640,-1 1 0,0-1 0,0 0 0,0 0 0,1 1 0,-1-1 0,0 0 0,0 0 0,0 1 0,1-1 0,-1 0 0,0 1 0,0-1 0,0 0 0,0 1 0,0-1 0,0 0 0,0 1 0,0-1 0,0 0 0,0 1 0,0-1 0,0 0 0,0 1 0,0-1 0,0 1 0,-1 1-2,2 6-18,-1-6 2,0 0-1,0 0 1,1 0-1,-1 0 0,0 1 1,-1-1-1,1 0 0,0 0 1,-1 0-1,1 0 1,-1 0-1,0 0 0,1 0 1,-1 0-1,0 0 0,0 0 1,-1 0-1,1 0 0,0-1 1,-2 3-1,-8 9-32,11-13 25,-1 1 1,1 0-1,0-1 0,-1 1 0,1-1 0,0 1 0,-1-1 0,1 1 0,-1-1 0,1 1 0,0-1 0,-1 0 0,1 1 0,-1-1 1,1 0-1,-1 1 0,0-1 0,1 0 0,-1 0 0,1 1 0,-1-1 0,1 0 0,-1 0 0,0 0 0,-1 0-479,2-4 434,0 1-1,0-1 1,1 0 0,0 1-1,0-1 1,0 0 0,0 1 0,0-1-1,1 1 1,0 0 0,0-1-1,0 1 1,0 0 0,3-4 0,3-1 204,0 0-1,0 1 1,11-8 0,-10 8-35,-7 6-67,-1 0 0,1 0 0,0 0 0,-1 1 0,1-1 0,0 1 0,-1-1 0,1 1 0,0 0 0,0-1 0,0 1 0,-1 0 0,1 0 0,0 0 0,0 0 0,2 1 0,4 0 346,-8 16-135,0-12-275,0 0 0,0 0 0,-1 0 1,0 0-1,0 0 0,0 0 0,0-1 1,-4 9-1,3-10-286,1-10-159,1 0 440,1 1 0,-1-1 0,1 0 0,1 0 0,-1 1 0,1-1 0,0 0 0,0 1 0,1 0 0,0-1 0,0 1 0,1 0 0,-1 1 0,1-1 0,1 1 0,-1-1 0,1 1 0,7-6 0,-6 7 212,3 4-39,-7 0-27,-2 5 54,0 2-156,0 2-28,0-1-1,0 1 0,-1-1 1,0 1-1,0-1 0,-1 1 1,-4 10-1,4-8-256,2-9-213,0-9-574,0-4 829,-1 2 122,1 0 1,0 1-1,1-1 1,0 0-1,2-11 1,14-13 75,-12 22 89,-5 11-53,0-1 0,0 1-1,0 0 1,0-1-1,0 1 1,0 0-1,1-1 1,-1 1-1,0 0 1,0-1-1,0 1 1,0 0-1,1-1 1,-1 1-1,0 0 1,0 0 0,1-1-1,-1 1 1,0 0-1,0 0 1,1-1-1,-1 1 1,0 0-1,1 0 1,-1 0-1,0 0 1,1-1-1,-1 1 1,0 0 0,1 0-1,-1 0 1,1 0-1,-1 0 1,0 0-1,1 0 1,-1 0-1,1 0 1,1 0 538,-2 9-509,-1 0-1,0 0 1,0 0 0,-1 0 0,0 0 0,-1 0-1,0-1 1,0 1 0,-1-1 0,0 0 0,-7 10-1,7-11-111,0-1-1,0 0 0,-1 0 0,0-1 0,0 0 1,-8 7-1,11-10 4,-1 0 1,0 0 0,0-1 0,0 1-1,0-1 1,0 0 0,0 0 0,0 0-1,0 0 1,0 0 0,-1-1 0,1 1-1,-5-1 1,8 0 18,0 0 0,0-1 0,0 1-1,-1 0 1,1 0 0,0 0 0,0 0 0,0-1 0,0 1 0,-1 0-1,1 0 1,0 0 0,0-1 0,0 1 0,0 0 0,0 0 0,0-1-1,0 1 1,0 0 0,0 0 0,0-1 0,0 1 0,0 0 0,0 0-1,0-1 1,0 1 0,0 0 0,0-1 0,0 1 0,0 0 0,0 0-1,0-1 1,0-2-241,0-36-588,0 21 2949,0 20-2032,0 0 0,-1-1 0,1 1 0,-1 0-1,1-1 1,-1 1 0,0-1 0,1 1 0,-1-1 0,0 1 0,0-1 0,-2 3 0,-11 12-11,0 0 0,0-1 0,-2 0 0,0-1 0,0-1 0,-1-1 0,-30 17 0,32-20-94,10-6-61,-1 1 0,0-1 1,0 0-1,0-1 0,0 1 0,0-1 0,-13 2 1,18-4 39,0 1 1,0-1 0,1 0-1,-1 0 1,0 0 0,0 0 0,0 0-1,0 0 1,1 0 0,-1 0-1,0-1 1,0 1 0,0 0-1,1 0 1,-1-1 0,0 1-1,0 0 1,1-1 0,-1 1 0,0-1-1,1 1 1,-1-1 0,0 1-1,1-1 1,-1 1 0,1-1-1,-1 0 1,1 1 0,-1-1-1,1 0 1,-1 1 0,1-1 0,0 0-1,-1 0 1,1 1 0,0-1-1,0 0 1,0 0 0,-1 0-1,1 1 1,0-1 0,0-1-1,1-2-139,-1 1-1,1 0 0,-1 0 1,1-1-1,0 1 0,0 0 0,1 0 1,-1 0-1,0 0 0,1 0 0,0 1 1,0-1-1,3-4 0,6-5-118,2-5 97,2 0 1,19-16 0,-30 29 720,1 0-1,-1 0 1,1 1 0,0 0 0,0 0 0,0 1 0,0-1 0,0 1 0,1 0 0,-1 0 0,1 1 0,-1-1 0,1 1 0,6 0 0,-2 1 810,-7 0-279,-3 4-241,-1 0-719,1 1-1,-1 0 1,0 0 0,0-1 0,-1 1-1,1-1 1,-1 1 0,0-1 0,0 0-1,-1 1 1,1-1 0,-1 0 0,-3 3-1,-3 4-47,0-2-1,-18 16 0,16-16-102,0 0 0,0-1 0,-1-1 0,-1 0 0,1 0 0,-1-1 0,-14 4-1,27-10 33,-1 0 0,1 1 0,-1-1 0,1 1 0,-1-1 0,1 1 0,-1-1 0,1 1 0,0-1-1,-1 1 1,1-1 0,0 1 0,-1-1 0,1 1 0,0 0 0,0-1 0,-1 1 0,1 0 0,0-1-1,0 1 1,0 0 0,0-1 0,0 1 0,0 0 0,0 0 0,0-1 37,0 1 1,0-1-1,0 0 1,0 0-1,1 0 1,-1 1-1,0-1 1,0 0-1,0 0 1,0 0-1,0 1 0,1-1 1,-1 0-1,0 0 1,0 0-1,0 1 1,0-1-1,1 0 1,-1 0-1,0 0 1,0 0-1,0 0 1,1 0-1,-1 0 1,0 0-1,0 1 1,1-1-1,-1 0 0,0 0 1,0 0-1,1 0 1,15-7-928,14-14 448,-7 4 623,1 1 1,0 1-1,37-16 0,-37 28 1281,-12 3 128,-10 3 528,-8 3-2020,-1-1 0,0 0 0,0 0 0,-9 5 0,-4 2-40,3 0-72,12-7-37,-1-1-1,1 0 1,-1-1 0,0 1-1,0-1 1,0 0-1,-1-1 1,1 0 0,-1 1-1,1-2 1,-1 1-1,-12 0 1,18-2 92,1 0 1,-1 0-1,1 0 1,-1 0-1,1 0 0,-1 0 1,1 0-1,-1 0 0,1 0 1,-1 0-1,1 0 1,0 0-1,-1-1 0,1 1 1,-1 0-1,1 0 1,0-1-1,-1 1 0,1 0 1,-1 0-1,1-1 1,0 1-1,-1 0 0,1-1 1,0 1-1,0-1 1,-1 1-1,1 0 0,0-1 1,0 1-1,0-1 1,-1 1-1,1 0 0,0-2 1,2-20-471,-1 17 435,1 1 0,-1 0-1,1-1 1,0 1-1,0 0 1,1 0 0,-1 0-1,1 1 1,-1-1-1,1 0 1,1 1 0,-1 0-1,0 0 1,6-4-1,6-4-8,0 2 0,22-11 0,-15 8 317,-11 6 83,-9 4-159,0 1 0,0 0 0,1 0 0,-1-1 0,0 1 1,1 1-1,-1-1 0,0 0 0,1 0 0,-1 1 0,4-1 1,-4 1 666,-2 5-134,0 6-414,0 29 71,0-38-352,0 0 0,-1 0 0,1 1 1,-1-1-1,1 0 0,-1 0 0,0 0 1,1 0-1,-1 0 0,0 0 0,-1 0 1,1-1-1,0 1 0,0 0 0,-3 2 1,-7 4-154,0-1 1,-1 0-1,-21 8 1,31-13 91,-1-1-66,1 0 0,0 0 0,-1-1 1,1 1-1,0-1 0,-1 1 0,1-1 0,-5 0 0,3 0-1392,4-24-1827,0 24 3380,0 0 0,-1-1 1,1 1-1,0 0 0,-1-1 1,1 1-1,-1 0 0,1-1 1,0 1-1,-1 0 0,1 0 1,-1-1-1,1 1 0,-1 0 1,1 0-1,0 0 0,-1 0 0,1 0 1,-1 0-1,1 0 0,-1 0 1,1 0-1,-1 0 0,1 0 1,-1 0-1,1 0 0,-1 0 1,1 0-1,-1 1 0,-3-1 173,0 0-154,-1 1 1,1 0-1,0 0 0,-1 1 1,1-1-1,0 1 1,0 0-1,0 0 0,0 0 1,0 0-1,0 1 1,1 0-1,-1 0 1,1 0-1,0 0 0,0 0 1,0 1-1,-3 3 1,-9 10 25,9-12-24,0 0 1,-1 0-1,1-1 1,-1 0 0,0 0-1,0 0 1,-1-1-1,-9 3 1,12-4-38,1-1 0,0 0 0,-1 0 0,1-1 0,-1 1 0,0-1 0,1 0 0,-1 0 0,1 0 0,-1-1 0,1 0 0,-1 0 1,-4-1-1,8 1-37,0 1 1,0-1-1,0 1 1,0-1-1,0 0 1,0 1-1,1-1 1,-1 0-1,0 1 1,0-1-1,1 0 1,-1 0-1,0 0 1,1 0-1,-1 0 1,1 0-1,-1 0 1,1 0-1,-1 0 1,1 0-1,-1-1 1,0-30-824,1 16 98,0 15 721,0-6-98,0 0 1,0 0-1,1 0 1,-1-1 0,2 1-1,-1 0 1,1 0-1,0 0 1,0 0-1,1 1 1,3-8 0,-2 9 232,-1 1 1,1 0 0,0-1 0,0 1 0,1 1 0,-1-1-1,1 1 1,-1-1 0,1 1 0,0 1 0,1-1-1,7-2 1,-9 3 2464,-4 8-1868,0 6-437,1-8-240,-1 0 1,1 1-1,-1-1 0,0 0 0,-1 0 0,1 1 1,-1-1-1,0 0 0,0 0 0,0 0 0,0 0 0,-1 0 1,0 0-1,0 0 0,0-1 0,0 1 0,-5 6 0,-40 34-136,33-34-337,7-12-907,7 1 1095,-1-1 1,1 0-1,0 1 0,-1-1 0,1 0 1,0 0-1,0 1 0,0-1 1,1 0-1,-1-2 0,1-9 154,-2-22-1052,1-44 406,1 71 878,-1-1-1,2 1 1,-1-1 0,1 1 0,1 0 0,-1 0 0,5-9 0,-3 10 209,1 0 0,0 0 0,9-10 0,-8 10 2435,-6 25-1748,0 69-840,0-85-588,2-10-1013,8-17 1189,0-1-1,18-29 0,-19 38 370,-7 10-69,4-5 821,-6 12-857,0 0 1,1 0-1,-1-1 0,1 1 1,-1 0-1,0 0 0,1 0 1,-1 0-1,1 0 1,-1 0-1,0 0 0,1 0 1,-1 0-1,1 0 0,-1 0 1,0 0-1,1 1 1,-1-1-1,1 0 0,-1 0 1,0 0-1,1 0 0,-1 1 1,0-1-1,1 0 1,-1 0-1,0 1 0,1-1 1,-1 0-1,0 0 0,1 1 1,-1-1-1,0 0 1,0 1-1,0-1 0,1 1 1,3 4 93,0 0 0,0-1 1,-1 2-1,1-1 1,-1 0-1,0 1 0,3 10 1,-5-15-124,-1 1 1,0-1-1,1 0 0,-1 1 1,1-1-1,-1 1 0,1-1 0,-1 0 1,1 0-1,0 1 0,0-1 1,0 0-1,0 0 0,0 0 1,0 0-1,0 0 0,0 0 1,0 0-1,2 1 0,0-1-26,0 0 0,1 0-1,-1-1 1,0 1-1,1-1 1,-1 0 0,6 0-1,-7 0 9,25 0-301,-36 0-304,-41 0 267,-15 0-1641,63 0 1720,8 0 107,173 0 2174,-177 1-1378,-6 2-545,-7 2-218,3-3 18,-1 1 1,0-1-1,0 0 0,0-1 0,-16 1 0,21-2-78,10 0-547,72 0 1014,-74 0-173,-4 16 400,0-10-436,1-4-67,-1 0-1,1 0 1,-1 1 0,0-1-1,0 0 1,0 0 0,0 1-1,-1-1 1,1 0 0,-1 0-1,1 0 1,-1 0 0,0 0-1,0 0 1,1 0 0,-3 3-1,-35 11-3,20-7-5,-8 4-72,-46 16-1,41-18-155,-49 26 0,79-36 231,0-1 1,0 1-1,0-1 1,0 1-1,0 0 1,0-1-1,0 1 1,0 0-1,0 0 1,1-1-1,-1 1 1,0 0-1,1 0 1,-1 0-1,0 0 1,1 0-1,-1 0 1,1 0-1,-1 0 1,1 0-1,0 0 1,0 1-1,-1-1 1,1 0-1,0 0 1,0 2-1,0-1-104,21-3-442,37 0 0,-3 1 256,-11-6 195,-24 3 646,30-1 0,-48 4 638,-2 2-1160,0-1 1,0 1-1,0-1 0,0 0 0,0 1 1,-1-1-1,1 0 0,0 1 0,-1-1 1,1 0-1,-1 1 0,1-1 0,-1 0 1,0 0-1,0 0 0,1 0 0,-1 0 1,-2 2-1,-26 13 326,22-12-343,-5 1-22,-2 2-106,1-1 0,-2 0 0,1-2 0,-1 1-1,-18 2 1,0-2-682,31-5 753,1 0-1,0 0 1,-1 0 0,1 0 0,0 1-1,-1-1 1,1 0 0,0 1 0,-1-1-1,1 1 1,0-1 0,0 1 0,0 0-1,-1 0 1,1-1 0,0 1 0,0 0-1,0 0 1,-1 2 0,0-2 18,0 2-238,11-3-1053,106 0 3361,-112 0-1161,-3 1-847,0-1-1,1 1 1,-1 0-1,0 0 1,0 0 0,0-1-1,1 1 1,-1 0-1,0 0 1,0 0 0,0-1-1,0 1 1,0 0-1,-1 0 1,1 0 0,0 0-1,0-1 1,0 1-1,-1 0 1,1 0 0,0-1-1,-1 1 1,1 0-1,-1-1 1,1 1 0,-1 0-1,1-1 1,-1 1-1,1 0 1,-1-1 0,0 1-1,1-1 1,-1 1-1,0-1 1,-1 1 0,-1 0-41,0-1 1,0 1 0,-1-1 0,1 0 0,0 1 0,0-1-1,-4-1 1,-3 1 25,5 0-42,-1 0 0,1 0 0,-1 1 0,0 0 0,1 0 0,0 0 0,-1 1 0,1 0 0,0 0 0,-10 5 0,4-1-72,1-2-304,12-8-174,0 0 583,0 1 0,1 0-1,0 0 1,0 0 0,0 0 0,0 0 0,0 0 0,0 1 0,1 0-1,-1-1 1,1 1 0,-1 1 0,1-1 0,0 0 0,0 1 0,0 0-1,0 0 1,0 0 0,5 0 0,14-2 826,-1 0-1,31 2 1,-51 1-568,-10 0-27,-137 5-1027,136-4 492,-1-1 1,1 0-1,-14-2 1,21 2 253,0 0 1,0-1-1,0 1 1,1-1-1,-1 0 1,0 0-1,0 0 0,1 0 1,-1 0-1,0 0 1,1 0-1,-1 0 1,1-1-1,0 1 1,-1 0-1,0-3 1,0 1-66,2 2 97,0 1 1,0-1-1,0 1 0,0-1 1,0 1-1,0-1 0,-1 1 1,1-1-1,0 1 0,0 0 1,0-1-1,-1 1 0,1-1 0,0 1 1,-1 0-1,1-1 0,0 1 1,-1 0-1,1-1 0,-1 1 1,1 0-1,-1-1 0,1 1 1,0 0-1,-1 0 0,1 0 1,-1 0-1,1-1 0,-1 1 0,1 0 1,-1 0-1,1 0 0,-1 0 1,1 0-1,-1 0 0,0 0 1,-1 0 848,2-3-573,0-48-241,-6 79-1,5-22-136,-1-1-1,1 1 0,0 0 1,-1 11-1,2-16 117,0 0-1,1 0 1,-1-1 0,0 1-1,0 0 1,0-1-1,1 1 1,-1-1 0,0 1-1,1 0 1,-1-1 0,1 1-1,-1-1 1,0 1 0,1-1-1,-1 1 1,1-1 0,0 1-1,-1-1 1,1 1-1,-1-1 1,1 0 0,0 1-1,-1-1 1,1 0 0,0 0-1,-1 0 1,1 1 0,0-1-1,-1 0 1,1 0 0,0 0-1,0 0 1,31 0 452,-20-1-338,154 1 974,-160 0-1043,0 1 0,0-1 0,0-1 1,0 1-1,0-1 0,-1 0 0,1 0 0,0-1 0,0 1 0,-1-1 0,1-1 0,-1 1 0,0-1 0,0 0 0,0 0 0,0 0 0,0-1 0,0 0 0,4-5 0,-6 7-20,-1 0 0,1 1 0,0-1 0,0 0 0,1 1 0,-1-1 0,5 0 0,9-5 183,-15 6-53,-16 1-426,5 0 228,1 1 0,0 0 0,0 1 0,0 0 1,0 0-1,0 1 0,0-1 0,0 2 0,-10 5 1,7-3-64,-1-1 0,-18 6 0,27-10-45,8-2-291,1 0 348,-1 0 0,1 0-1,-1-1 1,1 0-1,-1 0 1,0-1-1,0 1 1,0-1 0,0 0-1,0 0 1,-1-1-1,6-4 1,1-1-6,11-8 63,-2 1 142,25-16 1,-39 29 62,0 0 0,0 0 0,0 0 0,0 0 1,0 1-1,0 0 0,0 1 0,1-1 0,-1 1 1,8 0-1,-14 1-164,1 0 0,0 1 1,0-1-1,-1 0 0,1 0 1,0 1-1,-1-1 0,1 1 1,0-1-1,-1 1 0,1-1 1,-1 1-1,1-1 0,-1 1 1,1-1-1,-1 1 0,1 0 1,-1-1-1,1 1 0,-1 0 1,0-1-1,0 1 0,1 0 1,-1 0-1,0-1 0,0 1 1,0 0-1,0 0 0,1-1 1,-1 1-1,0 0 0,-1 1 1,1 33-187,-1-24-48,3-20 260,0 0 0,0 1 0,0-1-1,1 1 1,0 0 0,1 0-1,0 0 1,0 0 0,1 1-1,0-1 1,0 1 0,1 0-1,0 1 1,13-12 0,-12 11 108,-6 5-103,0 1-1,0 0 0,0 0 1,0 0-1,0 0 0,0 0 1,1 0-1,-1 0 0,0 0 1,0 1-1,1-1 0,-1 0 1,1 1-1,1-1 0,-3 4 28,-1 3-81,1-1-1,-1 0 1,0 0-1,0 0 1,-1 0-1,0 0 1,0 0-1,0 0 1,0 0 0,-1 0-1,-3 5 1,4-9-266,2-17-934,0-1 1240,0 14 1295,0 9-1174,0 4-136,-1 28 4,0-36-25,1-1 0,0 1 0,-1 0 0,1-1 0,-1 1 0,0 0 0,1-1 0,-1 1 0,0-1 0,0 1 0,0-1 0,0 0 0,0 1 0,0-1 0,0 0 0,-1 0 0,1 1 0,0-1 0,-3 1 0,2-1-283,2-10-428,0-6 625,-1-3 21,1 0 0,1 0 0,1 0 0,0 1 0,6-22 0,1 18 141,-7 17 294,-2 8 107,-1 3-440,1 0 0,-1 0 0,-1 0 0,1 0 0,-1 0 0,0 0 0,-1 0 0,1-1 0,-2 1-1,1-1 1,0 0 0,-1 0 0,0 0 0,-1 0 0,-7 8 0,-25 37-71,14-23-129,21-27 101,1-7-30,1-133-178,0 136 654,0 6-214,0 6-136,0 1 0,-1-1 1,0 0-1,0 1 0,-5 11 1,5-17-36,-1 1 1,0-1 0,0 0 0,0 0 0,-1 0-1,1 0 1,-1 0 0,0 0 0,0-1 0,0 1-1,-1-1 1,-5 5 0,8-7-25,-1 0 1,1 0-1,0-1 0,-1 1 1,1 0-1,-1 0 0,0-1 1,1 1-1,-1-1 0,1 1 1,-1-1-1,0 0 0,1 0 1,-3 0-1,0-19-1553,0-2 1336,3 11 170,0 0-1,-1 0 1,0 0-1,-1 0 1,-6-15-1,7 21 1564,2 12-1307,-1 3-165,0 0 1,-1 0 0,-1 0-1,0-1 1,0 0 0,-1 1-1,0-1 1,-1 0 0,-7 11 0,0 2-254,11-25 217,1 1 0,-1-1 0,1 0 0,0 0 0,0 0 0,-1 0 1,1 0-1,0 0 0,1 0 0,-1 1 0,1-4 0,0-8-117,-14-178-683,13 188 2014,0 8-733,0-1-414,0 0 0,-1 0 0,1 0 0,-1 0 0,0 0 0,-2 4 0,-48 111 333,50-116-375,1-1-1,-1 1 1,0-1-1,1 1 1,-1-1 0,1 1-1,0 0 1,0-1-1,0 4 1,1-2-40,-1-1-92,0-10 1,0-98-1241,0 104 1374,-1 1 19,0 0-1,1 0 1,-1 0 0,0 0 0,1 1 0,-1-1-1,0 0 1,1 1 0,-1-1 0,0 0 0,1 1-1,-1-1 1,1 0 0,-1 1 0,1-1-1,-1 1 1,1-1 0,-1 1 0,1-1 0,0 1-1,-1-1 1,1 1 0,0 0 0,-1-1 0,1 1-1,0 0 1,0-1 0,-1 1 0,1 0 0,0-1-1,0 1 1,0 0 0,0-1 0,0 1-1,0 0 1,0-1 0,0 1 0,0 0 0,1-1-1,-1 2 1,-1 11 38,-13 19-56,7-17-69,6-14 30,0 0 0,1 0 0,-1 0 0,0-1-1,0 1 1,0 0 0,0 0 0,0-1 0,0 1 0,0 0 0,0-1-1,0 1 1,0-1 0,0 1 0,0-1 0,-1 0 0,1 1 0,0-1-1,0 0 1,0 0 0,-1 0 0,1 0 0,0 0 0,0 0-1,0 0 1,-1 0 0,1 0 0,-1-1 0,-4 0-56,5 1 60,0 0 0,0 0 0,0 0 0,0-1 0,0 1 0,0 0 0,0-1 0,0 1 0,0-1 0,0 1 1,0-1-1,0 0 0,0 1 0,0-1 0,0 0 0,1 1 0,-1-1 0,0 0 0,1 0 0,-1 0 0,0 0 0,1 0 1,-1 0-1,1 0 0,0 0 0,-1-1 0,-4-27 96,5 25 1299,0 9-1055,0-1-288,0 1 0,-1-1 0,1 0 1,-1 0-1,0 0 0,0 0 0,0 0 0,0 0 0,-1 0 0,1-1 0,-1 1 0,0 0 0,0-1 0,0 1 0,-5 4 0,2 0-12,-1 0 0,-8 18 0,11-16-144,4-23-44,-1-46-298,0 58 893,0 11 441,0 64-174,0-74-680,0 0 0,0 1-1,0-1 1,0 0 0,0 1-1,0-1 1,0 0 0,0 0-1,1 1 1,-1-1 0,0 0-1,0 0 1,0 1 0,0-1-1,1 0 1,-1 0 0,0 1-1,0-1 1,0 0 0,1 0-1,-1 0 1,0 1 0,0-1-1,1 0 1,-1 0 0,0 0-1,0 0 1,1 0 0,-1 0-1,0 1 1,1-1 0,-1 0-1,0 0 1,0 0 0,1 0-1,-1 0 1,0 0 0,1 0-1,-1 0 1,32 2 65,31-3-1,-30 1 60,-29 0-98,-1 0 0,0 0 0,0 0 0,0-1 0,0 1-1,0-1 1,0 0 0,0 0 0,0 0 0,0 0 0,0 0-1,0-1 1,0 0 0,4-3 0,11-6 67,3 2 22,-16 8-37,-1-1-1,0 1 0,0-1 0,0 0 1,-1 0-1,1-1 0,6-4 0,-3 3 50,7-4 72,-10 3-3806,-4-7-9146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8:57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9 2081,'-1'-1'22376,"1"1"-22275,0 0-1,0 0 1,0-1-1,0 1 0,0 0 1,0 0-1,0 0 1,0-1-1,0 1 1,0 0-1,0 0 1,0-1-1,0 1 0,0 0 1,0 0-1,0 0 1,0-1-1,0 1 1,0 0-1,0 0 1,0 0-1,0-1 0,0 1 1,0 0-1,0 0 1,0 0-1,0-1 1,1 1-1,-1 0 0,0 0 1,0 0-1,0 0 1,0 0-1,0-1 1,1 1-1,-1 0 1,0 0-1,0 0 0,0 0 1,1 0-1,-1 0 1,0 0-1,0 0 1,0 0-1,1-1 1,-1 1-1,0 0 0,0 0 1,0 0-1,1 0 1,-1 0-1,145 0 1808,-143 0-2042,-4 9-199,-12-1 173,-85 34-881,96-41 845,1 0 0,-1 0 0,0 0-1,0 0 1,1-1 0,-1 1 0,0-1 0,0 1-1,1-1 1,-1 0 0,0 0 0,-3-1 0,-2 0-388,6 1 330,3 0 238,-1-1-1,0 1 1,1-1-1,-1 1 0,1-1 1,-1 1-1,0 0 1,1-1-1,-1 1 1,1-1-1,0 1 1,-1 0-1,1 0 1,-1-1-1,1 1 1,-1 0-1,1 0 1,0 0-1,-1-1 0,1 1 1,-1 0-1,1 0 1,0 0-1,-1 0 1,1 0-1,1 1 1,25-1-252,-19 0 302,28 0 366,-34 0-227,-2 9-26,0 2-147,0 31-4682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8:58.2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 3121,'0'0'7284,"13"0"-401,25 0-3121,-16 0-1841,-9-6 880,-36 6-9124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3:32.46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15644 41 8564,'-35'1'22315,"10"1"-20427,-140 31-1888,89-16 0,39-11 0,-1-3 0,-45 0 0,-7 1 0,35-2 0,0-2 0,-1-3 0,1-2 0,-77-18 0,100 18 0,0 1 0,-46 1 0,0 0 0,-224 0 0,172 4 0,-682-1 0,474 7 0,258-7 0,-345-5 0,135-2 0,-15 5 0,170 2 0,-17-13 0,58 3 0,-223-11 0,-487 8 0,529 15 0,-26 5 0,-1-3 0,166-6 0,-466 2 0,321-9 0,18 9 0,-425 0 0,383 9 0,-949-9 0,975 11 0,-9 1 0,-112-5 0,369-7 0,-830-15 0,787 14 0,-13-1 0,50-2 0,-71-4 0,8 8 0,-346 13 0,160 1 0,207-12 0,-183 2 0,182 1 0,-115 3 0,-147-1 0,-35 10 0,345-15 0,-87 7 0,-65 4 0,-101 5 0,-6-14 0,153-6 0,-21 0 0,-205 5 0,338 1 0,51-1 0,98-2-958,-29-2-2518,-27-2-3689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3:34.95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5117 72 1201,'-2'0'29013,"-161"0"-26460,146-1-2553,1 0 0,0 0 0,0-2 0,-27-7 0,20 4 0,-42-12 0,38 10 0,-1 1 0,1 2 0,-37-4 0,-263 7 0,178 3 0,-1001-1 0,585 39 0,498-30 0,22-2 0,-63 1 0,-232-8 0,109 7 0,-148-7 0,195 7 0,180-7 0,-1 0 0,0 1 0,1 0 0,-1 0 0,1 0 0,-8 3 0,-2-3 0,-59-1 0,20 6 0,36-2 0,-33 0 0,-32-4 0,11 0 0,-37 0 0,12-7 0,-15 0 0,-8-5 0,-1 1 0,118 11 49,-1 0 0,0 0 0,0 0 0,0 0-1,1-1 1,-1 1 0,0-1 0,1 0 0,-1 0 0,0 0 0,1 0 0,-4-2 0,-17-7-1006,14 9-110,-1-1 0,0 1 0,-12 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3:38.51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11851 79 1281,'7'0'31374,"-143"1"-31262,113 1-112,-34 7 0,13 0 0,8-6 0,0-1 0,-41-4 0,13 1 0,17 2 0,12 0 0,-48-5 0,32-2 0,-69 0 0,-128 20 0,46-5 0,-9-16 0,99 3 0,83 0 0,7 0 0,-42 0 0,-696 4 0,585-11 0,33 0 0,16 3 0,-74-1 0,-720 9 0,-1112 0 0,1872-9 0,84 3 0,0 0 0,-108-4 0,5 3 0,-62 4 0,140 4 0,-353-7 0,-107 3 0,291 5 0,-2006-2 0,2081 8 0,-16 0 0,97-1 0,-8 0 0,-176 3 0,279-10 16,-123 2 365,115 0-1049,1 1 1,-48 11-1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8:34.0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23931,'7'0'8711,"149"1"-8586,-141 0-125,1 2 0,-1-1 0,-1 2 0,1 0 0,23 10 0,7 2 0,-19-10 0,1-2 0,-1 0 0,53-1 0,-25-2 0,313 6 0,97 5 0,-104 5 0,33-10 0,-244 3 0,-51-2 0,12-1 0,72 1 0,-77-1 0,6 0 0,-83-7 0,15-1 0,-1 2 0,65 11 0,68 15 0,-64-13 0,28 2 0,572-8 0,-561-8 0,-38 7 0,12 2 0,23-10 0,283 9 0,-263 2 0,-144-8 0,0 2 0,39 9 0,-42-7 0,1-2 0,21 2 0,-27-4 0,-1 0 0,0 1 0,0 0 0,0 1 0,0 1 0,24 11 0,-15-6 0,33 10 0,66 17 844,-91-38-5108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3:39.58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2777 123 2481,'55'0'29459,"-71"0"-28704,-184 0-707,-441 2-7,-8 22-58,383 2 17,-110 4 0,357-29 0,-202-2 0,161-3 0,-107-21 0,116 15 0,-70-17 0,82 12 0,33 11 0,7 1 0,0 3 0,0-1-13,0 0 0,1 0 0,-1 0 0,0 0 1,0 0-1,0 0 0,0 0 0,0-1 0,-1 1 0,1 0 0,0-1 1,0 1-1,-1 0 0,1-1 0,-1 1 0,1-3 0,7-16-256,-2 4-1423,0 1 1,16-28-1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3:45.85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14720 164 12886,'-42'-99'19174,"26"99"-18979,1 0-131,0 0 0,1 0 0,-1-2 0,0 1 0,0-2 0,1 0 0,-23-8 0,13 1-64,10 3 0,0 2 0,0 0 0,0 1 0,0 0 0,-23-3 0,-117 5 0,88 3 0,-165 16 0,54-1 0,-58-11 0,168-7 0,-98-16 0,108 11 0,-1 3 0,-79 5 0,45 0 0,-28-2 0,-155 3 0,178 9 0,60-6 0,-47 1 0,-1036-6 0,918 8 0,112-3 0,-14 3 0,-51 2 0,105-10 0,-338 5 0,247-2 0,-27 1 0,45-3 0,116 0 0,0-1 0,0 1 0,0 0 0,-14 4 0,-8 1 0,2-3 0,0-2 0,-29-1 0,-36 0 0,-163 6 0,115 3 0,-1409-9 0,1465 6 0,27 0 0,-138 5 0,67-6 0,24 0 0,62 0 0,20-2 0,-31 0 0,-110 6 0,-94 5 0,211-11 0,-68 12 0,17-2 0,35-5 0,40-4 0,-34 0 0,-422-4 0,368 9 0,79-9 0,16-1 0,0 1 0,1 0 0,-1 2 0,0-1 0,-17 6 0,4-1 0,1-2 0,-1 0 0,-51-1 0,-5 0 0,-109-1 0,32-1 0,-52 19 0,24-7 0,137-12 0,-307 2 0,203-4 0,97 1 0,-37 0 0,-141-16 0,-29-14 0,222 23 0,-61-1 0,-123 1 0,182 7 0,-216 9 0,5 9 0,42-5 0,-134 1 0,-466-14 0,544 7 0,6 12 165,2 1-989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3:51.17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14642 171 1441,'0'0'30872,"-9"0"-30463,-5 0-367,-6 1-40,-36-5-1,-178-7-1,172 10 0,12-1 0,0 3 0,-56 8 0,48-3 0,1-3 0,-71-4 0,45 0 0,-153 1 0,217 0 0,-36 8 0,36-5 0,-38 2 0,-342-5 0,263-12 0,33 2 0,-368 7 0,256 5 0,202-2 0,-62 0 0,0-2 0,-109-18 0,129 14 0,-1 1 0,-85 6 0,56 0 0,-370-1 0,251-9 0,66 9 0,96 0 0,3 0 0,12 0 0,13-2 0,1-7 0,-1 6 0,-41 3 0,-44-7 0,92 6 0,-11-1 0,1-1 0,-28-9 0,34 9 0,0 0 0,0 0 0,-1 1 0,1 0 0,-20 1 0,-257-5 0,-58 3 0,185 5 0,-466-2 0,433-10 0,-29 2 0,92 1 0,14 0 0,-26-1 0,52 1 0,3 0 0,-281-2 0,-150 9 0,367 9 0,42-9 0,-80 0 0,185 1 0,0-1 0,0 1 0,-1 0 0,2 0 0,-7 3 0,-20 2 0,-6-6 0,-55 8 0,32-4 0,38-4 0,-38 7 0,39-2 0,17-3 0,-1-1 0,1 0 0,-1 0 0,0 0 0,-6-1 0,-1 1 0,-1 0 0,-18 3 0,0 1 0,-77 14 0,91-16 0,-34 1 0,25-2 0,-6 0 0,23-2 0,1 0 0,-1 1 0,0 0 0,-9 3 0,7-1 0,1-1 0,-1 0 0,0-1 0,0 0 0,-18-1 0,15 0 0,12 0 0,-1 0 0,0 1 0,0-1 0,0 1 0,1-1 0,-1 1 0,-4 2 0,-13 3 0,-41 4 0,51-8 0,0-1 0,0 0 0,-1 0 0,1-1 0,-14-2 0,-16 0 0,-173 9 0,206-6 0,0-1 0,0 1 0,0 0 0,-12 4 0,-8 1 0,-65 4 0,71-8 0,-32 0 0,31-2 0,-36 5 0,36 0 0,8-2 0,0-1 0,0 0 0,-16 0 0,-202 4 0,-55 1 0,69-5 0,122-3 0,73 2 0,-35 6 0,35-3 0,-37 0 0,-63 4 0,-1 0 0,-149-8 0,249 1 0,0 1 0,-32 7 0,-15 1 0,-276 6 0,289-18 0,24 0 0,0 2 0,-48 6 0,60-2 0,-5 0 0,-37 2 0,-80 1 0,-146 3 0,228 0 0,2-1 0,-270 1 0,284-7 0,19 2 0,15-3 0,1 0 0,-24 0 0,-2-1 0,-52 6 0,55-4 0,-56-4 0,-11 2 0,-67 19 0,133-15 0,-46 1 0,18-2 0,-63-3 0,75-1 0,42 0 0,0 1 0,1 0 0,-1 1 0,-11 3 0,-19 2 0,-197 0 0,235-7-1,-1 0-48,6 0-160,32 0-1156,-23 0 916,293 0-9916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3:58.11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12291 49 17208,'-2'-14'13379,"-260"6"-11199,96 6-2180,87 3 0,3-1 0,-319-13 0,348 6 0,-1 3 0,1 2 0,-1 2 0,1 2 0,-49 9 0,55-6 0,0-1 0,-44-1 0,-9-1 0,67 0 0,-153 4 0,-8 1 0,-86 0 0,249-6 0,-1 1 0,-30 7 0,-18 2 0,4-5 0,-92 10 0,-10 0 0,2-1 0,40-3 0,-200-6 0,202-7 0,-645 1 0,741 1 0,-57 9 0,-4 1 0,-59-9 0,91-4 0,0 4 0,1 2 0,-69 13 0,96-12 0,0-1 0,0-2 0,-52-3 0,21-1 0,-182 8 0,154-5 0,-37 1 0,-82 8 0,16 2 0,-1469-12 0,1637-1 0,-1-2 0,-26-5 0,-21-2 0,-147 2 0,36 2 0,131 5 0,33 2 0,1-1 0,-23-4 0,-315-25 0,-5 29 0,157 1 0,-854-1 0,1036 0 0,-47 5 0,43-2 0,-63 3 0,79-6 0,-1 0 0,1 0 0,0 1 0,0 1 0,-1 0 0,-19 7 0,30-8 0,-1-1 0,0 1 0,0-1 0,0 1 0,0-1 0,-7-1 0,6 1 0,1-1 0,0 1 0,-1 0 0,1 1 0,-8 1 0,7-1 0,0 0 0,1 0 0,-1 0 0,0-1 0,-7 0 0,-26 3 0,-113 10 0,22-9 0,100-1 0,-112 6 0,61-10 0,11-1 0,-126 14 0,115-8 0,-12 2 0,70-3 0,-6 1 0,-49 2 0,-53-6 511,81 0-3388,355 0-8955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3:59.34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2617 0 9764,'-2'0'10005,"-394"0"-215,140 0-6582,91 5-3208,94-2 0,-67 14 0,50-5 0,-180 28 0,196-32 0,-86 8 0,0 4 0,46-4 0,2 1 0,25-3 0,-39 6 0,72-10 0,0-2 0,-61 0 0,86-7 0,1 1 0,-44 9 0,59-9 154,-3-1-17,-35-2-2087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4:03.69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14791 40 7363,'27'-6'24257,"-33"14"-23289,-12 4-923,-1-2 0,0 0-1,-38 13 1,36-16-45,0-2 0,-1 0 0,0-1 0,-23 1 0,12-4 0,-1-2 0,-49-6 0,50 3 0,-135-12 0,-122-7 0,156 16 0,-39-5 0,-132-13 0,2 22 0,222 3 0,57-2 0,-37-5 0,-5-2 0,-487 2 0,337 8 0,-191-1 0,215 0 0,176 0 0,-108 0 0,80 0 0,17-1 0,1 2 0,-1 1 0,-28 5 0,-183 31 0,-355 70 0,488-82 0,-199 24 0,170-38 0,-120 6 0,-155-18 0,355 1 0,0 2 0,-77 15 0,100-12 0,0-2 0,0-2 0,0-1 0,-34-2 0,7-1 0,-183 9 0,-496-7 0,736 0 0,-36 1 0,0-2 0,1-2 0,-57-11 0,-98-17 0,124 20 0,-1 2 0,-125 1 0,137 2 0,-88-13 0,-177 13 0,240 6 0,21-7 0,-45 3 0,-93-8 0,-45 4 0,-92 5 0,181 5 0,87 1 0,-70 12 0,-10 1 0,-48 3 0,154-15 0,-80-4 0,48-1 0,15 1 0,0 3 0,-87 15 0,121-13 0,-3 1 0,1-1 0,0-2 0,-36 1 0,-156 4 0,144-7 0,51-2 0,-39 4 0,20 3 0,-54 0 0,-333-6 0,354 8 0,19-1 0,-40 6 0,23-1 0,9-2 0,31-4 0,-36 2 0,39-6 0,-8-1 0,-54 10 0,-36 8 0,40-7 0,24-4 0,44-6 0,-1 1 0,-22 6 0,29-5 0,-1-1 0,0-1 0,0 0 0,-26-1 0,25-1 0,0 1 0,-19 3 0,-58 9 0,17-4 0,-85 21 0,76-16 0,-37 3 0,79-15 0,13-1 0,-44 6 0,-111 14 0,97-13 0,-135 13 0,110-16 0,6-1 0,1 7 0,-181 10 0,266-20 0,15 0 0,-1-1 0,0 0 0,0-1 0,-12-1 0,19 2 0,0 0 0,0 0 0,0-1 0,-1 1 0,1 0 0,0 0 0,0 0 0,0 0 0,-1 0 0,1-1 0,0 1 0,0 0 0,0 0 0,0 0 0,0-1 0,-1 1 0,1 0 0,0 0 0,0-1 0,0 1 0,0 0 0,0 0 0,0-1 0,0 1 0,0 0 0,0 0 0,0-1 0,0 1 0,0 0 0,0 0 0,0-1 0,0 1 0,0 0 0,0 0 0,0 0 0,1-1 0,6-36 0,-1 10-489,18-45 0,-19 60-221,1-1 0,1 1 0,0 0 0,9-12 1,66-48-8912,18 16-3395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4:04.73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3011 361 7123,'-32'13'17448,"1"-11"-14302,25-2-2690,0 0 1,0 0-1,0 0 1,0 1-1,1 0 1,-1 0-1,0 0 0,0 1 1,-9 3-1,-17 15 81,22-14-544,0 1 1,0-1 0,0-1-1,-1 0 1,0-1 0,0 1-1,-17 2 1,-19 2 6,-36 8 0,-1-4 0,-127 3 0,-266-30 0,214-15 0,-131-10 0,280 34 0,-125-10 0,107 3 0,-209-27 0,244 23 0,-123-29 0,217 44 0,0 0 0,0 0 0,0 0 0,0-1 0,0 1 0,0-1 0,0 0 0,0 0 0,1 0 0,-1 0 0,1-1 0,-1 1 0,1 0 0,-3-5 0,5 7 0,0 0 0,0 0 0,0-1 0,0 1 0,0 0 0,0-1 0,0 1 0,0 0 0,0-1 0,-1 1 0,1 0 0,0-1 0,1 1 0,-1 0 0,0-1 0,0 1 0,0 0 0,0-1 0,0 1 0,0 0 0,0 0 0,0-1 0,0 1 0,1 0 0,-1-1 0,0 1 0,0 0 0,0 0 0,1-1 0,-1 1 0,0 0 0,0 0 0,1 0 0,-1-1 0,0 1 0,1 0 0,-1 0 0,0 0 0,0 0 0,1 0 0,-1-1 0,0 1 0,1 0 0,-1 0 0,0 0 0,1 0 0,-1 0 0,2-1-1,4-2-258,-2 0 1,1-1-1,0 1 0,-1-1 1,1 0-1,-1 0 0,0-1 0,0 1 1,-1-1-1,7-10 0,91-180-13974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4:05.26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0 2081,'177'38'24811,"-163"-38"-24330,-1 0-802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8:36.6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25 10965,'91'-24'13888,"-38"24"-8018,-16 1-3826,-23-1-2044,-5-1 0,-1 1 0,1 0 0,0 1 0,-1 0 0,16 3 0,22 16 0,-31-12 0,0-2 0,17 6 0,110 33 0,-124-39 0,-1-1 0,1-1 0,0 0 0,0-2 0,32 2 0,-17-2 0,46 4 0,198 9 0,223 5 0,-109-1 0,356-17 0,-420-3 0,-262 0 0,121 4 0,-57 5 0,168 11 0,-141-2 0,83 6 0,23 8 0,-149-17 0,196-1 0,-183-11 0,311 21 0,-353-16 0,133 12 0,435 29 0,-396-34 0,65 13 0,446 29 0,207 30 0,-535-50 0,-208-18 0,-123-7 0,105 8 0,-182-18 0,22 3 0,79 15 0,-131-19 0,-1 0 0,0 0 0,1 0 0,-1 0 0,0 0 0,0 0 0,1 0 0,-1 0 0,0 0 0,0 0 0,1 0 0,-1 1 0,0-1 0,1 0 0,-1 0 0,0 0 0,0 0 0,0 1 0,1-1 0,-1 0 0,0 0 0,0 0 0,0 1 0,1-1 0,-1 0 0,0 0 0,0 1 0,0-1 0,0 0 0,0 0 0,0 1 0,0-1 0,0 0 0,1 1 0,-1-1 0,0 0 0,0 0 0,0 1 0,0-1 0,0 0 0,0 1 0,-1-1 0,1 0 0,0 18 655,0-18-670,0 0 0,0 0 0,0 1 0,0-1 1,0 0-1,0 0 0,-1 0 0,1 1 0,0-1 0,0 0 0,0 0 0,0 0 0,-1 0 1,1 1-1,0-1 0,0 0 0,0 0 0,-1 0 0,1 0 0,0 0 0,0 0 0,0 0 1,-1 0-1,1 0 0,0 0 0,0 1 0,0-1 0,-1 0 0,1 0 0,0 0 0,0 0 1,-1-1-1,1 1 0,0 0 0,0 0 0,-1 0 0,1 0 0,0 0 0,0 0 1,0 0-1,-1 0 0,1 0 0,0-1 0,-3-1-312,0 0-1,1 0 1,-1 0-1,1 0 1,0-1-1,-1 0 1,-1-2-1,-90-133-12771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8:50.77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465 225 4482,'2'-2'20076,"4"-5"-19614,1 1 0,0 1 0,0-1 0,1 1-1,0 0 1,0 1 0,0 0 0,0 0 0,10-3 0,19-9 415,-7 1-277,75-32 1006,-50 27-1521,1 3-1,0 2 1,1 2-1,1 3 1,99-5-1,-101 15-84,-18-2 0,0 3 0,0 1 0,0 1 0,50 13 0,-45-3 0,-2 3 0,1 1 0,44 27 0,-58-29 0,354 207 0,-360-208 0,1 1 0,31 29 0,-32-20 0,-2 2 0,0 0 0,-2 2 0,19 34 0,-22-33 0,-1 0 0,-1 1 0,-2 1 0,-1 0 0,10 53 0,-13-41 0,-2 1 0,-2 0 0,-5 76 0,1-101 0,-1 0 0,-2 1 0,0-1 0,0-1 0,-2 1 0,0-1 0,-2 0 0,-12 24 0,-14 18 0,-2-2 0,-82 97 0,74-104 0,-77 83 0,89-104 0,0 0 0,-44 28 0,46-37 0,0-3 0,-64 31 0,73-41 0,-1 0 0,-1-2 0,1 0 0,-1-2 0,-38 4 0,-2-5 0,0-2 0,1-4 0,-1-2 0,1-2 0,0-4 0,-110-33 0,101 22 0,6 2 0,-86-39 0,123 46 0,-17-7 0,2-2 0,1-1 0,-43-32 0,12-14 0,17 16 0,47 45 0,-58-55 0,8-12 0,27 38 0,20 26 0,1-1 0,1-1 0,0 0 0,1 0 0,0-1 0,1 0 0,-11-28 0,7 11 0,2 0 0,0-1 0,3-1 0,0 1 0,2-1 0,-1-54 0,6-71 0,0 151 0,-1 0 0,1 1 0,1-1 0,-1 0 0,1 1 0,0-1 0,1 1 0,0-1 0,0 1 0,0-1 0,0 1 0,1 0 0,0 0 0,1 0 0,-1 1 0,1-1 0,8-8 0,80-76 0,-85 84 0,1 0 0,0 1 0,0 0 0,0 0 0,1 1 0,-1 0 0,1 1 0,0-1 0,15-2 0,-9 2 0,4-2 0,0 1 0,1 1 0,0 1 0,0 1 0,26 0 0,209-4 0,-207 5 0,-1 2 0,1 2 0,-1 2 0,0 2 0,0 3 0,-1 1 0,0 2 0,-1 2 0,0 2 0,61 34 0,-81-37 0,16 8 0,49 36 0,-79-49 0,0-1 0,-1 2 0,0-1 0,0 1 0,-1 1 0,-1 0 0,1 0 0,12 25 0,-14-18 0,-1 1 0,0-1 0,-1 1 0,-1 1 0,-1-1 0,-1 1 0,0-1 0,-2 1 0,0 0 0,-1-1 0,-1 1 0,-5 20 0,3-29 0,0 0 0,0 0 0,-1-1 0,0 0 0,-1 0 0,0 0 0,0-1 0,-1 0 0,0 0 0,-1-1 0,0 1 0,0-2 0,-1 1 0,0-1 0,-1-1 0,-16 10 0,6-5 0,0-2 0,-1 0 0,1-1 0,-2-2 0,1 0 0,-1-1 0,-31 3 0,39-6 0,0-1 0,0-1 0,0 0 0,0-1 0,-1-1 0,2 0 0,-1-1 0,0-1 0,0 0 0,1 0 0,0-2 0,0 1 0,0-2 0,1 0 0,0 0 0,0-1 0,-19-17 0,16 6-287,14 18 212,1 0 0,0 1 1,0-1-1,-1 0 1,1 0-1,0 1 1,0-1-1,0 0 1,0 0-1,0 1 1,0-1-1,0 0 1,0 1-1,1-1 1,-1 0-1,0 0 1,0 1-1,0-1 0,1 0 1,-1 1-1,0-1 1,1 0-1,-1 1 1,1-1-1,-1 1 1,1-1-1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8:53.10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178 507 4562,'-2'-54'21445,"3"26"-19102,0 24-2168,-1 1 0,1-1 1,0 0-1,0 1 0,0-1 0,0 1 0,1-1 0,-1 1 1,1 0-1,0-1 0,0 1 0,4-5 0,15-11 316,0 1-1,2 1 0,41-25 0,6 2-445,2 4 0,1 3-1,141-44 1,-126 52-45,1 4 0,113-12 0,-126 25 0,-1 3 0,134 9 0,-156 3 0,0 2 0,-1 2 0,96 33 0,-124-35 0,0 2 0,-1 0 0,0 1 0,0 2 0,-1 0 0,-1 1 0,-1 2 0,0 0 0,-1 1 0,21 26 0,-24-23 0,-1 1 0,-1 1 0,-1 0 0,-1 1 0,-1 0 0,-1 1 0,-1 0 0,6 32 0,-8-23 0,-2 0 0,-2 0 0,-1 1 0,-1-1 0,-8 64 0,-1-48 0,-2 1 0,-3-1 0,-2-1 0,-1 0 0,-3-1 0,-2-1 0,-2-1 0,-44 65 0,44-79 0,-2 0 0,-1-1 0,-2-1 0,0-2 0,-2-1 0,-2-1 0,0-2 0,-56 33 0,36-30 0,0-2 0,-1-3 0,-2-1 0,0-4 0,-80 16 0,38-18 0,0-5 0,-100-1 0,13-15 0,148 2 0,1-2 0,1-1 0,-46-16 0,30 5 0,0-2 0,2-3 0,0-2 0,-62-43 0,94 55 0,0-1 0,0-1 0,2 0 0,0-1 0,0 0 0,2-1 0,0-1 0,1 0 0,-13-28 0,11 17 0,2 0 0,1-1 0,2 0 0,1-1 0,-6-47 0,12 54 0,0 0 0,1 0 0,1 0 0,1 0 0,2 1 0,0-1 0,2 1 0,0 0 0,1 0 0,2 0 0,0 1 0,2 1 0,0 0 0,23-32 0,51-48 0,-70 84 0,16-16 0,0 1 0,2 2 0,2 1 0,44-29 0,-55 44 0,0 1 0,1 0 0,0 2 0,0 1 0,1 1 0,1 2 0,46-9 0,-47 13 0,1 1 0,-1 1 0,1 1 0,-1 1 0,1 1 0,-1 2 0,0 0 0,0 2 0,0 1 0,43 18 0,-52-17 0,1 0 0,-1 2 0,0 0 0,-1 1 0,0 0 0,-1 1 0,-1 1 0,0 1 0,0 0 0,-1 1 0,-1 0 0,-1 1 0,0 0 0,14 27 0,-20-32 0,-1 0 0,1 1 0,-1-1 0,-1 1 0,0-1 0,-1 1 0,-1 0 0,1 0 0,-2 17 0,0-22 0,-1 1 0,0-1 0,-1 0 0,1 0 0,-1-1 0,-1 1 0,1 0 0,-1-1 0,-1 1 0,1-1 0,-1 0 0,0 0 0,0 0 0,-1-1 0,-8 10 0,0-5 160,0 1 1,-1-1-1,0-1 1,-29 14-1,28-16-2418,-32 10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8:54.26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13 466 9845,'34'-30'3815,"15"-10"-781,16-15 1015,2 2-1,76-44 1,-87 66-3404,2 3-1,1 2 1,1 2 0,1 3 0,83-16-1,-83 26-625,1 4-1,-1 2 0,83 4 1,-98 4-22,0 2 1,0 2-1,-1 2 1,0 1-1,51 20 1,-60-16 2,-1 1 0,0 2 0,-2 1 0,0 2 0,-1 1 0,-1 1 0,-1 2 0,-1 1 0,-1 2 0,45 54 0,-52-53 0,-2 2 0,-1-1 0,-2 2 0,0 0 0,-2 1 0,-2 1 0,-1 0 0,-1 0 0,-2 1 0,-1 0 0,-2 1 0,1 54 0,-6-69 0,-1 0 0,0 0 0,-2-1 0,0 1 0,-2-1 0,0 1 0,-1-1 0,-1-1 0,0 1 0,-2-1 0,0 0 0,-1-1 0,-1 0 0,-20 24 0,6-12 0,-2 0 0,-1-2 0,-2-1 0,0-1 0,-1-1 0,-2-2 0,0-2 0,-56 26 0,40-25 0,-1-2 0,-1-2 0,0-3 0,-1-2 0,-90 9 0,46-13 0,-160-8 0,204-4 0,1-2 0,-1-2 0,2-3 0,-79-26 0,94 23 0,1 0 0,0-3 0,1-1 0,1-1 0,0-2 0,2-1 0,0-1 0,2-1 0,1-2 0,1-1 0,-34-45 0,47 54 0,1 0 0,1 0 0,0-1 0,2 0 0,0-1 0,1 0 0,2 0 0,-1-1 0,2 0 0,1 0 0,1 0 0,1-1 0,0 1 0,2-1 0,0 1 0,2-1 0,3-22 0,1 23 0,0-1 0,2 1 0,0 1 0,1-1 0,1 2 0,1-1 0,0 1 0,2 1 0,26-30 0,-19 26 0,1 0 0,2 2 0,0 1 0,0 1 0,2 0 0,37-18 0,-42 26 0,0 0 0,1 2 0,1 0 0,-1 2 0,37-7 0,-41 11 0,0 1 0,0 0 0,0 1 0,0 1 0,0 0 0,-1 2 0,1 0 0,25 8 0,-7 2 0,-1 2 0,-1 1 0,62 41 0,-59-31 0,64 58 0,-85-70 0,-2 0 0,20 27 0,-28-34 0,0 1 0,-1-1 0,0 1 0,-1 0 0,1 1 0,2 10 0,-5-15 39,-1 0-1,1-1 1,-1 1-1,0 0 1,0-1-1,0 1 1,0 0 0,0-1-1,-1 1 1,0 0-1,0-1 1,0 1 0,0-1-1,0 1 1,-1-1-1,-3 6 1,4-6-330,-1-1 1,-21 16-2906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8:55.91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191 424 3842,'33'-85'16537,"-23"77"-15920,93-70 6846,-75 59-6546,2 1 0,0 1 0,50-19 0,-61 29-852,212-73 423,-193 70-470,0 1-1,1 3 0,0 0 1,49 1-1,-64 5-17,164 7 0,-163-4 0,0 2 0,0 0 0,-1 1 0,0 2 0,38 17 0,-41-15 0,0 2 0,-1 1 0,-1 1 0,0 0 0,-1 1 0,0 1 0,-2 1 0,0 0 0,0 1 0,-2 1 0,0 1 0,20 39 0,-19-29 0,-3 0 0,0 0 0,-2 1 0,-1 1 0,-1 0 0,-2 0 0,-2 1 0,2 61 0,-5-33 0,1-29 0,-2 1 0,-1 0 0,-10 58 0,3-65 0,-2 0 0,0 0 0,-2-1 0,0 0 0,-2-1 0,-24 31 0,27-41 0,-1-1 0,0 0 0,-1-1 0,0-1 0,-1 0 0,0-1 0,-1 0 0,0-1 0,0-1 0,-1 0 0,0-1 0,-32 9 0,-2-3 0,0-3 0,-1-1 0,-61 2 0,49-7 0,-1-2 0,0-3 0,1-3 0,0-2 0,-72-17 0,80 9 0,0-2 0,2-2 0,0-3 0,1-2 0,-70-42 0,96 48 0,2-1 0,0-1 0,1-1 0,0-1 0,2-1 0,1-1 0,1-1 0,0 0 0,-28-54 0,40 66 0,1-1 0,0 0 0,1-1 0,0 1 0,1-1 0,1 0 0,0 0 0,1-1 0,0 1 0,1 0 0,1-1 0,1 1 0,-1 0 0,2-1 0,0 1 0,1 0 0,1 0 0,0 0 0,0 1 0,8-16 0,0 5 0,0 0 0,1 1 0,2 1 0,27-34 0,-8 16 0,49-42 0,-37 41 0,2 2 0,74-46 0,-89 66 0,2 0 0,0 2 0,1 2 0,62-18 0,-44 22 0,0 2 0,0 3 0,73 1 0,-107 4 0,-1 0 0,0 2 0,1 0 0,-1 1 0,0 1 0,0 1 0,0 1 0,-1 0 0,1 1 0,-1 2 0,19 9 0,-11-2 0,-1 1 0,0 2 0,-1 0 0,0 1 0,-2 2 0,-1 0 0,0 2 0,-2 0 0,24 36 0,-32-41 0,-1 1 0,0 0 0,-1 1 0,-2 0 0,0 0 0,-1 1 0,-1 0 0,-1 0 0,-1 0 0,0 0 0,-2 1 0,-1-1 0,0 1 0,-5 26 0,1-26 0,0 0 0,-2 0 0,-1-1 0,-1 1 0,0-2 0,-2 1 0,0-1 0,-2-1 0,0 0 0,-1 0 0,-1-1 0,0-1 0,-1-1 0,-1 0 0,-1 0 0,0-2 0,-25 16 0,20-14 0,0-1 0,-1-2 0,-1 0 0,0-1 0,0-2 0,-1 0 0,-1-2 0,-34 7 0,22-10 0,0-2 0,0-2 0,0-1 0,0-2 0,1-1 0,-1-3 0,1 0 0,0-3 0,0-1 0,-42-18 0,54 17 0,2 0 0,-1-2 0,2 0 0,-1-2 0,-24-21 0,35 25 0,1 1 0,0-2 0,0 0 0,2 0 0,-1-1 0,2 0 0,-1 0 0,2-1 0,0 0 0,-5-16 0,7 15 21,1 1-1,0-1 1,1 0-1,1 0 1,0 0-1,1-27 1,1 33-475,1-1-1,1 1 1,-1 0 0,1 0-1,1 0 1,0 1 0,0-1-1,1 1 1,0-1-1,0 1 1,1 0 0,7-9-1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8:59.51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 1033 14727,'0'-3'2187,"0"-142"12161,0 104-12843,-1 14-1505,0 14 0,1-1 0,0 0 0,1 0 0,0 0 0,1 1 0,5-16 0,0 10 0,2 1 0,0 0 0,1 0 0,0 1 0,15-18 0,3 0 0,46-46 0,-21 34 0,96-66 0,-96 78 0,1 2 0,2 2 0,1 3 0,63-22 0,-40 23 0,2 4 0,128-20 0,-58 25 0,226 2 0,-296 18 0,1 4 0,-1 3 0,-1 4 0,135 39 0,-142-26 0,-2 2 0,-2 4 0,-1 3 0,98 65 0,-139-81 0,-2 0 0,0 2 0,-2 2 0,0 0 0,-2 1 0,0 1 0,-2 1 0,20 33 0,-25-33 0,-1 0 0,-2 0 0,0 1 0,-2 1 0,-1 0 0,-1 0 0,-2 1 0,0 0 0,1 36 0,-6-49 0,-1 0 0,-1 0 0,0 0 0,-1 0 0,-1 0 0,0 0 0,-1-1 0,-1 1 0,0-1 0,-10 20 0,4-18 0,0 1 0,0-1 0,-2-1 0,0 0 0,-1 0 0,-1-2 0,-31 26 0,18-20 0,-1 0 0,-1-2 0,-1-1 0,-44 18 0,23-16 0,-1-2 0,-62 12 0,-23-6 0,-174 6 0,197-21 0,0-6 0,-204-21 0,-125-76 0,404 83 0,-1-2 0,-69-33 0,92 37 0,0-1 0,0 0 0,1-1 0,0-1 0,1-1 0,1 0 0,-18-22 0,27 29 0,1 0 0,0 0 0,1 0 0,0-1 0,0 1 0,0-1 0,1 0 0,0 0 0,1-1 0,0 1 0,0 0 0,1-1 0,0 1 0,0-1 0,1 1 0,0-1 0,1 1 0,-1-1 0,2 1 0,-1-1 0,1 1 0,1 0 0,-1-1 0,1 1 0,1 1 0,0-1 0,0 0 0,7-10 0,-1 6 0,1 1 0,0 0 0,0 1 0,1 0 0,0 1 0,21-12 0,-10 8 0,0 1 0,1 1 0,36-10 0,-17 10 0,-1 1 0,2 3 0,-1 1 0,1 3 0,52 2 0,-1 6 0,134 24 0,43 24 0,-212-37 0,0 2 0,80 36 0,-135-52 0,-1-1 0,1 2 0,-1-1 0,0 0 0,0 1 0,0 0 0,0 0 0,-1 0 0,6 6 0,-7-6 0,-1 0 0,1 0 0,-1 0 0,0 0 0,0 0 0,-1 0 0,1 0 0,-1 0 0,1 1 0,-1-1 0,0 0 0,0 5 0,0-3-86,0-1 1,0 1-1,-1 0 0,0 0 0,0 0 1,0-1-1,0 1 0,0 0 0,-1-1 1,-3 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7:23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541 50 13846,'0'-10'2591,"0"9"-2036,1-1 1,-1 1 0,0-1 0,0 1-1,0 0 1,0-1 0,0 1 0,0-1-1,0 1 1,0-1 0,-1 1 0,1-1-1,0 1 1,-1 0 0,0-1 0,1 1-1,-1 0 1,0-1 0,1 1 0,-1 0-1,0 0 1,0-1 0,0 1 0,0 0-1,-2-1 1,1-2 1106,-7 95-1443,17 147-219,-6-211 0,11 680 0,-13-618 0,0-74 0,1-1 0,0 0 0,2 1 0,3 16 0,-5-30 0,0-5 0,0-14 0,-1-36 0,0 36 0,-1 16 0,1 1 0,0-1 0,0 0 0,0 1 0,1-1 0,-1 0 0,0 1 0,1-1 0,-1 0 0,1 1 0,-1-1 0,2-2 0,1 3 0,-1 0 0,0 0 0,1 0 0,-1 0 0,1 1 0,0-1 0,-1 1 0,1 0 0,-1 0 0,1 0 0,0 0 0,-1 0 0,4 1 0,243 21 0,5 25 0,-217-34 0,-37-13 0,0 0 0,1 0 0,-1 0 0,0 0 0,0 0 0,0 0 0,1 0 0,-1 0 0,0 0 0,0 0 0,0 0 0,1 0 0,-1 0 0,0 0 0,0 1 0,0-1 0,1 0 0,-1 0 0,0 0 0,0 0 0,0 0 0,0 0 0,0 1 0,1-1 0,-1 0 0,0 0 0,0 0 0,0 0 0,0 1 0,0-1 0,0 0 0,0 0 0,0 0 0,0 0 0,0 1 0,0-1 0,1 0 0,-1 0 0,0 0 0,0 1 0,0-1 0,0 0 0,-1 0 0,1 0 0,0 1 0,0-1 0,0 0 0,0 0 0,0 0 0,0 1 0,0-1 0,0 0 0,0 0 0,0 0 0,-1 0 0,1 1 0,0-1 0,0 0 0,0 0 0,0 0 0,0 0 0,-1 0 0,1 1 0,0-1 0,0 0 0,0 0 0,-1 0 0,-6 4 0,0 1 0,0 0 0,1 0 0,-1 1 0,1 0 0,0 0 0,1 0 0,-10 14 0,-11 12 0,-38 33 0,-9 10 0,34-29 0,2 2 0,2 1 0,-31 57 0,40-53 0,2 1 0,-20 66 0,44-119 0,0 0 0,-1 0 0,1 0 0,0 0 0,0 0 0,-1 0 0,1 0 0,0 0 0,-1 0 0,1 0 0,-1 0 0,1 0 0,-1 0 0,0 0 0,1 0 0,-1 0 0,0 0 0,0-1 0,0 1 0,1 0 0,-1-1 0,0 1 0,0-1 0,0 1 0,0-1 0,0 1 0,-1 0 0,-1-2 0,0 0 0,1 0 0,-1 0 0,1 0 0,-1 0 0,1-1 0,-1 1 0,1-1 0,0 0 0,0 1 0,0-1 0,-4-4 0,-21-25 0,1-1 0,1-1 0,-21-38 0,25 39 0,-68-99 0,2-6 0,56 94 0,-2 2 0,-50-49 0,49 59 0,21 20 0,1 0 0,1 0 0,0-1 0,-14-19 0,17 19 0,3 3 0,20 5 0,14 2 0,1 2 0,-1 1 0,41 6 0,-44-4 0,113 15 0,41 5 0,-87-19 0,-50-3 0,-1 2 0,58 10 0,-47 4 0,-50-15 0,-8 0 0,-18-1 0,8-1 0,-402 6 0,371-6 0,-37-1 0,64-2 0,17 2 0,7-1 0,45-4 0,96 3 0,-129 3 0,7 0 0,46-1 0,0 4 0,76 12 0,-125-11 0,35 10 0,-52-12 0,1 0 0,-1-1 0,1 2 0,-1-1 0,0 0 0,1 1 0,-1 0 0,-1 0 0,1 0 0,0 0 0,-1 1 0,5 4 0,-7-7 0,0 1 0,-1-1 0,1 0 0,0 1 0,0-1 0,-1 1 0,1-1 0,0 1 0,-1-1 0,0 1 0,1 0 0,-1-1 0,0 1 0,0-1 0,0 1 0,0 0 0,0-1 0,0 1 0,0 0 0,-1-1 0,1 1 0,0-1 0,-1 1 0,0-1 0,1 1 0,-1-1 0,0 1 0,1-1 0,-1 0 0,0 1 0,0-1 0,0 0 0,-1 0 0,1 0 0,-2 2 0,-7 0 0,0 0 0,-1-1 0,1-1 0,-21 1 0,-173 1 0,166-5 0,1-2 0,0-1 0,-39-12 0,58 13 0,1-2 0,0 0 0,0-1 0,-31-19 0,43 23 0,1 0 0,-1 0 0,1 0 0,0-1 0,0 0 0,0 0 0,1 0 0,-1 0 0,1 0 0,0-1 0,0 0 0,1 0 0,0 1 0,-1-1 0,1-1 0,1 1 0,-3-9 0,4 12 0,-1 0 0,1 0 0,0 0 0,0 0 0,0 0 0,0 0 0,0 0 0,0 0 0,0 0 0,0 0 0,1 0 0,-1 0 0,1 0 0,0 0 0,-1 1 0,1-1 0,0 0 0,2-2 0,-1 2 0,0 1 0,0-1 0,0 1 0,1-1 0,-1 1 0,1 0 0,-1 0 0,1 0 0,-1 0 0,1 1 0,-1-1 0,1 0 0,0 1 0,2 0 0,7-1 0,1 1 0,-1 0 0,0 1 0,0 0 0,0 1 0,0 0 0,0 1 0,0 0 0,0 1 0,-1 0 0,13 7 0,-4 0 0,0 0 0,-1 1 0,-1 1 0,0 1 0,19 18 0,-17-11 0,21 28 0,-29-34 0,5 5 0,-14-17 0,1 1 0,0 0 0,-1 0 0,0 0 0,0 0 0,0 1 0,0-1 0,-1 1 0,0-1 0,0 1 0,0 0 0,-1 0 0,1 0 0,-1 0 0,0 0 0,0 8 0,-1-12 0,0 1 0,0 0 0,0 0 0,0 0 0,0-1 0,-1 1 0,1 0 0,0 0 0,-1-1 0,0 1 0,1 0 0,-1-1 0,0 1 0,0-1 0,0 1 0,0-1 0,0 1 0,0-1 0,0 0 0,0 0 0,-1 1 0,-1 0 0,-1 0 0,-1 1 0,0-2 0,0 1 0,1 0 0,-1-1 0,0 0 0,-9 1 0,-1-1 0,0 0 0,0-1 0,0-1 0,0 0 0,1-1 0,-1-1 0,-14-4 0,-2-2 0,2-2 0,-33-15 0,17 3 0,2-2 0,1-2 0,-46-39 0,74 55 0,1-1 0,-20-21 0,18 9 0,14 24 0,1-1 0,0 1 0,-1-1 0,1 0 0,0 1 0,0-1 0,-1 0 0,1 1 0,0-1 0,0 1 0,0-1 0,0 0 0,0 1 0,0-1 0,0 0 0,0 1 0,0-1 0,0 0 0,0 1 0,1-1 0,-1 0 0,0 1 0,0-1 0,1 0 0,0 0 0,0 0 0,0 1 0,0-1 0,1 0 0,-1 1 0,0-1 0,0 1 0,0 0 0,0-1 0,0 1 0,1 0 0,-1 0 0,0 0 0,0 0 0,1 0 0,1 0 0,2 1 0,1-1 0,0 1 0,0 0 0,9 4 0,13 7 0,48 28 0,-76-40 0,0 0 0,30 16 0,-1 2 0,31 25 0,-15-2 0,-2 1 0,71 92 0,-112-131 0,0-1 0,0 1 0,-1 0 0,1-1 0,-1 1 0,1 0 0,-1 0 0,0 0 0,0 0 0,0 0 0,-1 0 0,1 0 0,-1 1 0,1 4 0,-1-7 0,0 0 0,0 0 0,0 0 0,1-1 0,-1 1 0,0 0 0,0 0 0,0-1 0,-1 1 0,1 0 0,0 0 0,0-1 0,0 1 0,-1 0 0,1 0 0,0-1 0,0 1 0,-1 0 0,1-1 0,-1 1 0,1 0 0,-1-1 0,1 1 0,-1-1 0,1 1 0,-1-1 0,1 1 0,-1-1 0,0 1 0,1-1 0,-1 0 0,0 1 0,1-1 0,-1 0 0,0 1 0,0-1 0,1 0 0,-1 0 0,0 0 0,0 0 0,0 0 0,0 0 0,-9 0 0,0-1 0,1 0 0,-1-1 0,0 0 0,1-1 0,0 0 0,0 0 0,0-1 0,0 0 0,-10-6 0,-90-59 0,108 69 0,-50-34 0,-90-68 0,125 88 0,0 0 0,1-1 0,1-1 0,1 0 0,-22-33 0,35 49 0,0-1 0,0 1 0,-1 0 0,1 0 0,0 0 0,0 0 0,0-1 0,-1 1 0,1 0 0,0 0 0,0 0 0,0-1 0,0 1 0,-1 0 0,1 0 0,0 0 0,0-1 0,0 1 0,0 0 0,0-1 0,0 1 0,0 0 0,0 0 0,0-1 0,0 1 0,0 0 0,0 0 0,0-1 0,0 1 0,0 0 0,0 0 0,0-1 0,0 1 0,0 0 0,0 0 0,0-1 0,1 1 0,-1 0 0,0 0 0,0-1 0,0 1 0,0 0 0,1 0 0,-1 0 0,0 0 0,0-1 0,0 1 0,1 0 0,-1 0 0,0 0 0,0 0 0,1 0 0,-1-1 0,0 1 0,0 0 0,1 0 0,-1 0 0,0 0 0,0 0 0,1 0 0,-1 0 0,0 0 0,0 0 0,1 0 0,-1 0 0,0 0 0,1 0 0,7 0 0,1 0 0,-1 0 0,13 2 0,29 7 0,-48-9 0,0 1 0,0-2 0,1 1 0,-1 0 0,0 0 0,0-1 0,0 1 0,0-1 0,0 1 0,0-1 0,0 0 0,0 0 0,0 0 0,0 0 0,0 0 0,0-1 0,-1 1 0,1 0 0,1-3 0,23-13 0,59-7 0,-57 15 0,83-21 0,-62 25 0,-1 1 0,65 4 0,-54 0 0,-23 0 0,-22-1 0,0 0 0,0 2 0,1 0 0,-1 0 0,26 7 0,-39-8 0,0 0 0,0 0 0,0 1 0,0-1 0,-1 0 0,1 1 0,0-1 0,0 0 0,-1 1 0,1-1 0,0 1 0,-1-1 0,1 1 0,0-1 0,-1 1 0,1 0 0,-1-1 0,1 1 0,-1 0 0,1 0 0,-1-1 0,0 1 0,1 1 0,-5 3 0,-14-3 0,-289-1 0,276-2 0,-251-19 0,158 10 0,112 8 0,12 1 0,0 1 0,0 0 0,0 0 0,-1 0 0,1 0 0,0 0 0,0 0 0,0 0 0,0 0 0,0 0 0,0 0 0,0 0 0,0-1 0,0 1 0,0 0 0,0 0 0,0 0 0,0 0 0,0 0 0,-1 0 0,1 0 0,0 0 0,0-1 0,0 1 0,0 0 0,0 0 0,0 0 0,0 0 0,0 0 0,0 0 0,1 0 0,-1-1 0,0 1 0,0 0 0,0 0 0,0 0 0,0 0 0,0 0 0,0 0 0,0 0 0,0 0 0,0 0 0,0-1 0,0 1 0,0 0 0,0 0 0,0 0 0,1 0 0,-1 0 0,0 0 0,0 0 0,0 0 0,0 0 0,4-3 0,-1 1 0,1 0 0,0 0 0,-1 0 0,1 1 0,0-1 0,0 1 0,7-1 0,42-6 0,-16 3 0,69-8 0,186 4 0,-267 9 0,62 3 0,-79-3 0,-1 1 0,0 0 0,1 1 0,-1 0 0,0 0 0,0 1 0,8 3 0,-7 0 0,-11-2 0,-3-2 0,1 0 0,-1 0 0,0-1 0,0 0 0,0 0 0,0-1 0,0 0 0,0 0 0,-11-1 0,-14 0 0,-5 1 0,-473-6 0,456 6 0,31 1 0,-29-4 0,40 1 0,13 0 0,28 0 0,205-3 0,-77-1 0,183 17 0,-287-4 0,-52-6 0,6 2 0,16 14 0,-8-15 0,9-2 0,0 2 0,-23-2 0,-1 0 0,0 0 0,1 1 0,-1-1 0,0 1 0,0-1 0,0 1 0,1-1 0,-1 1 0,0 0 0,0-1 0,0 1 0,0 0 0,0 0 0,0 0 0,0 0 0,0 0 0,-1 0 0,1 0 0,0 0 0,-1 0 0,1 1 0,1 1 0,-1 3 0,0 0 0,0-1 0,0 1 0,0 9 0,1 4 0,-1-6 0,1 0 0,-1 1 0,0-1 0,0 0 0,-2 1 0,0-1 0,0 0 0,-7 27 0,1-20 0,-1 0 0,-1-1 0,-1 0 0,0 0 0,-18 23 0,-70 74 0,92-109 0,0-1 0,0 1 0,1 0 0,0 0 0,1 0 0,-7 15 0,11-32 0,-1 1 0,1 1 0,1-1 0,0 1 0,2-13 0,39-106 0,-13 42 0,-21 58 0,1 1 0,0 0 0,2 0 0,1 1 0,24-37 0,-24 52 0,-12 10 0,0 1 0,1 0 0,-1-1 0,0 1 0,1-1 0,-1 1 0,0 0 0,0-1 0,1 1 0,-1 0 0,0-1 0,0 1 0,0 0 0,0-1 0,0 1 0,0 0 0,0-1 0,0 1 0,0 0 0,0-1 0,0 1 0,-1 0 0,1 0 0,0 7 0,-1 1 0,0-1 0,0 0 0,-1 0 0,0 1 0,0-1 0,-1 0 0,0-1 0,-1 1 0,-7 13 0,-4 1 0,-2 0 0,-21 22 0,5-5 0,-77 104 0,110-143 0,-7 10 0,0 0 0,1 0 0,1 1 0,-1 0 0,2 0 0,0 0 0,-3 12 0,0-13 0,23-37 0,71-159 0,-85 180 0,0 1 0,0 0 0,0 0 0,1 0 0,0 0 0,0 0 0,6-7 0,-9 12 0,0 1 0,1-1 0,-1 1 0,1 0 0,-1-1 0,0 1 0,1-1 0,-1 1 0,0 0 0,0-1 0,0 1 0,1 0 0,-1-1 0,0 1 0,0 0 0,0-1 0,0 1 0,0 0 0,0-1 0,0 2 0,0 34 0,0-20 0,0 11 0,-4 43 0,2-60 0,0-1 0,0 1 0,0-1 0,-1 0 0,-1 1 0,0-1 0,0-1 0,-10 17 0,-9 4 0,21-26 0,2-4 0,0 1 0,0 0 0,0 0 0,0 0 0,0 0 0,0-1 0,0 1 0,0 0 0,0 0 0,0 0 0,0 0 0,0-1 0,0 1 0,0 0 0,-1 0 0,1 0 0,0 0 0,0 0 0,0 0 0,0-1 0,0 1 0,0 0 0,0 0 0,-1 0 0,1 0 0,0 0 0,0 0 0,0 0 0,0 0 0,0-1 0,-1 1 0,1 0 0,0 0 0,0 0 0,0 0 0,0 0 0,-1 0 0,1 0 0,0 0 0,0 0 0,0 0 0,0 0 0,-1 0 0,1 0 0,0 0 0,0 0 0,0 1 0,0-1 0,-1 0 0,1 0 0,0 0 0,0 0 0,0 0 0,0 0 0,0 0 0,0 0 0,-1 1 0,1-1 0,0 0 0,0 0 0,0 0 0,0 0 0,0 0 0,0 0 0,0 1 0,0-1 0,-5-9 0,2 0 0,-1 0 0,1 0 0,1 0 0,-1-1 0,2 1 0,-1-1 0,1 0 0,1 1 0,1-15 0,-13-165 0,12 185 0,2 11 0,6 31 0,10 42 0,-11-53 0,-2-10 0,-1 0 0,-1 1 0,0 0 0,0 22 0,-3-39 0,0 1 0,1 0 0,-1-1 0,0 1 0,0 0 0,-1 0 0,1-1 0,0 1 0,-1 0 0,1-1 0,-1 1 0,1 0 0,-1-1 0,0 1 0,-1 2 0,1-4 0,1 0 0,-1 0 0,1 1 0,-1-1 0,1 0 0,-1 0 0,1 0 0,-1 0 0,1 0 0,-1 0 0,1 0 0,-1-1 0,1 1 0,-1 0 0,1 0 0,-1 0 0,1 0 0,-1-1 0,1 1 0,-1 0 0,1 0 0,0-1 0,-2 0 0,-20-20 0,-52-70 0,18-8 0,18 32 0,171 240 0,-124-162 0,-1-1 0,-1 1 0,0 1 0,0-1 0,-1 1 0,-1 0 0,6 16 0,-10-19 0,-7-12 0,-11-11 0,1-1 0,-20-23 0,-7-8 0,-155-130 0,175 160 0,23 16 0,0 0 0,0 0 0,0 0 0,-1-1 0,1 1 0,0 0 0,0 0 0,0 0 0,-1 0 0,1 0 0,0 0 0,0-1 0,-1 1 0,1 0 0,0 0 0,0 0 0,-1 0 0,1 0 0,0 0 0,0 0 0,-1 0 0,1 0 0,0 0 0,-1 0 0,1 0 0,0 0 0,0 1 0,-1-1 0,1 0 0,0 0 0,0 0 0,-1 0 0,1 0 0,0 0 0,0 1 0,0-1 0,-1 0 0,1 3 0,1 0 0,-1 0 0,1 0 0,-1 0 0,1 0 0,0 0 0,0 0 0,0-1 0,0 1 0,1 0 0,-1-1 0,1 1 0,2 3 0,124 160 0,-92-121 0,-12-14 0,-58-82 0,-58-65 0,69 88 0,-7-8 0,-55-62 0,60 74 0,21 18 0,7 6 0,10 9 0,26 38 0,-11-14 0,11 10 0,56 83 0,-16 7 0,-75-124 0,-3-8 0,-2-5 0,-3-11 0,-6-22 0,-40-132 0,47 162 0,0 0 0,1-1 0,0 1 0,0-1 0,0 0 0,1 0 0,0-12 0,1 19 0,0 0 0,0 0 0,0 0 0,0 0 0,0 0 0,0-1 0,0 1 0,0 0 0,0 0 0,1 0 0,-1 0 0,0 0 0,1 0 0,-1 0 0,1 0 0,-1 0 0,1 0 0,-1 0 0,1 0 0,0 0 0,0 0 0,1-1 0,3 1 0,0-1 0,0 1 0,0 0 0,1 1 0,-1 0 0,0-1 0,8 2 0,159-1 0,-171 0 0,1 0 0,0 0 0,-1 0 0,1 0 0,-1 0 0,1 0 0,0 1 0,-1-1 0,1 0 0,-1 1 0,1 0 0,-1-1 0,1 1 0,-1 0 0,1 0 0,-1-1 0,0 1 0,1 0 0,-1 0 0,0 1 0,0-1 0,0 0 0,0 0 0,1 3 0,0-1 0,-1 1 0,0 0 0,0-1 0,0 1 0,0 0 0,-1 0 0,0 0 0,0 7 0,1-10 0,-1 1 0,0-1 0,0 0 0,0 0 0,0 0 0,0 0 0,0 0 0,-1 1 0,1-1 0,0 0 0,0 0 0,-1 0 0,1 0 0,-1 0 0,1 0 0,-1 0 0,1 0 0,-2 2 0,-2-1 0,0 0 0,0-1 0,1 1 0,-1-1 0,0 0 0,0 0 0,-5 0 0,-7 3 0,0-1 0,-1-1 0,1 0 0,-1-2 0,1 0 0,-30-3 0,40 2 0,1 0 0,-1 0 0,1-1 0,0 0 0,-1 0 0,1 0 0,0 0 0,0-1 0,0 0 0,1 0 0,-1 0 0,1-1 0,0 1 0,-1-1 0,2 0 0,-1 0 0,0-1 0,1 1 0,0-1 0,0 1 0,0-1 0,1 0 0,-1 0 0,1-1 0,0 1 0,-2-11 0,2 5 0,0 0 0,1 0 0,0 0 0,1 0 0,0 0 0,1 0 0,0 0 0,3-14 0,-3 24 0,0 0 0,0-1 0,0 1 0,0 0 0,0 0 0,0 0 0,0 0 0,1 0 0,-1 0 0,0 0 0,1 0 0,-1 0 0,0 1 0,1-1 0,-1 1 0,1-1 0,-1 1 0,1-1 0,0 1 0,-1 0 0,1 0 0,-1 0 0,1 0 0,1 0 0,4 0 0,0 1 0,0-1 0,0 1 0,8 3 0,-7-1 0,0 0 0,-1 0 0,1 1 0,-1 0 0,0 1 0,-1-1 0,1 1 0,-1 1 0,0-1 0,0 1 0,0 0 0,-1 1 0,8 11 0,-3-3 0,-1 1 0,-1-1 0,0 1 0,-1 0 0,5 18 0,-10-27 0,0 0 0,-1 0 0,1-1 0,-2 1 0,1 0 0,-1 0 0,0 0 0,0 0 0,-1 0 0,1 0 0,-2 0 0,1 0 0,-1 0 0,0-1 0,-5 11 0,5-14 0,0 0 0,0 0 0,0 0 0,0 0 0,-1 0 0,1 0 0,-1-1 0,0 1 0,0-1 0,0 0 0,0 0 0,0 0 0,-1 0 0,1 0 0,0-1 0,-1 0 0,1 1 0,-1-1 0,0 0 0,1-1 0,-1 1 0,0-1 0,0 0 0,1 0 0,-1 0 0,0 0 0,-6-2 0,5 2 0,1-1 0,-1 0 0,1-1 0,-1 1 0,1-1 0,0 0 0,0 0 0,-1 0 0,1-1 0,1 0 0,-1 1 0,0-1 0,1 0 0,-5-5 0,3 1 0,-1-1 0,1 1 0,0-1 0,1 0 0,-6-15 0,5 11 0,1 0 0,1 0 0,0-1 0,1 1 0,0-1 0,1 0 0,1 0 0,0 1 0,2-17 0,-2 28 0,0-1 0,0 1 0,0-1 0,0 1 0,1-1 0,-1 1 0,1-1 0,-1 1 0,1-1 0,-1 1 0,1 0 0,0-1 0,0 1 0,-1 0 0,1-1 0,0 1 0,0 0 0,0 0 0,1 0 0,-1 0 0,0 0 0,3-1 0,-1 0 0,1 2 0,-1-1 0,0 0 0,1 1 0,0-1 0,-1 1 0,1 0 0,-1 0 0,1 0 0,-1 1 0,1-1 0,-1 1 0,1 0 0,-1 0 0,1 0 0,-1 1 0,0-1 0,0 1 0,1 0 0,-1-1 0,-1 1 0,6 5 0,7 22 0,-9-13 0,5 4 464,-9-18-743,0 1 0,-1 0 0,1 0 0,-1 1 0,1-1-1,-1 0 1,0 0 0,0 1 0,-1-1 0,1 5-1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00.18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7 50 15767,'17'-6'1849,"0"0"0,1 1 0,0 1 0,0 1 0,-1 1 0,29-1 0,33-3 794,-47 1-2138,2 1-120,55-1 0,-58 7-357,0 1 0,0 2 0,0 2-1,34 11 1,34 14-28,-3 5 0,-1 3 0,111 66 0,-167-82 0,-2 1 0,0 2 0,42 41 0,-59-48 0,-2 0 0,0 1 0,-1 1 0,-1 1 0,-1 1 0,15 30 0,-17-23 0,-1-1 0,-2 1 0,-1 1 0,7 46 0,-14-68 0,-1 1 0,1-1 0,-2 1 0,1 0 0,-2-1 0,1 1 0,-1-1 0,-1 1 0,0-1 0,0 1 0,-1-1 0,-5 12 0,3-13 0,-1-1 0,0 0 0,0 0 0,0-1 0,-1 1 0,0-1 0,0-1 0,-1 1 0,0-1 0,0-1 0,-16 9 0,5-4 0,-1 0 0,0-2 0,0 0 0,-1-1 0,0-1 0,-25 3 0,3-3 0,0-2 0,0-2 0,-65-5 0,38-3 0,1-3 0,-95-25 0,109 18 0,1-3 0,1-2 0,-54-30 0,72 32 0,1-1 0,0-2 0,-49-42 0,66 49 0,1-2 0,0 0 0,2 0 0,0-2 0,0 0 0,2 0 0,-15-33 0,15 24 0,2 0 0,0-1 0,2 0 0,-7-51 0,13 62 0,0 1 0,1-1 0,1 1 0,1 0 0,0-1 0,1 1 0,1 0 0,1 0 0,8-25 0,-8 34 0,0 0 0,0 0 0,1 0 0,-1 1 0,2 0 0,-1 0 0,1 0 0,0 1 0,1-1 0,-1 1 0,1 1 0,0 0 0,1 0 0,-1 0 0,1 1 0,0 0 0,11-4 0,4 1 0,1 0 0,0 2 0,1 0 0,-1 2 0,31 0 0,-4 1 0,0 3 0,0 2 0,60 11 0,215 70-3954,-39 16-15815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00.86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1206 511 19929,'0'-12'445,"1"-1"0,1 1 0,0 0 0,0-1 0,1 1 0,1 0 0,0 1 0,1-1 0,0 1 0,1-1 0,0 1 0,0 1 0,1 0 0,1 0 0,0 0 0,0 1 0,1 0 0,0 0 0,0 1 0,1 0 0,0 1 0,1 0 0,13-6 0,-13 7-229,1 1 0,-1 1 0,1 0-1,0 1 1,1 0 0,-1 1 0,0 0-1,1 1 1,16 0 0,-13 3-216,0 0 0,1 0 0,-1 2 0,0 0 0,0 1 0,-1 0 0,1 1 0,-1 1 0,-1 0 0,1 2 0,-1-1 0,-1 2 0,1 0 0,19 19 0,-14-10 0,-1 1 0,-1 0 0,-1 1 0,0 1 0,-2 0 0,-1 1 0,0 1 0,15 41 0,-21-42 0,0 1 0,-2-1 0,0 1 0,-2 0 0,1 45 0,-3-58 0,-1 0 0,-1 1 0,0-1 0,0 0 0,-1 0 0,-1 0 0,0 0 0,0 0 0,-1-1 0,-1 1 0,0-1 0,0 0 0,-11 15 0,6-14 0,-1 0 0,0-1 0,0-1 0,-1 0 0,0 0 0,-1-1 0,1-1 0,-2 0 0,1-1 0,-28 9 0,-19 4 0,-1-3 0,-1-3 0,0-2 0,0-3 0,-85 0 0,76-8 0,1-3 0,0-3 0,1-3 0,-134-36 0,148 26 0,1-2 0,1-2 0,1-3 0,1-2 0,2-2 0,0-3 0,-51-45 0,74 57 0,1-2 0,1-1 0,1 0 0,-20-30 0,32 39 0,2-1 0,0 0 0,1 0 0,1-1 0,0 0 0,1 0 0,1-1 0,1 0 0,-3-24 0,4 18 0,2 1 0,0-1 0,2 0 0,1 1 0,0-1 0,2 1 0,8-28 0,-8 38 0,0 0 0,0 1 0,2 0 0,-1 0 0,2 0 0,-1 1 0,2 0 0,-1 0 0,2 0 0,-1 1 0,1 1 0,1-1 0,0 2 0,0-1 0,12-6 0,-7 7 0,1 1 0,0 0 0,0 1 0,1 1 0,-1 1 0,1 0 0,0 2 0,1-1 0,21 1 0,-8 1 0,-1 1 0,1 2 0,-1 1 0,0 1 0,0 1 0,0 2 0,0 1 0,-1 1 0,-1 2 0,0 0 0,0 2 0,-1 1 0,-1 2 0,0 0 0,-1 2 0,-1 0 0,-1 2 0,0 1 0,-2 0 0,0 2 0,-2 0 0,28 43 0,-33-42 0,-1 0 0,0 1 0,-2 0 0,-1 1 0,-1 1 0,10 51 0,-18-70 0,0 0 0,0 0 0,-1 1 0,0-1 0,-1 0 0,0 0 0,0 1 0,-5 13 0,4-16 0,0-1 0,0 1 0,-1-1 0,0 0 0,0 0 0,0 0 0,-1-1 0,0 1 0,0-1 0,-5 5 0,-2-1 0,0-1 0,0 0 0,-1-1 0,1-1 0,-1 1 0,0-2 0,-1 0 0,1 0 0,-19 2 0,-1-1 0,1-1 0,-1-2 0,0 0 0,-57-7 0,41-1-158,0-2 0,1-2 0,0-2 0,1-3 0,0-1 0,2-2 0,0-3 0,1-1 1,-76-52-1,40 12-3791,-81-86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01.85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1094 1 21930,'106'2'2274,"134"20"1,-121-5-297,0 5 1,178 58 0,-233-59-1891,-2 3 0,-1 2 0,58 35 0,-70-30-88,-1 2 0,-1 3 0,-2 1 0,48 53 0,-65-61 0,-2 2 0,-1 1 0,-1 1 0,-2 1 0,23 48 0,-32-52 0,-1 0 0,-2 0 0,-1 1 0,-1 0 0,-1 0 0,3 65 0,-8-70 0,-2-1 0,0 1 0,-2 0 0,-1-1 0,-1 0 0,-1 1 0,-14 38 0,12-46 0,-2 0 0,0 0 0,-1-1 0,-1-1 0,0 1 0,-1-2 0,-1 1 0,-1-2 0,0 0 0,0 0 0,-24 15 0,-2-3 0,-1-1 0,-1-1 0,-1-3 0,-1-2 0,-70 21 0,11-11 0,-2-5 0,-130 13 0,113-27 0,0-4 0,-1-6 0,0-6 0,-213-36 0,243 22 0,-127-44 0,174 48 0,0-2 0,-61-34 0,91 42 0,0 0 0,1-1 0,0-1 0,1 0 0,0-1 0,1 0 0,1-1 0,-17-23 0,23 26 0,-1 1 0,2-1 0,-1-1 0,2 1 0,-1-1 0,2 0 0,-1 0 0,2 0 0,-1 0 0,2 0 0,0-1 0,0 1 0,2-22 0,2 15 0,1 1 0,0 0 0,1 0 0,1 0 0,0 1 0,2-1 0,16-26 0,-4 11 0,2 1 0,2 1 0,1 1 0,1 1 0,1 2 0,2 0 0,0 2 0,2 1 0,1 2 0,0 1 0,2 1 0,59-25 0,-53 29 0,0 2 0,1 2 0,1 1 0,-1 2 0,1 2 0,1 2 0,-1 1 0,1 3 0,0 1 0,0 2 0,67 13 0,-67-5 0,-1 1 0,-1 3 0,0 1 0,-1 2 0,-1 2 0,52 32 0,-41-17 0,-1 1 0,-3 3 0,0 2 0,46 53 0,-55-50 0,-1 1 0,-3 1 0,-1 2 0,-2 1 0,24 56 0,-38-68 0,-2 0 0,-1 1 0,-2 0 0,-2 1 0,-1 0 0,-2 1 0,-1-1 0,-2 49 0,-3-61 0,-1 1 0,-2-1 0,-1 0 0,-1-1 0,-1 1 0,-1-1 0,-1 0 0,-1-1 0,-1 1 0,-2-2 0,-14 24 0,15-33 0,-1 0 0,0-1 0,-1 0 0,0-1 0,-1 0 0,0-1 0,-1-1 0,0 0 0,-1-1 0,0-1 0,-1 0 0,1-1 0,-32 8 0,0-3 0,0-2 0,-1-2 0,0-3 0,-72 0 0,21-6 0,-188-27 0,-173-78 0,334 67 0,-185-84 0,262 98 0,-69-45 0,96 54 0,2 0 0,0-1 0,-34-37 0,47 45 0,0 0 0,0-1 0,1 0 0,0-1 0,1 1 0,0-1 0,1 0 0,1-1 0,-1 0 0,2 1 0,-1-1 0,2 0 0,0 0 0,0-1 0,1 1 0,0-16 0,3 16 0,0 1 0,0 0 0,1 0 0,0 0 0,1 1 0,0-1 0,1 1 0,0 0 0,0 0 0,1 0 0,1 1 0,0 0 0,0 0 0,0 0 0,1 1 0,1 0 0,11-8 0,4 0 0,-1 1 0,2 1 0,-1 1 0,2 1 0,0 2 0,0 0 0,44-9 0,-18 8 0,0 3 0,1 2 0,0 2 0,0 2 0,0 3 0,98 13 0,-91-3 0,-1 2 0,-1 2 0,0 3 0,-1 3 0,88 45 0,-13 11 0,-45-25 0,-17-13-121,-23-14-2035,47 35-1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22.17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3144 1215 32495,'0'0'152,"-18"5"-51,-38 9-89,-95 11-1,-70-7-13,98-9 0,-164 10 2,-117-10 0,142-6 0,-25 8 0,54-8 0,-46-3 0,232 0 0,-1-2 0,-49-10 0,71 8 0,1-1 0,-1 2 0,-37-1 0,62 4 0,1 0 0,-1 0 0,1 0 0,0 0 0,-1 0 0,1 1 0,-1-1 0,1 0 0,-1 0 0,1 0 0,0 0 0,-1-1 0,1 1 0,-1 0 0,1 0 0,-1 0 0,1 0 0,0 0 0,-1 0 0,1-1 0,-1 1 0,1 0 0,0 0 0,-1-1 0,1 1 0,0 0 0,0 0 0,-1-1 0,1 1 0,0 0 0,-1-1 0,1 1 0,0-1 0,0 1 0,0 0 0,-1-1 0,1 1 0,0-1 0,1-2 0,1 1 0,-1 0 0,1 0 0,-1 0 0,1 0 0,0 0 0,0 0 0,-1 0 0,2 1 0,-1-1 0,4-2 0,58-45 0,76-75 0,35-51 0,-20 27 0,308-224 0,-392 324 0,-42 31 0,-1-1 0,-1-2 0,-1-1 0,34-35 0,-56 52 0,0-1 0,-1 0 0,0 0 0,1-1 0,-1 1 0,-1 0 0,1-1 0,2-9 0,2-5 0,0 14 0,-22 14 0,-138 92 0,21-14 0,-178 123 0,267-179 0,-82 57 0,-99 40 0,101-60 0,31-17 0,-130 83 0,179-103 0,37-27 0,5-3 0,0 0 0,0 1 0,0-1 0,1 0 0,-1 1 0,0-1 0,0 1 0,1-1 0,-1 1 0,0-1 0,1 1 0,-1 0 0,0-1 0,1 1 0,-1 0 0,1-1 0,-1 1 0,1 0 0,-1 0 0,1-1 0,0 1 0,-1 0 0,1 1 0,1 3 0,1-1 0,0 0 0,0 0 0,0 0 0,0 0 0,0 0 0,1 0 0,0 0 0,0-1 0,7 7 0,150 160 0,61 69 0,203 340 0,-405-551 0,119 166 0,-40-58 0,-89-124 0,4 3 0,-1 1 0,0 1 0,16 32 0,-39-68 0,0 1 0,-1 0 0,-26-29 0,-81-81 0,43 54 0,-149-111 0,-228-92 0,407 251 0,7 4 0,0-1 0,2-2 0,2-1 0,-34-31 0,65 52 0,-28-30 0,30 32 0,0 0 0,1 1 0,0-1 0,0 0 0,0 0 0,0 0 0,0 0 0,0 0 0,1 0 0,-1 0 0,1-6 0,0 8 0,0-1 0,0 1 0,0-1 0,0 0 0,0 1 0,0-1 0,1 1 0,-1-1 0,0 1 0,1-1 0,1-2 0,18-13 0,-3 5 0,91-64 0,62-31 0,39-50 0,18-45 0,391-454 0,-569 593 0,60-100 0,-72 105 0,-21 34 0,-16 19 0,-9 11 0,-54 62 0,-5 5 0,-3-4 0,-4-3 0,-2-3 0,-116 72 0,-349 173 0,108-67 0,386-213 0,11-8 0,2 2 0,-51 40 0,81-58 0,1-1 0,0 1 0,0 0 0,0 0 0,1 0 0,-5 8 0,7-10 0,0-1 0,1 1 0,-1 0 0,1 0 0,0 0 0,-1-1 0,1 1 0,0 0 0,0 0 0,0 0 0,0 0 0,1-1 0,-1 1 0,0 0 0,1 0 0,-1-1 0,1 1 0,0 0 0,-1 0 0,1-1 0,2 4 0,6 9 0,1-1 0,0 0 0,17 16 0,105 99 0,348 330 0,-77-35 0,-339-345 0,62 71 0,-114-135 0,0 1 0,-1 0 0,0 0 0,14 30 0,-24-45 0,-1 1 0,1 0 0,-1 0 0,1 0 0,-1 0 0,1 0 0,0-1 0,0 1 0,-1 0 0,1 0 0,0-1 0,0 1 0,0-1 0,0 1 0,0-1 0,0 1 0,0-1 0,0 0 0,0 1 0,0-1 0,0 0 0,0 0 0,0 1 0,0-1 0,0 0 0,2-1 0,32 2-998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34.49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5570 157 16648,'0'29'2654,"0"88"1335,0-88 106,0-58-1094,0-88-1221,0 92-1394,-2 21-231,-366 4-96,363 0-59,-263-6 0,197 5 0,-21-2 0,58-3 0,19 4 0,1-1 0,-24 1 0,-219 2 0,50-7 0,-75-8 0,248 13 0,-40 2 0,46 2 0,0-2 0,-31-4 0,18-5 0,27 6 0,0 0 0,1 0 0,-1 2 0,-16-1 0,-135 2 0,13-13 0,51 2 0,34 3 0,44 5 0,-41-1 0,-1000 4 0,1036-1 0,-30-6 0,32 4 0,-28 0 0,-871 3 0,794-9 0,9 1 0,-50 8 0,111-1 0,-62-9 0,91 7 0,0 1 0,-34 3 0,-35 0 0,165-1 260,11 0-6950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37.79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29 20890,'39'-28'11090,"-38"30"-11022,0 1-1,0 0 1,0 0-1,-1 0 1,1 0 0,-1 0-1,0 0 1,0 0 0,0 6-1,2 33 44,8 15-111,3 113 0,-13 1357 0,-7-1315 0,0-26 0,7-158 0,-5-37 448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38.46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1710 0 27773,'-9'0'4575,"6"0"-4550,1 1 0,-1-1-1,0 1 1,0-1 0,0 1-1,0 0 1,0 0 0,0 0-1,1 1 1,-1-1 0,1 0-1,-1 1 1,1 0 0,-1 0 0,1 0-1,0 0 1,0 0 0,0 0-1,0 0 1,-2 4 0,-4 5-46,2 1 0,-1 0-1,-6 17 1,6-11 6,-85 196 15,-36 92 0,61-73 0,49-142 0,-3-20 0,14-22 0,6-38 0,0-1 0,-1 1 0,-5 19 0,6-28 0,1-1 0,-1 1 0,0-1 0,1 1 0,-1-1 0,0 0 0,0 1 0,0-1 0,0 0 0,0 0 0,0 1 0,0-1 0,-2 1 0,1-2 0,0 1 0,0-1 0,0 0 0,0 1 0,0-1 0,-1 0 0,1-1 0,0 1 0,0 0 0,0 0 0,0-1 0,0 1 0,0-1 0,0 0 0,0 0 0,1 0 0,-1 1 0,0-2 0,0 1 0,-2-2 0,2 2 0,-22-15 0,1-1 0,1 0 0,0-2 0,2-1 0,-22-25 0,-10-9 0,-69-62 0,-251-185 0,317 262 0,-276-186 0,319 216 0,0 1 0,-13-13 0,-2-1 0,-3-2 0,20 21-796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42.67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5879 21290,'3'-2'2081,"21"-13"-133,-7 6-1028,5-7 35,-1 0 0,-1-1 1,-1-1-1,27-31 0,14-14 183,3 8-703,3-4-256,-25 12-179,3 12 0,-35 30 0,-1-1 0,1 0 0,-2 0 0,1-1 0,-1 0 0,0-1 0,0 1 0,-1-1 0,9-14 0,-11 6 0,0 1 0,0-1 0,-2 0 0,0 0 0,0-32 0,-3 21 0,0 15 0,1 0 0,1 0 0,-1-1 0,2 1 0,0 0 0,0 0 0,1 0 0,7-18 0,-2 12 0,-3 8 0,-1-1 0,0 1 0,0-1 0,-1 0 0,0 0 0,-1-1 0,2-19 0,-2-35 0,18-102 0,-17 148 0,2-58 0,-1 59 0,-2 11 0,0 1 0,-1-1 0,1-14 0,-1 10 0,0-1 0,0 0 0,2 1 0,4-19 0,-3 18 0,-1-1 0,0 1 0,-1-1 0,1-22 0,-5 6 0,1 18 0,1 0 0,0 1 0,1-1 0,0 0 0,4-18 0,14-33 0,-17 55 0,0-1 0,-1 0 0,0 0 0,0 0 0,-1 0 0,-1-15 0,-1-9 0,1-29 0,0 9 0,6-59 0,2 44 0,-3-1 0,-6-105 0,-10-15 0,13 147 0,0 21 0,-1 0 0,-4-35 0,-1 30 0,-15-50 0,8 35 0,10 6 0,2 18 0,1 6 0,-1 0 0,-1 0 0,0 0 0,-3-14 0,-3-3 0,3 12 0,0 1 0,1 0 0,1-1 0,-1-24 0,3-18 0,3-89 0,1 89 0,1 2 0,13-70 0,76-260 0,-80 336 0,25-100 0,-18 52 0,9 5 0,-17 9 0,-8 69 0,11-28 0,-6 21 0,2-8 0,4-11 0,26-47 0,0 14 0,84-132 0,-91 160 0,-10 15 0,34-59 0,-48 69 0,1-1 0,23-33 0,-1 14 0,-14 10 0,-16 24 0,0 1 0,1 0 0,-1-1 0,1 2 0,0-1 0,10-9 0,67-40 0,-52 36 0,31-25 0,92-108 0,-106 102 0,71-61 0,-97 93 0,-1-2 0,18-22 0,-18 20 0,31-28 0,13 8 0,-60 38 0,0 1 0,0 1 0,1-1 0,-1 0 0,1 1 0,0 0 0,-1 0 0,1 0 0,0 1 0,7-2 0,5 1 0,-1 1 0,19 1 0,-29 0 0,69 0 0,121 0 0,-186 0 0,1 1 0,-1 1 0,0 0 0,1 0 0,-1 1 0,16 7 0,-25-10 0,17 8 0,0 0 0,-1 1 0,0 0 0,24 20 0,27 17 0,-43-31 0,244 157 0,-213-134 0,-30-22 0,-2 1 0,24 20 0,-25-16 0,-1 0 0,-1 2 0,-1 0 0,-1 1 0,20 35 0,-9-12 0,-13-28 0,-12-13 0,1 0 0,-1 1 0,0-1 0,-1 1 0,1 0 0,4 11 0,5 11 0,2-1 0,32 42 0,-24-38 0,34 65 0,6 27 0,-58-110 0,-2 1 0,1-1 0,-2 1 0,0 0 0,1 27 0,1-1 0,-2-15 0,-2 0 0,-1 36 0,-1-14 0,-11 75 0,7-83 0,0-9 0,-14 45 0,10-44 0,-8 53 0,14-52 0,2-16 0,-1 0 0,0 0 0,-8 26 0,4-26 0,-1 3 0,1 0 0,0 1 0,-4 32 0,-19 194 0,-11 69 0,34-245 0,-2-36 0,3-11 0,1-1 0,-2 46 0,-2 45 0,2-15 0,6-38 0,2-26 0,-3 0 0,0 0 0,-13 64 0,9-77 0,2 0 0,0 1 0,0 26 0,2-31 0,0 0 0,-2-1 0,-4 20 0,-6 39 0,10 77 0,4-105 0,-2 6 0,4 82 0,0-120 0,0 0 0,1 0 0,1 0 0,7 17 0,-7-19 0,0 1 0,0 0 0,4 25 0,9 105 0,-14-126 0,13 40 0,-1-1 0,-15-51 0,1 1 0,0-1 0,0 0 0,1 0 0,0 0 0,0 0 0,1 0 0,7 10 0,-6-10 0,-1 1 0,1 0 0,-1 0 0,4 13 0,2 10 0,1 0 0,18 36 0,-13-33 0,16 49 0,5 9 0,-1-33 0,-28-48 0,-1 0 0,0 1 0,0 0 0,-2 0 0,6 14 0,-10-21 0,1-1 0,0 1 0,0-1 0,0 0 0,0 0 0,1 0 0,-1 0 0,1 0 0,0-1 0,0 1 0,1-1 0,-1 1 0,1-1 0,5 3 0,6 7 0,72 53 0,-32-26 0,-52-38 0,0 1 0,1-1 0,0 0 0,-1 0 0,1 0 0,0 0 0,7 2 0,12 5 0,88 57 0,-94-56 0,1-1 0,35 13 0,-8-4 0,-37-14 0,-6-2 0,0-2 0,0 1 0,0 0 0,0 0 0,1-1 0,-1 1 0,0-1 0,1 1 0,-1-1 0,0 0 0,1 0 0,-1 0 0,4-1 0,2 1 280,33-2-2606,76-10-7906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46.58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767 0 2561,'0'30'4322,"-83"40"-240,-13-30-1121,-12 13-2000,-30-6-801,0-10-400,17 9-80,52-15-881,55-15 1,14 7 879,0-7 321,42-2-320,13-7-1280,25 17-3283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47.70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578 1 1841,'145'90'2908,"-142"-87"-2821,1-1 1,0 1 0,0 0-1,-1 1 1,0-1 0,0 0-1,0 1 1,0 0 0,0 0-1,-1-1 1,1 2 0,-1-1-1,3 8 1,-5-10-29,0 0 0,1 0 1,-1 0-1,0 0 0,0 0 0,-1 0 0,1 0 1,0 0-1,-1 0 0,1-1 0,-1 1 1,1 0-1,-1 0 0,-1 2 0,0 0 108,-1-1-1,1 1 1,-1-1 0,0 0-1,0 0 1,0 0 0,0 0-1,-6 3 1,-12 7 783,-1-1 1,1-1-1,-32 11 0,-84 24 1464,60-21-1759,-48 12-82,71-22-604,1 2 0,-61 29 0,107-43 17,1 0-1,1 1 1,-1-1 0,-10 10 0,15-12 22,0 1 0,-1-1 1,1 1-1,0-1 1,-1 1-1,1 0 1,0-1-1,0 1 1,1 0-1,-1 0 0,0 0 1,0 0-1,0 2 1,1-2 5,0 0 1,0 0-1,0 0 1,0 0 0,1 0-1,-1-1 1,1 1-1,-1 0 1,1 0-1,-1-1 1,1 1-1,0 0 1,0-1-1,1 3 1,1 0 23,1 1 0,-1-1 0,1 0 0,0 0 0,6 5 0,52 37-657,68 38-1,-74-50-163,-1 3 0,57 49 0,-76-52 933,-3 1-1,0 1 0,-3 2 1,27 43-1,-51-71-15,0 0 0,0 0-1,-1 1 1,0 0 0,-1 0 0,0 0 0,-1 1-1,2 14 1,-4-21-111,-1 1 0,0-1-1,0 0 1,-1 0 0,0 0-1,1 0 1,-2 0 0,1 0-1,-1 0 1,1 0 0,-1 0 0,0 0-1,-1-1 1,1 1 0,-1-1-1,0 0 1,0 1 0,-1-2-1,1 1 1,-7 5 0,-1 1 7,0-2 0,-1 0 0,1 0 0,-2-1 0,1 0 0,-17 5 0,-83 23 738,81-27 356,0 1-1,-40 18 1,65-24-788,1 0 1,0 0 0,0 0 0,0 0 0,0 1 0,0 0 0,1 0 0,-7 7 0,10-9-213,-1 0-1,1 0 1,0 0-1,0 0 1,0 0 0,0 0-1,1 0 1,-1 0 0,1 0-1,-1 1 1,1-1-1,-1 0 1,1 0 0,0 1-1,0-1 1,0 0-1,1 0 1,-1 0 0,0 1-1,1-1 1,-1 0 0,1 0-1,0 0 1,2 4-1,3 4 170,2 1-1,-1-1 1,1 0-1,1-1 1,15 14-1,6 6 21,22 29 40,49 67 1,-89-108-338,-1 0 0,-1 1 0,-1 0 0,11 29 0,-17-38-28,0 0 0,-1 0 0,0 1 0,-1-1-1,1 0 1,-2 1 0,0-1 0,0 1 0,0-1 0,-4 15 0,3-20-1,0 0 1,0 1 0,-1-1 0,1 0-1,-1 0 1,0 0 0,-1 0 0,1 0-1,-1-1 1,1 1 0,-1-1 0,0 0-1,0 1 1,-1-1 0,1-1 0,-1 1-1,-6 4 1,-3-1 0,0 0-1,0-1 1,0-1 0,-18 4-1,6-1-25,15-4 41,-11 2-108,-1 2-1,1 0 1,-25 14-1,41-19 88,0 1-1,1 0 1,-1 0-1,1 0 1,-1 0 0,1 0-1,0 1 1,1 0 0,-1 0-1,1 0 1,-1 0-1,1 1 1,0-1 0,1 1-1,-1 0 1,1 0 0,0 0-1,0 0 1,-2 10-1,4-7-14,-1 0 0,1 1-1,0-1 1,1 0 0,0 0-1,0 0 1,1 0 0,0 0-1,0 0 1,1 0 0,0 0-1,1-1 1,-1 1 0,1-1-1,6 7 1,29 39-888,3-2 0,56 54 1,-1-2-867,-47-46 1073,76 116 1,-117-160 726,-2 1 0,1 0 1,-2 0-1,0 0 0,-1 1 1,0 0-1,-1 0 0,-1 0 1,0 0-1,-1 1 1,0 18-1,-2-30-26,1 0 1,-1 0-1,-1 0 1,1 0-1,-1 0 1,1 0-1,-1 0 1,0 0-1,0 0 0,-1-1 1,1 1-1,-4 4 1,3-5 37,0-1 0,-1 0 0,1 0 0,-1 0 0,0 0 0,0 0 1,1-1-1,-1 1 0,0-1 0,-1 0 0,1 0 0,0 0 0,0 0 0,-6 0 0,-31 5 418,-1-2 0,-1-2 1,-41-3-1,25 0-748,58 1 308,-1 0-1,0 0 1,1 0 0,-1 0 0,0 0 0,0 0 0,1 0 0,-1 0 0,0 0 0,1 0 0,-1 1-1,0-1 1,1 0 0,-1 0 0,0 1 0,1-1 0,-1 1 0,1-1 0,-1 0 0,1 1 0,-1-1-1,1 1 1,-1-1 0,1 1 0,-1-1 0,1 1 0,-1 0 0,1-1 0,0 1 0,0 0 0,-1-1-1,1 2 1,1 21 151,0-16-97,2 3-26,-1-1 0,1 1-1,1-1 1,0 0 0,0 0 0,1 0-1,0 0 1,1-1 0,9 12-1,3 5-123,26 38-194,130 208-6723,-146-221 5125,89 179-2473,-67-97 9787,-46-121-4229,0 0-1,0 1 0,-2-1 0,1 1 1,-2-1-1,1 1 0,-1 19 0,-1-22-575,0-7-478,0-1 0,0 1 0,0-1 0,0 1 0,0 0 0,0-1 0,0 1 0,-1-1 0,1 1 0,0-1 0,-1 1 0,0-1 0,1 1 0,-1-1 0,0 0 0,0 1 0,1-1 0,-1 0 0,0 1 0,0-1 0,-1 0 0,1 0 0,-2 1 0,0 0 64,-1-1 0,0 0 0,0 0 0,0 0 0,0 0 0,0-1 0,-8 1 0,4-1 22,-8 0-194,1 0 0,-1-1 0,0-1 0,0-1 0,1 0 0,0-1 0,0 0 0,0-2 0,0 1-1,0-2 1,1 0 0,1-1 0,-1 0 0,1-1 0,0 0 0,1-1 0,0-1 0,-17-20 0,21 22-748,-3-134-17462,11 56 18232,0 67-225,1 0 1,5-34-1,0 31-273,11-28 0,-11 36-134,0-1-1,-2 1 1,0-1 0,0-1-1,-1 1 1,0-19 0,-5 10-1585,-1 0 1,-10-44-1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7:26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1625 6083,'94'-1'8079,"35"-4"-2752,-65 4 1996,-68 1-6162,-21-1-807,1-2 1,1-1 0,-1-1-1,0 0 1,-35-15 0,10 4-42,-87-14 520,95 23-666,4 3-81,30 4-64,0 0 0,0-1 0,0 0 0,0 0 0,0-1 0,-10-4 0,15 5-88,18 1-695,34 0 628,-47 0 920,-3-18 366,-1-4-1037,0 5-111,1 1 1,4-28 0,-4 43-6,4-18 0,-1 0 0,1-37 0,-3 33 0,1-1 0,1 1 0,1 0 0,8-25 0,3-18 0,-1-25 0,1-100 0,-12 131 0,9-179 0,-10 58 0,-2 152 0,-1 1 0,-2 0 0,-1 0 0,-1 0 0,-1 1 0,-12-34 0,14 46 0,-3-11 0,5 17 0,0 1 0,0-1 0,-1 1 0,-7-15 0,9 21 0,0 1 0,1 8 0,-1 158 0,4 305 0,9-297 0,2 114 0,-15-358 0,6-192 0,10 90 0,5-93 0,-18 60 0,0 174 0,-1 32 0,-1 0 0,0-1 0,0 1 0,1-1 0,-1 1 0,0 0 0,1 0 0,-1-1 0,0 1 0,1 0 0,-1-1 0,1 1 0,-1 0 0,0 0 0,1 0 0,-1 0 0,1-1 0,-1 1 0,1 0 0,-1 0 0,1 0 0,-1 0 0,0 0 0,1 0 0,-1 0 0,1 0 0,0 0 0,-1 0 0,1 0 0,0 0 0,-1 0 0,1 0 0,-1 0 0,1 0 0,-1 1 0,1-1 0,0 0 0,-1 0 0,1 0 0,-1 0 0,1 1 0,-1-1 0,1 0 0,-1 1 0,1-1 0,-1 0 0,1 1 0,-1-1 0,0 1 0,1-1 0,-1 0 0,0 1 0,1-1 0,-1 1 0,1 0 0,2 6 0,0-1 0,0 1 0,-1 0 0,0 1 0,0-1 0,1 11 0,4 54 0,-7-66 0,5 130 0,10 72 0,13 76 0,-21-3 0,-7-211 0,0 78 0,0-144 0,-2 22 0,2-26 0,0 0 0,0 0 0,0 1 0,0-1 0,0 0 0,0 0 0,-1 0 0,1 0 0,0 1 0,0-1 0,0 0 0,0 0 0,0 0 0,0 1 0,0-1 0,-1 0 0,1 0 0,0 0 0,0 0 0,0 0 0,0 0 0,-1 1 0,1-1 0,0 0 0,0 0 0,0 0 0,-1 0 0,1 0 0,0 0 0,0 0 0,0 0 0,-1 0 0,1 0 0,0 0 0,-1 0 0,-9-11 0,5 4 0,1-1 0,0 0 0,1 0 0,0 0 0,0-1 0,1 1 0,0-1 0,-2-15 0,-1-91 0,5-78 0,0-66 0,0-47 0,0 20 0,2 262 0,-2 24 0,0 0 0,0 0 0,0 0 0,0 1 0,0-1 0,0 0 0,0 0 0,0 0 0,0 0 0,0 0 0,0 0 0,0 0 0,1 0 0,-1 0 0,0 0 0,0 0 0,0 0 0,0 0 0,0 0 0,0 0 0,0 1 0,0-1 0,0 0 0,0 0 0,0 0 0,1 0 0,-1 0 0,0 0 0,0 0 0,0 0 0,0 0 0,0 0 0,0 0 0,0 0 0,0 0 0,0 0 0,0 0 0,1 0 0,-1 0 0,0-1 0,0 1 0,0 0 0,0 0 0,0 0 0,0 0 0,0 0 0,0 0 0,0 0 0,0 0 0,0 0 0,0 0 0,0 0 0,0 0 0,1 0 0,-1 0 0,0 0 0,0-1 0,0 1 0,0 0 0,0 0 0,0 0 0,0 0 0,0 0 0,0 0 0,0 0 0,0 0 0,6 17 0,-3 22 0,-3 62 0,-1-40 0,3 294 0,7 203 0,-10-582 22,-9-46 0,4 42-96,3 1 0,-2-32-1,5 53-2841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48.05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191 1023 6243,'-28'-83'-1761,"-79"-133"-1360,79 9 3041,1-33 4722,27 154-3522,27-21-640,12 24-2721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48.42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0 475 1040,'0'-25'1294,"6"-45"-1,-4 60-1061,0 0 0,1 0 0,0 0 0,1 1 0,0-1 0,0 1 0,7-11 0,0 4 341,1 1 1,1 0 0,0 0 0,1 1 0,16-12 0,1 2 1392,56-34 1,-56 41-1102,0 2-1,1 1 1,0 1 0,1 1-1,1 2 1,0 2 0,0 1-1,0 2 1,1 1 0,35 0-1,-63 4-753,1 0-1,-1 1 1,0 0-1,1 0 1,-1 1-1,0-1 1,0 2-1,0-1 1,0 1 0,0 0-1,-1 0 1,1 1-1,-1 0 1,0 0-1,0 0 1,0 1-1,-1 0 1,1 0-1,-1 0 1,5 8-1,-3-5-48,0 0 0,-1 0 0,0 0 0,0 1 0,-1 0 0,0 1 0,0-1-1,-1 1 1,5 17 0,-7-19 9,-1 1-1,0 0 0,0 0 1,-1 0-1,0 0 1,-1 0-1,0 0 0,0 0 1,-1 0-1,0 0 1,-1 0-1,-6 13 0,-10 17 296,-3-1 0,-1-2 0,-51 63 0,42-58-136,-26 37 284,-75 132-1,107-161-481,3 0 0,2 2 0,2 0 1,-17 74-1,21-49-105,4 0 1,-1 83 0,11 155-290,3-164 194,-1-81 138,14 107 0,-7-132 111,1-1 1,3-1 0,18 47-1,55 90 199,-73-156-253,51 95 66,51 109 1,-64-90-81,-38-103-13,0 1 0,24 80-13,-24-49-49,-3 1 0,0 82-1,-9-144 60,2 29-164,-2-1-1,-4 37 1,3-59 84,-1-1 1,0 0 0,-1 0-1,0 0 1,-1-1-1,0 1 1,0-1 0,-1 0-1,0 0 1,0 0 0,-8 8-1,-3 0 49,-2-1-1,1 0 1,-2-2 0,-38 25-1,39-29-390,1 1 0,1 0-1,0 2 1,1 0-1,0 0 1,1 2 0,-19 23-1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48.79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0 3602,'41'47'2321,"-27"36"800,28-6-1920,-1 16 1280,-13 0-320,-1-26-1681,1-11 160,-14-19-79,13 26 79,1-16-480,-3 13 0,2 10-1120,15 13-1682,13-43-2240,-28 13 960,1-36 2562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53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24 3201,'0'-23'28899,"-2"23"-28317,23 0-525,0-1-52,0 1-1,0 2 1,0 0 0,0 1-1,41 11 1,362 109-5,-187-57 0,-164-48 0,93 10 0,-19-5 0,436 142 0,-363-95 0,2-9 0,-157-44 0,201 41 0,-221-46 0,98 20 0,-86-18 0,-2 2 0,65 28 0,-94-34 0,29 16 0,-55-26 0,0 0 0,0 0 0,0 1 0,0-1 0,1 0 0,-1 0 0,0 0 0,0 0 0,0 0 0,0 0 0,0 0 0,0 0 0,0 0 0,0 0 0,0 1 0,0-1 0,0 0 0,0 0 0,0 0 0,0 0 0,0 0 0,0 0 0,0 0 0,0 1 0,0-1 0,0 0 0,0 0 0,0 0 0,0 0 0,0 0 0,0 0 0,0 0 0,0 1 0,0-1 0,0 0 0,0 0 0,0 0 0,0 0 0,0 0 0,0 0 0,0 0 0,0 0 0,0 0 0,0 1 0,-1-1 0,1 0 0,0 0 0,0 0 0,0 0 0,0 0 0,0 0 0,0 0 0,0 0 0,0 0 0,-1 0 0,1 0 0,0 0 0,0 0 0,0 0 0,0 0 0,0 0 0,0 0 0,0 0 0,-1 0 0,1 0 0,0 0 0,0 0 0,0 0 0,0 0 0,-3 0 0,1 0 0,0 0 0,-1 0 0,1 0 0,0 0 0,-1-1 0,1 1 0,0-1 0,-1 0 0,1 0 0,0 1 0,-2-3 0,-24-11 0,1-2 0,0-2 0,1 0 0,-40-38 0,31 26 0,-23-19 0,-86-98 0,69 71 0,55 58 0,11 7 0,0 8 0,43 38 0,150 98 0,-107-87 0,142 61 0,-180-90 0,60 37 0,-60-30 0,-31-18 0,-1 1 0,1-1 0,8 11 0,-14-15 0,-1-1 0,0 0 0,-1 0 0,1 0 0,0 0 0,-1 0 0,1 1 0,-1-1 0,0 0 0,1 0 0,-1 0 0,0 0 0,0 0 0,1 1 0,-1-1 0,0 0 0,0 0 0,0 0 0,-1 1 0,1-1 0,0 0 0,0 0 0,-1 0 0,1 0 0,-1 2 0,0 1 0,-1 1 0,1-1 0,-1 0 0,0 1 0,0-1 0,-1 0 0,1 0 0,-1-1 0,0 1 0,0 0 0,0-1 0,0 0 0,0 0 0,-7 5 0,-4 1 0,0 0 0,-21 9 0,6-3 0,-21 15 0,2 3 0,-74 64 0,113-90 0,4-3 0,0 0 0,0 0 0,0 0 0,1 0 0,0 1 0,-1 0 0,2 0 0,-1 0 0,0 0 0,1 0 0,0 1 0,0 0 0,-2 6 0,1 11 0,-1-19-82,-2-14-495,-7-50-6367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54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17688,'0'-1'534,"0"1"0,0-1 0,0 0 1,0 0-1,0 1 0,0-1 0,0 0 0,0 0 0,0 0 0,1 1 0,-1-1 0,0 0 0,0 1 1,1-1-1,-1 0 0,0 0 0,2 0 0,14-1 5712,-6 2-7126,2 0 905,1 1-1,-1 1 1,0 0 0,20 6-1,55 24-46,-69-25 20,379 133 2,188 19 0,-231-70 0,162 55 0,-278-77 0,91 27 0,-49-21 0,-190-52 0,87 26 0,-167-44 0,-10-3 0,0 0 0,0 1 0,0-1 0,0 0 0,0 0 0,0 0 0,0 0 0,0 0 0,0 0 0,1 0 0,-1 0 0,0 0 0,0 1 0,0-1 0,0 0 0,0 0 0,0 0 0,0 0 0,0 0 0,0 0 0,0 1 0,0-1 0,0 0 0,0 0 0,0 0 0,0 0 0,0 0 0,0 0 0,0 0 0,0 1 0,0-1 0,0 0 0,0 0 0,-1 0 0,1 0 0,0 0 0,0 0 0,0 0 0,0 0 0,0 1 0,0-1 0,0 0 0,0 0 0,0 0 0,0 0 0,-1 0 0,1 0 0,0 0 0,-2 2 22,0-1 0,0 1-1,0-1 1,0 0 0,0 0 0,-1 0 0,1 0-1,0 0 1,-1 0 0,1-1 0,-3 1-1,1-1-108,0 0 0,0 0 0,0 0 0,0 0 0,1-1 0,-1 0-1,0 0 1,1 0 0,-1 0 0,0-1 0,1 1 0,-1-1-1,1 0 1,-5-3 0,-96-79-8245,47 33-13456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55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1 13446,'41'0'7043,"42"0"-800,-30 7-1921,29 79-2609,-54-26-1713,13-6 0,-13 32 0,-14-17 0,-14-8 0,-14-8 0,-55-29 0,-28-1 0,-52-23 0,53-23 0,-28-54-25404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55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1 1 320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55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79 640,'-5'-2'558,"0"1"0,0-2 0,0 1 0,-8-5 0,-11-7 707,-17-1 910,40 14-1947,0 1 1,0-1 0,1 0 0,-1 1-1,0-1 1,1 0 0,-1 1-1,1-1 1,-1 0 0,1 1-1,-1-1 1,1 0 0,-1 0-1,1 0 1,0-1 0,-1 2 309,1-1 1,0 0-1,-1 1 0,1-1 1,0 0-1,0 0 1,0 1-1,0-1 0,0 0 1,0 0-1,0 0 1,0 1-1,0-1 1,0 0-1,1 0 0,-1 1 1,0-1-1,0 0 1,1 0-1,-1 1 0,0-1 1,1 0-1,0 0 1,17-1 3743,21 2-2591,-2-1-577,1 1 1,38 7-1,14 12-1114,121 42 0,-57-14 0,92 16 0,713 143 0,-596-141 0,-96-10 0,-96-9 0,-63-13 0,-103-32 0,-1 1 0,1 0 0,0 0 0,-1 0 0,0 0 0,1 0 0,-1 1 0,0 0 0,-1 0 0,1 0 0,0 1 0,-1-1 0,0 1 0,4 5 0,-6-8 0,0 0 0,-1-1 0,1 0 0,-1 0 0,0 1 0,1-1 0,-1 0 0,0 0 0,0 1 0,1-1 0,-1 0 0,0 1 0,0-1 0,1 1 0,-1-1 0,0 0 0,0 1 0,0-1 0,0 1 0,0-1 0,0 0 0,0 1 0,0-1 0,1 1 0,-1-1 0,-1 0 0,1 1 0,0-1 0,0 1 0,0-1 0,0 1 0,0-1 0,0 0 0,-1 1 0,-2 0-27,-1 0-1,0-1 1,0 1 0,-1-1-1,1 0 1,0 0 0,-5-1-1,-3 0-994,0 0-1,1 0 1,-15-5-1,25 6 544,0 0 0,0 0 0,1-1 0,-1 1-1,0 0 1,1-1 0,-1 1 0,0-1 0,1 1-1,-1 0 1,0-1 0,1 0 0,-1 1 0,1-1-1,-1 1 1,1-1 0,-1 0 0,1 1 0,0-1-1,-1 0 1,1 1 0,0-1 0,-1 0 0,1 1-1,0-1 1,0 0 0,0 0 0,0 0 0,0 1-1,0-1 1,0 0 0,0 0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56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24 24411,'39'-14'1121,"85"4"2160,-14 43 673,-41 51-3954,-3 2 0,-38 13 0,-1-8 0,-27-21 0,-13 7 0,-43-31 0,-37-23 0,-59-23 0,-38-116-15399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56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21690,'30'-1'2244,"-20"0"-1588,-1 0 1,1 1-1,0 0 0,-1 1 0,0 0 1,1 1-1,-1 0 0,0 0 0,0 1 1,14 6-1,81 54 726,185 119-1092,18-21-348,263 91 58,-488-216 0,382 157 0,-405-169 0,-2 3 0,82 52 0,-79-44 0,-45-25 0,-11-7 0,1 0 0,0 0 0,-1 0 0,1-1 0,0 0 0,9 3 0,-7 1-2486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7:36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480 147 25292,'0'-6'826,"0"8"258,0 16 1404,0 45 589,33 458-3077,-27-457 0,26 346 0,-22-350 0,-8-177 0,-2-52 0,-5-60 0,-18-46 0,-7-12 0,26 266 0,4 21 0,0 0 0,0-1 0,0 1 0,0 0 0,0 0 0,0 0 0,0 0 0,0 0 0,0-1 0,0 1 0,0 0 0,0 0 0,0 0 0,0 0 0,0 0 0,0-1 0,0 1 0,0 0 0,0 0 0,0 0 0,-1 0 0,1 0 0,0 0 0,0-1 0,0 1 0,0 0 0,0 0 0,0 0 0,0 0 0,0 0 0,-1 0 0,1 0 0,0 0 0,0 0 0,0 0 0,0 0 0,0-1 0,0 1 0,-1 0 0,1 0 0,0 0 0,0 0 0,0 0 0,0 0 0,0 0 0,-1 0 0,1 0 0,0 0 0,0 0 0,0 0 0,0 1 0,0-1 0,-1 0 0,1 0 0,-2 52 0,3 64 0,-7 235 0,-12-193 0,12-80 0,6-54 0,-2 1 0,-8 38 0,9-61 0,1 0 0,-1 1 0,1-1 0,-1 0 0,0 0 0,0 0 0,0-1 0,0 1 0,0 0 0,0 0 0,0 0 0,-1-1 0,1 1 0,0 0 0,-1-1 0,0 0 0,1 1 0,-1-1 0,-2 2 0,3-3 0,0 0 0,1 0 0,-1 0 0,0 0 0,0 0 0,1 0 0,-1 0 0,0 0 0,0 0 0,1 0 0,-1 0 0,0 0 0,1-1 0,-1 1 0,0 0 0,1 0 0,-1-1 0,0 1 0,1-1 0,-2 0 0,1 0 0,-1-1 0,0 1 0,1-1 0,-1 0 0,1 0 0,0 0 0,-1 1 0,-1-6 0,-6-19 0,-11-41 0,-67-209 0,62 201 0,22 64 0,7 31 0,1-1 0,-4-16 0,0 1 0,0 0 0,1-1 0,-1 1 0,1 0 0,0-1 0,0 0 0,0 1 0,0-1 0,1 0 0,-1 0 0,4 3 0,21 19 0,1-2 0,1-1 0,1-1 0,1-1 0,1-2 0,58 25 0,-15-18 0,123 25 0,7 1 0,-193-48 0,0 2 0,18 9 0,-28-14 0,-1 1 0,0 0 0,1-1 0,-1 1 0,0 0 0,0 0 0,0 0 0,0 0 0,0 0 0,0 0 0,0 0 0,0 0 0,0 1 0,0-1 0,-1 0 0,1 1 0,0-1 0,-1 0 0,1 1 0,0 1 0,-2-1 0,1-1 0,0 0 0,-1 0 0,1 0 0,0 0 0,-1 0 0,0 1 0,1-1 0,-1 0 0,1 0 0,-1 0 0,0 0 0,0-1 0,0 1 0,0 0 0,1 0 0,-1 0 0,0-1 0,0 1 0,-1 0 0,1-1 0,0 1 0,0-1 0,0 1 0,0-1 0,-1 0 0,-9 4 0,1-1 0,0-1 0,-1 0 0,-19 1 0,-116 0 0,5-3 0,-587-15 0,804 13 0,664 2 0,-690 0 0,-18-1 0,-1 1 0,59 9 0,-88-9 0,-1 0 0,0 0 0,0 1 0,1-1 0,-1 0 0,0 1 0,0-1 0,0 1 0,0 0 0,0-1 0,0 1 0,0 0 0,0-1 0,0 1 0,2 2 0,-3-3 0,0 1 0,0-1 0,0 0 0,0 1 0,1-1 0,-1 0 0,0 1 0,0-1 0,0 1 0,0-1 0,0 0 0,0 1 0,0-1 0,-1 0 0,1 1 0,0-1 0,0 1 0,0-1 0,0 0 0,0 1 0,0-1 0,-1 0 0,1 1 0,0-1 0,0 0 0,-1 0 0,1 1 0,0-1 0,0 0 0,-1 0 0,1 1 0,0-1 0,-1 0 0,1 0 0,0 0 0,-1 1 0,1-1 0,-5 2 0,0 0 0,-1-1 0,1 1 0,0-1 0,0-1 0,-8 2 0,-400 6 0,293-9 0,54-1 0,61 1 0,1 0 0,-1 1 0,1-2 0,0 1 0,0 0 0,-1-1 0,-6-4 0,11 6 0,-1 0 0,1 0 0,0 0 0,-1 0 0,1 0 0,-1 0 0,1-1 0,0 1 0,-1 0 0,1 0 0,0 0 0,-1-1 0,1 1 0,0 0 0,0 0 0,-1 0 0,1-1 0,0 1 0,0 0 0,-1-1 0,1 1 0,0 0 0,0-1 0,0 1 0,-1 0 0,1-1 0,0 1 0,0 0 0,0-1 0,0 1 0,0-1 0,0 1 0,0 0 0,0-1 0,0 1 0,0 0 0,0-1 0,0 1 0,0-1 0,0 1 0,0 0 0,0-1 0,0 1 0,1 0 0,-1-1 0,0 1 0,0 0 0,0-1 0,1 1 0,-1 0 0,0-1 0,0 1 0,1 0 0,-1 0 0,0-1 0,0 1 0,1 0 0,-1 0 0,0 0 0,1-1 0,-1 1 0,0 0 0,1 0 0,-1 0 0,1 0 0,-1 0 0,1 0 0,19-9 0,0 1 0,23-6 0,329-98 0,-351 105 0,-6 2 0,-1 0 0,1 1 0,0 1 0,0 0 0,0 1 0,24 0 0,-46 2 0,4-1 0,0 1 0,0 0 0,0 0 0,0 0 0,-1 0 0,1 0 0,0 1 0,0 0 0,0-1 0,0 1 0,0 0 0,0 0 0,0 1 0,0-1 0,-4 3 0,2 3 0,1-1 0,-1 1 0,1 0 0,1 1 0,-4 7 0,-1 2 0,-13 27 0,2 1 0,3 0 0,-18 74 0,20-55 0,-23 139 0,32-142 0,3-31 0,-1 0 0,-1 0 0,-11 37 0,3-35 0,9-25 0,0 0 0,1 0 0,0 0 0,0 0 0,1 1 0,-2 13 0,4-21 0,-1 0 0,0 0 0,0 1 0,0-1 0,0 0 0,0 0 0,0 0 0,0 1 0,0-1 0,0 0 0,1 0 0,-1 1 0,0-1 0,0 0 0,0 0 0,0 1 0,0-1 0,-1 0 0,1 0 0,0 1 0,0-1 0,0 0 0,0 0 0,0 0 0,0 1 0,0-1 0,0 0 0,0 0 0,-1 0 0,1 1 0,0-1 0,0 0 0,0 0 0,0 0 0,-1 1 0,1-1 0,0 0 0,0 0 0,0 0 0,-1 0 0,1 0 0,0 0 0,0 0 0,-1 0 0,1 1 0,0-1 0,0 0 0,-1 0 0,1 0 0,0 0 0,-14-14 0,4-2 0,1 1 0,1-1 0,1-1 0,0 1 0,1-1 0,1 0 0,0-1 0,-2-20 0,-10-55 0,-15-68 0,25 134 0,-2 1 0,0 0 0,-2 0 0,-15-25 0,-5 1 0,20 33 0,0 0 0,-14-31 0,21 33 0,4 15 0,0-1 0,0 1 0,0-1 0,0 1 0,0-1 0,0 1 0,0-1 0,-1 1 0,1-1 0,0 1 0,0-1 0,0 1 0,-1-1 0,1 1 0,0-1 0,0 1 0,-1 0 0,1-1 0,0 1 0,-1-1 0,1 1 0,-1 0 0,1-1 0,-1 1 0,1 0 0,0 0 0,-1-1 0,1 1 0,-1 0 0,1 0 0,-1 0 0,1 0 0,-1-1 0,1 1 0,-1 0 0,1 0 0,-1 0 0,1 0 0,-1 0 0,0 0 0,0 0 0,1 0 0,-1 0 0,1 0 0,-1 0 0,1 0 0,-1 0 0,1 0 0,-1 1 0,1-1 0,-1 0 0,1 0 0,-1 0 0,1 0 0,-1 1 0,1-1 0,0 0 0,-1 0 0,1 1 0,-1-1 0,1 0 0,0 1 0,-1-1 0,1 0 0,0 1 0,-1-1 0,1 1 0,0-1 0,0 0 0,-1 1 0,1-1 0,0 1 0,0-1 0,0 1 0,0-1 0,0 1 0,-1-1 0,1 2 0,5 30 0,6 6 0,2 0 0,2-1 0,28 51 0,6 13 0,-25-45 0,34 114 0,-57-170 0,-1 0 0,0 0 0,0 1 0,0-1 0,1 1 0,-1-1 0,0 0 0,0 1 0,0-1 0,0 0 0,0 1 0,0-1 0,0 1 0,0-1 0,0 0 0,0 1 0,0-1 0,0 1 0,0-1 0,0 0 0,0 1 0,0-1 0,0 1 0,0-1 0,0 0 0,-1 1 0,1-1 0,0 0 0,0 1 0,0-1 0,-1 0 0,1 1 0,0-1 0,-1 0 0,1 0 0,0 1 0,0-1 0,-1 0 0,1 0 0,0 0 0,-1 1 0,1-1 0,-1 0 0,1 0 0,0 0 0,-1 0 0,1 0 0,0 0 0,-1 0 0,1 0 0,-1 0 0,1 0 0,0 0 0,-2 0 0,-23-11 0,13 2 0,1 1 0,0-2 0,1 1 0,-14-17 0,-40-56 0,35 44 0,-39-43 0,45 56 0,1 0 0,2-1 0,0-1 0,2-1 0,-22-46 0,39 71 0,0 2 0,0 0 0,0 0 0,1-1 0,-1 1 0,0 0 0,1-1 0,-1 1 0,1 0 0,0-1 0,-1 1 0,1-1 0,0 1 0,0-1 0,0 1 0,0-1 0,0 1 0,0 0 0,0-1 0,1-1 0,0 3 0,-1-1 0,1 1 0,0 0 0,-1-1 0,1 1 0,0 0 0,-1-1 0,1 1 0,0 0 0,-1 0 0,1 0 0,0 0 0,0 0 0,-1 0 0,1 0 0,0 0 0,1 0 0,25 7 0,22 17 0,-2 2 0,56 40 0,-92-59 0,27 17 0,-16-10 0,-1 0 0,0 1 0,-1 1 0,32 32 0,-46-41 0,-1-1 0,0 2 0,6 11 0,-7-11 0,-10-9 0,-3-5 0,-1-1 0,-15-16 0,-66-65 0,-24-15 0,13-7 0,58 64 0,15 17 0,-42-54 0,62 67 0,9 16 0,0 0 0,0-1 0,0 1 0,0 0 0,0 0 0,0 0 0,0 0 0,0 0 0,0 0 0,0-1 0,0 1 0,0 0 0,0 0 0,0 0 0,0 0 0,1 0 0,-1 0 0,0 0 0,0 0 0,0 0 0,0 0 0,0-1 0,0 1 0,0 0 0,0 0 0,0 0 0,1 0 0,-1 0 0,0 0 0,0 0 0,0 0 0,0 0 0,0 0 0,0 0 0,1 0 0,-1 0 0,0 0 0,0 0 0,0 0 0,0 0 0,0 0 0,0 0 0,0 0 0,1 0 0,-1 0 0,0 0 0,0 0 0,0 0 0,0 1 0,0-1 0,0 0 0,0 0 0,0 0 0,1 0 0,19 13 0,18 16 0,-2 3 0,-1 1 0,-1 1 0,46 63 0,-77-91 0,-11-11 0,-22-23 0,-17-21 0,-211-203 0,250 243 0,18 5 0,161 2 0,1-1 0,155-36 0,-90 8 0,-191 29 0,-45 2 0,0 0 0,0 0 0,0 0 0,0 0 0,0 0 0,0 0 0,0 0 0,0 1 0,-1-1 0,1 0 0,0 1 0,0-1 0,0 1 0,0-1 0,-1 1 0,1-1 0,0 1 0,0-1 0,-1 1 0,1 0 0,-1-1 0,1 1 0,0 1 0,-1-1 0,0 0 0,1 0 0,-1-1 0,-1 1 0,1 0 0,0 0 0,0-1 0,0 1 0,0 0 0,0 0 0,-1 0 0,1-1 0,0 1 0,-1 0 0,1-1 0,-1 1 0,1 0 0,-1-1 0,1 1 0,-1 0 0,1-1 0,-1 1 0,1-1 0,-1 1 0,0-1 0,1 1 0,-1-1 0,0 0 0,1 1 0,-1-1 0,0 0 0,0 0 0,0 1 0,0-1 0,-38 14 0,0-3 0,-78 14 0,12-10 0,-1-4 0,-134-4 0,-79-7 0,854-12 0,-387 9 0,-96 4 0,-575-19 0,498 16 0,20-1 0,49 2 0,204-10 0,-39 0 0,68 10 0,-277 1 0,0 0 0,0 0 0,0 1 0,0-1 0,0 0 0,0 0 0,-1 0 0,1 0 0,0 0 0,0 0 0,0 1 0,0-1 0,0 0 0,0 0 0,0 0 0,0 0 0,0 1 0,0-1 0,0 0 0,0 0 0,0 0 0,0 0 0,0 0 0,0 1 0,0-1 0,0 0 0,0 0 0,0 0 0,0 0 0,0 1 0,1-1 0,-1 0 0,0 0 0,0 0 0,0 0 0,0 0 0,0 0 0,0 1 0,0-1 0,0 0 0,1 0 0,-1 0 0,0 0 0,0 0 0,0 0 0,0 0 0,0 0 0,1 0 0,-1 0 0,0 0 0,0 0 0,0 0 0,0 0 0,1 0 0,-1 0 0,0 0 0,0 0 0,0 0 0,0 0 0,-21 16 0,2-3 0,5-4 0,1 2 0,-1 0 0,2 1 0,0 0 0,0 1 0,1 0 0,0 1 0,2 0 0,-1 0 0,-9 23 0,17-32 0,-21 45 0,-31 101 0,32-39 0,11-68 0,1-9 0,-6 55 0,7-41 0,9-48 0,0 0 0,0 0 0,-1-1 0,1 1 0,0 0 0,0 0 0,-1 0 0,1-1 0,0 1 0,-1 0 0,1-1 0,-1 1 0,1 0 0,-1-1 0,1 1 0,-1 0 0,1-1 0,-1 1 0,0-1 0,1 1 0,-1-1 0,0 1 0,0-1 0,1 0 0,-1 1 0,-1-1 0,1 0 0,1 0 0,-1 0 0,0 0 0,1 0 0,-1 0 0,0-1 0,0 1 0,1 0 0,-1 0 0,0-1 0,1 1 0,-1-1 0,0 1 0,1 0 0,-1-1 0,1 1 0,-1-1 0,1 1 0,-1-1 0,1 0 0,-1 1 0,1-1 0,0 1 0,-1-1 0,1 0 0,0 1 0,-1-2 0,-9-27 0,-12-60 0,13 48 0,8 39 0,-95-356 0,92 346 0,-1-1 0,-1 1 0,0 0 0,-14-22 0,13 28 0,7 6 0,0 0 0,0 0 0,0 0 0,0 0 0,0 0 0,0 0 0,0 0 0,0 0 0,0 0 0,-1 0 0,1 0 0,0 0 0,0 0 0,0 0 0,0 0 0,0 0 0,0 0 0,0 0 0,0 0 0,0 0 0,0 0 0,-1 0 0,1 0 0,0 0 0,0 0 0,0 0 0,0 0 0,0 0 0,0 0 0,0 1 0,0-1 0,0 0 0,0 0 0,0 0 0,0 0 0,0 0 0,0 0 0,0 0 0,0 0 0,-1 0 0,1 0 0,0 0 0,0 1 0,0-1 0,0 0 0,0 0 0,0 0 0,0 0 0,0 0 0,0 0 0,0 0 0,0 0 0,0 0 0,0 0 0,1 1 0,0 5 0,1 1 0,0-1 0,1 0 0,5 10 0,68 124 0,-47-93 0,-3 2 0,33 83 0,-39-54 0,-14-49 0,6 11 0,-9-33 0,-1 0 0,0 1 0,0-1 0,-1 0 0,1 1 0,-1 12 0,-1-20 0,0 1 0,0-1 0,0 1 0,0-1 0,1 1 0,-1-1 0,0 0 0,0 1 0,0-1 0,-1 1 0,1-1 0,0 1 0,0-1 0,0 1 0,0-1 0,0 0 0,0 1 0,-1-1 0,1 1 0,0-1 0,0 0 0,-1 1 0,1-1 0,0 0 0,-1 1 0,1-1 0,0 0 0,-1 1 0,1-1 0,0 0 0,-1 0 0,1 1 0,-1-1 0,1 0 0,0 0 0,-1 0 0,1 0 0,-1 1 0,1-1 0,-1 0 0,1 0 0,-1 0 0,1 0 0,0 0 0,-1 0 0,1 0 0,-1 0 0,1-1 0,-1 1 0,1 0 0,-1 0 0,1 0 0,-36-19 0,33 17 0,-24-16 0,2-1 0,0-2 0,0 0 0,2-1 0,-32-42 0,-92-141 0,121 166 0,0 3 0,26 36 0,0 0 0,0 0 0,0 0 0,0 0 0,0 0 0,0 0 0,0-1 0,0 1 0,0 0 0,0 0 0,0 0 0,0 0 0,0 0 0,0 0 0,0 0 0,0 0 0,0 0 0,0-1 0,0 1 0,0 0 0,0 0 0,0 0 0,0 0 0,0 0 0,0 0 0,0 0 0,0 0 0,0 0 0,0 0 0,0-1 0,0 1 0,0 0 0,0 0 0,0 0 0,0 0 0,0 0 0,0 0 0,0 0 0,0 0 0,0 0 0,0 0 0,0 0 0,1 0 0,-1 0 0,0-1 0,0 1 0,0 0 0,0 0 0,0 0 0,0 0 0,0 0 0,0 0 0,0 0 0,1 0 0,-1 0 0,0 0 0,0 0 0,0 0 0,0 0 0,0 0 0,0 0 0,14 5 0,0 2 0,-1 0 0,0 1 0,0 0 0,-1 1 0,16 16 0,50 57 0,-28-26 0,-28-34 0,-17-18 0,-1 0 0,0 0 0,-1 0 0,1 0 0,-1 1 0,0 0 0,0-1 0,0 1 0,2 7 0,-1-8 0,-3-9 0,-5-3 0,0 0 0,-1 0 0,1 0 0,-2 0 0,1 1 0,-10-10 0,6 7 0,1 0 0,0-1 0,0 0 0,1 0 0,1 0 0,-8-19 0,10 17 0,1 1 0,0 0 0,1-1 0,1 0 0,0-15 0,0 16 0,1-1 0,-2 0 0,0 0 0,0 1 0,-5-13 0,-2-14 0,5 12 0,2 0 0,1 0 0,4-48 0,-2 59 0,9-117 0,3-71 0,-10-144 0,-3 207 0,-1 237 0,18 399 0,-12-450 0,15 245 0,-21-239 0,0-22 0,5 54 0,2-57 0,-4-26 0,0-6 0,-2-53 0,-10-75 0,6-63 0,-10-68 0,1 147 0,7 66 0,0-66 0,6 104 0,2 21 0,3 10 0,27 77 0,0 52 0,32 232 0,-55-294 0,-2 103 0,-23-269 0,15 74 0,-18-142 0,12-86 0,-2-32 0,4 119 0,-2 106 0,7 43 0,0 0 0,0 0 0,0 1 0,0-1 0,0 0 0,0 0 0,0 0 0,0 0 0,0 0 0,0 0 0,0 0 0,0 0 0,0 0 0,0 0 0,1 0 0,-1 0 0,0 0 0,0 0 0,0 0 0,0 0 0,0 1 0,0-1 0,0 0 0,0 0 0,0 0 0,0 0 0,0 0 0,0 0 0,0 0 0,0 0 0,1 0 0,-1 0 0,0 0 0,0 0 0,0 0 0,0 0 0,0 0 0,0 0 0,0 0 0,0 0 0,0 0 0,0 0 0,0 0 0,0 0 0,0 0 0,0-1 0,1 1 0,-1 0 0,0 0 0,0 0 0,0 0 0,0 0 0,0 0 0,0 0 0,0 0 0,0 0 0,0 0 0,0 0 0,0 0 0,0 0 0,0 0 0,0 0 0,0 0 0,0 0 0,0-1 0,9 16 0,7 27 0,-2 0 0,-2 1 0,11 67 0,10 146 0,-26-190 0,4 85 0,-3-38 0,1-48 0,-9-63 0,1 0 0,-1-1 0,1 1 0,-1 0 0,0-1 0,0 1 0,0 0 0,0-1 0,0 1 0,0 0 0,0-1 0,-1 1 0,0 3 0,-2-11 0,1 1 0,0 0 0,0-1 0,0 1 0,-1-10 0,-11-52 0,3 0 0,-3-90 0,-2-99 0,-7 64 0,9 115 0,13 67 0,7 13 0,0 3 0,-1 1 0,1 0 0,-1 0 0,0 0 0,-1 1 0,0-1 0,4 12 0,21 67 0,-25-74 0,60 260 0,-48-196 0,-11-56 0,6 30 0,-1 0 0,5 98 0,-15-91 0,-1-43 0,1-13 0,0-1 0,0 0 0,-1 0 0,1 0 0,0 0 0,0 1 0,0-1 0,0 0 0,0 0 0,-1 0 0,1 0 0,0 0 0,0 0 0,0 0 0,-1 1 0,1-1 0,0 0 0,0 0 0,0 0 0,0 0 0,-1 0 0,1 0 0,0 0 0,0 0 0,0 0 0,-1 0 0,1 0 0,0 0 0,0 0 0,0 0 0,-1 0 0,1 0 0,0-1 0,0 1 0,0 0 0,-1 0 0,1 0 0,0 0 0,0 0 0,0 0 0,0 0 0,0-1 0,-1 1 0,1 0 0,0 0 0,0 0 0,0-1 0,-6-3 0,1-1 0,0 0 0,1 0 0,-1 0 0,1-1 0,0 0 0,0 0 0,1 0 0,0 0 0,0-1 0,-3-7 0,-3-13 0,1-1 0,-6-34 0,-26-228 0,25 167 0,10 87 0,1-6 0,4 42 0,1-1 0,-1 1 0,0 0 0,0 0 0,1 0 0,-1 0 0,0 0 0,0 0 0,0 0 0,1 0 0,-1 0 0,0 0 0,0 0 0,1 0 0,-1 0 0,0 0 0,0 1 0,1-1 0,-1 0 0,0 0 0,0 0 0,0 0 0,1 0 0,-1 0 0,0 1 0,0-1 0,0 0 0,1 0 0,-1 0 0,0 0 0,0 1 0,0-1 0,0 0 0,0 0 0,0 0 0,1 1 0,-1-1 0,0 0 0,0 0 0,0 1 0,0-1 0,0 0 0,0 0 0,0 1 0,0-1 0,13 30 0,21 96 0,65 240 0,-46-179 0,-52-180 0,0 0 0,0 0 0,0-1 0,-1 8 0,0-13 0,1-68 0,1 5 0,-3-1 0,-3 1 0,-12-67 0,1 75 0,-1 1 0,-27-56 0,25 75 0,18 36 0,-1-1 0,1 1 0,-1-1 0,1 1 0,0-1 0,0 1 0,0-1 0,0 1 0,0 0 0,0-1 0,0 1 0,1 3 0,0 29 0,-1 3 0,14 378 0,14-226 0,-17-127 0,-37-173 0,-43-266 0,33 174 0,9 72 0,15 95 0,15 37 0,3 13 0,13 66 0,-10-46 0,14 61 0,-3 53 0,-1-37 0,-3 14 0,-16-146 0,0 1 0,-5-34 0,-25-78 0,-2-26 0,0 32 0,25 84 0,7 41-247,0 3-1486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56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24891,'41'-24'561,"26"24"879,2 0 1282,27 47 79,-41 30-2449,-13 46-352,-28-30 0,-14-26 0,-28-4 0,-13-33 0,-28-23 0,-14 3 0,3-10 0,94-33-4674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9:58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2321,'0'3'15941,"4"59"-10842,-2-49-4633,1-1 0,0 0 1,0 1-1,2-1 0,5 12 1,-4-14-199,-1 1 0,0 0 0,-1 0 0,0 0 0,-1 1 0,0-1 0,-1 1 0,0 0 0,-1 0 0,1 13 0,-2 70 998,1 26-72,-16 137 1,7-171-1193,5 103 1,3-135-3,-1 40 0,0 29 0,17 145 0,33 217 0,-46-455 0,-1-13 0,24 436 0,-26 161 0,-3-541 0,-20 127 0,12-101 0,4 0 0,8 112 0,0-82 0,-2-85 0,0-15 0,1 0 0,7 45 0,13 2 0,-8-28 0,18 70 0,-24-96 0,5 30 0,-9-39 0,0-1 0,1 0 0,1 0 0,0 0 0,1-1 0,6 13 0,21 24 0,-9 1 0,15 1 0,-23-31 0,-7-11 0,1-1 0,0 0 0,0 0 0,0-1 0,1 0 0,0-1 0,15 7 0,30 21 0,-30-17 0,1-1 0,0-2 0,1 0 0,36 12 0,21 10 0,-74-30 0,2 0 0,0 0 0,0 0 0,1-1 0,0-1 0,-1 0 0,2-1 0,-1 0 0,14 1 0,18-3 0,-35-1 0,-9 0 0,37 11 0,-34-9-56,1-1 0,-1 0 0,0 1 0,0 0 0,0 0 0,1 0 0,-2 1 0,1-1 0,6 6 0,-4-3-1057,-6-4 621,1-1 0,0 1 0,0-1 0,0 1 0,-1-1 0,1 1 0,0-1 0,0 0 0,0 1 0,0-1 0,0 0 0,0 0 0,0 0 0,0 0 0,0 0 0,1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0:15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41 480,'0'-16'16158,"0"9"-10279,0 4-4073,0 2-1584,0 1 0,0 0 1,0 0-1,0-1 0,0 1 0,-1 0 1,1-1-1,0 1 0,0 0 0,0-1 0,1 1 1,-1 0-1,3-5 3778,-3 5-3778,0 0 0,0 0 0,1-1 0,-1 1 1,0 0-1,1 0 0,24-1-222,43-1 0,-30 0 0,0 2 0,1 2 0,39 6 0,-16 7 0,46 8 0,-16-6 0,-62-11 0,57 5 0,-59-8 0,-1 1 0,51 15 0,21 4 0,10-11 0,-72-10 0,0 2 0,-1 2 0,0 1 0,37 13 0,-49-12 0,-1-1 0,39 7 0,-61-14 0,2 0 0,1 0 0,-1 1 0,1-1 0,-1 1 0,0 0 0,1 0 0,-1 0 0,0 0 0,1 1 0,-1-1 0,0 1 0,0 0 0,0 0 0,5 4 0,-6-4 0,0 0 0,0-1 0,1 1 0,-1-1 0,1 0 0,-1 0 0,1 0 0,-1 0 0,1 0 0,0-1 0,-1 1 0,1-1 0,0 0 0,0 0 0,4 0 0,2 1 0,-4-1 0,0 0 0,-1 1 0,1-1 0,0 1 0,-1 0 0,1 0 0,-1 1 0,0-1 0,1 1 0,5 4 0,-8-6 0,0 1 0,0 0 0,0-1 0,1 1 0,-1-1 0,0 1 0,1-1 0,-1 0 0,0 0 0,1 0 0,3-1 0,4 0 0,3 1 0,-9-1 0,1 1 0,-1-1 0,1 1 0,-1 1 0,1-1 0,8 2 0,-14 1 0,-19-1 0,-327-2 0,150-4-2517,-5 2-4042,184 2 3144,1 0 0,-26-5 0,30 2 798,0-1 0,0-1 0,-17-8 0,30 13 2600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0:15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57 720,'-5'-4'186,"-1"1"-1,1-1 1,-1 1-1,0 0 1,0 1 0,0-1-1,0 1 1,0 0-1,-20-25 22823,68 26-20665,-13-1-1137,0 2 1,34 4 0,-30 2-686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0:19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6323,'3'0'25590,"155"0"-24736,-87 0-854,115 16 0,13 22 0,-50-7 0,-10 0 0,227 31 0,-129-15 0,-81-14 0,27 11 0,-115-27 0,69 14 0,-20 1 0,175 37 0,-242-61 0,164 33 0,193 44 0,-376-78 0,222 46 0,-154-35 0,0 4 0,128 46 0,-32-15 0,-30-12 0,92 55 0,-230-86 0,-4 0 0,-22-10 0,-1 1 0,0-1 0,1 0 0,-1 0 0,0 0 0,0 1 0,0-1 0,1 0 0,-1 0 0,0 1 0,0-1 0,0 0 0,1 1 0,-1-1 0,0 0 0,0 0 0,0 1 0,0-1 0,0 0 0,0 1 0,0-1 0,0 0 0,0 1 0,0-1 0,0 0 0,0 1 0,0-1 0,0 0 0,0 1 0,0-1 0,0 0 0,0 0 0,0 1 0,-1-1 0,1 0 0,0 1 0,-1-1 0,0 1 0,0-1 0,0 0 0,0 0 0,0 0 0,0 0 0,0 0 0,0 0 0,0 0 0,0 0 0,0 0 0,0 0 0,0-1 0,0 1 0,0 0 0,0-1 0,0 1 0,0 0 0,0-1 0,0 0 0,-1 0 0,-34-17 0,0-1 0,-40-29 0,36 22 0,-479-328 0,491 334 0,10 7 0,16 13 0,5 3 0,10 6 0,30 18 0,5 8 0,100 64 0,-18-34 0,45 25 0,-132-61 0,-27-17 0,1-1 0,22 11 0,4-4 0,-42-17 0,0 0 0,0-1 0,0 1 0,0 0 0,-1 0 0,1-1 0,0 1 0,-1 0 0,1 0 0,-1 0 0,1 0 0,-1 0 0,1 0 0,-1 0 0,0 0 0,1 0 0,-1 0 0,0 0 0,0 0 0,0 2 0,-1 23 0,1-16 0,-1-4 0,1 0 0,-1-1 0,-1 1 0,1 0 0,-1 0 0,0-1 0,0 1 0,0-1 0,-1 0 0,0 0 0,0 1 0,0-2 0,-1 1 0,1 0 0,-6 4 0,-5 9 0,-2 3 0,-9 14 0,-59 59 0,66-76 0,-76 74 0,73-72 0,-43 33 0,59-47 0,10-4 0,2-1 0,1-1 0,-1 0 0,0 0 0,1-1 0,-1 0 0,0-1 0,14-3 0,-6 0 0,0-1 0,21-11 0,-23 9 0,0-1 0,0-1 0,19-19 0,7-4 0,-37 32 0,-1 0 0,1-1 0,-1 1 0,1-1 0,-1 1 0,0-1 0,1 0 0,-1 1 0,0-1 0,0 0 0,0 0 0,0 0 0,-1 0 0,1 0 0,0 0 0,-1 0 0,1-3 0,-1-38 0,-2 24 0,3-1 0,0 14 0,-1 1 0,0-1 0,0 1 0,0-1 0,-1 1 0,0-1 0,0 1 0,0 0 0,-1-1 0,1 1 0,-1 0 0,-4-8 0,-9-8 10,0 1 0,-1 0 0,-1 1 1,-1 1-1,-29-24 0,-112-80-237,143 110 148,16 12 29,0 0 0,0 0 0,0 0 0,0-1 0,0 1 0,0 0 0,0 0 1,1 0-1,-1 0 0,0 0 0,0 0 0,0 0 0,0 0 0,0 0 0,0-1 1,0 1-1,0 0 0,0 0 0,0 0 0,0 0 0,0 0 0,0 0 0,0 0 0,0-1 1,0 1-1,0 0 0,0 0 0,0 0 0,0 0 0,0 0 0,0 0 0,0-1 1,0 1-1,0 0 0,0 0 0,0 0 0,0 0 0,0 0 0,0 0 0,0-1 1,0 1-1,0 0 0,0 0 0,0 0 0,0 0 0,-1 0 0,1 0 0,0 0 1,0 0-1,0 0 0,0-1 0,0 1 0,0 0 0,0 0 0,0 0 0,-1 0 1,1 0-1,0 0 0,0 0 0,0 0 0,0 0 0,0 0 0,0 0 0,-1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38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0 24251,'-13'68'2401,"-43"32"240,4 9-1600,24-32-1041,1 6-2561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38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397 0 30254,'14'0'1841,"-14"47"-1169,0 60-672,-69 9 0,0 21 0,-11-14 0,-3-7 0,28-23 0,28-9 0,13-14 0,0-7 0,69-26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39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617 1 28093,'23'0'2806,"-19"0"-1818,-6 6-380,0 0-563,-1 1 1,0-1-1,-1 0 0,1 0 1,-9 10-1,-21 23-45,-48 45 0,-60 46 0,47-44 0,-21 28 0,94-93 0,-52 56 0,66-68 0,1 0 0,0 0 0,0 0 0,1 0 0,0 1 0,1 0 0,-5 17 0,6-19 0,1 0 0,1 1 0,0 0 0,0-1 0,0 1 0,1-1 0,1 1 0,-1 0 0,3 11 0,-2-16 0,1 0 0,-1 0 0,1 0 0,0 0 0,0 0 0,0 0 0,0-1 0,0 1 0,1-1 0,0 1 0,0-1 0,0 0 0,0 0 0,0-1 0,1 1 0,-1-1 0,1 1 0,4 1 0,-4-2 0,1 0 0,0 0 0,-1 0 0,1-1 0,0 0 0,0 0 0,0 0 0,0-1 0,0 1 0,0-1 0,0-1 0,0 1 0,0 0 0,0-1 0,0 0 0,0-1 0,0 1 0,0-1 0,-1 0 0,1 0 0,-1 0 0,6-4 0,-1 1 0,-1-1 0,0-1 0,0 1 0,-1-1 0,0-1 0,0 1 0,0-1 0,-1 0 0,8-16 0,-7 10 0,-1 1 0,-1-2 0,0 1 0,0-1 0,2-22 0,4-74 0,-9 96 0,-2-1 0,0 1 0,-1 0 0,0-1 0,-1 1 0,-1 0 0,0 0 0,-1 0 0,-1 1 0,0-1 0,-12-20 0,14 29 0,-3-7 0,-1 0 0,0 1 0,-16-19 0,15 23-78,0 0 0,-17-11 0,2 2-480,-39-38-6920,58 53 5244,1 0 0,-1 0 1,0 0-1,1 0 1,-1 1-1,0-1 1,0 1-1,0 0 1,-8-1-1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40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713 876 29694,'-31'40'1429,"28"-36"-1334,-1 0 1,1 0-1,-1 1 0,1-1 0,0 0 1,1 1-1,-1 0 0,1 0 0,0 0 1,0 0-1,0 0 0,-1 9 0,3-13-86,-4 41-31,4-40-20,0 1 1,0-1-1,0 0 0,0 1 1,1-1-1,-1 0 0,1 0 1,-1 1-1,1-1 0,0 0 1,0 0-1,0 0 0,0 0 1,0 0-1,2 3 0,0-3-48,0 0-1,0 0 1,1-1-1,-1 1 1,0-1-1,1 1 1,-1-1-1,1 0 1,-1 0-1,1-1 1,4 1-1,44 2-1064,-50-3 1108,0 1 0,0-2 0,0 1 0,1 0 0,-1 0 0,0-1 0,0 1 0,0-1 0,0 1 0,0-1 0,0 0-1,0 0 1,0 0 0,0 0 0,0 0 0,0-1 0,-1 1 0,1 0 0,0-1 0,-1 1 0,1-1 0,-1 0 0,0 1 0,1-1 0,1-3 0,-1-1 88,0 0 0,-1 0 0,1 0 0,-1 0 0,0 0 0,-1 0 0,1 0 0,-2-7 0,1 12-8,0 0-1,0 0 0,0-1 0,0 1 0,-1 0 0,1 0 0,0-1 0,-1 1 0,1 0 0,-1 0 1,0 0-1,1 0 0,-1 0 0,0 0 0,0 0 0,1 0 0,-1 0 0,0 0 0,0 0 1,0 0-1,0 0 0,0 1 0,-2-2 0,-32-10 290,27 9-227,-23-5-69,1-2 1,0-1 0,0-2-1,2 0 1,-51-33 0,74 43-26,0 0 0,0-1 1,1 0-1,-1 1 0,1-1 1,0-1-1,0 1 0,1-1 1,-1 1-1,1-1 1,0 0-1,-4-9 0,3 3 20,2 1-1,0 0 0,0-1 1,0 0-1,2 1 0,0-18 1,11-164 552,-10 189-522,-1 1 0,1-1 0,-1 0 0,0 1-1,0-1 1,0 1 0,0-1 0,0 0 0,-1 1 0,1-1-1,-1 1 1,0-1 0,0 1 0,0-1 0,0 1-1,0-1 1,0 1 0,0 0 0,-1 0 0,1-1-1,-1 1 1,0 0 0,0 1 0,-3-4 0,0 2 13,0 1 0,0 0 0,-1 0 1,1 1-1,-1-1 0,1 1 0,-1 0 1,1 1-1,-6-1 0,5 1-49,1-1 0,-1 1 0,1 0-1,-1 1 1,1-1 0,-1 1 0,1 0 0,-1 0-1,1 1 1,0 0 0,-7 3 0,10-4-15,-1 1 1,0 0-1,1 0 1,-1 0-1,1 0 0,0 0 1,0 0-1,0 1 1,0-1-1,0 1 1,0 0-1,1 0 1,-1-1-1,1 1 1,0 0-1,0 0 1,0 0-1,0 0 1,0 5-1,-1-2 0,1 1 0,1-1 0,-1 1 0,1 0 0,1-1 0,-1 1 0,3 9 0,-3-15 0,0 0 0,1 0 0,-1 0 0,0-1 0,1 1 0,-1 0 0,1 0 0,-1-1 0,1 1 0,0 0 0,-1-1 0,1 1 0,0-1 0,-1 1 0,1 0 0,0-1 0,0 0 0,0 1 0,-1-1 0,1 1 0,0-1 0,0 0 0,0 0 0,0 1 0,0-1 0,0 0 0,1 0 0,24 2 0,1-1 0,-1-1 0,0-2 0,51-8 0,3-1 0,-74 11 0,29-2 0,-34 1 0,1 1 0,0 0 0,-1 0 0,1 0 0,-1 1 0,1-1 0,-1 0 0,1 1 0,-1-1 0,1 1 0,-1-1 0,1 1 0,-1 0 0,1-1 0,0 2 0,4 16 0,-2-1 0,-2-9 0,-1-3 0,1-1 0,-1 0 0,0 1 0,0-1 0,-1 1 0,0-1 0,1 1 0,-1 0 0,-1-1 0,0 8 0,-2-7 0,0 0 0,1 0 0,-2 0 0,1-1 0,0 1 0,-1-1 0,0 0 0,0 0 0,0-1 0,0 1 0,-1-1 0,-8 5 0,-5 3 0,0-1 0,-32 11 0,10-8 0,0-3 0,-1-1 0,1-2 0,-2-1 0,-75-1 0,108-5 0,-1 0 0,0-1 0,1 0 0,-1 0 0,-11-4 0,16 3 0,0 0 0,0 0 0,0-1 0,1 0 0,-1 0 0,1 0 0,0 0 0,0-1 0,0 1 0,-6-8 0,4 3 0,0 0 0,0 0 0,1 0 0,0-1 0,0 0 0,1 0 0,1 0 0,-1-1 0,1 1 0,1-1 0,0 0 0,0 1 0,1-1 0,0 0 0,1 0 0,1-15 0,3-11 0,1 1 0,2 0 0,16-44 0,-10 32 0,5-21 0,-2-2 0,5-73 0,-19 87 0,-2 56 0,0-1 0,0 0 0,0 1-1,0-1 1,0 0 0,0 1 0,0-1 0,0 0 0,0 1 0,0-1-1,0 1 1,0-1 0,0 0 0,0 1 0,0-1 0,1 0 0,-1 1-1,0-1 1,0 1 0,1-1 0,-1 1 0,0-1 0,1 1 0,-1-1-1,1 1 1,-1-1 0,1 1 0,-1-1 0,1 1 0,-1 0 0,1-1 0,-1 1-1,1 0 1,-1-1 0,1 1 0,0 0 0,1-1 0,25-1-999,-10 3-2586,-9 1-3791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40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1 23211,'0'0'3201,"-28"7"721,14 32-1521,14-1-2369,0 24-32,0-15 0,0-33 0,-13 18 0,-40-8 0,-43-17 0,41-31-24763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7:37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86 20729,'0'0'9090,"20"0"-6574,91-4-2084,34-10-432,146-35 0,-206 33 0,-79 15 0,0 0 0,0 1 0,0 0 0,0 0 0,-1 0 0,8 2 0,-12-2 0,-1 0 0,0 0 0,0 0 0,0 0 0,0 0 0,1 0 0,-1 0 0,0 0 0,0 1 0,0-1 0,0 0 0,0 0 0,1 0 0,-1 0 0,0 0 0,0 0 0,0 1 0,0-1 0,0 0 0,0 0 0,0 0 0,0 0 0,0 1 0,1-1 0,-1 0 0,0 0 0,0 0 0,0 1 0,0-1 0,0 0 0,0 0 0,0 0 0,0 0 0,0 1 0,0-1 0,-1 0 0,1 0 0,0 0 0,0 0 0,0 1 0,0-1 0,0 0 0,0 0 0,0 0 0,0 0 0,0 1 0,-1-1 0,1 0 0,0 0 0,0 0 0,-18 20 0,-33 37 0,-49 72 0,-52 93 0,123-184 0,-29 43 0,38-46 0,-21 49 0,-4 9 0,32-68 0,1-2 0,-1 0 0,-31 41 0,14-39 0,29-24 0,0-1 0,1 1 0,-1-1 0,1 1 0,-1-1 0,1 1 0,0-1 0,-1 1 0,1-1 0,-1 1 0,1 0 0,0-1 0,-1 1 0,1 0 0,0-1 0,0 1 0,0 0 0,-1-1 0,1 1 0,0 0 0,0-1 0,0 1 0,0 0 0,0 0 0,0-1 0,1 2 0,-1-2 0,0 0 0,0 0 0,0 0 0,-1 0 0,1 0 0,0 0 0,0 0 0,0 0 0,0 0 0,0 0 0,0 0 0,0 0 0,0 0 0,0 0 0,0 0 0,0 0 0,0 0 0,0 0 0,0 0 0,0 0 0,0 0 0,-1 0 0,1 0 0,0 0 0,0 0 0,0 0 0,0 0 0,0 0 0,0 0 0,0 0 0,0 0 0,0 0 0,0 0 0,0 0 0,0 0 0,0 0 0,0 1 0,0-1 0,0 0 0,0 0 0,0 0 0,0 0 0,0 0 0,0 0 0,0 0 0,0 0 0,0 0 0,0 0 0,0 0 0,0 0 0,0 0 0,0 0 0,0 0 0,0 1 0,0-1 0,0 0 0,0 0 0,0 0 0,0 0 0,-1-1 0,0 0 0,0 0 0,0 0 0,0 0 0,1 0 0,-1 0 0,0-1 0,1 1 0,-1 0 0,1 0 0,-1-1 0,1 1 0,0 0 0,-1-1 0,1 1 0,0 0 0,0-3 0,-2-32 0,2 10 0,3-75 0,11-48 0,-2 39 0,-4-171 0,-9 251 0,-1-4 0,-6-45 0,7 77 0,1-1 0,-1 1 0,0-1 0,1 1 0,-1-1 0,0 1 0,-1 0 0,1 0 0,-3-4 0,-2 3 0,1 12 0,4 0 0,0 0 0,1 0 0,0 0 0,1 0 0,0-1 0,3 15 0,1-2 0,15 40 0,-11-41 0,0-1 0,1-1 0,25 34 0,45 43 0,-16-19 0,-18-9 0,-31-48 0,-15-19 0,1 1 0,-1-1 0,0 0 0,0 1 0,0-1 0,1 0 0,-1 0 0,0 1 0,1-1 0,-1 0 0,0 0 0,0 0 0,1 0 0,-1 1 0,0-1 0,1 0 0,-1 0 0,0 0 0,1 0 0,-1 0 0,0 0 0,1 0 0,-1 0 0,1 0 0,-1 0 0,0 0 0,1 0 0,-1 0 0,0 0 0,1 0 0,0-4 0,1 0 0,-2 0 0,1 0 0,0-1 0,-1 1 0,0 0 0,0 0 0,0 0 0,-1 0 0,0-6 0,-35-259 0,7 74 0,28 173 0,1 22 0,0 0 0,0 0 0,-1 0 0,1-1 0,0 1 0,0 0 0,0 0 0,0 0 0,0 0 0,0-1 0,0 1 0,0 0 0,0 0 0,0 0 0,0 0 0,0-1 0,0 1 0,0 0 0,0 0 0,0 0 0,1 0 0,-1 0 0,0-1 0,0 1 0,0 0 0,0 0 0,0 0 0,0 0 0,0 0 0,0-1 0,1 1 0,-1 0 0,0 0 0,0 0 0,0 0 0,0 0 0,0 0 0,1 0 0,-1 0 0,0 0 0,0 0 0,0-1 0,0 1 0,0 0 0,1 0 0,-1 0 0,0 0 0,0 0 0,1 0 0,3 5 0,-1 0 0,1 1 0,-1-1 0,0 1 0,0 0 0,4 10 0,5 11 0,-1 0 0,-1 1 0,-2 0 0,0 1 0,5 49 0,-11-58 0,10 101 0,-11-116 0,0 1 0,0 0 0,-1-1 0,0 1 0,-1 11 0,-3-34 0,-50-150 0,47 137 0,1 0 0,1 0 0,-2-53 0,8 117 0,-1 54 0,-14 107 0,6-145 0,-1 0 0,-29 87 0,37-136 0,1 0 0,0 0 0,0 0 0,0 0 0,-1 0 0,1 0 0,0 0 0,-1-1 0,1 1 0,-1 0 0,1 0 0,-1 0 0,0-1 0,1 1 0,-1 0 0,0-1 0,1 1 0,-1 0 0,0-1 0,0 1 0,1-1 0,-1 1 0,-1 0 0,1-2 0,0 1 0,0-1 0,0 1 0,0-1 0,1 1 0,-1-1 0,0 0 0,1 1 0,-1-1 0,0 0 0,1 1 0,-1-1 0,0 0 0,1 0 0,-1 0 0,1 0 0,0 1 0,-1-1 0,1 0 0,0 0 0,-1 0 0,1 0 0,0-2 0,-12-44-259,10 28-4511,2-20-14164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41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5843,'0'-30'23909,"18"30"-20894,-10-1-3015,0 2 0,0-1 0,0 1 0,0 0 0,-1 0 0,1 1 0,0 0 0,-1 1 0,1 0 0,-1 0 0,9 5 0,18 13 0,32 26 0,13 11 0,273 156 0,-290-178 0,135 84 0,-142-83 0,72 64 0,-101-77 0,-7-6 0,32 24 0,-35-29 0,-14 0 0,-2-13 0,0 0 0,0 0 0,0 0 0,0 0 0,0 1 0,0-1 0,0 0 0,0 0 0,0 0 0,0 0 0,1 1 0,-1-1 0,0 0 0,0 0 0,0 0 0,0 0 0,0 0 0,0 1 0,0-1 0,1 0 0,-1 0 0,0 0 0,0 0 0,0 0 0,0 0 0,0 0 0,1 0 0,-1 1 0,0-1 0,0 0 0,0 0 0,0 0 0,1 0 0,-1 0 0,0 0 0,0 0 0,0 0 0,0 0 0,1 0 0,-1 0 0,0 0 0,0 0 0,0 0 0,0 0 0,1-1 0,-1 1 0,0 0 0,42-5 0,75-17-978,-43 3-2571,-70 18 2622,0 0 1,0-1 0,0 1 0,0-1 0,0 0-1,0 0 1,-1 0 0,1-1 0,2-2-1,-4 3-549,-1 1 737,-1 0 1,1 0 0,-1 0-1,1 0 1,-1 0 0,1 0-1,-1 0 1,0 0 0,0 0-1,1 0 1,-1 0 0,0 0-1,0 0 1,0-3 0,0 3-85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42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1 23451,'14'0'2641,"28"44"2881,-1 49-4369,-27 7-1153,-14 0 0,-28-14 0,-13-26 0,-14-20 0,-25-10 0,-17-153-2673,42 83-23979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42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10 12246,'14'-10'20521,"-28"57"-20521,-55 69 0,31-32 0,-4 32 0,15-16 0,13-7 0,42-33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42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 1 23451,'0'0'7448,"-2"11"-5839,-5 11-1556,-1 0 0,0 0 1,-2-1-1,-24 39 0,25-46-60,9-13 7,-28 47 0,-34 46 0,52-82 0,1-1 0,-1 1 0,-1-2 0,0 1 0,-1-2 0,0 1 0,0-2 0,-19 11 0,27-17 0,0 0 0,0 0 0,-1 0 0,1-1 0,0 1 0,0-1 0,-1-1 0,1 1 0,-1 0 0,1-1 0,-1 0 0,1 0 0,0 0 0,-1-1 0,-6-1 0,8 1 0,0 0 0,0-1 0,0 1 0,1-1 0,-1 1 0,0-1 0,1 0 0,-1 0 0,1 0 0,0-1 0,0 1 0,0-1 0,0 1 0,0-1 0,0 1 0,1-1 0,-1 0 0,1 0 0,-2-6 0,-2-8 0,1-1 0,1 0 0,1 1 0,1-1 0,0 0 0,1 0 0,1 0 0,0 0 0,8-32 0,-9 50 0,0 0 0,0 0 0,0 0 0,0 1 0,0-1 0,0 0 0,0 0 0,0 0 0,1 0 0,-1 0 0,0 0 0,0 0 0,0 0 0,0 0 0,0 0 0,0 0 0,0 0 0,0 0 0,0 0 0,0 0 0,0 0 0,0 0 0,0 0 0,0 0 0,0 0 0,0 0 0,0 0 0,0 0 0,1 0 0,-1 0 0,0 0 0,1 13 0,3 15 0,3 4 0,-3-14 0,0 1 0,-1-1 0,-1 1 0,-1-1 0,-1 26 0,-1-39-88,0 0 0,0 0 0,-1-1 0,1 1 0,-1 0 0,0-1 0,-1 1 1,1-1-1,-1 0 0,1 0 0,-1 0 0,0 0 0,-1 0 0,1-1 0,-1 0 0,0 1 0,1-1 0,-8 4 0,8-5-421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43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537 87 11765,'16'1'8356,"2"3"-2387,-11-2-839,-7 2-3762,0-2-1362,0-1-1,0 1 0,0 0 0,0-1 1,-1 1-1,1 0 0,-1-1 0,1 1 1,-1-1-1,0 1 0,0-1 0,1 1 1,-1-1-1,0 1 0,0-1 0,0 0 1,-1 0-1,1 1 0,0-1 0,0 0 1,-1 0-1,1 0 0,-1 0 0,1-1 1,-1 1-1,1 0 0,-1-1 0,1 1 1,-1-1-1,1 1 0,-1-1 0,0 0 1,-1 1-1,-61 3-5,45-3 0,-12 0 0,-45-4 0,63 1 0,1 0 0,-1-1 0,1 0 0,0 0 0,0-2 0,0 1 0,-13-8 0,-5-6 0,2-1 0,-36-30 0,46 29 0,16 23 0,4 11 0,10 97 0,-11-92 0,-1 0 0,-1 0 0,0 0 0,-5 21 0,2-28 0,0 0 0,-11 22 0,8-18 0,-25 55 0,17-47 249,10-17-181,0 0 0,1 1-1,0-1 1,-4 12 0,7-18-176,1 1 1,-1-1 0,1 0-1,0 1 1,0-1 0,-1 1-1,1-1 1,0 0 0,0 1-1,1-1 1,-1 1 0,0-1-1,0 0 1,1 1 0,-1-1-1,0 1 1,1-1 0,0 0-1,-1 0 1,1 1 0,0-1-1,-1 0 1,1 0-1,0 0 1,0 0 0,0 0-1,0 0 1,0 0 0,0 0-1,2 1 1,2 1-725,-1-1 1,1 0-1,0 0 0,1 0 0,-1-1 1,11 2-1,48 5-7046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44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4402,'27'-23'26284,"-20"23"-26168,0 0-1,-1 0 1,1 1-1,0 0 1,-1 1 0,1-1-1,-1 1 1,0 0 0,1 1-1,-1-1 1,0 1-1,0 1 1,-1-1 0,1 1-1,-1 0 1,0 0-1,8 8 1,103 98-116,285 183 0,-134-106 0,-26 8 0,-183-145 0,-56-49 0,-1 0 0,0 0 0,0 0 0,0 0 0,1 0 0,-1 1 0,0-1 0,0 0 0,-1 0 0,1 1 0,1 1 0,-5-2-67,-5-11-405,-12-34-4241,17 37 2828,-13-30-20864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45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941 319 29614,'39'-15'2774,"-38"15"-2754,0 0 0,0 0 0,0-1 0,0 1 0,1 0 0,-1 0 0,0 1 0,0-1 0,0 0 0,0 0-1,1 0 1,-1 1 0,0-1 0,0 1 0,0-1 0,0 1 0,0-1 0,2 2 0,5 3-20,0 1 0,0 0 0,-1 0 0,1 1 0,-1 0 0,-1 0 0,8 11 0,34 57 0,-36-54 0,126 209 0,-115-189 0,-1 2 0,-2 0 0,23 73 0,-40-105 0,0-2 0,-1 1 0,1 0 0,-1 0 0,0 11 0,-2-17 0,0-1 0,0 0 0,-1 0 0,1 0 0,-1 1 0,0-1 0,0 0 0,0 0 0,0 0 0,-1 0 0,1 0 0,-1-1 0,1 1 0,-1 0 0,0-1 0,-4 5 0,-2 0 0,0 0 0,0-1 0,-1-1 0,0 1 0,0-1 0,0-1 0,0 1 0,-1-2 0,0 1 0,1-1 0,-1-1 0,-20 3 0,-16 0 0,-78-3 0,83-2 0,-310-28 0,-65 9 0,372 19 0,93 3 0,53 10 0,46 5 0,160-14 0,-187-4 0,-106 0 0,-3 0 0,0 1 0,1-1 0,-1-1 0,0 0 0,0-1 0,0-1 0,0 1 0,0-2 0,16-6 0,-26 9 0,0 0 0,0 0 0,0 0 0,0-1 0,0 1 0,-1-1 0,1 1 0,0-1 0,-1 0 0,1 1 0,-1-1 0,1 0 0,-1 0 0,0 0 0,0 0 0,1-4 0,0 1 0,-1-1 0,0 0 0,-1 0 0,0 0 0,0-8 0,0 2 0,0-5 0,-1 1 0,0-1 0,-6-29 0,-24-43 0,16 51 0,-12-32 0,-84-209 0,91 235 0,-36-82 0,18 8 0,35 104 0,-13-39 0,15 41 0,1 11 0,0 1 0,0 0 0,0 0 0,0-1 0,1 1 0,-1 0 0,0 0 0,0-1 0,0 1 0,0 0 0,0 0 0,1 0 0,-1 0 0,0-1 0,0 1 0,0 0 0,1 0 0,-1 0 0,0 0 0,0 0 0,0 0 0,1-1 0,-1 1 0,0 0 0,0 0 0,1 0 0,-1 0 0,0 0 0,0 0 0,1 0 0,-1 0 0,0 0 0,0 0 0,1 0 0,-1 0 0,0 0 0,4 1 0,-1 0 0,0 0 0,0 1 0,0-1 0,0 1 0,0-1 0,0 1 0,0 0 0,-1 0 0,1 0 0,0 1 0,-1-1 0,3 4 0,37 48 0,-19-22 0,141 166 0,81 112 0,-225-280 0,15 32 0,-31-55 0,-2-3 0,0 0 0,0 0 0,0 0 0,-1 0 0,1 0 0,-1 0 0,1 7 0,-2-10 0,0 1 0,0-1 0,-1 1 0,1-1 0,0 1 0,-1-1 0,1 1 0,-1-1 0,0 0 0,1 1 0,-1-1 0,0 0 0,0 1 0,0-1 0,0 0 0,0 0 0,0 0 0,0 0 0,0 0 0,0 0 0,0 0 0,-1 0 0,1 0 0,0-1 0,-1 1 0,-2 0 0,-12 6 0,-1-1 0,-1-1 0,1 0 0,-1-2 0,0 0 0,-20 1 0,-126-1 0,126-3 0,-532-37 0,247 13 0,231 19 0,58 2 0,34 3 0,0 0 0,0 0 0,0 0 0,0 0 0,0 0 0,0 0 0,1 0 0,-1 0 0,0 0 0,0-1 0,0 1 0,0 0 0,0 0 0,0 0 0,0 0 0,0 0 0,0 0 0,0 0 0,0-1 0,0 1 0,0 0 0,0 0 0,0 0 0,0 0 0,0 0 0,0 0 0,0-1 0,0 1 0,0 0 0,0 0 0,0 0 0,0 0 0,0 0 0,0 0 0,0-1 0,0 1 0,0 0 0,0 0 0,-1 0 0,1 0 0,0 0 0,0 0 0,0 0 0,0 0 0,0 0 0,0 0 0,0-1 0,0 1 0,-1 0 0,1 0 0,0 0 0,0 0 0,0 0 0,0 0 0,0 0 0,0 0 0,-1 0 0,1 0 0,0 0 0,20-2 0,129 15 0,-121-10 0,520 41 0,-541-44 0,39 2 0,-1-1 0,57-7 0,-89 4 0,0 0 0,0-1 0,0 0 0,-1-1 0,1 0 0,-1-1 0,0-1 0,-1 1 0,1-2 0,-1 0 0,0 0 0,13-13 0,-18 14 0,0-1 0,0 0 0,-1 0 0,0 0 0,-1 0 0,1-1 0,-1 0 0,-1 0 0,0 0 0,0 0 0,0-1 0,-1 1 0,0-1 0,-1 1 0,1-16 0,-2 2 0,-1 0 0,0 0 0,-2 0 0,-1 1 0,-8-29 0,4 23 0,-2 0 0,-2 0 0,0 1 0,-26-40 0,-72-90 0,57 83 0,37 51 0,-17-33 0,24 33 0,9 21 0,0 1 0,0 0 0,0 0 0,0 0 0,0 0 0,0-1 0,-1 1 0,1 0 0,0 0 0,0 0 0,0-1 0,0 1 0,0 0 0,0 0 0,0-1 0,0 1 0,0 0 0,0 0 0,0 0 0,0-1 0,0 1 0,1 0 0,-1 0 0,0 0 0,0-1 0,0 1 0,0 0 0,0 0 0,0 0 0,0-1 0,0 1 0,1 0 0,-1 0 0,0 0 0,0 0 0,0 0 0,0 0 0,1-1 0,-1 1 0,0 0 0,0 0 0,0 0 0,1 0 0,-1 0 0,0 0 0,0 0 0,0 0 0,1 0 0,-1 0 0,0 0 0,0 0 0,1 0 0,6 3 0,-1 0 0,1 1 0,0 0 0,-1 0 0,0 1 0,0 0 0,9 9 0,83 95 0,113 168 0,-187-239 0,-1 1 0,-1 1 0,-3 1 0,-1 0 0,21 78 0,-37-115 0,-1-1 0,0 1 0,-1 0 0,1 1 0,-1-1 0,1 0 0,-1 0 0,-1 0 0,1 0 0,0 0 0,-1 0 0,0 0 0,-1 4 0,0-5 0,0 0 0,0 0 0,0-1 0,-1 1 0,1-1 0,-1 1 0,1-1 0,-1 0 0,0 0 0,0 0 0,0 0 0,0-1 0,0 1 0,-5 1 0,-21 7 0,1 0 0,-1-3 0,-1 0 0,1-2 0,-1 0 0,0-3 0,-38 0 0,-223-23 0,260 17 0,7 2 0,-352-33 0,244 35 0,123 1 0,1 0 0,-1 0 0,1 1 0,-1 0 0,1 1 0,0-1 0,-9 6 0,15-7 0,0 0 0,0 0 0,0 0 0,0 1 0,0-1 0,0 1 0,0-1 0,1 1 0,-1 0 0,1-1 0,-1 1 0,1 0 0,0 0 0,-1 0 0,1 0 0,0 1 0,0-1 0,1 0 0,-1 0 0,0 1 0,1-1 0,-1 0 0,1 1 0,0 2 0,0 20 0,0-24 0,0-1 0,0 1 0,-1-1 0,1 1 0,1-1 0,-1 1 0,0-1 0,0 1 0,0-1 0,0 1 0,0-1 0,0 0 0,0 1 0,1-1 0,-1 1 0,0-1 0,0 1 0,1-1 0,-1 0 0,0 1 0,1-1 0,-1 1 0,0-1 0,1 0 0,-1 1 0,0-1 0,1 0 0,-1 0 0,1 1 0,-1-1 0,1 0 0,-1 0 0,1 0 0,0 1 0,7 2 0,1 0 0,0-1 0,0 0 0,0 0 0,0-1 0,0 0 0,0-1 0,0 0 0,0 0 0,0-1 0,17-3 0,1-3 0,0-1 0,-1-1 0,29-15 0,-9 2 0,-1-1 0,0-3 0,-2-2 0,-1-1 0,56-52 0,-36 20 0,-3-2 0,-2-3 0,57-88 0,-38 22 0,-67 115 0,2-4 0,-8 16 0,0 0 0,0 0 0,0 0 0,-1 0 0,0-1 0,3-9 0,-6 15 0,1 0 0,-1 0 0,1-1 0,-1 1 0,0 0 0,1 1 0,-1-1 0,0 0 0,1 0 0,-1 0 0,1 0 0,-1 0 0,0 0 0,1 1 0,-1-1 0,1 0 0,-1 1 0,1-1 0,-1 0 0,1 1 0,-1-1 0,1 0 0,-1 1 0,1-1 0,-1 1 0,0 0 0,-38 35 0,-159 175 0,-29 33 0,128-149 0,-52 54 0,41-28 0,195-204 0,413-491 0,-482 555 0,-16 19 0,1 0 0,-1 0 0,0 0 0,0 0 0,0 0 0,0 0 0,0 0 0,0 0 0,1-1 0,-1 1 0,0 0 0,0 0 0,0 0 0,0 0 0,1 0 0,-1 0 0,0 0 0,0 0 0,0 0 0,0 0 0,0 0 0,1 0 0,-1 0 0,0 0 0,0 0 0,0 0 0,0 0 0,1 1 0,-1-1 0,0 0 0,0 0 0,0 0 0,0 0 0,0 0 0,1 0 0,-1 0 0,0 0 0,0 1 0,0-1 0,0 0 0,0 0 0,0 0 0,0 0 0,0 0 0,0 1 0,1-1 0,-1 0 0,0 0 0,0 0 0,0 0 0,0 0 0,0 1 0,0-1 0,0 0 0,0 0 0,0 0 0,0 0 0,0 1 0,0-1 0,0 0 0,0 6 0,1 0 0,-1 0 0,0 0 0,0 0 0,-1 0 0,0 0 0,0 0 0,0 0 0,-1-1 0,-3 10 0,-32 66 0,21-50 0,12-22 0,-21 45 0,-37 55 0,54-95 0,-2 0 0,1-2 0,-2 1 0,0-1 0,0-1 0,-1 0 0,-1 0 0,-26 17 0,39-28 0,0 0 0,-1 0 0,1 0 0,0 0 0,0 0 0,0 0 0,-1 0 0,1 0 0,0 0 0,0 0 0,0 0 0,0 0 0,-1 0 0,1 0 0,0 0 0,0 0 0,0 0 0,-1 0 0,1 0 0,0 0 0,0 0 0,0 0 0,0 0 0,-1-1 0,1 1 0,0 0 0,0 0 0,0 0 0,0 0 0,0 0 0,-1 0 0,1-1 0,0 1 0,0 0 0,0 0 0,0 0 0,0 0 0,0-1 0,0 1 0,0 0 0,0 0 0,0 0 0,0 0 0,0-1 0,0 1 0,0 0 0,0 0 0,-2-17 0,5-16 0,-3 32-64,0 0-1,1 0 1,-1 0-1,0 0 1,0 1-1,1-1 1,-1 0 0,0 0-1,1 0 1,-1 0-1,1 0 1,-1 1-1,1-1 1,-1 0 0,1 1-1,0-1 1,-1 0-1,1 1 1,0-1 0,0 0-1,-1 1 1,1-1-1,0 1 1,0 0-1,0-1 1,1 0 0,35-1-8634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47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53 16568,'88'-22'11678,"-70"16"-10815,0 1 0,1 0 0,0 2 0,32-2 1,-38 4-836,0 2 1,1-1-1,-1 2 1,0 0-1,0 0 1,0 1-1,-1 1 1,25 10-1,-31-11-30,0 1-1,-1-1 0,0 1 1,0 0-1,0 1 0,0-1 0,-1 1 1,0 0-1,0 0 0,0 0 1,0 1-1,-1-1 0,0 1 1,0 0-1,0 0 0,-1 0 0,0 0 1,2 12-1,0-2 3,-2 0 0,0 1 0,0-1 0,-2 1 0,0 0 0,-4 23 0,3-30 0,-1 0 0,0-1 0,-1 1 0,0-1 0,-1 0 0,0 0 0,0 0 0,-1 0 0,0-1 0,0 1 0,-13 14 0,9-14 0,-1-1 0,0 0 0,0 0 0,0-1 0,-1 0 0,0-1 0,0 0 0,-1-1 0,0 0 0,0-1 0,0 0 0,0-1 0,-1 0 0,1-1 0,-1 0 0,-24-1 0,23-1 0,0-1 0,0-1 0,0 0 0,1-1 0,-1 0 0,1-1 0,0-1 0,0 0 0,1-1 0,-1 0 0,1-1 0,0 0 0,1-1 0,0 0 0,-11-11 0,15 12 0,0 0 0,1 0 0,0-1 0,0 0 0,1 0 0,0-1 0,0 0 0,1 1 0,0-2 0,-5-17 0,5 11 0,2 0 0,0 0 0,1-1 0,0 1 0,4-31 0,-3 41 12,1 0 0,-1 0-1,1 0 1,1 1 0,-1-1 0,1 0 0,0 1-1,0-1 1,4-5 0,1 2-130,0 0 0,1 0 0,0 1 0,11-10 0,-1 1-577,-14 12-233,1 0-1,0 1 1,1-1 0,-1 1 0,8-4 0,-11 7-343,1 0 1,0 0 0,0 0-1,0 1 1,0-1 0,0 1 0,0 0-1,0 0 1,0 0 0,0 1-1,0-1 1,0 0 0,-1 1 0,1 0-1,4 1 1,-2 0-754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47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64 16167,'0'-2'235,"0"0"-1,0-1 0,0 1 1,1-1-1,-1 1 0,1 0 1,-1-1-1,1 1 0,0 0 1,0 0-1,0 0 0,0-1 1,0 1-1,1 0 0,-1 0 0,1 1 1,-1-1-1,1 0 0,-1 0 1,1 1-1,0-1 0,0 1 1,0-1-1,0 1 0,0 0 1,0 0-1,0 0 0,1 0 1,-1 0-1,4 0 0,7-2 1514,0 1 0,0 1 0,0 0 0,22 1 0,-14 1-1152,-14-1-596,0 0 0,0 1 0,0 0 0,0 0 0,0 1 0,0 0 0,0 0 0,0 1 0,-1 0 0,1 0 0,7 5 0,-4-1 0,0 1 0,-1 0 0,0 0 0,16 19 0,-18-18 0,0 0 0,-1 0 0,0 1 0,-1 0 0,0 0 0,0 0 0,-1 0 0,0 1 0,-1 0 0,2 11 0,-1 5 0,-2 1 0,0 40 0,-2-63 0,0 0 0,0 0 0,0 0 0,0 0 0,-1-1 0,0 1 0,0 0 0,0 0 0,-1 0 0,1-1 0,-1 1 0,0-1 0,-1 1 0,1-1 0,-1 0 0,0 0 0,0 0 0,0 0 0,0 0 0,-1-1 0,1 0 0,-1 1 0,0-1 0,-8 4 0,3-1 0,0 0 0,0-1 0,0 0 0,-1 0 0,0-1 0,0-1 0,0 0 0,0 0 0,-1-1 0,1 0 0,-1 0 0,1-1 0,-1-1 0,-10 0 0,9 0 0,1-1 0,-1 0 0,0 0 0,1-1 0,0 0 0,-1-1 0,1-1 0,0 0 0,-14-7 0,17 6 0,-1 0 0,1-1 0,0 0 0,1 0 0,-1-1 0,1 0 0,1 0 0,-1-1 0,1 0 0,-8-15 0,9 14 38,0 0 0,1 0 1,1-1-1,0 1 0,0-1 0,1 0 0,0 0 0,0 0 1,1 0-1,1 0 0,0-12 0,0 17-126,0 1 0,0 0 0,1-1 0,0 1 0,0-1 0,0 1-1,0 0 1,1 0 0,-1-1 0,1 1 0,0 0 0,0 1 0,1-1 0,-1 0-1,1 1 1,0-1 0,0 1 0,0 0 0,0 0 0,1 0 0,-1 0 0,1 0-1,-1 1 1,1 0 0,8-4 0,17 2-8743,-28 4 8498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48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35 21690,'0'-16'2066,"0"8"3058,7 7-3337,6-2-1495,0 0 0,0 1 0,0 1 0,26 0 0,-33 2-254,0 0 0,0 0-1,0 0 1,-1 0 0,1 1-1,0 0 1,-1 0-1,1 1 1,-1-1 0,0 1-1,0 1 1,0-1 0,0 0-1,-1 1 1,1 0-1,4 6 1,-2-2-38,0 0 0,-1 0 0,0 1 0,0-1 0,-1 1 0,0 1 0,-1-1 0,0 1 0,0 0 0,-1 0 0,-1 0 0,1 0 0,-2 0 0,1 1 0,-1 16 0,-1-8 0,1-5 0,-1 1 0,-1 0 0,0 0 0,-4 15 0,4-26 0,0 1 0,0-1 0,-1-1 0,1 1 0,-1 0 0,0 0 0,0 0 0,-1-1 0,1 1 0,-1-1 0,1 0 0,-1 0 0,0 0 0,0 0 0,-1 0 0,1-1 0,0 1 0,-1-1 0,-6 3 0,-4 1 0,1-1 0,-1-1 0,0 0 0,0-1 0,-1 0 0,-19 0 0,26-2 0,0-1 0,0 0 0,0-1 0,0 0 0,0 0 0,1-1 0,-1 0 0,0 0 0,1-1 0,0 0 0,-1 0 0,1-1 0,-12-8 0,8 2 0,0 0 0,0-1 0,2 0 0,-1 0 0,1-1 0,1-1 0,0 0 0,1 0 0,1 0 0,0-1 0,0 0 0,1 0 0,1 0 0,1-1 0,0 1 0,-2-26 0,4 30 16,1 0-1,0 0 1,0 0-1,4-19 1,-3 26-38,0 0 1,0 0-1,0 0 0,0 0 1,1 0-1,-1 0 0,1 0 1,0 0-1,-1 0 0,2 1 1,-1-1-1,0 1 0,0 0 1,1-1-1,-1 1 0,1 0 1,3-2-1,-1 2-587,0 0 1,0 0-1,0 0 1,0 1-1,0 0 0,0 0 1,0 0-1,6 0 1,32 0-20847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7:48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4722,'0'1'268,"0"-1"0,0 1 0,0-1 0,0 1 0,0-1 0,0 0-1,1 1 1,-1-1 0,0 1 0,0-1 0,0 1 0,1-1 0,-1 0 0,0 1 0,1-1 0,-1 0-1,0 1 1,1-1 0,-1 0 0,0 1 0,1-1 0,-1 0 0,1 1 0,9 7 2903,-1 0 1,-1 1-1,14 15 1,-19-20-2830,0-1 1,0 0 0,1 0 0,-1 0 0,1 0 0,0-1 0,0 1 0,0-1 0,0 0-1,1 0 1,-1-1 0,0 1 0,1-1 0,8 2 0,6-1 572,0 0-1,25-2 1,-30 0-407,617-28 26,-598 26-534,-1 1 0,1 1 0,0 2 0,-1 1 0,1 2 0,-1 1 0,51 16 0,-64-15 0,-1 0 0,0 1 0,0 1 0,-1 0 0,0 2 0,0 0 0,-1 1 0,-1 0 0,0 1 0,-1 1 0,0 0 0,-1 1 0,21 31 0,-23-26 0,-1 0 0,-1 0 0,-1 1 0,0 0 0,-2 0 0,0 0 0,-2 1 0,0 0 0,-1 0 0,-2 0 0,0 32 0,-1-54 0,0 22 0,-1 0 0,0 0 0,-7 29 0,4-35 0,-1 0 0,0 0 0,-1-1 0,-1 0 0,-1 0 0,0 0 0,-1-1 0,0 0 0,-1-1 0,-1 0 0,0 0 0,0-1 0,-1-1 0,-1 0 0,0-1 0,-1 0 0,0-1 0,0 0 0,-1-1 0,0-1 0,-21 7 0,33-13 0,-4 2 0,0 0 0,0 0 0,-1-1 0,1 0 0,0-1 0,-1 0 0,1 0 0,-1-1 0,0 1 0,1-2 0,-1 1 0,1-1 0,-1 0 0,-13-4 0,13 1 0,0 0 0,0 0 0,0-1 0,1 0 0,0-1 0,0 1 0,0-1 0,1-1 0,-10-10 0,-8-16 0,-22-36 0,6 5 0,-2 2 0,-80-89 0,100 129 0,0 1 0,-1 1 0,-1 1 0,-26-15 0,34 25 0,1 0 0,-2 1 0,1 1 0,-1 1 0,-1 0 0,1 1 0,-33-5 0,30 8 0,1 0 0,-1 2 0,1 0 0,-21 3 0,32-2 0,0 1 0,0-1 0,1 2 0,-1-1 0,1 1 0,-1 0 0,1 0 0,0 1 0,0 0 0,1 1 0,-11 8 0,8-6 0,2 0 0,-1 1 0,1 0 0,1 1 0,-1-1 0,2 1 0,-1 0 0,1 1 0,0-1 0,1 1 0,0 0 0,1 0 0,0 1 0,0-1 0,1 1 0,1-1 0,0 1 0,0 0 0,1-1 0,1 19 0,0-23 0,1 23 0,5 30 0,-5-49 0,1 0 0,0 0 0,0-1 0,1 1 0,0-1 0,0 1 0,7 8 0,-5-9 0,1 0 0,-1-1 0,2 0 0,-1-1 0,1 1 0,12 8 0,-15-13 0,-1 0 0,1-1 0,0 1 0,-1-1 0,1 0 0,0 0 0,1 0 0,-1 0 0,0-1 0,0 0 0,1-1 0,-1 1 0,1-1 0,-1 0 0,6 0 0,5-4 0,0-1 0,-1 0 0,0 0 0,0-2 0,0 0 0,19-13 0,-13 8 0,84-43 0,103-60 0,-80 27 0,79-48 0,-181 123 0,0 1 0,0 1 0,1 1 0,1 1 0,0 2 0,0 0 0,0 3 0,1 0 0,30 0 0,-43 3 0,-1 1 0,1 0 0,-1 1 0,0 1 0,1 1 0,-1 0 0,0 0 0,0 2 0,-1 0 0,1 1 0,-1 0 0,0 1 0,-1 0 0,0 1 0,0 1 0,-1 0 0,0 1 0,0 0 0,-1 1 0,0 0 0,-1 1 0,17 25 0,-11-10 0,-1 0 0,-1 2 0,-1 0 0,-1 0 0,-2 1 0,-1 1 0,7 40 0,-13-53 0,-1-1 0,-1 0 0,-1 1 0,0-1 0,-1 1 0,-1-1 0,0 1 0,-1-1 0,-9 25 0,1-14 0,0 0 0,-2-1 0,-2 0 0,-22 32 0,29-46 0,-1-1 0,-1 1 0,0-2 0,-1 1 0,-18 14 0,20-19 0,-1-1 0,0 0 0,0 0 0,-1-1 0,0 0 0,0-1 0,-21 5 0,14-5 0,1 0 0,0-1 0,-1-1 0,0 0 0,0-2 0,1 0 0,-1-1 0,0-1 0,1 0 0,-1-1 0,1-1 0,0-1 0,-18-7 0,3-3 0,1-1 0,-58-38 0,-59-58 0,-44-27 0,171 126 0,-1 2 0,0 0 0,-23-8 0,33 16 0,1 0 0,-1 0 0,0 2 0,0-1 0,0 1 0,0 1 0,-21 1 0,26 0 0,0 0 0,0 0 0,-1 0 0,1 1 0,0 0 0,0 0 0,1 1 0,-1 0 0,0 0 0,1 1 0,-11 7 0,10-5 0,1 1 0,0-1 0,1 1 0,-1 0 0,1 0 0,1 1 0,0 0 0,0-1 0,0 1 0,-3 13 0,1-4 0,1 0 0,1 1 0,0-1 0,1 1 0,2 0 0,-1 0 0,2-1 0,0 1 0,2 0 0,0 0 0,0 0 0,2-1 0,0 1 0,11 27 0,-7-26 0,1 0 0,1 0 0,1-1 0,18 24 0,-23-35 0,0 0 0,0-1 0,0 0 0,0 0 0,1 0 0,0-1 0,0 0 0,1 0 0,-1-1 0,1 0 0,0 0 0,16 5 0,-21-9 0,1 1 0,0 0 0,0-1 0,0 0 0,0 1 0,0-2 0,-1 1 0,1 0 0,0-1 0,0 0 0,0 1 0,-1-2 0,1 1 0,0 0 0,-1-1 0,1 1 0,2-3 0,1-1 0,-1 0 0,0 0 0,0-1 0,0 1 0,-1-1 0,8-11 0,37-66 0,118-165 0,-32 38 0,37-38 0,5 28 0,-163 203 0,1 1 0,0 1 0,2 0 0,28-19 0,-37 29 0,1 0 0,-1 1 0,1 0 0,0 0 0,0 1 0,0 1 0,0-1 0,1 2 0,18-2 0,-23 3 0,0 0 0,0 0 0,0 0 0,0 1 0,-1 0 0,1 0 0,0 0 0,0 1 0,-1 0 0,1 0 0,-1 1 0,0-1 0,6 5 0,1 2 0,-1 1 0,0 0 0,-1 0 0,10 13 0,-13-14 0,11 9 0,-2 2 0,0 0 0,-2 1 0,0 1 0,-1 0 0,-1 1 0,-1 0 0,-1 0 0,9 35 0,-4 12 0,-3 1 0,4 105 0,-15-148 0,-1 1 0,-2-1 0,-1 0 0,-1 0 0,-2 0 0,-14 46 0,15-59 0,-1 0 0,0 0 0,-2-1 0,1 0 0,-1 0 0,-1-1 0,-1 0 0,0-1 0,0 0 0,-1 0 0,-1-1 0,1-1 0,-23 15 0,22-18 0,0 0 0,-1-2 0,0 1 0,0-2 0,0 1 0,-1-2 0,1 0 0,-16 1 0,6-2 0,1-1 0,0-2 0,-1 0 0,-30-6 0,-10-7 0,1-3 0,-87-36 0,130 46 0,-6-3 0,-39-15 0,-1 2 0,-111-23 0,134 41 0,-65-1 0,101 6 0,0 0 0,-1 0 0,1 0 0,0 1 0,0 0 0,-1 0 0,1 0 0,0 1 0,0 0 0,0 1 0,-7 3 0,8-2 0,0 0 0,0 1 0,1 0 0,0 0 0,-1 0 0,2 0 0,-1 1 0,-4 8 0,0 1 0,1 0 0,0 0 0,1 1 0,0 0 0,1 0 0,1 1 0,-3 25 0,3 10 0,3 61 0,1-60 0,0-53 0,0 0 0,0 1 0,1-1 0,-1 1 0,0-1 0,0 1 0,0-1 0,0 0 0,0 1 0,-1-1 0,1 1 0,0-1 0,0 1 0,0-1 0,0 0 0,0 1 0,0-1 0,-1 1 0,1-1 0,0 0 0,0 1 0,-1-1 0,1 0 0,0 1 0,-1-1 0,1 0 0,0 1 0,-1-1 0,1 0 0,0 0 0,-1 1 0,1-1 0,-1 0 0,1 0 0,0 0 0,-1 0 0,1 1 0,-1-1 0,1 0 0,-1 0 0,-2-1 0,0 1 0,0-1 0,0 0 0,0 0 0,0 0 0,0 0 0,0 0 0,0-1 0,1 0 0,-1 1 0,1-1 0,-1 0 0,1 0 0,0 0 0,-4-4 0,-5-7 0,1 0 0,-12-17 0,-4-11 0,1-2 0,2-1 0,2 0 0,-25-77 0,37 91 0,2 0 0,1-1 0,1 0 0,2 0 0,1 0 0,1 0 0,2 0 0,7-49 0,0 42 0,2 1 0,2 0 0,1 1 0,2 0 0,1 1 0,2 1 0,25-37 0,-24 43 0,0 1 0,40-43 0,-46 58 0,0 0 0,0 1 0,1 1 0,0 0 0,1 0 0,0 2 0,30-13 0,-33 16 0,0 0 0,1 1 0,-1 1 0,1 0 0,0 0 0,0 1 0,0 1 0,0 0 0,0 1 0,0 1 0,0 0 0,0 0 0,0 1 0,-1 1 0,18 5 0,-12-2 0,-1 1 0,0 1 0,0 1 0,0 0 0,-1 1 0,-1 0 0,0 2 0,0 0 0,-1 0 0,-1 1 0,0 1 0,13 18 0,-7-2 0,-1 1 0,23 61 0,14 72 0,-49-144 0,-2 0 0,4 34 0,-7-50 0,-1 1 0,0-1 0,0 1 0,-1-1 0,1 0 0,-1 1 0,0-1 0,0 1 0,0-1 0,-1 0 0,0 0 0,1 0 0,-1 0 0,-1 0 0,1 0 0,-4 4 0,1-4 0,0 1 0,0-1 0,0-1 0,-1 1 0,1-1 0,-1 0 0,0 0 0,0 0 0,0-1 0,0 0 0,0 0 0,-10 1 0,-5 0 0,-1-1 0,1 0 0,-23-2 0,10-3-30,-1-1 0,1-2-1,0-1 1,1-2 0,-1-1 0,2-2-1,-1-1 1,-33-19 0,50 23-413,1 1-1,0-2 1,0 0 0,1-1 0,0-1-1,-17-17 1,22 17-1281,1-1 0,0 0 0,1 0 1,0 0-1,-8-27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48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26 147 19849,'37'0'3748,"-35"0"-3375,0 0 0,0 0 0,0 0-1,0-1 1,0 1 0,0 0 0,0-1-1,-1 1 1,1-1 0,0 0-1,0 1 1,0-1 0,-1 0 0,1 0-1,0 0 1,-1 0 0,4-3-1,5-4 835,2 2-956,0 1 0,0 0-1,1 0 1,19-3 0,-22 6-251,1 0 0,0 0 0,0 1 0,-1 1 0,1 0 0,0 0 0,0 1 0,0 1 0,15 3 0,-21-3 0,0 1 0,-1 0 0,1-1 0,-1 1 0,1 1 0,-1-1 0,0 1 0,0-1 0,-1 1 0,1 0 0,-1 1 0,5 7 0,-1-1 0,-2 0 0,1 0 0,6 20 0,-9-18 0,0 1 0,-1 0 0,0 0 0,-1 0 0,-1 1 0,0-1 0,-1 0 0,-5 28 0,5-37 0,0 1 0,-1-1 0,0 0 0,0 1 0,0-1 0,-1 0 0,0 0 0,0 0 0,0 0 0,0-1 0,-1 1 0,0-1 0,0 0 0,-7 6 0,4-5 0,0-1 0,0 0 0,0 0 0,-1 0 0,1-1 0,-1 0 0,0-1 0,0 1 0,-12 1 0,8-3 0,0 0 0,-1 0 0,1-1 0,-1 0 0,1-1 0,0-1 0,0 0 0,-1 0 0,1-2 0,1 1 0,-1-1 0,0-1 0,-14-8 0,20 9-14,0 0 0,0-1 0,0 0-1,1 0 1,-1 0 0,1-1 0,1 1 0,-1-1 0,1 0 0,0-1 0,0 1-1,1-1 1,-5-11 0,5 7-122,0 0 1,0 0-1,2 0 0,-1-1 0,1 1 0,1 0 1,0-1-1,2-13 0,0 7-793,1 0 0,1 0 0,1 0-1,1 0 1,0 1 0,1 0 0,1 0 0,1 1 0,20-29-1,-25 39-1378,1 1 0,0 0-1,0 1 1,0-1 0,1 1 0,-1 0-1,1 0 1,8-3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49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54 5683,'28'-30'6563,"-1"16"2321,1 5-3202,0 9-2720,-1 0-321,14 0-2289,-16 69-352,30 48 0,-55-48 0,-13-15 0,-40-17 0,-29-5 0,-1-32 0,0-16 0,42-37 0,-1-24 0,42 7 0,55-6-13798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49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193 116 23691,'28'-7'2641,"-1"7"1521,-16 0-1889,17 0-2273,-14 54 0,27 53 0,-41-37 0,-41-24 0,-12-16 0,-2-30 0,-14 0 0,14-46 0,14-31 0,13 7 0,28-20-1633,55-43-14614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49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7 19529,'0'0'2001,"55"-7"3361,-27 7-1280,-1 0-2289,15 0-1793,-29 17 0,43 73 0,-56-27 0,-14-10 0,-28-15 0,-27-15 0,14-23 0,-14 0 0,42-30-1153,-15-100-19896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50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13446,'122'0'15678,"-40"0"-12160,-79 0-3511,-1 0 0,1 0 1,0 0-1,0 0 0,0 1 1,-1-1-1,1 1 1,0 0-1,0 0 0,-1 0 1,1 0-1,-1 0 0,1 1 1,-1-1-1,1 1 1,2 2-1,5 5-7,-1 0 0,0 0 0,-1 1 0,0 0 0,0 1 0,-1 0 0,0 0 0,-1 0 0,-1 1 0,1 0 0,-2 0 0,0 0 0,4 18 0,-5-5 0,-2 38 0,-1-63 0,1 7 0,-1 1 0,-1 0 0,0 0 0,0 0 0,0-1 0,-1 1 0,0 0 0,-1-1 0,0 0 0,-6 13 0,4-13 0,0-1 0,0 1 0,-1-1 0,0 0 0,0-1 0,0 1 0,-1-1 0,1 0 0,-1-1 0,-8 4 0,11-5 0,-1 0 0,1-1 0,-1 0 0,0 0 0,0-1 0,0 1 0,0-1 0,0 0 0,0 0 0,0-1 0,0 0 0,0 1 0,0-2 0,0 1 0,0 0 0,0-1 0,0 0 0,0 0 0,0-1 0,0 0 0,1 1 0,-1-1 0,0-1 0,1 1 0,0-1 0,-1 0 0,1 0 0,-7-6 0,-3-9 0,1 0 0,-12-21 0,11 16 0,13 23-149,0-1-1,1 0 1,-1 0-1,1 0 1,-1 0 0,1 0-1,-1 0 1,1 0-1,-1 0 1,1 0 0,0 0-1,-1 0 1,1 0-1,0 0 1,0-1 0,0 0-1,0-25-12549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50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15 22570,'0'-14'4322,"13"14"320,26 0-3409,16 0-1233,-14 0 0,1 0 0,27 114 0,-55-21 0,-14 0 0,0-24 0,-56-8 0,1-22 0,-27-32 0,2-14 0,-31-48 0,56-13 0,0 5 0,55-83-21482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50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2 20409,'17'-1'1764,"-13"1"-1097,0-1 0,0 1 1,0 0-1,-1 1 0,1-1 1,0 1-1,0-1 0,0 1 0,-1 0 1,1 0-1,5 3 0,-5-1-343,0 0-1,0 0 0,0 0 1,0 1-1,-1-1 0,0 1 1,6 8-1,4 5-323,0 2 0,-2 0 0,0 1 0,-1 0 0,-1 0 0,9 31 0,-12-21 0,-2-1 0,0 1 0,-2 48 0,-2-70 0,0-1 0,0 1 0,-1 0 0,0-1 0,0 1 0,-1-1 0,-2 8 0,2-11 0,0-1 0,0 1 0,0-1 0,-1 1 0,1-1 0,-1 0 0,0 0 0,0 0 0,0-1 0,0 1 0,0-1 0,-1 1 0,1-1 0,-7 3 0,-3 1 0,0 0 0,-1-1 0,0-1 0,0 0 0,-16 2 0,22-4 0,0-1 0,-1-1 0,1 1 0,0-1 0,0-1 0,0 1 0,0-1 0,0-1 0,0 0 0,-15-5 0,8-2 0,0-2 0,1 1 0,0-2 0,1 0 0,1 0 0,0-2 0,-13-16 0,23 27-21,0 1 1,0-1-1,0 0 0,0 0 0,0 0 1,1 0-1,0 0 0,-1 0 0,1 0 1,0 0-1,0-1 0,1 1 1,-1 0-1,1-1 0,-1 1 0,1-6 1,10-24-5138,-8 27 3251,3-23-19681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51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1 6723,'27'7'12246,"15"39"-2642,-1 0-5410,28 47-4194,-41-32 0,-28-15 0,0 8 0,0-8 0,-42 1 0,-27-40 0,-14-7 0,17-30 0,-3-70 0,28 7 0,27-14-5715,14 53-19896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51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767 70 29453,'0'0'1121,"0"31"1072,14 8-2193,41 68 0,-55 23 0,0-60 0,-55-23 0,0-17 0,0-14 0,-1-16 0,-10-53 0,-3-17 0,42-14 0,-1-2 0,42-21-14599</inkml:trace>
  <inkml:trace contextRef="#ctx0" brushRef="#br0" timeOffset="1">411 1 17448,'28'0'5923,"-14"0"2080,-14 62-6610,13-15-1393,29 44 0,-56-38 0,-55 10 0,0-63 0,-14 0 0,-24-63 0,10-37-1713,28 9-24379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51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 10 12806,'0'78'14318,"0"-72"-13690,0 0-1,0-1 0,0 1 0,0-1 1,1 1-1,0-1 0,0 1 0,3 5 1,1 7-631,-5-15 3,5 29 0,1 37 0,-6-67 0,0 1 0,0-1 0,0 1 0,-1 0 0,1-1 0,-1 0 0,1 1 0,-1-1 0,0 1 0,0-1 0,0 0 0,-1 0 0,1 1 0,0-1 0,-1 0 0,1 0 0,-1 0 0,0 0 0,0-1 0,0 1 0,0 0 0,0-1 0,0 0 0,0 1 0,0-1 0,0 0 0,-1 0 0,1 0 0,-3 1 0,-4 0 0,-1 0 0,1 0 0,-1-1 0,1 0 0,-14-1 0,19 0 0,-4 0-70,-1-1 1,0 0-1,1 0 0,-1-1 1,1 0-1,0-1 0,-1 0 1,1 0-1,0 0 0,1-1 0,-1 0 1,1-1-1,-1 0 0,1 0 1,1 0-1,-1-1 0,1 0 1,0-1-1,0 1 0,-6-10 1,5 5-177,0 0 1,0-1 0,1 0-1,1 0 1,0-1 0,1 0-1,0 0 1,0 0 0,2 0-1,0 0 1,-1-27 0,3-11-1396,0 50 1701,0 0-1,0 0 1,0 1 0,0-1-1,0 0 1,0 0 0,0 0-1,0 0 1,0 1 0,1-1-1,-1 0 1,0 0 0,1 0-1,-1 1 1,0-1 0,1 0 0,-1 0-1,2 0 1,-2 1 79,1-1 1,-1 1-1,0 0 1,1 0-1,-1 0 1,0 0-1,1 0 1,-1 0-1,1 0 0,-1 0 1,0 0-1,1 0 1,-1 0-1,0 0 1,1 0-1,-1 0 1,0 0-1,1 1 1,-1-1-1,0 0 0,1 0 1,-1 0-1,0 1 1,1-1-1,-1 0 1,0 0-1,0 1 1,1-1-1,-1 0 1,0 0-1,0 1 0,1 0 1,2 2-105,-1 1 0,1 0 0,-1 0 1,1 1-1,-2-1 0,1 0 0,0 1 0,-1-1 0,0 1 0,2 8 1,-1 49-100,-2-47 53,0-15 11,0 1 0,0-1 0,0 1 0,0-1 0,0 0 0,0 1 0,0-1 0,0 0 0,0 1 0,0-1 0,0 0 0,0 1 0,0-1 0,0 1 0,-1-1 0,1 0 0,0 1 0,0-1 0,0 0 0,-1 0 0,1 1 0,0-1 0,0 0 0,-1 1 0,1-1 0,0 0 0,-1 0 0,1 0 0,0 1 0,-1-1 0,1 0 0,0 0 0,-1 0 0,1 0 0,0 0 0,-1 0 0,1 1 0,0-1 0,-1 0 0,1 0 0,-1 0 0,1 0 0,0 0 0,-1 0 0,1-1 0,0 1 0,-1 0 0,-57 3 385,52-3-626,-1 0 1,1-1-1,-1 1 1,1-1-1,0 0 1,-1-1-1,-8-2 1,13 2-253,0 0 0,0 0 0,0 1 0,0-1 0,0 0 0,0-1 0,1 1 0,-3-4 0,-15-19-5110,-73-60-15345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8:04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294 344 4962,'2'0'6470,"0"0"-5926,-1 0 0,1 0 0,-1-1 0,1 1 0,0 0 0,-1-1 0,0 1 0,1-1 0,-1 0 0,1 1 0,-1-1 0,0 0 0,1 0 0,-1 0 0,1-1 0,17-20 4733,-17 19-4591,1 0 0,-1-1-1,1 1 1,0 0 0,0 0 0,0 1 0,4-4-1,8 2 715,-13 4-1364,0 0 0,0 0 0,-1 0 0,1-1 0,0 1 0,-1-1 0,1 1 0,0-1 0,-1 0 0,1 0 0,-1 0 0,3-1 0,28-18-36,-27 18 0,-2 5 0,-3 8 0,-7 22 0,-9 9 0,-1-1 0,-2-1 0,-33 51 0,-83 114 0,103-160 0,11-14 0,-61 93 0,70-101 0,0 0 0,2 0 0,-12 37 0,15-29 0,36-74 0,66-108 0,-43 39 0,45-144 0,-74 190 0,26-118 0,-47 165 0,0 0 0,-2-28 0,0 27 0,2 27 0,-1 0 0,1 1 0,1-1 0,-1 0 0,1 0 0,0 0 0,1 0 0,6 8 0,51 75 0,80 91 0,17 3 0,-120-141 0,-6-10 0,-3 2 0,51 77 0,-73-101 0,3 7 0,-12-14 0,-10-6 0,-3-4 0,1-1 0,0 0 0,1-1 0,-1-1 0,2 0 0,-17-14 0,-6-10 0,-35-40 0,9 2 0,4-3 0,-85-146 0,129 195 0,1 1 0,2-2 0,0 1 0,1-1 0,2-1 0,1 0 0,1 0 0,-3-41 0,7 55 0,0 4 0,1 0 0,-1 0 0,2 0 0,-1 0 0,3-13 0,-2 19 0,0 1 0,-1-1 0,1 1 0,0 0 0,1 0 0,-1 0 0,0-1 0,1 1 0,-1 0 0,1 1 0,-1-1 0,1 0 0,0 0 0,0 1 0,0-1 0,0 1 0,0-1 0,0 1 0,0 0 0,1 0 0,-1 0 0,0 0 0,1 0 0,-1 1 0,3-1 0,1 0 0,0 0 0,1 0 0,-1 1 0,0 0 0,0 1 0,1-1 0,-1 1 0,0 0 0,0 1 0,0-1 0,0 1 0,0 1 0,0-1 0,-1 1 0,1 0 0,-1 0 0,6 5 0,6 5 0,0 1 0,-1 0 0,-1 1 0,14 19 0,-7-8 0,-1 1 0,-2 1 0,0 1 0,-2 0 0,-1 2 0,-2 0 0,-1 0 0,18 66 0,-26-69 0,-1 0 0,-1 0 0,-1 0 0,-4 43 0,2-59 0,-2-1 0,1 1 0,-1-1 0,-1 0 0,0 1 0,-1-1 0,0-1 0,-1 1 0,-7 12 0,8-16 0,-2 0 0,1-1 0,-1 0 0,0 0 0,0 0 0,-1-1 0,1 0 0,-1 0 0,0 0 0,-1-1 0,1 0 0,-1-1 0,-9 3 0,-4 2 0,-1-2 0,0 0 0,0-1 0,0-2 0,0 0 0,-1-1 0,1-1 0,-1-2 0,0 0 0,-41-8 0,53 7 0,1-1 0,-1 0 0,1-1 0,0 0 0,0 0 0,0-1 0,0-1 0,1 1 0,0-1 0,0-1 0,1 0 0,0 0 0,0-1 0,1 0 0,-1 0 0,2-1 0,-1 1 0,1-2 0,1 1 0,0-1 0,0 1 0,1-1 0,0-1 0,0 1 0,-3-19 0,3 0 0,2 0 0,0 0 0,2 0 0,1 0 0,1 0 0,2 0 0,1 1 0,1-1 0,1 1 0,2 1 0,16-38 0,-20 56 0,0-1 0,0 1 0,1 0 0,1 0 0,-1 0 0,2 1 0,-1 0 0,1 1 0,0 0 0,0 0 0,1 0 0,0 1 0,0 1 0,1-1 0,-1 1 0,1 1 0,0 0 0,1 1 0,-1-1 0,1 2 0,-1 0 0,1 0 0,0 1 0,0 0 0,-1 1 0,1 0 0,0 0 0,0 2 0,0-1 0,-1 1 0,1 1 0,-1 0 0,0 0 0,1 1 0,-1 0 0,12 8 0,-3 0 0,0 0 0,-1 1 0,0 1 0,-1 1 0,-1 1 0,0 0 0,-1 1 0,-1 1 0,-1 0 0,20 35 0,-21-32 0,-1 2 0,-1-1 0,-1 1 0,-1 1 0,-1 0 0,-1 0 0,-1 0 0,-1 1 0,1 36 0,-5-52 0,0 1 0,-1-1 0,0 1 0,0-1 0,-1 0 0,0 0 0,0 0 0,-1 0 0,0 0 0,-1 0 0,-5 9 0,5-13 0,0 0 0,0 0 0,-1 0 0,1-1 0,-1 0 0,0 0 0,0 0 0,0 0 0,-1-1 0,0 0 0,1 0 0,-1 0 0,0-1 0,0 0 0,0 0 0,-9 1 0,-3 1 0,-1-1 0,0-1 0,0-1 0,0-1 0,0-1 0,0 0 0,0-1 0,1-1 0,-1-1 0,-25-9 0,27 8 0,1-2 0,0 0 0,1 0 0,0-2 0,0 0 0,1 0 0,0-2 0,0 0 0,1 0 0,1-1 0,0-1 0,-14-18 0,13 11 0,0 0 0,2-1 0,0-1 0,1 0 0,1 0 0,2-1 0,0 0 0,-4-29 0,9 38 0,0 0 0,1-1 0,1 1 0,0 0 0,1-1 0,5-21 0,-4 27 0,0 0 0,1 0 0,1 1 0,-1-1 0,1 1 0,1 0 0,-1 0 0,2 0 0,-1 1 0,13-14 0,-14 16 0,1 1 0,0 0 0,0 0 0,1 0 0,-1 1 0,1 0 0,0 0 0,0 0 0,0 1 0,0 0 0,0 0 0,0 0 0,1 1 0,-1 0 0,0 0 0,1 0 0,-1 1 0,1 0 0,-1 0 0,1 1 0,-1 0 0,1 0 0,-1 1 0,0-1 0,0 1 0,0 1 0,0-1 0,0 1 0,0 0 0,5 4 0,1 1 0,-1 1 0,0 1 0,0 0 0,-1 0 0,0 1 0,-1 0 0,0 0 0,-1 1 0,7 15 0,2 3 0,-2 2 0,-2 0 0,0 0 0,11 51 0,-18-56 0,0 1 0,-2-1 0,-1 1 0,-1 0 0,-4 52 0,1-72 0,0 1 0,-1-1 0,0 0 0,0 1 0,-1-1 0,0 0 0,0 0 0,-1-1 0,0 1 0,-1-1 0,1 0 0,-1 0 0,-1 0 0,1-1 0,-1 0 0,0 0 0,-1 0 0,1-1 0,-1 0 0,-14 8 0,7-6 0,-1-1 0,0-1 0,0 0 0,0 0 0,-1-2 0,1 0 0,-1-1 0,0 0 0,-20-2 0,26 0 0,0 0 0,0-1 0,0 0 0,0-1 0,1 0 0,-1-1 0,0 0 0,1 0 0,0-1 0,0-1 0,0 1 0,0-1 0,1-1 0,0 1 0,0-1 0,0-1 0,1 0 0,-13-14 0,10 7 0,1 0 0,0 0 0,1-1 0,0-1 0,2 1 0,-1-1 0,2-1 0,0 1 0,1-1 0,1 1 0,-2-23 0,3 8 0,1 0 0,1 0 0,2 0 0,1 1 0,7-32 0,-3 35 0,1-1 0,1 1 0,1 1 0,25-46 0,-31 64 0,1 1 0,0-1 0,0 1 0,0 0 0,1 0 0,0 0 0,1 1 0,-1 0 0,14-9 0,-16 13 0,0 0 0,0 0 0,0 1 0,1-1 0,-1 1 0,1 0 0,-1 0 0,1 0 0,-1 1 0,1 0 0,0 0 0,-1 0 0,1 0 0,-1 1 0,1-1 0,-1 1 0,1 0 0,4 2 0,0 1 0,0-1 0,0 1 0,-1 1 0,1-1 0,-1 1 0,0 1 0,0 0 0,-1 0 0,13 13 0,-10-7 0,-1 0 0,0 0 0,0 1 0,-1 0 0,11 27 0,-11-18 0,0 0 0,-2 1 0,0-1 0,-2 1 0,0 0 0,-2 0 0,0 1 0,-3 36 0,0-55 0,-5 48 0,5-49 0,1-1 0,-2 1 0,1 0 0,0 0 0,-1-1 0,1 1 0,-1-1 0,0 1 0,-4 5 0,5-8 0,1-1 0,-1 1 0,1-1 0,-1 1 0,1-1 0,-1 1 0,0-1 0,1 0 0,-1 1 0,0-1 0,1 0 0,-1 1 0,0-1 0,1 0 0,-1 0 0,0 1 0,1-1 0,-1 0 0,0 0 0,1 0 0,-1 0 0,0 0 0,0 0 0,1 0 0,-1 0 0,0-1 0,1 1 0,-1 0 0,0 0 0,1-1 0,-1 1 0,0 0 0,1-1 0,-1 1 0,-1-1 0,-14-17 0,15 16 0,-20-25 335,17 25-3343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52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24571,'42'30'5523,"-15"26"-2850,1-10-2673,-28-2 0,0-11 0,-28-19 0,1-14 0,-1 0 0,14-31-8756</inkml:trace>
  <inkml:trace contextRef="#ctx0" brushRef="#br0" timeOffset="1">0 177 20810,'0'0'10804,"0"9"-9651,0-2-1153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54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5584 1463 4082,'0'0'27231,"-2"0"-25969,-212 0-1070,144 0-192,18 2 0,0-3 0,0-2 0,-78-15 0,-41-19 0,-32 6 0,91 12 0,-237-33 0,-89 13 0,391 36 0,-111-12 0,-237-72 0,317 68 0,-487-143 0,29-41 0,313 114 0,-145-35 0,219 78 0,-441-106 0,147 75 0,357 61 0,2 1 0,71 13 0,28 3 0,-1-1 0,32-1 0,-1-2 0,83-17 0,-122 19 0,64-13 0,0-3 0,-1-3 0,-1-4 0,-1-2 0,-1-3 0,68-42 0,-85 45 0,-50 26 0,1 0 0,0 0 0,0 0 0,0 0 0,0 1 0,0-1 0,0 0 0,0 0 0,0 0 0,0 0 0,-1 0 0,1 0 0,0 0 0,0 0 0,0 0 0,0 0 0,0 0 0,0 0 0,0 0 0,0 0 0,-1 0 0,1-1 0,0 1 0,0 0 0,0 0 0,0 0 0,0 0 0,0 0 0,0 0 0,0 0 0,0 0 0,0 0 0,0 0 0,-1 0 0,1 0 0,0 0 0,0 0 0,0-1 0,0 1 0,0 0 0,0 0 0,0 0 0,0 0 0,0 0 0,0 0 0,0 0 0,0 0 0,0-1 0,0 1 0,0 0 0,0 0 0,0 0 0,0 0 0,0 0 0,0 0 0,0 0 0,0 0 0,0 0 0,0-1 0,0 1 0,0 0 0,0 0 0,0 0 0,1 0 0,-1 0 0,-20-1 0,1 2 0,1 0 0,0 1 0,-24 5 0,-59 17 0,-165 30 0,132-40 0,-10 8 0,138-22 0,0 1 0,1 0 0,-1-1 0,0 2 0,1-1 0,-1 1 0,1 0 0,-1 0 0,1 0 0,0 1 0,0 0 0,0 0 0,-7 6 0,10 3 0,3-1 0,0 1 0,0-1 0,1 0 0,1 0 0,0 0 0,1 0 0,0-1 0,0 1 0,8 12 0,10 13 0,31 41 0,0-1 0,-42-58 0,13 19 0,35 76 0,-20-15 0,-33-90 0,-1-8 0,1-15 0,-5 10 0,10-37 0,-7 20 0,2 1 0,12-34 0,107-211 0,-112 239 0,9-15 0,0 2 0,40-52 0,-47 74 0,-15 18 0,0 0 0,0 0 0,0 0 0,0 0 0,0 0 0,1-1 0,-1 1 0,0 0 0,0 0 0,0 0 0,0 0 0,0 0 0,0 0 0,0 0 0,0 0 0,0 0 0,0 0 0,1 0 0,-1-1 0,0 1 0,0 0 0,0 0 0,0 0 0,0 0 0,0 0 0,0 0 0,1 0 0,-1 0 0,0 0 0,0 0 0,0 0 0,0 0 0,0 0 0,0 0 0,0 0 0,1 0 0,-1 0 0,0 1 0,0-1 0,0 0 0,0 0 0,0 0 0,0 0 0,0 0 0,0 0 0,1 0 0,-1 0 0,0 0 0,0 0 0,0 0 0,0 0 0,0 1 0,-2 10 0,2-9 0,0 0 0,0 1 0,-1-1 0,1 0 0,0 0 0,-1 0 0,0 1 0,1-1 0,-1 0 0,0 0 0,0 0 0,0 0 0,-1 0 0,1 0 0,0-1 0,-2 3 0,-4 2 0,0 0 0,0-1 0,-10 7 0,9-7 0,-4 3-273,-1 0 0,0 0-1,0-1 1,-27 9 0,23-13-1093,1 0 0,-1-1 0,0 0 0,-24-2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54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7 19689,'14'-7'7203,"0"7"-1680,-14 7-5171,14 156-352,-56-17 0,1-32 0,30-5 0,11-39 0,0-26 0,38-27-11077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55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2396 312 32767,'0'3'0,"0"0"0,-1 0 0,1 0 0,-1 0 0,0 0 0,0-1 0,0 1 0,0 0 0,-2 3 0,-105 193 0,95-167 0,1 1 0,1 0 0,-10 65 0,18-80 0,2 35 0,-1 5 0,1-54 0,1 1 0,-1-1 0,0 1 0,-1-1 0,1 1 0,-1-1 0,0 0 0,0 0 0,-3 5 0,2-5 0,0-1 0,0 0 0,0 0 0,0 0 0,0 0 0,-1 0 0,1-1 0,-1 0 0,1 0 0,-1 0 0,0 0 0,0 0 0,0-1 0,0 1 0,0-1 0,0 0 0,-8 0 0,-6 1 0,1-1 0,-1-1 0,0-1 0,0 0 0,0-2 0,1 0 0,-29-9 0,23 5 0,1-2 0,0 0 0,0-2 0,1 0 0,-27-20 0,41 27 0,1 0 0,0-1 0,0 0 0,0-1 0,1 1 0,-1-1 0,1 0 0,1-1 0,-1 1 0,-3-9 0,6 11 0,1 0 0,0 0 0,0 0 0,0 0 0,1 0 0,-1-1 0,1 1 0,0 0 0,0 0 0,0-1 0,1 1 0,0 0 0,-1 0 0,2-1 0,-1 1 0,0 0 0,1 0 0,0 0 0,0 1 0,2-5 0,2-3 0,1 1 0,0 0 0,12-13 0,-15 18 0,1 1 0,0-1 0,0 1 0,1 0 0,-1 0 0,1 1 0,7-4 0,-6 5 0,0 0 0,0 0 0,0 1 0,1 0 0,-1 1 0,1 0 0,-1 0 0,0 0 0,1 1 0,10 2 0,-17-3 0,0 1 0,0-1 0,1 0 0,-1 1 0,0-1 0,0 1 0,0-1 0,0 1 0,0 0 0,0-1 0,-1 1 0,1 0 0,0 0 0,0-1 0,0 1 0,-1 0 0,1 0 0,0 0 0,-1 0 0,1 0 0,-1 0 0,1 0 0,-1 0 0,1 2 0,2 7 0,0 0 0,-1 1 0,0-1 0,0 1 0,0 20 0,-2-27 0,0 0 0,0 0 0,0 1 0,0-1 0,-1 0 0,0 0 0,0 0 0,0 1 0,0-1 0,-1 0 0,1 0 0,-1-1 0,0 1 0,0 0 0,-1-1 0,1 1 0,-1-1 0,-3 4 0,-1-3 0,-1 0 0,0-1 0,0 1 0,0-2 0,0 1 0,0-1 0,-17 2 0,-74 7 0,83-10 0,-1-1 0,1 0 0,0-1 0,0 0 0,0-2 0,0 0 0,0 0 0,0-2 0,1 0 0,0-1 0,0 0 0,0-1 0,1-1 0,0 0 0,0-1 0,1 0 0,-21-21 0,28 25 0,1-1 0,-1 0 0,1-1 0,0 1 0,1-1 0,0 0 0,0 0 0,0 0 0,1-1 0,0 1 0,1-1 0,0 0 0,0 0 0,0 0 0,1 0 0,0 0 0,1-14 0,-1-22 0,1-6 0,8-69 0,20-51 0,-27 162 0,18-83 0,-10 69 0,-9 21 0,1 1 0,-1-1 0,0 1 0,0-1 0,1 1 0,-1-1 0,1 1 0,-1 0 0,0-1 0,1 1 0,-1 0 0,1-1 0,-1 1 0,1 0 0,-1 0 0,1-1 0,-1 1 0,1 0 0,0 0 0,0-1 0,0 2 0,1 0 0,-1 0 0,0-1 0,0 1 0,0 0 0,1 0 0,-1 0 0,0 0 0,0 0 0,-1 0 0,1 0 0,0 1 0,0-1 0,0 0 0,-1 0 0,1 1 0,-1-1 0,1 1 0,-1-1 0,1 0 0,-1 1 0,0 2 0,6 14 0,-1 0 0,-1 1 0,0 0 0,-2-1 0,0 1 0,-1 0 0,-1 0 0,-1 0 0,-1 0 0,0 0 0,-2 0 0,-6 21 0,4-23 0,-1-1 0,0 1 0,-2-1 0,0-1 0,-1 1 0,0-1 0,-1-1 0,-1 0 0,0-1 0,-19 16 0,27-26 0,0 1 0,-1-1 0,1-1 0,-1 1 0,0-1 0,0 0 0,0 0 0,0 0 0,0 0 0,0-1 0,-1 0 0,1 0 0,0-1 0,-1 1 0,1-1 0,0-1 0,-1 1 0,1-1 0,0 1 0,-1-1 0,1-1 0,-10-3 0,7 1 0,0 0 0,0-1 0,1 0 0,-1 0 0,1-1 0,0 0 0,0 0 0,1 0 0,0-1 0,0 0 0,-8-13 0,-3-7 0,-18-43 0,30 52 0,5 71 0,0-48 0,0 0 0,0-1 0,-1 1 0,1 0 0,-1 0 0,-1-1 0,1 1 0,0 0 0,-1-1 0,0 0 0,0 1 0,0-1 0,-1 0 0,0 0 0,-3 5 0,2-5 0,-1 0 0,1 0 0,-1-1 0,0 0 0,0 1 0,0-2 0,0 1 0,0 0 0,-1-1 0,1 0 0,-7 1 0,-13 2 0,-1-2 0,0 0 0,0-2 0,-44-3 0,53 1 0,-49-2 0,0-4 0,1-2 0,0-4 0,-65-20 0,92 21 0,1-2 0,0-1 0,1-2 0,0-1 0,2-2 0,0-1 0,-55-47 0,82 62 0,0 0 0,0-1 0,0 0 0,1 0 0,1 0 0,-1-1 0,1 0 0,0 0 0,1 0 0,0-1 0,0 0 0,1 0 0,0 1 0,1-2 0,-1 1 0,2 0 0,-1 0 0,2-1 0,-1 1 0,1-1 0,0 1 0,1-1 0,2-9 0,-3 16 0,1-1 0,-1 1 0,1-1 0,0 1 0,0 0 0,0-1 0,0 1 0,1 0 0,-1 0 0,1 0 0,0 0 0,0 0 0,0 0 0,0 0 0,1 0 0,-1 1 0,1-1 0,-1 1 0,1 0 0,4-3 0,0 2 0,0 0 0,0 1 0,1 0 0,-1 0 0,0 0 0,1 1 0,-1 0 0,1 1 0,11 0 0,1 1 0,-1 1 0,0 0 0,0 2 0,0 0 0,22 8 0,90 43 0,-116-48-29,-1-1 0,1-1 0,1 0 0,-1-1 0,17 3 0,-10-5-3366,31 0 1,55-2-19769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56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357 63 32767,'0'-23'0,"-53"-7"0,-57 20 0,-1 10 0,29 0-23563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22:56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32767,'27'0'0,"-15"-23"0,98-30-14599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3:27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0 1201,'0'0'5629,"-2"0"-5509,-19 0 787,153 0 3695,-130 0-4749,-4 0-613,-57 0 186,57 0-53,40 0-4736,-61 0 8592,-40 0-3176,67 0-786,36 0 1160,-36 0 800,-4 15 174,0-4-1442,0-9-145,-2 5-81,-1-5 228,2-2-30,1 1 0,-1-1 1,0 1-1,0-1 0,1 1 0,-1-1 1,0 1-1,0-1 0,1 1 0,-1-1 1,0 0-1,0 0 0,0 1 0,0-1 1,0 0-1,1 0 0,-1 0 0,0 0 1,-2 0-1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18.595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953 118 320,'74'-117'9284,"-101"145"-8026,-37 32 0,-20 19 588,82-76-1804,-20 22 29,-1-1 1,0-2 0,-2 0 0,-52 35 0,76-56-90,0-1 0,0 0 0,0 1 0,1-1 1,-1 1-1,0-1 0,0 1 0,1-1 1,-1 1-1,0-1 0,1 1 0,-1 0 0,0 0 1,1-1-1,-1 1 0,1 0 0,-1 0 0,1 0 1,0-1-1,-1 1 0,1 0 0,0 0 1,0 0-1,-1 0 0,1 0 0,0 1 0,0-2 19,0 0 0,0 0 0,0 1 0,0-1 0,0 0 0,0 0 0,0 0 0,0 0 0,0 0 0,0 0 0,0 0 0,0 0 0,0 1 0,0-1 0,0 0 0,0 0 0,1 0 0,-1 0 0,0 0 0,0 0 0,0 0 0,0 0 0,0 0 0,0 0 0,0 1 0,0-1 0,0 0 0,0 0-1,1 0 1,-1 0 0,0 0 0,0 0 0,0 0 0,0 0 0,0 0 0,0 0 0,0 0 0,1 0 0,-1 0 0,0 0 0,0 0 0,0 0 0,0 0 0,0 0 0,0 0 0,0 0 0,1 0 0,-1 0 0,0 0 0,0 0 0,0-1 0,0 1 0,0 0 0,0 0 0,2 0-69,0 0 1,0 0-1,-1-1 0,1 1 1,0 0-1,0-1 1,-1 1-1,1-1 0,-1 0 1,1 0-1,0 0 1,-1 1-1,1-2 0,-1 1 1,0 0-1,1 0 1,-1 0-1,0 0 0,2-3 1,4-2-422,85-73-3740,-45 24 9285,-100 106-2987,33-33-1878,1 0-1,-19 26 1,33-39-211,4-4 0,0 1 0,0-1 0,0 1 0,0-1 0,0 1 0,0 0 0,0-1 0,1 1 0,-1 0 0,1 0 0,-1-1 0,1 1 0,0 0 0,-1 0 0,1 0 0,0 0 0,0 0 0,1 3 0,3-6-460,23-10 83,-26 11 392,17-21 2461,-18 23-2422,0 0 0,0-1 1,-1 1-1,1 0 0,-1-1 0,1 1 0,-1-1 0,1 1 1,-1-1-1,0 1 0,0-1 0,0 1 0,0-1 1,0 0-1,-2 2 0,-107 101 1046,110-104-1090,0 0-1,0 0 1,0 0-1,-1 1 1,1-1-1,0 0 1,0 0-1,0 0 1,0 0-1,-1 0 0,1 0 1,0 0-1,0 1 1,0-1-1,0 0 1,-1 0-1,1 0 1,0 0-1,0 0 1,0 1-1,0-1 0,0 0 1,0 0-1,0 0 1,0 1-1,0-1 1,0 0-1,-1 0 1,1 0-1,0 0 1,0 1-1,0-1 1,0 0-1,0 0 0,0 0 1,0 1-1,1-1 1,-1 0-1,0 0 1,0 0-1,0 1 1,0-1-1,0 0 1,0 0-1,0 0 0,0 0 1,0 1-1,1-1 1,-1 0-1,0 0 1,0 0-1,0 1 1,1-1-19,-1 0 0,1 0 0,-1 0 0,1 0 0,-1 0 0,0 0 1,1 0-1,-1 0 0,1 0 0,-1-1 0,1 1 0,-1 0 0,1 0 0,-1 0 1,0 0-1,1-1 0,-1 1 0,0 0 0,1 0 0,-1-1 0,1 1 0,-1 0 1,0-1-1,1 1 0,1-3-55,-1-1 0,1 1 1,-1 0-1,1-1 0,-1 1 1,0 0-1,0-1 0,-1 1 1,1-1-1,-1-9 988,-8 31 1030,-97 206 1441,-59 62-2561,141-247-788,1 2-155,-32 85 0,41-95-213,9-21 144,1-2 64,29-44-3523,-25 34 3451,1 0 0,-1 1 1,-1-1-1,1 0 0,0 0 0,0 0 0,-1 0 0,1 0 0,-1-1 0,0 1 1,1 0-1,-1 0 0,0-4 0,2-15-607,9-8 137,18-36-1,-10 25 1016,-18 37-343,1 0-1,-1 0 0,1 0 1,0 0-1,0 0 0,0 0 1,0 0-1,4-2 0,-5 4 72,1 0 0,-1 0 0,1 0 0,-1 0 0,1 0-1,0 1 1,0-1 0,-1 0 0,1 1 0,0 0 0,0-1-1,8 1 1189,-10 7-708,0 152 266,0-93-959,-42-204 976,33 152-189,6-6-85,-48 149 1418,37-123-1762,7-18-165,0 0 0,1 1 0,-6 30 1,4-9-320,-2-1 1,-15 37 0,19-57 71,6-86-6613,-2 18 11528,3 66-3490,5 37-766,3-9 84,-2-11 76,-1 0 1,3 62-1,-8-56-289,0-17-162,-1-1-1,-1 0 1,-4 24 0,-8 8 136,7-34-201,2 0 0,-5 30 0,7 19-31,3-50-94,-1 0-1,-1 0 1,0 0 0,-2 0 0,0 0-1,0 0 1,-10 24 0,3-25-325,6-22-347,3 4 665,-2-9-181,1 0 1,0 0 0,-1-23-1,3 30 175,0 0-1,0 1 0,-1-1 1,1 0-1,-1 0 1,0 1-1,0-1 1,-3-6-1,-4-8-111,0 2-40,1-2 1,1 1-1,1-1 0,-5-28 1,1 13 159,7 27-67,-2 54-959,0-21 1201,-4 18 345,-1 83 0,-2 117-173,11-196-555,0-45 41,1 1 0,-1-1 0,0 1 1,0 0-1,0-1 0,-1 1 0,1-1 1,-1 1-1,0-1 0,-1 1 0,1-1 1,-1 0-1,1 0 0,-1 0 1,-5 7-1,-28-60-3675,35 63 4963,2 27 4,9 47 0,3 26 134,-11-87-976,1 0 0,2 0-1,1-1 1,0 0 0,14 31-1,30 58-295,-30-71-146,-16-27 20,-4-13 131,0 1 1,1-1 0,-1 0 0,1 1 0,0-1 0,0 0 0,1 0 0,-1 0 0,6 6 0,18 24-96,7 7-114,-32-40 232,1 0 1,-1 1-1,0-1 0,0 0 0,0 0 0,0 1 0,0-1 0,0 0 1,0 1-1,-1-1 0,1 1 0,0-1 0,-1 1 0,1 0 0,-1-1 1,0 1-1,1 3 0,-1-3-295,-13-18-53,-2-4 1427,-8 20 1361,23 4-2068,0 222 774,0-220-1146,0-1 0,1 1 0,-1-1 0,1 1 1,0-1-1,0 1 0,1-1 0,3 8 0,-8-20 96,-12-30-13,14 34-72,0 0 0,-1 0 1,1 0-1,-1 1 0,0-1 1,0 1-1,0-1 1,0 1-1,0 0 0,-1 0 1,-3-3-1,5 3-10,0-1 21,-12 2-143,-5 2-3,12-1 118,0 1 0,0-1-1,0 0 1,0-1-1,0 1 1,0-1 0,0 0-1,0-1 1,-8-2-1,-1-10 500,-33 14 252,46 0-733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48.929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2131 92 80,'-2'61'3391,"1"-20"-771,6 49 0,5-26-883,-5-42-1698,3 44-1,-8-117-2399,0-108 53,-2 176 3742,0 1 0,-6 27 0,-1 0-614,4-2 470,3 0 0,3 47 1,1-26-479,-2-31-479,1-21-325,0 0 0,-1-1 1,0 1-1,-1 0 1,-1 0-1,0-1 0,-6 20 1,5-37-678,1-1 1,-1 1-1,2-1 1,-1 0-1,1 0 1,0 0 0,0 0-1,0-7 1,1-56 1375,0 84 747,-1 15-341,-8 42 1,3-40-397,2 1 0,2 0 0,1 37 0,22 131 644,-15-110-1001,5-45-169,-9-36-469,1 1 0,-1 0-1,-1 1 1,2 16-1,-4-39-366,0 1-1,-1-1 0,-6-21 1,4 19-42,1-1 0,0 0 1,1 0-1,0-18 0,2-102-380,1 211 3305,-12 265 887,7-227-2498,-1-85-597,-1 24-541,-31-150 128,40 125-221,34 145 2884,-17-85-1465,-9-29-314,-9-41-533,1 1 1,0-1-1,2-1 1,0 1-1,1-1 1,10 20-1,-14-102-6574,-2-37 11625,0 116-3872,-1 26-549,4 135 525,4-126-1086,1 0 0,23 70 0,-20-81-335,-10-34 76,0 0 1,0 0-1,-1 0 0,1 0 0,-1 1 1,0 4-1,0 122-4776,-19-131 6226,-20-1-910,22-1-196,0 2 1,-1 0 0,1 1-1,0 1 1,-22 4-1,-5 9 301,27-8-165,1-1 0,-1-1-1,-19 3 1,-3-4 125,29-3-338,-1 0 1,0 1-1,1 0 1,-1 0 0,1 1-1,0 0 1,-13 6-1,21-7-46,0-1 0,0 0 0,0 0 0,0 0 0,0-1 0,0 1 0,0 0 0,0-1-1,0 1 1,0-1 0,-6 0 467,19 0-760,10 0-45,4 1 235,0-1 0,0-1 0,0-2 0,-1 0 0,1-2 0,24-7 0,-30 5 182,-6 2 43,1 0-1,-1 1 0,1 1 1,-1 0-1,1 1 0,18-1 1,21 3 1706,-62 0-933,-13 2-784,1 0-1,-1 2 1,0 0 0,1 1 0,0 2-1,-21 8 1,4-1-87,-45 9 0,63-18-26,7-2-47,0 0 1,0-1 0,-14 1 0,25-3-58,52 1-6113,-26 0 3820,47-3 1,-62 1 2348,0-1 1,0 0 0,0 0-1,0-1 1,0 0 0,0-1 0,-1 0-1,16-9 1,-14 6 656,0 0 0,49-52 6759,-71 59-7140,3-1-180,0 1 0,1 0 0,-1 1-1,0 0 1,-16 4 0,-5 11 44,25-12-150,0-1-1,0 0 1,0 0-1,0-1 1,0 1-1,-1-1 1,1 0-1,-1-1 1,1 1-1,-10 0 1,141-2-12887,-48 0 10222,107 3 13037,-217 4-8179,15-4-1528,0 1 1,0 0-1,-22 11 0,-20 14-337,39-20-697,151-11 1580,-219 2 744,82 0-1862,1 0 0,0 0-1,-1 0 1,1 1 0,-1 0-1,1 0 1,0 0-1,-1 1 1,1-1 0,0 1-1,0 1 1,-5 2-1,-2 1-1,1-1-17,49-33-3748,-51 34 4802,-199 63 1428,175-60-2011,-72 7 1,64-11-334,21-2-133,-11 3-167,-51 0 0,303-51-10216,-52 23 13207,-115 18-1241,67 3 1,-59 2 2251,-75-1-3237,6 0-401,0 0 1,0 1 0,1 0 0,-22 4-1,-8 6 112,11-3 11,0-1 1,0-1-1,-52 3 1,-179-11 889,74-1-1175,100 3-67,84-1-41,4-3-170,1-1 44,1-1 1,0 1-1,0 0 0,0 0 1,0 0-1,1 1 0,0 0 1,0 0-1,0 0 0,10-6 1,-8 7 144,-1-1 0,0 1 0,1 0 0,0 1 0,-1-1 1,1 1-1,0 1 0,13-2 0,-1 1 258,36 3-1,-7 1 1608,-72-2-1351,-10 1-280,-42 8-1,39-4-108,-48 1 1,31-9-201,0-2-1,-68-15 1,54 8-302,55 10 271,0 1 0,-19 1 0,15 1 88,16-2 57,1 1 1,0 0 0,0 0-1,0 0 1,0 0 0,0 0-1,0 0 1,-1 0 0,1-1-1,0 1 1,0 0 0,0 0 0,0 0-1,0 0 1,0 0 0,0-1-1,0 1 1,0 0 0,0 0-1,0 0 1,0 0 0,0-1-1,0 1 1,0 0 0,0 0-1,0 0 1,0 0 0,0-1-1,0 1 1,0 0 0,0 0-1,0 0 1,0 0 0,0 0-1,0-1 1,1 1 0,-1 0-1,0 0 1,0 0 0,0 0 0,0 0-1,0 0 1,0 0 0,0-1-1,1 1 1,-1 0 0,0 0-1,0 0 1,0 0 0,0 0-1,0 0 1,1 0 0,-1 0-1,0 0 1,0 0 0,0 0-1,1 0 1,18-10 131,1 0 0,0 2-1,1 0 1,0 1 0,0 1-1,1 1 1,-1 2 0,1 0 0,26-1-1,-159 10 63,70-3-249,0-1-1,0-1 0,0-3 0,-52-8 1,70 5-158,0 0-94,0 0 1,-38-1-1,129 5-216,-21 0-654,75 8 0,-65 2 1370,-1 3-1,98 35 1,-128-40 50,3 1 186,-29-7-413,1-1-1,0 0 1,0 1-1,-1-1 1,1 0-1,0 1 1,-1-1 0,1 1-1,-1-1 1,1 1-1,0-1 1,-1 1-1,1-1 1,-1 1 0,1 0-1,-1-1 1,0 1-1,1 0 1,-1-1-1,0 1 1,1 0-1,-1-1 1,0 1 0,0 0-1,1 1 1,-1 0 34,-7-2 347,-72 1 18,1-4 0,-107-18 0,63-13-978,84 22 373,33 10 157,-2 0 218,11 2 161,20 1-429,37 0-559,108-4 131,-141 1 570,-5-1 51,1 2-1,44 3 1,-66-2-85,1 0 0,0 0 0,-1 1 1,1 0-1,-1-1 0,1 1 0,-1 0 0,5 2 0,-7-2-20,1-1 0,-1 1 0,1-1-1,-1 1 1,0-1 0,1 1-1,-1-1 1,0 1 0,0-1 0,1 1-1,-1-1 1,0 1 0,0-1 0,0 1-1,0 0 1,0-1 0,0 1-1,0 0 1,0 0-3,0-1-1,0 0 1,0 0-1,0 0 1,0 0-1,0 0 1,0 0-1,0 0 1,0 1-1,0-1 1,0 0-1,0 0 1,0 0 0,0 0-1,0 0 1,0 0-1,0 0 1,0 1-1,0-1 1,0 0-1,0 0 1,0 0-1,-1 0 1,1 0-1,0 0 1,0 0-1,0 0 1,0 0-1,0 0 1,0 0-1,0 0 1,0 0-1,-1 0 1,1 1 0,0-1-1,0 0 1,0 0-1,0 0 1,0 0-1,0 0 1,0 0-1,-1 0 1,1 0-1,0 0 1,0 0-1,0-1 1,0 1-1,0 0 1,0 0-1,0 0 1,0 0-1,-1 0 1,1 0 0,0 0-1,0 0 1,-149 10 942,121-8-854,4 0-16,-1-2 1,0 0-1,0-2 0,-35-6 0,-86-30-292,46 10-183,72 21 255,15 5-185,1-1 1,-1 0-1,-23-11 194,41 13 287,62 1-420,-33 0 53,23-1 188,109 13 0,-152-9 91,0 1 0,21 10 1,7 1 124,-38-15-161,-4 0-29,1 0 0,-1 0 1,1 0-1,-1 0 0,1 0 0,-1 0 1,1 0-1,-1 0 0,1 1 0,-1-1 1,1 0-1,-1 0 0,1 0 0,-1 0 1,0 1-1,1-1 0,-1 0 0,1 0 1,-1 1-1,0-1 0,1 0 0,-1 1 1,0-1-1,1 0 0,-1 1 0,0-1 1,1 1-1,-1-1 0,0 0 0,0 1 1,1-1-1,-1 1 0,0-1 0,0 1 1,0-1-1,0 1 0,0-1 0,0 1 1,0-1-1,0 1 0,0-1 0,0 1 1,0-1-1,0 0 0,0 2 0,0-2 2,0 0-1,0 0 0,0 0 0,0 0 0,0 0 1,0 1-1,0-1 0,0 0 0,0 0 0,0 0 1,0 0-1,0 0 0,0 0 0,0 0 0,0 1 0,-1-1 1,1 0-1,0 0 0,0 0 0,0 0 0,0 0 1,0 0-1,0 0 0,0 0 0,0 0 0,0 0 1,0 1-1,0-1 0,-1 0 0,1 0 0,0 0 1,0 0-1,0 0 0,0 0 0,0 0 0,0 0 0,0 0 1,-1 0-1,1 0 0,0 0 0,0 0 0,0 0 1,0 0-1,0 0 0,0 0 0,0 0 0,-1 0 1,1 0-1,0 0 0,0 0 0,0 0 0,0 0 1,0-1-1,0 1 0,0 0 0,-57-1 173,-80-11-1,101 8-288,26 3-49,-1 0-1,0-1 0,-18-5 0,29 7 149,0 0 0,0 0 0,-1 0 1,1 0-1,0 0 0,-1 0 0,1 0 0,0-1 0,0 1 0,-1 0 0,1 0 0,0 0 0,0 0 0,-1-1 0,1 1 1,0 0-1,0 0 0,0-1 0,-1 1 0,1 0 0,0 0 0,0-1 0,0 1 0,0 0 0,0 0 0,-1-1 0,1 1 0,0 0 1,0-1-1,0 1 0,9-2-224,19 2 2,47-1-323,145 18-1,-70 17 909,-144-32-285,0 0-1,0 1 1,-1-1 0,1 1 0,-1 0 0,1 1 0,-1-1 0,0 1-1,0 0 1,5 6 0,-10-10-54,0 0 0,0 0 0,1 0 0,-1 0-1,0 0 1,0 0 0,1 1 0,-1-1 0,0 0 0,0 0-1,0 0 1,0 1 0,1-1 0,-1 0 0,0 0 0,0 1 0,0-1-1,0 0 1,0 0 0,0 1 0,1-1 0,-1 0 0,0 0 0,0 1-1,0-1 1,0 0 0,0 0 0,0 1 0,0-1 0,0 0 0,0 0-1,0 1 1,-1-1 0,1 0 0,0 1 0,0-1 0,0 0 0,0 0-1,0 1 1,0-1 0,-14 1 199,8-1-136,-238 0 836,216-1-836,1-1-1,-1-1 0,1-2 1,-33-9-1,-102-42-447,111 37-171,26 7-253,25 12 795,0 0-1,1 0 0,-1 0 0,0 0 1,0 0-1,0 0 0,1 0 0,-1 1 1,0-1-1,0 0 0,0 0 0,1-1 1,-1 1-1,0 0 0,0 0 0,0 0 1,1 0-1,-1 0 0,0 0 0,0 0 0,0 0 1,0 0-1,1 0 0,-1 0 0,0 0 1,0-1-1,0 1 0,0 0 0,1 0 1,-1 0-1,0 0 0,0 0 0,0-1 1,0 1-1,0 0 0,0 0 0,0 0 1,0-1-1,1 1 0,-1 0 0,0 0 1,0 0-1,0 0 0,0-1 0,0 1 0,0 0 1,0 0-1,0 0 0,0-1 0,0 1 1,0 0-1,0 0 0,-1 0 0,1-1 1,0 1-1,0 0 0,0 0 0,0 0 1,0-1-1,0 1 0,0 0 0,0 0 1,-1 0-1,1 0 0,0 0 0,0-1 0,0 1 1,0 0-1,-1 0 0,23-1-233,-21 1 206,52-1-1096,70 2-3232,-99 0 3632,0 1-1,45 10 1,-47-5 1466,0 1 1,-1 0-1,0 2 0,44 33 2268,-107-43-1364,-3 0-612,-55 5-1,45 6-644,39-8-287,1 1 0,-1-2 0,0 0 0,0-1-1,0-1 1,-21-1 0,-224-46 251,187 30-462,-39-6-1184,138 17 338,36 2-119,127 4 1760,-197 0-426,-170 0-1148,178 0 774,-1 0 0,1 1 0,0-1 0,-1 0 0,1-1 0,-1 1 0,1 0 0,0 0 0,-1-1-1,1 1 1,0 0 0,-1-1 0,1 0 0,0 1 0,-2-2 0,-1-29-3521,4-19 4428,2 6-394,-10-87 1,-18 15 579,13-23 802,9 83-948,2-34 2748,2 98-3175,0 36 180,-2-14-385,2 1 0,2-1 0,5 31 0,17 21 88,-17-62-306,-1 0 1,0 0-1,-1 1 0,-2 0 1,3 26-1,-6-55-591,0-119-12,0 100 563,-1 0 1,-7-40 0,-10-4 90,12 51 1,1 0 0,0 0 0,2-1 0,-2-27 0,5-23 918,0 81-773,0 287 359,0-285-518,1 0 0,5 22 0,0 16-206,-6-62-276,0-150 40,-13-197 560,13 318 207,-11-68 1,9 85-208,2 21-173,0 17-27,-10 218 227,9-220-169,0-7-5,1 0 0,-1 0 1,1 0-1,-1 0 0,-1 0 0,1 0 0,-1-1 1,-2 6-1,2-7-240,2-16-12,-2-146 106,1 102 127,-1-6 176,-9-69 0,-7 35 127,-9-63 154,15-46 910,12 216-1454,4 76-53,4-1 1,22 95 0,-24-146-32,-2-16-157,-4-23-147,-2-21 177,3-8 63,-1-1 68,-7-69 1,-18-13 212,19 65 69,3-1 1,4-58-1,0 44 205,-1-10 233,0 76-467,0-13-400,1-41 129,-7-181-212,3 197 469,-2 1-1,-1 0 1,-23-72 0,27 104 241,2 13-320,0 16 32,1 1 0,2-1 0,0 0 0,7 25 0,3-3-43,-8-31 11,-1 1-1,-1-1 1,0 1-1,0 0 1,-1 17-1,-2-6 40,0-18-323,0-349-3779,0 307 5263,0 45-920,2 8-90,0 0 0,1 0 0,1-1 0,0 1 0,11 26-1,-1-1-20,9 66-86,-18-82-86,-2-12-61,-3-31-32,-1-7-78,1-40-907,-15-123 1,-2 120 867,13 54 279,4 19-52,0 22 79,0-28 120,0 4 254,0 13-120,0 8-80,4 36 0,17 74-1,-20-135-234,-1 1 0,1-1-1,0 1 1,-1-1 0,1 0 0,1 1-1,-1-1 1,0 0 0,0 0-1,1 1 1,-1-1 0,1 0 0,0-1-1,0 1 1,-1 0 0,1 0-1,0-1 1,1 1 0,-1-1 0,3 2-1,-4-2-3,1-189-2456,-2 188 2475,1-1 0,-1 1 1,1 0-1,-1-1 0,1 1 1,0 0-1,-1 0 0,1-1 0,-1 1 1,1 0-1,-1 0 0,1 0 1,0 0-1,-1 0 0,1 0 0,-1 0 1,1 0-1,0 0 0,-1 0 1,1 0-1,-1 0 0,1 0 1,3 0 10,14 0-6,-9 0-8,1 0-1,-1 0 1,0 1-1,11 2 0,-8 1 45,-1 0 0,0 1-1,0 0 1,20 12-1,-28-15-27,20 12 251,1 0 0,1-1 0,0-2 0,0 0 0,1-2 0,0-1 0,29 6 0,-49-13-113,20 3 816,-1-1 0,40 0 0,-58-3-809,0 0 0,0-1 0,0 0 0,0 0 0,-1-1 0,1 0 0,0 0 0,-1-1 0,1 0-1,-1 0 1,0 0 0,0-1 0,8-7 0,-10 8 89,-8 3-521,-27 0 180,0 1 0,0 1 1,-54 12-1,13 12-340,67-24 196,-1-1 1,0 1-1,1-1 1,-11 0-1,46-2-2204,9 1 1667,149-5-2266,-90-7 1946,81-6 949,-102 18 1478,57-3 430,-97-2-1432,-14 2 875,41 0 0,-62 3-998,6 0-254,6 0-14,1-1 1,-1-1-1,0 0 1,0-1 0,0-1-1,17-6 1,200-68-360,-105 32 746,-122 45-288,0 0-1,0 0 1,0 0 0,0 1-1,0 0 1,1-1 0,-1 1-1,7 1 1,0 0 20,-9-1-25,-1 0-48,-1 0 0,1-1 1,-1 1-1,1 0 0,-1 0 0,1 0 0,-1 0 1,1 0-1,-1 0 0,1 0 0,-1 0 1,1 0-1,-1 0 0,1 1 0,-1-1 0,1 0 1,-1 0-1,1 0 0,-1 1 0,1-1 0,-1 0 1,1 1-1,0-1 0,-2 5 86,3 5-36,-1-9-51,-1-1 0,1 1 0,0-1 0,0 0 0,-1 1 1,1-1-1,0 0 0,0 1 0,0-1 0,0 0 0,-1 0 0,1 0 0,0 0 1,0 0-1,0 0 0,0 0 0,1 0 0,0 0-5,0 0 1,1 0-1,-1 0 0,0 0 0,1-1 0,-1 1 1,0-1-1,0 0 0,1 0 0,-1 1 0,0-1 1,0-1-1,0 1 0,0 0 0,0 0 0,2-3 1,0 0-3,0-1 0,-1 0 1,1 0-1,-1 0 1,2-6-1,14-21 37,-8 23-61,-9 8-186,-2 5 479,0 7-116,1-5-99,-1 0 0,-1 1 0,1-1 0,-1 1 0,0-1-1,0 0 1,-4 12 0,-13 23 79,7-19-49,-13 40 1,14-34 25,-5 17-8,15-43-99,-1 1 1,1 0-1,-1 0 0,1-1 0,0 1 0,0 0 0,0 0 0,0-1 0,1 1 1,-1 0-1,1-1 0,1 5 0,-1-6-10,-1 0-1,1 0 1,-1-1-1,1 1 1,-1 0-1,1-1 1,0 1-1,0-1 1,-1 1 0,1-1-1,0 1 1,0-1-1,0 1 1,-1-1-1,3 1 1,-3-1-7,1 0 0,-1 0 0,1 0-1,-1 0 1,0 0 0,1 0 0,-1 0 0,1-1 0,-1 1 0,1 0 0,-1 0-1,0 0 1,1 0 0,-1-1 0,0 1 0,1 0 0,-1 0 0,1-1 0,-1 1-1,0 0 1,0-1 0,1 1 0,-1 0 0,0-1 0,1 1 0,-1 0 0,0-1-1,0 1 1,0-1 0,0 1 0,1 0 0,-1-1 0,0 1 0,0-1 0,0 1-1,0-1 1,0 1 0,0 0 0,0-1 0,0 1 0,0-1 0,0 1 0,0-1-1,0 1 1,-1-1 0,1-47-822,0 26 1425,0 31 386,1 33-510,-6 157 970,-8-83-728,-6 89-48,7 93-590,10-232-213,-1-46-208,-1-21 50,-4-11-76,3 2 230,1-1 1,0 1-1,1-1 1,-5-22-1,-3-53-400,10 78 505,-7-75-548,-11-93-440,8 95 600,-1-85 0,12 57 1208,4 133-28,55 200 1668,-8 104-547,-22 3-694,-21-220-865,13 175 105,-17-88-374,-4-70-186,1-122 124,-1-1-1,0 1 0,0 0 1,0-1-1,-1 1 0,0-1 1,-2 7-1,3-12 32,0 1 0,-1-1 0,1 0 0,0 1 1,0-1-1,-1 0 0,1 0 0,-1 1 0,1-1 0,0 0 0,-1 0 1,1 1-1,-1-1 0,1 0 0,0 0 0,-1 0 0,1 0 1,-1 0-1,1 0 0,-1 1 0,1-1 0,0 0 0,-1 0 0,1 0 1,-1-1-1,1 1 0,-1 0 0,1 0 0,-1 0 0,1 0 0,0 0 1,-1 0-1,1-1 0,-1 1 0,1 0 0,0 0 0,-1-1 0,1 1 1,0 0-1,-1 0 0,1-1 0,0 1 0,-1 0 0,1-1 1,0 1-1,0-1 0,-1 1 0,1 0 0,0-1 0,0 1 0,0-1 1,0 1-1,0-1 0,-1 0 0,-2-8-19,-1-1-1,2 0 0,-3-11 1,0 0-25,-47-183-616,-28-124-390,19-119-800,61 445 1849,-4-23-62,2-1-1,2 0 1,4-49-1,-4 73 79,0 1 0,0-1 0,1 0 1,-1 1-1,1-1 0,-1 0 0,1 1 0,0-1 0,0 1 0,0-1 0,-1 1 0,3-3 0,-2 4-2,-1-1-1,1 1 1,-1 0 0,1-1-1,0 1 1,-1 0-1,1-1 1,-1 1-1,1 0 1,0 0 0,-1-1-1,1 1 1,0 0-1,-1 0 1,1 0-1,0 0 1,0 0 0,-1 0-1,1 0 1,0 0-1,-1 0 1,2 1-1,1 0 17,-1 0 0,0 1-1,1-1 1,-1 1 0,0 0-1,0 0 1,0-1 0,0 1-1,0 1 1,0-1-1,-1 0 1,1 0 0,-1 1-1,1-1 1,-1 1 0,2 4-1,5 18 195,-1 1 0,5 33 0,4 52 650,4 137 1,-18-210-739,10 453 671,-11-475-841,-1-1 0,-5 30 0,5-44 32,0-1 1,0 1 0,0 0 0,0 0 0,-1 0-1,1 0 1,0-1 0,0 1 0,-1 0 0,1 0-1,-1-1 1,1 1 0,-1 0 0,1 0 0,-1-1-1,1 1 1,-1-1 0,1 1 0,-1 0 0,0-1-1,0 1 1,1-1 0,-1 1 0,0-1 0,0 0-1,1 1 1,-1-1 0,0 0 0,0 0 0,0 1-1,1-1 1,-1 0 0,0 0 0,0 0 0,-1 0-1,0-1-1,0 0-1,1 0 0,-1-1 1,0 1-1,1 0 0,-1-1 0,1 1 1,0-1-1,-1 1 0,1-1 1,0 0-1,0 0 0,0 1 0,0-1 1,0 0-1,0 0 0,1 0 1,-1 0-1,0-3 0,-29-129-577,-16-89-1520,-2-127-255,35 216 1972,-56-384 1407,58 449-571,10 56-274,-1-1 1,-1 1-1,0 1 0,-6-19 1,11 37-9,-1 1 1,1-1-1,-1 1 1,0-1-1,0 8 1,7 121 742,22 69 80,-3 68 27,17 429 480,-39-350-1593,-6-232-309,1-138 237,-2 1 1,-6-34-1,0 8 69,-58-271-569,39 193 475,-30-141-97,-1 13 60,-35-158 186,51 192 180,27 155-82,9 36 8,0-1 0,2 0 1,0 0-1,1-27 0,7 66 141,33 124 380,33 255 1,-42-148-248,3 74-13,-14-32-226,-11-191-132,-1-32-130,-5 88 0,-9-102-165,9-48 321,0-1 0,0 0 0,0 1 0,0-1 0,0 0 0,0 0 0,0 1 0,0-1 0,0 0 0,0 1 0,0-1 0,0 0 0,-1 0 0,1 1 0,0-1 1,0 0-1,0 0 0,0 1 0,-1-1 0,1 0 0,0 0 0,0 1 0,0-1 0,-1 0 0,1 0 0,0 0 0,0 0 0,-1 1 0,1-1 0,0 0 0,-1 0 0,-6-9-100,-8-36 6,-15-93-307,-53-187-138,-2-4 421,22 29 157,15 80-14,8-6 81,39 216 259,4 22-263,7 39 0,16 92 324,12 66 39,56 388 108,-64-350-481,-24-197-87,23 314-280,-29-361 273,-1 26-103,1-29 115,0 0 1,0 0-1,0 0 0,0 0 1,0 0-1,0 0 1,0 0-1,0 1 1,0-1-1,0 0 0,0 0 1,0 0-1,0 0 1,0 0-1,0 0 0,0 0 1,0 0-1,0 0 1,-1 1-1,1-1 1,0 0-1,0 0 0,0 0 1,0 0-1,0 0 1,0 0-1,0 0 0,0 0 1,0 0-1,0 0 1,0 0-1,0 0 1,0 0-1,0 0 0,-1 0 1,1 1-1,0-1 1,0 0-1,0 0 1,0 0-1,0 0 0,0 0 1,0 0-1,0 0 1,0 0-1,-1 0 0,1 0 1,0 0-1,0 0 1,0 0-1,0 0 1,0-1-1,0 1 0,0 0 1,0 0-1,0 0 1,0 0-1,-1 0 0,1 0 1,0 0-1,0 0 1,0 0-1,0 0 1,0 0-1,0 0 0,0 0 1,0 0-1,-8-18-186,-18-80 122,-69-185-238,17 54-33,9 10 44,-20-48 66,16 38 134,7-29-81,62 208 14,8 86 54,9 42-1,13 52 294,20 113 266,-19-46-77,21 128 209,-45-308-561,30 194 156,-21-9-198,-12-108-302,-1-91 79,-3-9 184,-9-25 75,-30-91-5,-5-58-179,-13-44-1,-29-28 127,-10-70 220,76 243-160,11 38 4,10 34 16,0 1 1,1-1-1,0 0 1,1-1-1,-1 1 0,1-8 1,2 35-12,2 0-1,0-1 1,2 1 0,0-1-1,8 22 1,7 20 26,27 149 305,-8 53 80,-27-184-385,33 236-42,-26-14-228,-19-202 95,-3-85-62,-1-14 80,-2-11-1,-11-65-163,-49-185 17,0 1 57,9 29 6,-18-29 159,24 84 94,34 114-27,16 60-57,1 5-10,3 17-36,69 265 250,-12 69 312,-42-234-411,-9-61-55,8 43-83,5 173 0,-22-246 5,0-26-21,0-20-143,-1-27-8,-2 1 0,-11-49 0,-26-90-386,-1 2 256,-20-145-26,-84-214 959,126 474-92,17 57 120,7 19-441,12 34-210,-2-7-71,-2 1 1,11 46-1,-1 33-1226,-23-112 1081,0-4 54,1 0 1,-1 0-1,0 0 1,0 0-1,1 0 1,-1 0-1,1 0 1,0 0-1,-1 0 0,1 0 1,0 0-1,0 0 1,0 0-1,0-1 1,1 1-1,1 2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05.938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148 185 2641,'0'4'-400,"1"17"1073,2 0-1,0 0 1,1 0 0,1 0 0,14 36-1,2 9 1468,-7 6-235,-8-38-1169,3 10-21,-5-29-730,-1 0 0,0 1-1,0 27 1,-7-53-585,-25-73 529,-53-138 1236,50 151-974,9 21 314,-27-84-1,24 43 3471,92 172-3414,2 23-595,55 114 0,-87-152 35,-11-23 18,-11-19-7,0 1 0,-2-1 0,11 33 0,-19-38-249,-4-20 233,0 1 1,0-1 0,-1 0 0,1 0 0,0 0 0,0 0-1,0 0 1,0 0 0,-1 0 0,1 0 0,0 0 0,0 0-1,0 0 1,0 0 0,-1 0 0,1 0 0,0 0 0,0 0-1,0 0 1,0 0 0,-1 0 0,1 0 0,0 0 0,0 0-1,0 0 1,0 0 0,0 0 0,-1-1 0,1 1 0,0 0-1,0 0 1,0 0 0,0 0 0,0 0 0,0 0 0,-1 0-1,1-1 1,0 1 0,0 0 0,0 0 0,0 0 0,0 0-1,0-1 1,0 1 0,0 0 0,0 0 0,0 0 0,0-1-1,-21-31 263,-265-443 3315,278 463-3533,-20-30 53,19 34 21,9 13 199,11 19-63,29 45-287,57 92-182,-80-135 179,-8-13-4,0-1 0,-1 1 0,-1 1 0,0 0 0,-1 0 0,0 0 0,-1 0 0,3 17 0,-6-3-1358,-2-31 1312,-1 0 0,1 0 0,-1 0 0,1 0 0,-1 0 0,0 1 0,0-1 0,-2-3 1,-88-159-379,47 62 533,41 96 66,0 1 0,0-1 0,1 0 0,0 0 0,0 0 0,1 0 0,0 0 0,-1-13 0,4 21 28,15 14-320,91 115-6,-77-90 158,85 108-59,-105-135 50,-10-12 2,1 1 0,-1-1 0,1 1 0,-1-1 0,0 1 0,0 0 0,0-1 0,0 1 1,0 0-1,0 0 0,0-1 0,0 1 0,0 3 0,-1-17-58,0-1 0,-1 0 1,-1 0-1,0 0 1,0 1-1,-1-1 0,-1 1 1,-5-13-1,-32-59 68,20 43-39,-25-66 0,44 99-45,0 1 0,1-1 0,0 1 0,0-1 0,0-11 0,1 18 112,0 0 0,0 0 0,0 0 1,-1 0-1,1 1 0,1-1 0,-1 0 0,0 0 0,0 0 0,0 1 1,0-1-1,1 0 0,-1 0 0,0 0 0,1 1 0,-1-1 0,0 0 1,1 1-1,-1-1 0,1 0 0,-1 1 0,1-1 0,-1 1 0,1-1 1,0 0-1,-1 1 0,1-1 0,0 1 0,-1 0 0,1-1 0,0 1 1,0 0-1,-1-1 0,1 1 0,0 0 0,0 0 0,0 0 0,-1-1 1,2 1-1,1 1 2,0-1 0,0 1 0,0 0 0,0-1 0,-1 1 1,1 0-1,0 1 0,-1-1 0,1 0 0,0 1 0,3 2 0,20 18-43,-1 1 0,31 37 0,-31-32 6,107 136-37,-118-146 71,-7-9 18,0 1 0,1-2 1,1 1-1,14 12 0,-13-13-14,-6-12-245,-3-13-96,-3-34-178,0 38 461,0 1 0,0-1 0,-1 1-1,-7-21 1,-16-11 42,21 36 47,0 1 1,0-1-1,1 0 0,0 0 1,0 0-1,1-1 0,0 1 1,0-1-1,1 0 0,-2-18 534,13 34-631,13 13 8,-1 1-1,-1 0 0,18 26 1,-7-10 96,-12-14-28,29 34 99,41 63 0,-26-21-255,-89-142 628,-23-54 0,12 25-123,28 52-268,10 17 193,16 9-1244,-1 6 861,0 1-1,-1 1 1,-1 0 0,0 1-1,-1 0 1,0 2 0,-1-1-1,-1 1 1,10 21-1,-19-34 111,0 1 0,0-1 0,0 1 0,-1 0 0,0-1 0,0 1 0,0 0 0,0 0-1,-1 0 1,0 0 0,0-1 0,0 1 0,-1 0 0,1 0 0,-1 0 0,-2 5-1,-35 72 952,31-70-823,0 0 0,-2-1 1,-18 20-1,-2 3-13,8-4-114,17-23-38,-1 1 1,-1-1-1,0 0 1,0 0-1,-9 8 0,4-7 1,10-7-1,0-1 1,0 1-1,0-1 1,0 1-1,0-1 1,0 1-1,0 0 1,0 0 0,0-1-1,1 1 1,-1 0-1,0 0 1,1 0-1,-1 0 1,0 0-1,1 0 1,-1 0-1,1 0 1,0 0-1,-1 0 1,1 0-1,0 0 1,0 0-1,-1 2 1,1-3-1,0 0 0,0 1 1,0-1-1,0 0 0,1 1 0,-1-1 1,0 0-1,0 0 0,0 1 1,0-1-1,0 0 0,0 1 1,1-1-1,-1 0 0,0 1 1,0-1-1,0 0 0,1 0 1,-1 0-1,0 1 0,0-1 1,1 0-1,-1 0 0,0 0 0,1 1 1,-1-1-1,0 0 0,0 0 1,1 0-1,-1 0 0,0 0 1,1 0-1,14 1-121,-8-2 18,26 2-503,0 0-1072,61-7 0,-22-13 1131,-57 15 601,-15 13 666,0-8-692,0 0-1,0 0 1,-1 0-1,1 1 1,0-1 0,0 0-1,-1 0 1,1 0-1,-1 1 1,1-1 0,-1 0-1,1 0 1,-1 0-1,0 0 1,1 0-1,-1 0 1,0 0 0,0 0-1,0 0 1,-1 1-1,-35 16 395,-3-1 71,-69 18 1,99-34-521,0 1 1,0-1-1,0-1 1,-10-1 0,7 1 51,-2-3 24,13-5-338,2 7 209,92-29-9031,-124 31 12438,-52 11-1,-17 1-2269,-10-12-2071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8:09.4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5935 141 19689,'-4'0'4149,"-28"0"411,3 0-2749,-43 5 0,-67 16-1041,-76 10-793,-24-16 23,-321 6 0,122-22 0,-540 3 0,-9 35 0,-154 46 0,856-61 0,259-20 0,-311 29 0,113-17 0,182-14 0,0-3 0,0-1 0,-44-11 0,85 15 0,1 0 0,-1 0 0,0 0 0,0 0 0,1 0 0,-1-1 0,0 1 0,1 0 0,-1 0 0,0 0 0,1-1 0,-1 1 0,0 0 0,1-1 0,-1 1 0,1 0 0,-1-1 0,1 1 0,-1-1 0,1 1 0,-1-1 0,1 1 0,-1-1 0,1 0 0,-1 0 0,1 0 0,1 0 0,-1 0 0,0 1 0,1-1 0,-1 0 0,1 0 0,-1 1 0,1-1 0,0 0 0,-1 1 0,1-1 0,0 1 0,-1-1 0,1 1 0,0-1 0,0 1 0,-1-1 0,1 1 0,0 0 0,0-1 0,0 1 0,0 0 0,-1 0 0,1 0 0,1 0 0,19-5 0,1 2 0,38-2 0,16-1 0,142-11 0,398-6 0,-235-8 0,48-16 0,78 6 0,130 4 0,51 7 0,-183 15 0,-138 13 0,-118 4 0,-114 9 0,-104-4 0,-34-6 0,1 0 0,-1 0 0,0-1 0,0 1 0,0-1 0,0 0 0,0 1 0,0-1 0,-5-1 0,-138 6 0,-112-7 0,-97-16 0,-102-21 0,-128 1 0,-61 8 0,127 14 0,-357 13 0,536 3 0,60 2 0,2 3 0,257-3 0,29 5 0,-2-4 0,3 2-1065,0 0 0,0-1 0,14 4-1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06.284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375 1 2161,'-25'0'12166,"-74"27"-8245,49 7-2400,-26-12-801,25-1-399,13-13-161,3-1-401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06.625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377 0 5603,'13'0'8243,"-51"0"-4001,-63 49-2001,40-27-1280,-15-1-481,13-13-160,25-1-240,26 8-480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13.381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855 3194 4162,'44'-22'11925,"-129"27"-6769,-38 17-4064,83-14-483,38-8-604,-28 7 58,0-2 0,0-1 0,-1-2 0,-31 0 0,59-2-114,-1-1-1,1 1 1,-1 0 0,0-1 0,1 0 0,-1 0-1,1 0 1,0 0 0,-1 0 0,1-1-1,0 1 1,0-1 0,0 0 0,0 0-1,0 0 1,0-1 0,0 1 0,1-1-1,-1 1 1,1-1 0,-3-3 0,2 0-226,1-1-1,-1 1 1,1-1 0,0 0 0,0 0 0,1 0 0,0 0 0,0 0 0,1 0 0,0-10 0,0-8-1621,1 1-1,8-48 1,-6 60 1741,0 0-1,1 0 0,1 0 0,10-20 1,-8 18 686,-5 10-247,0-1-1,1 1 1,31-33 4320,-34 44-4279,-1-1 1,1 0-1,-2 1 1,1-1-1,-1 0 0,0 0 1,0 0-1,0 0 1,-4 6-1,-30 43-19,21-35 66,-4 14-73,17-29-257,0 0-1,-1 0 1,0-1-1,0 1 1,0-1 0,-1 1-1,-3 3 1,5-6-46,0-1-1,1 1 1,-1-1 0,0 1 0,0-1 0,0 0-1,0 0 1,0 0 0,0 0 0,0 0-1,0-1 1,0 1 0,-1-1 0,-3 1 0,4-2 9,2-7 20,0-34-153,1-53-894,-2 80 820,0 0 0,-1 1 0,-1-1 0,-4-15 0,-3 2 124,7 6 13,3 18-66,0 13 66,1-1 79,-1 0 0,1-1 0,1 1 0,-1 0 1,1-1-1,1 1 0,-1-1 0,1 0 0,7 12 0,-6-12 13,0 1 1,-1 0-1,0 1 0,0-1 0,-1 0 1,0 1-1,0 0 0,-1-1 0,1 17 1,-2 42-120,0-67 90,0 0 0,0 0 0,0 1 0,0-1 0,1 0 0,-1 0 0,0 0 0,0 0 0,0 0 0,0 1 0,0-1 0,0 0 0,0 0 0,0 0 1,0 0-1,0 1 0,0-1 0,0 0 0,0 0 0,0 0 0,0 0 0,0 1 0,0-1 0,-1 0 0,1 0 0,0 0 0,0 0 0,0 1 0,0-1 0,0 0 0,0 0 0,0 0 0,0 0 0,-1 0 0,1 0 0,0 0 0,0 1 0,0-1 0,0 0 0,0 0 0,-1 0 0,1 0 0,0 0 0,0 0 0,0 0 0,0 0 0,-1 0 0,1 0 0,0 0 0,0 0 0,0 0 0,0 0 0,-1 0 0,1 0 0,0 0 0,0 0 0,-3 0 39,1 0 0,0 0-1,0 0 1,-1-1 0,1 1-1,0 0 1,0-1 0,-1 0-1,1 0 1,0 1 0,0-1-1,0 0 1,0-1-1,0 1 1,0 0 0,-2-2-1,0-2-21,0 0 0,1 1-1,-1-1 1,-5-11-1,-8-13-63,10 18 12,-5-5-178,2 0-1,0-1 1,1 0-1,0-1 1,2 0-1,-7-20 1,8 15-51,0-7-158,6 30 424,0 0 0,0 0 0,0 0 0,0 0 0,0 0-1,0 0 1,0-1 0,0 1 0,0 0 0,0 0 0,0 0 0,0 0-1,0 0 1,0 0 0,0 0 0,0 0 0,0-1 0,0 1 0,0 0-1,0 0 1,0 0 0,0 0 0,0 0 0,1 0 0,-1 0 0,0 0-1,0 0 1,0 0 0,0 0 0,0-1 0,0 1 0,0 0 0,0 0-1,1 0 1,-1 0 0,0 0 0,0 0 0,0 0 0,0 0 0,0 0-1,0 0 1,0 0 0,1 0 0,-1 0 0,0 0 0,0 0 0,0 0-1,0 0 1,0 0 0,0 0 0,0 1 0,1-1 0,-1 0 0,0 0-1,0 0 1,3 0 17,-1 0-1,1 1 0,0-1 0,0 1 0,-1-1 1,1 1-1,0 0 0,-1 0 0,1 0 1,-1 0-1,1 1 0,-1-1 0,0 1 1,1-1-1,-1 1 0,0 0 0,3 4 1,3 4 17,-1 0 1,0 0 0,7 15-1,-7-13 6,1 1 16,0 1-1,-1 0 1,-1 1-1,0-1 1,-1 1 0,-1 0-1,4 19 1,-6 42-147,-2-75 103,-1 0-1,1-1 1,0 1 0,0-1 0,0 1 0,-1-1 0,1 1 0,0 0 0,-1-1 0,1 1 0,-1-1 0,1 0 0,0 1 0,-1-1 0,1 1-1,-1-1 1,1 0 0,-1 1 0,1-1 0,-1 0 0,0 1 0,1-1 0,-1 0 0,1 0 0,-1 0 0,0 1 0,1-1 0,-1 0 0,1 0-1,-1 0 1,0 0 0,1 0 0,-1 0 0,1 0 0,-1 0 0,0-1 0,1 1 0,-1 0 0,1 0 0,-1 0 0,0-1 0,0 0-1,-21-6 738,3-23-306,-90-108-308,102 128-137,-48-75 88,51 70 90,4 12 39,7 13-240,117 191-93,-102-146 27,-13-30-41,-7-20-199,-6-26 93,-2 6 271,-1 0 1,-1 1-1,-1 0 1,0 1-1,0 0 1,-2 0-1,-18-18 1,4 3 9,10 10-17,0 0-1,2-1 0,0 0 1,2-1-1,0 0 0,1-1 1,-8-23-1,17 40-3,0-1 1,0 1-1,1 0 0,-1 0 0,1-1 1,0-6-1,0 4 65,-2 3 35,-9-9-125,11 8 30,0 1-5,0-305-1968,0 276 884,2 1-1,0 0 1,2 0-1,2 1 1,14-49-1,-15 66 854,1 0 0,0 0 0,1 0-1,1 1 1,12-17 0,-13 21 887,1 0 1,1 0 0,0 0 0,0 1-1,0 1 1,1 0 0,14-8-1,-20 12-525,0 1-1,-1 0 1,1 1-1,1-1 1,-1 1-1,0-1 1,0 1-1,0 0 1,1 1-1,-1-1 1,0 1-1,1 0 1,-1 0-1,1 0 0,-1 1 1,0-1-1,0 1 1,1 0-1,4 2 1,-1 1-82,0 0 0,0 1 0,-1 0 0,0 0 0,0 0 0,0 1 0,7 8 0,15 18 189,-1 0 0,-2 2 1,39 66-1,50 120 21,-91-172-337,45 91-116,-50-105 54,-17-32 97,0 1 1,-1-1 0,1 0 0,-1 1 0,0-1 0,0 1-1,0 0 1,0-1 0,0 1 0,-1 0 0,1 5 0,-1-16-4,-1 0 0,0-1 0,0 1 0,-1 0 0,0 1 0,0-1 0,-5-9 1,-30-54 44,13 27-58,-4-12-148,2-1 0,-26-87 1,36 81 279,10 50 5,6 13-95,0 0 0,0 0-1,0 0 1,0 0 0,0 0 0,0 0-1,0 0 1,0 0 0,0 0 0,0 0-1,0 0 1,0 0 0,0 0 0,0 0-1,0 0 1,0 0 0,0 0 0,0 0-1,0 0 1,0 0 0,0 0-1,0 0 1,0 0 0,0 0 0,0 0-1,0 0 1,0 0 0,0 0 0,0 0-1,-1 0 1,1 0 0,0 0 0,0 0-1,0 0 1,0 0 0,0 0 0,0 0-1,0 0 1,0 0 0,0 0-1,0 0 1,0 0 0,0 0 0,3 20 206,-1-9-170,0 5-36,2 0-1,0 0 1,0 0 0,2 0 0,0-1 0,14 27-1,16 35 139,-18-26 68,-3 0 1,13 78-1,3 112 403,-30-238-614,-1-1 0,0 1-1,0 0 1,0 0 0,0 0-1,0 0 1,0 0 0,-1 0-1,0 0 1,-1 4 0,2-7 3,-1 1 0,1-1 0,0 0 1,-1 1-1,1-1 0,-1 0 0,1 1 1,-1-1-1,1 0 0,-1 0 0,1 0 1,-1 1-1,1-1 0,-1 0 0,1 0 1,-1 0-1,1 0 0,-1 0 0,0 0 1,1 0-1,-1 0 0,1 0 0,-1 0 1,1 0-1,-1-1 0,1 1 0,-1 0 1,1 0-1,-1 0 0,1-1 0,-1 1 1,1 0-1,-1-1 0,1 1 0,-1 0 1,1-1-1,0 1 0,-1-1 0,1 1 1,0 0-1,-1-2 0,-5-4 74,1 0 0,0 0-1,1-1 1,-8-12 0,-208-361 1112,180 315-1142,-65-103 110,81 140-62,20 24-39,6 3-72,-1 0-1,1 0 1,-1 0 0,0 0 0,1 0 0,-1 0 0,0 0 0,0 0-1,0 0 1,0-1 0,0 1 0,0-1 0,1-1 0,7-10-315,17-6-575,18-11-665,-7 2 1110,34-24-4428,90-87 0,-145 124 4772,16-17 696,-1-2-1,-1-1 1,38-59 0,37-94 2704,-102 182-2979,0 1 1,0-1-1,1 1 1,0-1-1,4-4 0,-8 10-255,2-2 184,-2 2-185,1-1 1,-1 1-1,0 0 0,1-1 1,-1 1-1,1 0 0,-1 0 1,1 0-1,-1-1 0,1 1 1,-1 0-1,1 0 0,-1 0 1,1 0-1,-1 0 0,1 0 0,-1 0 1,1 0-1,-1 0 0,1 0 1,-1 0-1,1 0 0,-1 0 1,1 1-1,-1-1 0,0 0 1,1 0-1,-1 0 0,1 1 1,0-1-1,0 2 8,0-1 0,0 1 0,0 0 0,1-1 0,-2 1 0,1 0 0,0-1 1,0 1-1,0 3 0,21 68 919,-3 2 1,16 145 0,13 138-601,-44-327-589,-5-44-215,1-20 65,0-651-635,10 722 1695,11 68-213,-8-43-295,-3 32 14,-1-46-111,-5-25-52,0 0 0,0 32 0,-4 26-197,0-77-27,0-14 27,0-159 840,1 174-730,0-1-1,0 0 1,-1 1-1,0-1 1,0 8-1,-1-7 27,1-1 0,0 1 0,0 0 0,1 0 0,0 0 0,0-1-1,0 1 1,3 8 0,15 28-55,-12-28 47,0 0-1,-1 0 0,-1 1 0,0-1 1,-1 1-1,0 0 0,-1 1 0,1 20 1,-7-21-133,-2-28 85,-2-2 218,-35-104 462,13 60-482,16 34-81,1 0 1,0-1-1,-10-39 0,12 13-16,-5-69-1,10 73-141,-1-7-550,2-1-1,6-89 1,34-84 71,-33 215 562,2-1 0,0 1 0,10-20 1,1-3 121,-12 11-84,-4 22 107,0 22 226,0 225 841,0-235-1164,1 0-13,-1 1 0,-1-1 0,1 0 0,-1 0 0,0 1 0,-1-1 0,-4 13 1,3-16 82,4-85-2255,13-98 1,-14 175 2030,1 0 0,0-1 0,-1 1 0,1 0 0,0 0 0,0 0-1,1 0 1,-1 0 0,1 0 0,-1 1 0,1-1 0,0 0 0,0 1 0,2-3 0,-2-2 424,0 27-91,-1-1 0,-3 21 0,1-3 685,-1-129-5837,-2 100 5430,1-2-235,0 0 0,1 1 0,-1-1-1,1 0 1,0 1 0,1-1 0,-2 13 0,3-19-228,0 1 1,0-1 0,0 1 0,0-1 0,0 1 0,0-1 0,0 1-1,0-1 1,0 1 0,0-1 0,0 1 0,0-1 0,0 1 0,-1-1 0,1 1-1,0-1 1,0 1 0,-1-1 0,1 1 0,0-1 0,-1 0 0,1 1 0,0-1-1,-1 0 1,1 1 0,-1-1 0,1 0 0,0 1 0,-1-1 0,0 0 0,1 1-5,-1-1 1,1 0 0,0 0-1,-1 0 1,1 0 0,0 1 0,-1-1-1,1 0 1,0 0 0,0 0-1,-1 1 1,1-1 0,0 0 0,0 0-1,0 1 1,-1-1 0,1 0 0,0 1-1,0-1 1,0 0 0,0 1-1,0-1 1,0 0 0,-1 1 0,1-1-1,0 0 1,0 1 0,0-1-1,0 0 1,0 1 0,0-1 22,0 1 0,-1-1-1,1 0 1,-1 0 0,1 0 0,-1 0 0,1 1-1,-1-1 1,1 0 0,-1 0 0,1 0 0,-1 0-1,1 0 1,-1 0 0,1 0 0,-1 0 0,1-1-1,-1 1 1,1 0 0,-1 0 0,1 0 0,-1 0-1,1-1 1,-1 1 0,1 0 0,0-1 0,-1 1-1,1 0 1,-1-1 0,1 1 0,-7-6-59,1 0 0,-1-1 0,1 0-1,1 0 1,-8-12 0,-11-14-187,4 8 36,-109-151-1852,109 146 1612,0-2-1,3 0 1,-25-61 0,40 88 491,1 0 0,-1 0 0,1 0 0,0 0 1,0 0-1,1-1 0,-1 1 0,2-8 1,-1-2 1771,5 42-537,0-7-544,26 128 1459,4 23-519,13 191-721,-39-306-1109,-2-17-251,2 73-1,-9-109 358,0 0 0,0 0 0,0-1 0,-1 1 0,1 0 0,-1 0 0,1 0 0,-3 4 0,3-6 26,0-1-1,-1 0 1,1 1 0,0-1 0,0 0 0,0 0-1,-1 1 1,1-1 0,0 0 0,0 0 0,-1 0 0,1 1-1,0-1 1,-1 0 0,1 0 0,0 0 0,0 0-1,-1 0 1,1 0 0,0 1 0,-1-1 0,1 0 0,0 0-1,-1 0 1,1 0 0,-1 0 0,-11-8-50,2-6 73,1-1-1,0 0 1,1-1-1,0 1 1,-6-20-1,11 27-29,-61-169-631,4 11 295,55 154 392,-11-29 571,-37-68 0,37 95 651,16 14-1255,0 3 60,0 0 0,1 0-1,-1-1 1,0 1-1,1 0 1,0 0-1,-1 0 1,3 3 0,41 132 407,-6 1 0,21 146 0,-57-264-717,0 42-1,-2-39 153,-6-53 85,-64-145-413,-40-76 202,75 177 475,8 17-131,18 44-99,9 12-32,0 0 0,0 0-1,0 0 1,0 0-1,0 0 1,0 0-1,0 0 1,0 0 0,0 0-1,0 0 1,0-1-1,0 1 1,0 0 0,0 0-1,0 0 1,0 0-1,-1 0 1,1 0-1,0 0 1,0 0 0,0 0-1,0 0 1,0 0-1,0 0 1,0 0 0,0 0-1,0 0 1,0 0-1,0 0 1,0 0 0,0 0-1,-1 0 1,1 0-1,0 1 1,0-1-1,0 0 1,0 0 0,0 0-1,0 0 1,0 0-1,0 0 1,0 0 0,0 0-1,0 0 1,0 0-1,0 0 1,0 0-1,0 0 1,0 0 0,0 0-1,0 0 1,0 0-1,0 1 1,0-1 0,0 0-1,0 0 1,0 0-1,0 0 1,0 0-1,0 0 1,0 0 0,0 0-1,0 0 1,0 0-1,0 0 1,0 0 0,0 0-1,0 1 1,4 23 265,-1-9-197,3 64 183,14 36-2,2 24-62,5 249-576,-30-344 205,3-43 175,0 0 0,0 0 0,-1 0-1,1 0 1,0-1 0,-1 1 0,1 0-1,0 0 1,-1 0 0,1-1 0,-1 1 0,1 0-1,-1-1 1,1 1 0,-1 0 0,1-1-1,-1 1 1,0-1 0,1 1 0,-1-1-1,0 1 1,0-1 0,1 1 0,-1-1-1,0 0 1,0 1 0,0-1 0,0 0 0,1 0-1,-1 0 1,-2 1 0,2-2 6,0 1-1,0-1 1,0 1 0,0-1-1,0 1 1,0-1 0,0 0 0,0 0-1,1 1 1,-1-1 0,0 0 0,0 0-1,0 0 1,1 0 0,-1 0-1,1 0 1,-1 0 0,1 0 0,-1 0-1,0-2 1,-18-29-8,1-1 0,1-1 0,2-1 1,2 0-1,-14-55 0,-32-124 196,50 168-132,-5-18 136,13 58-129,-1 1-1,0 0 1,-1 0-1,1 0 1,-1 0-1,0 0 1,0 0-1,-8-7 1,11 15-34,0 0 1,0 0-1,1 0 0,-1 0 1,1 0-1,-1 0 0,3 5 1,26 70-83,36 150-12,-13 13-25,-51-233 75,7 35-69,-3-13-20,0 0 0,0 35 0,-5-29-149,0-32 87,-4-8 41,-9-18 203,-21-44-1,20 36-29,-89-214 68,71 163-177,22 54 126,1 0-1,1-1 0,-7-42 1,9 50-15,3 18 3,4 16 127,10 89-43,11 77-259,-14-128 8,-3 0 0,-3 76 0,-2-108 7,0-20 105,0 0 0,0 0 0,0 0 0,0 0 1,0 1-1,0-1 0,0 0 0,0 0 0,0 0 1,0 0-1,0 0 0,0 0 0,0 1 0,0-1 0,0 0 1,0 0-1,0 0 0,0 0 0,0 0 0,0 0 1,0 0-1,0 1 0,0-1 0,0 0 0,0 0 1,0 0-1,-1 0 0,1 0 0,0 0 0,0 0 1,0 0-1,0 0 0,0 0 0,0 1 0,0-1 0,0 0 1,-1 0-1,1 0 0,0 0 0,0 0 0,0 0 1,0 0-1,0 0 0,0 0 0,-1 0 0,1 0 1,0 0-1,0 0 0,0 0 0,0 0 0,0 0 1,0 0-1,-1 0 0,1 0 0,0 0 0,0-1 1,-1 1 2,-1 0 1,1 0 0,0 0-1,-1 0 1,1-1-1,0 1 1,-1-1 0,1 1-1,0-1 1,0 1 0,-1-1-1,1 0 1,0 0 0,0 1-1,0-1 1,0 0 0,0 0-1,0 0 1,0 0 0,0 0-1,0-2 1,-16-31 76,12 21-62,-17-41-10,3 0-1,-22-105 1,39 111 48,2 44 227,0 17-213,0 322 186,0-329-253,-3 35-23,3-40 21,0 0 0,0 1 0,-1-1 1,1 0-1,0 0 0,0 0 0,-1 0 0,1 0 0,-1 0 1,1 0-1,-1 0 0,1 0 0,-1 0 0,0-1 0,1 1 1,-1 0-1,0 0 0,0 0 0,0-1 0,0 1 0,1 0 1,-1-1-1,0 1 0,0-1 0,0 1 0,0-1 0,0 1 1,0-1-1,0 0 0,-3 1 0,4-1 0,-1-1 1,1 1-1,-1 0 0,0 0 0,1 0 0,-1-1 1,1 1-1,-1 0 0,0-1 0,1 1 1,-1 0-1,1-1 0,-1 1 0,1-1 0,-1 1 1,1-1-1,0 1 0,-1-1 0,1 1 1,0-1-1,-1 1 0,1-1 0,0 0 0,0 1 1,-1-1-1,1 1 0,0-1 0,0 0 1,0 0-1,-4-12 5,1 0 1,0 1 0,1-1-1,-1-24 1,4-61-163,0 30-180,12-291-1235,-28 649 2494,11-257-911,-11 39-1,13-62-25,0-18-469,2-20 132,0 11 182,-1-17-66,2 0 1,1 1 0,9-42 0,-5 55 303,-5 16-55,0 0 0,0 0 1,0 0-1,0 0 0,0-7 0,-1 8 83,0 9 186,0 11-189,1 0 0,1-1 0,7 32-1,0 2-40,-6-19-13,-1 1 0,-1-1 0,-5 37-1,4-62-36,-1-1 0,0 1 0,-1-1 0,1 1 0,-4 7 0,-4 2 70,9-15-69,0 0 0,0 0 0,0 0 0,0 1 0,0-1 0,0 0 0,0 0 0,0 0 0,0 0 0,0 0 1,0 0-1,0 0 0,-1 0 0,1 0 0,0 0 0,0 0 0,0 0 0,0 0 0,0 0 0,0 0 0,0 0 0,0 0 0,-1 0 0,1 0 0,0 0 1,0 0-1,0 0 0,0 0 0,0 0 0,0 0 0,0 0 0,0 0 0,-1 0 0,1 0 0,0 0 0,0 0 0,0 0 0,0 0 0,0 0 0,0 0 0,0 0 1,0 0-1,0 0 0,-1 0 0,1 0 0,0 0 0,0-1 0,0 1 0,0 0 0,0 0 0,-2-14 122,2 13-90,-17-110 688,3 54-634,5 29-1,2-1 1,-5-46 0,9-194 458,4 149-357,-1 110-173,0-25 99,6-52 0,-4 76-92,0 0 0,0 0 1,1 1-1,1-1 1,0 1-1,0 0 1,1 0-1,0 0 1,9-10-1,-12 17-12,-1 2-1,0-1-1,0 1 0,0 0 0,0-1 0,0 1 1,-1-1-1,1 1 0,0-1 0,-1 1 0,1-1 1,-1 1-1,1-1 0,-1 0 0,0-1 0,0 1-48,0 19-146,0 14 52,-2 104 228,-8-67-361,10-63 107,0-499-3909,0 505 4296,-1 9-208,0-6-33,1 0 0,0 0 0,1 0-1,1 0 1,0 0 0,5 16 0,-7-30 16,0 1 0,0-1 1,0 0-1,0 1 0,0-1 0,0 0 0,0 1 1,0-1-1,1 1 0,-1-1 0,0 0 0,0 1 1,0-1-1,0 0 0,1 1 0,-1-1 0,0 0 1,0 1-1,1-1 0,-1 0 0,0 0 0,1 1 1,-1-1-1,0 0 0,1 0 0,-1 0 0,0 1 1,1-1-1,-1 0 0,0 0 0,1 0 1,-1 0-1,0 0 0,1 0 0,-1 0 0,1 0 1,-1 0-1,0 0 0,1 0 0,-1 0 0,1 0 1,-1 0-1,0 0 0,1 0 0,-1 0 0,0 0 1,1-1-1,-1 1 0,0 0 0,1 0 0,-1 0 1,1-1-1,11-20-533,14-64 171,-25 80 352,1 1 0,0 0-1,0 0 1,0 0 0,1 0-1,0 1 1,-1-1-1,6-5 1,-5 7-3,-1 0-1,0-1 1,0 1 0,0-1-1,0 0 1,0 0-1,-1 1 1,1-1 0,-1 0-1,0-1 1,1 1 0,-1 0-1,-1 0 1,1 0-1,0-1 1,-1 1 0,0-6-1,2-2 32,-1 1-1,1-1 1,1 0-1,0 1 1,1 0-1,7-15 1,9-31 243,-20 56-265,1-4 80,0-1-1,0 1 0,0 0 1,0 0-1,1 0 0,0 0 1,0 0-1,0 0 1,3-4-1,-3 6-28,1 1 1,-1-1-1,1 1 0,-1 0 1,1 0-1,0 0 0,-1 0 1,1 0-1,0 1 0,0-1 1,-1 1-1,1 0 0,0 0 0,0 0 1,4 1-1,67-1 138,-72 0-321,1 0-179,-2 0 312,-1 0-1,0-1 1,0 1 0,1 0 0,-1 0-1,0 0 1,0 0 0,1 0-1,-1 0 1,0 0 0,0 0 0,1 0-1,-1 0 1,0 0 0,1 0 0,-1 0-1,0 0 1,0 0 0,1 0-1,-1 0 1,0 0 0,0 1 0,1-1-1,-1 0 1,0 0 0,0 0-1,0 0 1,1 0 0,-1 1 0,0-1-1,0 0 1,0 0 0,1 0 0,-1 1-1,0-1 1,0 0 0,0 0-1,0 1 1,0-1 0,0 0 0,1 0-1,-1 1 1,0-1 0,0 0-1,0 0 1,0 2 187,6-20-1163,-2 6 920,1 0 0,1 0 0,0 1 1,0 0-1,2 0 0,14-18 1,-22 29 72,1-1 1,0 1 0,-1-1 0,1 1-1,-1 0 1,1-1 0,0 1-1,-1 0 1,1-1 0,0 1-1,-1 0 1,1 0 0,0 0 0,-1-1-1,1 1 1,0 0 0,0 0-1,-1 0 1,1 0 0,0 0 0,-1 1-1,3-1 1,18 1 386,-14-1-91,-5-1-275,-1 1 1,1 0 0,0 0-1,-1 0 1,1 0 0,0 0 0,-1 0-1,1 1 1,-1-1 0,1 0-1,0 1 1,-1-1 0,1 1-1,-1 0 1,1-1 0,-1 1 0,1 0-1,-1 0 1,0 0 0,0 0-1,1 0 1,-1 0 0,0 0 0,0 1-1,0-1 1,0 0 0,0 1-1,0-1 1,0 0 0,0 3-1,28 45-86,-17-28 8,0-1 0,1 0 0,20 22 0,-32-40 12,1-1 0,-1 1 0,1 0 0,0-1 0,0 1 1,-1-1-1,1 0 0,0 1 0,0-1 0,0 0 0,1 0 0,-1 0 0,0-1 0,0 1 0,0 0 1,1-1-1,2 1 0,-5-10-678,0-13 325,-1-3-219,1 0 0,1 0-1,1 1 1,11-47 0,-13 70 629,1 0 0,0 0 0,0 0 0,0 1 0,-1-1 0,1 0 0,0 0 0,0 1 0,0-1 0,1 1 0,-1-1 0,0 1 0,0-1 0,0 1 0,0-1 0,0 1 0,1 0 0,-1 0 0,0 0 0,0 0 1,0 0-1,1 0 0,-1 0 0,0 0 0,0 0 0,2 1 0,2-1 188,-3 0-184,0 0 0,0 0 0,0 0-1,0 1 1,0-1 0,0 1 0,0-1-1,0 1 1,0 0 0,0-1 0,-1 1 0,1 0-1,0 0 1,-1 0 0,4 3 0,17 25 115,-8-7 11,81 117 1176,-36-59-560,-56-72-752,-4-29-284,0-35 8,-8-54 1,6 71-241,4 40 484,-1 1 0,1-1 0,-1 0 0,1 1 0,0-1 0,-1 1 0,1-1 1,0 0-1,0 0 0,0 0 0,2 2 0,3 6 102,36 44 303,-18-23-252,26 41 0,-47-64-128,0-1 1,0 0 0,-1 1 0,0-1 0,0 1-1,-1 0 1,1 0 0,-1 0 0,-1 0-1,0 13 1,0-19-96,6 2-631,-4-1 651,0-1 1,0 0 0,0 1-1,-1 0 1,1-1 0,0 1-1,-1 0 1,0 0 0,2 2-1,-2-3 45,51 62 28,54 85 0,-89-118 1548,-18-33-1539,1 1 1,-1-1 0,1 1-1,-1-1 1,0 1-1,0-1 1,0 1 0,0 0-1,0-1 1,-1 1-1,1 0 1,-1 0 0,0 0-1,1 0 1,-1 0-1,0 0 1,0 0 0,-3-1-1,-6-8 16,-67-75-143,48 51-70,-77-99-2920,48 75-160,45 43 2586,1-1 0,0 0-1,1-1 1,1 0 0,-10-22 0,19 31 620,0 0 0,0 0 0,0 0 1,1 0-1,1 0 0,0 0 0,0 0 0,2-10 1,-1-12 100,0 21-10,0-1-1,1 1 1,0-1-1,0 1 1,1 0-1,1 0 1,0 1-1,0-1 1,1 1-1,0 0 1,0 0-1,1 0 1,1 1-1,-1-1 1,1 2-1,30-29 3710,-37 22-2990,0 14-757,0 0 0,0 0 1,0-1-1,0 1 0,0 0 0,0 0 1,0 0-1,0 0 0,0 0 1,0 0-1,0 0 0,0 0 1,-1 0-1,1-1 0,0 1 0,0 0 1,0 0-1,1 0 0,-1 0 1,0 0-1,0 0 0,0 0 0,0 0 1,0 0-1,0-1 0,0 1 1,0 0-1,0 0 0,0 0 0,0 0 1,0 0-1,0 0 0,0 0 1,0 0-1,0 0 0,0 0 0,0 0 1,0 0-1,1-1 0,-1 1 1,0 0-1,0 0 0,0 0 0,0 0 1,0 0-1,0 0 0,0 0 1,0 0-1,0 0 0,1 0 0,-1 0 1,0 0-1,0 0 0,0 0 1,0 0-1,9 0 36,-7 0-133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14.553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1 494 720,'13'-4'10799,"-13"13"-11216,0 6-342,0 18 850,0-32-34,0-1-1,0 1 1,0 0-1,0-1 1,0 1-1,0 0 1,0-1-1,0 1 1,-1 0-1,1-1 1,0 1-1,0 0 1,-1-1-1,1 1 1,0 0-1,-1-1 1,1 1-1,-1-1 1,1 1-1,-1-1 1,1 1-1,-1-1 1,1 1-1,-1-1 1,1 0-1,-1 1 1,0-1-1,1 0 1,-4 1 396,4-5-653,1-11-345,0 1 0,1 0 1,0 0-1,1 0 0,1 0 0,1 0 1,9-23-1,-3 17 213,0 0 1,0 0-1,2 1 0,18-21 1,-28 37 446,-2 6 60,-7 13 55,-1-2-199,-1-1 1,0 0-1,-16 20 0,8-12 31,6-4-21,10-17-34,0 1 0,0-1 0,0 0-1,0 0 1,0 1 0,0-1 0,0 0 0,0 0-1,0 0 1,-1 1 0,1-1 0,0 0 0,0 0-1,0 0 1,0 1 0,-1-1 0,1 0 0,0 0-1,0 0 1,0 0 0,-1 0 0,1 1 0,0-1-1,0 0 1,-1 0 0,1 0 0,0 0 0,0 0-1,-1 0 1,1 0 0,0 0 0,0 0 0,0 0-1,-1 0 1,1 0 0,-3 0 320,3-8-687,1 1 136,-1 1 0,1 0 0,0 0 0,1 0-1,-1 0 1,1 0 0,0 1 0,1-1 0,5-10 0,32-64 6427,-41 87-6055,0 0 1,0 0-1,-1-1 0,0 1 1,0 0-1,0 0 1,-1-1-1,0 1 0,0-1 1,-1 0-1,0 0 1,0 0-1,0-1 0,-1 1 1,-9 7-1,-4 11 2493,17-32-2634,1 3-116,0 0 0,0 0-1,0 0 1,1 0 0,0 0 0,0 0 0,2-8-1,4-2-583,0-1-1,1 2 0,15-22 1,-13 24 379,0 0 0,14-12-1,-15 16 352,-1 0-1,0 0 1,0-1-1,9-15 0,-16 23 16,0-1 0,-1 1-1,1-1 1,-1 1-1,1-1 1,-1 1 0,1-1-1,-1 0 1,0 1 0,0-1-1,0 1 1,0-3-1,0-2 599,0 5-730,0 6-467,0-4 627,-2-29-3018,3 23 3073,-1 1 0,0-1 0,1 0 0,0 1 0,0-1-1,0 1 1,1-1 0,0 1 0,0 0 0,3-7 0,3 2 296,1 0 1,-1 1-1,1 1 0,1-1 1,18-10-1,-18 14 104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26.469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231 242 880,'0'6'1148,"0"6"-120,1 0 0,1 0 0,0 0 0,1 0 0,0 0 0,1-1 0,9 20 0,-10-23-595,87 243 8411,-52-116-5216,-36-131-3510,-2-9-165,-2-17-291,-4-19-480,-1 0 0,-22-63 0,2 25-965,-34-112-4264,38 61 4614,19 98 1652,3 31-163,1-1 0,0 1 0,0-1 0,0 1 1,0 0-1,0-1 0,0 1 0,0-1 0,0 1 0,0 0 0,1-1 1,-1 1-1,0 0 0,1-1 0,0-1 0,-1 3-11,1 0 0,-1-1 0,1 1 0,-1 0 0,0-1-1,1 1 1,-1 0 0,1 0 0,-1-1 0,1 1 0,-1 0 0,1 0 0,-1 0 0,1-1-1,-1 1 1,1 0 0,-1 0 0,1 0 0,-1 0 0,1 0 0,-1 0 0,1 0 0,-1 0-1,1 0 1,-1 1 0,2-1 0,0 1 144,0 0-1,1 0 1,-1 0-1,0 0 0,0 0 1,0 1-1,0-1 1,0 1-1,0 0 1,0-1-1,-1 1 1,1 0-1,2 4 1,4 9 745,-1 0-1,9 25 1,8 19 26,-18-45-838,6 11 11,0 1 0,-2 0 0,-1 0 1,-1 1-1,6 36 0,9 69 120,-25-138-971,-4-24 649,4 12-53,-1-15-187,-1 1-1,-2 0 0,-11-39 1,-42-104-238,52 158 571,6 15-10,1 1-1,-1-1 1,0 0-1,0 0 1,1 0 0,-1 0-1,1 0 1,0 0-1,-1-5 214,1 12 173,0 54-813,-16-67 173,-1 0 302,0-1 0,-25-18 1,25 11 30,15 14-53,0 2 20,-1 0 0,1 1 0,0-1-1,-1 0 1,1 1 0,0 0 0,-1 0 0,1-1 0,0 2 0,0-1 0,0 0 0,0 0-1,0 1 1,0-1 0,-4 4 0,2-1-13,0 1 0,1-1 1,-1 1-1,1 0 0,0 0 0,-3 7 1,-2 7-6,2 0 0,-9 34 0,13-45 24,1-2-49,0-1 1,0 1 0,0 0-1,1-1 1,0 8 0,0 1 596,4-19-1174,22-28 226,-1-2 1,-3-1-1,-1 0 1,-1-2-1,18-49 1,-36 82 357,-1 1 0,1-1 1,-1 0-1,0 0 0,0 0 1,-1 0-1,0 0 0,0-8 0,0-10 1372,-14 23-889,6-1-393,5 1-78,1 0 0,0-1 0,-1 1 0,1 0 0,0 0 1,-1 0-1,1 1 0,0-1 0,-1 1 0,1-1 0,0 1 0,0 0 0,0 0 1,0 0-1,0 0 0,-1 0 0,2 0 0,-4 2 0,-3 5-59,0 1-1,0-1 1,1 1-1,1 1 0,-1-1 1,1 1-1,1 0 1,0 1-1,0-1 1,1 1-1,0 0 1,1 0-1,1 0 1,-1 0-1,2 1 0,-1 11 1,1-20-47,1-1 1,0 1-1,0 0 1,0-1-1,0 1 1,0 0-1,1-1 0,-1 1 1,1 0-1,0-1 1,0 1-1,-1-1 1,2 1-1,-1-1 0,0 0 1,0 1-1,1-1 1,2 3-1,70-30-7919,-76 68 8981,-2 1-1,-15 64 1,16-94-1035,1 0-1,1 1 1,0-1 0,0 0 0,2 1 0,0-1 0,0 0-1,2 0 1,-1 0 0,2 0 0,0 0 0,0 0 0,2-1 0,-1 0-1,2 0 1,14 21 0,0-11-2652,-17-151 6150,-3 146-2709,0 0 0,1-1 0,1 1-1,10 32 1,33 68 652,-26-69-909,23 54 21,23 62-219,-49-113-425,-10-42 69,-38-82-1357,-60-90 882,-17-6 313,101 157 280,-1 0 1,-1 1-1,1 0 0,-19-19 698,27 29-738,7 2 104,-5 1-108,0-1-1,0 0 1,-1 1 0,1-1 0,-1 1 0,1-1-1,-1 1 1,2 5 0,12 21-75,56 57 157,-18-22 5,-17-13-44,29 57 0,-50-81-36,-5-9 1,-2-5-12,0 1-1,-1-1 1,-1 1-1,7 23 1,-12-30-36,-4-8 60,-9-13 86,10 10-95,-86-119 105,46 59-54,-95-107 0,121 153-30,14 14-38,-1 1-1,1 0 1,-1 0-1,0 0 1,0 0 0,-1 1-1,1-1 1,0 1-1,-6-3 1,7 4 210,9 15 281,-1-4-388,3 13 187,-4-11-206,0 1 0,1-1 0,15 22 0,-2-8-53,-9-13-49,0 0 1,-1 1-1,-1 0 1,0 0-1,8 21 0,-3-7-73,-10-23-86,0 1 0,0 0 0,0 0 0,-1 0 1,0 0-1,0 0 0,-1 1 0,1-1 0,-1 8 0,-7-32-1654,-22-28 1431,-67-82-1,-22-32-968,89 107 626,-32-82 0,43 83 308,16 49 491,1 1 0,-1-1 0,1 0 0,0 0 0,-1 1 0,1-1 0,0 0 0,1 0 0,-1 1 0,0-1 0,1 0 0,0 1 0,-1-1 0,2-2 0,-1 4 13,0 0-1,0 1 0,-1-1 1,1 1-1,0-1 1,0 1-1,0 0 0,0-1 1,0 1-1,0 0 0,0 0 1,0-1-1,0 1 1,0 0-1,0 0 0,0 0 1,0 0-1,0 0 1,1 1-1,-1-1-56,-1 0 1,1 0-1,0 0 1,-1 0-1,1 0 1,0 0-1,-1 0 1,1 0-1,0 1 1,-1-1-1,1 0 1,-1 0-1,1 1 1,-1-1-1,1 0 1,0 1-1,-1-1 1,1 1-1,-1-1 1,1 0-1,-1 1 1,0-1-1,1 1 0,-1 0 1,0-1-1,1 1 1,-1-1-1,0 1 1,1-1-1,-1 2 1,0 3 84,1 1 1,0-1 0,0 0-1,0 0 1,0 0-1,1 0 1,0 0 0,0 0-1,0 0 1,0-1-1,1 1 1,0-1 0,5 7-1,-3-4 39,26 40 639,58 92 872,18 41-426,4 5-354,-24-33-843,-80-143-418,-12-33-1432,-54-193 582,51 188 1119,2 0-1,1-1 1,1 1 0,2-1 0,1-34-1,4 21-210,-3 41 351,0 1 0,1 0 0,-1-1 0,1 1 0,-1-1 0,1 1 0,0 0 0,0 0 0,0-1 0,-1 1 0,3-1 0,-3 1-12,0 1 1,1 0-1,-1-1 1,1 1 0,-1 0-1,1 0 1,-1-1-1,1 1 1,-1 0 0,1 0-1,-1 0 1,1 0 0,-1 0-1,1 0 1,-1-1-1,1 1 1,-1 0 0,1 0-1,-1 1 1,1-1-1,-1 0 1,1 0 0,-1 0-1,1 0 1,-1 0 0,1 0-1,-1 1 1,0-1-1,1 0 1,-1 0 0,1 1-1,-1-1 1,1 0-1,-1 1 1,0-1 0,1 0-1,-1 1 1,0-1-1,1 1 1,21 25 412,18 29-1,-26-36-294,12 19 133,-1 2 1,31 71 0,-16-33-219,-27-54-105,20 49 0,-34-77-256,-5-11 209,1 1 0,-2-1 0,-10-16 0,-39-87-100,35 88 87,16 23 54,0 0-1,0 0 1,0 0 0,1-1 0,0 1-1,1-1 1,-1 0 0,2 0 0,-1 0 0,-1-13-1,1-53 660,4 83-420,0 1-1,0-1 0,0 0 0,1 0 1,1 0-1,-1 0 0,1 0 1,5 9-1,5 6 260,21 32 0,5 8 160,24 89 311,-48-111-796,1 0 0,30 52 0,-43-91-434,-4-8-183,1 4 497,0 0 1,-1-1 0,1 1 0,-1 0 0,1-1 0,-1 1 0,1 0 0,-1 0 0,0 0 0,1 0-1,-3-2 1,-33-45-88,7-11-295,-26-29-279,32 38 213,16 42 295,3 8 310,2 8 790,2 9-855,-1 0-28,2 0 0,0 0 0,5 28 0,10 14 46,12 59 272,20 145 37,-42-236-453,-2 1-1,-1-1 1,-1 39 0,-2-82-1041,0-128 1107,0 156 641,-1 94 248,13 312 370,-10-375-3833,-2-175 1574,-12-16 416,-2-19 488,14 105 257,0 55-114,-1-13 219,1 20-263,0 0 0,0-1 0,0 1 0,0 0 0,0-1 0,-1 1 0,1 0 0,0-1 0,0 1 0,0 0 0,-1-1 0,1 1 0,0 0 0,0-1 0,-1 1 0,1 0 0,0 0 0,-1 0 0,1-1 0,0 1 0,-1 0 0,1 0 0,0 0 0,-1 0 0,1-1 0,0 1 0,-1 0 0,1 0 0,-1 0 0,1 0 0,0 0 0,-3 0 280,3 6-3,-1 35 129,1-23-351,0-1-1,1 1 0,1 0 1,4 20-1,28 85 424,-28-83 54,3 70-1,-3-25-242,17 207-185,-21-246-280,-2-38-213,0-16-108,1-31 8,-2-69-111,0 90 535,-1-1 0,-1 1 0,-10-35 0,-11-2-11,17 39 89,0 1 0,-10-32-1,17 60 666,0 0 0,3 25-1,43 322 681,2 9-814,-42-333-694,-1 0-1,-1 71 0,-4-97 59,0-4-657,0-53-795,-2-79 263,1 107 1124,-1-1 1,-1 1-1,-1 1 1,-7-23 0,10 38 212,0-1 1,0 1 0,0 0-1,0 0 1,0 0-1,-1 0 1,0 0 0,-1-2-1,1 33 1002,2-7-1254,-1 33 374,4 134 839,8 3-673,-11-189-372,0 1-1,0 0 1,0-1 0,0 1-1,-1 0 1,1-1-1,-1 1 1,0-1-1,1 1 1,-1-1-1,0 1 1,-1-1 0,1 0-1,-2 3 1,1-100-562,6 160 703,2 1 0,22 90 0,-24-139-102,-1 1-1,0-1 1,0 20 0,-4-36-30,1 1 1,0-1-1,0 0 1,0 0-1,0 0 1,0 0-1,0 0 1,0 1-1,0-1 1,0 0-1,1 0 1,-1 0-1,0 0 1,1 0 0,-1 0-1,1 0 1,-1 0-1,1 0 1,-1 0-1,1 0 1,0 0-1,0 0 1,-1 0-1,1 0 1,0-1-1,1 2 1,0-1-65,-2-13 828,1 40-1333,0-19 592,-1 1-1,0-1 1,0 1 0,-1-1-1,-4 18 1,-4-3-12,7-20-29,0 1-1,0 0 0,1 0 1,0 0-1,-1 0 0,2 0 1,-1 0-1,0 9 0,1-11-285,-2-23 323,0 7-88,1 0 0,-7-19 0,-3-3-99,5 19 70,1-1-1,0 1 0,1-1 0,-2-36 720,6 62-578,0 58-453,-2-64 457,1 0 1,0 0-1,-1 0 1,0 0 0,1-1-1,-1 1 1,0 0-1,-1-1 1,1 1-1,0-1 1,-1 0-1,1 0 1,-6 4-1,3-2 93,-2 1-102,1 0 1,-1 0-1,0 0 0,0-1 0,0 0 0,-1-1 1,1 1-1,-1-1 0,0-1 0,0 1 1,-11 1-1,-36 10-18,43-9-9,0 0 0,0 1 0,-14 10-1,8-5 69,14-9 338,148-2-4045,-76 0 4647,-68 23-1896,0 135 1773,-3-157-809,-1-1 0,1 1-1,-1-1 1,0 1 0,1-1-1,-1 0 1,-5-1-1,3 1 396,-40 0-439,44 0-174,-9-2 361,3-28 320,-20-63-254,-17-63 361,33 88 130,3 0 0,0-94 0,5 71-441,-5-54-164,-5-178-785,14 357 423,2 1 1,13 63 0,-1-42 46,-5-28 64,-2 0 1,-1 1-1,-2 0 1,2 33-1,-6-31-569,0-67-145,0-455 1333,-10 294 107,7 84-314,3 72 147,0 43-701,0 44-386,1-55 607,-1-1-1,2 1 1,2-13 0,23-81-39,-12 56-38,-3-1 1,11-88-1,-20-58 391,-4 123-135,1 70-172,0 0-1,0-1 1,0 1-1,0 0 1,0-1-1,0 1 1,0 0-1,0-1 1,1 1-1,-1 0 1,1-1-1,-1 1 1,1 0-1,-1 0 1,1 0-1,-1-1 1,1 1-1,0 0 0,1-1 1,1-2 50,-1 1 56,-2 36-1241,0-44 641,0-15 498,1 2-46,-1 1 1,-1-1-1,-1 1 1,-6-27-1,1 31-6,-1 0 0,-15-30-1,12 31 155,2-1-1,1 0 0,0 0 0,-4-22 1,9 21 226,3 16-145,0 7-15,0 19-193,0-11 6,-1-1 0,2 1 0,-1 0 0,2-1 1,-1 1-1,7 20 0,-4-22-338,-4-15 54,-8-28 242,3 18 60,-1 1-1,0-1 1,-13-21 0,-15-13-6,24 37 0,0 0-1,2-1 1,-12-23-1,18 31 3,-1 0 1,1 0-1,-1 1 0,0-1 1,0 1-1,-1 0 0,0 0 1,-8-8-1,8 9 374,4 24 160,0-12-544,1 0 0,0 0 0,1 0 0,-1 0-1,2 0 1,-1-1 0,1 1 0,0-1 0,5 10 0,5 4-5,23 30-1,-21-30 6,38 60-49,-47-70 25,-6-11 20,0 0 0,0-1 0,0 1 0,0 0 0,0 0 0,0 0 0,0 0 0,0 0 0,0 0-1,0 0 1,0 0 0,0 0 0,0 0 0,0 0 0,0 0 0,0-1 0,0 1 0,0 0 0,0 0 0,0 0 0,0 0 0,0 0 0,0 0 0,0 0 0,0 0 0,0 0 0,0 0 0,0 0 0,0 0 0,0 0 0,0 0 0,0-1 0,0 1 0,0 0 0,1 0 0,-1 0 0,0 0-1,0 0 1,0 0 0,0 0 0,0 0 0,0 0 0,0 0 0,0 0 0,0 0 0,0 0 0,0 0 0,0 0 0,0 0 0,1 0 0,-1 0 0,0 0 0,0 0 0,0 0 0,0 0 0,0 0 0,0 0 0,0 0 0,0 0 0,0 0 0,0 0 0,0 0 0,0 0 0,1 0-1,-1-13-1,-3-22 7,-1 19 20,-1 1 1,-1 0-1,0 0 0,-1 1 0,-1 0 1,0 0-1,0 0 0,-15-15 0,1-1 25,-89-140-9,83 141 720,28 24-840,1-12-90,-1 0-71,0 0 0,-3-19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28.526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216 1073 720,'0'-6'7711,"-2"-16"-6764,0 0 1,-2 1 0,0-1 0,-9-26 0,-7-31-192,16 39-830,1 1-1,3-55 0,1 36-87,-2 0 281,0 20-199,1 0 0,8-58 0,1 62-483,0 1 0,18-41 0,-4 12 172,-5-1 1395,-12 38 355,12-28-1,-16 48-1068,1-1-1,0 1 1,0 0-1,1 0 1,7-8-1,-6 7-198,-3 3 162,-1 43 227,0-26-311,-1 0 0,0 0 0,-1-1 0,0 1 0,-7 25 0,1-19 45,-1 0-1,-13 22 0,-16 39 228,-3 75-108,37-139-651,3-30-17,0-327-2440,0 337 2708,0 21 14,1 23 242,0-11 61,-2 0-1,0 0 1,-11 54-1,5-44 225,3 1 1,1 0-1,3 62 0,1-38-143,-1-47-193,0 1-1,6 33 1,22 33 222,-7-5-159,61 179-41,-75-235-204,4 13 46,19 45 0,-28-77-242,-15-14-134,12 6 406,-1 0 0,0 0-1,1 0 1,-1 0 0,1 0 0,0 0-1,0 0 1,0-1 0,0 1 0,1 0-1,-1-1 1,1 1 0,0-1 0,1-6-1,-2-12 53,-2 7-15,0 0-1,-1 1 1,-1-1-1,0 1 1,-1 0 0,0 0-1,-1 1 1,-14-21-1,3 5 102,-40-93 313,32 63-552,7 17-376,3 0 1,-23-86-1,13 29-259,-7-25-513,17-11-2424,16 134 3600,-13-140-8136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28.859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0 7 640,'0'-6'8724,"0"42"-5842,0 13-1042,0-6 962,0-58-3603,0-13-1120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37.575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13 1 1521,'0'34'2401,"0"36"-1281,0-12-880,-12-37-240,12-8 80,0 2-640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37.911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 1 320,'0'21'640,"0"28"401,0 21 240,0-36-881,0-25-320,0-3-240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38.258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 1 1361,'0'21'640,"0"13"560,0-6-879,0-20 79,0-1-320,0-35-1681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5T09:18:11.4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0 148 400,'79'-2'17890,"15"1"-8113,-60 2-8500,0 1 1,49 11 0,-74-11-1185,36 7 165,0-2 0,60 3 0,292-5-258,-28 24 0,-114-4 0,730-16 0,-523-19 0,-120 5 0,-143 4 0,43-2 0,302-17 0,-149-9 0,-136 7 0,-27 5 0,156-8 0,-107 6 0,-1 0 0,256 10 0,-246 2 0,8 0 0,384 1 0,-165-2 0,-378 5 0,167-9 0,31-2 0,28-3 0,-151 14 0,-141 3 0,26 0-379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4:51.436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 7 20169,'12'-6'-2001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4:52.395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110 190 1040,'21'5'8618,"4"17"-7245,-15-12-665,97 98 1123,-85-84-1845,-1 1-1,33 53 0,-18-23-1106,-23-38 121,-25-65-3925,4 35 5136,0 1 0,-1 0 0,-11-10-1,-16-20 115,-214-259 3459,243 291-3582,0 0 1,-1 0-1,0 1 0,-1 1 0,-17-15 1,15 13 92,11 10-294,0 0 0,0 0 0,0-1 0,0 1 0,0 0 0,0 0 0,0 0 0,0 0 0,1-1 0,-1 1 0,0 0 1,0 0-1,0 0 0,0 0 0,0-1 0,0 1 0,0 0 0,1 0 0,-1 0 0,0 0 0,0 0 0,0 0 1,0 0-1,1-1 0,-1 1 0,0 0 0,0 0 0,0 0 0,0 0 0,1 0 0,-1 0 0,0 0 0,0 0 0,0 0 1,0 0-1,1 0 0,-1 0 0,0 0 0,0 0 0,0 0 0,1 0 0,-1 0 0,0 0 0,0 1 0,0-1 0,0 0 1,1 0-1,13 19-2195,-5-6 1428,1-1 0,0-1 0,0 0 0,15 13-1,25 24-545,43 63-560,-41-47 529,-23-26-698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4:53.211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362 510 1841,'-23'-48'1493,"3"4"1762,-36-59 1,33 68-2269,19 27-668,6 7-163,6 6-240,49 60-1296,67 87-1953,-103-119 2840,18 38 0,-32-57 278,-2-3-154,-18-25 84,-56-91 1614,43 69-750,-3-5 304,-95-129 3623,113 157-4102,1-1-1,1 0 1,-9-30 967,19 45-1355,6 0-253,9 14-830,113 110-3015,-105-98 3185,-1 0 0,26 41 1,-40-54 772,4 3-70,-11-14 124,1 0 0,-1 0 0,1 0 0,-1 0 0,0 0 0,-1 0 0,1 1 0,0-1 0,-1 1 0,0 0 0,0-1 0,0 1 0,1 5 0,-3-9 64,1 0 1,0-1-1,0 1 1,0 0 0,0 0-1,0 0 1,0 0-1,0 0 1,0 0 0,0 0-1,-1-1 1,1 1-1,0 0 1,0 0 0,0 0-1,0 0 1,0 0-1,0 0 1,-1 0-1,1 0 1,0 0 0,0 0-1,0 0 1,0 0-1,0 0 1,-1 0 0,1 0-1,0 0 1,0 0-1,0 0 1,0 0-1,-1 0 1,1 0 0,0 0-1,0 0 1,0 0-1,0 0 1,0 0 0,0 0-1,-1 0 1,1 0-1,0 1 1,0-1 0,0 0-1,0 0 1,0 0-1,0 0 1,0 0-1,0 0 1,-1 0 0,1 1-1,0-1 1,0 0-1,0 0 1,0 0 0,0 0-1,0 0 1,0 1-1,0-1 1,0 0 0,0 0-1,0 0 1,0 0-1,0 0 1,0 1-1,0-1 1,0 0 0,0 0-1,-3-1 56,1 0-1,-1 0 0,1-1 1,-1 1-1,1-1 1,-1 0-1,1 1 1,0-1-1,0 0 1,0-1-1,0 1 0,0 0 1,1 0-1,-1-1 1,0 1-1,1-1 1,0 0-1,-2-4 0,-11-19 546,-59-82 1555,-16-24 876,-12-34-131,99 164-2959,0-1 0,1 1 0,-1-1-1,1 1 1,0-1 0,0 1 0,0-1 0,0 0 0,0 1 0,0-1 0,1 0 0,-1 0 0,1 0 0,0-4 0,-16 5-1435,12 2 1496,-1 0 1,1 1-1,-1-1 1,1 1-1,0 0 1,-1 0-1,1 0 1,0 1-1,0-1 1,0 1 0,0 0-1,0 0 1,-5 3-1,-6 3-123,10-6-19,1 0 0,0 0 0,-1 1-1,1-1 1,0 1 0,0 0 0,1 0 0,-1 0 0,1 1 0,-1-1 0,-4 8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4:53.574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38 56 2081,'25'-27'2401,"-12"-1"-800,-51 34-1921,25 1 160,1 8-961,-1-15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4:53.924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77 1 1201,'0'0'2081,"-38"55"-1841,12-25 240,14-17-320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4:54.283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127 1 160,'0'0'2081,"0"36"800,-63 20-1280,25-27-961,25-16-720,1 8-80,12-14 400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4:54.668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415 35 960,'0'6'11206,"-26"24"-9206,-37 25-1039,25-34-881,38-6-80,-12-2 0</inkml:trace>
  <inkml:trace contextRef="#ctx0" brushRef="#br0" timeOffset="1">415 0 320,'0'13'7524,"-26"30"-4883,-49 21-400,37-30-480,-10 2-1041,-3 7-560,13-1 0,-12-8-240,12 9-80,13-7-160,12-8-400,0-1-481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4:59.013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159 260 400,'13'7'99,"0"1"0,0 0 0,-1 1 1,0 1-1,0-1 0,14 17 0,-19-20 26,1 0 0,0 0 0,0-1 0,10 5 0,14 9 410,-17-2-214,-13-14 79,-4-6-294,-8-14-128,-1 1 0,0 0 0,-1 1-1,-1 0 1,-20-18 0,-60-60-231,93 93 215,-1-1 1,0 0 0,0 0-1,0 0 1,0 0 0,0 1-1,0-1 1,0 0 0,0 1-1,0-1 1,0 0 0,0 1-1,0 0 1,0-1 0,0 1-1,0 0 1,-1-1 0,1 1-1,0 0 1,0 0 0,-2 0-1,2 0 33,-1 0 205,6 1 66,-1 0-224,0 0 0,0 0-1,0 1 1,0-1 0,0 1 0,0-1-1,4 4 1,132 117 993,-110-95-830,200 171 2330,-212-186-1812,-1 0-1,-1 1 1,0 1-1,-1 1 1,24 30-1,-37-43-720,0-1 1,0 0-1,0 0 0,-1 0 0,1 1 0,-1-1 1,1 0-1,-1 1 0,1-1 0,-1 0 0,0 1 1,1-1-1,-1 1 0,0-1 0,0 1 0,0 1 1,-1-3-6,1 1 0,0-1 0,0 1-1,-1-1 1,1 0 0,0 1 0,-1-1 0,1 0 0,-1 1 0,1-1 0,-1 0 0,1 0 0,0 1 0,-1-1 0,1 0 0,-1 0 0,1 0 0,-1 0 0,1 0 0,-1 0 0,1 1 0,-1-1 0,1 0 0,-1 0 0,1 0 0,-1-1 0,1 1-1,-1 0 1,-5-1 23,1 0 0,-1-1-1,1 1 1,0-1-1,-7-4 1,-125-64 313,66 26 561,-120-94 0,164 117-1551,1-2 0,1 0 0,-32-40 0,48 53-67,6 4 283,11 6 287,-4 0 126,3 0-85,-1 0 1,0 1 0,0 0-1,1 1 1,-1-1 0,0 1-1,0 0 1,0 1 0,8 4-1,5 5-196,27 20-1,-4-1-175,24 14 1129,-3 3-1,-1 3 1,62 68 0,-107-102-428,-2 0 0,0 1 0,-1 1 0,16 27 0,-18-26-1165,-31-41 698,-56-46 510,7 9-198,-366-326-192,423 374 262,1 2-81,0-2 15,-1 1 0,1 0 0,-2 1 0,1 0 0,-24-11 0,68 28 522,-20-1-551,0 0 0,-1 1 1,0 1-1,-1 0 0,0 1 0,11 13 1,-12-14-38,137 128-374,-109-105 310,87 78 52,4-8 240,-82-61 186,68 79 1,-100-101-678,-41-35-2621,-11-22 2154,-62-57-458,12 27 442,61 42 1275,-24-32 1,20 14 2288,44 49-1529,1 6-1273,21 21-1,3 3-123,-10-11 15,7 6 72,0 2 0,31 38 0,-56-58 97,4 6 305,26 24 1,-35-38-218,0 0 0,-1 0 0,1-1 0,1 0 1,-1 0-1,1-1 0,0 0 0,-1 0 0,12 3 1,65 9 2237,-66-11-1959,1-1 0,-1-1 0,1 0 0,0-2 0,0 0 0,29-3 0,-2-7 368,-36 7-632,0 1-1,0 0 1,16-1 0,-21 3-44,-36-5-1068,13-3 947,0 0 0,0-2 0,1 0 0,0-1 1,1-1-1,-21-18 0,-34-23 42,-38-12-242,108 64 213,23 1-959,-9 0 775,-1 2 0,1-1 1,-1 1-1,0 1 0,0 0 1,0 1-1,0 0 1,0 0-1,-1 1 0,14 9 1,-22-13 148,46 26 247,59 46-1,-35-15-90,-68-55-534,-5-3 373,0 0-1,0 0 0,0 0 0,0 0 0,1 0 0,-1 0 1,0 0-1,0 0 0,0 0 0,0-1 0,0 1 0,0 0 1,0-1-1,1 1 0,-1-1 0,0 1 0,-1-1 1,-13-9 44,-1 0 0,2-1 0,-1-1 1,-14-15-1,-47-55 134,48 49-53,-132-132 583,143 144-667,17 21-25,0 0 0,0 0 0,0 0 0,0-1 0,0 1 0,0 0 0,0 0 0,0 0 0,0 0 0,0 0 0,0 0 0,0 0 1,0 0-1,0 0 0,0 0 0,0 0 0,0-1 0,0 1 0,0 0 0,0 0 0,0 0 0,0 0 0,0 0 0,0 0 0,0 0 0,0 0 0,0 0 0,0 0 1,0-1-1,0 1 0,0 0 0,0 0 0,0 0 0,0 0 0,0 0 0,0 0 0,0 0 0,0 0 0,1 0 0,-1 0 0,0 0 0,0 0 0,0 0 0,0 0 1,0 0-1,0 0 0,0 0 0,0 0 0,0 0 0,0 0 0,0 0 0,1 0 0,-1 0 0,0 0 0,0 0 0,0 0 0,0 0 0,0 0 0,0 0 0,0 0 1,0 0-1,0 0 0,0 0 0,1 0 0,-1 0 0,0 0 0,6 1-24,-6-1 26,5 9-58,9 11-12,-11-16 62,9 7-245,-1 0-1,19 26 1,-26-32 149,-1 0 1,0 1-1,0-1 0,-1 1 1,0 0-1,0-1 0,0 1 1,-1 0-1,0 0 0,0 0 1,0 12-1,-9-31-647,-55-53-120,62 65 898,1 0 0,-1 0-1,0 0 1,0 0 0,0 1 0,0-1-1,0 0 1,0 0 0,0 1-1,0-1 1,0 1 0,-1-1 0,1 1-1,0-1 1,0 1 0,0 0 0,-1-1-1,1 1 1,0 0 0,0 0 0,-1 0-1,-1 0 1,3 2 33,-1-1 0,1 1 1,0-1-1,1 1 0,-1 0 0,0-1 0,0 1 1,1-1-1,-1 0 0,1 1 0,-1-1 0,1 1 1,0-1-1,-1 1 0,2 0 0,7 10 124,1 0 1,0 0-1,1-1 0,18 15 0,1 2 325,6 12 102,-30-31-494,0-1 1,1-1 0,0 0-1,1 1 1,0-2-1,0 1 1,15 8 0,38 18 78,-55-31-137,0 0 1,1 0 0,-1 0-1,1-1 1,-1 0 0,1 0-1,-1-1 1,1 0-1,-1 0 1,9-1 0,1 0 116,-15 1-147,1 0 0,-1 0-1,0 0 1,1 0 0,-1-1 0,1 1-1,-1 0 1,0-1 0,1 1 0,-1-1 0,0 1-1,1-1 1,-1 0 0,0 1 0,0-1-1,0 0 1,2-1 0,5-4 97,0 1-50,0 1 1,0-2-1,-1 1 0,0-1 0,0 0 0,0 0 0,-1-1 0,10-12 0,3-5 230,1 0 0,1 1 0,30-24 0,-37 40-1026,-15 13 220,-12 10 721,-98 86-158,78-79-123,2-1 28,30-21 27,-1 0 1,1 0-1,0 0 1,0 0-1,0 0 1,0 0-1,0 1 1,1-1-1,-1 0 1,0 1-1,1-1 1,-1 0-1,0 1 1,1-1-1,0 1 1,-1-1-1,1 3 1,0-4 1,0 0 1,0 0 0,0 0 0,0 1 0,0-1 0,0 0 0,0 0 0,0 0-1,0 0 1,0 0 0,0 0 0,0 1 0,0-1 0,0 0 0,0 0 0,0 0-1,0 0 1,0 0 0,0 0 0,0 1 0,0-1 0,0 0 0,0 0 0,0 0-1,0 0 1,0 0 0,0 0 0,1 0 0,-1 0 0,0 0 0,0 1 0,0-1-1,0 0 1,0 0 0,0 0 0,0 0 0,1 0 0,-1 0 0,0 0-1,0 0 1,0 0 0,0 0 0,0 0 0,0 0 0,1 0 0,-1 0 0,0 0-1,0 0 1,0 0 0,0 0 0,0 0 0,0 0 0,1 0 0,-1 0 0,0 0-1,0 0 1,7 0-123,-3 0 0,-1 1 0,1-1 0,-1 0 0,0-1 0,1 1 0,-1 0 0,1-1 0,-1 0 0,0 0 0,1 0 0,-1 0 0,6-4 0,138-85-2372,-84 48 1931,114-72 2257,-169 108-1274,0 1 1,1 0 0,0 0 0,0 1 0,0 0 0,0 1 0,16-4-1,-19 6-261,-22 13-346,-8 11 159,-43 31 0,39-34 45,-5 3-87,-47 41 0,72-53-355,8-10 414,0-1 0,0 0 0,0 0 0,0 0 0,0 0 0,0 0 0,0 1 0,0-1 0,0 0 0,0 0 0,0 0 0,0 0 0,0 0-1,0 1 1,0-1 0,0 0 0,1 0 0,-1 0 0,0 0 0,0 0 0,0 0 0,0 0 0,0 0 0,0 1 0,0-1 0,1 0 0,-1 0 0,0 0-1,0 0 1,0 0 0,0 0 0,0 0 0,1 0 0,-1 0 0,0 0 0,0 0 0,0 0 0,0 0 0,0 0 0,1 0 0,-1 0 0,0 0-1,25-7-1639,-8-1 910,12-6-2085,51-31 0,22-31 2127,-6-6 4437,-67 60-1358,-29 22-2374,0 0 0,0 0 0,0 0 0,0 0 0,0 0 0,0 0 0,-1 1 0,1-1 0,0 0 0,0 0 0,0 0 0,0 0-1,0 0 1,0 0 0,0 1 0,0-1 0,0 0 0,0 0 0,0 0 0,0 0 0,0 0 0,0 0 0,0 1 0,0-1 0,0 0 0,0 0 0,0 0-1,0 0 1,0 0 0,0 0 0,1 0 0,-1 1 0,0-1 0,0 0 0,0 0 0,0 0 0,0 0 0,0 0 0,0 0 0,0 0 0,0 0 0,1 0-1,-1 1 1,0-1 0,0 0 0,0 0 0,0 0 0,0 0 0,0 0 0,0 0 0,1 0 0,-1 0 0,0 0 0,0 0 0,0 0 0,0 0 0,0 0 0,0 0-1,1 0 1,-1 0 0,0 0 0,-17 28-203,16-27 228,0 0-1,0 0 1,0 0 0,0 0-1,0-1 1,-1 1 0,1 0-1,0 0 1,0-1 0,0 1-1,-1-1 1,1 1 0,0-1-1,-1 1 1,-1-1 0,17-15-328,30-21 1,3-5 45,-32 22 410,-13 16-13,-2 10 27,0 4-21,1-5-106,-1 0 1,0 0-1,0 0 0,0-1 1,-1 1-1,0 0 0,0 0 1,0 0-1,-5 10 1,-27 32 152,32-47-187,0 0 1,0 1-1,0-1 1,0 1 0,1 0-1,-1-1 1,1 1 0,-1-1-1,1 1 1,-1 0-1,1-1 1,0 1 0,0 0-1,0 0 1,0-1 0,0 1-1,0 0 1,1-1-1,-1 1 1,0 0 0,1-1-1,0 1 1,-1-1 0,1 1-1,0 0 1,0-1-1,-1 0 1,1 1 0,0-1-1,1 1 1,-1-1 0,0 0-1,0 0 1,0 0-1,1 0 1,-1 0 0,1 0-1,-1 0 1,1 0 0,-1 0-1,1-1 1,-1 1-1,1-1 1,0 1 0,-1-1-1,3 1 1,-2-1-63,1 1 0,0-1 0,-1 0 0,1 0 0,0 0-1,-1 0 1,1-1 0,-1 1 0,1-1 0,-1 1 0,1-1 0,-1 0 0,1 0 0,-1 0 0,0 0 0,1 0 0,-1-1 0,0 1-1,3-3 1,1-2-197,-1 0-1,0 0 0,-1 0 1,0 0-1,4-8 1,9-11-121,-13 20 346,-3 4-1,0 0 0,0 0 0,0 0 0,0 0 0,0-1 0,0 1 0,-1 0 0,1 0 0,0-1 0,-1 1 0,1 0 0,0-3 0,3 4-151,13 0 386,-17 0-204,0 0 0,0 0 0,0 0 0,0 0 0,1 0 0,-1 0-1,0 0 1,0 0 0,0 0 0,0 0 0,0 0 0,1 0 0,-1 0 0,0 0 0,0 0-1,0 0 1,0 0 0,0 0 0,1 0 0,-1 0 0,0 0 0,0 0 0,0 1 0,0-1-1,0 0 1,0 0 0,0 0 0,1 0 0,-1 0 0,0 0 0,0 0 0,0 0 0,0 1-1,0-1 1,0 0 0,0 0 0,0 0 0,0 0 0,0 0 0,0 0 0,0 1 0,0-1 0,0 0-1,0 0 1,0 0 0,0 0 0,0 0 0,0 1 0,0-1 0,0 0 0,0 0 0,0 0-1,0 0 1,0 0 0,0 1 0,0-1 0,1 15 385,0-9-251,-1 0 1,1 0-1,-1 0 0,-1 0 1,1 0-1,-1 0 0,0 0 1,0 0-1,-4 10 1,1-10-50,0 0 0,0 0 0,-1 0 0,1-1 1,-1 1-1,0-1 0,-1 0 0,1-1 1,-1 1-1,0-1 0,0-1 0,-9 5 1,-17 8 256,-43 14 1,38-15-346,9-3-8,-31 20 1,11-6-143,44-23 166,5-1-102,7-1-356,4 0 12,-4 0-491,1-1 0,-1 0 0,1-1 0,-1 1 0,1-1 0,14-4 0,-12 0-268,1 0 1,22-13 0,43-37 8464,-91 63-6982,0 0 1,0 0 0,1 2 0,0 0-1,1 0 1,0 1 0,0 0 0,-13 18-1,-39 37 529,16-24-508,-51 50-442,94-87 102,-2 3-443,139-99-4313,-236 190 8667,62-63-3382,-17 11-204,51-42-409,1 0 1,-1-1-1,1 0 0,-1 0 0,0-1 0,-10 3 1,17-6-9,0 1 0,0-1 0,0 0 0,0 0 0,0 0 1,0 0-1,0 0 0,0 0 0,0 0 0,0 0 1,0 0-1,0-1 0,0 1 0,0 0 0,0 0 1,0-1-1,-5-3-554,-43-4-3701,9 7 5652,1 3 1,-46 7 0,69-7-1061,4 1-159,1-1-1,-1 0 1,0-1 0,0-1 0,1 0-1,-1 0 1,0-1 0,0-1 0,-19-4 0,10-3-83,1-1 0,0 0 1,-28-21-1,-20-11-1269,136 40-5430,-5 1 6445,68 8-1,-70 3 2019,-33-4-221,35 2 0,-23-2-287,-40-6-1201,1 0 0,-1 0 0,1 0 0,-1 0-1,0 0 1,6-4 621,-6 4-621,0 0-1,0-1 1,0 1 0,1-1 0,-1 1 0,0 0-1,0-1 1,0 1 0,0 0 0,0-1 0,0 1-1,0-1 1,0 1 0,0 0 0,0-1 0,0-17-510,-1 16 576,1-88-759,0 88 565,0 0 1,1-1-1,-1 1 1,0-1-1,1 1 0,-1-1 1,1 1-1,0 0 1,0 0-1,0-1 1,0 1-1,2-4 0,25-20-769,-23 21 774,29-24 794,2 0 0,2 3 1,59-33-1,-79 51-396,0-1 0,-1-1 1,0-1-1,-1 0 0,0-1 0,-1 0 0,-1-2 1,24-26-1,7-26 106,44-85 0,-58 102-271,3-6-58,-25 40-123,-1 1 0,2 0 0,0 0 0,23-23 0,-33 37 31,0 0 0,1 0 1,-1-1-1,0 1 0,0 0 0,1 0 0,-1 0 0,0 0 0,0-1 0,0 1 0,1 0 0,-1 0 0,0-1 0,0 1 1,0 0-1,0 0 0,1-1 0,-1 1 0,0 0 0,0 0 0,0-1 0,0 1 0,0 0 0,0-1 0,0 1 0,0 0 0,0-1 1,0 1-1,0-5-36,1-1 0,0 1 0,0 0 0,0 0 1,0 0-1,1 0 0,0 0 0,0 0 0,0 0 1,1 0-1,4-6 0,5-5-276,25-26-1,-10 11 169,-17 23 158,-8 7 0,-1 1-18,-1 0-1,1 0 0,0 0 1,-1 0-1,1 0 0,-1 0 0,1 0 1,0 0-1,-1 0 0,1 0 1,-1 0-1,1 0 0,0 0 0,-1 0 1,1 1-1,-1-1 0,1 0 1,-1 0-1,1 1 0,0-1 0,-1 41-194,2-46 160,5-7-222,0 1 0,0-1-1,1 1 1,1 1 0,12-12-1,-19 20 10,-2 85-574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4:59.564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 0 880,'0'7'5683,"0"35"-1121,25 43-1601,-12-36-2080,12-6-401,-13-15-80,-12 1-80,0-65-4482,0-28 2322,0-40-6004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09:15:01.694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160 31 480,'0'8'5296,"0"152"253,0-198-4189,0-47-3777,0 9 5422,0 92-2492,-2-1 0,0 1 0,-1-1 0,-1 0 0,0 0 0,-8 19 0,-9 30 1031,2 11-356,-4-6-583,7-25-295,2 1-1,-15 90 1,27-109-169,-7 36 478,20-100-1081,-3 12 65,-1-1-1,3-35 1,1 19 325,-8 33 78,0 0 1,-1-1-1,0 1 1,0-14-1,-2 22 181,0 22 1080,0 156 494,-1-156-1492,-1 1 1,-1-1-1,0 0 1,-9 23-1,11-38-248,0-1-1,0 1 1,0 0 0,0 0-1,1-1 1,0 1-1,0 7 1,1 9-226,-1-46-582,0 23 707,0 6 387,0 24-131,2-1 0,0 1 0,2-1 0,11 44 0,15 77-163,-29-142-14,7 26-151,1 0 1,1 0-1,2-1 0,19 38 0,-31-98-2129,-2 21 2217,0 0-1,-1 0 1,0 1-1,0-1 1,-1 1-1,0 0 1,-6-8-1,4 5 94,0 0 0,1 0 0,-6-13 0,9 8 1505,2 29-1388,0 25 179,1 0 0,11 63-1,-6-56-452,-1 0 0,-3 68-1,-2-92-206,0-63 255,0 38 334,0 6-28,0 5-171,1 1 0,0-1 0,1 0 0,0 0-1,0 0 1,1 0 0,0 0 0,0 0 0,1-1 0,0 0-1,0 1 1,8 7 0,-6-5 15,1 0-1,-1 0 1,-1 1 0,0-1 0,-1 1-1,6 18 1,-4 6 45,-1 0 1,1 71 0,-6-46-186,2-20 61,-3 0 0,-1 0-1,-8 46 1,8-57-231,1-5-1123,-1-5 1440,0 0 0,-2 0 1,0 0-1,-1-1 1,-1 0-1,-10 22 1,-7 25-4,14-40-67,6-18-23,0 1-1,0 0 0,1 1 0,0-1 0,-1 17 0,0-12-113,-5-11-46,7-9-546,2 0 387,1 0-1,-1 0 1,2 0 0,-1 0 0,1 0 0,0 0 0,7-10 0,-7 11 400,1 0 1,-1 0-1,-1 0 1,1 0-1,-1 0 1,0-1-1,0 1 1,-1-1-1,1-8 1,-2 44 410,-1 0-1,-6 34 1,3-45-316,0 0 0,-2-1 0,0 0 0,-14 28 0,-56 118 281,71-153-465,1 0 1,0 1 0,1-1-1,0 1 1,0-1 0,1 1-1,-1 19 1,3-29-15,0 0-1,0 0 1,1 0 0,-1 0 0,0 0 0,0 0-1,0 0 1,0 0 0,-1 0 0,1-1-1,0 1 1,0 0 0,0 0 0,-1 0-1,1 0 1,-1 0 0,1 0 0,0 0 0,-1-1-1,0 1 1,1 0 0,-1 0 0,1-1-1,-1 1 1,0 0 0,-1 0 0,8-36-4300,-5 33 4310,-1 1 1,1-1-1,-1 1 1,0-1-1,1 1 1,-1-3-1,25 2-1146,-24 3 1175,-1-1-1,1 0 0,0 0 0,-1 1 1,1-1-1,0 0 0,-1 1 0,1-1 0,-1 1 1,1-1-1,0 0 0,-1 1 0,1-1 1,-1 1-1,0 0 0,1-1 0,-1 1 0,1-1 1,-1 1-1,0 0 0,1-1 0,-1 1 1,0 0-1,0-1 0,0 2 0,8 27 67,-1-1-33,-1-10-34,-1 0 0,-1 1 0,0-1 0,-2 1 0,1 21 0,-3-26-1147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4096" units="cm"/>
          <inkml:channel name="Y" type="integer" max="4096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201.5748" units="1/cm"/>
          <inkml:channelProperty channel="Y" name="resolution" value="302.06491" units="1/cm"/>
          <inkml:channelProperty channel="F" name="resolution" value="1E-5" units="1/cm"/>
          <inkml:channelProperty channel="T" name="resolution" value="1" units="1/dev"/>
        </inkml:channelProperties>
      </inkml:inkSource>
      <inkml:timestamp xml:id="ts0" timeString="2023-10-10T19:07:07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6249">
    <iact:property name="dataType"/>
    <iact:actionData xml:id="d0">
      <inkml:trace xmlns:inkml="http://www.w3.org/2003/InkML" xml:id="stk0" contextRef="#ctx0" brushRef="#br0">28147 14063 1295 0,'0'0'0'5,"0"0"155"10,13 14 20 3,-13-7-20-4,24 14-60-14,1-14 35 17,12 7-88-12,0 7-42 18,0-1 0-23,12-6 0 22,37 42 0-22,-12-36 0 18,0-6 0 2,-13 7 0-20,13-14 0 14,-12 14 0 5,36-7 0-4,-61 6 0-11,50-6 0 6,-26-14 0 8,1 0 0 1,-1 0 0-8,-11-14 0-11,24-6 0 12,-13 13 0 0,-12 0 0 3,1-14 0 3,-1 14 0-18,0 7 0 14,-24 0 0 9,36 0 0-23,-24 0 0 10,13 0 0 8,-1 0 0-1,25 0 0-17,-25 0 0 15,-12-7 0 0,12 7 0 2,-24 0 0-17,24 0 0 15,25 0 0-5,-37 7 0 1,-12 0 0 6,12 14 0 0,12-14 0-17,0 14 0 14,-24 13 0 2,12 1 0 0,-13 13 0-16,13 15 0 20,-24-1 0-3,11-20 0-1,-12-1 0-16,1 15 0 14,11-8 0 3,-24 1 0-1,25 6 0-16,-13 14 0 23,-12-6 0-23,0-8 0 13,0-6 0 5,0 6 0-2,0-13 0-16,-24-8 0 16,11 8 0-2,-11-1 0-7,11 8 0 8,1 6 0 3,-12 1 0-18,-1-8 0 11,0 8 0 7,1-1 0 0,11-6 0-18,-11-1 0 14,-1 1 0 9,0-1 0-23,1 1 0 14,-1-1 0 18,-12-13 0-32,0-1 0 0,0-6 0 15,-12 7 0 3,-13-8 0-18,13 1 0 20,0 7 0-1,-13-14 0-19,13 6 0 11,-12-6 0 5,-13-7 0-11,24 7 0 5,-11-14 0 8,-13-1 0 2,25-6 0-20,-25 0 0 16,12-27 0 1,13 6 0-17,0 0 0 14,12 0 0 2,-13 15 0 1,1-1 0-17,0-7 0 22,-37 7 0-22,36 0 0 15,13 7 0 1,-24 0 0 8,24 14 0-24,-12 7 0 11,-1 6 0-1,1 1 0 14,12 0 0-24,-24-15 0 13,11 15 0 6,1-14 0-3,0-14 0-16,12 0 0 13,12-14 0 3,-24 0 0 15,24-13 0-31,1-1 0 0,-13-21 0 10,12 8 0 3,1-1 0 2,24 1 0 3,-25-15 0-18,0 1 0 14,1-1 0-3,11-6 0 0,13 0 0 4,0 6 0 5,0 8 0-20,0 6 0 12,0-6 0 12,0 13 0-24,-12-20 0 9,-25-1 0 11,25-13 0-16,12 7 0 5,-13-22 0 7,13 22 0 1,0 14 0-12,0-8 0 4,0 1 0 18,0-15 0-27,13 8 0 12,-13 7 0 4,12-1 0 2,13 8 0-18,-13 6 0 13,0-20 0 5,13 6 0-14,-13-6 0 14,13 7 0-6,-25 13 0 6,12 1 0-5,-12 6 0-13,13-21 0 26,-13-6 0-26,24 21 0 12,1 6 0-1,12 7 0 12,-13 14 0-23,1 0 0 15,-25 14 0 2,25 0 0-13,61-13-742 8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4096" units="cm"/>
          <inkml:channel name="Y" type="integer" max="4096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201.5748" units="1/cm"/>
          <inkml:channelProperty channel="Y" name="resolution" value="302.06491" units="1/cm"/>
          <inkml:channelProperty channel="F" name="resolution" value="1E-5" units="1/cm"/>
          <inkml:channelProperty channel="T" name="resolution" value="1" units="1/dev"/>
        </inkml:channelProperties>
      </inkml:inkSource>
      <inkml:timestamp xml:id="ts0" timeString="2023-10-10T19:07:07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5698">
    <iact:property name="dataType"/>
    <iact:actionData xml:id="d0">
      <inkml:trace xmlns:inkml="http://www.w3.org/2003/InkML" xml:id="stk0" contextRef="#ctx0" brushRef="#br0">2469 6283 1055 0,'0'-21'85'6,"0"1"260"17,24-8-190-23,1 7-15 24,0 21-60-24,61 0 45 20,-37 0-63-20,37 62-62 25,-49 1 0-25,-24 6 0 24,-13-7 0-24,-62-6 0 23,-12-35 0-23,-24-8 0 14,36-13 0 2,-24-34 0 1,37-15 0-17,12-20 0 22,37-14 0-22,0-7-452 13,49 90-1088 4</inkml:trace>
    </iact:actionData>
  </iact:action>
  <iact:action type="add" startTime="6059">
    <iact:property name="dataType"/>
    <iact:actionData xml:id="d1">
      <inkml:trace xmlns:inkml="http://www.w3.org/2003/InkML" xml:id="stk1" contextRef="#ctx0" brushRef="#br0">2309 6630 1075 0,'37'0'340'16,"-25"-14"-40"-16,13 14-165 26,12 0-45-26,12 0-25 11,12 0-23 12,26 62-42-23,-38 14 0 21,-37 0 0-21,-12-6 0 27,-12-15 0-27,-37-34 0 12,-25 0 0 11,24-21 0-23,-11-21 0 10,12-28 0 5,12-13 0 0,37 14 0 1,37 6-182-16,-25 42-1283 15</inkml:trace>
    </iact:actionData>
  </iact:action>
  <iact:action type="add" startTime="6437">
    <iact:property name="dataType"/>
    <iact:actionData xml:id="d2">
      <inkml:trace xmlns:inkml="http://www.w3.org/2003/InkML" xml:id="stk2" contextRef="#ctx0" brushRef="#br0">2814 6858 345 0,'24'0'270'0,"26"0"285"0,-26 42-230 14,50 34-135 3,-62-14-70-1,-12 1-5-16,0-15-5 12,0-13-93 5,-49-21-17-1,0-14 0-16,-13-7 0 15,13-28 0 1,0-20 0 1,24-8 0 1,-12-6 0-18,160-63-387 21,-86 70-1093-21</inkml:trace>
    </iact:actionData>
  </iact:action>
  <iact:action type="add" startTime="6742">
    <iact:property name="dataType"/>
    <iact:actionData xml:id="d3">
      <inkml:trace xmlns:inkml="http://www.w3.org/2003/InkML" xml:id="stk3" contextRef="#ctx0" brushRef="#br0">2888 6526 1260 0,'0'-7'110'0,"24"7"205"0,1 0-120 14,24 0-85 0,-12 7-53 4,-12 55-57-18,12 28 0 13,-37-41 0-2,0-1 0 6,-62-6 0-1,-12-29 0-16,13-13 0 15,-26-34 0 0,26-35 0 3,61-1-807-18</inkml:trace>
    </iact:actionData>
  </iact:action>
  <iact:action type="add" startTime="7014">
    <iact:property name="dataType"/>
    <iact:actionData xml:id="d4">
      <inkml:trace xmlns:inkml="http://www.w3.org/2003/InkML" xml:id="stk4" contextRef="#ctx0" brushRef="#br0">2937 6415 955 0,'12'0'445'17,"62"0"-45"-16,25-21-185 16,-50 42-183-4,12 13-32 4,-24 1 0-3,0 20 0-14,-37 1 0 24,-12-21 0-24,-37-1 0 21,-13-20 0-20,13-14 0 22,0-21 0-23,-1-41 0 23,13 6 0-23,62 1-1442 10</inkml:trace>
    </iact:actionData>
  </iact:action>
  <iact:action type="add" startTime="7417">
    <iact:property name="dataType"/>
    <iact:actionData xml:id="d5">
      <inkml:trace xmlns:inkml="http://www.w3.org/2003/InkML" xml:id="stk5" contextRef="#ctx0" brushRef="#br0">4193 6664 1480 0,'0'-7'135'15,"49"0"170"-10,25 7-178 2,-12 0-127 10,49 7 0 3,-1-7 0-7,-11 0 0-13,24 7 0 22,-37 7 0-22,-36-14 0 14,-50 7 0 1,0-7 0 3,86-49-387-18,-123 22-1118 13</inkml:trace>
    </iact:actionData>
  </iact:action>
  <iact:action type="add" startTime="7679">
    <iact:property name="dataType"/>
    <iact:actionData xml:id="d6">
      <inkml:trace xmlns:inkml="http://www.w3.org/2003/InkML" xml:id="stk6" contextRef="#ctx0" brushRef="#br0">5067 6560 1510 0,'74'0'175'14,"-24"49"100"8,-1 27-188-22,-37 14-87 18,-12 0 0-18,-24-28 0 13,-50-13 0 4,12-28-132-1,-24-63-1038-16</inkml:trace>
    </iact:actionData>
  </iact:action>
  <iact:action type="add" startTime="8021">
    <iact:property name="dataType"/>
    <iact:actionData xml:id="d7">
      <inkml:trace xmlns:inkml="http://www.w3.org/2003/InkML" xml:id="stk7" contextRef="#ctx0" brushRef="#br0">6656 6442 535 0,'13'0'440'1,"36"-27"40"11,0 27-155 5,-49 0-150-7,25 0-83 7,-13 62-92-17,-12-34 0 16,-37 41 0-8,-12-48 0 15,-13-7 0-23,25-14 0 23,0-14 0-23,13-55 0 17,24 20 0-1,0 1-77-16,24 13-243 14,13 35-1095 9</inkml:trace>
    </iact:actionData>
  </iact:action>
  <iact:action type="add" startTime="8454">
    <iact:property name="dataType"/>
    <iact:actionData xml:id="d8">
      <inkml:trace xmlns:inkml="http://www.w3.org/2003/InkML" xml:id="stk8" contextRef="#ctx0" brushRef="#br0">8454 6747 920 0,'50'-20'210'2,"-1"13"160"7,0 7-190 5,25 0-60 6,-37 55-30-1,-12-13 10-19,-25 6-43 16,-25-13-57-2,-49 6 0 5,-12-34 0-19,37-7 0 12,49-28 0 4,0-13 0-8,0 13 0 15,0-6-37-23,0 34-303 21,49 0-1095-21</inkml:trace>
    </iact:actionData>
  </iact:action>
  <iact:action type="add" startTime="8825">
    <iact:property name="dataType"/>
    <iact:actionData xml:id="d9">
      <inkml:trace xmlns:inkml="http://www.w3.org/2003/InkML" xml:id="stk9" contextRef="#ctx0" brushRef="#br0">8097 7350 85 0,'0'-28'205'1,"62"-6"395"-1,-62 34-75 11,0 0-230-1,12 0-140 12,0 0-55-8,-12 41-25-14,0-6-68 12,-24 20-7 0,-13-41 0 0,12-14 0 4,25 0 0 0,0-21 0-16,0-193-327 13,0 165-1218 5</inkml:trace>
    </iact:actionData>
  </iact:action>
  <iact:action type="add" startTime="9120">
    <iact:property name="dataType"/>
    <iact:actionData xml:id="d10">
      <inkml:trace xmlns:inkml="http://www.w3.org/2003/InkML" xml:id="stk10" contextRef="#ctx0" brushRef="#br0">7543 7087 1685 0,'25'0'5'14,"-25"0"40"-7,0 34-30 26,0 15 15-33,-25-28-5 0,0 20 35 21,1-34 5-21,-13-7 5 26,-25-21-23-26,13-41-47 14,12-7 0 11,37 20-12-25,0 28-228 11,0 21-1105 5</inkml:trace>
    </iact:actionData>
  </iact:action>
  <iact:action type="add" startTime="9852">
    <iact:property name="dataType"/>
    <iact:actionData xml:id="d11">
      <inkml:trace xmlns:inkml="http://www.w3.org/2003/InkML" xml:id="stk11" contextRef="#ctx0" brushRef="#br0">1804 10502 1900 0,'0'-27'5'7,"0"27"137"3,0 0-142 13,49 0 0-23,37 0 0 29,-36 0 0-28,-1 0 0 14,-12 0 0-15,12 0 0 14,25 55 0 4,-49 1 0-2,-1 6 0-8,13 0 0-4,-25-6 0 7,-12-8 0 1,0-13 0 11,-37-8 0-23,1 15 0 26,-38-21 0-26,24-14 0 16,-24 7 0-3,13-14 0 14,12 0 0-27,12 7 0 1,0 13 0 10,0-20 0 12,37 0 0-22,0 0 0 23,0-20 0-24,0-15 0 17,0-69 0 3,24-48 0-20,1 41 0 15,-25 48 0 1,0 63 0-16,62 0-57 14,-38 35-1568 8</inkml:trace>
    </iact:actionData>
  </iact:action>
  <iact:action type="add" startTime="10439">
    <iact:property name="dataType"/>
    <iact:actionData xml:id="d12">
      <inkml:trace xmlns:inkml="http://www.w3.org/2003/InkML" xml:id="stk12" contextRef="#ctx0" brushRef="#br0">2358 10745 1320 0,'0'-7'55'1,"0"7"215"13,0 0-40 3,37-7-95-2,12 7-98-15,37 0-37 14,-36 0 0-5,48-21 0 4,-49 7 0 4,-24 14 0 0,-13 0 0-17,-12 0 0 14,0 0 0 1,0 0 0 1,0 0 0-16,0 0 0 26,0 0 0-13,0 0 0-13,0 0 0 16,0 0-1217 5</inkml:trace>
    </iact:actionData>
  </iact:action>
  <iact:action type="add" startTime="10817">
    <iact:property name="dataType"/>
    <iact:actionData xml:id="d13">
      <inkml:trace xmlns:inkml="http://www.w3.org/2003/InkML" xml:id="stk13" contextRef="#ctx0" brushRef="#br0">2764 10620 1235 0,'0'-21'210'1,"0"-13"130"7,0 27-140 5,0-14-138 8,0 7-62-21,25 0 0 18,-25 14 0-3,0-7 0-15,0 7 0 15,0 0 0 3,0 0 0-6,0 49 0 5,25 55 0-17,-25-21 0 17,0 7 0-1,0-28 0-16,0-13 0 15,0-21 0-5,0-28 0 3,0 0 0 0,0-28 0 4,0 21 0-17,0-21 0 17,0 0 0 4,24 1 0-21,26 20 0 11,-1-7 0 11,12 14 0-22,50-28 0 12,-49 28 0 12,-13 0 0-24,-24-14 0 14,-1 14 0 21,-24 0 0-35,0-20 0 0,0-1 0 11,0-7 0 7,0 14 0-14,0-20 0 9,0-8 0-1,0 1 0 6,-37 13 0-4,-12-35 0-14,0 22 0 24,49 34 0-24,-12 0 0 14,-25-14 0 3,24 21 0-2,-36 0 0-14,-25 21 0 14,50-7 0 0,-13 7-212 3,37-49-988-18</inkml:trace>
    </iact:actionData>
  </iact:action>
  <iact:action type="add" startTime="11581">
    <iact:property name="dataType"/>
    <iact:actionData xml:id="d14">
      <inkml:trace xmlns:inkml="http://www.w3.org/2003/InkML" xml:id="stk14" contextRef="#ctx0" brushRef="#br0">3356 10613 1780 0,'12'0'10'1,"49"0"125"5,-11 0-13 9,11 0-122 11,13 0 0-15,-12 0 0-11,-50 0 0 17,-12 0 0 3,0 0-77-10,0-14-1198-10</inkml:trace>
    </iact:actionData>
  </iact:action>
  <iact:action type="add" startTime="11821">
    <iact:property name="dataType"/>
    <iact:actionData xml:id="d15">
      <inkml:trace xmlns:inkml="http://www.w3.org/2003/InkML" xml:id="stk15" contextRef="#ctx0" brushRef="#br0">3688 10703 1240 0,'25'0'305'0,"-13"0"-150"8,-12-7 15 8,0-62-85 1,0 7-30-17,0-35-18 14,0 55-37 3,0 21 0 0,0 1 0-17,0 20 0 15,12 0 0 4,50 0 0-19,12 0 0 15,49 41 0 1,-61-13 0 1,11-14 0-17,-36-7 0 13,-37-7 0 9,13 34 0-22,-13 8 0 17,0-28 0-2,0 48 0-12,-13-13 0 10,-11 20 0 2,-1-28 0 1,1 1 0 5,11-14 0-21,-11-28 0 17,24 20 0-17,-13-20 0 13,-36 0 0 5,-13 0 0-5,-24-27-152-13,62-91-928 16</inkml:trace>
    </iact:actionData>
  </iact:action>
  <iact:action type="add" startTime="12384">
    <iact:property name="dataType"/>
    <iact:actionData xml:id="d16">
      <inkml:trace xmlns:inkml="http://www.w3.org/2003/InkML" xml:id="stk16" contextRef="#ctx0" brushRef="#br0">4513 10738 1665 0,'0'-7'25'8,"0"-7"150"6,0 14 7-8,25 0-182 11,0 0 0 11,11 0 0-28,14 0 0 0,-13 0 0 27,-37 14 0-27,0-14-137 18,0 0-1363 1</inkml:trace>
    </iact:actionData>
  </iact:action>
  <iact:action type="add" startTime="12623">
    <iact:property name="dataType"/>
    <iact:actionData xml:id="d17">
      <inkml:trace xmlns:inkml="http://www.w3.org/2003/InkML" xml:id="stk17" contextRef="#ctx0" brushRef="#br0">4760 10731 1160 0,'24'-14'65'1,"1"0"120"14,-1 7 60 0,26 7-110-11,-13 0-65 10,12 0-25-6,-12 0 25 17,12 0 2-25,-37 0-72 12,25 0 0-1,-37 0 0 6,37 14 0 13,-24 14 0-30,36 34 0 0,-49-13 0 11,0-22 0 0,-12 29 0 4,-25-21 0 0,37 20 0 2,-13-27 0-17,-24-1 0 16,37-13 0 0,-37-14 0-14,-24 0 0 10,-1-14 0 5,-24-41 0-9,12-21 0 5,25 34 0 9,12-6 0-21,37-63-382 13,62 76-1203 5</inkml:trace>
    </iact:actionData>
  </iact:action>
  <iact:action type="add" startTime="13137">
    <iact:property name="dataType"/>
    <iact:actionData xml:id="d18">
      <inkml:trace xmlns:inkml="http://www.w3.org/2003/InkML" xml:id="stk18" contextRef="#ctx0" brushRef="#br0">5794 10946 2030 0,'37'-28'-20'0,"0"21"57"0,25-14-37 9,36 21 0 4,87-14 0 5,-13 14 0 6,-73 0 0-24,-13 0 0 11,-74 0 0 6,13-90-1207-3</inkml:trace>
    </iact:actionData>
  </iact:action>
  <iact:action type="add" startTime="13347">
    <iact:property name="dataType"/>
    <iact:actionData xml:id="d19">
      <inkml:trace xmlns:inkml="http://www.w3.org/2003/InkML" xml:id="stk19" contextRef="#ctx0" brushRef="#br0">6669 10696 2005 0,'73'0'42'1,"-11"21"-42"11,-25 28 0 5,-25 13 0-4,-12 21 0-13,-49-7 0 27,0-34 0-27,12-7 0 10,86-35-872 8</inkml:trace>
    </iact:actionData>
  </iact:action>
  <iact:action type="add" startTime="13615">
    <iact:property name="dataType"/>
    <iact:actionData xml:id="d20">
      <inkml:trace xmlns:inkml="http://www.w3.org/2003/InkML" xml:id="stk20" contextRef="#ctx0" brushRef="#br0">8491 10710 1865 0,'13'-7'85'0,"-13"0"12"14,49 7-97-14,0 0 0 15,37 42 0 2,13 6 0-2,-62-6 0 3,0 6 0-4,-25 22 0-14,-12 13 0 12,0 0 0-1,-25-7 0 7,-36-13 0-1,36-36 0-17,-12 15 0 12,0-35 0 18,0 7 0-30,-24-14 0 23,-25-42 0-23,36 7 0 13,-36-6 0 7,25-1 0-20,-13 8 0 11,49 6 0 6,25 0 0 1,0-27 0-18,74-42 0 19,0 7 0-1,-25 27 0-18,-49 43 0 13,74-8-192 4,-49 21-1393-3</inkml:trace>
    </iact:actionData>
  </iact:action>
  <iact:action type="add" startTime="14203">
    <iact:property name="dataType"/>
    <iact:actionData xml:id="d21">
      <inkml:trace xmlns:inkml="http://www.w3.org/2003/InkML" xml:id="stk21" contextRef="#ctx0" brushRef="#br0">10203 11209 1890 0,'25'-21'40'0,"24"14"70"0,13-7-103 14,-13 14-7 1,25 0 0 2,-13 0 0-17,-11 21 0 12,-1 21 0 6,-12 6 0-2,0-6 0-16,-25 6 0 13,-12 1 0 13,-25 6 0-26,-11-6 0 12,-14-15 0 3,-24-6 0 3,37-7 0-18,-12-14 0 15,25 0 0 3,-13-7 0-18,0 0 0 24,0-7 0-24,-13-21 0 10,-11-27 0 5,-13 6 0 5,49 28 0-18,1-27 0 7,24 6 0 19,0-27 0-28,0 0 0 22,86-7-67-22,-12 27-1278 11</inkml:trace>
    </iact:actionData>
  </iact:action>
  <iact:action type="add" startTime="14772">
    <iact:property name="dataType"/>
    <iact:actionData xml:id="d22">
      <inkml:trace xmlns:inkml="http://www.w3.org/2003/InkML" xml:id="stk22" contextRef="#ctx0" brushRef="#br0">11533 10849 1230 0,'25'-21'155'1,"0"-7"150"7,-1 14-35 14,1 14-183-22,24 0-87 19,-24 0 0-7,36 35 0 5,25-7 0-17,-36-1 0 18,-1 8 0-3,0-7 0-15,-12 20 0 13,12 1 0 7,-49-8 0-3,0-13 0-17,0 7 0 16,0-8 0 2,-49 8 0-18,12 0 0 13,37 6 0 3,-49 22 0-1,49-15 0-15,-12-6 0 26,-1-28 0-26,-11-1 0 12,11-13 0 11,-36 0 0-23,-37-20 0 11,0-1 0-1,0-7 0 8,12 7 0-10,12-6 0 5,0 6 0 4,26 0 0-1,-1 0 0-16,37-27 0 24,0-15 0-24,37-13 0 20,12-14 0-20,0 7 0 26,-24 41 0-26,-25 42 0 17,0 0 0-1,-25 0 0-4,25 0-1032-12</inkml:trace>
    </iact:actionData>
  </iact:action>
  <iact:action type="add" startTime="15538">
    <iact:property name="dataType"/>
    <iact:actionData xml:id="d23">
      <inkml:trace xmlns:inkml="http://www.w3.org/2003/InkML" xml:id="stk23" contextRef="#ctx0" brushRef="#br0">10474 12103 1705 0,'0'0'55'2,"0"-7"65"-2,0-7-25 11,12 14-35 5,50 0-48-1,12 0-12-1,61 0 0-14,-48 21 0 17,-38 13 0-9,-12-13 0 5,-25 14 0 4,-12-14 0 0,-12 6 0-5,-25 1 0 5,37-7 0-17,-25 7 0 16,1 13 0 15,11-6 0-31,-11-1 0 0,24-6 0 12,0-7 0 0,-25-14 0 11,0 0 0-23,-24-7 0 10,0 0 0 2,-13-7 0 1,-12 7 0-3,50-7 0 3,-1-7 0 8,25 0 0-21,0-7 0 12,0 14 0 13,0-20 0-25,0-8 0 11,0-34 0 7,99-77 0 6,-75 98 0-24,-48 34 0 24,11-55-1167-24</inkml:trace>
    </iact:actionData>
  </iact:action>
  <iact:action type="add" startTime="17368">
    <iact:property name="dataType"/>
    <iact:actionData xml:id="d24">
      <inkml:trace xmlns:inkml="http://www.w3.org/2003/InkML" xml:id="stk24" contextRef="#ctx0" brushRef="#br0">2284 15511 1735 0,'-25'-6'50'13,"13"-36"45"5,-37-13 72-18,-25-15-167 14,25-20 0 14,12 0 0-28,12 7 0 16,1 34 0-16,24 36 0 14,0 13 0 3,0 0 0-2,-25 13 0-14,0 64 0 14,-24-8 0-5,12 7 0 3,-12 7 0 0,0-20 0 6,12-8 0-19,12-20 0 27,0-14 0-27,25-21 0 8,0 0 0 8,0 0 0 2,37 0 0-6,-12 0 0-12,49 0 0 15,61 13 0 5,1-6 0-18,-13-7 0 9,-25 0 0 4,-36 0 0-5,-37 14 0 13,-25-7 0-23,0 0-87 22,-25-7-1388-22</inkml:trace>
    </iact:actionData>
  </iact:action>
  <iact:action type="add" startTime="17960">
    <iact:property name="dataType"/>
    <iact:actionData xml:id="d25">
      <inkml:trace xmlns:inkml="http://www.w3.org/2003/InkML" xml:id="stk25" contextRef="#ctx0" brushRef="#br0">2395 15581 1135 0,'49'21'290'1,"50"41"105"13,-38-7-220 1,1-6-123 2,12-15-52-17,0 8 0 24,0-14 0-24,-25-1 0 13,-12-6 0 1,-13 0 0 1,-24-14 0 5,0 0 0-20,0 14 0 11,-12-21 0 4,0 0 0 11,-25 0 0-26,12 0 0 13,13 0 0-13,0 0 0 16,12 0-1352 2</inkml:trace>
    </iact:actionData>
  </iact:action>
  <iact:action type="add" startTime="18361">
    <iact:property name="dataType"/>
    <iact:actionData xml:id="d26">
      <inkml:trace xmlns:inkml="http://www.w3.org/2003/InkML" xml:id="stk26" contextRef="#ctx0" brushRef="#br0">1939 15671 1535 0,'0'0'465'14,"0"14"-418"0,-12 13-47 3,-25 15 0-17,25 20 0 17,-13 21 0-11,25-6 0 9,-25-15 0 1,1 0 0-16,24-13 0 15,-25-21 0 2,1-15 0-2,-13 1 0-14,24-111-1037 13</inkml:trace>
    </iact:actionData>
  </iact:action>
  <iact:action type="add" startTime="18676">
    <iact:property name="dataType"/>
    <iact:actionData xml:id="d27">
      <inkml:trace xmlns:inkml="http://www.w3.org/2003/InkML" xml:id="stk27" contextRef="#ctx0" brushRef="#br0">1459 15477 2047 0,'-25'7'0'19,"-61"34"0"-19,-99 56 0 28,-49-7 0-27,124-34 0 22,60-22 0-23,26-6 0 25,24-21 0-25,74 14-512 23</inkml:trace>
    </iact:actionData>
  </iact:action>
  <iact:action type="add" startTime="19352">
    <iact:property name="dataType"/>
    <iact:actionData xml:id="d28">
      <inkml:trace xmlns:inkml="http://www.w3.org/2003/InkML" xml:id="stk28" contextRef="#ctx0" brushRef="#br0">6521 15740 1970 0,'0'0'30'11,"-37"-41"5"4,-12-29-23 3,-38-34-12-18,38 14 0 17,0 0 0-2,12 28 0-15,12 27 0 21,25 35 0-9,0 0 0 5,-24 0 0-17,11 83 0 17,-36 42 0-2,0-28 0 3,-25-14 0-18,12 0 0 25,25-27 0-25,25-22 0 12,-13-13 0 12,25-14 0-24,50-7 0 20,36-28 0-20,74-6 0 20,0 6 0 2,-37 28 0-22,-37 0 0 10,-61 35 0 17,24-105-1027-27</inkml:trace>
    </iact:actionData>
  </iact:action>
  <iact:action type="add" startTime="20029">
    <iact:property name="dataType"/>
    <iact:actionData xml:id="d29">
      <inkml:trace xmlns:inkml="http://www.w3.org/2003/InkML" xml:id="stk29" contextRef="#ctx0" brushRef="#br0">8405 15685 1540 0,'0'0'250'18,"49"0"7"-18,1 27-257 16,73 43 0 2,37 34 0-2,49 13 0-2,-24-20 0-13,-50-20 0 14,-48-36 0-6,-63-27 0 6,-24-7 0 1,-24-28 0-5,-26-20-172 6,-73-15-1223-17</inkml:trace>
    </iact:actionData>
  </iact:action>
  <iact:action type="add" startTime="20369">
    <iact:property name="dataType"/>
    <iact:actionData xml:id="d30">
      <inkml:trace xmlns:inkml="http://www.w3.org/2003/InkML" xml:id="stk30" contextRef="#ctx0" brushRef="#br0">7949 16184 875 0,'13'6'195'0,"11"22"355"13,-11 28-170 6,36 6-333-19,49 21-47 17,-11 0 0-3,23 14 0-13,-36-14 0 18,37 0 0-5,-12-13 0 3,-75-43-737-2</inkml:trace>
    </iact:actionData>
  </iact:action>
  <iact:action type="add" startTime="20643">
    <iact:property name="dataType"/>
    <iact:actionData xml:id="d31">
      <inkml:trace xmlns:inkml="http://www.w3.org/2003/InkML" xml:id="stk31" contextRef="#ctx0" brushRef="#br0">7469 16502 2047 0,'0'28'0'19,"0"55"0"-19,0 14 0 11,-62 28 0 19,1 20 0-30,24-41 0 22,25-21 0-22,-13-20 0 26,25-56-1237-26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A9D8B3-B396-7DF9-5F98-4386B0C71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9D7246E-2335-C302-2D2B-E413221D5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D100B7F-470B-B21D-772B-F51FA391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כ"ב/אלול/תשפ"ד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128AF21-41CB-3C2C-B666-F908B4AC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05587B4-3666-2C97-3651-CF81DB9B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876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527C41-070E-5D85-14E2-B1B2AE4F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FBDAD05-2CCA-8002-40CC-32A6EAEDB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A39CE85-7415-EC20-AA40-0A77BB85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כ"ב/אלול/תשפ"ד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4A5332E-DFC4-A2F9-41EB-C70274DE4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CE22CF1-E662-95DA-07F3-5CC2183D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032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2C32C6D0-4912-8CE7-96EC-CCD96596C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0FEE7F2-4CFD-1194-B192-7E6A209D1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06535E4-6355-836A-D111-9C07B426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כ"ב/אלול/תשפ"ד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783F8A2-D9D3-C818-7DEA-636EE4A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DA70A3F-B52E-5A4E-26D1-80931C1D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530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6297F0B-978C-7FFE-3FE3-82430D8E2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895D61A-47E3-01C6-D4E8-98103F803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4DC1A56-9DCB-8DE8-B28B-5C4BC375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כ"ב/אלול/תשפ"ד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E7CA345-7DA4-D294-F00C-B11CAADA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6CC3812-41BE-5FC9-005C-F8D806AB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419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CD6791-2AA1-0BB9-187D-82E8FA9A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25DB63A-BA8C-D584-3E61-4EF4E0241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71B9E23-6E14-56F8-03AE-E0D7B2D6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כ"ב/אלול/תשפ"ד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B673BBD-A31B-ECF0-EE5C-4E611CC9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19E03C6-70DD-ED89-6BD2-361BA8A5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854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440582B-A22E-3834-B141-600AA9D8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61C7C79-F412-FE53-0AFA-7489DD9A3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EB9C284-7B6D-B87C-D9AF-9661A4B3D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24DE37D-4F3C-7506-96D4-2C6F32F4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כ"ב/אלול/תשפ"ד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47DB31F-E7CE-58FB-473E-B3B49C5B3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4DB95F3-4097-DF79-EB49-5456097B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896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C04187-540D-B0B2-DDE1-15B0A7135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B079AD7-82F6-3E12-B6E4-BBFC135FA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2AC6C9B-0433-D8E7-7254-5828A96D9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114815E-AB61-DC61-CE80-CFDC48C40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CBB8A33-BA69-21B4-2A34-B825AEB3B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198A2DF-E6E6-7549-1706-77E36EAC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כ"ב/אלול/תשפ"ד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942A163-D464-9C26-4D6D-9E86DD52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E2B6976-F139-E446-607F-2B65135E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073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39B63F-72CC-267E-57EB-5FD550DB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3ECE9DAE-F7E8-AF63-2D8C-0065D864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כ"ב/אלול/תשפ"ד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A279ED8-A354-89B7-6E4E-1FDE42E3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8C6C582-FE8D-C8FB-BBBA-BF66FC07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807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E2EEC469-12A4-C0BC-87EE-DA98894E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כ"ב/אלול/תשפ"ד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C0FE6C11-93FD-724F-CF86-D6F1B8C7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9531839-1946-6AD4-C188-8FBB6BEE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289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B6F90F7-788C-4644-DE4D-3B5660CF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2CFB8E6-4B2D-505E-F92A-C8CD4AD29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AFF75DE-A8AB-DD1C-FB10-35AE6472B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4C6E15D-CAFC-1F80-126B-58F7296BF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כ"ב/אלול/תשפ"ד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D139809-E07D-E805-21B0-AE3FDF5A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BA2A88B-ED0A-C27E-2A6C-1C3248D8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125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2EE7CA-9B5E-E127-5C6A-ED6074533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477EC70-2D8C-DE4A-0A4A-401A89F70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FA1A6E7-78E1-3970-30A8-D0F7B4754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F6672B2-A157-3FA8-C700-473343AA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כ"ב/אלול/תשפ"ד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458AA55-3BB9-6887-F672-0A5FF2EB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AF08E08-B23A-9419-0DE7-9247E9E0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333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F0B6D3B-CEEC-2F8F-C08F-7087A067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2FE326A-1463-9606-08C6-93AA11269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9066E7B-A40B-A1C4-DB21-62929D476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17CA-B8F4-4615-9927-7AE42848612D}" type="datetimeFigureOut">
              <a:rPr lang="he-IL" smtClean="0"/>
              <a:t>כ"ב/אלול/תשפ"ד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3C98B82-EEE0-B76C-35F6-E1A6848E3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D9EB150-2BEB-4A39-9AD6-8B7ABBAFF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74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6.xml"/><Relationship Id="rId117" Type="http://schemas.openxmlformats.org/officeDocument/2006/relationships/image" Target="../media/image99.png"/><Relationship Id="rId21" Type="http://schemas.openxmlformats.org/officeDocument/2006/relationships/image" Target="../media/image260.png"/><Relationship Id="rId42" Type="http://schemas.openxmlformats.org/officeDocument/2006/relationships/customXml" Target="../ink/ink94.xml"/><Relationship Id="rId47" Type="http://schemas.openxmlformats.org/officeDocument/2006/relationships/image" Target="../media/image390.png"/><Relationship Id="rId63" Type="http://schemas.openxmlformats.org/officeDocument/2006/relationships/image" Target="../media/image470.png"/><Relationship Id="rId68" Type="http://schemas.openxmlformats.org/officeDocument/2006/relationships/customXml" Target="../ink/ink107.xml"/><Relationship Id="rId84" Type="http://schemas.openxmlformats.org/officeDocument/2006/relationships/customXml" Target="../ink/ink115.xml"/><Relationship Id="rId89" Type="http://schemas.openxmlformats.org/officeDocument/2006/relationships/image" Target="../media/image600.png"/><Relationship Id="rId112" Type="http://schemas.openxmlformats.org/officeDocument/2006/relationships/customXml" Target="../ink/ink129.xml"/><Relationship Id="rId16" Type="http://schemas.openxmlformats.org/officeDocument/2006/relationships/customXml" Target="../ink/ink81.xml"/><Relationship Id="rId107" Type="http://schemas.openxmlformats.org/officeDocument/2006/relationships/image" Target="../media/image690.png"/><Relationship Id="rId11" Type="http://schemas.openxmlformats.org/officeDocument/2006/relationships/image" Target="../media/image210.png"/><Relationship Id="rId32" Type="http://schemas.openxmlformats.org/officeDocument/2006/relationships/customXml" Target="../ink/ink89.xml"/><Relationship Id="rId37" Type="http://schemas.openxmlformats.org/officeDocument/2006/relationships/image" Target="../media/image340.png"/><Relationship Id="rId53" Type="http://schemas.openxmlformats.org/officeDocument/2006/relationships/image" Target="../media/image420.png"/><Relationship Id="rId58" Type="http://schemas.openxmlformats.org/officeDocument/2006/relationships/customXml" Target="../ink/ink102.xml"/><Relationship Id="rId74" Type="http://schemas.openxmlformats.org/officeDocument/2006/relationships/customXml" Target="../ink/ink110.xml"/><Relationship Id="rId79" Type="http://schemas.openxmlformats.org/officeDocument/2006/relationships/image" Target="../media/image550.png"/><Relationship Id="rId102" Type="http://schemas.openxmlformats.org/officeDocument/2006/relationships/customXml" Target="../ink/ink124.xml"/><Relationship Id="rId123" Type="http://schemas.openxmlformats.org/officeDocument/2006/relationships/image" Target="../media/image102.png"/><Relationship Id="rId128" Type="http://schemas.openxmlformats.org/officeDocument/2006/relationships/customXml" Target="../ink/ink137.xml"/><Relationship Id="rId90" Type="http://schemas.openxmlformats.org/officeDocument/2006/relationships/customXml" Target="../ink/ink118.xml"/><Relationship Id="rId95" Type="http://schemas.openxmlformats.org/officeDocument/2006/relationships/image" Target="../media/image630.png"/><Relationship Id="rId22" Type="http://schemas.openxmlformats.org/officeDocument/2006/relationships/customXml" Target="../ink/ink84.xml"/><Relationship Id="rId27" Type="http://schemas.openxmlformats.org/officeDocument/2006/relationships/image" Target="../media/image290.png"/><Relationship Id="rId43" Type="http://schemas.openxmlformats.org/officeDocument/2006/relationships/image" Target="../media/image370.png"/><Relationship Id="rId48" Type="http://schemas.openxmlformats.org/officeDocument/2006/relationships/customXml" Target="../ink/ink97.xml"/><Relationship Id="rId64" Type="http://schemas.openxmlformats.org/officeDocument/2006/relationships/customXml" Target="../ink/ink105.xml"/><Relationship Id="rId69" Type="http://schemas.openxmlformats.org/officeDocument/2006/relationships/image" Target="../media/image500.png"/><Relationship Id="rId113" Type="http://schemas.openxmlformats.org/officeDocument/2006/relationships/image" Target="../media/image97.png"/><Relationship Id="rId118" Type="http://schemas.openxmlformats.org/officeDocument/2006/relationships/customXml" Target="../ink/ink132.xml"/><Relationship Id="rId80" Type="http://schemas.openxmlformats.org/officeDocument/2006/relationships/customXml" Target="../ink/ink113.xml"/><Relationship Id="rId85" Type="http://schemas.openxmlformats.org/officeDocument/2006/relationships/image" Target="../media/image580.png"/><Relationship Id="rId12" Type="http://schemas.openxmlformats.org/officeDocument/2006/relationships/customXml" Target="../ink/ink79.xml"/><Relationship Id="rId17" Type="http://schemas.openxmlformats.org/officeDocument/2006/relationships/image" Target="../media/image240.png"/><Relationship Id="rId33" Type="http://schemas.openxmlformats.org/officeDocument/2006/relationships/image" Target="../media/image320.png"/><Relationship Id="rId38" Type="http://schemas.openxmlformats.org/officeDocument/2006/relationships/customXml" Target="../ink/ink92.xml"/><Relationship Id="rId59" Type="http://schemas.openxmlformats.org/officeDocument/2006/relationships/image" Target="../media/image450.png"/><Relationship Id="rId103" Type="http://schemas.openxmlformats.org/officeDocument/2006/relationships/image" Target="../media/image670.png"/><Relationship Id="rId108" Type="http://schemas.openxmlformats.org/officeDocument/2006/relationships/customXml" Target="../ink/ink127.xml"/><Relationship Id="rId124" Type="http://schemas.openxmlformats.org/officeDocument/2006/relationships/customXml" Target="../ink/ink135.xml"/><Relationship Id="rId129" Type="http://schemas.openxmlformats.org/officeDocument/2006/relationships/image" Target="../media/image105.png"/><Relationship Id="rId54" Type="http://schemas.openxmlformats.org/officeDocument/2006/relationships/customXml" Target="../ink/ink100.xml"/><Relationship Id="rId70" Type="http://schemas.openxmlformats.org/officeDocument/2006/relationships/customXml" Target="../ink/ink108.xml"/><Relationship Id="rId75" Type="http://schemas.openxmlformats.org/officeDocument/2006/relationships/image" Target="../media/image530.png"/><Relationship Id="rId91" Type="http://schemas.openxmlformats.org/officeDocument/2006/relationships/image" Target="../media/image61.png"/><Relationship Id="rId96" Type="http://schemas.openxmlformats.org/officeDocument/2006/relationships/customXml" Target="../ink/ink121.xml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270.png"/><Relationship Id="rId28" Type="http://schemas.openxmlformats.org/officeDocument/2006/relationships/customXml" Target="../ink/ink87.xml"/><Relationship Id="rId49" Type="http://schemas.openxmlformats.org/officeDocument/2006/relationships/image" Target="../media/image400.png"/><Relationship Id="rId114" Type="http://schemas.openxmlformats.org/officeDocument/2006/relationships/customXml" Target="../ink/ink130.xml"/><Relationship Id="rId119" Type="http://schemas.openxmlformats.org/officeDocument/2006/relationships/image" Target="../media/image100.png"/><Relationship Id="rId44" Type="http://schemas.openxmlformats.org/officeDocument/2006/relationships/customXml" Target="../ink/ink95.xml"/><Relationship Id="rId60" Type="http://schemas.openxmlformats.org/officeDocument/2006/relationships/customXml" Target="../ink/ink103.xml"/><Relationship Id="rId65" Type="http://schemas.openxmlformats.org/officeDocument/2006/relationships/image" Target="../media/image480.png"/><Relationship Id="rId81" Type="http://schemas.openxmlformats.org/officeDocument/2006/relationships/image" Target="../media/image560.png"/><Relationship Id="rId86" Type="http://schemas.openxmlformats.org/officeDocument/2006/relationships/customXml" Target="../ink/ink116.xml"/><Relationship Id="rId13" Type="http://schemas.openxmlformats.org/officeDocument/2006/relationships/image" Target="../media/image220.png"/><Relationship Id="rId18" Type="http://schemas.openxmlformats.org/officeDocument/2006/relationships/customXml" Target="../ink/ink82.xml"/><Relationship Id="rId39" Type="http://schemas.openxmlformats.org/officeDocument/2006/relationships/image" Target="../media/image350.png"/><Relationship Id="rId109" Type="http://schemas.openxmlformats.org/officeDocument/2006/relationships/image" Target="../media/image95.png"/><Relationship Id="rId34" Type="http://schemas.openxmlformats.org/officeDocument/2006/relationships/customXml" Target="../ink/ink90.xml"/><Relationship Id="rId50" Type="http://schemas.openxmlformats.org/officeDocument/2006/relationships/customXml" Target="../ink/ink98.xml"/><Relationship Id="rId55" Type="http://schemas.openxmlformats.org/officeDocument/2006/relationships/image" Target="../media/image430.png"/><Relationship Id="rId76" Type="http://schemas.openxmlformats.org/officeDocument/2006/relationships/customXml" Target="../ink/ink111.xml"/><Relationship Id="rId97" Type="http://schemas.openxmlformats.org/officeDocument/2006/relationships/image" Target="../media/image640.png"/><Relationship Id="rId104" Type="http://schemas.openxmlformats.org/officeDocument/2006/relationships/customXml" Target="../ink/ink125.xml"/><Relationship Id="rId120" Type="http://schemas.openxmlformats.org/officeDocument/2006/relationships/customXml" Target="../ink/ink133.xml"/><Relationship Id="rId125" Type="http://schemas.openxmlformats.org/officeDocument/2006/relationships/image" Target="../media/image103.png"/><Relationship Id="rId7" Type="http://schemas.openxmlformats.org/officeDocument/2006/relationships/image" Target="../media/image190.png"/><Relationship Id="rId71" Type="http://schemas.openxmlformats.org/officeDocument/2006/relationships/image" Target="../media/image510.png"/><Relationship Id="rId92" Type="http://schemas.openxmlformats.org/officeDocument/2006/relationships/customXml" Target="../ink/ink119.xml"/><Relationship Id="rId2" Type="http://schemas.openxmlformats.org/officeDocument/2006/relationships/image" Target="../media/image60.png"/><Relationship Id="rId29" Type="http://schemas.openxmlformats.org/officeDocument/2006/relationships/image" Target="../media/image300.png"/><Relationship Id="rId24" Type="http://schemas.openxmlformats.org/officeDocument/2006/relationships/customXml" Target="../ink/ink85.xml"/><Relationship Id="rId40" Type="http://schemas.openxmlformats.org/officeDocument/2006/relationships/customXml" Target="../ink/ink93.xml"/><Relationship Id="rId45" Type="http://schemas.openxmlformats.org/officeDocument/2006/relationships/image" Target="../media/image380.png"/><Relationship Id="rId66" Type="http://schemas.openxmlformats.org/officeDocument/2006/relationships/customXml" Target="../ink/ink106.xml"/><Relationship Id="rId87" Type="http://schemas.openxmlformats.org/officeDocument/2006/relationships/image" Target="../media/image590.png"/><Relationship Id="rId110" Type="http://schemas.openxmlformats.org/officeDocument/2006/relationships/customXml" Target="../ink/ink128.xml"/><Relationship Id="rId115" Type="http://schemas.openxmlformats.org/officeDocument/2006/relationships/image" Target="../media/image98.png"/><Relationship Id="rId61" Type="http://schemas.openxmlformats.org/officeDocument/2006/relationships/image" Target="../media/image460.png"/><Relationship Id="rId82" Type="http://schemas.openxmlformats.org/officeDocument/2006/relationships/customXml" Target="../ink/ink114.xml"/><Relationship Id="rId19" Type="http://schemas.openxmlformats.org/officeDocument/2006/relationships/image" Target="../media/image250.png"/><Relationship Id="rId14" Type="http://schemas.openxmlformats.org/officeDocument/2006/relationships/customXml" Target="../ink/ink80.xml"/><Relationship Id="rId30" Type="http://schemas.openxmlformats.org/officeDocument/2006/relationships/customXml" Target="../ink/ink88.xml"/><Relationship Id="rId35" Type="http://schemas.openxmlformats.org/officeDocument/2006/relationships/image" Target="../media/image330.png"/><Relationship Id="rId56" Type="http://schemas.openxmlformats.org/officeDocument/2006/relationships/customXml" Target="../ink/ink101.xml"/><Relationship Id="rId77" Type="http://schemas.openxmlformats.org/officeDocument/2006/relationships/image" Target="../media/image540.png"/><Relationship Id="rId100" Type="http://schemas.openxmlformats.org/officeDocument/2006/relationships/customXml" Target="../ink/ink123.xml"/><Relationship Id="rId105" Type="http://schemas.openxmlformats.org/officeDocument/2006/relationships/image" Target="../media/image680.png"/><Relationship Id="rId126" Type="http://schemas.openxmlformats.org/officeDocument/2006/relationships/customXml" Target="../ink/ink136.xml"/><Relationship Id="rId8" Type="http://schemas.openxmlformats.org/officeDocument/2006/relationships/customXml" Target="../ink/ink77.xml"/><Relationship Id="rId51" Type="http://schemas.openxmlformats.org/officeDocument/2006/relationships/image" Target="../media/image410.png"/><Relationship Id="rId72" Type="http://schemas.openxmlformats.org/officeDocument/2006/relationships/customXml" Target="../ink/ink109.xml"/><Relationship Id="rId93" Type="http://schemas.openxmlformats.org/officeDocument/2006/relationships/image" Target="../media/image620.png"/><Relationship Id="rId98" Type="http://schemas.openxmlformats.org/officeDocument/2006/relationships/customXml" Target="../ink/ink122.xml"/><Relationship Id="rId121" Type="http://schemas.openxmlformats.org/officeDocument/2006/relationships/image" Target="../media/image101.png"/><Relationship Id="rId3" Type="http://schemas.openxmlformats.org/officeDocument/2006/relationships/image" Target="../media/image61.svg"/><Relationship Id="rId25" Type="http://schemas.openxmlformats.org/officeDocument/2006/relationships/image" Target="../media/image280.png"/><Relationship Id="rId46" Type="http://schemas.openxmlformats.org/officeDocument/2006/relationships/customXml" Target="../ink/ink96.xml"/><Relationship Id="rId67" Type="http://schemas.openxmlformats.org/officeDocument/2006/relationships/image" Target="../media/image490.png"/><Relationship Id="rId116" Type="http://schemas.openxmlformats.org/officeDocument/2006/relationships/customXml" Target="../ink/ink131.xml"/><Relationship Id="rId20" Type="http://schemas.openxmlformats.org/officeDocument/2006/relationships/customXml" Target="../ink/ink83.xml"/><Relationship Id="rId41" Type="http://schemas.openxmlformats.org/officeDocument/2006/relationships/image" Target="../media/image360.png"/><Relationship Id="rId62" Type="http://schemas.openxmlformats.org/officeDocument/2006/relationships/customXml" Target="../ink/ink104.xml"/><Relationship Id="rId83" Type="http://schemas.openxmlformats.org/officeDocument/2006/relationships/image" Target="../media/image570.png"/><Relationship Id="rId88" Type="http://schemas.openxmlformats.org/officeDocument/2006/relationships/customXml" Target="../ink/ink117.xml"/><Relationship Id="rId111" Type="http://schemas.openxmlformats.org/officeDocument/2006/relationships/image" Target="../media/image96.png"/><Relationship Id="rId15" Type="http://schemas.openxmlformats.org/officeDocument/2006/relationships/image" Target="../media/image230.png"/><Relationship Id="rId36" Type="http://schemas.openxmlformats.org/officeDocument/2006/relationships/customXml" Target="../ink/ink91.xml"/><Relationship Id="rId57" Type="http://schemas.openxmlformats.org/officeDocument/2006/relationships/image" Target="../media/image440.png"/><Relationship Id="rId106" Type="http://schemas.openxmlformats.org/officeDocument/2006/relationships/customXml" Target="../ink/ink126.xml"/><Relationship Id="rId127" Type="http://schemas.openxmlformats.org/officeDocument/2006/relationships/image" Target="../media/image104.png"/><Relationship Id="rId10" Type="http://schemas.openxmlformats.org/officeDocument/2006/relationships/customXml" Target="../ink/ink78.xml"/><Relationship Id="rId31" Type="http://schemas.openxmlformats.org/officeDocument/2006/relationships/image" Target="../media/image310.png"/><Relationship Id="rId52" Type="http://schemas.openxmlformats.org/officeDocument/2006/relationships/customXml" Target="../ink/ink99.xml"/><Relationship Id="rId73" Type="http://schemas.openxmlformats.org/officeDocument/2006/relationships/image" Target="../media/image520.png"/><Relationship Id="rId78" Type="http://schemas.openxmlformats.org/officeDocument/2006/relationships/customXml" Target="../ink/ink112.xml"/><Relationship Id="rId94" Type="http://schemas.openxmlformats.org/officeDocument/2006/relationships/customXml" Target="../ink/ink120.xml"/><Relationship Id="rId99" Type="http://schemas.openxmlformats.org/officeDocument/2006/relationships/image" Target="../media/image650.png"/><Relationship Id="rId101" Type="http://schemas.openxmlformats.org/officeDocument/2006/relationships/image" Target="../media/image660.png"/><Relationship Id="rId122" Type="http://schemas.openxmlformats.org/officeDocument/2006/relationships/customXml" Target="../ink/ink134.xml"/><Relationship Id="rId4" Type="http://schemas.openxmlformats.org/officeDocument/2006/relationships/customXml" Target="../ink/ink76.xml"/><Relationship Id="rId9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11/relationships/inkAction" Target="../ink/inkAction1.xml"/><Relationship Id="rId13" Type="http://schemas.openxmlformats.org/officeDocument/2006/relationships/customXml" Target="../ink/ink2.xml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21" Type="http://schemas.openxmlformats.org/officeDocument/2006/relationships/customXml" Target="../ink/ink6.xml"/><Relationship Id="rId7" Type="http://schemas.openxmlformats.org/officeDocument/2006/relationships/image" Target="../media/image11.svg"/><Relationship Id="rId12" Type="http://schemas.openxmlformats.org/officeDocument/2006/relationships/image" Target="../media/image12.png"/><Relationship Id="rId17" Type="http://schemas.openxmlformats.org/officeDocument/2006/relationships/customXml" Target="../ink/ink4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5" Type="http://schemas.openxmlformats.org/officeDocument/2006/relationships/customXml" Target="../ink/ink3.xml"/><Relationship Id="rId19" Type="http://schemas.openxmlformats.org/officeDocument/2006/relationships/customXml" Target="../ink/ink5.xml"/><Relationship Id="rId4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" Type="http://schemas.openxmlformats.org/officeDocument/2006/relationships/diagramLayout" Target="../diagrams/layout1.xml"/><Relationship Id="rId21" Type="http://schemas.openxmlformats.org/officeDocument/2006/relationships/image" Target="../media/image22.png"/><Relationship Id="rId7" Type="http://schemas.microsoft.com/office/2011/relationships/inkAction" Target="../ink/inkAction2.xml"/><Relationship Id="rId12" Type="http://schemas.openxmlformats.org/officeDocument/2006/relationships/customXml" Target="../ink/ink7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2" Type="http://schemas.openxmlformats.org/officeDocument/2006/relationships/diagramData" Target="../diagrams/data1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0.png"/><Relationship Id="rId24" Type="http://schemas.openxmlformats.org/officeDocument/2006/relationships/customXml" Target="../ink/ink13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19" Type="http://schemas.openxmlformats.org/officeDocument/2006/relationships/image" Target="../media/image21.png"/><Relationship Id="rId4" Type="http://schemas.openxmlformats.org/officeDocument/2006/relationships/diagramQuickStyle" Target="../diagrams/quickStyle1.xml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customXml" Target="../ink/ink17.xml"/><Relationship Id="rId18" Type="http://schemas.openxmlformats.org/officeDocument/2006/relationships/image" Target="../media/image31.png"/><Relationship Id="rId3" Type="http://schemas.openxmlformats.org/officeDocument/2006/relationships/image" Target="../media/image26.png"/><Relationship Id="rId21" Type="http://schemas.openxmlformats.org/officeDocument/2006/relationships/customXml" Target="../ink/ink21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28.png"/><Relationship Id="rId17" Type="http://schemas.openxmlformats.org/officeDocument/2006/relationships/customXml" Target="../ink/ink1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11" Type="http://schemas.openxmlformats.org/officeDocument/2006/relationships/customXml" Target="../ink/ink16.xml"/><Relationship Id="rId24" Type="http://schemas.openxmlformats.org/officeDocument/2006/relationships/image" Target="../media/image34.png"/><Relationship Id="rId5" Type="http://schemas.openxmlformats.org/officeDocument/2006/relationships/diagramLayout" Target="../diagrams/layout2.xml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10" Type="http://schemas.openxmlformats.org/officeDocument/2006/relationships/image" Target="../media/image27.png"/><Relationship Id="rId19" Type="http://schemas.openxmlformats.org/officeDocument/2006/relationships/customXml" Target="../ink/ink20.xml"/><Relationship Id="rId4" Type="http://schemas.openxmlformats.org/officeDocument/2006/relationships/diagramData" Target="../diagrams/data2.xml"/><Relationship Id="rId9" Type="http://schemas.openxmlformats.org/officeDocument/2006/relationships/customXml" Target="../ink/ink15.xml"/><Relationship Id="rId14" Type="http://schemas.openxmlformats.org/officeDocument/2006/relationships/image" Target="../media/image29.png"/><Relationship Id="rId2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../media/image54.png"/><Relationship Id="rId21" Type="http://schemas.openxmlformats.org/officeDocument/2006/relationships/image" Target="../media/image45.png"/><Relationship Id="rId34" Type="http://schemas.openxmlformats.org/officeDocument/2006/relationships/customXml" Target="../ink/ink37.xml"/><Relationship Id="rId42" Type="http://schemas.openxmlformats.org/officeDocument/2006/relationships/customXml" Target="../ink/ink41.xml"/><Relationship Id="rId47" Type="http://schemas.openxmlformats.org/officeDocument/2006/relationships/image" Target="../media/image58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8.xml"/><Relationship Id="rId29" Type="http://schemas.openxmlformats.org/officeDocument/2006/relationships/image" Target="../media/image49.png"/><Relationship Id="rId11" Type="http://schemas.openxmlformats.org/officeDocument/2006/relationships/image" Target="../media/image40.png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../media/image53.png"/><Relationship Id="rId40" Type="http://schemas.openxmlformats.org/officeDocument/2006/relationships/customXml" Target="../ink/ink40.xml"/><Relationship Id="rId45" Type="http://schemas.openxmlformats.org/officeDocument/2006/relationships/image" Target="../media/image57.pn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23" Type="http://schemas.openxmlformats.org/officeDocument/2006/relationships/image" Target="../media/image46.png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49" Type="http://schemas.openxmlformats.org/officeDocument/2006/relationships/image" Target="../media/image59.png"/><Relationship Id="rId10" Type="http://schemas.openxmlformats.org/officeDocument/2006/relationships/customXml" Target="../ink/ink25.xml"/><Relationship Id="rId19" Type="http://schemas.openxmlformats.org/officeDocument/2006/relationships/image" Target="../media/image44.png"/><Relationship Id="rId31" Type="http://schemas.openxmlformats.org/officeDocument/2006/relationships/image" Target="../media/image50.png"/><Relationship Id="rId44" Type="http://schemas.openxmlformats.org/officeDocument/2006/relationships/customXml" Target="../ink/ink42.xml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48.png"/><Relationship Id="rId30" Type="http://schemas.openxmlformats.org/officeDocument/2006/relationships/customXml" Target="../ink/ink35.xml"/><Relationship Id="rId35" Type="http://schemas.openxmlformats.org/officeDocument/2006/relationships/image" Target="../media/image52.png"/><Relationship Id="rId43" Type="http://schemas.openxmlformats.org/officeDocument/2006/relationships/image" Target="../media/image56.png"/><Relationship Id="rId48" Type="http://schemas.openxmlformats.org/officeDocument/2006/relationships/customXml" Target="../ink/ink44.xml"/><Relationship Id="rId8" Type="http://schemas.openxmlformats.org/officeDocument/2006/relationships/customXml" Target="../ink/ink24.xml"/><Relationship Id="rId3" Type="http://schemas.openxmlformats.org/officeDocument/2006/relationships/image" Target="../media/image35.png"/><Relationship Id="rId12" Type="http://schemas.openxmlformats.org/officeDocument/2006/relationships/customXml" Target="../ink/ink26.xml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33" Type="http://schemas.openxmlformats.org/officeDocument/2006/relationships/image" Target="../media/image51.png"/><Relationship Id="rId38" Type="http://schemas.openxmlformats.org/officeDocument/2006/relationships/customXml" Target="../ink/ink39.xml"/><Relationship Id="rId46" Type="http://schemas.openxmlformats.org/officeDocument/2006/relationships/customXml" Target="../ink/ink43.xml"/><Relationship Id="rId20" Type="http://schemas.openxmlformats.org/officeDocument/2006/relationships/customXml" Target="../ink/ink30.xml"/><Relationship Id="rId41" Type="http://schemas.openxmlformats.org/officeDocument/2006/relationships/image" Target="../media/image55.png"/><Relationship Id="rId1" Type="http://schemas.openxmlformats.org/officeDocument/2006/relationships/tags" Target="../tags/tag3.xml"/><Relationship Id="rId6" Type="http://schemas.openxmlformats.org/officeDocument/2006/relationships/customXml" Target="../ink/ink23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3.png"/><Relationship Id="rId21" Type="http://schemas.openxmlformats.org/officeDocument/2006/relationships/customXml" Target="../ink/ink52.xml"/><Relationship Id="rId34" Type="http://schemas.openxmlformats.org/officeDocument/2006/relationships/image" Target="../media/image77.png"/><Relationship Id="rId42" Type="http://schemas.openxmlformats.org/officeDocument/2006/relationships/image" Target="../media/image81.png"/><Relationship Id="rId47" Type="http://schemas.openxmlformats.org/officeDocument/2006/relationships/customXml" Target="../ink/ink65.xml"/><Relationship Id="rId50" Type="http://schemas.openxmlformats.org/officeDocument/2006/relationships/image" Target="../media/image85.png"/><Relationship Id="rId55" Type="http://schemas.openxmlformats.org/officeDocument/2006/relationships/customXml" Target="../ink/ink69.xml"/><Relationship Id="rId63" Type="http://schemas.openxmlformats.org/officeDocument/2006/relationships/customXml" Target="../ink/ink73.xml"/><Relationship Id="rId68" Type="http://schemas.openxmlformats.org/officeDocument/2006/relationships/image" Target="../media/image94.png"/><Relationship Id="rId7" Type="http://schemas.openxmlformats.org/officeDocument/2006/relationships/customXml" Target="../ink/ink4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png"/><Relationship Id="rId29" Type="http://schemas.openxmlformats.org/officeDocument/2006/relationships/customXml" Target="../ink/ink56.xml"/><Relationship Id="rId11" Type="http://schemas.openxmlformats.org/officeDocument/2006/relationships/customXml" Target="../ink/ink47.xml"/><Relationship Id="rId24" Type="http://schemas.openxmlformats.org/officeDocument/2006/relationships/image" Target="../media/image72.png"/><Relationship Id="rId32" Type="http://schemas.openxmlformats.org/officeDocument/2006/relationships/image" Target="../media/image76.png"/><Relationship Id="rId37" Type="http://schemas.openxmlformats.org/officeDocument/2006/relationships/customXml" Target="../ink/ink60.xml"/><Relationship Id="rId40" Type="http://schemas.openxmlformats.org/officeDocument/2006/relationships/image" Target="../media/image80.png"/><Relationship Id="rId45" Type="http://schemas.openxmlformats.org/officeDocument/2006/relationships/customXml" Target="../ink/ink64.xml"/><Relationship Id="rId53" Type="http://schemas.openxmlformats.org/officeDocument/2006/relationships/customXml" Target="../ink/ink68.xml"/><Relationship Id="rId58" Type="http://schemas.openxmlformats.org/officeDocument/2006/relationships/image" Target="../media/image89.png"/><Relationship Id="rId66" Type="http://schemas.openxmlformats.org/officeDocument/2006/relationships/image" Target="../media/image93.png"/><Relationship Id="rId5" Type="http://schemas.openxmlformats.org/officeDocument/2006/relationships/image" Target="../media/image62.png"/><Relationship Id="rId61" Type="http://schemas.openxmlformats.org/officeDocument/2006/relationships/customXml" Target="../ink/ink72.xml"/><Relationship Id="rId19" Type="http://schemas.openxmlformats.org/officeDocument/2006/relationships/customXml" Target="../ink/ink51.xml"/><Relationship Id="rId14" Type="http://schemas.openxmlformats.org/officeDocument/2006/relationships/image" Target="../media/image67.png"/><Relationship Id="rId22" Type="http://schemas.openxmlformats.org/officeDocument/2006/relationships/image" Target="../media/image71.png"/><Relationship Id="rId27" Type="http://schemas.openxmlformats.org/officeDocument/2006/relationships/customXml" Target="../ink/ink55.xml"/><Relationship Id="rId30" Type="http://schemas.openxmlformats.org/officeDocument/2006/relationships/image" Target="../media/image75.png"/><Relationship Id="rId35" Type="http://schemas.openxmlformats.org/officeDocument/2006/relationships/customXml" Target="../ink/ink59.xml"/><Relationship Id="rId43" Type="http://schemas.openxmlformats.org/officeDocument/2006/relationships/customXml" Target="../ink/ink63.xml"/><Relationship Id="rId48" Type="http://schemas.openxmlformats.org/officeDocument/2006/relationships/image" Target="../media/image84.png"/><Relationship Id="rId56" Type="http://schemas.openxmlformats.org/officeDocument/2006/relationships/image" Target="../media/image88.png"/><Relationship Id="rId64" Type="http://schemas.openxmlformats.org/officeDocument/2006/relationships/image" Target="../media/image92.png"/><Relationship Id="rId8" Type="http://schemas.openxmlformats.org/officeDocument/2006/relationships/image" Target="../media/image64.png"/><Relationship Id="rId51" Type="http://schemas.openxmlformats.org/officeDocument/2006/relationships/customXml" Target="../ink/ink67.xml"/><Relationship Id="rId3" Type="http://schemas.openxmlformats.org/officeDocument/2006/relationships/image" Target="../media/image60.png"/><Relationship Id="rId12" Type="http://schemas.openxmlformats.org/officeDocument/2006/relationships/image" Target="../media/image66.png"/><Relationship Id="rId17" Type="http://schemas.openxmlformats.org/officeDocument/2006/relationships/customXml" Target="../ink/ink50.xml"/><Relationship Id="rId25" Type="http://schemas.openxmlformats.org/officeDocument/2006/relationships/customXml" Target="../ink/ink54.xml"/><Relationship Id="rId33" Type="http://schemas.openxmlformats.org/officeDocument/2006/relationships/customXml" Target="../ink/ink58.xml"/><Relationship Id="rId38" Type="http://schemas.openxmlformats.org/officeDocument/2006/relationships/image" Target="../media/image79.png"/><Relationship Id="rId46" Type="http://schemas.openxmlformats.org/officeDocument/2006/relationships/image" Target="../media/image83.png"/><Relationship Id="rId59" Type="http://schemas.openxmlformats.org/officeDocument/2006/relationships/customXml" Target="../ink/ink71.xml"/><Relationship Id="rId67" Type="http://schemas.openxmlformats.org/officeDocument/2006/relationships/customXml" Target="../ink/ink75.xml"/><Relationship Id="rId20" Type="http://schemas.openxmlformats.org/officeDocument/2006/relationships/image" Target="../media/image70.png"/><Relationship Id="rId41" Type="http://schemas.openxmlformats.org/officeDocument/2006/relationships/customXml" Target="../ink/ink62.xml"/><Relationship Id="rId54" Type="http://schemas.openxmlformats.org/officeDocument/2006/relationships/image" Target="../media/image87.png"/><Relationship Id="rId62" Type="http://schemas.openxmlformats.org/officeDocument/2006/relationships/image" Target="../media/image91.png"/><Relationship Id="rId1" Type="http://schemas.openxmlformats.org/officeDocument/2006/relationships/tags" Target="../tags/tag4.xml"/><Relationship Id="rId6" Type="http://schemas.openxmlformats.org/officeDocument/2006/relationships/image" Target="../media/image63.png"/><Relationship Id="rId15" Type="http://schemas.openxmlformats.org/officeDocument/2006/relationships/customXml" Target="../ink/ink49.xml"/><Relationship Id="rId23" Type="http://schemas.openxmlformats.org/officeDocument/2006/relationships/customXml" Target="../ink/ink53.xml"/><Relationship Id="rId28" Type="http://schemas.openxmlformats.org/officeDocument/2006/relationships/image" Target="../media/image74.png"/><Relationship Id="rId36" Type="http://schemas.openxmlformats.org/officeDocument/2006/relationships/image" Target="../media/image78.png"/><Relationship Id="rId49" Type="http://schemas.openxmlformats.org/officeDocument/2006/relationships/customXml" Target="../ink/ink66.xml"/><Relationship Id="rId57" Type="http://schemas.openxmlformats.org/officeDocument/2006/relationships/customXml" Target="../ink/ink70.xml"/><Relationship Id="rId10" Type="http://schemas.openxmlformats.org/officeDocument/2006/relationships/image" Target="../media/image65.png"/><Relationship Id="rId31" Type="http://schemas.openxmlformats.org/officeDocument/2006/relationships/customXml" Target="../ink/ink57.xml"/><Relationship Id="rId44" Type="http://schemas.openxmlformats.org/officeDocument/2006/relationships/image" Target="../media/image82.png"/><Relationship Id="rId52" Type="http://schemas.openxmlformats.org/officeDocument/2006/relationships/image" Target="../media/image86.png"/><Relationship Id="rId60" Type="http://schemas.openxmlformats.org/officeDocument/2006/relationships/image" Target="../media/image90.png"/><Relationship Id="rId65" Type="http://schemas.openxmlformats.org/officeDocument/2006/relationships/customXml" Target="../ink/ink74.xml"/><Relationship Id="rId4" Type="http://schemas.openxmlformats.org/officeDocument/2006/relationships/image" Target="../media/image61.svg"/><Relationship Id="rId9" Type="http://schemas.openxmlformats.org/officeDocument/2006/relationships/customXml" Target="../ink/ink46.xml"/><Relationship Id="rId13" Type="http://schemas.openxmlformats.org/officeDocument/2006/relationships/customXml" Target="../ink/ink48.xml"/><Relationship Id="rId18" Type="http://schemas.openxmlformats.org/officeDocument/2006/relationships/image" Target="../media/image69.png"/><Relationship Id="rId39" Type="http://schemas.openxmlformats.org/officeDocument/2006/relationships/customXml" Target="../ink/ink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447B46-B359-77AB-B294-34EE82FDA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400" y="1367673"/>
            <a:ext cx="6124576" cy="2665509"/>
          </a:xfrm>
        </p:spPr>
        <p:txBody>
          <a:bodyPr>
            <a:normAutofit/>
          </a:bodyPr>
          <a:lstStyle/>
          <a:p>
            <a:r>
              <a:rPr lang="ar-SA" sz="7200" dirty="0"/>
              <a:t>الجهاز الهضمي</a:t>
            </a:r>
            <a:endParaRPr lang="he-IL" sz="7200" dirty="0"/>
          </a:p>
        </p:txBody>
      </p:sp>
      <p:pic>
        <p:nvPicPr>
          <p:cNvPr id="4" name="תמונה 3" descr="תמונה שמכילה טקסט, בשר, אומנות&#10;&#10;התיאור נוצר באופן אוטומטי">
            <a:extLst>
              <a:ext uri="{FF2B5EF4-FFF2-40B4-BE49-F238E27FC236}">
                <a16:creationId xmlns:a16="http://schemas.microsoft.com/office/drawing/2014/main" id="{082F7F37-9275-FC17-CCDA-258C03542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7" r="-1" b="8896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FF4DA12-4A09-030A-305B-8F0F051E6EE0}"/>
              </a:ext>
            </a:extLst>
          </p:cNvPr>
          <p:cNvSpPr txBox="1"/>
          <p:nvPr/>
        </p:nvSpPr>
        <p:spPr>
          <a:xfrm>
            <a:off x="7381875" y="4876800"/>
            <a:ext cx="25050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highlight>
                  <a:srgbClr val="FFFF00"/>
                </a:highlight>
              </a:rPr>
              <a:t>درس 4</a:t>
            </a:r>
            <a:endParaRPr lang="he-IL" sz="4400" b="1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דיו 2">
                <a:extLst>
                  <a:ext uri="{FF2B5EF4-FFF2-40B4-BE49-F238E27FC236}">
                    <a16:creationId xmlns:a16="http://schemas.microsoft.com/office/drawing/2014/main" id="{A092D2F4-354C-3845-484C-7F5F8A2E01E0}"/>
                  </a:ext>
                </a:extLst>
              </p14:cNvPr>
              <p14:cNvContentPartPr/>
              <p14:nvPr/>
            </p14:nvContentPartPr>
            <p14:xfrm>
              <a:off x="1052148" y="381766"/>
              <a:ext cx="2070000" cy="5932440"/>
            </p14:xfrm>
          </p:contentPart>
        </mc:Choice>
        <mc:Fallback>
          <p:pic>
            <p:nvPicPr>
              <p:cNvPr id="3" name="דיו 2">
                <a:extLst>
                  <a:ext uri="{FF2B5EF4-FFF2-40B4-BE49-F238E27FC236}">
                    <a16:creationId xmlns:a16="http://schemas.microsoft.com/office/drawing/2014/main" id="{A092D2F4-354C-3845-484C-7F5F8A2E01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3508" y="373126"/>
                <a:ext cx="2087640" cy="595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339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6"/>
    </mc:Choice>
    <mc:Fallback xmlns="">
      <p:transition spd="slow" advTm="42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CF16F5-E0AF-4144-B7AF-BDDCDF8D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085843F-A255-4AE2-BD1C-10954E1A6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918980" cy="6858000"/>
          </a:xfrm>
          <a:custGeom>
            <a:avLst/>
            <a:gdLst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95756 w 7918980"/>
              <a:gd name="connsiteY68" fmla="*/ 1961162 h 6858000"/>
              <a:gd name="connsiteX69" fmla="*/ 6991493 w 7918980"/>
              <a:gd name="connsiteY69" fmla="*/ 1969445 h 6858000"/>
              <a:gd name="connsiteX70" fmla="*/ 6949577 w 7918980"/>
              <a:gd name="connsiteY70" fmla="*/ 2024270 h 6858000"/>
              <a:gd name="connsiteX71" fmla="*/ 6942508 w 7918980"/>
              <a:gd name="connsiteY71" fmla="*/ 2107942 h 6858000"/>
              <a:gd name="connsiteX72" fmla="*/ 6933336 w 7918980"/>
              <a:gd name="connsiteY72" fmla="*/ 2193455 h 6858000"/>
              <a:gd name="connsiteX73" fmla="*/ 6927972 w 7918980"/>
              <a:gd name="connsiteY73" fmla="*/ 2260088 h 6858000"/>
              <a:gd name="connsiteX74" fmla="*/ 6909058 w 7918980"/>
              <a:gd name="connsiteY74" fmla="*/ 2296008 h 6858000"/>
              <a:gd name="connsiteX75" fmla="*/ 6901810 w 7918980"/>
              <a:gd name="connsiteY75" fmla="*/ 2305564 h 6858000"/>
              <a:gd name="connsiteX76" fmla="*/ 6904482 w 7918980"/>
              <a:gd name="connsiteY76" fmla="*/ 2320214 h 6858000"/>
              <a:gd name="connsiteX77" fmla="*/ 6891885 w 7918980"/>
              <a:gd name="connsiteY77" fmla="*/ 2417011 h 6858000"/>
              <a:gd name="connsiteX78" fmla="*/ 6884970 w 7918980"/>
              <a:gd name="connsiteY78" fmla="*/ 2454207 h 6858000"/>
              <a:gd name="connsiteX79" fmla="*/ 6882954 w 7918980"/>
              <a:gd name="connsiteY79" fmla="*/ 2487203 h 6858000"/>
              <a:gd name="connsiteX80" fmla="*/ 6871484 w 7918980"/>
              <a:gd name="connsiteY80" fmla="*/ 2512282 h 6858000"/>
              <a:gd name="connsiteX81" fmla="*/ 6872496 w 7918980"/>
              <a:gd name="connsiteY81" fmla="*/ 2514318 h 6858000"/>
              <a:gd name="connsiteX82" fmla="*/ 6898111 w 7918980"/>
              <a:gd name="connsiteY82" fmla="*/ 2574334 h 6858000"/>
              <a:gd name="connsiteX83" fmla="*/ 6897017 w 7918980"/>
              <a:gd name="connsiteY83" fmla="*/ 2579877 h 6858000"/>
              <a:gd name="connsiteX84" fmla="*/ 6897171 w 7918980"/>
              <a:gd name="connsiteY84" fmla="*/ 2608928 h 6858000"/>
              <a:gd name="connsiteX85" fmla="*/ 6896584 w 7918980"/>
              <a:gd name="connsiteY85" fmla="*/ 2613111 h 6858000"/>
              <a:gd name="connsiteX86" fmla="*/ 6888164 w 7918980"/>
              <a:gd name="connsiteY86" fmla="*/ 2621996 h 6858000"/>
              <a:gd name="connsiteX87" fmla="*/ 6890652 w 7918980"/>
              <a:gd name="connsiteY87" fmla="*/ 2634265 h 6858000"/>
              <a:gd name="connsiteX88" fmla="*/ 6882034 w 7918980"/>
              <a:gd name="connsiteY88" fmla="*/ 2647237 h 6858000"/>
              <a:gd name="connsiteX89" fmla="*/ 6888195 w 7918980"/>
              <a:gd name="connsiteY89" fmla="*/ 2650786 h 6858000"/>
              <a:gd name="connsiteX90" fmla="*/ 6894052 w 7918980"/>
              <a:gd name="connsiteY90" fmla="*/ 2661993 h 6858000"/>
              <a:gd name="connsiteX91" fmla="*/ 6885953 w 7918980"/>
              <a:gd name="connsiteY91" fmla="*/ 2670949 h 6858000"/>
              <a:gd name="connsiteX92" fmla="*/ 6880156 w 7918980"/>
              <a:gd name="connsiteY92" fmla="*/ 2690255 h 6858000"/>
              <a:gd name="connsiteX93" fmla="*/ 6881009 w 7918980"/>
              <a:gd name="connsiteY93" fmla="*/ 2695683 h 6858000"/>
              <a:gd name="connsiteX94" fmla="*/ 6870001 w 7918980"/>
              <a:gd name="connsiteY94" fmla="*/ 2713964 h 6858000"/>
              <a:gd name="connsiteX95" fmla="*/ 6864441 w 7918980"/>
              <a:gd name="connsiteY95" fmla="*/ 2730175 h 6858000"/>
              <a:gd name="connsiteX96" fmla="*/ 6875107 w 7918980"/>
              <a:gd name="connsiteY96" fmla="*/ 2763497 h 6858000"/>
              <a:gd name="connsiteX97" fmla="*/ 6837349 w 7918980"/>
              <a:gd name="connsiteY97" fmla="*/ 3051539 h 6858000"/>
              <a:gd name="connsiteX98" fmla="*/ 6835698 w 7918980"/>
              <a:gd name="connsiteY98" fmla="*/ 3060333 h 6858000"/>
              <a:gd name="connsiteX99" fmla="*/ 6837785 w 7918980"/>
              <a:gd name="connsiteY99" fmla="*/ 3065434 h 6858000"/>
              <a:gd name="connsiteX100" fmla="*/ 6834476 w 7918980"/>
              <a:gd name="connsiteY100" fmla="*/ 3066836 h 6858000"/>
              <a:gd name="connsiteX101" fmla="*/ 6831096 w 7918980"/>
              <a:gd name="connsiteY101" fmla="*/ 3084834 h 6858000"/>
              <a:gd name="connsiteX102" fmla="*/ 6831305 w 7918980"/>
              <a:gd name="connsiteY102" fmla="*/ 3097259 h 6858000"/>
              <a:gd name="connsiteX103" fmla="*/ 6828050 w 7918980"/>
              <a:gd name="connsiteY103" fmla="*/ 3101053 h 6858000"/>
              <a:gd name="connsiteX104" fmla="*/ 6827093 w 7918980"/>
              <a:gd name="connsiteY104" fmla="*/ 3106151 h 6858000"/>
              <a:gd name="connsiteX105" fmla="*/ 6833251 w 7918980"/>
              <a:gd name="connsiteY105" fmla="*/ 3116747 h 6858000"/>
              <a:gd name="connsiteX106" fmla="*/ 6825921 w 7918980"/>
              <a:gd name="connsiteY106" fmla="*/ 3151828 h 6858000"/>
              <a:gd name="connsiteX107" fmla="*/ 6825863 w 7918980"/>
              <a:gd name="connsiteY107" fmla="*/ 3180546 h 6858000"/>
              <a:gd name="connsiteX108" fmla="*/ 6839691 w 7918980"/>
              <a:gd name="connsiteY108" fmla="*/ 3258677 h 6858000"/>
              <a:gd name="connsiteX109" fmla="*/ 6840898 w 7918980"/>
              <a:gd name="connsiteY109" fmla="*/ 3262610 h 6858000"/>
              <a:gd name="connsiteX110" fmla="*/ 6834652 w 7918980"/>
              <a:gd name="connsiteY110" fmla="*/ 3277179 h 6858000"/>
              <a:gd name="connsiteX111" fmla="*/ 6832324 w 7918980"/>
              <a:gd name="connsiteY111" fmla="*/ 3278130 h 6858000"/>
              <a:gd name="connsiteX112" fmla="*/ 6849750 w 7918980"/>
              <a:gd name="connsiteY112" fmla="*/ 3325671 h 6858000"/>
              <a:gd name="connsiteX113" fmla="*/ 6847551 w 7918980"/>
              <a:gd name="connsiteY113" fmla="*/ 3332072 h 6858000"/>
              <a:gd name="connsiteX114" fmla="*/ 6864685 w 7918980"/>
              <a:gd name="connsiteY114" fmla="*/ 3362948 h 6858000"/>
              <a:gd name="connsiteX115" fmla="*/ 6870457 w 7918980"/>
              <a:gd name="connsiteY115" fmla="*/ 3378959 h 6858000"/>
              <a:gd name="connsiteX116" fmla="*/ 6883738 w 7918980"/>
              <a:gd name="connsiteY116" fmla="*/ 3407057 h 6858000"/>
              <a:gd name="connsiteX117" fmla="*/ 6881948 w 7918980"/>
              <a:gd name="connsiteY117" fmla="*/ 3409825 h 6858000"/>
              <a:gd name="connsiteX118" fmla="*/ 6885647 w 7918980"/>
              <a:gd name="connsiteY118" fmla="*/ 3415218 h 6858000"/>
              <a:gd name="connsiteX119" fmla="*/ 6883908 w 7918980"/>
              <a:gd name="connsiteY119" fmla="*/ 3419880 h 6858000"/>
              <a:gd name="connsiteX120" fmla="*/ 6885903 w 7918980"/>
              <a:gd name="connsiteY120" fmla="*/ 3424545 h 6858000"/>
              <a:gd name="connsiteX121" fmla="*/ 6887603 w 7918980"/>
              <a:gd name="connsiteY121" fmla="*/ 3476412 h 6858000"/>
              <a:gd name="connsiteX122" fmla="*/ 6892664 w 7918980"/>
              <a:gd name="connsiteY122" fmla="*/ 3486850 h 6858000"/>
              <a:gd name="connsiteX123" fmla="*/ 6886319 w 7918980"/>
              <a:gd name="connsiteY123" fmla="*/ 3496391 h 6858000"/>
              <a:gd name="connsiteX124" fmla="*/ 6893119 w 7918980"/>
              <a:gd name="connsiteY124" fmla="*/ 3531201 h 6858000"/>
              <a:gd name="connsiteX125" fmla="*/ 6902876 w 7918980"/>
              <a:gd name="connsiteY125" fmla="*/ 3542019 h 6858000"/>
              <a:gd name="connsiteX126" fmla="*/ 6910520 w 7918980"/>
              <a:gd name="connsiteY126" fmla="*/ 3552249 h 6858000"/>
              <a:gd name="connsiteX127" fmla="*/ 6910882 w 7918980"/>
              <a:gd name="connsiteY127" fmla="*/ 3553678 h 6858000"/>
              <a:gd name="connsiteX128" fmla="*/ 6914489 w 7918980"/>
              <a:gd name="connsiteY128" fmla="*/ 3568021 h 6858000"/>
              <a:gd name="connsiteX129" fmla="*/ 6914914 w 7918980"/>
              <a:gd name="connsiteY129" fmla="*/ 3569719 h 6858000"/>
              <a:gd name="connsiteX130" fmla="*/ 6912342 w 7918980"/>
              <a:gd name="connsiteY130" fmla="*/ 3586412 h 6858000"/>
              <a:gd name="connsiteX131" fmla="*/ 6915338 w 7918980"/>
              <a:gd name="connsiteY131" fmla="*/ 3597336 h 6858000"/>
              <a:gd name="connsiteX132" fmla="*/ 6907234 w 7918980"/>
              <a:gd name="connsiteY132" fmla="*/ 3606007 h 6858000"/>
              <a:gd name="connsiteX133" fmla="*/ 6907261 w 7918980"/>
              <a:gd name="connsiteY133" fmla="*/ 3641228 h 6858000"/>
              <a:gd name="connsiteX134" fmla="*/ 6914828 w 7918980"/>
              <a:gd name="connsiteY134" fmla="*/ 3653088 h 6858000"/>
              <a:gd name="connsiteX135" fmla="*/ 6920416 w 7918980"/>
              <a:gd name="connsiteY135" fmla="*/ 3664114 h 6858000"/>
              <a:gd name="connsiteX136" fmla="*/ 6920498 w 7918980"/>
              <a:gd name="connsiteY136" fmla="*/ 3665569 h 6858000"/>
              <a:gd name="connsiteX137" fmla="*/ 6922809 w 7918980"/>
              <a:gd name="connsiteY137" fmla="*/ 3707357 h 6858000"/>
              <a:gd name="connsiteX138" fmla="*/ 6937676 w 7918980"/>
              <a:gd name="connsiteY138" fmla="*/ 3778166 h 6858000"/>
              <a:gd name="connsiteX139" fmla="*/ 6958359 w 7918980"/>
              <a:gd name="connsiteY139" fmla="*/ 3878222 h 6858000"/>
              <a:gd name="connsiteX140" fmla="*/ 6953118 w 7918980"/>
              <a:gd name="connsiteY140" fmla="*/ 4048117 h 6858000"/>
              <a:gd name="connsiteX141" fmla="*/ 6913020 w 7918980"/>
              <a:gd name="connsiteY141" fmla="*/ 4219510 h 6858000"/>
              <a:gd name="connsiteX142" fmla="*/ 6915792 w 7918980"/>
              <a:gd name="connsiteY142" fmla="*/ 4411258 h 6858000"/>
              <a:gd name="connsiteX143" fmla="*/ 6907579 w 7918980"/>
              <a:gd name="connsiteY143" fmla="*/ 4488531 h 6858000"/>
              <a:gd name="connsiteX144" fmla="*/ 6907052 w 7918980"/>
              <a:gd name="connsiteY144" fmla="*/ 4539168 h 6858000"/>
              <a:gd name="connsiteX145" fmla="*/ 6891916 w 7918980"/>
              <a:gd name="connsiteY145" fmla="*/ 4625153 h 6858000"/>
              <a:gd name="connsiteX146" fmla="*/ 6882094 w 7918980"/>
              <a:gd name="connsiteY146" fmla="*/ 4733115 h 6858000"/>
              <a:gd name="connsiteX147" fmla="*/ 6860189 w 7918980"/>
              <a:gd name="connsiteY147" fmla="*/ 4844323 h 6858000"/>
              <a:gd name="connsiteX148" fmla="*/ 6843618 w 7918980"/>
              <a:gd name="connsiteY148" fmla="*/ 4877992 h 6858000"/>
              <a:gd name="connsiteX149" fmla="*/ 6829393 w 7918980"/>
              <a:gd name="connsiteY149" fmla="*/ 4925805 h 6858000"/>
              <a:gd name="connsiteX150" fmla="*/ 6794017 w 7918980"/>
              <a:gd name="connsiteY150" fmla="*/ 5009272 h 6858000"/>
              <a:gd name="connsiteX151" fmla="*/ 6786085 w 7918980"/>
              <a:gd name="connsiteY151" fmla="*/ 5111369 h 6858000"/>
              <a:gd name="connsiteX152" fmla="*/ 6799321 w 7918980"/>
              <a:gd name="connsiteY152" fmla="*/ 5210876 h 6858000"/>
              <a:gd name="connsiteX153" fmla="*/ 6803597 w 7918980"/>
              <a:gd name="connsiteY153" fmla="*/ 5269726 h 6858000"/>
              <a:gd name="connsiteX154" fmla="*/ 6820713 w 7918980"/>
              <a:gd name="connsiteY154" fmla="*/ 5464225 h 6858000"/>
              <a:gd name="connsiteX155" fmla="*/ 6824380 w 7918980"/>
              <a:gd name="connsiteY155" fmla="*/ 5594585 h 6858000"/>
              <a:gd name="connsiteX156" fmla="*/ 6806680 w 7918980"/>
              <a:gd name="connsiteY156" fmla="*/ 5667896 h 6858000"/>
              <a:gd name="connsiteX157" fmla="*/ 6791486 w 7918980"/>
              <a:gd name="connsiteY157" fmla="*/ 5769225 h 6858000"/>
              <a:gd name="connsiteX158" fmla="*/ 6792745 w 7918980"/>
              <a:gd name="connsiteY158" fmla="*/ 5823324 h 6858000"/>
              <a:gd name="connsiteX159" fmla="*/ 6789109 w 7918980"/>
              <a:gd name="connsiteY159" fmla="*/ 5862699 h 6858000"/>
              <a:gd name="connsiteX160" fmla="*/ 6793675 w 7918980"/>
              <a:gd name="connsiteY160" fmla="*/ 5906467 h 6858000"/>
              <a:gd name="connsiteX161" fmla="*/ 6814548 w 7918980"/>
              <a:gd name="connsiteY161" fmla="*/ 5939847 h 6858000"/>
              <a:gd name="connsiteX162" fmla="*/ 6809795 w 7918980"/>
              <a:gd name="connsiteY162" fmla="*/ 5973994 h 6858000"/>
              <a:gd name="connsiteX163" fmla="*/ 6810756 w 7918980"/>
              <a:gd name="connsiteY163" fmla="*/ 6089693 h 6858000"/>
              <a:gd name="connsiteX164" fmla="*/ 6814601 w 7918980"/>
              <a:gd name="connsiteY164" fmla="*/ 6224938 h 6858000"/>
              <a:gd name="connsiteX165" fmla="*/ 6840137 w 7918980"/>
              <a:gd name="connsiteY165" fmla="*/ 6370251 h 6858000"/>
              <a:gd name="connsiteX166" fmla="*/ 6863777 w 7918980"/>
              <a:gd name="connsiteY166" fmla="*/ 6541313 h 6858000"/>
              <a:gd name="connsiteX167" fmla="*/ 6868355 w 7918980"/>
              <a:gd name="connsiteY167" fmla="*/ 6640957 h 6858000"/>
              <a:gd name="connsiteX168" fmla="*/ 6881422 w 7918980"/>
              <a:gd name="connsiteY168" fmla="*/ 6705297 h 6858000"/>
              <a:gd name="connsiteX169" fmla="*/ 6894105 w 7918980"/>
              <a:gd name="connsiteY169" fmla="*/ 6759582 h 6858000"/>
              <a:gd name="connsiteX170" fmla="*/ 6892152 w 7918980"/>
              <a:gd name="connsiteY170" fmla="*/ 6817746 h 6858000"/>
              <a:gd name="connsiteX171" fmla="*/ 6895302 w 7918980"/>
              <a:gd name="connsiteY171" fmla="*/ 6843646 h 6858000"/>
              <a:gd name="connsiteX172" fmla="*/ 6914368 w 7918980"/>
              <a:gd name="connsiteY172" fmla="*/ 6857998 h 6858000"/>
              <a:gd name="connsiteX173" fmla="*/ 7549620 w 7918980"/>
              <a:gd name="connsiteY173" fmla="*/ 6857998 h 6858000"/>
              <a:gd name="connsiteX174" fmla="*/ 7918980 w 7918980"/>
              <a:gd name="connsiteY174" fmla="*/ 6857998 h 6858000"/>
              <a:gd name="connsiteX175" fmla="*/ 7918980 w 7918980"/>
              <a:gd name="connsiteY175" fmla="*/ 6858000 h 6858000"/>
              <a:gd name="connsiteX176" fmla="*/ 7549620 w 7918980"/>
              <a:gd name="connsiteY176" fmla="*/ 6858000 h 6858000"/>
              <a:gd name="connsiteX177" fmla="*/ 6658851 w 7918980"/>
              <a:gd name="connsiteY177" fmla="*/ 6858000 h 6858000"/>
              <a:gd name="connsiteX178" fmla="*/ 2092387 w 7918980"/>
              <a:gd name="connsiteY178" fmla="*/ 6858000 h 6858000"/>
              <a:gd name="connsiteX179" fmla="*/ 1822980 w 7918980"/>
              <a:gd name="connsiteY179" fmla="*/ 6858000 h 6858000"/>
              <a:gd name="connsiteX180" fmla="*/ 727500 w 7918980"/>
              <a:gd name="connsiteY180" fmla="*/ 6858000 h 6858000"/>
              <a:gd name="connsiteX181" fmla="*/ 504457 w 7918980"/>
              <a:gd name="connsiteY181" fmla="*/ 6858000 h 6858000"/>
              <a:gd name="connsiteX182" fmla="*/ 0 w 7918980"/>
              <a:gd name="connsiteY182" fmla="*/ 685800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95756 w 7918980"/>
              <a:gd name="connsiteY68" fmla="*/ 1961162 h 6858000"/>
              <a:gd name="connsiteX69" fmla="*/ 6949577 w 7918980"/>
              <a:gd name="connsiteY69" fmla="*/ 2024270 h 6858000"/>
              <a:gd name="connsiteX70" fmla="*/ 6942508 w 7918980"/>
              <a:gd name="connsiteY70" fmla="*/ 2107942 h 6858000"/>
              <a:gd name="connsiteX71" fmla="*/ 6933336 w 7918980"/>
              <a:gd name="connsiteY71" fmla="*/ 2193455 h 6858000"/>
              <a:gd name="connsiteX72" fmla="*/ 6927972 w 7918980"/>
              <a:gd name="connsiteY72" fmla="*/ 2260088 h 6858000"/>
              <a:gd name="connsiteX73" fmla="*/ 6909058 w 7918980"/>
              <a:gd name="connsiteY73" fmla="*/ 2296008 h 6858000"/>
              <a:gd name="connsiteX74" fmla="*/ 6901810 w 7918980"/>
              <a:gd name="connsiteY74" fmla="*/ 2305564 h 6858000"/>
              <a:gd name="connsiteX75" fmla="*/ 6904482 w 7918980"/>
              <a:gd name="connsiteY75" fmla="*/ 2320214 h 6858000"/>
              <a:gd name="connsiteX76" fmla="*/ 6891885 w 7918980"/>
              <a:gd name="connsiteY76" fmla="*/ 2417011 h 6858000"/>
              <a:gd name="connsiteX77" fmla="*/ 6884970 w 7918980"/>
              <a:gd name="connsiteY77" fmla="*/ 2454207 h 6858000"/>
              <a:gd name="connsiteX78" fmla="*/ 6882954 w 7918980"/>
              <a:gd name="connsiteY78" fmla="*/ 2487203 h 6858000"/>
              <a:gd name="connsiteX79" fmla="*/ 6871484 w 7918980"/>
              <a:gd name="connsiteY79" fmla="*/ 2512282 h 6858000"/>
              <a:gd name="connsiteX80" fmla="*/ 6872496 w 7918980"/>
              <a:gd name="connsiteY80" fmla="*/ 2514318 h 6858000"/>
              <a:gd name="connsiteX81" fmla="*/ 6898111 w 7918980"/>
              <a:gd name="connsiteY81" fmla="*/ 2574334 h 6858000"/>
              <a:gd name="connsiteX82" fmla="*/ 6897017 w 7918980"/>
              <a:gd name="connsiteY82" fmla="*/ 2579877 h 6858000"/>
              <a:gd name="connsiteX83" fmla="*/ 6897171 w 7918980"/>
              <a:gd name="connsiteY83" fmla="*/ 2608928 h 6858000"/>
              <a:gd name="connsiteX84" fmla="*/ 6896584 w 7918980"/>
              <a:gd name="connsiteY84" fmla="*/ 2613111 h 6858000"/>
              <a:gd name="connsiteX85" fmla="*/ 6888164 w 7918980"/>
              <a:gd name="connsiteY85" fmla="*/ 2621996 h 6858000"/>
              <a:gd name="connsiteX86" fmla="*/ 6890652 w 7918980"/>
              <a:gd name="connsiteY86" fmla="*/ 2634265 h 6858000"/>
              <a:gd name="connsiteX87" fmla="*/ 6882034 w 7918980"/>
              <a:gd name="connsiteY87" fmla="*/ 2647237 h 6858000"/>
              <a:gd name="connsiteX88" fmla="*/ 6888195 w 7918980"/>
              <a:gd name="connsiteY88" fmla="*/ 2650786 h 6858000"/>
              <a:gd name="connsiteX89" fmla="*/ 6894052 w 7918980"/>
              <a:gd name="connsiteY89" fmla="*/ 2661993 h 6858000"/>
              <a:gd name="connsiteX90" fmla="*/ 6885953 w 7918980"/>
              <a:gd name="connsiteY90" fmla="*/ 2670949 h 6858000"/>
              <a:gd name="connsiteX91" fmla="*/ 6880156 w 7918980"/>
              <a:gd name="connsiteY91" fmla="*/ 2690255 h 6858000"/>
              <a:gd name="connsiteX92" fmla="*/ 6881009 w 7918980"/>
              <a:gd name="connsiteY92" fmla="*/ 2695683 h 6858000"/>
              <a:gd name="connsiteX93" fmla="*/ 6870001 w 7918980"/>
              <a:gd name="connsiteY93" fmla="*/ 2713964 h 6858000"/>
              <a:gd name="connsiteX94" fmla="*/ 6864441 w 7918980"/>
              <a:gd name="connsiteY94" fmla="*/ 2730175 h 6858000"/>
              <a:gd name="connsiteX95" fmla="*/ 6875107 w 7918980"/>
              <a:gd name="connsiteY95" fmla="*/ 2763497 h 6858000"/>
              <a:gd name="connsiteX96" fmla="*/ 6837349 w 7918980"/>
              <a:gd name="connsiteY96" fmla="*/ 3051539 h 6858000"/>
              <a:gd name="connsiteX97" fmla="*/ 6835698 w 7918980"/>
              <a:gd name="connsiteY97" fmla="*/ 3060333 h 6858000"/>
              <a:gd name="connsiteX98" fmla="*/ 6837785 w 7918980"/>
              <a:gd name="connsiteY98" fmla="*/ 3065434 h 6858000"/>
              <a:gd name="connsiteX99" fmla="*/ 6834476 w 7918980"/>
              <a:gd name="connsiteY99" fmla="*/ 3066836 h 6858000"/>
              <a:gd name="connsiteX100" fmla="*/ 6831096 w 7918980"/>
              <a:gd name="connsiteY100" fmla="*/ 3084834 h 6858000"/>
              <a:gd name="connsiteX101" fmla="*/ 6831305 w 7918980"/>
              <a:gd name="connsiteY101" fmla="*/ 3097259 h 6858000"/>
              <a:gd name="connsiteX102" fmla="*/ 6828050 w 7918980"/>
              <a:gd name="connsiteY102" fmla="*/ 3101053 h 6858000"/>
              <a:gd name="connsiteX103" fmla="*/ 6827093 w 7918980"/>
              <a:gd name="connsiteY103" fmla="*/ 3106151 h 6858000"/>
              <a:gd name="connsiteX104" fmla="*/ 6833251 w 7918980"/>
              <a:gd name="connsiteY104" fmla="*/ 3116747 h 6858000"/>
              <a:gd name="connsiteX105" fmla="*/ 6825921 w 7918980"/>
              <a:gd name="connsiteY105" fmla="*/ 3151828 h 6858000"/>
              <a:gd name="connsiteX106" fmla="*/ 6825863 w 7918980"/>
              <a:gd name="connsiteY106" fmla="*/ 3180546 h 6858000"/>
              <a:gd name="connsiteX107" fmla="*/ 6839691 w 7918980"/>
              <a:gd name="connsiteY107" fmla="*/ 3258677 h 6858000"/>
              <a:gd name="connsiteX108" fmla="*/ 6840898 w 7918980"/>
              <a:gd name="connsiteY108" fmla="*/ 3262610 h 6858000"/>
              <a:gd name="connsiteX109" fmla="*/ 6834652 w 7918980"/>
              <a:gd name="connsiteY109" fmla="*/ 3277179 h 6858000"/>
              <a:gd name="connsiteX110" fmla="*/ 6832324 w 7918980"/>
              <a:gd name="connsiteY110" fmla="*/ 3278130 h 6858000"/>
              <a:gd name="connsiteX111" fmla="*/ 6849750 w 7918980"/>
              <a:gd name="connsiteY111" fmla="*/ 3325671 h 6858000"/>
              <a:gd name="connsiteX112" fmla="*/ 6847551 w 7918980"/>
              <a:gd name="connsiteY112" fmla="*/ 3332072 h 6858000"/>
              <a:gd name="connsiteX113" fmla="*/ 6864685 w 7918980"/>
              <a:gd name="connsiteY113" fmla="*/ 3362948 h 6858000"/>
              <a:gd name="connsiteX114" fmla="*/ 6870457 w 7918980"/>
              <a:gd name="connsiteY114" fmla="*/ 3378959 h 6858000"/>
              <a:gd name="connsiteX115" fmla="*/ 6883738 w 7918980"/>
              <a:gd name="connsiteY115" fmla="*/ 3407057 h 6858000"/>
              <a:gd name="connsiteX116" fmla="*/ 6881948 w 7918980"/>
              <a:gd name="connsiteY116" fmla="*/ 3409825 h 6858000"/>
              <a:gd name="connsiteX117" fmla="*/ 6885647 w 7918980"/>
              <a:gd name="connsiteY117" fmla="*/ 3415218 h 6858000"/>
              <a:gd name="connsiteX118" fmla="*/ 6883908 w 7918980"/>
              <a:gd name="connsiteY118" fmla="*/ 3419880 h 6858000"/>
              <a:gd name="connsiteX119" fmla="*/ 6885903 w 7918980"/>
              <a:gd name="connsiteY119" fmla="*/ 3424545 h 6858000"/>
              <a:gd name="connsiteX120" fmla="*/ 6887603 w 7918980"/>
              <a:gd name="connsiteY120" fmla="*/ 3476412 h 6858000"/>
              <a:gd name="connsiteX121" fmla="*/ 6892664 w 7918980"/>
              <a:gd name="connsiteY121" fmla="*/ 3486850 h 6858000"/>
              <a:gd name="connsiteX122" fmla="*/ 6886319 w 7918980"/>
              <a:gd name="connsiteY122" fmla="*/ 3496391 h 6858000"/>
              <a:gd name="connsiteX123" fmla="*/ 6893119 w 7918980"/>
              <a:gd name="connsiteY123" fmla="*/ 3531201 h 6858000"/>
              <a:gd name="connsiteX124" fmla="*/ 6902876 w 7918980"/>
              <a:gd name="connsiteY124" fmla="*/ 3542019 h 6858000"/>
              <a:gd name="connsiteX125" fmla="*/ 6910520 w 7918980"/>
              <a:gd name="connsiteY125" fmla="*/ 3552249 h 6858000"/>
              <a:gd name="connsiteX126" fmla="*/ 6910882 w 7918980"/>
              <a:gd name="connsiteY126" fmla="*/ 3553678 h 6858000"/>
              <a:gd name="connsiteX127" fmla="*/ 6914489 w 7918980"/>
              <a:gd name="connsiteY127" fmla="*/ 3568021 h 6858000"/>
              <a:gd name="connsiteX128" fmla="*/ 6914914 w 7918980"/>
              <a:gd name="connsiteY128" fmla="*/ 3569719 h 6858000"/>
              <a:gd name="connsiteX129" fmla="*/ 6912342 w 7918980"/>
              <a:gd name="connsiteY129" fmla="*/ 3586412 h 6858000"/>
              <a:gd name="connsiteX130" fmla="*/ 6915338 w 7918980"/>
              <a:gd name="connsiteY130" fmla="*/ 3597336 h 6858000"/>
              <a:gd name="connsiteX131" fmla="*/ 6907234 w 7918980"/>
              <a:gd name="connsiteY131" fmla="*/ 3606007 h 6858000"/>
              <a:gd name="connsiteX132" fmla="*/ 6907261 w 7918980"/>
              <a:gd name="connsiteY132" fmla="*/ 3641228 h 6858000"/>
              <a:gd name="connsiteX133" fmla="*/ 6914828 w 7918980"/>
              <a:gd name="connsiteY133" fmla="*/ 3653088 h 6858000"/>
              <a:gd name="connsiteX134" fmla="*/ 6920416 w 7918980"/>
              <a:gd name="connsiteY134" fmla="*/ 3664114 h 6858000"/>
              <a:gd name="connsiteX135" fmla="*/ 6920498 w 7918980"/>
              <a:gd name="connsiteY135" fmla="*/ 3665569 h 6858000"/>
              <a:gd name="connsiteX136" fmla="*/ 6922809 w 7918980"/>
              <a:gd name="connsiteY136" fmla="*/ 3707357 h 6858000"/>
              <a:gd name="connsiteX137" fmla="*/ 6937676 w 7918980"/>
              <a:gd name="connsiteY137" fmla="*/ 3778166 h 6858000"/>
              <a:gd name="connsiteX138" fmla="*/ 6958359 w 7918980"/>
              <a:gd name="connsiteY138" fmla="*/ 3878222 h 6858000"/>
              <a:gd name="connsiteX139" fmla="*/ 6953118 w 7918980"/>
              <a:gd name="connsiteY139" fmla="*/ 4048117 h 6858000"/>
              <a:gd name="connsiteX140" fmla="*/ 6913020 w 7918980"/>
              <a:gd name="connsiteY140" fmla="*/ 4219510 h 6858000"/>
              <a:gd name="connsiteX141" fmla="*/ 6915792 w 7918980"/>
              <a:gd name="connsiteY141" fmla="*/ 4411258 h 6858000"/>
              <a:gd name="connsiteX142" fmla="*/ 6907579 w 7918980"/>
              <a:gd name="connsiteY142" fmla="*/ 4488531 h 6858000"/>
              <a:gd name="connsiteX143" fmla="*/ 6907052 w 7918980"/>
              <a:gd name="connsiteY143" fmla="*/ 4539168 h 6858000"/>
              <a:gd name="connsiteX144" fmla="*/ 6891916 w 7918980"/>
              <a:gd name="connsiteY144" fmla="*/ 4625153 h 6858000"/>
              <a:gd name="connsiteX145" fmla="*/ 6882094 w 7918980"/>
              <a:gd name="connsiteY145" fmla="*/ 4733115 h 6858000"/>
              <a:gd name="connsiteX146" fmla="*/ 6860189 w 7918980"/>
              <a:gd name="connsiteY146" fmla="*/ 4844323 h 6858000"/>
              <a:gd name="connsiteX147" fmla="*/ 6843618 w 7918980"/>
              <a:gd name="connsiteY147" fmla="*/ 4877992 h 6858000"/>
              <a:gd name="connsiteX148" fmla="*/ 6829393 w 7918980"/>
              <a:gd name="connsiteY148" fmla="*/ 4925805 h 6858000"/>
              <a:gd name="connsiteX149" fmla="*/ 6794017 w 7918980"/>
              <a:gd name="connsiteY149" fmla="*/ 5009272 h 6858000"/>
              <a:gd name="connsiteX150" fmla="*/ 6786085 w 7918980"/>
              <a:gd name="connsiteY150" fmla="*/ 5111369 h 6858000"/>
              <a:gd name="connsiteX151" fmla="*/ 6799321 w 7918980"/>
              <a:gd name="connsiteY151" fmla="*/ 5210876 h 6858000"/>
              <a:gd name="connsiteX152" fmla="*/ 6803597 w 7918980"/>
              <a:gd name="connsiteY152" fmla="*/ 5269726 h 6858000"/>
              <a:gd name="connsiteX153" fmla="*/ 6820713 w 7918980"/>
              <a:gd name="connsiteY153" fmla="*/ 5464225 h 6858000"/>
              <a:gd name="connsiteX154" fmla="*/ 6824380 w 7918980"/>
              <a:gd name="connsiteY154" fmla="*/ 5594585 h 6858000"/>
              <a:gd name="connsiteX155" fmla="*/ 6806680 w 7918980"/>
              <a:gd name="connsiteY155" fmla="*/ 5667896 h 6858000"/>
              <a:gd name="connsiteX156" fmla="*/ 6791486 w 7918980"/>
              <a:gd name="connsiteY156" fmla="*/ 5769225 h 6858000"/>
              <a:gd name="connsiteX157" fmla="*/ 6792745 w 7918980"/>
              <a:gd name="connsiteY157" fmla="*/ 5823324 h 6858000"/>
              <a:gd name="connsiteX158" fmla="*/ 6789109 w 7918980"/>
              <a:gd name="connsiteY158" fmla="*/ 5862699 h 6858000"/>
              <a:gd name="connsiteX159" fmla="*/ 6793675 w 7918980"/>
              <a:gd name="connsiteY159" fmla="*/ 5906467 h 6858000"/>
              <a:gd name="connsiteX160" fmla="*/ 6814548 w 7918980"/>
              <a:gd name="connsiteY160" fmla="*/ 5939847 h 6858000"/>
              <a:gd name="connsiteX161" fmla="*/ 6809795 w 7918980"/>
              <a:gd name="connsiteY161" fmla="*/ 5973994 h 6858000"/>
              <a:gd name="connsiteX162" fmla="*/ 6810756 w 7918980"/>
              <a:gd name="connsiteY162" fmla="*/ 6089693 h 6858000"/>
              <a:gd name="connsiteX163" fmla="*/ 6814601 w 7918980"/>
              <a:gd name="connsiteY163" fmla="*/ 6224938 h 6858000"/>
              <a:gd name="connsiteX164" fmla="*/ 6840137 w 7918980"/>
              <a:gd name="connsiteY164" fmla="*/ 6370251 h 6858000"/>
              <a:gd name="connsiteX165" fmla="*/ 6863777 w 7918980"/>
              <a:gd name="connsiteY165" fmla="*/ 6541313 h 6858000"/>
              <a:gd name="connsiteX166" fmla="*/ 6868355 w 7918980"/>
              <a:gd name="connsiteY166" fmla="*/ 6640957 h 6858000"/>
              <a:gd name="connsiteX167" fmla="*/ 6881422 w 7918980"/>
              <a:gd name="connsiteY167" fmla="*/ 6705297 h 6858000"/>
              <a:gd name="connsiteX168" fmla="*/ 6894105 w 7918980"/>
              <a:gd name="connsiteY168" fmla="*/ 6759582 h 6858000"/>
              <a:gd name="connsiteX169" fmla="*/ 6892152 w 7918980"/>
              <a:gd name="connsiteY169" fmla="*/ 6817746 h 6858000"/>
              <a:gd name="connsiteX170" fmla="*/ 6895302 w 7918980"/>
              <a:gd name="connsiteY170" fmla="*/ 6843646 h 6858000"/>
              <a:gd name="connsiteX171" fmla="*/ 6914368 w 7918980"/>
              <a:gd name="connsiteY171" fmla="*/ 6857998 h 6858000"/>
              <a:gd name="connsiteX172" fmla="*/ 7549620 w 7918980"/>
              <a:gd name="connsiteY172" fmla="*/ 6857998 h 6858000"/>
              <a:gd name="connsiteX173" fmla="*/ 7918980 w 7918980"/>
              <a:gd name="connsiteY173" fmla="*/ 6857998 h 6858000"/>
              <a:gd name="connsiteX174" fmla="*/ 7918980 w 7918980"/>
              <a:gd name="connsiteY174" fmla="*/ 6858000 h 6858000"/>
              <a:gd name="connsiteX175" fmla="*/ 7549620 w 7918980"/>
              <a:gd name="connsiteY175" fmla="*/ 6858000 h 6858000"/>
              <a:gd name="connsiteX176" fmla="*/ 6658851 w 7918980"/>
              <a:gd name="connsiteY176" fmla="*/ 6858000 h 6858000"/>
              <a:gd name="connsiteX177" fmla="*/ 2092387 w 7918980"/>
              <a:gd name="connsiteY177" fmla="*/ 6858000 h 6858000"/>
              <a:gd name="connsiteX178" fmla="*/ 1822980 w 7918980"/>
              <a:gd name="connsiteY178" fmla="*/ 6858000 h 6858000"/>
              <a:gd name="connsiteX179" fmla="*/ 727500 w 7918980"/>
              <a:gd name="connsiteY179" fmla="*/ 6858000 h 6858000"/>
              <a:gd name="connsiteX180" fmla="*/ 504457 w 7918980"/>
              <a:gd name="connsiteY180" fmla="*/ 6858000 h 6858000"/>
              <a:gd name="connsiteX181" fmla="*/ 0 w 7918980"/>
              <a:gd name="connsiteY181" fmla="*/ 6858000 h 6858000"/>
              <a:gd name="connsiteX182" fmla="*/ 0 w 7918980"/>
              <a:gd name="connsiteY182" fmla="*/ 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49577 w 7918980"/>
              <a:gd name="connsiteY68" fmla="*/ 2024270 h 6858000"/>
              <a:gd name="connsiteX69" fmla="*/ 6942508 w 7918980"/>
              <a:gd name="connsiteY69" fmla="*/ 2107942 h 6858000"/>
              <a:gd name="connsiteX70" fmla="*/ 6933336 w 7918980"/>
              <a:gd name="connsiteY70" fmla="*/ 2193455 h 6858000"/>
              <a:gd name="connsiteX71" fmla="*/ 6927972 w 7918980"/>
              <a:gd name="connsiteY71" fmla="*/ 2260088 h 6858000"/>
              <a:gd name="connsiteX72" fmla="*/ 6909058 w 7918980"/>
              <a:gd name="connsiteY72" fmla="*/ 2296008 h 6858000"/>
              <a:gd name="connsiteX73" fmla="*/ 6901810 w 7918980"/>
              <a:gd name="connsiteY73" fmla="*/ 2305564 h 6858000"/>
              <a:gd name="connsiteX74" fmla="*/ 6904482 w 7918980"/>
              <a:gd name="connsiteY74" fmla="*/ 2320214 h 6858000"/>
              <a:gd name="connsiteX75" fmla="*/ 6891885 w 7918980"/>
              <a:gd name="connsiteY75" fmla="*/ 2417011 h 6858000"/>
              <a:gd name="connsiteX76" fmla="*/ 6884970 w 7918980"/>
              <a:gd name="connsiteY76" fmla="*/ 2454207 h 6858000"/>
              <a:gd name="connsiteX77" fmla="*/ 6882954 w 7918980"/>
              <a:gd name="connsiteY77" fmla="*/ 2487203 h 6858000"/>
              <a:gd name="connsiteX78" fmla="*/ 6871484 w 7918980"/>
              <a:gd name="connsiteY78" fmla="*/ 2512282 h 6858000"/>
              <a:gd name="connsiteX79" fmla="*/ 6872496 w 7918980"/>
              <a:gd name="connsiteY79" fmla="*/ 2514318 h 6858000"/>
              <a:gd name="connsiteX80" fmla="*/ 6898111 w 7918980"/>
              <a:gd name="connsiteY80" fmla="*/ 2574334 h 6858000"/>
              <a:gd name="connsiteX81" fmla="*/ 6897017 w 7918980"/>
              <a:gd name="connsiteY81" fmla="*/ 2579877 h 6858000"/>
              <a:gd name="connsiteX82" fmla="*/ 6897171 w 7918980"/>
              <a:gd name="connsiteY82" fmla="*/ 2608928 h 6858000"/>
              <a:gd name="connsiteX83" fmla="*/ 6896584 w 7918980"/>
              <a:gd name="connsiteY83" fmla="*/ 2613111 h 6858000"/>
              <a:gd name="connsiteX84" fmla="*/ 6888164 w 7918980"/>
              <a:gd name="connsiteY84" fmla="*/ 2621996 h 6858000"/>
              <a:gd name="connsiteX85" fmla="*/ 6890652 w 7918980"/>
              <a:gd name="connsiteY85" fmla="*/ 2634265 h 6858000"/>
              <a:gd name="connsiteX86" fmla="*/ 6882034 w 7918980"/>
              <a:gd name="connsiteY86" fmla="*/ 2647237 h 6858000"/>
              <a:gd name="connsiteX87" fmla="*/ 6888195 w 7918980"/>
              <a:gd name="connsiteY87" fmla="*/ 2650786 h 6858000"/>
              <a:gd name="connsiteX88" fmla="*/ 6894052 w 7918980"/>
              <a:gd name="connsiteY88" fmla="*/ 2661993 h 6858000"/>
              <a:gd name="connsiteX89" fmla="*/ 6885953 w 7918980"/>
              <a:gd name="connsiteY89" fmla="*/ 2670949 h 6858000"/>
              <a:gd name="connsiteX90" fmla="*/ 6880156 w 7918980"/>
              <a:gd name="connsiteY90" fmla="*/ 2690255 h 6858000"/>
              <a:gd name="connsiteX91" fmla="*/ 6881009 w 7918980"/>
              <a:gd name="connsiteY91" fmla="*/ 2695683 h 6858000"/>
              <a:gd name="connsiteX92" fmla="*/ 6870001 w 7918980"/>
              <a:gd name="connsiteY92" fmla="*/ 2713964 h 6858000"/>
              <a:gd name="connsiteX93" fmla="*/ 6864441 w 7918980"/>
              <a:gd name="connsiteY93" fmla="*/ 2730175 h 6858000"/>
              <a:gd name="connsiteX94" fmla="*/ 6875107 w 7918980"/>
              <a:gd name="connsiteY94" fmla="*/ 2763497 h 6858000"/>
              <a:gd name="connsiteX95" fmla="*/ 6837349 w 7918980"/>
              <a:gd name="connsiteY95" fmla="*/ 3051539 h 6858000"/>
              <a:gd name="connsiteX96" fmla="*/ 6835698 w 7918980"/>
              <a:gd name="connsiteY96" fmla="*/ 3060333 h 6858000"/>
              <a:gd name="connsiteX97" fmla="*/ 6837785 w 7918980"/>
              <a:gd name="connsiteY97" fmla="*/ 3065434 h 6858000"/>
              <a:gd name="connsiteX98" fmla="*/ 6834476 w 7918980"/>
              <a:gd name="connsiteY98" fmla="*/ 3066836 h 6858000"/>
              <a:gd name="connsiteX99" fmla="*/ 6831096 w 7918980"/>
              <a:gd name="connsiteY99" fmla="*/ 3084834 h 6858000"/>
              <a:gd name="connsiteX100" fmla="*/ 6831305 w 7918980"/>
              <a:gd name="connsiteY100" fmla="*/ 3097259 h 6858000"/>
              <a:gd name="connsiteX101" fmla="*/ 6828050 w 7918980"/>
              <a:gd name="connsiteY101" fmla="*/ 3101053 h 6858000"/>
              <a:gd name="connsiteX102" fmla="*/ 6827093 w 7918980"/>
              <a:gd name="connsiteY102" fmla="*/ 3106151 h 6858000"/>
              <a:gd name="connsiteX103" fmla="*/ 6833251 w 7918980"/>
              <a:gd name="connsiteY103" fmla="*/ 3116747 h 6858000"/>
              <a:gd name="connsiteX104" fmla="*/ 6825921 w 7918980"/>
              <a:gd name="connsiteY104" fmla="*/ 3151828 h 6858000"/>
              <a:gd name="connsiteX105" fmla="*/ 6825863 w 7918980"/>
              <a:gd name="connsiteY105" fmla="*/ 3180546 h 6858000"/>
              <a:gd name="connsiteX106" fmla="*/ 6839691 w 7918980"/>
              <a:gd name="connsiteY106" fmla="*/ 3258677 h 6858000"/>
              <a:gd name="connsiteX107" fmla="*/ 6840898 w 7918980"/>
              <a:gd name="connsiteY107" fmla="*/ 3262610 h 6858000"/>
              <a:gd name="connsiteX108" fmla="*/ 6834652 w 7918980"/>
              <a:gd name="connsiteY108" fmla="*/ 3277179 h 6858000"/>
              <a:gd name="connsiteX109" fmla="*/ 6832324 w 7918980"/>
              <a:gd name="connsiteY109" fmla="*/ 3278130 h 6858000"/>
              <a:gd name="connsiteX110" fmla="*/ 6849750 w 7918980"/>
              <a:gd name="connsiteY110" fmla="*/ 3325671 h 6858000"/>
              <a:gd name="connsiteX111" fmla="*/ 6847551 w 7918980"/>
              <a:gd name="connsiteY111" fmla="*/ 3332072 h 6858000"/>
              <a:gd name="connsiteX112" fmla="*/ 6864685 w 7918980"/>
              <a:gd name="connsiteY112" fmla="*/ 3362948 h 6858000"/>
              <a:gd name="connsiteX113" fmla="*/ 6870457 w 7918980"/>
              <a:gd name="connsiteY113" fmla="*/ 3378959 h 6858000"/>
              <a:gd name="connsiteX114" fmla="*/ 6883738 w 7918980"/>
              <a:gd name="connsiteY114" fmla="*/ 3407057 h 6858000"/>
              <a:gd name="connsiteX115" fmla="*/ 6881948 w 7918980"/>
              <a:gd name="connsiteY115" fmla="*/ 3409825 h 6858000"/>
              <a:gd name="connsiteX116" fmla="*/ 6885647 w 7918980"/>
              <a:gd name="connsiteY116" fmla="*/ 3415218 h 6858000"/>
              <a:gd name="connsiteX117" fmla="*/ 6883908 w 7918980"/>
              <a:gd name="connsiteY117" fmla="*/ 3419880 h 6858000"/>
              <a:gd name="connsiteX118" fmla="*/ 6885903 w 7918980"/>
              <a:gd name="connsiteY118" fmla="*/ 3424545 h 6858000"/>
              <a:gd name="connsiteX119" fmla="*/ 6887603 w 7918980"/>
              <a:gd name="connsiteY119" fmla="*/ 3476412 h 6858000"/>
              <a:gd name="connsiteX120" fmla="*/ 6892664 w 7918980"/>
              <a:gd name="connsiteY120" fmla="*/ 3486850 h 6858000"/>
              <a:gd name="connsiteX121" fmla="*/ 6886319 w 7918980"/>
              <a:gd name="connsiteY121" fmla="*/ 3496391 h 6858000"/>
              <a:gd name="connsiteX122" fmla="*/ 6893119 w 7918980"/>
              <a:gd name="connsiteY122" fmla="*/ 3531201 h 6858000"/>
              <a:gd name="connsiteX123" fmla="*/ 6902876 w 7918980"/>
              <a:gd name="connsiteY123" fmla="*/ 3542019 h 6858000"/>
              <a:gd name="connsiteX124" fmla="*/ 6910520 w 7918980"/>
              <a:gd name="connsiteY124" fmla="*/ 3552249 h 6858000"/>
              <a:gd name="connsiteX125" fmla="*/ 6910882 w 7918980"/>
              <a:gd name="connsiteY125" fmla="*/ 3553678 h 6858000"/>
              <a:gd name="connsiteX126" fmla="*/ 6914489 w 7918980"/>
              <a:gd name="connsiteY126" fmla="*/ 3568021 h 6858000"/>
              <a:gd name="connsiteX127" fmla="*/ 6914914 w 7918980"/>
              <a:gd name="connsiteY127" fmla="*/ 3569719 h 6858000"/>
              <a:gd name="connsiteX128" fmla="*/ 6912342 w 7918980"/>
              <a:gd name="connsiteY128" fmla="*/ 3586412 h 6858000"/>
              <a:gd name="connsiteX129" fmla="*/ 6915338 w 7918980"/>
              <a:gd name="connsiteY129" fmla="*/ 3597336 h 6858000"/>
              <a:gd name="connsiteX130" fmla="*/ 6907234 w 7918980"/>
              <a:gd name="connsiteY130" fmla="*/ 3606007 h 6858000"/>
              <a:gd name="connsiteX131" fmla="*/ 6907261 w 7918980"/>
              <a:gd name="connsiteY131" fmla="*/ 3641228 h 6858000"/>
              <a:gd name="connsiteX132" fmla="*/ 6914828 w 7918980"/>
              <a:gd name="connsiteY132" fmla="*/ 3653088 h 6858000"/>
              <a:gd name="connsiteX133" fmla="*/ 6920416 w 7918980"/>
              <a:gd name="connsiteY133" fmla="*/ 3664114 h 6858000"/>
              <a:gd name="connsiteX134" fmla="*/ 6920498 w 7918980"/>
              <a:gd name="connsiteY134" fmla="*/ 3665569 h 6858000"/>
              <a:gd name="connsiteX135" fmla="*/ 6922809 w 7918980"/>
              <a:gd name="connsiteY135" fmla="*/ 3707357 h 6858000"/>
              <a:gd name="connsiteX136" fmla="*/ 6937676 w 7918980"/>
              <a:gd name="connsiteY136" fmla="*/ 3778166 h 6858000"/>
              <a:gd name="connsiteX137" fmla="*/ 6958359 w 7918980"/>
              <a:gd name="connsiteY137" fmla="*/ 3878222 h 6858000"/>
              <a:gd name="connsiteX138" fmla="*/ 6953118 w 7918980"/>
              <a:gd name="connsiteY138" fmla="*/ 4048117 h 6858000"/>
              <a:gd name="connsiteX139" fmla="*/ 6913020 w 7918980"/>
              <a:gd name="connsiteY139" fmla="*/ 4219510 h 6858000"/>
              <a:gd name="connsiteX140" fmla="*/ 6915792 w 7918980"/>
              <a:gd name="connsiteY140" fmla="*/ 4411258 h 6858000"/>
              <a:gd name="connsiteX141" fmla="*/ 6907579 w 7918980"/>
              <a:gd name="connsiteY141" fmla="*/ 4488531 h 6858000"/>
              <a:gd name="connsiteX142" fmla="*/ 6907052 w 7918980"/>
              <a:gd name="connsiteY142" fmla="*/ 4539168 h 6858000"/>
              <a:gd name="connsiteX143" fmla="*/ 6891916 w 7918980"/>
              <a:gd name="connsiteY143" fmla="*/ 4625153 h 6858000"/>
              <a:gd name="connsiteX144" fmla="*/ 6882094 w 7918980"/>
              <a:gd name="connsiteY144" fmla="*/ 4733115 h 6858000"/>
              <a:gd name="connsiteX145" fmla="*/ 6860189 w 7918980"/>
              <a:gd name="connsiteY145" fmla="*/ 4844323 h 6858000"/>
              <a:gd name="connsiteX146" fmla="*/ 6843618 w 7918980"/>
              <a:gd name="connsiteY146" fmla="*/ 4877992 h 6858000"/>
              <a:gd name="connsiteX147" fmla="*/ 6829393 w 7918980"/>
              <a:gd name="connsiteY147" fmla="*/ 4925805 h 6858000"/>
              <a:gd name="connsiteX148" fmla="*/ 6794017 w 7918980"/>
              <a:gd name="connsiteY148" fmla="*/ 5009272 h 6858000"/>
              <a:gd name="connsiteX149" fmla="*/ 6786085 w 7918980"/>
              <a:gd name="connsiteY149" fmla="*/ 5111369 h 6858000"/>
              <a:gd name="connsiteX150" fmla="*/ 6799321 w 7918980"/>
              <a:gd name="connsiteY150" fmla="*/ 5210876 h 6858000"/>
              <a:gd name="connsiteX151" fmla="*/ 6803597 w 7918980"/>
              <a:gd name="connsiteY151" fmla="*/ 5269726 h 6858000"/>
              <a:gd name="connsiteX152" fmla="*/ 6820713 w 7918980"/>
              <a:gd name="connsiteY152" fmla="*/ 5464225 h 6858000"/>
              <a:gd name="connsiteX153" fmla="*/ 6824380 w 7918980"/>
              <a:gd name="connsiteY153" fmla="*/ 5594585 h 6858000"/>
              <a:gd name="connsiteX154" fmla="*/ 6806680 w 7918980"/>
              <a:gd name="connsiteY154" fmla="*/ 5667896 h 6858000"/>
              <a:gd name="connsiteX155" fmla="*/ 6791486 w 7918980"/>
              <a:gd name="connsiteY155" fmla="*/ 5769225 h 6858000"/>
              <a:gd name="connsiteX156" fmla="*/ 6792745 w 7918980"/>
              <a:gd name="connsiteY156" fmla="*/ 5823324 h 6858000"/>
              <a:gd name="connsiteX157" fmla="*/ 6789109 w 7918980"/>
              <a:gd name="connsiteY157" fmla="*/ 5862699 h 6858000"/>
              <a:gd name="connsiteX158" fmla="*/ 6793675 w 7918980"/>
              <a:gd name="connsiteY158" fmla="*/ 5906467 h 6858000"/>
              <a:gd name="connsiteX159" fmla="*/ 6814548 w 7918980"/>
              <a:gd name="connsiteY159" fmla="*/ 5939847 h 6858000"/>
              <a:gd name="connsiteX160" fmla="*/ 6809795 w 7918980"/>
              <a:gd name="connsiteY160" fmla="*/ 5973994 h 6858000"/>
              <a:gd name="connsiteX161" fmla="*/ 6810756 w 7918980"/>
              <a:gd name="connsiteY161" fmla="*/ 6089693 h 6858000"/>
              <a:gd name="connsiteX162" fmla="*/ 6814601 w 7918980"/>
              <a:gd name="connsiteY162" fmla="*/ 6224938 h 6858000"/>
              <a:gd name="connsiteX163" fmla="*/ 6840137 w 7918980"/>
              <a:gd name="connsiteY163" fmla="*/ 6370251 h 6858000"/>
              <a:gd name="connsiteX164" fmla="*/ 6863777 w 7918980"/>
              <a:gd name="connsiteY164" fmla="*/ 6541313 h 6858000"/>
              <a:gd name="connsiteX165" fmla="*/ 6868355 w 7918980"/>
              <a:gd name="connsiteY165" fmla="*/ 6640957 h 6858000"/>
              <a:gd name="connsiteX166" fmla="*/ 6881422 w 7918980"/>
              <a:gd name="connsiteY166" fmla="*/ 6705297 h 6858000"/>
              <a:gd name="connsiteX167" fmla="*/ 6894105 w 7918980"/>
              <a:gd name="connsiteY167" fmla="*/ 6759582 h 6858000"/>
              <a:gd name="connsiteX168" fmla="*/ 6892152 w 7918980"/>
              <a:gd name="connsiteY168" fmla="*/ 6817746 h 6858000"/>
              <a:gd name="connsiteX169" fmla="*/ 6895302 w 7918980"/>
              <a:gd name="connsiteY169" fmla="*/ 6843646 h 6858000"/>
              <a:gd name="connsiteX170" fmla="*/ 6914368 w 7918980"/>
              <a:gd name="connsiteY170" fmla="*/ 6857998 h 6858000"/>
              <a:gd name="connsiteX171" fmla="*/ 7549620 w 7918980"/>
              <a:gd name="connsiteY171" fmla="*/ 6857998 h 6858000"/>
              <a:gd name="connsiteX172" fmla="*/ 7918980 w 7918980"/>
              <a:gd name="connsiteY172" fmla="*/ 6857998 h 6858000"/>
              <a:gd name="connsiteX173" fmla="*/ 7918980 w 7918980"/>
              <a:gd name="connsiteY173" fmla="*/ 6858000 h 6858000"/>
              <a:gd name="connsiteX174" fmla="*/ 7549620 w 7918980"/>
              <a:gd name="connsiteY174" fmla="*/ 6858000 h 6858000"/>
              <a:gd name="connsiteX175" fmla="*/ 6658851 w 7918980"/>
              <a:gd name="connsiteY175" fmla="*/ 6858000 h 6858000"/>
              <a:gd name="connsiteX176" fmla="*/ 2092387 w 7918980"/>
              <a:gd name="connsiteY176" fmla="*/ 6858000 h 6858000"/>
              <a:gd name="connsiteX177" fmla="*/ 1822980 w 7918980"/>
              <a:gd name="connsiteY177" fmla="*/ 6858000 h 6858000"/>
              <a:gd name="connsiteX178" fmla="*/ 727500 w 7918980"/>
              <a:gd name="connsiteY178" fmla="*/ 6858000 h 6858000"/>
              <a:gd name="connsiteX179" fmla="*/ 504457 w 7918980"/>
              <a:gd name="connsiteY179" fmla="*/ 6858000 h 6858000"/>
              <a:gd name="connsiteX180" fmla="*/ 0 w 7918980"/>
              <a:gd name="connsiteY180" fmla="*/ 6858000 h 6858000"/>
              <a:gd name="connsiteX181" fmla="*/ 0 w 7918980"/>
              <a:gd name="connsiteY181" fmla="*/ 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6985020 w 7918980"/>
              <a:gd name="connsiteY67" fmla="*/ 1967551 h 6858000"/>
              <a:gd name="connsiteX68" fmla="*/ 6949577 w 7918980"/>
              <a:gd name="connsiteY68" fmla="*/ 2024270 h 6858000"/>
              <a:gd name="connsiteX69" fmla="*/ 6942508 w 7918980"/>
              <a:gd name="connsiteY69" fmla="*/ 2107942 h 6858000"/>
              <a:gd name="connsiteX70" fmla="*/ 6933336 w 7918980"/>
              <a:gd name="connsiteY70" fmla="*/ 2193455 h 6858000"/>
              <a:gd name="connsiteX71" fmla="*/ 6927972 w 7918980"/>
              <a:gd name="connsiteY71" fmla="*/ 2260088 h 6858000"/>
              <a:gd name="connsiteX72" fmla="*/ 6909058 w 7918980"/>
              <a:gd name="connsiteY72" fmla="*/ 2296008 h 6858000"/>
              <a:gd name="connsiteX73" fmla="*/ 6901810 w 7918980"/>
              <a:gd name="connsiteY73" fmla="*/ 2305564 h 6858000"/>
              <a:gd name="connsiteX74" fmla="*/ 6904482 w 7918980"/>
              <a:gd name="connsiteY74" fmla="*/ 2320214 h 6858000"/>
              <a:gd name="connsiteX75" fmla="*/ 6891885 w 7918980"/>
              <a:gd name="connsiteY75" fmla="*/ 2417011 h 6858000"/>
              <a:gd name="connsiteX76" fmla="*/ 6884970 w 7918980"/>
              <a:gd name="connsiteY76" fmla="*/ 2454207 h 6858000"/>
              <a:gd name="connsiteX77" fmla="*/ 6882954 w 7918980"/>
              <a:gd name="connsiteY77" fmla="*/ 2487203 h 6858000"/>
              <a:gd name="connsiteX78" fmla="*/ 6871484 w 7918980"/>
              <a:gd name="connsiteY78" fmla="*/ 2512282 h 6858000"/>
              <a:gd name="connsiteX79" fmla="*/ 6872496 w 7918980"/>
              <a:gd name="connsiteY79" fmla="*/ 2514318 h 6858000"/>
              <a:gd name="connsiteX80" fmla="*/ 6898111 w 7918980"/>
              <a:gd name="connsiteY80" fmla="*/ 2574334 h 6858000"/>
              <a:gd name="connsiteX81" fmla="*/ 6897017 w 7918980"/>
              <a:gd name="connsiteY81" fmla="*/ 2579877 h 6858000"/>
              <a:gd name="connsiteX82" fmla="*/ 6897171 w 7918980"/>
              <a:gd name="connsiteY82" fmla="*/ 2608928 h 6858000"/>
              <a:gd name="connsiteX83" fmla="*/ 6896584 w 7918980"/>
              <a:gd name="connsiteY83" fmla="*/ 2613111 h 6858000"/>
              <a:gd name="connsiteX84" fmla="*/ 6888164 w 7918980"/>
              <a:gd name="connsiteY84" fmla="*/ 2621996 h 6858000"/>
              <a:gd name="connsiteX85" fmla="*/ 6890652 w 7918980"/>
              <a:gd name="connsiteY85" fmla="*/ 2634265 h 6858000"/>
              <a:gd name="connsiteX86" fmla="*/ 6882034 w 7918980"/>
              <a:gd name="connsiteY86" fmla="*/ 2647237 h 6858000"/>
              <a:gd name="connsiteX87" fmla="*/ 6888195 w 7918980"/>
              <a:gd name="connsiteY87" fmla="*/ 2650786 h 6858000"/>
              <a:gd name="connsiteX88" fmla="*/ 6894052 w 7918980"/>
              <a:gd name="connsiteY88" fmla="*/ 2661993 h 6858000"/>
              <a:gd name="connsiteX89" fmla="*/ 6885953 w 7918980"/>
              <a:gd name="connsiteY89" fmla="*/ 2670949 h 6858000"/>
              <a:gd name="connsiteX90" fmla="*/ 6880156 w 7918980"/>
              <a:gd name="connsiteY90" fmla="*/ 2690255 h 6858000"/>
              <a:gd name="connsiteX91" fmla="*/ 6881009 w 7918980"/>
              <a:gd name="connsiteY91" fmla="*/ 2695683 h 6858000"/>
              <a:gd name="connsiteX92" fmla="*/ 6870001 w 7918980"/>
              <a:gd name="connsiteY92" fmla="*/ 2713964 h 6858000"/>
              <a:gd name="connsiteX93" fmla="*/ 6864441 w 7918980"/>
              <a:gd name="connsiteY93" fmla="*/ 2730175 h 6858000"/>
              <a:gd name="connsiteX94" fmla="*/ 6875107 w 7918980"/>
              <a:gd name="connsiteY94" fmla="*/ 2763497 h 6858000"/>
              <a:gd name="connsiteX95" fmla="*/ 6837349 w 7918980"/>
              <a:gd name="connsiteY95" fmla="*/ 3051539 h 6858000"/>
              <a:gd name="connsiteX96" fmla="*/ 6835698 w 7918980"/>
              <a:gd name="connsiteY96" fmla="*/ 3060333 h 6858000"/>
              <a:gd name="connsiteX97" fmla="*/ 6837785 w 7918980"/>
              <a:gd name="connsiteY97" fmla="*/ 3065434 h 6858000"/>
              <a:gd name="connsiteX98" fmla="*/ 6834476 w 7918980"/>
              <a:gd name="connsiteY98" fmla="*/ 3066836 h 6858000"/>
              <a:gd name="connsiteX99" fmla="*/ 6831096 w 7918980"/>
              <a:gd name="connsiteY99" fmla="*/ 3084834 h 6858000"/>
              <a:gd name="connsiteX100" fmla="*/ 6831305 w 7918980"/>
              <a:gd name="connsiteY100" fmla="*/ 3097259 h 6858000"/>
              <a:gd name="connsiteX101" fmla="*/ 6828050 w 7918980"/>
              <a:gd name="connsiteY101" fmla="*/ 3101053 h 6858000"/>
              <a:gd name="connsiteX102" fmla="*/ 6827093 w 7918980"/>
              <a:gd name="connsiteY102" fmla="*/ 3106151 h 6858000"/>
              <a:gd name="connsiteX103" fmla="*/ 6833251 w 7918980"/>
              <a:gd name="connsiteY103" fmla="*/ 3116747 h 6858000"/>
              <a:gd name="connsiteX104" fmla="*/ 6825921 w 7918980"/>
              <a:gd name="connsiteY104" fmla="*/ 3151828 h 6858000"/>
              <a:gd name="connsiteX105" fmla="*/ 6825863 w 7918980"/>
              <a:gd name="connsiteY105" fmla="*/ 3180546 h 6858000"/>
              <a:gd name="connsiteX106" fmla="*/ 6839691 w 7918980"/>
              <a:gd name="connsiteY106" fmla="*/ 3258677 h 6858000"/>
              <a:gd name="connsiteX107" fmla="*/ 6840898 w 7918980"/>
              <a:gd name="connsiteY107" fmla="*/ 3262610 h 6858000"/>
              <a:gd name="connsiteX108" fmla="*/ 6834652 w 7918980"/>
              <a:gd name="connsiteY108" fmla="*/ 3277179 h 6858000"/>
              <a:gd name="connsiteX109" fmla="*/ 6832324 w 7918980"/>
              <a:gd name="connsiteY109" fmla="*/ 3278130 h 6858000"/>
              <a:gd name="connsiteX110" fmla="*/ 6849750 w 7918980"/>
              <a:gd name="connsiteY110" fmla="*/ 3325671 h 6858000"/>
              <a:gd name="connsiteX111" fmla="*/ 6847551 w 7918980"/>
              <a:gd name="connsiteY111" fmla="*/ 3332072 h 6858000"/>
              <a:gd name="connsiteX112" fmla="*/ 6864685 w 7918980"/>
              <a:gd name="connsiteY112" fmla="*/ 3362948 h 6858000"/>
              <a:gd name="connsiteX113" fmla="*/ 6870457 w 7918980"/>
              <a:gd name="connsiteY113" fmla="*/ 3378959 h 6858000"/>
              <a:gd name="connsiteX114" fmla="*/ 6883738 w 7918980"/>
              <a:gd name="connsiteY114" fmla="*/ 3407057 h 6858000"/>
              <a:gd name="connsiteX115" fmla="*/ 6881948 w 7918980"/>
              <a:gd name="connsiteY115" fmla="*/ 3409825 h 6858000"/>
              <a:gd name="connsiteX116" fmla="*/ 6885647 w 7918980"/>
              <a:gd name="connsiteY116" fmla="*/ 3415218 h 6858000"/>
              <a:gd name="connsiteX117" fmla="*/ 6883908 w 7918980"/>
              <a:gd name="connsiteY117" fmla="*/ 3419880 h 6858000"/>
              <a:gd name="connsiteX118" fmla="*/ 6885903 w 7918980"/>
              <a:gd name="connsiteY118" fmla="*/ 3424545 h 6858000"/>
              <a:gd name="connsiteX119" fmla="*/ 6887603 w 7918980"/>
              <a:gd name="connsiteY119" fmla="*/ 3476412 h 6858000"/>
              <a:gd name="connsiteX120" fmla="*/ 6892664 w 7918980"/>
              <a:gd name="connsiteY120" fmla="*/ 3486850 h 6858000"/>
              <a:gd name="connsiteX121" fmla="*/ 6886319 w 7918980"/>
              <a:gd name="connsiteY121" fmla="*/ 3496391 h 6858000"/>
              <a:gd name="connsiteX122" fmla="*/ 6893119 w 7918980"/>
              <a:gd name="connsiteY122" fmla="*/ 3531201 h 6858000"/>
              <a:gd name="connsiteX123" fmla="*/ 6902876 w 7918980"/>
              <a:gd name="connsiteY123" fmla="*/ 3542019 h 6858000"/>
              <a:gd name="connsiteX124" fmla="*/ 6910520 w 7918980"/>
              <a:gd name="connsiteY124" fmla="*/ 3552249 h 6858000"/>
              <a:gd name="connsiteX125" fmla="*/ 6910882 w 7918980"/>
              <a:gd name="connsiteY125" fmla="*/ 3553678 h 6858000"/>
              <a:gd name="connsiteX126" fmla="*/ 6914489 w 7918980"/>
              <a:gd name="connsiteY126" fmla="*/ 3568021 h 6858000"/>
              <a:gd name="connsiteX127" fmla="*/ 6914914 w 7918980"/>
              <a:gd name="connsiteY127" fmla="*/ 3569719 h 6858000"/>
              <a:gd name="connsiteX128" fmla="*/ 6912342 w 7918980"/>
              <a:gd name="connsiteY128" fmla="*/ 3586412 h 6858000"/>
              <a:gd name="connsiteX129" fmla="*/ 6915338 w 7918980"/>
              <a:gd name="connsiteY129" fmla="*/ 3597336 h 6858000"/>
              <a:gd name="connsiteX130" fmla="*/ 6907234 w 7918980"/>
              <a:gd name="connsiteY130" fmla="*/ 3606007 h 6858000"/>
              <a:gd name="connsiteX131" fmla="*/ 6907261 w 7918980"/>
              <a:gd name="connsiteY131" fmla="*/ 3641228 h 6858000"/>
              <a:gd name="connsiteX132" fmla="*/ 6914828 w 7918980"/>
              <a:gd name="connsiteY132" fmla="*/ 3653088 h 6858000"/>
              <a:gd name="connsiteX133" fmla="*/ 6920416 w 7918980"/>
              <a:gd name="connsiteY133" fmla="*/ 3664114 h 6858000"/>
              <a:gd name="connsiteX134" fmla="*/ 6920498 w 7918980"/>
              <a:gd name="connsiteY134" fmla="*/ 3665569 h 6858000"/>
              <a:gd name="connsiteX135" fmla="*/ 6922809 w 7918980"/>
              <a:gd name="connsiteY135" fmla="*/ 3707357 h 6858000"/>
              <a:gd name="connsiteX136" fmla="*/ 6937676 w 7918980"/>
              <a:gd name="connsiteY136" fmla="*/ 3778166 h 6858000"/>
              <a:gd name="connsiteX137" fmla="*/ 6958359 w 7918980"/>
              <a:gd name="connsiteY137" fmla="*/ 3878222 h 6858000"/>
              <a:gd name="connsiteX138" fmla="*/ 6953118 w 7918980"/>
              <a:gd name="connsiteY138" fmla="*/ 4048117 h 6858000"/>
              <a:gd name="connsiteX139" fmla="*/ 6913020 w 7918980"/>
              <a:gd name="connsiteY139" fmla="*/ 4219510 h 6858000"/>
              <a:gd name="connsiteX140" fmla="*/ 6915792 w 7918980"/>
              <a:gd name="connsiteY140" fmla="*/ 4411258 h 6858000"/>
              <a:gd name="connsiteX141" fmla="*/ 6907579 w 7918980"/>
              <a:gd name="connsiteY141" fmla="*/ 4488531 h 6858000"/>
              <a:gd name="connsiteX142" fmla="*/ 6907052 w 7918980"/>
              <a:gd name="connsiteY142" fmla="*/ 4539168 h 6858000"/>
              <a:gd name="connsiteX143" fmla="*/ 6891916 w 7918980"/>
              <a:gd name="connsiteY143" fmla="*/ 4625153 h 6858000"/>
              <a:gd name="connsiteX144" fmla="*/ 6882094 w 7918980"/>
              <a:gd name="connsiteY144" fmla="*/ 4733115 h 6858000"/>
              <a:gd name="connsiteX145" fmla="*/ 6860189 w 7918980"/>
              <a:gd name="connsiteY145" fmla="*/ 4844323 h 6858000"/>
              <a:gd name="connsiteX146" fmla="*/ 6843618 w 7918980"/>
              <a:gd name="connsiteY146" fmla="*/ 4877992 h 6858000"/>
              <a:gd name="connsiteX147" fmla="*/ 6829393 w 7918980"/>
              <a:gd name="connsiteY147" fmla="*/ 4925805 h 6858000"/>
              <a:gd name="connsiteX148" fmla="*/ 6794017 w 7918980"/>
              <a:gd name="connsiteY148" fmla="*/ 5009272 h 6858000"/>
              <a:gd name="connsiteX149" fmla="*/ 6786085 w 7918980"/>
              <a:gd name="connsiteY149" fmla="*/ 5111369 h 6858000"/>
              <a:gd name="connsiteX150" fmla="*/ 6799321 w 7918980"/>
              <a:gd name="connsiteY150" fmla="*/ 5210876 h 6858000"/>
              <a:gd name="connsiteX151" fmla="*/ 6803597 w 7918980"/>
              <a:gd name="connsiteY151" fmla="*/ 5269726 h 6858000"/>
              <a:gd name="connsiteX152" fmla="*/ 6820713 w 7918980"/>
              <a:gd name="connsiteY152" fmla="*/ 5464225 h 6858000"/>
              <a:gd name="connsiteX153" fmla="*/ 6824380 w 7918980"/>
              <a:gd name="connsiteY153" fmla="*/ 5594585 h 6858000"/>
              <a:gd name="connsiteX154" fmla="*/ 6806680 w 7918980"/>
              <a:gd name="connsiteY154" fmla="*/ 5667896 h 6858000"/>
              <a:gd name="connsiteX155" fmla="*/ 6791486 w 7918980"/>
              <a:gd name="connsiteY155" fmla="*/ 5769225 h 6858000"/>
              <a:gd name="connsiteX156" fmla="*/ 6792745 w 7918980"/>
              <a:gd name="connsiteY156" fmla="*/ 5823324 h 6858000"/>
              <a:gd name="connsiteX157" fmla="*/ 6789109 w 7918980"/>
              <a:gd name="connsiteY157" fmla="*/ 5862699 h 6858000"/>
              <a:gd name="connsiteX158" fmla="*/ 6793675 w 7918980"/>
              <a:gd name="connsiteY158" fmla="*/ 5906467 h 6858000"/>
              <a:gd name="connsiteX159" fmla="*/ 6814548 w 7918980"/>
              <a:gd name="connsiteY159" fmla="*/ 5939847 h 6858000"/>
              <a:gd name="connsiteX160" fmla="*/ 6809795 w 7918980"/>
              <a:gd name="connsiteY160" fmla="*/ 5973994 h 6858000"/>
              <a:gd name="connsiteX161" fmla="*/ 6810756 w 7918980"/>
              <a:gd name="connsiteY161" fmla="*/ 6089693 h 6858000"/>
              <a:gd name="connsiteX162" fmla="*/ 6814601 w 7918980"/>
              <a:gd name="connsiteY162" fmla="*/ 6224938 h 6858000"/>
              <a:gd name="connsiteX163" fmla="*/ 6840137 w 7918980"/>
              <a:gd name="connsiteY163" fmla="*/ 6370251 h 6858000"/>
              <a:gd name="connsiteX164" fmla="*/ 6863777 w 7918980"/>
              <a:gd name="connsiteY164" fmla="*/ 6541313 h 6858000"/>
              <a:gd name="connsiteX165" fmla="*/ 6868355 w 7918980"/>
              <a:gd name="connsiteY165" fmla="*/ 6640957 h 6858000"/>
              <a:gd name="connsiteX166" fmla="*/ 6881422 w 7918980"/>
              <a:gd name="connsiteY166" fmla="*/ 6705297 h 6858000"/>
              <a:gd name="connsiteX167" fmla="*/ 6894105 w 7918980"/>
              <a:gd name="connsiteY167" fmla="*/ 6759582 h 6858000"/>
              <a:gd name="connsiteX168" fmla="*/ 6892152 w 7918980"/>
              <a:gd name="connsiteY168" fmla="*/ 6817746 h 6858000"/>
              <a:gd name="connsiteX169" fmla="*/ 6895302 w 7918980"/>
              <a:gd name="connsiteY169" fmla="*/ 6843646 h 6858000"/>
              <a:gd name="connsiteX170" fmla="*/ 6914368 w 7918980"/>
              <a:gd name="connsiteY170" fmla="*/ 6857998 h 6858000"/>
              <a:gd name="connsiteX171" fmla="*/ 7549620 w 7918980"/>
              <a:gd name="connsiteY171" fmla="*/ 6857998 h 6858000"/>
              <a:gd name="connsiteX172" fmla="*/ 7918980 w 7918980"/>
              <a:gd name="connsiteY172" fmla="*/ 6857998 h 6858000"/>
              <a:gd name="connsiteX173" fmla="*/ 7918980 w 7918980"/>
              <a:gd name="connsiteY173" fmla="*/ 6858000 h 6858000"/>
              <a:gd name="connsiteX174" fmla="*/ 7549620 w 7918980"/>
              <a:gd name="connsiteY174" fmla="*/ 6858000 h 6858000"/>
              <a:gd name="connsiteX175" fmla="*/ 6658851 w 7918980"/>
              <a:gd name="connsiteY175" fmla="*/ 6858000 h 6858000"/>
              <a:gd name="connsiteX176" fmla="*/ 2092387 w 7918980"/>
              <a:gd name="connsiteY176" fmla="*/ 6858000 h 6858000"/>
              <a:gd name="connsiteX177" fmla="*/ 1822980 w 7918980"/>
              <a:gd name="connsiteY177" fmla="*/ 6858000 h 6858000"/>
              <a:gd name="connsiteX178" fmla="*/ 727500 w 7918980"/>
              <a:gd name="connsiteY178" fmla="*/ 6858000 h 6858000"/>
              <a:gd name="connsiteX179" fmla="*/ 504457 w 7918980"/>
              <a:gd name="connsiteY179" fmla="*/ 6858000 h 6858000"/>
              <a:gd name="connsiteX180" fmla="*/ 0 w 7918980"/>
              <a:gd name="connsiteY180" fmla="*/ 6858000 h 6858000"/>
              <a:gd name="connsiteX181" fmla="*/ 0 w 7918980"/>
              <a:gd name="connsiteY18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7918980" h="6858000">
                <a:moveTo>
                  <a:pt x="0" y="0"/>
                </a:moveTo>
                <a:lnTo>
                  <a:pt x="504457" y="0"/>
                </a:lnTo>
                <a:lnTo>
                  <a:pt x="727500" y="0"/>
                </a:lnTo>
                <a:lnTo>
                  <a:pt x="1822980" y="0"/>
                </a:lnTo>
                <a:lnTo>
                  <a:pt x="2092387" y="0"/>
                </a:lnTo>
                <a:lnTo>
                  <a:pt x="7076514" y="0"/>
                </a:lnTo>
                <a:lnTo>
                  <a:pt x="7264525" y="0"/>
                </a:lnTo>
                <a:lnTo>
                  <a:pt x="7390497" y="0"/>
                </a:lnTo>
                <a:lnTo>
                  <a:pt x="7389918" y="1705"/>
                </a:lnTo>
                <a:cubicBezTo>
                  <a:pt x="7386106" y="8440"/>
                  <a:pt x="7381092" y="13784"/>
                  <a:pt x="7374574" y="17287"/>
                </a:cubicBezTo>
                <a:cubicBezTo>
                  <a:pt x="7385344" y="82036"/>
                  <a:pt x="7333329" y="69804"/>
                  <a:pt x="7368621" y="130336"/>
                </a:cubicBezTo>
                <a:cubicBezTo>
                  <a:pt x="7349933" y="117589"/>
                  <a:pt x="7359958" y="162458"/>
                  <a:pt x="7361269" y="187093"/>
                </a:cubicBezTo>
                <a:cubicBezTo>
                  <a:pt x="7359185" y="226511"/>
                  <a:pt x="7368702" y="205530"/>
                  <a:pt x="7368770" y="265704"/>
                </a:cubicBezTo>
                <a:cubicBezTo>
                  <a:pt x="7365276" y="317533"/>
                  <a:pt x="7366793" y="325288"/>
                  <a:pt x="7365293" y="354566"/>
                </a:cubicBezTo>
                <a:lnTo>
                  <a:pt x="7347106" y="472000"/>
                </a:lnTo>
                <a:lnTo>
                  <a:pt x="7345150" y="473782"/>
                </a:lnTo>
                <a:cubicBezTo>
                  <a:pt x="7340827" y="482008"/>
                  <a:pt x="7341662" y="487340"/>
                  <a:pt x="7344778" y="491380"/>
                </a:cubicBezTo>
                <a:lnTo>
                  <a:pt x="7359399" y="531675"/>
                </a:lnTo>
                <a:lnTo>
                  <a:pt x="7356415" y="536015"/>
                </a:lnTo>
                <a:lnTo>
                  <a:pt x="7361068" y="572092"/>
                </a:lnTo>
                <a:lnTo>
                  <a:pt x="7359041" y="572511"/>
                </a:lnTo>
                <a:cubicBezTo>
                  <a:pt x="7354591" y="574271"/>
                  <a:pt x="7351509" y="577121"/>
                  <a:pt x="7351198" y="582332"/>
                </a:cubicBezTo>
                <a:cubicBezTo>
                  <a:pt x="7320982" y="573171"/>
                  <a:pt x="7339242" y="585107"/>
                  <a:pt x="7340991" y="601285"/>
                </a:cubicBezTo>
                <a:cubicBezTo>
                  <a:pt x="7331818" y="617831"/>
                  <a:pt x="7303664" y="666964"/>
                  <a:pt x="7296154" y="681608"/>
                </a:cubicBezTo>
                <a:cubicBezTo>
                  <a:pt x="7296082" y="684122"/>
                  <a:pt x="7296013" y="686637"/>
                  <a:pt x="7295943" y="689151"/>
                </a:cubicBezTo>
                <a:lnTo>
                  <a:pt x="7295465" y="689289"/>
                </a:lnTo>
                <a:cubicBezTo>
                  <a:pt x="7294414" y="690905"/>
                  <a:pt x="7293966" y="693376"/>
                  <a:pt x="7294306" y="697222"/>
                </a:cubicBezTo>
                <a:cubicBezTo>
                  <a:pt x="7294586" y="703992"/>
                  <a:pt x="7294864" y="710761"/>
                  <a:pt x="7295144" y="717531"/>
                </a:cubicBezTo>
                <a:lnTo>
                  <a:pt x="7291871" y="722494"/>
                </a:lnTo>
                <a:lnTo>
                  <a:pt x="7286061" y="724368"/>
                </a:lnTo>
                <a:lnTo>
                  <a:pt x="7269961" y="752692"/>
                </a:lnTo>
                <a:cubicBezTo>
                  <a:pt x="7277671" y="764380"/>
                  <a:pt x="7245699" y="808083"/>
                  <a:pt x="7240170" y="816346"/>
                </a:cubicBezTo>
                <a:lnTo>
                  <a:pt x="7211938" y="889417"/>
                </a:lnTo>
                <a:cubicBezTo>
                  <a:pt x="7143471" y="969963"/>
                  <a:pt x="7144887" y="1005331"/>
                  <a:pt x="7130024" y="1063288"/>
                </a:cubicBezTo>
                <a:cubicBezTo>
                  <a:pt x="7136312" y="1111028"/>
                  <a:pt x="7140076" y="1110140"/>
                  <a:pt x="7126817" y="1157176"/>
                </a:cubicBezTo>
                <a:cubicBezTo>
                  <a:pt x="7124083" y="1192124"/>
                  <a:pt x="7124864" y="1197232"/>
                  <a:pt x="7109474" y="1210776"/>
                </a:cubicBezTo>
                <a:lnTo>
                  <a:pt x="7105443" y="1301993"/>
                </a:lnTo>
                <a:lnTo>
                  <a:pt x="7075215" y="1360879"/>
                </a:lnTo>
                <a:lnTo>
                  <a:pt x="7067477" y="1404045"/>
                </a:lnTo>
                <a:lnTo>
                  <a:pt x="7046803" y="1429568"/>
                </a:lnTo>
                <a:lnTo>
                  <a:pt x="7047831" y="1430305"/>
                </a:lnTo>
                <a:cubicBezTo>
                  <a:pt x="7049677" y="1432466"/>
                  <a:pt x="7037718" y="1459891"/>
                  <a:pt x="7035374" y="1463304"/>
                </a:cubicBezTo>
                <a:cubicBezTo>
                  <a:pt x="7032892" y="1477394"/>
                  <a:pt x="7036007" y="1501295"/>
                  <a:pt x="7032938" y="1514846"/>
                </a:cubicBezTo>
                <a:lnTo>
                  <a:pt x="7029397" y="1519731"/>
                </a:lnTo>
                <a:lnTo>
                  <a:pt x="7029620" y="1519929"/>
                </a:lnTo>
                <a:cubicBezTo>
                  <a:pt x="7029470" y="1521210"/>
                  <a:pt x="7032690" y="1543635"/>
                  <a:pt x="7030612" y="1546022"/>
                </a:cubicBezTo>
                <a:lnTo>
                  <a:pt x="7035010" y="1578752"/>
                </a:lnTo>
                <a:cubicBezTo>
                  <a:pt x="7029127" y="1605585"/>
                  <a:pt x="7049361" y="1622803"/>
                  <a:pt x="7026513" y="1647555"/>
                </a:cubicBezTo>
                <a:cubicBezTo>
                  <a:pt x="7021108" y="1672675"/>
                  <a:pt x="7026193" y="1694404"/>
                  <a:pt x="7013857" y="1715685"/>
                </a:cubicBezTo>
                <a:cubicBezTo>
                  <a:pt x="7019795" y="1724301"/>
                  <a:pt x="7021078" y="1732435"/>
                  <a:pt x="7007215" y="1740358"/>
                </a:cubicBezTo>
                <a:cubicBezTo>
                  <a:pt x="7005605" y="1763793"/>
                  <a:pt x="7021348" y="1769422"/>
                  <a:pt x="7004455" y="1784314"/>
                </a:cubicBezTo>
                <a:cubicBezTo>
                  <a:pt x="7028967" y="1797417"/>
                  <a:pt x="7018226" y="1798221"/>
                  <a:pt x="7008825" y="1804434"/>
                </a:cubicBezTo>
                <a:lnTo>
                  <a:pt x="7008048" y="1805316"/>
                </a:lnTo>
                <a:lnTo>
                  <a:pt x="7011573" y="1807109"/>
                </a:lnTo>
                <a:lnTo>
                  <a:pt x="7008900" y="1821003"/>
                </a:lnTo>
                <a:lnTo>
                  <a:pt x="7006523" y="1824832"/>
                </a:lnTo>
                <a:cubicBezTo>
                  <a:pt x="7005264" y="1827468"/>
                  <a:pt x="7004917" y="1829219"/>
                  <a:pt x="7005215" y="1830429"/>
                </a:cubicBezTo>
                <a:lnTo>
                  <a:pt x="7005505" y="1830569"/>
                </a:lnTo>
                <a:lnTo>
                  <a:pt x="7003643" y="1835810"/>
                </a:lnTo>
                <a:cubicBezTo>
                  <a:pt x="6999759" y="1844665"/>
                  <a:pt x="6995277" y="1853278"/>
                  <a:pt x="6990432" y="1861483"/>
                </a:cubicBezTo>
                <a:cubicBezTo>
                  <a:pt x="7002807" y="1866643"/>
                  <a:pt x="6989768" y="1884999"/>
                  <a:pt x="6997246" y="1892417"/>
                </a:cubicBezTo>
                <a:lnTo>
                  <a:pt x="7012242" y="1895114"/>
                </a:lnTo>
                <a:lnTo>
                  <a:pt x="7010080" y="1899379"/>
                </a:lnTo>
                <a:lnTo>
                  <a:pt x="7003451" y="1907867"/>
                </a:lnTo>
                <a:cubicBezTo>
                  <a:pt x="7002589" y="1909162"/>
                  <a:pt x="7002627" y="1909994"/>
                  <a:pt x="7004341" y="1910265"/>
                </a:cubicBezTo>
                <a:cubicBezTo>
                  <a:pt x="7003975" y="1914884"/>
                  <a:pt x="7000873" y="1930292"/>
                  <a:pt x="7001248" y="1935584"/>
                </a:cubicBezTo>
                <a:lnTo>
                  <a:pt x="7006599" y="1942021"/>
                </a:lnTo>
                <a:lnTo>
                  <a:pt x="6985020" y="1967551"/>
                </a:lnTo>
                <a:lnTo>
                  <a:pt x="6949577" y="2024270"/>
                </a:lnTo>
                <a:lnTo>
                  <a:pt x="6942508" y="2107942"/>
                </a:lnTo>
                <a:cubicBezTo>
                  <a:pt x="6912270" y="2138038"/>
                  <a:pt x="6933395" y="2159228"/>
                  <a:pt x="6933336" y="2193455"/>
                </a:cubicBezTo>
                <a:cubicBezTo>
                  <a:pt x="6924282" y="2220953"/>
                  <a:pt x="6933361" y="2224200"/>
                  <a:pt x="6927972" y="2260088"/>
                </a:cubicBezTo>
                <a:cubicBezTo>
                  <a:pt x="6923728" y="2275916"/>
                  <a:pt x="6917037" y="2285645"/>
                  <a:pt x="6909058" y="2296008"/>
                </a:cubicBezTo>
                <a:lnTo>
                  <a:pt x="6901810" y="2305564"/>
                </a:lnTo>
                <a:lnTo>
                  <a:pt x="6904482" y="2320214"/>
                </a:lnTo>
                <a:cubicBezTo>
                  <a:pt x="6902155" y="2355906"/>
                  <a:pt x="6895137" y="2394678"/>
                  <a:pt x="6891885" y="2417011"/>
                </a:cubicBezTo>
                <a:cubicBezTo>
                  <a:pt x="6880976" y="2426377"/>
                  <a:pt x="6897848" y="2456509"/>
                  <a:pt x="6884970" y="2454207"/>
                </a:cubicBezTo>
                <a:cubicBezTo>
                  <a:pt x="6890753" y="2464947"/>
                  <a:pt x="6887930" y="2476105"/>
                  <a:pt x="6882954" y="2487203"/>
                </a:cubicBezTo>
                <a:lnTo>
                  <a:pt x="6871484" y="2512282"/>
                </a:lnTo>
                <a:lnTo>
                  <a:pt x="6872496" y="2514318"/>
                </a:lnTo>
                <a:lnTo>
                  <a:pt x="6898111" y="2574334"/>
                </a:lnTo>
                <a:lnTo>
                  <a:pt x="6897017" y="2579877"/>
                </a:lnTo>
                <a:cubicBezTo>
                  <a:pt x="6896861" y="2585644"/>
                  <a:pt x="6897245" y="2603388"/>
                  <a:pt x="6897171" y="2608928"/>
                </a:cubicBezTo>
                <a:cubicBezTo>
                  <a:pt x="6896975" y="2610322"/>
                  <a:pt x="6896780" y="2611717"/>
                  <a:pt x="6896584" y="2613111"/>
                </a:cubicBezTo>
                <a:lnTo>
                  <a:pt x="6888164" y="2621996"/>
                </a:lnTo>
                <a:lnTo>
                  <a:pt x="6890652" y="2634265"/>
                </a:lnTo>
                <a:lnTo>
                  <a:pt x="6882034" y="2647237"/>
                </a:lnTo>
                <a:cubicBezTo>
                  <a:pt x="6884287" y="2648158"/>
                  <a:pt x="6886365" y="2649356"/>
                  <a:pt x="6888195" y="2650786"/>
                </a:cubicBezTo>
                <a:lnTo>
                  <a:pt x="6894052" y="2661993"/>
                </a:lnTo>
                <a:lnTo>
                  <a:pt x="6885953" y="2670949"/>
                </a:lnTo>
                <a:cubicBezTo>
                  <a:pt x="6898507" y="2672007"/>
                  <a:pt x="6883930" y="2681695"/>
                  <a:pt x="6880156" y="2690255"/>
                </a:cubicBezTo>
                <a:lnTo>
                  <a:pt x="6881009" y="2695683"/>
                </a:lnTo>
                <a:lnTo>
                  <a:pt x="6870001" y="2713964"/>
                </a:lnTo>
                <a:lnTo>
                  <a:pt x="6864441" y="2730175"/>
                </a:lnTo>
                <a:lnTo>
                  <a:pt x="6875107" y="2763497"/>
                </a:lnTo>
                <a:lnTo>
                  <a:pt x="6837349" y="3051539"/>
                </a:lnTo>
                <a:lnTo>
                  <a:pt x="6835698" y="3060333"/>
                </a:lnTo>
                <a:lnTo>
                  <a:pt x="6837785" y="3065434"/>
                </a:lnTo>
                <a:lnTo>
                  <a:pt x="6834476" y="3066836"/>
                </a:lnTo>
                <a:lnTo>
                  <a:pt x="6831096" y="3084834"/>
                </a:lnTo>
                <a:cubicBezTo>
                  <a:pt x="6831166" y="3088976"/>
                  <a:pt x="6831235" y="3093117"/>
                  <a:pt x="6831305" y="3097259"/>
                </a:cubicBezTo>
                <a:lnTo>
                  <a:pt x="6828050" y="3101053"/>
                </a:lnTo>
                <a:lnTo>
                  <a:pt x="6827093" y="3106151"/>
                </a:lnTo>
                <a:lnTo>
                  <a:pt x="6833251" y="3116747"/>
                </a:lnTo>
                <a:cubicBezTo>
                  <a:pt x="6834765" y="3127646"/>
                  <a:pt x="6821739" y="3134084"/>
                  <a:pt x="6825921" y="3151828"/>
                </a:cubicBezTo>
                <a:cubicBezTo>
                  <a:pt x="6833244" y="3163902"/>
                  <a:pt x="6834336" y="3171780"/>
                  <a:pt x="6825863" y="3180546"/>
                </a:cubicBezTo>
                <a:cubicBezTo>
                  <a:pt x="6861566" y="3236545"/>
                  <a:pt x="6826703" y="3210316"/>
                  <a:pt x="6839691" y="3258677"/>
                </a:cubicBezTo>
                <a:lnTo>
                  <a:pt x="6840898" y="3262610"/>
                </a:lnTo>
                <a:lnTo>
                  <a:pt x="6834652" y="3277179"/>
                </a:lnTo>
                <a:lnTo>
                  <a:pt x="6832324" y="3278130"/>
                </a:lnTo>
                <a:lnTo>
                  <a:pt x="6849750" y="3325671"/>
                </a:lnTo>
                <a:lnTo>
                  <a:pt x="6847551" y="3332072"/>
                </a:lnTo>
                <a:lnTo>
                  <a:pt x="6864685" y="3362948"/>
                </a:lnTo>
                <a:lnTo>
                  <a:pt x="6870457" y="3378959"/>
                </a:lnTo>
                <a:lnTo>
                  <a:pt x="6883738" y="3407057"/>
                </a:lnTo>
                <a:lnTo>
                  <a:pt x="6881948" y="3409825"/>
                </a:lnTo>
                <a:lnTo>
                  <a:pt x="6885647" y="3415218"/>
                </a:lnTo>
                <a:lnTo>
                  <a:pt x="6883908" y="3419880"/>
                </a:lnTo>
                <a:lnTo>
                  <a:pt x="6885903" y="3424545"/>
                </a:lnTo>
                <a:cubicBezTo>
                  <a:pt x="6886517" y="3433967"/>
                  <a:pt x="6886474" y="3466028"/>
                  <a:pt x="6887603" y="3476412"/>
                </a:cubicBezTo>
                <a:lnTo>
                  <a:pt x="6892664" y="3486850"/>
                </a:lnTo>
                <a:lnTo>
                  <a:pt x="6886319" y="3496391"/>
                </a:lnTo>
                <a:lnTo>
                  <a:pt x="6893119" y="3531201"/>
                </a:lnTo>
                <a:lnTo>
                  <a:pt x="6902876" y="3542019"/>
                </a:lnTo>
                <a:lnTo>
                  <a:pt x="6910520" y="3552249"/>
                </a:lnTo>
                <a:cubicBezTo>
                  <a:pt x="6910641" y="3552725"/>
                  <a:pt x="6910761" y="3553202"/>
                  <a:pt x="6910882" y="3553678"/>
                </a:cubicBezTo>
                <a:lnTo>
                  <a:pt x="6914489" y="3568021"/>
                </a:lnTo>
                <a:lnTo>
                  <a:pt x="6914914" y="3569719"/>
                </a:lnTo>
                <a:lnTo>
                  <a:pt x="6912342" y="3586412"/>
                </a:lnTo>
                <a:lnTo>
                  <a:pt x="6915338" y="3597336"/>
                </a:lnTo>
                <a:lnTo>
                  <a:pt x="6907234" y="3606007"/>
                </a:lnTo>
                <a:cubicBezTo>
                  <a:pt x="6907242" y="3617747"/>
                  <a:pt x="6907253" y="3629488"/>
                  <a:pt x="6907261" y="3641228"/>
                </a:cubicBezTo>
                <a:lnTo>
                  <a:pt x="6914828" y="3653088"/>
                </a:lnTo>
                <a:lnTo>
                  <a:pt x="6920416" y="3664114"/>
                </a:lnTo>
                <a:cubicBezTo>
                  <a:pt x="6920443" y="3664599"/>
                  <a:pt x="6920471" y="3665084"/>
                  <a:pt x="6920498" y="3665569"/>
                </a:cubicBezTo>
                <a:cubicBezTo>
                  <a:pt x="6920895" y="3672776"/>
                  <a:pt x="6919946" y="3688591"/>
                  <a:pt x="6922809" y="3707357"/>
                </a:cubicBezTo>
                <a:cubicBezTo>
                  <a:pt x="6923485" y="3724716"/>
                  <a:pt x="6941058" y="3760234"/>
                  <a:pt x="6937676" y="3778166"/>
                </a:cubicBezTo>
                <a:cubicBezTo>
                  <a:pt x="6964607" y="3845122"/>
                  <a:pt x="6948407" y="3821305"/>
                  <a:pt x="6958359" y="3878222"/>
                </a:cubicBezTo>
                <a:cubicBezTo>
                  <a:pt x="6984499" y="3905047"/>
                  <a:pt x="6948397" y="4015047"/>
                  <a:pt x="6953118" y="4048117"/>
                </a:cubicBezTo>
                <a:cubicBezTo>
                  <a:pt x="6904784" y="4192084"/>
                  <a:pt x="6919242" y="4158987"/>
                  <a:pt x="6913020" y="4219510"/>
                </a:cubicBezTo>
                <a:cubicBezTo>
                  <a:pt x="6927533" y="4280033"/>
                  <a:pt x="6888360" y="4345686"/>
                  <a:pt x="6915792" y="4411258"/>
                </a:cubicBezTo>
                <a:cubicBezTo>
                  <a:pt x="6913610" y="4437329"/>
                  <a:pt x="6906858" y="4473140"/>
                  <a:pt x="6907579" y="4488531"/>
                </a:cubicBezTo>
                <a:cubicBezTo>
                  <a:pt x="6907403" y="4505410"/>
                  <a:pt x="6907228" y="4522289"/>
                  <a:pt x="6907052" y="4539168"/>
                </a:cubicBezTo>
                <a:cubicBezTo>
                  <a:pt x="6895094" y="4567830"/>
                  <a:pt x="6887285" y="4588197"/>
                  <a:pt x="6891916" y="4625153"/>
                </a:cubicBezTo>
                <a:cubicBezTo>
                  <a:pt x="6900413" y="4662889"/>
                  <a:pt x="6888879" y="4679357"/>
                  <a:pt x="6882094" y="4733115"/>
                </a:cubicBezTo>
                <a:cubicBezTo>
                  <a:pt x="6891667" y="4752352"/>
                  <a:pt x="6878350" y="4832308"/>
                  <a:pt x="6860189" y="4844323"/>
                </a:cubicBezTo>
                <a:cubicBezTo>
                  <a:pt x="6856424" y="4857054"/>
                  <a:pt x="6863174" y="4871554"/>
                  <a:pt x="6843618" y="4877992"/>
                </a:cubicBezTo>
                <a:cubicBezTo>
                  <a:pt x="6820131" y="4888353"/>
                  <a:pt x="6857398" y="4931200"/>
                  <a:pt x="6829393" y="4925805"/>
                </a:cubicBezTo>
                <a:cubicBezTo>
                  <a:pt x="6854944" y="4956261"/>
                  <a:pt x="6805820" y="4982633"/>
                  <a:pt x="6794017" y="5009272"/>
                </a:cubicBezTo>
                <a:cubicBezTo>
                  <a:pt x="6796239" y="5034036"/>
                  <a:pt x="6791355" y="5053859"/>
                  <a:pt x="6786085" y="5111369"/>
                </a:cubicBezTo>
                <a:cubicBezTo>
                  <a:pt x="6796204" y="5141336"/>
                  <a:pt x="6760393" y="5161742"/>
                  <a:pt x="6799321" y="5210876"/>
                </a:cubicBezTo>
                <a:cubicBezTo>
                  <a:pt x="6795435" y="5212581"/>
                  <a:pt x="6800034" y="5227501"/>
                  <a:pt x="6803597" y="5269726"/>
                </a:cubicBezTo>
                <a:cubicBezTo>
                  <a:pt x="6807162" y="5311951"/>
                  <a:pt x="6813370" y="5400671"/>
                  <a:pt x="6820713" y="5464225"/>
                </a:cubicBezTo>
                <a:cubicBezTo>
                  <a:pt x="6824745" y="5536542"/>
                  <a:pt x="6813205" y="5517959"/>
                  <a:pt x="6824380" y="5594585"/>
                </a:cubicBezTo>
                <a:cubicBezTo>
                  <a:pt x="6822888" y="5619318"/>
                  <a:pt x="6797022" y="5647975"/>
                  <a:pt x="6806680" y="5667896"/>
                </a:cubicBezTo>
                <a:cubicBezTo>
                  <a:pt x="6799814" y="5696311"/>
                  <a:pt x="6798559" y="5738356"/>
                  <a:pt x="6791486" y="5769225"/>
                </a:cubicBezTo>
                <a:cubicBezTo>
                  <a:pt x="6791906" y="5787258"/>
                  <a:pt x="6792324" y="5805291"/>
                  <a:pt x="6792745" y="5823324"/>
                </a:cubicBezTo>
                <a:cubicBezTo>
                  <a:pt x="6789102" y="5853058"/>
                  <a:pt x="6788588" y="5838948"/>
                  <a:pt x="6789109" y="5862699"/>
                </a:cubicBezTo>
                <a:lnTo>
                  <a:pt x="6793675" y="5906467"/>
                </a:lnTo>
                <a:lnTo>
                  <a:pt x="6814548" y="5939847"/>
                </a:lnTo>
                <a:cubicBezTo>
                  <a:pt x="6821828" y="5955713"/>
                  <a:pt x="6797711" y="5940131"/>
                  <a:pt x="6809795" y="5973994"/>
                </a:cubicBezTo>
                <a:cubicBezTo>
                  <a:pt x="6784167" y="5997051"/>
                  <a:pt x="6806424" y="6032039"/>
                  <a:pt x="6810756" y="6089693"/>
                </a:cubicBezTo>
                <a:lnTo>
                  <a:pt x="6814601" y="6224938"/>
                </a:lnTo>
                <a:cubicBezTo>
                  <a:pt x="6811422" y="6270972"/>
                  <a:pt x="6831942" y="6317522"/>
                  <a:pt x="6840137" y="6370251"/>
                </a:cubicBezTo>
                <a:cubicBezTo>
                  <a:pt x="6848333" y="6422980"/>
                  <a:pt x="6862918" y="6490855"/>
                  <a:pt x="6863777" y="6541313"/>
                </a:cubicBezTo>
                <a:cubicBezTo>
                  <a:pt x="6862878" y="6576319"/>
                  <a:pt x="6854892" y="6591883"/>
                  <a:pt x="6868355" y="6640957"/>
                </a:cubicBezTo>
                <a:cubicBezTo>
                  <a:pt x="6880485" y="6669536"/>
                  <a:pt x="6875256" y="6675394"/>
                  <a:pt x="6881422" y="6705297"/>
                </a:cubicBezTo>
                <a:cubicBezTo>
                  <a:pt x="6880347" y="6727133"/>
                  <a:pt x="6890881" y="6732087"/>
                  <a:pt x="6894105" y="6759582"/>
                </a:cubicBezTo>
                <a:cubicBezTo>
                  <a:pt x="6878594" y="6796071"/>
                  <a:pt x="6874636" y="6769544"/>
                  <a:pt x="6892152" y="6817746"/>
                </a:cubicBezTo>
                <a:cubicBezTo>
                  <a:pt x="6883936" y="6828354"/>
                  <a:pt x="6887505" y="6836369"/>
                  <a:pt x="6895302" y="6843646"/>
                </a:cubicBezTo>
                <a:lnTo>
                  <a:pt x="6914368" y="6857998"/>
                </a:lnTo>
                <a:lnTo>
                  <a:pt x="7549620" y="6857998"/>
                </a:lnTo>
                <a:lnTo>
                  <a:pt x="7918980" y="6857998"/>
                </a:lnTo>
                <a:lnTo>
                  <a:pt x="7918980" y="6858000"/>
                </a:lnTo>
                <a:lnTo>
                  <a:pt x="7549620" y="6858000"/>
                </a:lnTo>
                <a:lnTo>
                  <a:pt x="6658851" y="6858000"/>
                </a:lnTo>
                <a:lnTo>
                  <a:pt x="2092387" y="6858000"/>
                </a:lnTo>
                <a:lnTo>
                  <a:pt x="1822980" y="6858000"/>
                </a:lnTo>
                <a:lnTo>
                  <a:pt x="727500" y="6858000"/>
                </a:lnTo>
                <a:lnTo>
                  <a:pt x="50445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22F2DB6-40C8-44A3-8095-6E50B8945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406" y="230791"/>
            <a:ext cx="5243295" cy="1330840"/>
          </a:xfrm>
        </p:spPr>
        <p:txBody>
          <a:bodyPr>
            <a:normAutofit/>
          </a:bodyPr>
          <a:lstStyle/>
          <a:p>
            <a:pPr algn="ctr"/>
            <a:r>
              <a:rPr lang="ar-SA" sz="5400" b="1" dirty="0">
                <a:solidFill>
                  <a:schemeClr val="accent1"/>
                </a:solidFill>
              </a:rPr>
              <a:t>إجمال الدرس</a:t>
            </a:r>
            <a:endParaRPr lang="he-IL" sz="5400" b="1" dirty="0">
              <a:solidFill>
                <a:schemeClr val="accent1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8D97C4E-0D36-CCA9-3147-9D5191219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83" y="1792422"/>
            <a:ext cx="6081945" cy="4887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400" dirty="0"/>
              <a:t>تتم في الأمعاء الدقيقة إتمام التحليل النشويات, البروتينات والدهنيات الى وحداتها الأساسيّة وامتصاص نواتج التحليل الى الدم.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400" dirty="0"/>
              <a:t>طول الأمعاء </a:t>
            </a:r>
            <a:r>
              <a:rPr lang="ar-SA" sz="2400" dirty="0" err="1"/>
              <a:t>وثنياتها</a:t>
            </a:r>
            <a:r>
              <a:rPr lang="ar-SA" sz="2400" dirty="0"/>
              <a:t> كثيرة والتي تحوي أوعية دموية تزيد من مساحة سطحها ومن نجاعة التحليل </a:t>
            </a:r>
            <a:r>
              <a:rPr lang="ar-SA" sz="2400" dirty="0" err="1"/>
              <a:t>والإمتصاص</a:t>
            </a:r>
            <a:r>
              <a:rPr lang="ar-SA" sz="2400" dirty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400" dirty="0"/>
              <a:t>تنتقل نواتج الهضم عن طريق الدم الى الكبد أولا, تخزن قسم من المواد ومن ثم تنتقل بقيّة المواد من الدم الى أنحاء الجسم. </a:t>
            </a:r>
            <a:endParaRPr lang="he-IL" sz="2400" dirty="0"/>
          </a:p>
        </p:txBody>
      </p:sp>
      <p:pic>
        <p:nvPicPr>
          <p:cNvPr id="4" name="מציין מיקום תוכן 4" descr="אישה מלובשת חליפה">
            <a:extLst>
              <a:ext uri="{FF2B5EF4-FFF2-40B4-BE49-F238E27FC236}">
                <a16:creationId xmlns:a16="http://schemas.microsoft.com/office/drawing/2014/main" id="{DDAC3E4C-D0EC-DA5F-45CB-AF222B605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325405" y="770925"/>
            <a:ext cx="2551300" cy="5316146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5B1C0F75-E7F7-4B02-A77F-5EABD7CBD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4090" y="6128733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דיו 4">
                <a:extLst>
                  <a:ext uri="{FF2B5EF4-FFF2-40B4-BE49-F238E27FC236}">
                    <a16:creationId xmlns:a16="http://schemas.microsoft.com/office/drawing/2014/main" id="{DAECED7E-CCE9-59D2-3BA9-9D5CBAB3563D}"/>
                  </a:ext>
                </a:extLst>
              </p14:cNvPr>
              <p14:cNvContentPartPr/>
              <p14:nvPr/>
            </p14:nvContentPartPr>
            <p14:xfrm>
              <a:off x="9934333" y="1447541"/>
              <a:ext cx="48600" cy="15840"/>
            </p14:xfrm>
          </p:contentPart>
        </mc:Choice>
        <mc:Fallback xmlns="">
          <p:pic>
            <p:nvPicPr>
              <p:cNvPr id="5" name="דיו 4">
                <a:extLst>
                  <a:ext uri="{FF2B5EF4-FFF2-40B4-BE49-F238E27FC236}">
                    <a16:creationId xmlns:a16="http://schemas.microsoft.com/office/drawing/2014/main" id="{DAECED7E-CCE9-59D2-3BA9-9D5CBAB356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25333" y="1438541"/>
                <a:ext cx="662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דיו 33">
                <a:extLst>
                  <a:ext uri="{FF2B5EF4-FFF2-40B4-BE49-F238E27FC236}">
                    <a16:creationId xmlns:a16="http://schemas.microsoft.com/office/drawing/2014/main" id="{E29A6B4B-7456-5A48-31EC-E243328924CA}"/>
                  </a:ext>
                </a:extLst>
              </p14:cNvPr>
              <p14:cNvContentPartPr/>
              <p14:nvPr/>
            </p14:nvContentPartPr>
            <p14:xfrm>
              <a:off x="9887893" y="1965581"/>
              <a:ext cx="369720" cy="1254600"/>
            </p14:xfrm>
          </p:contentPart>
        </mc:Choice>
        <mc:Fallback xmlns="">
          <p:pic>
            <p:nvPicPr>
              <p:cNvPr id="34" name="דיו 33">
                <a:extLst>
                  <a:ext uri="{FF2B5EF4-FFF2-40B4-BE49-F238E27FC236}">
                    <a16:creationId xmlns:a16="http://schemas.microsoft.com/office/drawing/2014/main" id="{E29A6B4B-7456-5A48-31EC-E24332892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25253" y="1902941"/>
                <a:ext cx="495360" cy="13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" name="דיו 51">
                <a:extLst>
                  <a:ext uri="{FF2B5EF4-FFF2-40B4-BE49-F238E27FC236}">
                    <a16:creationId xmlns:a16="http://schemas.microsoft.com/office/drawing/2014/main" id="{0D8E1037-FF7A-5B1A-2417-9632316A4CE5}"/>
                  </a:ext>
                </a:extLst>
              </p14:cNvPr>
              <p14:cNvContentPartPr/>
              <p14:nvPr/>
            </p14:nvContentPartPr>
            <p14:xfrm>
              <a:off x="9689533" y="3358061"/>
              <a:ext cx="826920" cy="982080"/>
            </p14:xfrm>
          </p:contentPart>
        </mc:Choice>
        <mc:Fallback xmlns="">
          <p:pic>
            <p:nvPicPr>
              <p:cNvPr id="52" name="דיו 51">
                <a:extLst>
                  <a:ext uri="{FF2B5EF4-FFF2-40B4-BE49-F238E27FC236}">
                    <a16:creationId xmlns:a16="http://schemas.microsoft.com/office/drawing/2014/main" id="{0D8E1037-FF7A-5B1A-2417-9632316A4C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26893" y="3295421"/>
                <a:ext cx="952560" cy="11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קבוצה 63">
            <a:extLst>
              <a:ext uri="{FF2B5EF4-FFF2-40B4-BE49-F238E27FC236}">
                <a16:creationId xmlns:a16="http://schemas.microsoft.com/office/drawing/2014/main" id="{6783103D-C3CC-18D1-8F3B-D84AC236C822}"/>
              </a:ext>
            </a:extLst>
          </p:cNvPr>
          <p:cNvGrpSpPr/>
          <p:nvPr/>
        </p:nvGrpSpPr>
        <p:grpSpPr>
          <a:xfrm>
            <a:off x="8629333" y="1792421"/>
            <a:ext cx="2099160" cy="1727640"/>
            <a:chOff x="8629333" y="1792421"/>
            <a:chExt cx="2099160" cy="172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דיו 25">
                  <a:extLst>
                    <a:ext uri="{FF2B5EF4-FFF2-40B4-BE49-F238E27FC236}">
                      <a16:creationId xmlns:a16="http://schemas.microsoft.com/office/drawing/2014/main" id="{12773B52-6D44-5AB6-D3CB-E910C6C1D7A0}"/>
                    </a:ext>
                  </a:extLst>
                </p14:cNvPr>
                <p14:cNvContentPartPr/>
                <p14:nvPr/>
              </p14:nvContentPartPr>
              <p14:xfrm>
                <a:off x="10101373" y="2837141"/>
                <a:ext cx="378000" cy="382320"/>
              </p14:xfrm>
            </p:contentPart>
          </mc:Choice>
          <mc:Fallback xmlns="">
            <p:pic>
              <p:nvPicPr>
                <p:cNvPr id="26" name="דיו 25">
                  <a:extLst>
                    <a:ext uri="{FF2B5EF4-FFF2-40B4-BE49-F238E27FC236}">
                      <a16:creationId xmlns:a16="http://schemas.microsoft.com/office/drawing/2014/main" id="{12773B52-6D44-5AB6-D3CB-E910C6C1D7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38373" y="2774141"/>
                  <a:ext cx="50364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דיו 26">
                  <a:extLst>
                    <a:ext uri="{FF2B5EF4-FFF2-40B4-BE49-F238E27FC236}">
                      <a16:creationId xmlns:a16="http://schemas.microsoft.com/office/drawing/2014/main" id="{28FF175E-0E86-118D-076D-226F2C86F4D5}"/>
                    </a:ext>
                  </a:extLst>
                </p14:cNvPr>
                <p14:cNvContentPartPr/>
                <p14:nvPr/>
              </p14:nvContentPartPr>
              <p14:xfrm>
                <a:off x="10176973" y="3203261"/>
                <a:ext cx="135000" cy="43200"/>
              </p14:xfrm>
            </p:contentPart>
          </mc:Choice>
          <mc:Fallback xmlns="">
            <p:pic>
              <p:nvPicPr>
                <p:cNvPr id="27" name="דיו 26">
                  <a:extLst>
                    <a:ext uri="{FF2B5EF4-FFF2-40B4-BE49-F238E27FC236}">
                      <a16:creationId xmlns:a16="http://schemas.microsoft.com/office/drawing/2014/main" id="{28FF175E-0E86-118D-076D-226F2C86F4D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114333" y="3140621"/>
                  <a:ext cx="260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דיו 27">
                  <a:extLst>
                    <a:ext uri="{FF2B5EF4-FFF2-40B4-BE49-F238E27FC236}">
                      <a16:creationId xmlns:a16="http://schemas.microsoft.com/office/drawing/2014/main" id="{92D65509-1A73-C412-BF54-AAF34991485C}"/>
                    </a:ext>
                  </a:extLst>
                </p14:cNvPr>
                <p14:cNvContentPartPr/>
                <p14:nvPr/>
              </p14:nvContentPartPr>
              <p14:xfrm>
                <a:off x="10108933" y="3207941"/>
                <a:ext cx="140400" cy="43920"/>
              </p14:xfrm>
            </p:contentPart>
          </mc:Choice>
          <mc:Fallback xmlns="">
            <p:pic>
              <p:nvPicPr>
                <p:cNvPr id="28" name="דיו 27">
                  <a:extLst>
                    <a:ext uri="{FF2B5EF4-FFF2-40B4-BE49-F238E27FC236}">
                      <a16:creationId xmlns:a16="http://schemas.microsoft.com/office/drawing/2014/main" id="{92D65509-1A73-C412-BF54-AAF3499148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46293" y="3144941"/>
                  <a:ext cx="266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" name="דיו 30">
                  <a:extLst>
                    <a:ext uri="{FF2B5EF4-FFF2-40B4-BE49-F238E27FC236}">
                      <a16:creationId xmlns:a16="http://schemas.microsoft.com/office/drawing/2014/main" id="{92A05785-C018-325E-84BE-6E99361B36AE}"/>
                    </a:ext>
                  </a:extLst>
                </p14:cNvPr>
                <p14:cNvContentPartPr/>
                <p14:nvPr/>
              </p14:nvContentPartPr>
              <p14:xfrm>
                <a:off x="9864853" y="2071421"/>
                <a:ext cx="474480" cy="1161720"/>
              </p14:xfrm>
            </p:contentPart>
          </mc:Choice>
          <mc:Fallback xmlns="">
            <p:pic>
              <p:nvPicPr>
                <p:cNvPr id="31" name="דיו 30">
                  <a:extLst>
                    <a:ext uri="{FF2B5EF4-FFF2-40B4-BE49-F238E27FC236}">
                      <a16:creationId xmlns:a16="http://schemas.microsoft.com/office/drawing/2014/main" id="{92A05785-C018-325E-84BE-6E99361B36A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802213" y="2008421"/>
                  <a:ext cx="600120" cy="12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" name="דיו 31">
                  <a:extLst>
                    <a:ext uri="{FF2B5EF4-FFF2-40B4-BE49-F238E27FC236}">
                      <a16:creationId xmlns:a16="http://schemas.microsoft.com/office/drawing/2014/main" id="{F01A474F-99FF-D5BF-6C9F-73EC3CC3841A}"/>
                    </a:ext>
                  </a:extLst>
                </p14:cNvPr>
                <p14:cNvContentPartPr/>
                <p14:nvPr/>
              </p14:nvContentPartPr>
              <p14:xfrm>
                <a:off x="10280653" y="1792421"/>
                <a:ext cx="93240" cy="203400"/>
              </p14:xfrm>
            </p:contentPart>
          </mc:Choice>
          <mc:Fallback xmlns="">
            <p:pic>
              <p:nvPicPr>
                <p:cNvPr id="32" name="דיו 31">
                  <a:extLst>
                    <a:ext uri="{FF2B5EF4-FFF2-40B4-BE49-F238E27FC236}">
                      <a16:creationId xmlns:a16="http://schemas.microsoft.com/office/drawing/2014/main" id="{F01A474F-99FF-D5BF-6C9F-73EC3CC3841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218013" y="1729421"/>
                  <a:ext cx="2188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דיו 34">
                  <a:extLst>
                    <a:ext uri="{FF2B5EF4-FFF2-40B4-BE49-F238E27FC236}">
                      <a16:creationId xmlns:a16="http://schemas.microsoft.com/office/drawing/2014/main" id="{9C25993B-73E3-AAB1-35F1-50FFEAF463A8}"/>
                    </a:ext>
                  </a:extLst>
                </p14:cNvPr>
                <p14:cNvContentPartPr/>
                <p14:nvPr/>
              </p14:nvContentPartPr>
              <p14:xfrm>
                <a:off x="10409893" y="1931381"/>
                <a:ext cx="318600" cy="1460520"/>
              </p14:xfrm>
            </p:contentPart>
          </mc:Choice>
          <mc:Fallback xmlns="">
            <p:pic>
              <p:nvPicPr>
                <p:cNvPr id="35" name="דיו 34">
                  <a:extLst>
                    <a:ext uri="{FF2B5EF4-FFF2-40B4-BE49-F238E27FC236}">
                      <a16:creationId xmlns:a16="http://schemas.microsoft.com/office/drawing/2014/main" id="{9C25993B-73E3-AAB1-35F1-50FFEAF463A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346893" y="1868381"/>
                  <a:ext cx="444240" cy="15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דיו 37">
                  <a:extLst>
                    <a:ext uri="{FF2B5EF4-FFF2-40B4-BE49-F238E27FC236}">
                      <a16:creationId xmlns:a16="http://schemas.microsoft.com/office/drawing/2014/main" id="{EA55044E-418B-15F9-3B81-C23E685C7669}"/>
                    </a:ext>
                  </a:extLst>
                </p14:cNvPr>
                <p14:cNvContentPartPr/>
                <p14:nvPr/>
              </p14:nvContentPartPr>
              <p14:xfrm>
                <a:off x="10297933" y="2441501"/>
                <a:ext cx="126720" cy="472320"/>
              </p14:xfrm>
            </p:contentPart>
          </mc:Choice>
          <mc:Fallback xmlns="">
            <p:pic>
              <p:nvPicPr>
                <p:cNvPr id="38" name="דיו 37">
                  <a:extLst>
                    <a:ext uri="{FF2B5EF4-FFF2-40B4-BE49-F238E27FC236}">
                      <a16:creationId xmlns:a16="http://schemas.microsoft.com/office/drawing/2014/main" id="{EA55044E-418B-15F9-3B81-C23E685C766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35293" y="2378501"/>
                  <a:ext cx="25236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דיו 38">
                  <a:extLst>
                    <a:ext uri="{FF2B5EF4-FFF2-40B4-BE49-F238E27FC236}">
                      <a16:creationId xmlns:a16="http://schemas.microsoft.com/office/drawing/2014/main" id="{60E0D246-6FC1-2ED5-9DFE-18B1ED8FB62A}"/>
                    </a:ext>
                  </a:extLst>
                </p14:cNvPr>
                <p14:cNvContentPartPr/>
                <p14:nvPr/>
              </p14:nvContentPartPr>
              <p14:xfrm>
                <a:off x="10276333" y="2218301"/>
                <a:ext cx="360" cy="46440"/>
              </p14:xfrm>
            </p:contentPart>
          </mc:Choice>
          <mc:Fallback xmlns="">
            <p:pic>
              <p:nvPicPr>
                <p:cNvPr id="39" name="דיו 38">
                  <a:extLst>
                    <a:ext uri="{FF2B5EF4-FFF2-40B4-BE49-F238E27FC236}">
                      <a16:creationId xmlns:a16="http://schemas.microsoft.com/office/drawing/2014/main" id="{60E0D246-6FC1-2ED5-9DFE-18B1ED8FB62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13333" y="2155661"/>
                  <a:ext cx="126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9" name="דיו 48">
                  <a:extLst>
                    <a:ext uri="{FF2B5EF4-FFF2-40B4-BE49-F238E27FC236}">
                      <a16:creationId xmlns:a16="http://schemas.microsoft.com/office/drawing/2014/main" id="{2591D0FF-F4DF-0671-4A70-0F968D34390B}"/>
                    </a:ext>
                  </a:extLst>
                </p14:cNvPr>
                <p14:cNvContentPartPr/>
                <p14:nvPr/>
              </p14:nvContentPartPr>
              <p14:xfrm>
                <a:off x="10465333" y="3431501"/>
                <a:ext cx="5040" cy="76320"/>
              </p14:xfrm>
            </p:contentPart>
          </mc:Choice>
          <mc:Fallback xmlns="">
            <p:pic>
              <p:nvPicPr>
                <p:cNvPr id="49" name="דיו 48">
                  <a:extLst>
                    <a:ext uri="{FF2B5EF4-FFF2-40B4-BE49-F238E27FC236}">
                      <a16:creationId xmlns:a16="http://schemas.microsoft.com/office/drawing/2014/main" id="{2591D0FF-F4DF-0671-4A70-0F968D3439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02693" y="3368861"/>
                  <a:ext cx="130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0" name="דיו 49">
                  <a:extLst>
                    <a:ext uri="{FF2B5EF4-FFF2-40B4-BE49-F238E27FC236}">
                      <a16:creationId xmlns:a16="http://schemas.microsoft.com/office/drawing/2014/main" id="{9AB26457-C8FC-F7D4-C7E9-B1F54AA584E3}"/>
                    </a:ext>
                  </a:extLst>
                </p14:cNvPr>
                <p14:cNvContentPartPr/>
                <p14:nvPr/>
              </p14:nvContentPartPr>
              <p14:xfrm>
                <a:off x="10465333" y="3423941"/>
                <a:ext cx="360" cy="68400"/>
              </p14:xfrm>
            </p:contentPart>
          </mc:Choice>
          <mc:Fallback xmlns="">
            <p:pic>
              <p:nvPicPr>
                <p:cNvPr id="50" name="דיו 49">
                  <a:extLst>
                    <a:ext uri="{FF2B5EF4-FFF2-40B4-BE49-F238E27FC236}">
                      <a16:creationId xmlns:a16="http://schemas.microsoft.com/office/drawing/2014/main" id="{9AB26457-C8FC-F7D4-C7E9-B1F54AA584E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402693" y="3361301"/>
                  <a:ext cx="126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1" name="דיו 50">
                  <a:extLst>
                    <a:ext uri="{FF2B5EF4-FFF2-40B4-BE49-F238E27FC236}">
                      <a16:creationId xmlns:a16="http://schemas.microsoft.com/office/drawing/2014/main" id="{4AA269E9-4BA4-0E49-84D3-6BFB3D57CE3E}"/>
                    </a:ext>
                  </a:extLst>
                </p14:cNvPr>
                <p14:cNvContentPartPr/>
                <p14:nvPr/>
              </p14:nvContentPartPr>
              <p14:xfrm>
                <a:off x="10465333" y="3423941"/>
                <a:ext cx="360" cy="35640"/>
              </p14:xfrm>
            </p:contentPart>
          </mc:Choice>
          <mc:Fallback xmlns="">
            <p:pic>
              <p:nvPicPr>
                <p:cNvPr id="51" name="דיו 50">
                  <a:extLst>
                    <a:ext uri="{FF2B5EF4-FFF2-40B4-BE49-F238E27FC236}">
                      <a16:creationId xmlns:a16="http://schemas.microsoft.com/office/drawing/2014/main" id="{4AA269E9-4BA4-0E49-84D3-6BFB3D57CE3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02693" y="3361301"/>
                  <a:ext cx="126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" name="דיו 6">
                  <a:extLst>
                    <a:ext uri="{FF2B5EF4-FFF2-40B4-BE49-F238E27FC236}">
                      <a16:creationId xmlns:a16="http://schemas.microsoft.com/office/drawing/2014/main" id="{F12DD548-BF73-7D84-54CF-700ABA3264AB}"/>
                    </a:ext>
                  </a:extLst>
                </p14:cNvPr>
                <p14:cNvContentPartPr/>
                <p14:nvPr/>
              </p14:nvContentPartPr>
              <p14:xfrm>
                <a:off x="9008413" y="2271941"/>
                <a:ext cx="5040" cy="2520"/>
              </p14:xfrm>
            </p:contentPart>
          </mc:Choice>
          <mc:Fallback xmlns="">
            <p:pic>
              <p:nvPicPr>
                <p:cNvPr id="7" name="דיו 6">
                  <a:extLst>
                    <a:ext uri="{FF2B5EF4-FFF2-40B4-BE49-F238E27FC236}">
                      <a16:creationId xmlns:a16="http://schemas.microsoft.com/office/drawing/2014/main" id="{F12DD548-BF73-7D84-54CF-700ABA3264A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45773" y="2209301"/>
                  <a:ext cx="130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" name="דיו 7">
                  <a:extLst>
                    <a:ext uri="{FF2B5EF4-FFF2-40B4-BE49-F238E27FC236}">
                      <a16:creationId xmlns:a16="http://schemas.microsoft.com/office/drawing/2014/main" id="{A50CDA92-C321-2332-8920-732DCCAD0A37}"/>
                    </a:ext>
                  </a:extLst>
                </p14:cNvPr>
                <p14:cNvContentPartPr/>
                <p14:nvPr/>
              </p14:nvContentPartPr>
              <p14:xfrm>
                <a:off x="8865493" y="2051261"/>
                <a:ext cx="151200" cy="192600"/>
              </p14:xfrm>
            </p:contentPart>
          </mc:Choice>
          <mc:Fallback xmlns="">
            <p:pic>
              <p:nvPicPr>
                <p:cNvPr id="8" name="דיו 7">
                  <a:extLst>
                    <a:ext uri="{FF2B5EF4-FFF2-40B4-BE49-F238E27FC236}">
                      <a16:creationId xmlns:a16="http://schemas.microsoft.com/office/drawing/2014/main" id="{A50CDA92-C321-2332-8920-732DCCAD0A3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02493" y="1988261"/>
                  <a:ext cx="2768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" name="דיו 9">
                  <a:extLst>
                    <a:ext uri="{FF2B5EF4-FFF2-40B4-BE49-F238E27FC236}">
                      <a16:creationId xmlns:a16="http://schemas.microsoft.com/office/drawing/2014/main" id="{02B863B5-100A-9074-2D82-179B4D317FED}"/>
                    </a:ext>
                  </a:extLst>
                </p14:cNvPr>
                <p14:cNvContentPartPr/>
                <p14:nvPr/>
              </p14:nvContentPartPr>
              <p14:xfrm>
                <a:off x="8788453" y="1926341"/>
                <a:ext cx="180000" cy="224280"/>
              </p14:xfrm>
            </p:contentPart>
          </mc:Choice>
          <mc:Fallback xmlns="">
            <p:pic>
              <p:nvPicPr>
                <p:cNvPr id="10" name="דיו 9">
                  <a:extLst>
                    <a:ext uri="{FF2B5EF4-FFF2-40B4-BE49-F238E27FC236}">
                      <a16:creationId xmlns:a16="http://schemas.microsoft.com/office/drawing/2014/main" id="{02B863B5-100A-9074-2D82-179B4D317FE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25453" y="1863341"/>
                  <a:ext cx="3056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2" name="דיו 11">
                  <a:extLst>
                    <a:ext uri="{FF2B5EF4-FFF2-40B4-BE49-F238E27FC236}">
                      <a16:creationId xmlns:a16="http://schemas.microsoft.com/office/drawing/2014/main" id="{85BB496E-AFCC-0DE4-34E4-BAE1C0EBAE0D}"/>
                    </a:ext>
                  </a:extLst>
                </p14:cNvPr>
                <p14:cNvContentPartPr/>
                <p14:nvPr/>
              </p14:nvContentPartPr>
              <p14:xfrm>
                <a:off x="8796733" y="1896461"/>
                <a:ext cx="27720" cy="20160"/>
              </p14:xfrm>
            </p:contentPart>
          </mc:Choice>
          <mc:Fallback xmlns="">
            <p:pic>
              <p:nvPicPr>
                <p:cNvPr id="12" name="דיו 11">
                  <a:extLst>
                    <a:ext uri="{FF2B5EF4-FFF2-40B4-BE49-F238E27FC236}">
                      <a16:creationId xmlns:a16="http://schemas.microsoft.com/office/drawing/2014/main" id="{85BB496E-AFCC-0DE4-34E4-BAE1C0EBAE0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33733" y="1833821"/>
                  <a:ext cx="153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" name="דיו 12">
                  <a:extLst>
                    <a:ext uri="{FF2B5EF4-FFF2-40B4-BE49-F238E27FC236}">
                      <a16:creationId xmlns:a16="http://schemas.microsoft.com/office/drawing/2014/main" id="{15DA5582-456C-2082-56E6-FEB032FFC661}"/>
                    </a:ext>
                  </a:extLst>
                </p14:cNvPr>
                <p14:cNvContentPartPr/>
                <p14:nvPr/>
              </p14:nvContentPartPr>
              <p14:xfrm>
                <a:off x="8764693" y="1891061"/>
                <a:ext cx="27720" cy="35640"/>
              </p14:xfrm>
            </p:contentPart>
          </mc:Choice>
          <mc:Fallback xmlns="">
            <p:pic>
              <p:nvPicPr>
                <p:cNvPr id="13" name="דיו 12">
                  <a:extLst>
                    <a:ext uri="{FF2B5EF4-FFF2-40B4-BE49-F238E27FC236}">
                      <a16:creationId xmlns:a16="http://schemas.microsoft.com/office/drawing/2014/main" id="{15DA5582-456C-2082-56E6-FEB032FFC66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02053" y="1828421"/>
                  <a:ext cx="153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" name="דיו 13">
                  <a:extLst>
                    <a:ext uri="{FF2B5EF4-FFF2-40B4-BE49-F238E27FC236}">
                      <a16:creationId xmlns:a16="http://schemas.microsoft.com/office/drawing/2014/main" id="{01BB3F2E-29DC-36A0-05CA-F3555807D40E}"/>
                    </a:ext>
                  </a:extLst>
                </p14:cNvPr>
                <p14:cNvContentPartPr/>
                <p14:nvPr/>
              </p14:nvContentPartPr>
              <p14:xfrm>
                <a:off x="8742013" y="1819781"/>
                <a:ext cx="45720" cy="58680"/>
              </p14:xfrm>
            </p:contentPart>
          </mc:Choice>
          <mc:Fallback xmlns="">
            <p:pic>
              <p:nvPicPr>
                <p:cNvPr id="14" name="דיו 13">
                  <a:extLst>
                    <a:ext uri="{FF2B5EF4-FFF2-40B4-BE49-F238E27FC236}">
                      <a16:creationId xmlns:a16="http://schemas.microsoft.com/office/drawing/2014/main" id="{01BB3F2E-29DC-36A0-05CA-F3555807D4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79373" y="1757141"/>
                  <a:ext cx="171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" name="דיו 14">
                  <a:extLst>
                    <a:ext uri="{FF2B5EF4-FFF2-40B4-BE49-F238E27FC236}">
                      <a16:creationId xmlns:a16="http://schemas.microsoft.com/office/drawing/2014/main" id="{547243A9-7753-5918-83A5-DE702E2AC2C4}"/>
                    </a:ext>
                  </a:extLst>
                </p14:cNvPr>
                <p14:cNvContentPartPr/>
                <p14:nvPr/>
              </p14:nvContentPartPr>
              <p14:xfrm>
                <a:off x="8629333" y="1823021"/>
                <a:ext cx="149400" cy="159840"/>
              </p14:xfrm>
            </p:contentPart>
          </mc:Choice>
          <mc:Fallback xmlns="">
            <p:pic>
              <p:nvPicPr>
                <p:cNvPr id="15" name="דיו 14">
                  <a:extLst>
                    <a:ext uri="{FF2B5EF4-FFF2-40B4-BE49-F238E27FC236}">
                      <a16:creationId xmlns:a16="http://schemas.microsoft.com/office/drawing/2014/main" id="{547243A9-7753-5918-83A5-DE702E2AC2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66333" y="1760021"/>
                  <a:ext cx="2750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" name="דיו 16">
                  <a:extLst>
                    <a:ext uri="{FF2B5EF4-FFF2-40B4-BE49-F238E27FC236}">
                      <a16:creationId xmlns:a16="http://schemas.microsoft.com/office/drawing/2014/main" id="{C4B64C67-DFE8-825C-34C8-EB9C7B19BD68}"/>
                    </a:ext>
                  </a:extLst>
                </p14:cNvPr>
                <p14:cNvContentPartPr/>
                <p14:nvPr/>
              </p14:nvContentPartPr>
              <p14:xfrm>
                <a:off x="8735173" y="1954781"/>
                <a:ext cx="801000" cy="418680"/>
              </p14:xfrm>
            </p:contentPart>
          </mc:Choice>
          <mc:Fallback xmlns="">
            <p:pic>
              <p:nvPicPr>
                <p:cNvPr id="17" name="דיו 16">
                  <a:extLst>
                    <a:ext uri="{FF2B5EF4-FFF2-40B4-BE49-F238E27FC236}">
                      <a16:creationId xmlns:a16="http://schemas.microsoft.com/office/drawing/2014/main" id="{C4B64C67-DFE8-825C-34C8-EB9C7B19BD6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72533" y="1892141"/>
                  <a:ext cx="92664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9" name="דיו 18">
                  <a:extLst>
                    <a:ext uri="{FF2B5EF4-FFF2-40B4-BE49-F238E27FC236}">
                      <a16:creationId xmlns:a16="http://schemas.microsoft.com/office/drawing/2014/main" id="{FB930C59-87D2-3B88-CA70-7949A4FC6DA3}"/>
                    </a:ext>
                  </a:extLst>
                </p14:cNvPr>
                <p14:cNvContentPartPr/>
                <p14:nvPr/>
              </p14:nvContentPartPr>
              <p14:xfrm>
                <a:off x="9644173" y="1916621"/>
                <a:ext cx="27720" cy="102240"/>
              </p14:xfrm>
            </p:contentPart>
          </mc:Choice>
          <mc:Fallback xmlns="">
            <p:pic>
              <p:nvPicPr>
                <p:cNvPr id="19" name="דיו 18">
                  <a:extLst>
                    <a:ext uri="{FF2B5EF4-FFF2-40B4-BE49-F238E27FC236}">
                      <a16:creationId xmlns:a16="http://schemas.microsoft.com/office/drawing/2014/main" id="{FB930C59-87D2-3B88-CA70-7949A4FC6DA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81533" y="1853621"/>
                  <a:ext cx="1533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1" name="דיו 20">
                  <a:extLst>
                    <a:ext uri="{FF2B5EF4-FFF2-40B4-BE49-F238E27FC236}">
                      <a16:creationId xmlns:a16="http://schemas.microsoft.com/office/drawing/2014/main" id="{9E89EF3F-0FD1-208C-04B4-4E83A0F590D3}"/>
                    </a:ext>
                  </a:extLst>
                </p14:cNvPr>
                <p14:cNvContentPartPr/>
                <p14:nvPr/>
              </p14:nvContentPartPr>
              <p14:xfrm>
                <a:off x="9613933" y="1887821"/>
                <a:ext cx="81360" cy="1101960"/>
              </p14:xfrm>
            </p:contentPart>
          </mc:Choice>
          <mc:Fallback xmlns="">
            <p:pic>
              <p:nvPicPr>
                <p:cNvPr id="21" name="דיו 20">
                  <a:extLst>
                    <a:ext uri="{FF2B5EF4-FFF2-40B4-BE49-F238E27FC236}">
                      <a16:creationId xmlns:a16="http://schemas.microsoft.com/office/drawing/2014/main" id="{9E89EF3F-0FD1-208C-04B4-4E83A0F590D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50933" y="1824821"/>
                  <a:ext cx="207000" cy="12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3" name="דיו 22">
                  <a:extLst>
                    <a:ext uri="{FF2B5EF4-FFF2-40B4-BE49-F238E27FC236}">
                      <a16:creationId xmlns:a16="http://schemas.microsoft.com/office/drawing/2014/main" id="{0019E194-EF48-A9DE-61B0-10C0FDC90A52}"/>
                    </a:ext>
                  </a:extLst>
                </p14:cNvPr>
                <p14:cNvContentPartPr/>
                <p14:nvPr/>
              </p14:nvContentPartPr>
              <p14:xfrm>
                <a:off x="9630493" y="3027941"/>
                <a:ext cx="14040" cy="87120"/>
              </p14:xfrm>
            </p:contentPart>
          </mc:Choice>
          <mc:Fallback xmlns="">
            <p:pic>
              <p:nvPicPr>
                <p:cNvPr id="23" name="דיו 22">
                  <a:extLst>
                    <a:ext uri="{FF2B5EF4-FFF2-40B4-BE49-F238E27FC236}">
                      <a16:creationId xmlns:a16="http://schemas.microsoft.com/office/drawing/2014/main" id="{0019E194-EF48-A9DE-61B0-10C0FDC90A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67853" y="2964941"/>
                  <a:ext cx="139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4" name="דיו 23">
                  <a:extLst>
                    <a:ext uri="{FF2B5EF4-FFF2-40B4-BE49-F238E27FC236}">
                      <a16:creationId xmlns:a16="http://schemas.microsoft.com/office/drawing/2014/main" id="{623C4A1C-FDB8-4CCF-CD87-4F8DD2B5B5D1}"/>
                    </a:ext>
                  </a:extLst>
                </p14:cNvPr>
                <p14:cNvContentPartPr/>
                <p14:nvPr/>
              </p14:nvContentPartPr>
              <p14:xfrm>
                <a:off x="9616813" y="3010301"/>
                <a:ext cx="23040" cy="139680"/>
              </p14:xfrm>
            </p:contentPart>
          </mc:Choice>
          <mc:Fallback xmlns="">
            <p:pic>
              <p:nvPicPr>
                <p:cNvPr id="24" name="דיו 23">
                  <a:extLst>
                    <a:ext uri="{FF2B5EF4-FFF2-40B4-BE49-F238E27FC236}">
                      <a16:creationId xmlns:a16="http://schemas.microsoft.com/office/drawing/2014/main" id="{623C4A1C-FDB8-4CCF-CD87-4F8DD2B5B5D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54173" y="2947301"/>
                  <a:ext cx="148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5" name="דיו 24">
                  <a:extLst>
                    <a:ext uri="{FF2B5EF4-FFF2-40B4-BE49-F238E27FC236}">
                      <a16:creationId xmlns:a16="http://schemas.microsoft.com/office/drawing/2014/main" id="{CCED1F48-7E27-1431-5858-411F6FCF73EC}"/>
                    </a:ext>
                  </a:extLst>
                </p14:cNvPr>
                <p14:cNvContentPartPr/>
                <p14:nvPr/>
              </p14:nvContentPartPr>
              <p14:xfrm>
                <a:off x="9563173" y="3178061"/>
                <a:ext cx="27720" cy="96120"/>
              </p14:xfrm>
            </p:contentPart>
          </mc:Choice>
          <mc:Fallback xmlns="">
            <p:pic>
              <p:nvPicPr>
                <p:cNvPr id="25" name="דיו 24">
                  <a:extLst>
                    <a:ext uri="{FF2B5EF4-FFF2-40B4-BE49-F238E27FC236}">
                      <a16:creationId xmlns:a16="http://schemas.microsoft.com/office/drawing/2014/main" id="{CCED1F48-7E27-1431-5858-411F6FCF73E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00533" y="3115061"/>
                  <a:ext cx="153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דיו 40">
                  <a:extLst>
                    <a:ext uri="{FF2B5EF4-FFF2-40B4-BE49-F238E27FC236}">
                      <a16:creationId xmlns:a16="http://schemas.microsoft.com/office/drawing/2014/main" id="{7D31CCB0-2FCA-0B14-6BCD-5E8B22F9816B}"/>
                    </a:ext>
                  </a:extLst>
                </p14:cNvPr>
                <p14:cNvContentPartPr/>
                <p14:nvPr/>
              </p14:nvContentPartPr>
              <p14:xfrm>
                <a:off x="9698893" y="1827701"/>
                <a:ext cx="63000" cy="69480"/>
              </p14:xfrm>
            </p:contentPart>
          </mc:Choice>
          <mc:Fallback xmlns="">
            <p:pic>
              <p:nvPicPr>
                <p:cNvPr id="41" name="דיו 40">
                  <a:extLst>
                    <a:ext uri="{FF2B5EF4-FFF2-40B4-BE49-F238E27FC236}">
                      <a16:creationId xmlns:a16="http://schemas.microsoft.com/office/drawing/2014/main" id="{7D31CCB0-2FCA-0B14-6BCD-5E8B22F9816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35893" y="1764701"/>
                  <a:ext cx="188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דיו 41">
                  <a:extLst>
                    <a:ext uri="{FF2B5EF4-FFF2-40B4-BE49-F238E27FC236}">
                      <a16:creationId xmlns:a16="http://schemas.microsoft.com/office/drawing/2014/main" id="{D3CA0660-2772-0069-C051-DA15D1325C8D}"/>
                    </a:ext>
                  </a:extLst>
                </p14:cNvPr>
                <p14:cNvContentPartPr/>
                <p14:nvPr/>
              </p14:nvContentPartPr>
              <p14:xfrm>
                <a:off x="9599533" y="1819781"/>
                <a:ext cx="99360" cy="98280"/>
              </p14:xfrm>
            </p:contentPart>
          </mc:Choice>
          <mc:Fallback xmlns="">
            <p:pic>
              <p:nvPicPr>
                <p:cNvPr id="42" name="דיו 41">
                  <a:extLst>
                    <a:ext uri="{FF2B5EF4-FFF2-40B4-BE49-F238E27FC236}">
                      <a16:creationId xmlns:a16="http://schemas.microsoft.com/office/drawing/2014/main" id="{D3CA0660-2772-0069-C051-DA15D1325C8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36893" y="1757141"/>
                  <a:ext cx="225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דיו 42">
                  <a:extLst>
                    <a:ext uri="{FF2B5EF4-FFF2-40B4-BE49-F238E27FC236}">
                      <a16:creationId xmlns:a16="http://schemas.microsoft.com/office/drawing/2014/main" id="{3770AD1D-73C1-47F2-F3DF-0CD2587E5E54}"/>
                    </a:ext>
                  </a:extLst>
                </p14:cNvPr>
                <p14:cNvContentPartPr/>
                <p14:nvPr/>
              </p14:nvContentPartPr>
              <p14:xfrm>
                <a:off x="8774053" y="2091941"/>
                <a:ext cx="171360" cy="103680"/>
              </p14:xfrm>
            </p:contentPart>
          </mc:Choice>
          <mc:Fallback xmlns="">
            <p:pic>
              <p:nvPicPr>
                <p:cNvPr id="43" name="דיו 42">
                  <a:extLst>
                    <a:ext uri="{FF2B5EF4-FFF2-40B4-BE49-F238E27FC236}">
                      <a16:creationId xmlns:a16="http://schemas.microsoft.com/office/drawing/2014/main" id="{3770AD1D-73C1-47F2-F3DF-0CD2587E5E5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11053" y="2029301"/>
                  <a:ext cx="297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דיו 43">
                  <a:extLst>
                    <a:ext uri="{FF2B5EF4-FFF2-40B4-BE49-F238E27FC236}">
                      <a16:creationId xmlns:a16="http://schemas.microsoft.com/office/drawing/2014/main" id="{ED00CD29-87E8-B4A6-4D74-81A23D4D40C2}"/>
                    </a:ext>
                  </a:extLst>
                </p14:cNvPr>
                <p14:cNvContentPartPr/>
                <p14:nvPr/>
              </p14:nvContentPartPr>
              <p14:xfrm>
                <a:off x="8769373" y="1962341"/>
                <a:ext cx="131400" cy="174960"/>
              </p14:xfrm>
            </p:contentPart>
          </mc:Choice>
          <mc:Fallback xmlns="">
            <p:pic>
              <p:nvPicPr>
                <p:cNvPr id="44" name="דיו 43">
                  <a:extLst>
                    <a:ext uri="{FF2B5EF4-FFF2-40B4-BE49-F238E27FC236}">
                      <a16:creationId xmlns:a16="http://schemas.microsoft.com/office/drawing/2014/main" id="{ED00CD29-87E8-B4A6-4D74-81A23D4D40C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706373" y="1899701"/>
                  <a:ext cx="2570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דיו 44">
                  <a:extLst>
                    <a:ext uri="{FF2B5EF4-FFF2-40B4-BE49-F238E27FC236}">
                      <a16:creationId xmlns:a16="http://schemas.microsoft.com/office/drawing/2014/main" id="{B002B8BD-EE7F-5DC5-8EAA-B98BEC86B073}"/>
                    </a:ext>
                  </a:extLst>
                </p14:cNvPr>
                <p14:cNvContentPartPr/>
                <p14:nvPr/>
              </p14:nvContentPartPr>
              <p14:xfrm>
                <a:off x="8768653" y="1833821"/>
                <a:ext cx="212400" cy="243000"/>
              </p14:xfrm>
            </p:contentPart>
          </mc:Choice>
          <mc:Fallback xmlns="">
            <p:pic>
              <p:nvPicPr>
                <p:cNvPr id="45" name="דיו 44">
                  <a:extLst>
                    <a:ext uri="{FF2B5EF4-FFF2-40B4-BE49-F238E27FC236}">
                      <a16:creationId xmlns:a16="http://schemas.microsoft.com/office/drawing/2014/main" id="{B002B8BD-EE7F-5DC5-8EAA-B98BEC86B07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06013" y="1770821"/>
                  <a:ext cx="3380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דיו 45">
                  <a:extLst>
                    <a:ext uri="{FF2B5EF4-FFF2-40B4-BE49-F238E27FC236}">
                      <a16:creationId xmlns:a16="http://schemas.microsoft.com/office/drawing/2014/main" id="{EEFF9241-9D6E-5E04-C247-F265CEF00902}"/>
                    </a:ext>
                  </a:extLst>
                </p14:cNvPr>
                <p14:cNvContentPartPr/>
                <p14:nvPr/>
              </p14:nvContentPartPr>
              <p14:xfrm>
                <a:off x="9712573" y="1880981"/>
                <a:ext cx="68760" cy="48960"/>
              </p14:xfrm>
            </p:contentPart>
          </mc:Choice>
          <mc:Fallback xmlns="">
            <p:pic>
              <p:nvPicPr>
                <p:cNvPr id="46" name="דיו 45">
                  <a:extLst>
                    <a:ext uri="{FF2B5EF4-FFF2-40B4-BE49-F238E27FC236}">
                      <a16:creationId xmlns:a16="http://schemas.microsoft.com/office/drawing/2014/main" id="{EEFF9241-9D6E-5E04-C247-F265CEF0090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49573" y="1818341"/>
                  <a:ext cx="194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דיו 46">
                  <a:extLst>
                    <a:ext uri="{FF2B5EF4-FFF2-40B4-BE49-F238E27FC236}">
                      <a16:creationId xmlns:a16="http://schemas.microsoft.com/office/drawing/2014/main" id="{60060685-2066-1046-0F36-E1C5A84CA0C1}"/>
                    </a:ext>
                  </a:extLst>
                </p14:cNvPr>
                <p14:cNvContentPartPr/>
                <p14:nvPr/>
              </p14:nvContentPartPr>
              <p14:xfrm>
                <a:off x="9797893" y="1922021"/>
                <a:ext cx="360" cy="360"/>
              </p14:xfrm>
            </p:contentPart>
          </mc:Choice>
          <mc:Fallback xmlns="">
            <p:pic>
              <p:nvPicPr>
                <p:cNvPr id="47" name="דיו 46">
                  <a:extLst>
                    <a:ext uri="{FF2B5EF4-FFF2-40B4-BE49-F238E27FC236}">
                      <a16:creationId xmlns:a16="http://schemas.microsoft.com/office/drawing/2014/main" id="{60060685-2066-1046-0F36-E1C5A84CA0C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35253" y="185902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דיו 53">
                  <a:extLst>
                    <a:ext uri="{FF2B5EF4-FFF2-40B4-BE49-F238E27FC236}">
                      <a16:creationId xmlns:a16="http://schemas.microsoft.com/office/drawing/2014/main" id="{47795B21-7F74-F4A3-722A-18EAB0408D01}"/>
                    </a:ext>
                  </a:extLst>
                </p14:cNvPr>
                <p14:cNvContentPartPr/>
                <p14:nvPr/>
              </p14:nvContentPartPr>
              <p14:xfrm>
                <a:off x="9761533" y="3369581"/>
                <a:ext cx="55080" cy="150480"/>
              </p14:xfrm>
            </p:contentPart>
          </mc:Choice>
          <mc:Fallback xmlns="">
            <p:pic>
              <p:nvPicPr>
                <p:cNvPr id="54" name="דיו 53">
                  <a:extLst>
                    <a:ext uri="{FF2B5EF4-FFF2-40B4-BE49-F238E27FC236}">
                      <a16:creationId xmlns:a16="http://schemas.microsoft.com/office/drawing/2014/main" id="{47795B21-7F74-F4A3-722A-18EAB0408D0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98533" y="3306941"/>
                  <a:ext cx="180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דיו 54">
                  <a:extLst>
                    <a:ext uri="{FF2B5EF4-FFF2-40B4-BE49-F238E27FC236}">
                      <a16:creationId xmlns:a16="http://schemas.microsoft.com/office/drawing/2014/main" id="{401D71B7-016F-FC60-D746-87B89FD5594F}"/>
                    </a:ext>
                  </a:extLst>
                </p14:cNvPr>
                <p14:cNvContentPartPr/>
                <p14:nvPr/>
              </p14:nvContentPartPr>
              <p14:xfrm>
                <a:off x="9707893" y="3114701"/>
                <a:ext cx="40320" cy="253800"/>
              </p14:xfrm>
            </p:contentPart>
          </mc:Choice>
          <mc:Fallback xmlns="">
            <p:pic>
              <p:nvPicPr>
                <p:cNvPr id="55" name="דיו 54">
                  <a:extLst>
                    <a:ext uri="{FF2B5EF4-FFF2-40B4-BE49-F238E27FC236}">
                      <a16:creationId xmlns:a16="http://schemas.microsoft.com/office/drawing/2014/main" id="{401D71B7-016F-FC60-D746-87B89FD5594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44893" y="3051701"/>
                  <a:ext cx="1659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דיו 56">
                  <a:extLst>
                    <a:ext uri="{FF2B5EF4-FFF2-40B4-BE49-F238E27FC236}">
                      <a16:creationId xmlns:a16="http://schemas.microsoft.com/office/drawing/2014/main" id="{F19A3784-A048-7835-B07D-55438CF64D57}"/>
                    </a:ext>
                  </a:extLst>
                </p14:cNvPr>
                <p14:cNvContentPartPr/>
                <p14:nvPr/>
              </p14:nvContentPartPr>
              <p14:xfrm>
                <a:off x="10077253" y="2144861"/>
                <a:ext cx="23040" cy="71640"/>
              </p14:xfrm>
            </p:contentPart>
          </mc:Choice>
          <mc:Fallback xmlns="">
            <p:pic>
              <p:nvPicPr>
                <p:cNvPr id="57" name="דיו 56">
                  <a:extLst>
                    <a:ext uri="{FF2B5EF4-FFF2-40B4-BE49-F238E27FC236}">
                      <a16:creationId xmlns:a16="http://schemas.microsoft.com/office/drawing/2014/main" id="{F19A3784-A048-7835-B07D-55438CF64D5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14253" y="2082221"/>
                  <a:ext cx="148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דיו 58">
                  <a:extLst>
                    <a:ext uri="{FF2B5EF4-FFF2-40B4-BE49-F238E27FC236}">
                      <a16:creationId xmlns:a16="http://schemas.microsoft.com/office/drawing/2014/main" id="{4F2194D8-69BB-E598-2640-D6A22BF07E12}"/>
                    </a:ext>
                  </a:extLst>
                </p14:cNvPr>
                <p14:cNvContentPartPr/>
                <p14:nvPr/>
              </p14:nvContentPartPr>
              <p14:xfrm>
                <a:off x="10014253" y="1891061"/>
                <a:ext cx="58680" cy="82440"/>
              </p14:xfrm>
            </p:contentPart>
          </mc:Choice>
          <mc:Fallback xmlns="">
            <p:pic>
              <p:nvPicPr>
                <p:cNvPr id="59" name="דיו 58">
                  <a:extLst>
                    <a:ext uri="{FF2B5EF4-FFF2-40B4-BE49-F238E27FC236}">
                      <a16:creationId xmlns:a16="http://schemas.microsoft.com/office/drawing/2014/main" id="{4F2194D8-69BB-E598-2640-D6A22BF07E1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51253" y="1828421"/>
                  <a:ext cx="184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דיו 59">
                  <a:extLst>
                    <a:ext uri="{FF2B5EF4-FFF2-40B4-BE49-F238E27FC236}">
                      <a16:creationId xmlns:a16="http://schemas.microsoft.com/office/drawing/2014/main" id="{93269A63-CC50-D094-368B-AC9468CE92EE}"/>
                    </a:ext>
                  </a:extLst>
                </p14:cNvPr>
                <p14:cNvContentPartPr/>
                <p14:nvPr/>
              </p14:nvContentPartPr>
              <p14:xfrm>
                <a:off x="10095253" y="1857941"/>
                <a:ext cx="46080" cy="93960"/>
              </p14:xfrm>
            </p:contentPart>
          </mc:Choice>
          <mc:Fallback xmlns="">
            <p:pic>
              <p:nvPicPr>
                <p:cNvPr id="60" name="דיו 59">
                  <a:extLst>
                    <a:ext uri="{FF2B5EF4-FFF2-40B4-BE49-F238E27FC236}">
                      <a16:creationId xmlns:a16="http://schemas.microsoft.com/office/drawing/2014/main" id="{93269A63-CC50-D094-368B-AC9468CE92E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32613" y="1795301"/>
                  <a:ext cx="171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דיו 61">
                  <a:extLst>
                    <a:ext uri="{FF2B5EF4-FFF2-40B4-BE49-F238E27FC236}">
                      <a16:creationId xmlns:a16="http://schemas.microsoft.com/office/drawing/2014/main" id="{2E0B2721-37B0-1BDF-2A3A-CAF851A698D1}"/>
                    </a:ext>
                  </a:extLst>
                </p14:cNvPr>
                <p14:cNvContentPartPr/>
                <p14:nvPr/>
              </p14:nvContentPartPr>
              <p14:xfrm>
                <a:off x="10176973" y="2261501"/>
                <a:ext cx="360" cy="36360"/>
              </p14:xfrm>
            </p:contentPart>
          </mc:Choice>
          <mc:Fallback xmlns="">
            <p:pic>
              <p:nvPicPr>
                <p:cNvPr id="62" name="דיו 61">
                  <a:extLst>
                    <a:ext uri="{FF2B5EF4-FFF2-40B4-BE49-F238E27FC236}">
                      <a16:creationId xmlns:a16="http://schemas.microsoft.com/office/drawing/2014/main" id="{2E0B2721-37B0-1BDF-2A3A-CAF851A698D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14333" y="2198501"/>
                  <a:ext cx="126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דיו 62">
                  <a:extLst>
                    <a:ext uri="{FF2B5EF4-FFF2-40B4-BE49-F238E27FC236}">
                      <a16:creationId xmlns:a16="http://schemas.microsoft.com/office/drawing/2014/main" id="{6A518352-35F0-4C64-6DE5-C9CF8457F677}"/>
                    </a:ext>
                  </a:extLst>
                </p14:cNvPr>
                <p14:cNvContentPartPr/>
                <p14:nvPr/>
              </p14:nvContentPartPr>
              <p14:xfrm>
                <a:off x="10207933" y="2338181"/>
                <a:ext cx="45720" cy="126360"/>
              </p14:xfrm>
            </p:contentPart>
          </mc:Choice>
          <mc:Fallback xmlns="">
            <p:pic>
              <p:nvPicPr>
                <p:cNvPr id="63" name="דיו 62">
                  <a:extLst>
                    <a:ext uri="{FF2B5EF4-FFF2-40B4-BE49-F238E27FC236}">
                      <a16:creationId xmlns:a16="http://schemas.microsoft.com/office/drawing/2014/main" id="{6A518352-35F0-4C64-6DE5-C9CF8457F67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45293" y="2275181"/>
                  <a:ext cx="171360" cy="2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5" name="דיו 64">
                <a:extLst>
                  <a:ext uri="{FF2B5EF4-FFF2-40B4-BE49-F238E27FC236}">
                    <a16:creationId xmlns:a16="http://schemas.microsoft.com/office/drawing/2014/main" id="{CCE1A83D-112F-201E-E35A-EBEA3B968D75}"/>
                  </a:ext>
                </a:extLst>
              </p14:cNvPr>
              <p14:cNvContentPartPr/>
              <p14:nvPr/>
            </p14:nvContentPartPr>
            <p14:xfrm>
              <a:off x="11759533" y="6947981"/>
              <a:ext cx="5040" cy="5760"/>
            </p14:xfrm>
          </p:contentPart>
        </mc:Choice>
        <mc:Fallback xmlns="">
          <p:pic>
            <p:nvPicPr>
              <p:cNvPr id="65" name="דיו 64">
                <a:extLst>
                  <a:ext uri="{FF2B5EF4-FFF2-40B4-BE49-F238E27FC236}">
                    <a16:creationId xmlns:a16="http://schemas.microsoft.com/office/drawing/2014/main" id="{CCE1A83D-112F-201E-E35A-EBEA3B968D7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1753413" y="6941861"/>
                <a:ext cx="17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6" name="דיו 65">
                <a:extLst>
                  <a:ext uri="{FF2B5EF4-FFF2-40B4-BE49-F238E27FC236}">
                    <a16:creationId xmlns:a16="http://schemas.microsoft.com/office/drawing/2014/main" id="{6AEB188C-5E43-A954-4CB7-0B96ADE24D92}"/>
                  </a:ext>
                </a:extLst>
              </p14:cNvPr>
              <p14:cNvContentPartPr/>
              <p14:nvPr/>
            </p14:nvContentPartPr>
            <p14:xfrm>
              <a:off x="9901573" y="1461278"/>
              <a:ext cx="59040" cy="16200"/>
            </p14:xfrm>
          </p:contentPart>
        </mc:Choice>
        <mc:Fallback xmlns="">
          <p:pic>
            <p:nvPicPr>
              <p:cNvPr id="66" name="דיו 65">
                <a:extLst>
                  <a:ext uri="{FF2B5EF4-FFF2-40B4-BE49-F238E27FC236}">
                    <a16:creationId xmlns:a16="http://schemas.microsoft.com/office/drawing/2014/main" id="{6AEB188C-5E43-A954-4CB7-0B96ADE24D9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895453" y="1455158"/>
                <a:ext cx="7128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קבוצה 68">
            <a:extLst>
              <a:ext uri="{FF2B5EF4-FFF2-40B4-BE49-F238E27FC236}">
                <a16:creationId xmlns:a16="http://schemas.microsoft.com/office/drawing/2014/main" id="{34079091-A789-45EE-8BF3-66442EA605CC}"/>
              </a:ext>
            </a:extLst>
          </p:cNvPr>
          <p:cNvGrpSpPr/>
          <p:nvPr/>
        </p:nvGrpSpPr>
        <p:grpSpPr>
          <a:xfrm>
            <a:off x="9906253" y="1425638"/>
            <a:ext cx="86040" cy="74520"/>
            <a:chOff x="9906253" y="1425638"/>
            <a:chExt cx="86040" cy="7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דיו 66">
                  <a:extLst>
                    <a:ext uri="{FF2B5EF4-FFF2-40B4-BE49-F238E27FC236}">
                      <a16:creationId xmlns:a16="http://schemas.microsoft.com/office/drawing/2014/main" id="{F2A05614-E90C-2B08-5896-98025C37ED23}"/>
                    </a:ext>
                  </a:extLst>
                </p14:cNvPr>
                <p14:cNvContentPartPr/>
                <p14:nvPr/>
              </p14:nvContentPartPr>
              <p14:xfrm>
                <a:off x="9906253" y="1425638"/>
                <a:ext cx="86040" cy="48960"/>
              </p14:xfrm>
            </p:contentPart>
          </mc:Choice>
          <mc:Fallback xmlns="">
            <p:pic>
              <p:nvPicPr>
                <p:cNvPr id="67" name="דיו 66">
                  <a:extLst>
                    <a:ext uri="{FF2B5EF4-FFF2-40B4-BE49-F238E27FC236}">
                      <a16:creationId xmlns:a16="http://schemas.microsoft.com/office/drawing/2014/main" id="{F2A05614-E90C-2B08-5896-98025C37ED2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00133" y="1419518"/>
                  <a:ext cx="98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דיו 67">
                  <a:extLst>
                    <a:ext uri="{FF2B5EF4-FFF2-40B4-BE49-F238E27FC236}">
                      <a16:creationId xmlns:a16="http://schemas.microsoft.com/office/drawing/2014/main" id="{DF6A92EA-F7F1-1EAB-A330-3BF91A5F7BDF}"/>
                    </a:ext>
                  </a:extLst>
                </p14:cNvPr>
                <p14:cNvContentPartPr/>
                <p14:nvPr/>
              </p14:nvContentPartPr>
              <p14:xfrm>
                <a:off x="9928933" y="1484318"/>
                <a:ext cx="31320" cy="15840"/>
              </p14:xfrm>
            </p:contentPart>
          </mc:Choice>
          <mc:Fallback xmlns="">
            <p:pic>
              <p:nvPicPr>
                <p:cNvPr id="68" name="דיו 67">
                  <a:extLst>
                    <a:ext uri="{FF2B5EF4-FFF2-40B4-BE49-F238E27FC236}">
                      <a16:creationId xmlns:a16="http://schemas.microsoft.com/office/drawing/2014/main" id="{DF6A92EA-F7F1-1EAB-A330-3BF91A5F7BD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22813" y="1478198"/>
                  <a:ext cx="435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0" name="דיו 69">
                <a:extLst>
                  <a:ext uri="{FF2B5EF4-FFF2-40B4-BE49-F238E27FC236}">
                    <a16:creationId xmlns:a16="http://schemas.microsoft.com/office/drawing/2014/main" id="{11F6D064-E8BD-B811-12CF-5E6CDB4BF6F4}"/>
                  </a:ext>
                </a:extLst>
              </p14:cNvPr>
              <p14:cNvContentPartPr/>
              <p14:nvPr/>
            </p14:nvContentPartPr>
            <p14:xfrm>
              <a:off x="11421133" y="6672638"/>
              <a:ext cx="360" cy="360"/>
            </p14:xfrm>
          </p:contentPart>
        </mc:Choice>
        <mc:Fallback xmlns="">
          <p:pic>
            <p:nvPicPr>
              <p:cNvPr id="70" name="דיו 69">
                <a:extLst>
                  <a:ext uri="{FF2B5EF4-FFF2-40B4-BE49-F238E27FC236}">
                    <a16:creationId xmlns:a16="http://schemas.microsoft.com/office/drawing/2014/main" id="{11F6D064-E8BD-B811-12CF-5E6CDB4BF6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415013" y="666651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1" name="דיו 70">
                <a:extLst>
                  <a:ext uri="{FF2B5EF4-FFF2-40B4-BE49-F238E27FC236}">
                    <a16:creationId xmlns:a16="http://schemas.microsoft.com/office/drawing/2014/main" id="{448DE0E3-5174-1429-8273-06706028B6B5}"/>
                  </a:ext>
                </a:extLst>
              </p14:cNvPr>
              <p14:cNvContentPartPr/>
              <p14:nvPr/>
            </p14:nvContentPartPr>
            <p14:xfrm>
              <a:off x="10172653" y="5523518"/>
              <a:ext cx="181440" cy="447120"/>
            </p14:xfrm>
          </p:contentPart>
        </mc:Choice>
        <mc:Fallback xmlns="">
          <p:pic>
            <p:nvPicPr>
              <p:cNvPr id="71" name="דיו 70">
                <a:extLst>
                  <a:ext uri="{FF2B5EF4-FFF2-40B4-BE49-F238E27FC236}">
                    <a16:creationId xmlns:a16="http://schemas.microsoft.com/office/drawing/2014/main" id="{448DE0E3-5174-1429-8273-06706028B6B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166533" y="5517398"/>
                <a:ext cx="19368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2" name="דיו 71">
                <a:extLst>
                  <a:ext uri="{FF2B5EF4-FFF2-40B4-BE49-F238E27FC236}">
                    <a16:creationId xmlns:a16="http://schemas.microsoft.com/office/drawing/2014/main" id="{D282C72B-DA26-F989-BF5C-E746E08858F5}"/>
                  </a:ext>
                </a:extLst>
              </p14:cNvPr>
              <p14:cNvContentPartPr/>
              <p14:nvPr/>
            </p14:nvContentPartPr>
            <p14:xfrm>
              <a:off x="9951613" y="5795318"/>
              <a:ext cx="316080" cy="193680"/>
            </p14:xfrm>
          </p:contentPart>
        </mc:Choice>
        <mc:Fallback xmlns="">
          <p:pic>
            <p:nvPicPr>
              <p:cNvPr id="72" name="דיו 71">
                <a:extLst>
                  <a:ext uri="{FF2B5EF4-FFF2-40B4-BE49-F238E27FC236}">
                    <a16:creationId xmlns:a16="http://schemas.microsoft.com/office/drawing/2014/main" id="{D282C72B-DA26-F989-BF5C-E746E08858F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945493" y="5789198"/>
                <a:ext cx="32832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6DB0A4EE-D6BE-5F4E-08A9-11A858A08224}"/>
              </a:ext>
            </a:extLst>
          </p:cNvPr>
          <p:cNvGrpSpPr/>
          <p:nvPr/>
        </p:nvGrpSpPr>
        <p:grpSpPr>
          <a:xfrm>
            <a:off x="9752533" y="5756438"/>
            <a:ext cx="221400" cy="168120"/>
            <a:chOff x="9752533" y="5756438"/>
            <a:chExt cx="22140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דיו 72">
                  <a:extLst>
                    <a:ext uri="{FF2B5EF4-FFF2-40B4-BE49-F238E27FC236}">
                      <a16:creationId xmlns:a16="http://schemas.microsoft.com/office/drawing/2014/main" id="{46E230A6-BA08-B900-13EA-3F0DF5AD1636}"/>
                    </a:ext>
                  </a:extLst>
                </p14:cNvPr>
                <p14:cNvContentPartPr/>
                <p14:nvPr/>
              </p14:nvContentPartPr>
              <p14:xfrm>
                <a:off x="9752533" y="5756438"/>
                <a:ext cx="221400" cy="165600"/>
              </p14:xfrm>
            </p:contentPart>
          </mc:Choice>
          <mc:Fallback xmlns="">
            <p:pic>
              <p:nvPicPr>
                <p:cNvPr id="73" name="דיו 72">
                  <a:extLst>
                    <a:ext uri="{FF2B5EF4-FFF2-40B4-BE49-F238E27FC236}">
                      <a16:creationId xmlns:a16="http://schemas.microsoft.com/office/drawing/2014/main" id="{46E230A6-BA08-B900-13EA-3F0DF5AD163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746413" y="5750318"/>
                  <a:ext cx="233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דיו 73">
                  <a:extLst>
                    <a:ext uri="{FF2B5EF4-FFF2-40B4-BE49-F238E27FC236}">
                      <a16:creationId xmlns:a16="http://schemas.microsoft.com/office/drawing/2014/main" id="{53867E74-B0C0-00CA-B390-730DDE30BDB8}"/>
                    </a:ext>
                  </a:extLst>
                </p14:cNvPr>
                <p14:cNvContentPartPr/>
                <p14:nvPr/>
              </p14:nvContentPartPr>
              <p14:xfrm>
                <a:off x="9856213" y="5880998"/>
                <a:ext cx="59400" cy="43560"/>
              </p14:xfrm>
            </p:contentPart>
          </mc:Choice>
          <mc:Fallback xmlns="">
            <p:pic>
              <p:nvPicPr>
                <p:cNvPr id="74" name="דיו 73">
                  <a:extLst>
                    <a:ext uri="{FF2B5EF4-FFF2-40B4-BE49-F238E27FC236}">
                      <a16:creationId xmlns:a16="http://schemas.microsoft.com/office/drawing/2014/main" id="{53867E74-B0C0-00CA-B390-730DDE30BDB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50093" y="5874878"/>
                  <a:ext cx="71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דיו 74">
                  <a:extLst>
                    <a:ext uri="{FF2B5EF4-FFF2-40B4-BE49-F238E27FC236}">
                      <a16:creationId xmlns:a16="http://schemas.microsoft.com/office/drawing/2014/main" id="{8253DDB6-19C6-BD24-A663-21A5375B1579}"/>
                    </a:ext>
                  </a:extLst>
                </p14:cNvPr>
                <p14:cNvContentPartPr/>
                <p14:nvPr/>
              </p14:nvContentPartPr>
              <p14:xfrm>
                <a:off x="9816253" y="5817998"/>
                <a:ext cx="31320" cy="2520"/>
              </p14:xfrm>
            </p:contentPart>
          </mc:Choice>
          <mc:Fallback xmlns="">
            <p:pic>
              <p:nvPicPr>
                <p:cNvPr id="75" name="דיו 74">
                  <a:extLst>
                    <a:ext uri="{FF2B5EF4-FFF2-40B4-BE49-F238E27FC236}">
                      <a16:creationId xmlns:a16="http://schemas.microsoft.com/office/drawing/2014/main" id="{8253DDB6-19C6-BD24-A663-21A5375B157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10133" y="5811878"/>
                  <a:ext cx="43560" cy="1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" name="דיו 5">
                <a:extLst>
                  <a:ext uri="{FF2B5EF4-FFF2-40B4-BE49-F238E27FC236}">
                    <a16:creationId xmlns:a16="http://schemas.microsoft.com/office/drawing/2014/main" id="{3C903E46-651B-E72F-2EDF-6B0E053BC7EA}"/>
                  </a:ext>
                </a:extLst>
              </p14:cNvPr>
              <p14:cNvContentPartPr/>
              <p14:nvPr/>
            </p14:nvContentPartPr>
            <p14:xfrm>
              <a:off x="517908" y="2123508"/>
              <a:ext cx="5631840" cy="48600"/>
            </p14:xfrm>
          </p:contentPart>
        </mc:Choice>
        <mc:Fallback>
          <p:pic>
            <p:nvPicPr>
              <p:cNvPr id="6" name="דיו 5">
                <a:extLst>
                  <a:ext uri="{FF2B5EF4-FFF2-40B4-BE49-F238E27FC236}">
                    <a16:creationId xmlns:a16="http://schemas.microsoft.com/office/drawing/2014/main" id="{3C903E46-651B-E72F-2EDF-6B0E053BC7E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64268" y="2015508"/>
                <a:ext cx="5739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9" name="דיו 8">
                <a:extLst>
                  <a:ext uri="{FF2B5EF4-FFF2-40B4-BE49-F238E27FC236}">
                    <a16:creationId xmlns:a16="http://schemas.microsoft.com/office/drawing/2014/main" id="{6745BA08-9831-34B2-7740-E895BA8FD44A}"/>
                  </a:ext>
                </a:extLst>
              </p14:cNvPr>
              <p14:cNvContentPartPr/>
              <p14:nvPr/>
            </p14:nvContentPartPr>
            <p14:xfrm>
              <a:off x="4396908" y="2691588"/>
              <a:ext cx="1842480" cy="36720"/>
            </p14:xfrm>
          </p:contentPart>
        </mc:Choice>
        <mc:Fallback>
          <p:pic>
            <p:nvPicPr>
              <p:cNvPr id="9" name="דיו 8">
                <a:extLst>
                  <a:ext uri="{FF2B5EF4-FFF2-40B4-BE49-F238E27FC236}">
                    <a16:creationId xmlns:a16="http://schemas.microsoft.com/office/drawing/2014/main" id="{6745BA08-9831-34B2-7740-E895BA8FD44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42908" y="2583948"/>
                <a:ext cx="19501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9" name="דיו 28">
                <a:extLst>
                  <a:ext uri="{FF2B5EF4-FFF2-40B4-BE49-F238E27FC236}">
                    <a16:creationId xmlns:a16="http://schemas.microsoft.com/office/drawing/2014/main" id="{C1F4256C-E445-BB74-9656-A5C89D72136D}"/>
                  </a:ext>
                </a:extLst>
              </p14:cNvPr>
              <p14:cNvContentPartPr/>
              <p14:nvPr/>
            </p14:nvContentPartPr>
            <p14:xfrm>
              <a:off x="386868" y="2691588"/>
              <a:ext cx="4268880" cy="40320"/>
            </p14:xfrm>
          </p:contentPart>
        </mc:Choice>
        <mc:Fallback>
          <p:pic>
            <p:nvPicPr>
              <p:cNvPr id="29" name="דיו 28">
                <a:extLst>
                  <a:ext uri="{FF2B5EF4-FFF2-40B4-BE49-F238E27FC236}">
                    <a16:creationId xmlns:a16="http://schemas.microsoft.com/office/drawing/2014/main" id="{C1F4256C-E445-BB74-9656-A5C89D72136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32868" y="2583588"/>
                <a:ext cx="43765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0" name="דיו 29">
                <a:extLst>
                  <a:ext uri="{FF2B5EF4-FFF2-40B4-BE49-F238E27FC236}">
                    <a16:creationId xmlns:a16="http://schemas.microsoft.com/office/drawing/2014/main" id="{6D985660-F8F3-92A1-68F8-EC3CFEF2EC59}"/>
                  </a:ext>
                </a:extLst>
              </p14:cNvPr>
              <p14:cNvContentPartPr/>
              <p14:nvPr/>
            </p14:nvContentPartPr>
            <p14:xfrm>
              <a:off x="5076588" y="3191268"/>
              <a:ext cx="1019880" cy="74160"/>
            </p14:xfrm>
          </p:contentPart>
        </mc:Choice>
        <mc:Fallback>
          <p:pic>
            <p:nvPicPr>
              <p:cNvPr id="30" name="דיו 29">
                <a:extLst>
                  <a:ext uri="{FF2B5EF4-FFF2-40B4-BE49-F238E27FC236}">
                    <a16:creationId xmlns:a16="http://schemas.microsoft.com/office/drawing/2014/main" id="{6D985660-F8F3-92A1-68F8-EC3CFEF2EC5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022588" y="3083268"/>
                <a:ext cx="11275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33" name="דיו 32">
                <a:extLst>
                  <a:ext uri="{FF2B5EF4-FFF2-40B4-BE49-F238E27FC236}">
                    <a16:creationId xmlns:a16="http://schemas.microsoft.com/office/drawing/2014/main" id="{20B36604-A22B-59D4-4ED0-5A69258DCEAC}"/>
                  </a:ext>
                </a:extLst>
              </p14:cNvPr>
              <p14:cNvContentPartPr/>
              <p14:nvPr/>
            </p14:nvContentPartPr>
            <p14:xfrm>
              <a:off x="821748" y="3905148"/>
              <a:ext cx="5299560" cy="120240"/>
            </p14:xfrm>
          </p:contentPart>
        </mc:Choice>
        <mc:Fallback>
          <p:pic>
            <p:nvPicPr>
              <p:cNvPr id="33" name="דיו 32">
                <a:extLst>
                  <a:ext uri="{FF2B5EF4-FFF2-40B4-BE49-F238E27FC236}">
                    <a16:creationId xmlns:a16="http://schemas.microsoft.com/office/drawing/2014/main" id="{20B36604-A22B-59D4-4ED0-5A69258DCEA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67748" y="3797508"/>
                <a:ext cx="540720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36" name="דיו 35">
                <a:extLst>
                  <a:ext uri="{FF2B5EF4-FFF2-40B4-BE49-F238E27FC236}">
                    <a16:creationId xmlns:a16="http://schemas.microsoft.com/office/drawing/2014/main" id="{A7E81915-9F60-6EA3-EA16-B0A092861860}"/>
                  </a:ext>
                </a:extLst>
              </p14:cNvPr>
              <p14:cNvContentPartPr/>
              <p14:nvPr/>
            </p14:nvContentPartPr>
            <p14:xfrm>
              <a:off x="770268" y="4431828"/>
              <a:ext cx="5271480" cy="150120"/>
            </p14:xfrm>
          </p:contentPart>
        </mc:Choice>
        <mc:Fallback>
          <p:pic>
            <p:nvPicPr>
              <p:cNvPr id="36" name="דיו 35">
                <a:extLst>
                  <a:ext uri="{FF2B5EF4-FFF2-40B4-BE49-F238E27FC236}">
                    <a16:creationId xmlns:a16="http://schemas.microsoft.com/office/drawing/2014/main" id="{A7E81915-9F60-6EA3-EA16-B0A09286186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16268" y="4324188"/>
                <a:ext cx="537912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7" name="דיו 36">
                <a:extLst>
                  <a:ext uri="{FF2B5EF4-FFF2-40B4-BE49-F238E27FC236}">
                    <a16:creationId xmlns:a16="http://schemas.microsoft.com/office/drawing/2014/main" id="{C7209921-E534-DC01-1FAB-82EDF86F0E49}"/>
                  </a:ext>
                </a:extLst>
              </p14:cNvPr>
              <p14:cNvContentPartPr/>
              <p14:nvPr/>
            </p14:nvContentPartPr>
            <p14:xfrm>
              <a:off x="1557948" y="5082348"/>
              <a:ext cx="4425120" cy="93240"/>
            </p14:xfrm>
          </p:contentPart>
        </mc:Choice>
        <mc:Fallback>
          <p:pic>
            <p:nvPicPr>
              <p:cNvPr id="37" name="דיו 36">
                <a:extLst>
                  <a:ext uri="{FF2B5EF4-FFF2-40B4-BE49-F238E27FC236}">
                    <a16:creationId xmlns:a16="http://schemas.microsoft.com/office/drawing/2014/main" id="{C7209921-E534-DC01-1FAB-82EDF86F0E4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503948" y="4974348"/>
                <a:ext cx="45327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40" name="דיו 39">
                <a:extLst>
                  <a:ext uri="{FF2B5EF4-FFF2-40B4-BE49-F238E27FC236}">
                    <a16:creationId xmlns:a16="http://schemas.microsoft.com/office/drawing/2014/main" id="{FB9AA76D-C777-3CCA-DEC8-F2FC1B658D5F}"/>
                  </a:ext>
                </a:extLst>
              </p14:cNvPr>
              <p14:cNvContentPartPr/>
              <p14:nvPr/>
            </p14:nvContentPartPr>
            <p14:xfrm>
              <a:off x="646428" y="5139228"/>
              <a:ext cx="942480" cy="83520"/>
            </p14:xfrm>
          </p:contentPart>
        </mc:Choice>
        <mc:Fallback>
          <p:pic>
            <p:nvPicPr>
              <p:cNvPr id="40" name="דיו 39">
                <a:extLst>
                  <a:ext uri="{FF2B5EF4-FFF2-40B4-BE49-F238E27FC236}">
                    <a16:creationId xmlns:a16="http://schemas.microsoft.com/office/drawing/2014/main" id="{FB9AA76D-C777-3CCA-DEC8-F2FC1B658D5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2428" y="5031228"/>
                <a:ext cx="105012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48" name="דיו 47">
                <a:extLst>
                  <a:ext uri="{FF2B5EF4-FFF2-40B4-BE49-F238E27FC236}">
                    <a16:creationId xmlns:a16="http://schemas.microsoft.com/office/drawing/2014/main" id="{8C76601B-F63A-9964-18B2-7F72CDB611FC}"/>
                  </a:ext>
                </a:extLst>
              </p14:cNvPr>
              <p14:cNvContentPartPr/>
              <p14:nvPr/>
            </p14:nvContentPartPr>
            <p14:xfrm>
              <a:off x="475428" y="5631348"/>
              <a:ext cx="5334840" cy="223200"/>
            </p14:xfrm>
          </p:contentPart>
        </mc:Choice>
        <mc:Fallback>
          <p:pic>
            <p:nvPicPr>
              <p:cNvPr id="48" name="דיו 47">
                <a:extLst>
                  <a:ext uri="{FF2B5EF4-FFF2-40B4-BE49-F238E27FC236}">
                    <a16:creationId xmlns:a16="http://schemas.microsoft.com/office/drawing/2014/main" id="{8C76601B-F63A-9964-18B2-7F72CDB611F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21788" y="5523708"/>
                <a:ext cx="544248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53" name="דיו 52">
                <a:extLst>
                  <a:ext uri="{FF2B5EF4-FFF2-40B4-BE49-F238E27FC236}">
                    <a16:creationId xmlns:a16="http://schemas.microsoft.com/office/drawing/2014/main" id="{8F760C6E-0B90-7A83-5035-F8A0DDCE53EE}"/>
                  </a:ext>
                </a:extLst>
              </p14:cNvPr>
              <p14:cNvContentPartPr/>
              <p14:nvPr/>
            </p14:nvContentPartPr>
            <p14:xfrm>
              <a:off x="5046708" y="6006108"/>
              <a:ext cx="1084320" cy="182880"/>
            </p14:xfrm>
          </p:contentPart>
        </mc:Choice>
        <mc:Fallback>
          <p:pic>
            <p:nvPicPr>
              <p:cNvPr id="53" name="דיו 52">
                <a:extLst>
                  <a:ext uri="{FF2B5EF4-FFF2-40B4-BE49-F238E27FC236}">
                    <a16:creationId xmlns:a16="http://schemas.microsoft.com/office/drawing/2014/main" id="{8F760C6E-0B90-7A83-5035-F8A0DDCE53E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992708" y="5898468"/>
                <a:ext cx="119196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56" name="דיו 55">
                <a:extLst>
                  <a:ext uri="{FF2B5EF4-FFF2-40B4-BE49-F238E27FC236}">
                    <a16:creationId xmlns:a16="http://schemas.microsoft.com/office/drawing/2014/main" id="{9E68AAC9-6850-37E9-D0C9-371794740498}"/>
                  </a:ext>
                </a:extLst>
              </p14:cNvPr>
              <p14:cNvContentPartPr/>
              <p14:nvPr/>
            </p14:nvContentPartPr>
            <p14:xfrm>
              <a:off x="5962908" y="5668068"/>
              <a:ext cx="73800" cy="13680"/>
            </p14:xfrm>
          </p:contentPart>
        </mc:Choice>
        <mc:Fallback>
          <p:pic>
            <p:nvPicPr>
              <p:cNvPr id="56" name="דיו 55">
                <a:extLst>
                  <a:ext uri="{FF2B5EF4-FFF2-40B4-BE49-F238E27FC236}">
                    <a16:creationId xmlns:a16="http://schemas.microsoft.com/office/drawing/2014/main" id="{9E68AAC9-6850-37E9-D0C9-37179474049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908908" y="5560068"/>
                <a:ext cx="181440" cy="2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72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0"/>
    </mc:Choice>
    <mc:Fallback xmlns="">
      <p:transition spd="slow" advTm="534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A4502B-727B-D85E-44E4-3286CC73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ar-SA" b="1" dirty="0"/>
              <a:t>إجمال الدرس</a:t>
            </a:r>
            <a:endParaRPr lang="he-IL" b="1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FD0820C6-2017-91B1-51E0-8C6C377F7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384103"/>
              </p:ext>
            </p:extLst>
          </p:nvPr>
        </p:nvGraphicFramePr>
        <p:xfrm>
          <a:off x="171450" y="1325563"/>
          <a:ext cx="11849100" cy="268399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74850">
                  <a:extLst>
                    <a:ext uri="{9D8B030D-6E8A-4147-A177-3AD203B41FA5}">
                      <a16:colId xmlns:a16="http://schemas.microsoft.com/office/drawing/2014/main" val="2304464715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3941285716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43367627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08213981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585903112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446904473"/>
                    </a:ext>
                  </a:extLst>
                </a:gridCol>
              </a:tblGrid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العضو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مميزاته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وظيفته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هضم ميكانيكي\هضم كيميائي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المادة </a:t>
                      </a:r>
                    </a:p>
                    <a:p>
                      <a:pPr rtl="1"/>
                      <a:r>
                        <a:rPr lang="ar-SA" sz="1800" b="1" dirty="0"/>
                        <a:t>التي تتحلّل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نواتج التحليل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95414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الأمعاء الدقيقة</a:t>
                      </a:r>
                      <a:endParaRPr lang="he-IL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طويلة, تحوي </a:t>
                      </a:r>
                      <a:r>
                        <a:rPr lang="ar-SA" b="1" dirty="0" err="1">
                          <a:solidFill>
                            <a:schemeClr val="accent1"/>
                          </a:solidFill>
                        </a:rPr>
                        <a:t>ثنيات</a:t>
                      </a:r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 بداخلها أوعية دموية</a:t>
                      </a:r>
                      <a:endParaRPr lang="he-IL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إتمام الهضم</a:t>
                      </a:r>
                    </a:p>
                    <a:p>
                      <a:pPr algn="ctr"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نقل نواتج الهضم للدم</a:t>
                      </a:r>
                      <a:endParaRPr lang="he-IL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كيميائي</a:t>
                      </a:r>
                      <a:endParaRPr lang="he-IL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سكريات معقدة</a:t>
                      </a:r>
                    </a:p>
                    <a:p>
                      <a:pPr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بروتينات</a:t>
                      </a:r>
                    </a:p>
                    <a:p>
                      <a:pPr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دهنيات</a:t>
                      </a:r>
                      <a:endParaRPr lang="he-IL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جلوكوز</a:t>
                      </a:r>
                    </a:p>
                    <a:p>
                      <a:pPr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حوامض أمينية</a:t>
                      </a:r>
                    </a:p>
                    <a:p>
                      <a:pPr rtl="1"/>
                      <a:r>
                        <a:rPr lang="ar-SA" b="1" dirty="0">
                          <a:solidFill>
                            <a:schemeClr val="accent1"/>
                          </a:solidFill>
                        </a:rPr>
                        <a:t>حوامض دهنية </a:t>
                      </a:r>
                      <a:r>
                        <a:rPr lang="ar-SA" b="1" dirty="0" err="1">
                          <a:solidFill>
                            <a:schemeClr val="accent1"/>
                          </a:solidFill>
                        </a:rPr>
                        <a:t>وجليسرول</a:t>
                      </a:r>
                      <a:endParaRPr lang="he-IL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557587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1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2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19"/>
    </mc:Choice>
    <mc:Fallback xmlns="">
      <p:transition spd="slow" advTm="2821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5FB7E3C-879E-99E0-CCC8-D648A738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أسئلة مراجعة</a:t>
            </a:r>
            <a:endParaRPr lang="he-IL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176B7B7-D975-D997-A4FC-418B17C19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ar-SA" dirty="0"/>
              <a:t>حصل إنسان على وجبة غذاء تتركب من: جلوكوز, بروتين وماء. كم مادة من بين هذه المواد على الانسان أن يهضم؟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/>
              <a:t>أ. مادة واحدة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/>
              <a:t>ب. مادتين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/>
              <a:t>ج. ثلاثة مواد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0113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85"/>
    </mc:Choice>
    <mc:Fallback xmlns="">
      <p:transition spd="slow" advTm="2808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5FB7E3C-879E-99E0-CCC8-D648A738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أسئلة مراجعة</a:t>
            </a:r>
            <a:endParaRPr lang="he-IL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176B7B7-D975-D997-A4FC-418B17C19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ar-SA" dirty="0"/>
              <a:t>تمتص نواتج هضم الكربوهيدرات في </a:t>
            </a:r>
            <a:r>
              <a:rPr lang="ar-SA" dirty="0" err="1"/>
              <a:t>ثنيات</a:t>
            </a:r>
            <a:r>
              <a:rPr lang="ar-SA" dirty="0"/>
              <a:t> الأمعاء الدقيقة ومن هناك تنتقل الى: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/>
              <a:t>أ. الكبد ثم القلب ثم أنحاء الجسم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 err="1"/>
              <a:t>ب.القلب</a:t>
            </a:r>
            <a:r>
              <a:rPr lang="ar-SA" dirty="0"/>
              <a:t> ثم الكبد ثم جميع أنحاء الجسم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/>
              <a:t>ج. القلب ثم أنحاء الجسم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6029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61"/>
    </mc:Choice>
    <mc:Fallback xmlns="">
      <p:transition spd="slow" advTm="1826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5FB7E3C-879E-99E0-CCC8-D648A738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أسئلة مراجعة</a:t>
            </a:r>
            <a:endParaRPr lang="he-IL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176B7B7-D975-D997-A4FC-418B17C19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ar-SA" dirty="0"/>
              <a:t>في أي جزء من الجهاز الهضمي يتم استيعاب الغذاء المهضوم؟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/>
              <a:t>أ. المعدة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 err="1"/>
              <a:t>ب.الأمعاء</a:t>
            </a:r>
            <a:r>
              <a:rPr lang="ar-SA" dirty="0"/>
              <a:t> الدقيقة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/>
              <a:t>ج. الأمعاء الغليظة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32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29"/>
    </mc:Choice>
    <mc:Fallback xmlns="">
      <p:transition spd="slow" advTm="2232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5FB7E3C-879E-99E0-CCC8-D648A738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أذكر ملاءمة في مبنى الأمعاء الدقيقة لوظيفتها</a:t>
            </a:r>
            <a:endParaRPr lang="he-IL" b="1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A376AE6-8B71-6D1A-1BA2-6AEF19439E17}"/>
              </a:ext>
            </a:extLst>
          </p:cNvPr>
          <p:cNvSpPr txBox="1"/>
          <p:nvPr/>
        </p:nvSpPr>
        <p:spPr>
          <a:xfrm>
            <a:off x="493986" y="1555531"/>
            <a:ext cx="11256580" cy="43874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ar-SA" sz="4800" dirty="0"/>
              <a:t>طويلة وبالتالي تمكن من تحليل وامتصاص بوقت معقول للغذاء.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ar-SA" sz="4800" dirty="0"/>
              <a:t>تحوي </a:t>
            </a:r>
            <a:r>
              <a:rPr lang="ar-SA" sz="4800" dirty="0" err="1"/>
              <a:t>ثنيات</a:t>
            </a:r>
            <a:r>
              <a:rPr lang="ar-SA" sz="4800" dirty="0"/>
              <a:t> والتي تزيد من مساحة سطحها وتمكن من تحليل وامتصاص ناجع للغذاء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292778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85"/>
    </mc:Choice>
    <mc:Fallback xmlns="">
      <p:transition spd="slow" advTm="7958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80FE30-1660-2D61-EDAA-19BDD9F9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b="1" dirty="0">
                <a:solidFill>
                  <a:schemeClr val="accent1"/>
                </a:solidFill>
              </a:rPr>
              <a:t>مخطط الدرس</a:t>
            </a:r>
            <a:endParaRPr lang="he-IL" sz="6000" b="1" dirty="0">
              <a:solidFill>
                <a:schemeClr val="accent1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1E7336D-1F42-1BBE-EDE5-CD20CEDDA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466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sz="5400" dirty="0"/>
              <a:t>الأمعاء الدقيقة</a:t>
            </a:r>
          </a:p>
          <a:p>
            <a:pPr marL="0" indent="0">
              <a:lnSpc>
                <a:spcPct val="150000"/>
              </a:lnSpc>
              <a:buNone/>
            </a:pPr>
            <a:endParaRPr lang="he-IL" sz="40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מודל תלת-ממד 3" descr="Anatomy Digestive Tract">
                <a:extLst>
                  <a:ext uri="{FF2B5EF4-FFF2-40B4-BE49-F238E27FC236}">
                    <a16:creationId xmlns:a16="http://schemas.microsoft.com/office/drawing/2014/main" id="{F07E0C01-4298-2455-F39E-9694FF04758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232675" y="924622"/>
              <a:ext cx="2914447" cy="556825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914447" cy="5568253"/>
                    </a:xfrm>
                    <a:prstGeom prst="rect">
                      <a:avLst/>
                    </a:prstGeom>
                  </am3d:spPr>
                  <am3d:camera>
                    <am3d:pos x="461571" y="-1843934" z="55207345"/>
                    <am3d:up dx="0" dy="36000000" dz="0"/>
                    <am3d:lookAt x="461571" y="-1843934" z="0"/>
                    <am3d:perspective fov="2308002"/>
                  </am3d:camera>
                  <am3d:trans>
                    <am3d:meterPerModelUnit n="1794289" d="1000000"/>
                    <am3d:preTrans dx="-1647188" dy="144882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1016" ay="763290" az="-22247"/>
                    <am3d:postTrans dx="1647188" dy="-1448820" dz="0"/>
                  </am3d:trans>
                  <am3d:raster rName="Office3DRenderer" rVer="16.0.8326">
                    <am3d:blip r:embed="rId3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מודל תלת-ממד 3" descr="Anatomy Digestive Tract">
                <a:extLst>
                  <a:ext uri="{FF2B5EF4-FFF2-40B4-BE49-F238E27FC236}">
                    <a16:creationId xmlns:a16="http://schemas.microsoft.com/office/drawing/2014/main" id="{F07E0C01-4298-2455-F39E-9694FF0475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2675" y="924622"/>
                <a:ext cx="2914447" cy="5568253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תמונה 5" descr="תפוח של מודי פודיז">
            <a:extLst>
              <a:ext uri="{FF2B5EF4-FFF2-40B4-BE49-F238E27FC236}">
                <a16:creationId xmlns:a16="http://schemas.microsoft.com/office/drawing/2014/main" id="{1BD53EF4-D5E2-2B5A-CCF6-A3DC339C8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138">
            <a:off x="1689710" y="5326159"/>
            <a:ext cx="1214437" cy="1214437"/>
          </a:xfrm>
          <a:prstGeom prst="rect">
            <a:avLst/>
          </a:prstGeom>
        </p:spPr>
      </p:pic>
      <p:pic>
        <p:nvPicPr>
          <p:cNvPr id="8" name="תמונה 7" descr="המבורגר אכול של מודי פודיז">
            <a:extLst>
              <a:ext uri="{FF2B5EF4-FFF2-40B4-BE49-F238E27FC236}">
                <a16:creationId xmlns:a16="http://schemas.microsoft.com/office/drawing/2014/main" id="{3C7C1092-F84E-272B-DF59-BFD24FF6E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7149">
            <a:off x="2547949" y="732855"/>
            <a:ext cx="1214438" cy="1214438"/>
          </a:xfrm>
          <a:prstGeom prst="rect">
            <a:avLst/>
          </a:prstGeom>
        </p:spPr>
      </p:pic>
      <p:pic>
        <p:nvPicPr>
          <p:cNvPr id="10" name="תמונה 9" descr="קרטון חלב של מודי פודיז">
            <a:extLst>
              <a:ext uri="{FF2B5EF4-FFF2-40B4-BE49-F238E27FC236}">
                <a16:creationId xmlns:a16="http://schemas.microsoft.com/office/drawing/2014/main" id="{2714D55D-9F99-F945-210D-26BF012A6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7" y="1190625"/>
            <a:ext cx="1606550" cy="1606550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E22253D-3A96-4E08-19B9-052122993025}"/>
              </a:ext>
            </a:extLst>
          </p:cNvPr>
          <p:cNvSpPr txBox="1"/>
          <p:nvPr/>
        </p:nvSpPr>
        <p:spPr>
          <a:xfrm>
            <a:off x="4376719" y="2652160"/>
            <a:ext cx="7371556" cy="40295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4400" b="1" u="sng" dirty="0"/>
              <a:t>وظيفة للبيت:</a:t>
            </a:r>
          </a:p>
          <a:p>
            <a:pPr>
              <a:lnSpc>
                <a:spcPct val="150000"/>
              </a:lnSpc>
            </a:pPr>
            <a:r>
              <a:rPr lang="ar-SA" sz="4400" dirty="0">
                <a:solidFill>
                  <a:srgbClr val="0070C0"/>
                </a:solidFill>
              </a:rPr>
              <a:t>أسئلة متعددة الخيارات: </a:t>
            </a:r>
            <a:r>
              <a:rPr lang="ar-SA" sz="4400" dirty="0"/>
              <a:t>من صفحة 33: 1,2,6,8.</a:t>
            </a:r>
          </a:p>
          <a:p>
            <a:pPr>
              <a:lnSpc>
                <a:spcPct val="150000"/>
              </a:lnSpc>
            </a:pPr>
            <a:r>
              <a:rPr lang="ar-SA" sz="4400" dirty="0">
                <a:solidFill>
                  <a:srgbClr val="0070C0"/>
                </a:solidFill>
              </a:rPr>
              <a:t>أسئلة قصيرة صفحة 34</a:t>
            </a:r>
            <a:r>
              <a:rPr lang="ar-SA" sz="4400" dirty="0"/>
              <a:t>: 4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23749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3"/>
    </mc:Choice>
    <mc:Fallback xmlns="">
      <p:transition spd="slow" advTm="7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80FE30-1660-2D61-EDAA-19BDD9F9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b="1" dirty="0">
                <a:solidFill>
                  <a:schemeClr val="accent1"/>
                </a:solidFill>
              </a:rPr>
              <a:t>مخطط الدرس</a:t>
            </a:r>
            <a:endParaRPr lang="he-IL" sz="6000" b="1" dirty="0">
              <a:solidFill>
                <a:schemeClr val="accent1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1E7336D-1F42-1BBE-EDE5-CD20CEDDA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sz="5400" dirty="0"/>
              <a:t>الأمعاء الدقيقة</a:t>
            </a:r>
          </a:p>
          <a:p>
            <a:pPr marL="0" indent="0">
              <a:lnSpc>
                <a:spcPct val="150000"/>
              </a:lnSpc>
              <a:buNone/>
            </a:pPr>
            <a:endParaRPr lang="he-IL" sz="40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מודל תלת-ממד 3" descr="Anatomy Digestive Tract">
                <a:extLst>
                  <a:ext uri="{FF2B5EF4-FFF2-40B4-BE49-F238E27FC236}">
                    <a16:creationId xmlns:a16="http://schemas.microsoft.com/office/drawing/2014/main" id="{F07E0C01-4298-2455-F39E-9694FF04758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4383317"/>
                  </p:ext>
                </p:extLst>
              </p:nvPr>
            </p:nvGraphicFramePr>
            <p:xfrm>
              <a:off x="1232675" y="924622"/>
              <a:ext cx="2914447" cy="556825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914447" cy="5568253"/>
                    </a:xfrm>
                    <a:prstGeom prst="rect">
                      <a:avLst/>
                    </a:prstGeom>
                  </am3d:spPr>
                  <am3d:camera>
                    <am3d:pos x="461571" y="-1843934" z="55207345"/>
                    <am3d:up dx="0" dy="36000000" dz="0"/>
                    <am3d:lookAt x="461571" y="-1843934" z="0"/>
                    <am3d:perspective fov="2308002"/>
                  </am3d:camera>
                  <am3d:trans>
                    <am3d:meterPerModelUnit n="1794289" d="1000000"/>
                    <am3d:preTrans dx="-1647188" dy="144882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1016" ay="763290" az="-22247"/>
                    <am3d:postTrans dx="1647188" dy="-1448820" dz="0"/>
                  </am3d:trans>
                  <am3d:raster rName="Office3DRenderer" rVer="16.0.8326">
                    <am3d:blip r:embed="rId3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מודל תלת-ממד 3" descr="Anatomy Digestive Tract">
                <a:extLst>
                  <a:ext uri="{FF2B5EF4-FFF2-40B4-BE49-F238E27FC236}">
                    <a16:creationId xmlns:a16="http://schemas.microsoft.com/office/drawing/2014/main" id="{F07E0C01-4298-2455-F39E-9694FF0475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2675" y="924622"/>
                <a:ext cx="2914447" cy="5568253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תמונה 5" descr="תפוח של מודי פודיז">
            <a:extLst>
              <a:ext uri="{FF2B5EF4-FFF2-40B4-BE49-F238E27FC236}">
                <a16:creationId xmlns:a16="http://schemas.microsoft.com/office/drawing/2014/main" id="{1BD53EF4-D5E2-2B5A-CCF6-A3DC339C8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138">
            <a:off x="1689710" y="5326159"/>
            <a:ext cx="1214437" cy="1214437"/>
          </a:xfrm>
          <a:prstGeom prst="rect">
            <a:avLst/>
          </a:prstGeom>
        </p:spPr>
      </p:pic>
      <p:pic>
        <p:nvPicPr>
          <p:cNvPr id="8" name="תמונה 7" descr="המבורגר אכול של מודי פודיז">
            <a:extLst>
              <a:ext uri="{FF2B5EF4-FFF2-40B4-BE49-F238E27FC236}">
                <a16:creationId xmlns:a16="http://schemas.microsoft.com/office/drawing/2014/main" id="{3C7C1092-F84E-272B-DF59-BFD24FF6E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7149">
            <a:off x="2547949" y="732855"/>
            <a:ext cx="1214438" cy="1214438"/>
          </a:xfrm>
          <a:prstGeom prst="rect">
            <a:avLst/>
          </a:prstGeom>
        </p:spPr>
      </p:pic>
      <p:pic>
        <p:nvPicPr>
          <p:cNvPr id="10" name="תמונה 9" descr="קרטון חלב של מודי פודיז">
            <a:extLst>
              <a:ext uri="{FF2B5EF4-FFF2-40B4-BE49-F238E27FC236}">
                <a16:creationId xmlns:a16="http://schemas.microsoft.com/office/drawing/2014/main" id="{2714D55D-9F99-F945-210D-26BF012A6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7" y="1190625"/>
            <a:ext cx="16065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7"/>
    </mc:Choice>
    <mc:Fallback xmlns="">
      <p:transition spd="slow" advTm="4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A4502B-727B-D85E-44E4-3286CC73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ar-SA" b="1" dirty="0"/>
              <a:t>إجمال الدرس</a:t>
            </a:r>
            <a:endParaRPr lang="he-IL" b="1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FD0820C6-2017-91B1-51E0-8C6C377F7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002587"/>
              </p:ext>
            </p:extLst>
          </p:nvPr>
        </p:nvGraphicFramePr>
        <p:xfrm>
          <a:off x="171450" y="1325563"/>
          <a:ext cx="11849100" cy="655670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74850">
                  <a:extLst>
                    <a:ext uri="{9D8B030D-6E8A-4147-A177-3AD203B41FA5}">
                      <a16:colId xmlns:a16="http://schemas.microsoft.com/office/drawing/2014/main" val="2304464715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3941285716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43367627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08213981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585903112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446904473"/>
                    </a:ext>
                  </a:extLst>
                </a:gridCol>
              </a:tblGrid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العضو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مميزاته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وظيفته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هضم ميكانيكي\هضم كيميائي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المادة </a:t>
                      </a:r>
                    </a:p>
                    <a:p>
                      <a:pPr rtl="1"/>
                      <a:r>
                        <a:rPr lang="ar-SA" sz="1800" b="1" dirty="0"/>
                        <a:t>التي تتحلّل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نواتج التحليل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95414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  <a:cs typeface="Arabic Typesetting" panose="03020402040406030203" pitchFamily="66" charset="-78"/>
                        </a:rPr>
                        <a:t>الفم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  <a:cs typeface="Arabic Typesetting" panose="03020402040406030203" pitchFamily="66" charset="-78"/>
                        </a:rPr>
                        <a:t>يحوي أسنانا ولعابا ولسان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  <a:cs typeface="Arabic Typesetting" panose="03020402040406030203" pitchFamily="66" charset="-78"/>
                        </a:rPr>
                        <a:t>هضم ميكانيكي للغذاء. خلط وإذابة قسم من الغذاء عن طريق اللعاب. هضم كيميائي جزئي للسكريات المعقدة (النشويات)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  <a:cs typeface="Arabic Typesetting" panose="03020402040406030203" pitchFamily="66" charset="-78"/>
                        </a:rPr>
                        <a:t>ميكانيكي وكيميائي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نشويات أو سكريات معقدة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سكريات بسيطة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579846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err="1">
                          <a:solidFill>
                            <a:schemeClr val="accent1"/>
                          </a:solidFill>
                          <a:latin typeface="+mj-lt"/>
                          <a:cs typeface="Arabic Typesetting" panose="03020402040406030203" pitchFamily="66" charset="-78"/>
                        </a:rPr>
                        <a:t>المريئ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  <a:cs typeface="Arabic Typesetting" panose="03020402040406030203" pitchFamily="66" charset="-78"/>
                        </a:rPr>
                        <a:t>أنبوب عضلي ذات حركة دوديّة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  <a:cs typeface="Arabic Typesetting" panose="03020402040406030203" pitchFamily="66" charset="-78"/>
                        </a:rPr>
                        <a:t>تمرير الغذاء الى المعدة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  <a:p>
                      <a:pPr algn="ctr" rtl="1"/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-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-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-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532198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المعدة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مكوّنة من عضلات وخلايا تفرز مواد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هضم ميكانيكي للغذاء وبداية تحليل البروتينات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ميكانيكي وكيميائي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نشويات أو سكريّات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بروتينات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سكريات بسيطة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سلاسل ببتيدية وحوامض أمينية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767006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الإثنى عشر (بداية الأمعاء الدقيقة)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أول قسم من الأمعاء الدقيقة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إنهاء التحليل الكيميائي للسكريات المعقدة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إكمال تحليل البروتينات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تحويل الدهنيات الى مستحلب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هضم كيميائي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سكريات, بروتينات, دهنيات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سكريات بسيطة</a:t>
                      </a:r>
                    </a:p>
                    <a:p>
                      <a:pPr rtl="1"/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حوامض أمينية</a:t>
                      </a:r>
                    </a:p>
                    <a:p>
                      <a:pPr rtl="1"/>
                      <a:r>
                        <a:rPr lang="ar-SA" sz="1800" b="1" dirty="0" err="1">
                          <a:solidFill>
                            <a:schemeClr val="accent1"/>
                          </a:solidFill>
                          <a:latin typeface="+mj-lt"/>
                        </a:rPr>
                        <a:t>جليسرول</a:t>
                      </a:r>
                      <a:r>
                        <a:rPr lang="ar-SA" sz="1800" b="1" dirty="0">
                          <a:solidFill>
                            <a:schemeClr val="accent1"/>
                          </a:solidFill>
                          <a:latin typeface="+mj-lt"/>
                        </a:rPr>
                        <a:t> وحوامض دهنية</a:t>
                      </a:r>
                      <a:endParaRPr lang="he-IL" sz="1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46499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557587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1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4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"/>
    </mc:Choice>
    <mc:Fallback xmlns="">
      <p:transition spd="slow" advTm="209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A4502B-727B-D85E-44E4-3286CC73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ar-SA" b="1" dirty="0"/>
              <a:t>إجمال الدرس</a:t>
            </a:r>
            <a:endParaRPr lang="he-IL" b="1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FD0820C6-2017-91B1-51E0-8C6C377F7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388692"/>
              </p:ext>
            </p:extLst>
          </p:nvPr>
        </p:nvGraphicFramePr>
        <p:xfrm>
          <a:off x="171450" y="1325563"/>
          <a:ext cx="11849100" cy="224291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74850">
                  <a:extLst>
                    <a:ext uri="{9D8B030D-6E8A-4147-A177-3AD203B41FA5}">
                      <a16:colId xmlns:a16="http://schemas.microsoft.com/office/drawing/2014/main" val="2304464715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3941285716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43367627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08213981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585903112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446904473"/>
                    </a:ext>
                  </a:extLst>
                </a:gridCol>
              </a:tblGrid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العضو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مميزاته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وظيفته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هضم ميكانيكي\هضم كيميائي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المادة </a:t>
                      </a:r>
                    </a:p>
                    <a:p>
                      <a:pPr rtl="1"/>
                      <a:r>
                        <a:rPr lang="ar-SA" sz="1800" b="1" dirty="0"/>
                        <a:t>التي تتحلّل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نواتج التحليل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95414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557587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1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3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"/>
    </mc:Choice>
    <mc:Fallback xmlns="">
      <p:transition spd="slow" advTm="136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2A597C7C-956A-7F73-3715-DDAF49ED3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29793" y="1592914"/>
            <a:ext cx="2680334" cy="529366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BF6B936-1A86-7248-D001-DD20CE5FDD2B}"/>
              </a:ext>
            </a:extLst>
          </p:cNvPr>
          <p:cNvSpPr txBox="1"/>
          <p:nvPr/>
        </p:nvSpPr>
        <p:spPr>
          <a:xfrm>
            <a:off x="1990725" y="547688"/>
            <a:ext cx="52101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/>
              <a:t>في الأمعاء الدقيقة</a:t>
            </a:r>
            <a:endParaRPr lang="he-IL" sz="5400" b="1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115663D7-EAAD-2A85-F563-7609EA63144A}"/>
              </a:ext>
            </a:extLst>
          </p:cNvPr>
          <p:cNvSpPr/>
          <p:nvPr/>
        </p:nvSpPr>
        <p:spPr>
          <a:xfrm>
            <a:off x="5577841" y="2756929"/>
            <a:ext cx="3686175" cy="1344142"/>
          </a:xfrm>
          <a:custGeom>
            <a:avLst/>
            <a:gdLst>
              <a:gd name="connsiteX0" fmla="*/ 0 w 3686175"/>
              <a:gd name="connsiteY0" fmla="*/ 224028 h 1344142"/>
              <a:gd name="connsiteX1" fmla="*/ 224028 w 3686175"/>
              <a:gd name="connsiteY1" fmla="*/ 0 h 1344142"/>
              <a:gd name="connsiteX2" fmla="*/ 3462147 w 3686175"/>
              <a:gd name="connsiteY2" fmla="*/ 0 h 1344142"/>
              <a:gd name="connsiteX3" fmla="*/ 3686175 w 3686175"/>
              <a:gd name="connsiteY3" fmla="*/ 224028 h 1344142"/>
              <a:gd name="connsiteX4" fmla="*/ 3686175 w 3686175"/>
              <a:gd name="connsiteY4" fmla="*/ 1120114 h 1344142"/>
              <a:gd name="connsiteX5" fmla="*/ 3462147 w 3686175"/>
              <a:gd name="connsiteY5" fmla="*/ 1344142 h 1344142"/>
              <a:gd name="connsiteX6" fmla="*/ 224028 w 3686175"/>
              <a:gd name="connsiteY6" fmla="*/ 1344142 h 1344142"/>
              <a:gd name="connsiteX7" fmla="*/ 0 w 3686175"/>
              <a:gd name="connsiteY7" fmla="*/ 1120114 h 1344142"/>
              <a:gd name="connsiteX8" fmla="*/ 0 w 3686175"/>
              <a:gd name="connsiteY8" fmla="*/ 224028 h 134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6175" h="1344142" fill="none" extrusionOk="0">
                <a:moveTo>
                  <a:pt x="0" y="224028"/>
                </a:moveTo>
                <a:cubicBezTo>
                  <a:pt x="-1494" y="119254"/>
                  <a:pt x="89503" y="7985"/>
                  <a:pt x="224028" y="0"/>
                </a:cubicBezTo>
                <a:cubicBezTo>
                  <a:pt x="1527713" y="-159759"/>
                  <a:pt x="2324481" y="-81963"/>
                  <a:pt x="3462147" y="0"/>
                </a:cubicBezTo>
                <a:cubicBezTo>
                  <a:pt x="3581222" y="-951"/>
                  <a:pt x="3682774" y="119558"/>
                  <a:pt x="3686175" y="224028"/>
                </a:cubicBezTo>
                <a:cubicBezTo>
                  <a:pt x="3657239" y="388369"/>
                  <a:pt x="3621650" y="885124"/>
                  <a:pt x="3686175" y="1120114"/>
                </a:cubicBezTo>
                <a:cubicBezTo>
                  <a:pt x="3684527" y="1240453"/>
                  <a:pt x="3573969" y="1361917"/>
                  <a:pt x="3462147" y="1344142"/>
                </a:cubicBezTo>
                <a:cubicBezTo>
                  <a:pt x="2565080" y="1436142"/>
                  <a:pt x="1800185" y="1175720"/>
                  <a:pt x="224028" y="1344142"/>
                </a:cubicBezTo>
                <a:cubicBezTo>
                  <a:pt x="116148" y="1335480"/>
                  <a:pt x="2221" y="1255372"/>
                  <a:pt x="0" y="1120114"/>
                </a:cubicBezTo>
                <a:cubicBezTo>
                  <a:pt x="75251" y="965259"/>
                  <a:pt x="-4137" y="670366"/>
                  <a:pt x="0" y="224028"/>
                </a:cubicBezTo>
                <a:close/>
              </a:path>
              <a:path w="3686175" h="1344142" stroke="0" extrusionOk="0">
                <a:moveTo>
                  <a:pt x="0" y="224028"/>
                </a:moveTo>
                <a:cubicBezTo>
                  <a:pt x="-19427" y="97083"/>
                  <a:pt x="108303" y="2846"/>
                  <a:pt x="224028" y="0"/>
                </a:cubicBezTo>
                <a:cubicBezTo>
                  <a:pt x="1548211" y="-120386"/>
                  <a:pt x="2148049" y="81156"/>
                  <a:pt x="3462147" y="0"/>
                </a:cubicBezTo>
                <a:cubicBezTo>
                  <a:pt x="3588619" y="-23508"/>
                  <a:pt x="3705621" y="94818"/>
                  <a:pt x="3686175" y="224028"/>
                </a:cubicBezTo>
                <a:cubicBezTo>
                  <a:pt x="3761218" y="453687"/>
                  <a:pt x="3607538" y="768904"/>
                  <a:pt x="3686175" y="1120114"/>
                </a:cubicBezTo>
                <a:cubicBezTo>
                  <a:pt x="3691033" y="1246222"/>
                  <a:pt x="3581709" y="1342195"/>
                  <a:pt x="3462147" y="1344142"/>
                </a:cubicBezTo>
                <a:cubicBezTo>
                  <a:pt x="2756373" y="1454131"/>
                  <a:pt x="1682199" y="1446164"/>
                  <a:pt x="224028" y="1344142"/>
                </a:cubicBezTo>
                <a:cubicBezTo>
                  <a:pt x="93583" y="1350957"/>
                  <a:pt x="2348" y="1250371"/>
                  <a:pt x="0" y="1120114"/>
                </a:cubicBezTo>
                <a:cubicBezTo>
                  <a:pt x="71074" y="1006904"/>
                  <a:pt x="31341" y="314410"/>
                  <a:pt x="0" y="22402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2263973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يتم إنهاء هضم وتحليل جميع المواد</a:t>
            </a:r>
            <a:endParaRPr lang="he-IL" sz="3200" b="1" dirty="0">
              <a:solidFill>
                <a:schemeClr val="tx1"/>
              </a:solidFill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5258B2FF-85B0-D708-9348-A1ED55FEEBE0}"/>
              </a:ext>
            </a:extLst>
          </p:cNvPr>
          <p:cNvSpPr/>
          <p:nvPr/>
        </p:nvSpPr>
        <p:spPr>
          <a:xfrm>
            <a:off x="600075" y="2646833"/>
            <a:ext cx="3686175" cy="1344142"/>
          </a:xfrm>
          <a:custGeom>
            <a:avLst/>
            <a:gdLst>
              <a:gd name="connsiteX0" fmla="*/ 0 w 3686175"/>
              <a:gd name="connsiteY0" fmla="*/ 224028 h 1344142"/>
              <a:gd name="connsiteX1" fmla="*/ 224028 w 3686175"/>
              <a:gd name="connsiteY1" fmla="*/ 0 h 1344142"/>
              <a:gd name="connsiteX2" fmla="*/ 3462147 w 3686175"/>
              <a:gd name="connsiteY2" fmla="*/ 0 h 1344142"/>
              <a:gd name="connsiteX3" fmla="*/ 3686175 w 3686175"/>
              <a:gd name="connsiteY3" fmla="*/ 224028 h 1344142"/>
              <a:gd name="connsiteX4" fmla="*/ 3686175 w 3686175"/>
              <a:gd name="connsiteY4" fmla="*/ 1120114 h 1344142"/>
              <a:gd name="connsiteX5" fmla="*/ 3462147 w 3686175"/>
              <a:gd name="connsiteY5" fmla="*/ 1344142 h 1344142"/>
              <a:gd name="connsiteX6" fmla="*/ 224028 w 3686175"/>
              <a:gd name="connsiteY6" fmla="*/ 1344142 h 1344142"/>
              <a:gd name="connsiteX7" fmla="*/ 0 w 3686175"/>
              <a:gd name="connsiteY7" fmla="*/ 1120114 h 1344142"/>
              <a:gd name="connsiteX8" fmla="*/ 0 w 3686175"/>
              <a:gd name="connsiteY8" fmla="*/ 224028 h 134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6175" h="1344142" fill="none" extrusionOk="0">
                <a:moveTo>
                  <a:pt x="0" y="224028"/>
                </a:moveTo>
                <a:cubicBezTo>
                  <a:pt x="-1494" y="119254"/>
                  <a:pt x="89503" y="7985"/>
                  <a:pt x="224028" y="0"/>
                </a:cubicBezTo>
                <a:cubicBezTo>
                  <a:pt x="1527713" y="-159759"/>
                  <a:pt x="2324481" y="-81963"/>
                  <a:pt x="3462147" y="0"/>
                </a:cubicBezTo>
                <a:cubicBezTo>
                  <a:pt x="3581222" y="-951"/>
                  <a:pt x="3682774" y="119558"/>
                  <a:pt x="3686175" y="224028"/>
                </a:cubicBezTo>
                <a:cubicBezTo>
                  <a:pt x="3657239" y="388369"/>
                  <a:pt x="3621650" y="885124"/>
                  <a:pt x="3686175" y="1120114"/>
                </a:cubicBezTo>
                <a:cubicBezTo>
                  <a:pt x="3684527" y="1240453"/>
                  <a:pt x="3573969" y="1361917"/>
                  <a:pt x="3462147" y="1344142"/>
                </a:cubicBezTo>
                <a:cubicBezTo>
                  <a:pt x="2565080" y="1436142"/>
                  <a:pt x="1800185" y="1175720"/>
                  <a:pt x="224028" y="1344142"/>
                </a:cubicBezTo>
                <a:cubicBezTo>
                  <a:pt x="116148" y="1335480"/>
                  <a:pt x="2221" y="1255372"/>
                  <a:pt x="0" y="1120114"/>
                </a:cubicBezTo>
                <a:cubicBezTo>
                  <a:pt x="75251" y="965259"/>
                  <a:pt x="-4137" y="670366"/>
                  <a:pt x="0" y="224028"/>
                </a:cubicBezTo>
                <a:close/>
              </a:path>
              <a:path w="3686175" h="1344142" stroke="0" extrusionOk="0">
                <a:moveTo>
                  <a:pt x="0" y="224028"/>
                </a:moveTo>
                <a:cubicBezTo>
                  <a:pt x="-19427" y="97083"/>
                  <a:pt x="108303" y="2846"/>
                  <a:pt x="224028" y="0"/>
                </a:cubicBezTo>
                <a:cubicBezTo>
                  <a:pt x="1548211" y="-120386"/>
                  <a:pt x="2148049" y="81156"/>
                  <a:pt x="3462147" y="0"/>
                </a:cubicBezTo>
                <a:cubicBezTo>
                  <a:pt x="3588619" y="-23508"/>
                  <a:pt x="3705621" y="94818"/>
                  <a:pt x="3686175" y="224028"/>
                </a:cubicBezTo>
                <a:cubicBezTo>
                  <a:pt x="3761218" y="453687"/>
                  <a:pt x="3607538" y="768904"/>
                  <a:pt x="3686175" y="1120114"/>
                </a:cubicBezTo>
                <a:cubicBezTo>
                  <a:pt x="3691033" y="1246222"/>
                  <a:pt x="3581709" y="1342195"/>
                  <a:pt x="3462147" y="1344142"/>
                </a:cubicBezTo>
                <a:cubicBezTo>
                  <a:pt x="2756373" y="1454131"/>
                  <a:pt x="1682199" y="1446164"/>
                  <a:pt x="224028" y="1344142"/>
                </a:cubicBezTo>
                <a:cubicBezTo>
                  <a:pt x="93583" y="1350957"/>
                  <a:pt x="2348" y="1250371"/>
                  <a:pt x="0" y="1120114"/>
                </a:cubicBezTo>
                <a:cubicBezTo>
                  <a:pt x="71074" y="1006904"/>
                  <a:pt x="31341" y="314410"/>
                  <a:pt x="0" y="22402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2263973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تمتص نواتج التحليل الى الدم</a:t>
            </a:r>
            <a:endParaRPr lang="he-IL" sz="3200" b="1" dirty="0">
              <a:solidFill>
                <a:schemeClr val="tx1"/>
              </a:solidFill>
            </a:endParaRPr>
          </a:p>
        </p:txBody>
      </p:sp>
      <p:pic>
        <p:nvPicPr>
          <p:cNvPr id="8" name="גרפיקה 7" descr="כוסות שמפניה עם מילוי מלא">
            <a:extLst>
              <a:ext uri="{FF2B5EF4-FFF2-40B4-BE49-F238E27FC236}">
                <a16:creationId xmlns:a16="http://schemas.microsoft.com/office/drawing/2014/main" id="{13AD568A-F5E5-7139-297C-71B324E4D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1408" y="3692057"/>
            <a:ext cx="1362288" cy="1362288"/>
          </a:xfrm>
          <a:prstGeom prst="rect">
            <a:avLst/>
          </a:prstGeom>
        </p:spPr>
      </p:pic>
      <p:pic>
        <p:nvPicPr>
          <p:cNvPr id="10" name="גרפיקה 9" descr="שן הארי עם מילוי מלא">
            <a:extLst>
              <a:ext uri="{FF2B5EF4-FFF2-40B4-BE49-F238E27FC236}">
                <a16:creationId xmlns:a16="http://schemas.microsoft.com/office/drawing/2014/main" id="{FCB971F9-EAF1-BA75-2626-C8A8B4A73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787" y="3692057"/>
            <a:ext cx="1095375" cy="1095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8">
            <p14:nvContentPartPr>
              <p14:cNvPr id="23" name="דיו 22">
                <a:extLst>
                  <a:ext uri="{FF2B5EF4-FFF2-40B4-BE49-F238E27FC236}">
                    <a16:creationId xmlns:a16="http://schemas.microsoft.com/office/drawing/2014/main" id="{37849EA4-E48B-8645-928D-8E9481F59D0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0079640" y="5058000"/>
              <a:ext cx="940320" cy="818280"/>
            </p14:xfrm>
          </p:contentPart>
        </mc:Choice>
        <mc:Fallback xmlns="">
          <p:pic>
            <p:nvPicPr>
              <p:cNvPr id="23" name="דיו 22">
                <a:extLst>
                  <a:ext uri="{FF2B5EF4-FFF2-40B4-BE49-F238E27FC236}">
                    <a16:creationId xmlns:a16="http://schemas.microsoft.com/office/drawing/2014/main" id="{37849EA4-E48B-8645-928D-8E9481F59D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70280" y="5048640"/>
                <a:ext cx="959040" cy="83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81578D77-72FC-1A21-10EA-CCB637793BD5}"/>
              </a:ext>
            </a:extLst>
          </p:cNvPr>
          <p:cNvGrpSpPr/>
          <p:nvPr/>
        </p:nvGrpSpPr>
        <p:grpSpPr>
          <a:xfrm>
            <a:off x="7299588" y="1456726"/>
            <a:ext cx="411840" cy="752760"/>
            <a:chOff x="7299588" y="1456726"/>
            <a:chExt cx="411840" cy="75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" name="דיו 1">
                  <a:extLst>
                    <a:ext uri="{FF2B5EF4-FFF2-40B4-BE49-F238E27FC236}">
                      <a16:creationId xmlns:a16="http://schemas.microsoft.com/office/drawing/2014/main" id="{9F69FAB4-3812-F3C1-B396-4BD3F93121FF}"/>
                    </a:ext>
                  </a:extLst>
                </p14:cNvPr>
                <p14:cNvContentPartPr/>
                <p14:nvPr/>
              </p14:nvContentPartPr>
              <p14:xfrm>
                <a:off x="7299588" y="1509286"/>
                <a:ext cx="411840" cy="700200"/>
              </p14:xfrm>
            </p:contentPart>
          </mc:Choice>
          <mc:Fallback>
            <p:pic>
              <p:nvPicPr>
                <p:cNvPr id="2" name="דיו 1">
                  <a:extLst>
                    <a:ext uri="{FF2B5EF4-FFF2-40B4-BE49-F238E27FC236}">
                      <a16:creationId xmlns:a16="http://schemas.microsoft.com/office/drawing/2014/main" id="{9F69FAB4-3812-F3C1-B396-4BD3F93121F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90588" y="1500286"/>
                  <a:ext cx="429480" cy="71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" name="דיו 6">
                  <a:extLst>
                    <a:ext uri="{FF2B5EF4-FFF2-40B4-BE49-F238E27FC236}">
                      <a16:creationId xmlns:a16="http://schemas.microsoft.com/office/drawing/2014/main" id="{72A09DF0-513C-DD89-3E47-F0611F8A6014}"/>
                    </a:ext>
                  </a:extLst>
                </p14:cNvPr>
                <p14:cNvContentPartPr/>
                <p14:nvPr/>
              </p14:nvContentPartPr>
              <p14:xfrm>
                <a:off x="7400748" y="1456726"/>
                <a:ext cx="183240" cy="585360"/>
              </p14:xfrm>
            </p:contentPart>
          </mc:Choice>
          <mc:Fallback>
            <p:pic>
              <p:nvPicPr>
                <p:cNvPr id="7" name="דיו 6">
                  <a:extLst>
                    <a:ext uri="{FF2B5EF4-FFF2-40B4-BE49-F238E27FC236}">
                      <a16:creationId xmlns:a16="http://schemas.microsoft.com/office/drawing/2014/main" id="{72A09DF0-513C-DD89-3E47-F0611F8A60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92108" y="1447726"/>
                  <a:ext cx="200880" cy="60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ED025C89-F38E-A7CA-F772-CC816E060EF2}"/>
              </a:ext>
            </a:extLst>
          </p:cNvPr>
          <p:cNvGrpSpPr/>
          <p:nvPr/>
        </p:nvGrpSpPr>
        <p:grpSpPr>
          <a:xfrm>
            <a:off x="2435628" y="1445926"/>
            <a:ext cx="470880" cy="668880"/>
            <a:chOff x="2435628" y="1445926"/>
            <a:chExt cx="470880" cy="66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דיו 10">
                  <a:extLst>
                    <a:ext uri="{FF2B5EF4-FFF2-40B4-BE49-F238E27FC236}">
                      <a16:creationId xmlns:a16="http://schemas.microsoft.com/office/drawing/2014/main" id="{8F693697-B1B6-8CD6-D0EA-4CC0C1E4352B}"/>
                    </a:ext>
                  </a:extLst>
                </p14:cNvPr>
                <p14:cNvContentPartPr/>
                <p14:nvPr/>
              </p14:nvContentPartPr>
              <p14:xfrm>
                <a:off x="2435628" y="1445926"/>
                <a:ext cx="399240" cy="653760"/>
              </p14:xfrm>
            </p:contentPart>
          </mc:Choice>
          <mc:Fallback>
            <p:pic>
              <p:nvPicPr>
                <p:cNvPr id="11" name="דיו 10">
                  <a:extLst>
                    <a:ext uri="{FF2B5EF4-FFF2-40B4-BE49-F238E27FC236}">
                      <a16:creationId xmlns:a16="http://schemas.microsoft.com/office/drawing/2014/main" id="{8F693697-B1B6-8CD6-D0EA-4CC0C1E4352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26628" y="1437286"/>
                  <a:ext cx="41688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דיו 11">
                  <a:extLst>
                    <a:ext uri="{FF2B5EF4-FFF2-40B4-BE49-F238E27FC236}">
                      <a16:creationId xmlns:a16="http://schemas.microsoft.com/office/drawing/2014/main" id="{4BD48273-B247-D845-E6D8-DB8545430790}"/>
                    </a:ext>
                  </a:extLst>
                </p14:cNvPr>
                <p14:cNvContentPartPr/>
                <p14:nvPr/>
              </p14:nvContentPartPr>
              <p14:xfrm>
                <a:off x="2653068" y="1773166"/>
                <a:ext cx="253440" cy="341640"/>
              </p14:xfrm>
            </p:contentPart>
          </mc:Choice>
          <mc:Fallback>
            <p:pic>
              <p:nvPicPr>
                <p:cNvPr id="12" name="דיו 11">
                  <a:extLst>
                    <a:ext uri="{FF2B5EF4-FFF2-40B4-BE49-F238E27FC236}">
                      <a16:creationId xmlns:a16="http://schemas.microsoft.com/office/drawing/2014/main" id="{4BD48273-B247-D845-E6D8-DB854543079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44068" y="1764526"/>
                  <a:ext cx="271080" cy="35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דיו 13">
                <a:extLst>
                  <a:ext uri="{FF2B5EF4-FFF2-40B4-BE49-F238E27FC236}">
                    <a16:creationId xmlns:a16="http://schemas.microsoft.com/office/drawing/2014/main" id="{36F6C250-B4B7-A226-E7D5-A844D1EBE071}"/>
                  </a:ext>
                </a:extLst>
              </p14:cNvPr>
              <p14:cNvContentPartPr/>
              <p14:nvPr/>
            </p14:nvContentPartPr>
            <p14:xfrm>
              <a:off x="10179228" y="5150686"/>
              <a:ext cx="723600" cy="601920"/>
            </p14:xfrm>
          </p:contentPart>
        </mc:Choice>
        <mc:Fallback>
          <p:pic>
            <p:nvPicPr>
              <p:cNvPr id="14" name="דיו 13">
                <a:extLst>
                  <a:ext uri="{FF2B5EF4-FFF2-40B4-BE49-F238E27FC236}">
                    <a16:creationId xmlns:a16="http://schemas.microsoft.com/office/drawing/2014/main" id="{36F6C250-B4B7-A226-E7D5-A844D1EBE07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170588" y="5141686"/>
                <a:ext cx="741240" cy="619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630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62"/>
    </mc:Choice>
    <mc:Fallback xmlns="">
      <p:transition spd="slow" advTm="31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5E5AC11F-5240-CC0C-A2AF-587EC61C1F0D}"/>
              </a:ext>
            </a:extLst>
          </p:cNvPr>
          <p:cNvSpPr/>
          <p:nvPr/>
        </p:nvSpPr>
        <p:spPr>
          <a:xfrm>
            <a:off x="8479857" y="2436270"/>
            <a:ext cx="3404135" cy="2324571"/>
          </a:xfrm>
          <a:custGeom>
            <a:avLst/>
            <a:gdLst>
              <a:gd name="connsiteX0" fmla="*/ 0 w 3404135"/>
              <a:gd name="connsiteY0" fmla="*/ 387436 h 2324571"/>
              <a:gd name="connsiteX1" fmla="*/ 387436 w 3404135"/>
              <a:gd name="connsiteY1" fmla="*/ 0 h 2324571"/>
              <a:gd name="connsiteX2" fmla="*/ 3016699 w 3404135"/>
              <a:gd name="connsiteY2" fmla="*/ 0 h 2324571"/>
              <a:gd name="connsiteX3" fmla="*/ 3404135 w 3404135"/>
              <a:gd name="connsiteY3" fmla="*/ 387436 h 2324571"/>
              <a:gd name="connsiteX4" fmla="*/ 3404135 w 3404135"/>
              <a:gd name="connsiteY4" fmla="*/ 1937135 h 2324571"/>
              <a:gd name="connsiteX5" fmla="*/ 3016699 w 3404135"/>
              <a:gd name="connsiteY5" fmla="*/ 2324571 h 2324571"/>
              <a:gd name="connsiteX6" fmla="*/ 387436 w 3404135"/>
              <a:gd name="connsiteY6" fmla="*/ 2324571 h 2324571"/>
              <a:gd name="connsiteX7" fmla="*/ 0 w 3404135"/>
              <a:gd name="connsiteY7" fmla="*/ 1937135 h 2324571"/>
              <a:gd name="connsiteX8" fmla="*/ 0 w 3404135"/>
              <a:gd name="connsiteY8" fmla="*/ 387436 h 232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4135" h="2324571" fill="none" extrusionOk="0">
                <a:moveTo>
                  <a:pt x="0" y="387436"/>
                </a:moveTo>
                <a:cubicBezTo>
                  <a:pt x="-1956" y="198266"/>
                  <a:pt x="157433" y="11852"/>
                  <a:pt x="387436" y="0"/>
                </a:cubicBezTo>
                <a:cubicBezTo>
                  <a:pt x="1272326" y="-159759"/>
                  <a:pt x="2435919" y="-81963"/>
                  <a:pt x="3016699" y="0"/>
                </a:cubicBezTo>
                <a:cubicBezTo>
                  <a:pt x="3207293" y="-4781"/>
                  <a:pt x="3398904" y="203081"/>
                  <a:pt x="3404135" y="387436"/>
                </a:cubicBezTo>
                <a:cubicBezTo>
                  <a:pt x="3456749" y="1021306"/>
                  <a:pt x="3405928" y="1658807"/>
                  <a:pt x="3404135" y="1937135"/>
                </a:cubicBezTo>
                <a:cubicBezTo>
                  <a:pt x="3390140" y="2122336"/>
                  <a:pt x="3216129" y="2346288"/>
                  <a:pt x="3016699" y="2324571"/>
                </a:cubicBezTo>
                <a:cubicBezTo>
                  <a:pt x="1937455" y="2416571"/>
                  <a:pt x="1559763" y="2156149"/>
                  <a:pt x="387436" y="2324571"/>
                </a:cubicBezTo>
                <a:cubicBezTo>
                  <a:pt x="186445" y="2317474"/>
                  <a:pt x="2446" y="2163811"/>
                  <a:pt x="0" y="1937135"/>
                </a:cubicBezTo>
                <a:cubicBezTo>
                  <a:pt x="-134792" y="1531973"/>
                  <a:pt x="113590" y="885679"/>
                  <a:pt x="0" y="387436"/>
                </a:cubicBezTo>
                <a:close/>
              </a:path>
              <a:path w="3404135" h="2324571" stroke="0" extrusionOk="0">
                <a:moveTo>
                  <a:pt x="0" y="387436"/>
                </a:moveTo>
                <a:cubicBezTo>
                  <a:pt x="-11610" y="171538"/>
                  <a:pt x="177332" y="1377"/>
                  <a:pt x="387436" y="0"/>
                </a:cubicBezTo>
                <a:cubicBezTo>
                  <a:pt x="1417804" y="-120386"/>
                  <a:pt x="2530466" y="81156"/>
                  <a:pt x="3016699" y="0"/>
                </a:cubicBezTo>
                <a:cubicBezTo>
                  <a:pt x="3234600" y="-33624"/>
                  <a:pt x="3442160" y="162739"/>
                  <a:pt x="3404135" y="387436"/>
                </a:cubicBezTo>
                <a:cubicBezTo>
                  <a:pt x="3287697" y="620029"/>
                  <a:pt x="3301226" y="1222550"/>
                  <a:pt x="3404135" y="1937135"/>
                </a:cubicBezTo>
                <a:cubicBezTo>
                  <a:pt x="3432935" y="2165225"/>
                  <a:pt x="3219130" y="2319174"/>
                  <a:pt x="3016699" y="2324571"/>
                </a:cubicBezTo>
                <a:cubicBezTo>
                  <a:pt x="2555119" y="2434560"/>
                  <a:pt x="944768" y="2426593"/>
                  <a:pt x="387436" y="2324571"/>
                </a:cubicBezTo>
                <a:cubicBezTo>
                  <a:pt x="166504" y="2331628"/>
                  <a:pt x="12213" y="2185081"/>
                  <a:pt x="0" y="1937135"/>
                </a:cubicBezTo>
                <a:cubicBezTo>
                  <a:pt x="137693" y="1364032"/>
                  <a:pt x="-86841" y="785509"/>
                  <a:pt x="0" y="38743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2263973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يتم إنهاء هضم وتحليل جميع المواد</a:t>
            </a:r>
            <a:endParaRPr lang="he-IL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דיאגרמה 7">
            <a:extLst>
              <a:ext uri="{FF2B5EF4-FFF2-40B4-BE49-F238E27FC236}">
                <a16:creationId xmlns:a16="http://schemas.microsoft.com/office/drawing/2014/main" id="{D1FA9F41-78C2-1829-E983-5570ED00A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91876"/>
              </p:ext>
            </p:extLst>
          </p:nvPr>
        </p:nvGraphicFramePr>
        <p:xfrm>
          <a:off x="405062" y="1193533"/>
          <a:ext cx="7627353" cy="4810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7">
            <p14:nvContentPartPr>
              <p14:cNvPr id="13" name="דיו 12">
                <a:extLst>
                  <a:ext uri="{FF2B5EF4-FFF2-40B4-BE49-F238E27FC236}">
                    <a16:creationId xmlns:a16="http://schemas.microsoft.com/office/drawing/2014/main" id="{474F9AB9-EE68-E4AE-B5F2-53419700135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68200" y="2229480"/>
              <a:ext cx="4083480" cy="3976200"/>
            </p14:xfrm>
          </p:contentPart>
        </mc:Choice>
        <mc:Fallback xmlns="">
          <p:pic>
            <p:nvPicPr>
              <p:cNvPr id="13" name="דיו 12">
                <a:extLst>
                  <a:ext uri="{FF2B5EF4-FFF2-40B4-BE49-F238E27FC236}">
                    <a16:creationId xmlns:a16="http://schemas.microsoft.com/office/drawing/2014/main" id="{474F9AB9-EE68-E4AE-B5F2-5341970013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8840" y="2220120"/>
                <a:ext cx="4102200" cy="39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דיו 1">
                <a:extLst>
                  <a:ext uri="{FF2B5EF4-FFF2-40B4-BE49-F238E27FC236}">
                    <a16:creationId xmlns:a16="http://schemas.microsoft.com/office/drawing/2014/main" id="{5E3A6B99-92E5-7258-0650-82682E3B0B1D}"/>
                  </a:ext>
                </a:extLst>
              </p14:cNvPr>
              <p14:cNvContentPartPr/>
              <p14:nvPr/>
            </p14:nvContentPartPr>
            <p14:xfrm>
              <a:off x="3748908" y="1458526"/>
              <a:ext cx="336960" cy="388080"/>
            </p14:xfrm>
          </p:contentPart>
        </mc:Choice>
        <mc:Fallback>
          <p:pic>
            <p:nvPicPr>
              <p:cNvPr id="2" name="דיו 1">
                <a:extLst>
                  <a:ext uri="{FF2B5EF4-FFF2-40B4-BE49-F238E27FC236}">
                    <a16:creationId xmlns:a16="http://schemas.microsoft.com/office/drawing/2014/main" id="{5E3A6B99-92E5-7258-0650-82682E3B0B1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39908" y="1449526"/>
                <a:ext cx="3546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דיו 2">
                <a:extLst>
                  <a:ext uri="{FF2B5EF4-FFF2-40B4-BE49-F238E27FC236}">
                    <a16:creationId xmlns:a16="http://schemas.microsoft.com/office/drawing/2014/main" id="{BA29C658-9911-2931-D613-6145E7EFE633}"/>
                  </a:ext>
                </a:extLst>
              </p14:cNvPr>
              <p14:cNvContentPartPr/>
              <p14:nvPr/>
            </p14:nvContentPartPr>
            <p14:xfrm>
              <a:off x="1338708" y="3199486"/>
              <a:ext cx="2136600" cy="153000"/>
            </p14:xfrm>
          </p:contentPart>
        </mc:Choice>
        <mc:Fallback>
          <p:pic>
            <p:nvPicPr>
              <p:cNvPr id="3" name="דיו 2">
                <a:extLst>
                  <a:ext uri="{FF2B5EF4-FFF2-40B4-BE49-F238E27FC236}">
                    <a16:creationId xmlns:a16="http://schemas.microsoft.com/office/drawing/2014/main" id="{BA29C658-9911-2931-D613-6145E7EFE63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85068" y="3091846"/>
                <a:ext cx="22442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" name="דיו 4">
                <a:extLst>
                  <a:ext uri="{FF2B5EF4-FFF2-40B4-BE49-F238E27FC236}">
                    <a16:creationId xmlns:a16="http://schemas.microsoft.com/office/drawing/2014/main" id="{EB718916-513E-C192-7DCA-8AFD0F74E3F5}"/>
                  </a:ext>
                </a:extLst>
              </p14:cNvPr>
              <p14:cNvContentPartPr/>
              <p14:nvPr/>
            </p14:nvContentPartPr>
            <p14:xfrm>
              <a:off x="741468" y="3869806"/>
              <a:ext cx="3605400" cy="92520"/>
            </p14:xfrm>
          </p:contentPart>
        </mc:Choice>
        <mc:Fallback>
          <p:pic>
            <p:nvPicPr>
              <p:cNvPr id="5" name="דיו 4">
                <a:extLst>
                  <a:ext uri="{FF2B5EF4-FFF2-40B4-BE49-F238E27FC236}">
                    <a16:creationId xmlns:a16="http://schemas.microsoft.com/office/drawing/2014/main" id="{EB718916-513E-C192-7DCA-8AFD0F74E3F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7468" y="3762166"/>
                <a:ext cx="37130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דיו 5">
                <a:extLst>
                  <a:ext uri="{FF2B5EF4-FFF2-40B4-BE49-F238E27FC236}">
                    <a16:creationId xmlns:a16="http://schemas.microsoft.com/office/drawing/2014/main" id="{C8DE6A2C-CABA-9B0F-D178-A4CDC302B815}"/>
                  </a:ext>
                </a:extLst>
              </p14:cNvPr>
              <p14:cNvContentPartPr/>
              <p14:nvPr/>
            </p14:nvContentPartPr>
            <p14:xfrm>
              <a:off x="1048908" y="4798966"/>
              <a:ext cx="781200" cy="112680"/>
            </p14:xfrm>
          </p:contentPart>
        </mc:Choice>
        <mc:Fallback>
          <p:pic>
            <p:nvPicPr>
              <p:cNvPr id="6" name="דיו 5">
                <a:extLst>
                  <a:ext uri="{FF2B5EF4-FFF2-40B4-BE49-F238E27FC236}">
                    <a16:creationId xmlns:a16="http://schemas.microsoft.com/office/drawing/2014/main" id="{C8DE6A2C-CABA-9B0F-D178-A4CDC302B81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4908" y="4690966"/>
                <a:ext cx="88884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" name="דיו 6">
                <a:extLst>
                  <a:ext uri="{FF2B5EF4-FFF2-40B4-BE49-F238E27FC236}">
                    <a16:creationId xmlns:a16="http://schemas.microsoft.com/office/drawing/2014/main" id="{C64F3C8B-EDE3-87F6-92CF-117C7F2AF702}"/>
                  </a:ext>
                </a:extLst>
              </p14:cNvPr>
              <p14:cNvContentPartPr/>
              <p14:nvPr/>
            </p14:nvContentPartPr>
            <p14:xfrm>
              <a:off x="4140588" y="5649286"/>
              <a:ext cx="3280320" cy="60840"/>
            </p14:xfrm>
          </p:contentPart>
        </mc:Choice>
        <mc:Fallback>
          <p:pic>
            <p:nvPicPr>
              <p:cNvPr id="7" name="דיו 6">
                <a:extLst>
                  <a:ext uri="{FF2B5EF4-FFF2-40B4-BE49-F238E27FC236}">
                    <a16:creationId xmlns:a16="http://schemas.microsoft.com/office/drawing/2014/main" id="{C64F3C8B-EDE3-87F6-92CF-117C7F2AF70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86588" y="5541646"/>
                <a:ext cx="33879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" name="דיו 8">
                <a:extLst>
                  <a:ext uri="{FF2B5EF4-FFF2-40B4-BE49-F238E27FC236}">
                    <a16:creationId xmlns:a16="http://schemas.microsoft.com/office/drawing/2014/main" id="{C436E3A0-71DF-F89D-83C8-71A006F4586E}"/>
                  </a:ext>
                </a:extLst>
              </p14:cNvPr>
              <p14:cNvContentPartPr/>
              <p14:nvPr/>
            </p14:nvContentPartPr>
            <p14:xfrm>
              <a:off x="4219068" y="2419726"/>
              <a:ext cx="3319200" cy="88560"/>
            </p14:xfrm>
          </p:contentPart>
        </mc:Choice>
        <mc:Fallback>
          <p:pic>
            <p:nvPicPr>
              <p:cNvPr id="9" name="דיו 8">
                <a:extLst>
                  <a:ext uri="{FF2B5EF4-FFF2-40B4-BE49-F238E27FC236}">
                    <a16:creationId xmlns:a16="http://schemas.microsoft.com/office/drawing/2014/main" id="{C436E3A0-71DF-F89D-83C8-71A006F4586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65068" y="2311726"/>
                <a:ext cx="342684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" name="דיו 9">
                <a:extLst>
                  <a:ext uri="{FF2B5EF4-FFF2-40B4-BE49-F238E27FC236}">
                    <a16:creationId xmlns:a16="http://schemas.microsoft.com/office/drawing/2014/main" id="{3E6E1E55-5760-33C6-F17D-4CCBB451FB75}"/>
                  </a:ext>
                </a:extLst>
              </p14:cNvPr>
              <p14:cNvContentPartPr/>
              <p14:nvPr/>
            </p14:nvContentPartPr>
            <p14:xfrm>
              <a:off x="5510028" y="3867646"/>
              <a:ext cx="2125800" cy="144360"/>
            </p14:xfrm>
          </p:contentPart>
        </mc:Choice>
        <mc:Fallback>
          <p:pic>
            <p:nvPicPr>
              <p:cNvPr id="10" name="דיו 9">
                <a:extLst>
                  <a:ext uri="{FF2B5EF4-FFF2-40B4-BE49-F238E27FC236}">
                    <a16:creationId xmlns:a16="http://schemas.microsoft.com/office/drawing/2014/main" id="{3E6E1E55-5760-33C6-F17D-4CCBB451FB7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56028" y="3760006"/>
                <a:ext cx="22334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" name="דיו 10">
                <a:extLst>
                  <a:ext uri="{FF2B5EF4-FFF2-40B4-BE49-F238E27FC236}">
                    <a16:creationId xmlns:a16="http://schemas.microsoft.com/office/drawing/2014/main" id="{E3452993-2F6A-5A91-F879-CE0FFBDAB430}"/>
                  </a:ext>
                </a:extLst>
              </p14:cNvPr>
              <p14:cNvContentPartPr/>
              <p14:nvPr/>
            </p14:nvContentPartPr>
            <p14:xfrm>
              <a:off x="4248948" y="5477206"/>
              <a:ext cx="3531600" cy="263880"/>
            </p14:xfrm>
          </p:contentPart>
        </mc:Choice>
        <mc:Fallback>
          <p:pic>
            <p:nvPicPr>
              <p:cNvPr id="11" name="דיו 10">
                <a:extLst>
                  <a:ext uri="{FF2B5EF4-FFF2-40B4-BE49-F238E27FC236}">
                    <a16:creationId xmlns:a16="http://schemas.microsoft.com/office/drawing/2014/main" id="{E3452993-2F6A-5A91-F879-CE0FFBDAB43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94948" y="5369566"/>
                <a:ext cx="3639240" cy="47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610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19"/>
    </mc:Choice>
    <mc:Fallback xmlns="">
      <p:transition spd="slow" advTm="23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5E5AC11F-5240-CC0C-A2AF-587EC61C1F0D}"/>
              </a:ext>
            </a:extLst>
          </p:cNvPr>
          <p:cNvSpPr/>
          <p:nvPr/>
        </p:nvSpPr>
        <p:spPr>
          <a:xfrm>
            <a:off x="8479857" y="2436270"/>
            <a:ext cx="3404135" cy="2324571"/>
          </a:xfrm>
          <a:custGeom>
            <a:avLst/>
            <a:gdLst>
              <a:gd name="connsiteX0" fmla="*/ 0 w 3404135"/>
              <a:gd name="connsiteY0" fmla="*/ 387436 h 2324571"/>
              <a:gd name="connsiteX1" fmla="*/ 387436 w 3404135"/>
              <a:gd name="connsiteY1" fmla="*/ 0 h 2324571"/>
              <a:gd name="connsiteX2" fmla="*/ 3016699 w 3404135"/>
              <a:gd name="connsiteY2" fmla="*/ 0 h 2324571"/>
              <a:gd name="connsiteX3" fmla="*/ 3404135 w 3404135"/>
              <a:gd name="connsiteY3" fmla="*/ 387436 h 2324571"/>
              <a:gd name="connsiteX4" fmla="*/ 3404135 w 3404135"/>
              <a:gd name="connsiteY4" fmla="*/ 1937135 h 2324571"/>
              <a:gd name="connsiteX5" fmla="*/ 3016699 w 3404135"/>
              <a:gd name="connsiteY5" fmla="*/ 2324571 h 2324571"/>
              <a:gd name="connsiteX6" fmla="*/ 387436 w 3404135"/>
              <a:gd name="connsiteY6" fmla="*/ 2324571 h 2324571"/>
              <a:gd name="connsiteX7" fmla="*/ 0 w 3404135"/>
              <a:gd name="connsiteY7" fmla="*/ 1937135 h 2324571"/>
              <a:gd name="connsiteX8" fmla="*/ 0 w 3404135"/>
              <a:gd name="connsiteY8" fmla="*/ 387436 h 232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4135" h="2324571" fill="none" extrusionOk="0">
                <a:moveTo>
                  <a:pt x="0" y="387436"/>
                </a:moveTo>
                <a:cubicBezTo>
                  <a:pt x="-1956" y="198266"/>
                  <a:pt x="157433" y="11852"/>
                  <a:pt x="387436" y="0"/>
                </a:cubicBezTo>
                <a:cubicBezTo>
                  <a:pt x="1272326" y="-159759"/>
                  <a:pt x="2435919" y="-81963"/>
                  <a:pt x="3016699" y="0"/>
                </a:cubicBezTo>
                <a:cubicBezTo>
                  <a:pt x="3207293" y="-4781"/>
                  <a:pt x="3398904" y="203081"/>
                  <a:pt x="3404135" y="387436"/>
                </a:cubicBezTo>
                <a:cubicBezTo>
                  <a:pt x="3456749" y="1021306"/>
                  <a:pt x="3405928" y="1658807"/>
                  <a:pt x="3404135" y="1937135"/>
                </a:cubicBezTo>
                <a:cubicBezTo>
                  <a:pt x="3390140" y="2122336"/>
                  <a:pt x="3216129" y="2346288"/>
                  <a:pt x="3016699" y="2324571"/>
                </a:cubicBezTo>
                <a:cubicBezTo>
                  <a:pt x="1937455" y="2416571"/>
                  <a:pt x="1559763" y="2156149"/>
                  <a:pt x="387436" y="2324571"/>
                </a:cubicBezTo>
                <a:cubicBezTo>
                  <a:pt x="186445" y="2317474"/>
                  <a:pt x="2446" y="2163811"/>
                  <a:pt x="0" y="1937135"/>
                </a:cubicBezTo>
                <a:cubicBezTo>
                  <a:pt x="-134792" y="1531973"/>
                  <a:pt x="113590" y="885679"/>
                  <a:pt x="0" y="387436"/>
                </a:cubicBezTo>
                <a:close/>
              </a:path>
              <a:path w="3404135" h="2324571" stroke="0" extrusionOk="0">
                <a:moveTo>
                  <a:pt x="0" y="387436"/>
                </a:moveTo>
                <a:cubicBezTo>
                  <a:pt x="-11610" y="171538"/>
                  <a:pt x="177332" y="1377"/>
                  <a:pt x="387436" y="0"/>
                </a:cubicBezTo>
                <a:cubicBezTo>
                  <a:pt x="1417804" y="-120386"/>
                  <a:pt x="2530466" y="81156"/>
                  <a:pt x="3016699" y="0"/>
                </a:cubicBezTo>
                <a:cubicBezTo>
                  <a:pt x="3234600" y="-33624"/>
                  <a:pt x="3442160" y="162739"/>
                  <a:pt x="3404135" y="387436"/>
                </a:cubicBezTo>
                <a:cubicBezTo>
                  <a:pt x="3287697" y="620029"/>
                  <a:pt x="3301226" y="1222550"/>
                  <a:pt x="3404135" y="1937135"/>
                </a:cubicBezTo>
                <a:cubicBezTo>
                  <a:pt x="3432935" y="2165225"/>
                  <a:pt x="3219130" y="2319174"/>
                  <a:pt x="3016699" y="2324571"/>
                </a:cubicBezTo>
                <a:cubicBezTo>
                  <a:pt x="2555119" y="2434560"/>
                  <a:pt x="944768" y="2426593"/>
                  <a:pt x="387436" y="2324571"/>
                </a:cubicBezTo>
                <a:cubicBezTo>
                  <a:pt x="166504" y="2331628"/>
                  <a:pt x="12213" y="2185081"/>
                  <a:pt x="0" y="1937135"/>
                </a:cubicBezTo>
                <a:cubicBezTo>
                  <a:pt x="137693" y="1364032"/>
                  <a:pt x="-86841" y="785509"/>
                  <a:pt x="0" y="38743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2263973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تمتص نواتج التحليل الى الدم</a:t>
            </a:r>
            <a:endParaRPr lang="he-IL" sz="3200" b="1" dirty="0">
              <a:solidFill>
                <a:schemeClr val="tx1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EF174466-9BDC-5369-43DC-31D5A5C58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08" y="949613"/>
            <a:ext cx="2682472" cy="5297883"/>
          </a:xfrm>
          <a:prstGeom prst="rect">
            <a:avLst/>
          </a:prstGeom>
        </p:spPr>
      </p:pic>
      <p:graphicFrame>
        <p:nvGraphicFramePr>
          <p:cNvPr id="3" name="דיאגרמה 2">
            <a:extLst>
              <a:ext uri="{FF2B5EF4-FFF2-40B4-BE49-F238E27FC236}">
                <a16:creationId xmlns:a16="http://schemas.microsoft.com/office/drawing/2014/main" id="{7340FDD3-A6D2-9121-B286-06868EB6A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96235"/>
              </p:ext>
            </p:extLst>
          </p:nvPr>
        </p:nvGraphicFramePr>
        <p:xfrm>
          <a:off x="827773" y="539016"/>
          <a:ext cx="10154653" cy="5708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דיו 4">
                <a:extLst>
                  <a:ext uri="{FF2B5EF4-FFF2-40B4-BE49-F238E27FC236}">
                    <a16:creationId xmlns:a16="http://schemas.microsoft.com/office/drawing/2014/main" id="{C0843771-6374-5815-74B2-D368513E47AE}"/>
                  </a:ext>
                </a:extLst>
              </p14:cNvPr>
              <p14:cNvContentPartPr/>
              <p14:nvPr/>
            </p14:nvContentPartPr>
            <p14:xfrm>
              <a:off x="5864268" y="922126"/>
              <a:ext cx="862200" cy="710280"/>
            </p14:xfrm>
          </p:contentPart>
        </mc:Choice>
        <mc:Fallback>
          <p:pic>
            <p:nvPicPr>
              <p:cNvPr id="5" name="דיו 4">
                <a:extLst>
                  <a:ext uri="{FF2B5EF4-FFF2-40B4-BE49-F238E27FC236}">
                    <a16:creationId xmlns:a16="http://schemas.microsoft.com/office/drawing/2014/main" id="{C0843771-6374-5815-74B2-D368513E47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10268" y="814126"/>
                <a:ext cx="969840" cy="9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דיו 5">
                <a:extLst>
                  <a:ext uri="{FF2B5EF4-FFF2-40B4-BE49-F238E27FC236}">
                    <a16:creationId xmlns:a16="http://schemas.microsoft.com/office/drawing/2014/main" id="{50D86161-E744-994C-EF26-92518AD95953}"/>
                  </a:ext>
                </a:extLst>
              </p14:cNvPr>
              <p14:cNvContentPartPr/>
              <p14:nvPr/>
            </p14:nvContentPartPr>
            <p14:xfrm>
              <a:off x="4332828" y="1003126"/>
              <a:ext cx="789480" cy="625680"/>
            </p14:xfrm>
          </p:contentPart>
        </mc:Choice>
        <mc:Fallback>
          <p:pic>
            <p:nvPicPr>
              <p:cNvPr id="6" name="דיו 5">
                <a:extLst>
                  <a:ext uri="{FF2B5EF4-FFF2-40B4-BE49-F238E27FC236}">
                    <a16:creationId xmlns:a16="http://schemas.microsoft.com/office/drawing/2014/main" id="{50D86161-E744-994C-EF26-92518AD959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79188" y="895486"/>
                <a:ext cx="897120" cy="8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דיו 6">
                <a:extLst>
                  <a:ext uri="{FF2B5EF4-FFF2-40B4-BE49-F238E27FC236}">
                    <a16:creationId xmlns:a16="http://schemas.microsoft.com/office/drawing/2014/main" id="{AE2920F4-61FF-6A64-2341-974709E31F8C}"/>
                  </a:ext>
                </a:extLst>
              </p14:cNvPr>
              <p14:cNvContentPartPr/>
              <p14:nvPr/>
            </p14:nvContentPartPr>
            <p14:xfrm>
              <a:off x="5194668" y="2461486"/>
              <a:ext cx="727200" cy="534600"/>
            </p14:xfrm>
          </p:contentPart>
        </mc:Choice>
        <mc:Fallback>
          <p:pic>
            <p:nvPicPr>
              <p:cNvPr id="7" name="דיו 6">
                <a:extLst>
                  <a:ext uri="{FF2B5EF4-FFF2-40B4-BE49-F238E27FC236}">
                    <a16:creationId xmlns:a16="http://schemas.microsoft.com/office/drawing/2014/main" id="{AE2920F4-61FF-6A64-2341-974709E31F8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41028" y="2353486"/>
                <a:ext cx="83484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דיו 7">
                <a:extLst>
                  <a:ext uri="{FF2B5EF4-FFF2-40B4-BE49-F238E27FC236}">
                    <a16:creationId xmlns:a16="http://schemas.microsoft.com/office/drawing/2014/main" id="{5D6DFE44-2E3B-8597-E88E-1F0E7084438F}"/>
                  </a:ext>
                </a:extLst>
              </p14:cNvPr>
              <p14:cNvContentPartPr/>
              <p14:nvPr/>
            </p14:nvContentPartPr>
            <p14:xfrm>
              <a:off x="4431468" y="3831646"/>
              <a:ext cx="621360" cy="480960"/>
            </p14:xfrm>
          </p:contentPart>
        </mc:Choice>
        <mc:Fallback>
          <p:pic>
            <p:nvPicPr>
              <p:cNvPr id="8" name="דיו 7">
                <a:extLst>
                  <a:ext uri="{FF2B5EF4-FFF2-40B4-BE49-F238E27FC236}">
                    <a16:creationId xmlns:a16="http://schemas.microsoft.com/office/drawing/2014/main" id="{5D6DFE44-2E3B-8597-E88E-1F0E7084438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77468" y="3723646"/>
                <a:ext cx="729000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דיו 8">
                <a:extLst>
                  <a:ext uri="{FF2B5EF4-FFF2-40B4-BE49-F238E27FC236}">
                    <a16:creationId xmlns:a16="http://schemas.microsoft.com/office/drawing/2014/main" id="{AAEFAB86-9FD0-1E4C-1B3F-C9CD52CF2DFF}"/>
                  </a:ext>
                </a:extLst>
              </p14:cNvPr>
              <p14:cNvContentPartPr/>
              <p14:nvPr/>
            </p14:nvContentPartPr>
            <p14:xfrm>
              <a:off x="5745468" y="3736966"/>
              <a:ext cx="1064160" cy="518040"/>
            </p14:xfrm>
          </p:contentPart>
        </mc:Choice>
        <mc:Fallback>
          <p:pic>
            <p:nvPicPr>
              <p:cNvPr id="9" name="דיו 8">
                <a:extLst>
                  <a:ext uri="{FF2B5EF4-FFF2-40B4-BE49-F238E27FC236}">
                    <a16:creationId xmlns:a16="http://schemas.microsoft.com/office/drawing/2014/main" id="{AAEFAB86-9FD0-1E4C-1B3F-C9CD52CF2DF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91828" y="3629326"/>
                <a:ext cx="1171800" cy="73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" name="דיו 9">
                <a:extLst>
                  <a:ext uri="{FF2B5EF4-FFF2-40B4-BE49-F238E27FC236}">
                    <a16:creationId xmlns:a16="http://schemas.microsoft.com/office/drawing/2014/main" id="{DBE87399-4F81-3282-31B6-F6FBD4572AB8}"/>
                  </a:ext>
                </a:extLst>
              </p14:cNvPr>
              <p14:cNvContentPartPr/>
              <p14:nvPr/>
            </p14:nvContentPartPr>
            <p14:xfrm>
              <a:off x="5216628" y="5162926"/>
              <a:ext cx="529200" cy="393120"/>
            </p14:xfrm>
          </p:contentPart>
        </mc:Choice>
        <mc:Fallback>
          <p:pic>
            <p:nvPicPr>
              <p:cNvPr id="10" name="דיו 9">
                <a:extLst>
                  <a:ext uri="{FF2B5EF4-FFF2-40B4-BE49-F238E27FC236}">
                    <a16:creationId xmlns:a16="http://schemas.microsoft.com/office/drawing/2014/main" id="{DBE87399-4F81-3282-31B6-F6FBD4572AB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62628" y="5055286"/>
                <a:ext cx="63684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דיו 11">
                <a:extLst>
                  <a:ext uri="{FF2B5EF4-FFF2-40B4-BE49-F238E27FC236}">
                    <a16:creationId xmlns:a16="http://schemas.microsoft.com/office/drawing/2014/main" id="{8B528303-8CBE-8D33-522C-F5442B791559}"/>
                  </a:ext>
                </a:extLst>
              </p14:cNvPr>
              <p14:cNvContentPartPr/>
              <p14:nvPr/>
            </p14:nvContentPartPr>
            <p14:xfrm>
              <a:off x="6928068" y="5268766"/>
              <a:ext cx="696240" cy="397440"/>
            </p14:xfrm>
          </p:contentPart>
        </mc:Choice>
        <mc:Fallback>
          <p:pic>
            <p:nvPicPr>
              <p:cNvPr id="12" name="דיו 11">
                <a:extLst>
                  <a:ext uri="{FF2B5EF4-FFF2-40B4-BE49-F238E27FC236}">
                    <a16:creationId xmlns:a16="http://schemas.microsoft.com/office/drawing/2014/main" id="{8B528303-8CBE-8D33-522C-F5442B79155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74428" y="5160766"/>
                <a:ext cx="80388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דיו 12">
                <a:extLst>
                  <a:ext uri="{FF2B5EF4-FFF2-40B4-BE49-F238E27FC236}">
                    <a16:creationId xmlns:a16="http://schemas.microsoft.com/office/drawing/2014/main" id="{5605C0FB-FC64-1785-ED05-12282D280A35}"/>
                  </a:ext>
                </a:extLst>
              </p14:cNvPr>
              <p14:cNvContentPartPr/>
              <p14:nvPr/>
            </p14:nvContentPartPr>
            <p14:xfrm>
              <a:off x="6593988" y="1972966"/>
              <a:ext cx="1009800" cy="797040"/>
            </p14:xfrm>
          </p:contentPart>
        </mc:Choice>
        <mc:Fallback>
          <p:pic>
            <p:nvPicPr>
              <p:cNvPr id="13" name="דיו 12">
                <a:extLst>
                  <a:ext uri="{FF2B5EF4-FFF2-40B4-BE49-F238E27FC236}">
                    <a16:creationId xmlns:a16="http://schemas.microsoft.com/office/drawing/2014/main" id="{5605C0FB-FC64-1785-ED05-12282D280A3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39988" y="1865326"/>
                <a:ext cx="1117440" cy="10126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0591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16"/>
    </mc:Choice>
    <mc:Fallback xmlns="">
      <p:transition spd="slow" advTm="63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  <p:extLst>
    <p:ext uri="{3A86A75C-4F4B-4683-9AE1-C65F6400EC91}">
      <p14:laserTraceLst xmlns:p14="http://schemas.microsoft.com/office/powerpoint/2010/main">
        <p14:tracePtLst>
          <p14:tracePt t="10017" x="9169400" y="6229350"/>
          <p14:tracePt t="10143" x="7945438" y="6346825"/>
          <p14:tracePt t="10144" x="7831138" y="6157913"/>
          <p14:tracePt t="10171" x="7642225" y="5827713"/>
          <p14:tracePt t="10188" x="7491413" y="5534025"/>
          <p14:tracePt t="10206" x="7321550" y="5249863"/>
          <p14:tracePt t="10223" x="6942138" y="4664075"/>
          <p14:tracePt t="10240" x="6753225" y="4370388"/>
          <p14:tracePt t="10255" x="6554788" y="4057650"/>
          <p14:tracePt t="10259" x="6413500" y="3821113"/>
          <p14:tracePt t="10288" x="6072188" y="3282950"/>
          <p14:tracePt t="10305" x="5949950" y="3092450"/>
          <p14:tracePt t="10322" x="5835650" y="2884488"/>
          <p14:tracePt t="10339" x="5713413" y="2620963"/>
          <p14:tracePt t="10356" x="5646738" y="2459038"/>
          <p14:tracePt t="10358" x="5608638" y="2327275"/>
          <p14:tracePt t="10372" x="5580063" y="2203450"/>
          <p14:tracePt t="10390" x="5551488" y="2100263"/>
          <p14:tracePt t="10391" x="5532438" y="2005013"/>
          <p14:tracePt t="10405" x="5524500" y="1939925"/>
          <p14:tracePt t="10421" x="5524500" y="1882775"/>
          <p14:tracePt t="10439" x="5524500" y="1816100"/>
          <p14:tracePt t="10455" x="5541963" y="1749425"/>
          <p14:tracePt t="10472" x="5551488" y="1703388"/>
          <p14:tracePt t="10488" x="5570538" y="1655763"/>
          <p14:tracePt t="10506" x="5599113" y="1617663"/>
          <p14:tracePt t="10508" x="5637213" y="1589088"/>
          <p14:tracePt t="10522" x="5675313" y="1550988"/>
          <p14:tracePt t="10538" x="5713413" y="1522413"/>
          <p14:tracePt t="10555" x="5797550" y="1457325"/>
          <p14:tracePt t="10572" x="5864225" y="1419225"/>
          <p14:tracePt t="10589" x="5930900" y="1390650"/>
          <p14:tracePt t="10606" x="5995988" y="1371600"/>
          <p14:tracePt t="10621" x="6100763" y="1343025"/>
          <p14:tracePt t="10639" x="6157913" y="1333500"/>
          <p14:tracePt t="10641" x="6196013" y="1323975"/>
          <p14:tracePt t="10655" x="6232525" y="1314450"/>
          <p14:tracePt t="10672" x="6270625" y="1304925"/>
          <p14:tracePt t="10689" x="6299200" y="1304925"/>
          <p14:tracePt t="10705" x="6356350" y="1323975"/>
          <p14:tracePt t="10723" x="6375400" y="1343025"/>
          <p14:tracePt t="10739" x="6394450" y="1390650"/>
          <p14:tracePt t="10755" x="6394450" y="1419225"/>
          <p14:tracePt t="10758" x="6375400" y="1447800"/>
          <p14:tracePt t="10772" x="6365875" y="1476375"/>
          <p14:tracePt t="10788" x="6337300" y="1503363"/>
          <p14:tracePt t="10805" x="6308725" y="1512888"/>
          <p14:tracePt t="10822" x="6213475" y="1512888"/>
          <p14:tracePt t="10840" x="6157913" y="1503363"/>
          <p14:tracePt t="10855" x="6034088" y="1428750"/>
          <p14:tracePt t="10872" x="5959475" y="1400175"/>
          <p14:tracePt t="10889" x="5864225" y="1371600"/>
          <p14:tracePt t="10892" x="5741988" y="1333500"/>
          <p14:tracePt t="10905" x="5637213" y="1314450"/>
          <p14:tracePt t="10921" x="5541963" y="1314450"/>
          <p14:tracePt t="10940" x="5457825" y="1323975"/>
          <p14:tracePt t="10955" x="5314950" y="1419225"/>
          <p14:tracePt t="10972" x="5268913" y="1503363"/>
          <p14:tracePt t="10974" x="5230813" y="1598613"/>
          <p14:tracePt t="10988" x="5183188" y="1684338"/>
          <p14:tracePt t="11005" x="5145088" y="1778000"/>
          <p14:tracePt t="11022" x="5097463" y="1901825"/>
          <p14:tracePt t="11038" x="5060950" y="2100263"/>
          <p14:tracePt t="11055" x="5060950" y="2174875"/>
          <p14:tracePt t="11073" x="5070475" y="2232025"/>
          <p14:tracePt t="11088" x="5154613" y="2317750"/>
          <p14:tracePt t="11106" x="5211763" y="2346325"/>
          <p14:tracePt t="11108" x="5287963" y="2346325"/>
          <p14:tracePt t="11121" x="5381625" y="2336800"/>
          <p14:tracePt t="11139" x="5467350" y="2327275"/>
          <p14:tracePt t="11155" x="5656263" y="2317750"/>
          <p14:tracePt t="11172" x="5741988" y="2327275"/>
          <p14:tracePt t="11189" x="5854700" y="2355850"/>
          <p14:tracePt t="11206" x="5969000" y="2384425"/>
          <p14:tracePt t="11208" x="6034088" y="2401888"/>
          <p14:tracePt t="11222" x="6091238" y="2430463"/>
          <p14:tracePt t="11239" x="6148388" y="2468563"/>
          <p14:tracePt t="11255" x="6232525" y="2592388"/>
          <p14:tracePt t="11272" x="6270625" y="2657475"/>
          <p14:tracePt t="11288" x="6299200" y="2752725"/>
          <p14:tracePt t="11305" x="6308725" y="2913063"/>
          <p14:tracePt t="11322" x="6280150" y="2970213"/>
          <p14:tracePt t="11339" x="6242050" y="3036888"/>
          <p14:tracePt t="11341" x="6196013" y="3101975"/>
          <p14:tracePt t="11355" x="6138863" y="3149600"/>
          <p14:tracePt t="11372" x="6062663" y="3159125"/>
          <p14:tracePt t="11389" x="5978525" y="3149600"/>
          <p14:tracePt t="11406" x="5883275" y="3101975"/>
          <p14:tracePt t="11422" x="5656263" y="2941638"/>
          <p14:tracePt t="11439" x="5561013" y="2894013"/>
          <p14:tracePt t="11440" x="5486400" y="2884488"/>
          <p14:tracePt t="11455" x="5457825" y="2913063"/>
          <p14:tracePt t="11472" x="5429250" y="2960688"/>
          <p14:tracePt t="11475" x="5400675" y="3017838"/>
          <p14:tracePt t="11488" x="5381625" y="3084513"/>
          <p14:tracePt t="11505" x="5381625" y="3149600"/>
          <p14:tracePt t="11523" x="5381625" y="3235325"/>
          <p14:tracePt t="11538" x="5410200" y="3386138"/>
          <p14:tracePt t="11557" x="5448300" y="3452813"/>
          <p14:tracePt t="11559" x="5505450" y="3509963"/>
          <p14:tracePt t="11575" x="5608638" y="3565525"/>
          <p14:tracePt t="11588" x="5741988" y="3613150"/>
          <p14:tracePt t="11605" x="5921375" y="3651250"/>
          <p14:tracePt t="11622" x="6091238" y="3689350"/>
          <p14:tracePt t="11639" x="6223000" y="3717925"/>
          <p14:tracePt t="11655" x="6478588" y="3811588"/>
          <p14:tracePt t="11672" x="6583363" y="3878263"/>
          <p14:tracePt t="11674" x="6677025" y="3954463"/>
          <p14:tracePt t="11690" x="6772275" y="4067175"/>
          <p14:tracePt t="11705" x="6819900" y="4171950"/>
          <p14:tracePt t="11722" x="6858000" y="4256088"/>
          <p14:tracePt t="11739" x="6848475" y="4360863"/>
          <p14:tracePt t="11755" x="6800850" y="4473575"/>
          <p14:tracePt t="11773" x="6724650" y="4540250"/>
          <p14:tracePt t="11789" x="6535738" y="4587875"/>
          <p14:tracePt t="11807" x="6440488" y="4587875"/>
          <p14:tracePt t="11809" x="6337300" y="4540250"/>
          <p14:tracePt t="11821" x="6232525" y="4473575"/>
          <p14:tracePt t="11839" x="6081713" y="4341813"/>
          <p14:tracePt t="11855" x="5949950" y="4237038"/>
          <p14:tracePt t="11872" x="5835650" y="4162425"/>
          <p14:tracePt t="11890" x="5627688" y="4095750"/>
          <p14:tracePt t="11906" x="5561013" y="4095750"/>
          <p14:tracePt t="11922" x="5505450" y="4133850"/>
          <p14:tracePt t="11938" x="5419725" y="4237038"/>
          <p14:tracePt t="11955" x="5400675" y="4284663"/>
          <p14:tracePt t="11972" x="5391150" y="4332288"/>
          <p14:tracePt t="11990" x="5391150" y="4379913"/>
          <p14:tracePt t="12005" x="5467350" y="4456113"/>
          <p14:tracePt t="12023" x="5532438" y="4492625"/>
          <p14:tracePt t="12025" x="5608638" y="4530725"/>
          <p14:tracePt t="12039" x="5703888" y="4578350"/>
          <p14:tracePt t="12055" x="5826125" y="4616450"/>
          <p14:tracePt t="12072" x="5969000" y="4645025"/>
          <p14:tracePt t="12089" x="6223000" y="4673600"/>
          <p14:tracePt t="12106" x="6337300" y="4691063"/>
          <p14:tracePt t="12123" x="6450013" y="4738688"/>
          <p14:tracePt t="12139" x="6621463" y="4872038"/>
          <p14:tracePt t="12155" x="6686550" y="4946650"/>
          <p14:tracePt t="12157" x="6724650" y="5022850"/>
          <p14:tracePt t="12171" x="6743700" y="5108575"/>
          <p14:tracePt t="12188" x="6734175" y="5211763"/>
          <p14:tracePt t="12206" x="6696075" y="5307013"/>
          <p14:tracePt t="12223" x="6650038" y="5354638"/>
          <p14:tracePt t="12239" x="6526213" y="5391150"/>
          <p14:tracePt t="12257" x="6450013" y="5391150"/>
          <p14:tracePt t="12258" x="6365875" y="5364163"/>
          <p14:tracePt t="12272" x="6280150" y="5307013"/>
          <p14:tracePt t="12289" x="6157913" y="5230813"/>
          <p14:tracePt t="12305" x="6015038" y="5154613"/>
          <p14:tracePt t="12322" x="5911850" y="5127625"/>
          <p14:tracePt t="12340" x="5816600" y="5118100"/>
          <p14:tracePt t="12355" x="5732463" y="5137150"/>
          <p14:tracePt t="12372" x="5694363" y="5154613"/>
          <p14:tracePt t="12374" x="5675313" y="5173663"/>
          <p14:tracePt t="12388" x="5656263" y="5192713"/>
          <p14:tracePt t="12405" x="5646738" y="5221288"/>
          <p14:tracePt t="12422" x="5637213" y="5278438"/>
          <p14:tracePt t="12439" x="5627688" y="5307013"/>
          <p14:tracePt t="12456" x="5589588" y="5354638"/>
          <p14:tracePt t="12473" x="5570538" y="5364163"/>
          <p14:tracePt t="12489" x="5524500" y="5364163"/>
          <p14:tracePt t="12507" x="5505450" y="5345113"/>
          <p14:tracePt t="12508" x="5486400" y="5307013"/>
          <p14:tracePt t="12521" x="5457825" y="5268913"/>
          <p14:tracePt t="12538" x="5419725" y="5211763"/>
          <p14:tracePt t="12556" x="5381625" y="5154613"/>
          <p14:tracePt t="12573" x="5362575" y="5099050"/>
          <p14:tracePt t="12589" x="5305425" y="4975225"/>
          <p14:tracePt t="12605" x="5278438" y="4927600"/>
          <p14:tracePt t="12607" x="5249863" y="4872038"/>
          <p14:tracePt t="12622" x="5230813" y="4824413"/>
          <p14:tracePt t="12639" x="5221288" y="4767263"/>
          <p14:tracePt t="12642" x="5221288" y="4700588"/>
          <p14:tracePt t="12656" x="5240338" y="4635500"/>
          <p14:tracePt t="12672" x="5259388" y="4568825"/>
          <p14:tracePt t="12689" x="5287963" y="4492625"/>
          <p14:tracePt t="12706" x="5381625" y="4341813"/>
          <p14:tracePt t="12721" x="5438775" y="4265613"/>
          <p14:tracePt t="12740" x="5505450" y="4200525"/>
          <p14:tracePt t="12742" x="5580063" y="4124325"/>
          <p14:tracePt t="12755" x="5656263" y="4057650"/>
          <p14:tracePt t="12772" x="5751513" y="3983038"/>
          <p14:tracePt t="12789" x="5883275" y="3868738"/>
          <p14:tracePt t="12806" x="6005513" y="3756025"/>
          <p14:tracePt t="12822" x="6176963" y="3584575"/>
          <p14:tracePt t="12839" x="6280150" y="3490913"/>
          <p14:tracePt t="12857" x="6375400" y="3424238"/>
          <p14:tracePt t="12858" x="6459538" y="3367088"/>
          <p14:tracePt t="12872" x="6545263" y="3302000"/>
          <p14:tracePt t="12889" x="6621463" y="3235325"/>
          <p14:tracePt t="12905" x="6705600" y="3159125"/>
          <p14:tracePt t="12923" x="6781800" y="3055938"/>
          <p14:tracePt t="12939" x="6877050" y="2913063"/>
          <p14:tracePt t="12956" x="6904038" y="2847975"/>
          <p14:tracePt t="12957" x="6932613" y="2790825"/>
          <p14:tracePt t="12975" x="6942138" y="2714625"/>
          <p14:tracePt t="12989" x="6951663" y="2620963"/>
          <p14:tracePt t="13005" x="6951663" y="2554288"/>
          <p14:tracePt t="13021" x="6942138" y="2487613"/>
          <p14:tracePt t="13039" x="6932613" y="2374900"/>
          <p14:tracePt t="13056" x="6923088" y="2317750"/>
          <p14:tracePt t="13072" x="6886575" y="2212975"/>
          <p14:tracePt t="13089" x="6858000" y="2166938"/>
          <p14:tracePt t="13091" x="6819900" y="2119313"/>
          <p14:tracePt t="13105" x="6781800" y="2071688"/>
          <p14:tracePt t="13122" x="6715125" y="2005013"/>
          <p14:tracePt t="13139" x="6659563" y="1947863"/>
          <p14:tracePt t="13155" x="6583363" y="1901825"/>
          <p14:tracePt t="13173" x="6507163" y="1844675"/>
          <p14:tracePt t="13189" x="6375400" y="1758950"/>
          <p14:tracePt t="13206" x="6318250" y="1720850"/>
          <p14:tracePt t="13207" x="6251575" y="1684338"/>
          <p14:tracePt t="13221" x="6196013" y="1655763"/>
          <p14:tracePt t="13238" x="6129338" y="1627188"/>
          <p14:tracePt t="13255" x="6062663" y="1598613"/>
          <p14:tracePt t="13273" x="5949950" y="1531938"/>
          <p14:tracePt t="13289" x="5892800" y="1503363"/>
          <p14:tracePt t="13306" x="5751513" y="1447800"/>
          <p14:tracePt t="13322" x="5703888" y="1428750"/>
          <p14:tracePt t="13339" x="5656263" y="1419225"/>
          <p14:tracePt t="13355" x="5580063" y="1419225"/>
          <p14:tracePt t="13372" x="5551488" y="1428750"/>
          <p14:tracePt t="13390" x="5524500" y="1438275"/>
          <p14:tracePt t="13406" x="5486400" y="1476375"/>
          <p14:tracePt t="13422" x="5467350" y="1493838"/>
          <p14:tracePt t="13424" x="5448300" y="1493838"/>
          <p14:tracePt t="13439" x="5419725" y="1503363"/>
          <p14:tracePt t="13455" x="5391150" y="1512888"/>
          <p14:tracePt t="13472" x="5362575" y="1531938"/>
          <p14:tracePt t="13488" x="5297488" y="1550988"/>
          <p14:tracePt t="13507" x="5249863" y="1560513"/>
          <p14:tracePt t="13522" x="5173663" y="1579563"/>
          <p14:tracePt t="13539" x="5135563" y="1579563"/>
          <p14:tracePt t="13541" x="5106988" y="1579563"/>
          <p14:tracePt t="13555" x="5070475" y="1579563"/>
          <p14:tracePt t="13572" x="5032375" y="1570038"/>
          <p14:tracePt t="13588" x="4975225" y="1550988"/>
          <p14:tracePt t="13605" x="4956175" y="1541463"/>
          <p14:tracePt t="13622" x="4918075" y="1531938"/>
          <p14:tracePt t="13640" x="4879975" y="1503363"/>
          <p14:tracePt t="13656" x="4860925" y="1485900"/>
          <p14:tracePt t="13672" x="4843463" y="1466850"/>
          <p14:tracePt t="13688" x="4824413" y="1447800"/>
          <p14:tracePt t="13705" x="4814888" y="1438275"/>
          <p14:tracePt t="13722" x="4814888" y="1428750"/>
          <p14:tracePt t="13930" x="4824413" y="1428750"/>
          <p14:tracePt t="13955" x="4833938" y="1428750"/>
          <p14:tracePt t="13965" x="4843463" y="1428750"/>
          <p14:tracePt t="13977" x="4852988" y="1428750"/>
          <p14:tracePt t="14000" x="4860925" y="1428750"/>
          <p14:tracePt t="14012" x="4870450" y="1428750"/>
          <p14:tracePt t="14047" x="4879975" y="1428750"/>
          <p14:tracePt t="14071" x="4889500" y="1428750"/>
          <p14:tracePt t="14130" x="4899025" y="1438275"/>
          <p14:tracePt t="14140" x="4899025" y="1447800"/>
          <p14:tracePt t="14252" x="4899025" y="1457325"/>
          <p14:tracePt t="14287" x="4899025" y="1466850"/>
          <p14:tracePt t="14480" x="4899025" y="1457325"/>
          <p14:tracePt t="14491" x="4899025" y="1447800"/>
          <p14:tracePt t="14502" x="4899025" y="1428750"/>
          <p14:tracePt t="14521" x="4937125" y="1390650"/>
          <p14:tracePt t="14530" x="5013325" y="1343025"/>
          <p14:tracePt t="14543" x="5060950" y="1323975"/>
          <p14:tracePt t="14556" x="5116513" y="1295400"/>
          <p14:tracePt t="14571" x="5173663" y="1266825"/>
          <p14:tracePt t="14590" x="5240338" y="1230313"/>
          <p14:tracePt t="14592" x="5324475" y="1201738"/>
          <p14:tracePt t="14605" x="5419725" y="1182688"/>
          <p14:tracePt t="14622" x="5541963" y="1163638"/>
          <p14:tracePt t="14638" x="5741988" y="1144588"/>
          <p14:tracePt t="14658" x="5826125" y="1144588"/>
          <p14:tracePt t="14672" x="5911850" y="1144588"/>
          <p14:tracePt t="14690" x="5969000" y="1163638"/>
          <p14:tracePt t="14706" x="6081713" y="1220788"/>
          <p14:tracePt t="14722" x="6129338" y="1249363"/>
          <p14:tracePt t="14738" x="6186488" y="1304925"/>
          <p14:tracePt t="14755" x="6213475" y="1333500"/>
          <p14:tracePt t="14772" x="6232525" y="1371600"/>
          <p14:tracePt t="14789" x="6251575" y="1428750"/>
          <p14:tracePt t="14808" x="6251575" y="1457325"/>
          <p14:tracePt t="14821" x="6251575" y="1503363"/>
          <p14:tracePt t="14838" x="6251575" y="1531938"/>
          <p14:tracePt t="14855" x="6261100" y="1589088"/>
          <p14:tracePt t="14872" x="6261100" y="1627188"/>
          <p14:tracePt t="14889" x="6261100" y="1655763"/>
          <p14:tracePt t="14905" x="6251575" y="1720850"/>
          <p14:tracePt t="14923" x="6242050" y="1749425"/>
          <p14:tracePt t="14939" x="6213475" y="1806575"/>
          <p14:tracePt t="14955" x="6205538" y="1825625"/>
          <p14:tracePt t="14958" x="6186488" y="1844675"/>
          <p14:tracePt t="14975" x="6157913" y="1873250"/>
          <p14:tracePt t="14988" x="6129338" y="1901825"/>
          <p14:tracePt t="15005" x="6091238" y="1911350"/>
          <p14:tracePt t="15022" x="6062663" y="1911350"/>
          <p14:tracePt t="15039" x="6005513" y="1920875"/>
          <p14:tracePt t="15056" x="5969000" y="1920875"/>
          <p14:tracePt t="15057" x="5940425" y="1911350"/>
          <p14:tracePt t="15072" x="5911850" y="1901825"/>
          <p14:tracePt t="15089" x="5883275" y="1901825"/>
          <p14:tracePt t="15105" x="5864225" y="1892300"/>
          <p14:tracePt t="15123" x="5826125" y="1892300"/>
          <p14:tracePt t="15139" x="5768975" y="1892300"/>
          <p14:tracePt t="15158" x="5741988" y="1892300"/>
          <p14:tracePt t="15172" x="5694363" y="1882775"/>
          <p14:tracePt t="15188" x="5675313" y="1882775"/>
          <p14:tracePt t="15205" x="5627688" y="1882775"/>
          <p14:tracePt t="15222" x="5608638" y="1882775"/>
          <p14:tracePt t="15239" x="5589588" y="1882775"/>
          <p14:tracePt t="15255" x="5524500" y="1892300"/>
          <p14:tracePt t="15273" x="5505450" y="1892300"/>
          <p14:tracePt t="15288" x="5457825" y="1892300"/>
          <p14:tracePt t="15305" x="5438775" y="1901825"/>
          <p14:tracePt t="15308" x="5419725" y="1901825"/>
          <p14:tracePt t="15322" x="5391150" y="1911350"/>
          <p14:tracePt t="15339" x="5381625" y="1911350"/>
          <p14:tracePt t="15356" x="5362575" y="1920875"/>
          <p14:tracePt t="15372" x="5334000" y="1920875"/>
          <p14:tracePt t="15389" x="5324475" y="1920875"/>
          <p14:tracePt t="15405" x="5305425" y="1939925"/>
          <p14:tracePt t="15424" x="5287963" y="1947863"/>
          <p14:tracePt t="15426" x="5278438" y="1957388"/>
          <p14:tracePt t="15438" x="5268913" y="1966913"/>
          <p14:tracePt t="15455" x="5259388" y="1976438"/>
          <p14:tracePt t="15473" x="5249863" y="1995488"/>
          <p14:tracePt t="15489" x="5249863" y="2024063"/>
          <p14:tracePt t="15505" x="5240338" y="2052638"/>
          <p14:tracePt t="15507" x="5240338" y="2071688"/>
          <p14:tracePt t="15522" x="5240338" y="2100263"/>
          <p14:tracePt t="15538" x="5249863" y="2119313"/>
          <p14:tracePt t="15555" x="5249863" y="2157413"/>
          <p14:tracePt t="15572" x="5249863" y="2174875"/>
          <p14:tracePt t="15589" x="5249863" y="2193925"/>
          <p14:tracePt t="15605" x="5249863" y="2241550"/>
          <p14:tracePt t="15623" x="5249863" y="2270125"/>
          <p14:tracePt t="15639" x="5230813" y="2327275"/>
          <p14:tracePt t="15656" x="5221288" y="2365375"/>
          <p14:tracePt t="15658" x="5192713" y="2401888"/>
          <p14:tracePt t="15671" x="5173663" y="2459038"/>
          <p14:tracePt t="15689" x="5135563" y="2516188"/>
          <p14:tracePt t="15706" x="5106988" y="2592388"/>
          <p14:tracePt t="15722" x="5032375" y="2781300"/>
          <p14:tracePt t="15738" x="5003800" y="2884488"/>
          <p14:tracePt t="15755" x="4965700" y="2989263"/>
          <p14:tracePt t="15772" x="4908550" y="3130550"/>
          <p14:tracePt t="15775" x="4860925" y="3254375"/>
          <p14:tracePt t="15788" x="4814888" y="3367088"/>
          <p14:tracePt t="15805" x="4748213" y="3481388"/>
          <p14:tracePt t="15822" x="4691063" y="3651250"/>
          <p14:tracePt t="15839" x="4643438" y="3802063"/>
          <p14:tracePt t="15855" x="4578350" y="4038600"/>
          <p14:tracePt t="15872" x="4549775" y="4143375"/>
          <p14:tracePt t="15875" x="4521200" y="4246563"/>
          <p14:tracePt t="15892" x="4492625" y="4370388"/>
          <p14:tracePt t="15905" x="4464050" y="4511675"/>
          <p14:tracePt t="15922" x="4464050" y="4616450"/>
          <p14:tracePt t="15939" x="4464050" y="4719638"/>
          <p14:tracePt t="15955" x="4464050" y="4937125"/>
          <p14:tracePt t="15973" x="4473575" y="5041900"/>
          <p14:tracePt t="15990" x="4502150" y="5259388"/>
          <p14:tracePt t="16005" x="4530725" y="5381625"/>
          <p14:tracePt t="16022" x="4549775" y="5467350"/>
          <p14:tracePt t="16039" x="4578350" y="5562600"/>
          <p14:tracePt t="16055" x="4616450" y="5713413"/>
          <p14:tracePt t="16073" x="4643438" y="5780088"/>
          <p14:tracePt t="16074" x="4672013" y="5845175"/>
          <p14:tracePt t="16089" x="4710113" y="5902325"/>
          <p14:tracePt t="16105" x="4757738" y="5969000"/>
          <p14:tracePt t="16122" x="4814888" y="6035675"/>
          <p14:tracePt t="16138" x="4889500" y="6110288"/>
          <p14:tracePt t="16156" x="4975225" y="6196013"/>
          <p14:tracePt t="16172" x="5116513" y="6318250"/>
          <p14:tracePt t="16189" x="5183188" y="6375400"/>
          <p14:tracePt t="16205" x="5334000" y="6489700"/>
          <p14:tracePt t="16222" x="5419725" y="6535738"/>
          <p14:tracePt t="16239" x="5505450" y="6592888"/>
          <p14:tracePt t="16255" x="5665788" y="6688138"/>
          <p14:tracePt t="16272" x="5741988" y="6726238"/>
          <p14:tracePt t="16289" x="5826125" y="6781800"/>
          <p14:tracePt t="16291" x="5930900" y="6838950"/>
          <p14:tracePt t="16926" x="7188200" y="6810375"/>
          <p14:tracePt t="16939" x="7169150" y="6772275"/>
          <p14:tracePt t="16955" x="7150100" y="6735763"/>
          <p14:tracePt t="16972" x="7121525" y="6697663"/>
          <p14:tracePt t="16989" x="7046913" y="6602413"/>
          <p14:tracePt t="17008" x="6999288" y="6535738"/>
          <p14:tracePt t="17009" x="6961188" y="6470650"/>
          <p14:tracePt t="17022" x="6913563" y="6403975"/>
          <p14:tracePt t="17039" x="6867525" y="6327775"/>
          <p14:tracePt t="17056" x="6829425" y="6253163"/>
          <p14:tracePt t="17072" x="6762750" y="6167438"/>
          <p14:tracePt t="17089" x="6573838" y="5930900"/>
          <p14:tracePt t="17105" x="6478588" y="5835650"/>
          <p14:tracePt t="17122" x="6394450" y="5751513"/>
          <p14:tracePt t="17124" x="6308725" y="5665788"/>
          <p14:tracePt t="17139" x="6232525" y="5581650"/>
          <p14:tracePt t="17155" x="6148388" y="5505450"/>
          <p14:tracePt t="17173" x="6062663" y="5419725"/>
          <p14:tracePt t="17189" x="5854700" y="5211763"/>
          <p14:tracePt t="17205" x="5722938" y="5080000"/>
          <p14:tracePt t="17222" x="5608638" y="4994275"/>
          <p14:tracePt t="17224" x="5524500" y="4900613"/>
          <p14:tracePt t="17239" x="5438775" y="4814888"/>
          <p14:tracePt t="17255" x="5362575" y="4729163"/>
          <p14:tracePt t="17272" x="5297488" y="4645025"/>
          <p14:tracePt t="17289" x="5183188" y="4473575"/>
          <p14:tracePt t="17305" x="5135563" y="4389438"/>
          <p14:tracePt t="17320" x="5087938" y="4294188"/>
          <p14:tracePt t="17338" x="5032375" y="4171950"/>
          <p14:tracePt t="17358" x="5022850" y="4124325"/>
          <p14:tracePt t="17359" x="5022850" y="4086225"/>
          <p14:tracePt t="17372" x="5013325" y="4067175"/>
          <p14:tracePt t="17388" x="5003800" y="4048125"/>
          <p14:tracePt t="17393" x="4994275" y="4038600"/>
          <p14:tracePt t="17406" x="4975225" y="4029075"/>
          <p14:tracePt t="17422" x="4956175" y="4029075"/>
          <p14:tracePt t="17439" x="4937125" y="4029075"/>
          <p14:tracePt t="17457" x="4908550" y="4029075"/>
          <p14:tracePt t="17458" x="4889500" y="4029075"/>
          <p14:tracePt t="17472" x="4860925" y="4019550"/>
          <p14:tracePt t="17489" x="4833938" y="4019550"/>
          <p14:tracePt t="17493" x="4814888" y="4010025"/>
          <p14:tracePt t="17505" x="4795838" y="4010025"/>
          <p14:tracePt t="17522" x="4767263" y="4010025"/>
          <p14:tracePt t="17540" x="4748213" y="4000500"/>
          <p14:tracePt t="17555" x="4691063" y="3983038"/>
          <p14:tracePt t="17573" x="4652963" y="3963988"/>
          <p14:tracePt t="17588" x="4633913" y="3944938"/>
          <p14:tracePt t="17605" x="4616450" y="3935413"/>
          <p14:tracePt t="17622" x="4606925" y="3935413"/>
          <p14:tracePt t="17639" x="4568825" y="3925888"/>
          <p14:tracePt t="17656" x="4540250" y="3925888"/>
          <p14:tracePt t="17672" x="4511675" y="3925888"/>
          <p14:tracePt t="17689" x="4483100" y="3925888"/>
          <p14:tracePt t="17691" x="4464050" y="3925888"/>
          <p14:tracePt t="17705" x="4445000" y="3925888"/>
          <p14:tracePt t="17722" x="4435475" y="3925888"/>
          <p14:tracePt t="17739" x="4425950" y="3925888"/>
          <p14:tracePt t="17755" x="4406900" y="3916363"/>
          <p14:tracePt t="17774" x="4389438" y="3906838"/>
          <p14:tracePt t="17788" x="4389438" y="3897313"/>
          <p14:tracePt t="17806" x="4389438" y="3878263"/>
          <p14:tracePt t="17822" x="4370388" y="3868738"/>
          <p14:tracePt t="17839" x="4370388" y="3859213"/>
          <p14:tracePt t="17855" x="4370388" y="3840163"/>
          <p14:tracePt t="17872" x="4370388" y="3821113"/>
          <p14:tracePt t="17889" x="4370388" y="3802063"/>
          <p14:tracePt t="17905" x="4370388" y="3736975"/>
          <p14:tracePt t="17923" x="4370388" y="3708400"/>
          <p14:tracePt t="17925" x="4370388" y="3689350"/>
          <p14:tracePt t="17939" x="4370388" y="3670300"/>
          <p14:tracePt t="17955" x="4370388" y="3651250"/>
          <p14:tracePt t="17972" x="4370388" y="3603625"/>
          <p14:tracePt t="17989" x="4370388" y="3584575"/>
          <p14:tracePt t="18006" x="4379913" y="3556000"/>
          <p14:tracePt t="18023" x="4389438" y="3529013"/>
          <p14:tracePt t="18038" x="4406900" y="3500438"/>
          <p14:tracePt t="18056" x="4425950" y="3481388"/>
          <p14:tracePt t="18058" x="4435475" y="3471863"/>
          <p14:tracePt t="18072" x="4454525" y="3462338"/>
          <p14:tracePt t="18088" x="4464050" y="3452813"/>
          <p14:tracePt t="18106" x="4483100" y="3443288"/>
          <p14:tracePt t="18122" x="4511675" y="3424238"/>
          <p14:tracePt t="18151" x="4530725" y="3424238"/>
          <p14:tracePt t="18174" x="4549775" y="3424238"/>
          <p14:tracePt t="18187" x="4568825" y="3414713"/>
          <p14:tracePt t="18197" x="4587875" y="3414713"/>
          <p14:tracePt t="18209" x="4616450" y="3405188"/>
          <p14:tracePt t="18222" x="4643438" y="3405188"/>
          <p14:tracePt t="18239" x="4691063" y="3386138"/>
          <p14:tracePt t="18256" x="4710113" y="3386138"/>
          <p14:tracePt t="18272" x="4757738" y="3386138"/>
          <p14:tracePt t="18289" x="4776788" y="3395663"/>
          <p14:tracePt t="18292" x="4795838" y="3395663"/>
          <p14:tracePt t="18305" x="4805363" y="3405188"/>
          <p14:tracePt t="18322" x="4824413" y="3414713"/>
          <p14:tracePt t="18339" x="4843463" y="3424238"/>
          <p14:tracePt t="18356" x="4879975" y="3433763"/>
          <p14:tracePt t="18373" x="4899025" y="3433763"/>
          <p14:tracePt t="18390" x="4946650" y="3443288"/>
          <p14:tracePt t="18405" x="4975225" y="3452813"/>
          <p14:tracePt t="18422" x="5003800" y="3462338"/>
          <p14:tracePt t="18438" x="5022850" y="3471863"/>
          <p14:tracePt t="18455" x="5070475" y="3490913"/>
          <p14:tracePt t="18473" x="5116513" y="3509963"/>
          <p14:tracePt t="18488" x="5145088" y="3519488"/>
          <p14:tracePt t="18505" x="5173663" y="3538538"/>
          <p14:tracePt t="18522" x="5202238" y="3546475"/>
          <p14:tracePt t="18525" x="5240338" y="3575050"/>
          <p14:tracePt t="18538" x="5259388" y="3594100"/>
          <p14:tracePt t="18555" x="5278438" y="3613150"/>
          <p14:tracePt t="18572" x="5297488" y="3632200"/>
          <p14:tracePt t="18589" x="5324475" y="3679825"/>
          <p14:tracePt t="18606" x="5362575" y="3736975"/>
          <p14:tracePt t="18622" x="5381625" y="3765550"/>
          <p14:tracePt t="18639" x="5391150" y="3792538"/>
          <p14:tracePt t="18641" x="5400675" y="3821113"/>
          <p14:tracePt t="18656" x="5400675" y="3849688"/>
          <p14:tracePt t="18673" x="5419725" y="3868738"/>
          <p14:tracePt t="18689" x="5419725" y="3897313"/>
          <p14:tracePt t="18706" x="5429250" y="3935413"/>
          <p14:tracePt t="18724" x="5429250" y="3963988"/>
          <p14:tracePt t="18740" x="5429250" y="4000500"/>
          <p14:tracePt t="18756" x="5419725" y="4029075"/>
          <p14:tracePt t="18758" x="5419725" y="4048125"/>
          <p14:tracePt t="18772" x="5410200" y="4076700"/>
          <p14:tracePt t="18789" x="5400675" y="4095750"/>
          <p14:tracePt t="18805" x="5391150" y="4114800"/>
          <p14:tracePt t="18823" x="5381625" y="4152900"/>
          <p14:tracePt t="18841" x="5372100" y="4171950"/>
          <p14:tracePt t="18856" x="5362575" y="4219575"/>
          <p14:tracePt t="18872" x="5362575" y="4246563"/>
          <p14:tracePt t="18874" x="5353050" y="4265613"/>
          <p14:tracePt t="18888" x="5343525" y="4294188"/>
          <p14:tracePt t="18905" x="5343525" y="4313238"/>
          <p14:tracePt t="18922" x="5343525" y="4332288"/>
          <p14:tracePt t="18939" x="5334000" y="4370388"/>
          <p14:tracePt t="18956" x="5334000" y="4389438"/>
          <p14:tracePt t="18973" x="5334000" y="4418013"/>
          <p14:tracePt t="18976" x="5334000" y="4437063"/>
          <p14:tracePt t="18989" x="5334000" y="4446588"/>
          <p14:tracePt t="19006" x="5343525" y="4473575"/>
          <p14:tracePt t="19022" x="5353050" y="4511675"/>
          <p14:tracePt t="19039" x="5362575" y="4521200"/>
          <p14:tracePt t="19056" x="5362575" y="4530725"/>
          <p14:tracePt t="19072" x="5372100" y="4540250"/>
          <p14:tracePt t="19125" x="5334000" y="4559300"/>
          <p14:tracePt t="19139" x="5314950" y="4568825"/>
          <p14:tracePt t="19148" x="5297488" y="4578350"/>
          <p14:tracePt t="19160" x="5259388" y="4597400"/>
          <p14:tracePt t="19173" x="5211763" y="4597400"/>
          <p14:tracePt t="19189" x="5164138" y="4606925"/>
          <p14:tracePt t="19205" x="5097463" y="4606925"/>
          <p14:tracePt t="19208" x="5013325" y="4606925"/>
          <p14:tracePt t="19225" x="4899025" y="4587875"/>
          <p14:tracePt t="19238" x="4814888" y="4587875"/>
          <p14:tracePt t="19255" x="4748213" y="4578350"/>
          <p14:tracePt t="19273" x="4691063" y="4559300"/>
          <p14:tracePt t="19289" x="4606925" y="4521200"/>
          <p14:tracePt t="19306" x="4530725" y="4464050"/>
          <p14:tracePt t="19322" x="4492625" y="4418013"/>
          <p14:tracePt t="19339" x="4425950" y="4370388"/>
          <p14:tracePt t="19356" x="4389438" y="4313238"/>
          <p14:tracePt t="19360" x="4341813" y="4284663"/>
          <p14:tracePt t="19372" x="4313238" y="4246563"/>
          <p14:tracePt t="19389" x="4275138" y="4210050"/>
          <p14:tracePt t="19406" x="4246563" y="4171950"/>
          <p14:tracePt t="19422" x="4217988" y="4095750"/>
          <p14:tracePt t="19438" x="4217988" y="4057650"/>
          <p14:tracePt t="19441" x="4227513" y="4010025"/>
          <p14:tracePt t="19456" x="4265613" y="3944938"/>
          <p14:tracePt t="19472" x="4332288" y="3887788"/>
          <p14:tracePt t="19489" x="4398963" y="3811588"/>
          <p14:tracePt t="19506" x="4568825" y="3698875"/>
          <p14:tracePt t="19523" x="4748213" y="3660775"/>
          <p14:tracePt t="19539" x="4833938" y="3651250"/>
          <p14:tracePt t="19555" x="4937125" y="3660775"/>
          <p14:tracePt t="19572" x="5032375" y="3698875"/>
          <p14:tracePt t="19574" x="5097463" y="3736975"/>
          <p14:tracePt t="19588" x="5135563" y="3773488"/>
          <p14:tracePt t="19605" x="5173663" y="3830638"/>
          <p14:tracePt t="19623" x="5202238" y="3897313"/>
          <p14:tracePt t="19638" x="5221288" y="4076700"/>
          <p14:tracePt t="19656" x="5192713" y="4162425"/>
          <p14:tracePt t="19672" x="5080000" y="4313238"/>
          <p14:tracePt t="19691" x="4956175" y="4389438"/>
          <p14:tracePt t="19705" x="4795838" y="4418013"/>
          <p14:tracePt t="19723" x="4719638" y="4427538"/>
          <p14:tracePt t="19740" x="4672013" y="4418013"/>
          <p14:tracePt t="19755" x="4652963" y="4398963"/>
          <p14:tracePt t="19772" x="4662488" y="4389438"/>
          <p14:tracePt t="19775" x="4691063" y="4389438"/>
          <p14:tracePt t="19789" x="4719638" y="4398963"/>
          <p14:tracePt t="19806" x="4767263" y="4418013"/>
          <p14:tracePt t="19822" x="4889500" y="4502150"/>
          <p14:tracePt t="19839" x="4956175" y="4597400"/>
          <p14:tracePt t="19856" x="5013325" y="4683125"/>
          <p14:tracePt t="19873" x="5051425" y="4757738"/>
          <p14:tracePt t="19889" x="5097463" y="4891088"/>
          <p14:tracePt t="19907" x="5097463" y="4946650"/>
          <p14:tracePt t="19909" x="5097463" y="4984750"/>
          <p14:tracePt t="19922" x="5097463" y="5013325"/>
          <p14:tracePt t="19939" x="5097463" y="5032375"/>
          <p14:tracePt t="19955" x="5097463" y="5051425"/>
          <p14:tracePt t="19977" x="5106988" y="5051425"/>
          <p14:tracePt t="19990" x="5116513" y="5051425"/>
          <p14:tracePt t="20006" x="5145088" y="5032375"/>
          <p14:tracePt t="20023" x="5183188" y="5013325"/>
          <p14:tracePt t="20039" x="5305425" y="4946650"/>
          <p14:tracePt t="20055" x="5372100" y="4927600"/>
          <p14:tracePt t="20072" x="5448300" y="4910138"/>
          <p14:tracePt t="20091" x="5580063" y="4910138"/>
          <p14:tracePt t="20094" x="5646738" y="4918075"/>
          <p14:tracePt t="20108" x="5703888" y="4946650"/>
          <p14:tracePt t="20122" x="5759450" y="4984750"/>
          <p14:tracePt t="20139" x="5807075" y="5041900"/>
          <p14:tracePt t="20156" x="5854700" y="5154613"/>
          <p14:tracePt t="20172" x="5883275" y="5297488"/>
          <p14:tracePt t="20189" x="5883275" y="5410200"/>
          <p14:tracePt t="20205" x="5816600" y="5581650"/>
          <p14:tracePt t="20222" x="5751513" y="5618163"/>
          <p14:tracePt t="20241" x="5684838" y="5637213"/>
          <p14:tracePt t="20256" x="5589588" y="5618163"/>
          <p14:tracePt t="20272" x="5561013" y="5581650"/>
          <p14:tracePt t="20275" x="5551488" y="5543550"/>
          <p14:tracePt t="20288" x="5551488" y="5505450"/>
          <p14:tracePt t="20305" x="5561013" y="5476875"/>
          <p14:tracePt t="20323" x="5580063" y="5457825"/>
          <p14:tracePt t="20339" x="5637213" y="5448300"/>
          <p14:tracePt t="20356" x="5684838" y="5448300"/>
          <p14:tracePt t="20358" x="5722938" y="5448300"/>
          <p14:tracePt t="20372" x="5768975" y="5448300"/>
          <p14:tracePt t="20389" x="5816600" y="5457825"/>
          <p14:tracePt t="20405" x="5883275" y="5486400"/>
          <p14:tracePt t="20422" x="5959475" y="5505450"/>
          <p14:tracePt t="20438" x="6157913" y="5562600"/>
          <p14:tracePt t="20457" x="6232525" y="5572125"/>
          <p14:tracePt t="20472" x="6384925" y="5591175"/>
          <p14:tracePt t="20490" x="6450013" y="5600700"/>
          <p14:tracePt t="20492" x="6497638" y="5618163"/>
          <p14:tracePt t="20505" x="6535738" y="5637213"/>
          <p14:tracePt t="20522" x="6573838" y="5665788"/>
          <p14:tracePt t="20539" x="6602413" y="5694363"/>
          <p14:tracePt t="20556" x="6611938" y="5722938"/>
          <p14:tracePt t="20573" x="6592888" y="5722938"/>
          <p14:tracePt t="20588" x="6554788" y="5684838"/>
          <p14:tracePt t="20605" x="6554788" y="5646738"/>
          <p14:tracePt t="20607" x="6554788" y="5608638"/>
          <p14:tracePt t="20622" x="6573838" y="5553075"/>
          <p14:tracePt t="20639" x="6611938" y="5486400"/>
          <p14:tracePt t="20655" x="6667500" y="5400675"/>
          <p14:tracePt t="20672" x="6762750" y="5259388"/>
          <p14:tracePt t="20690" x="6886575" y="5099050"/>
          <p14:tracePt t="20706" x="7018338" y="5003800"/>
          <p14:tracePt t="20722" x="7085013" y="4984750"/>
          <p14:tracePt t="20725" x="7150100" y="4984750"/>
          <p14:tracePt t="20739" x="7197725" y="4994275"/>
          <p14:tracePt t="20755" x="7235825" y="5032375"/>
          <p14:tracePt t="20772" x="7264400" y="5089525"/>
          <p14:tracePt t="20790" x="7254875" y="5297488"/>
          <p14:tracePt t="20805" x="7197725" y="5429250"/>
          <p14:tracePt t="20822" x="7131050" y="5534025"/>
          <p14:tracePt t="20824" x="7046913" y="5600700"/>
          <p14:tracePt t="20839" x="6961188" y="5627688"/>
          <p14:tracePt t="20855" x="6877050" y="5637213"/>
          <p14:tracePt t="20872" x="6800850" y="5618163"/>
          <p14:tracePt t="20889" x="6724650" y="5553075"/>
          <p14:tracePt t="20906" x="6592888" y="5372100"/>
          <p14:tracePt t="20922" x="6516688" y="5221288"/>
          <p14:tracePt t="20939" x="6346825" y="4956175"/>
          <p14:tracePt t="20955" x="6289675" y="4862513"/>
          <p14:tracePt t="20972" x="6232525" y="4776788"/>
          <p14:tracePt t="20975" x="6176963" y="4691063"/>
          <p14:tracePt t="20988" x="6129338" y="4606925"/>
          <p14:tracePt t="21005" x="6081713" y="4502150"/>
          <p14:tracePt t="21022" x="6034088" y="4398963"/>
          <p14:tracePt t="21039" x="5978525" y="4275138"/>
          <p14:tracePt t="21055" x="5959475" y="4256088"/>
          <p14:tracePt t="21072" x="5940425" y="4246563"/>
          <p14:tracePt t="21089" x="5883275" y="4210050"/>
          <p14:tracePt t="21105" x="5845175" y="4181475"/>
          <p14:tracePt t="21122" x="5807075" y="4133850"/>
          <p14:tracePt t="21140" x="5788025" y="4095750"/>
          <p14:tracePt t="21155" x="5759450" y="4000500"/>
          <p14:tracePt t="21170" x="5751513" y="3944938"/>
          <p14:tracePt t="21188" x="5751513" y="3859213"/>
          <p14:tracePt t="21206" x="5797550" y="3811588"/>
          <p14:tracePt t="21222" x="5883275" y="3736975"/>
          <p14:tracePt t="21238" x="5986463" y="3651250"/>
          <p14:tracePt t="21255" x="6223000" y="3519488"/>
          <p14:tracePt t="21272" x="6346825" y="3509963"/>
          <p14:tracePt t="21289" x="6450013" y="3509963"/>
          <p14:tracePt t="21306" x="6554788" y="3556000"/>
          <p14:tracePt t="21308" x="6659563" y="3651250"/>
          <p14:tracePt t="21322" x="6705600" y="3736975"/>
          <p14:tracePt t="21338" x="6724650" y="3830638"/>
          <p14:tracePt t="21355" x="6715125" y="3925888"/>
          <p14:tracePt t="21372" x="6602413" y="4124325"/>
          <p14:tracePt t="21389" x="6413500" y="4237038"/>
          <p14:tracePt t="21405" x="6289675" y="4246563"/>
          <p14:tracePt t="21424" x="6186488" y="4237038"/>
          <p14:tracePt t="21426" x="6119813" y="4219575"/>
          <p14:tracePt t="21439" x="6091238" y="4191000"/>
          <p14:tracePt t="21455" x="6081713" y="4152900"/>
          <p14:tracePt t="21472" x="6100763" y="4095750"/>
          <p14:tracePt t="21489" x="6196013" y="4010025"/>
          <p14:tracePt t="21506" x="6223000" y="4000500"/>
          <p14:tracePt t="21522" x="6251575" y="4057650"/>
          <p14:tracePt t="21540" x="6251575" y="4105275"/>
          <p14:tracePt t="21541" x="6251575" y="4152900"/>
          <p14:tracePt t="21555" x="6232525" y="4191000"/>
          <p14:tracePt t="21572" x="6205538" y="4219575"/>
          <p14:tracePt t="21589" x="6176963" y="4246563"/>
          <p14:tracePt t="21606" x="6148388" y="4265613"/>
          <p14:tracePt t="21623" x="6129338" y="4275138"/>
          <p14:tracePt t="21638" x="6100763" y="4284663"/>
          <p14:tracePt t="21657" x="6091238" y="4284663"/>
          <p14:tracePt t="21658" x="6091238" y="4265613"/>
          <p14:tracePt t="21680" x="6091238" y="4256088"/>
          <p14:tracePt t="21810" x="6091238" y="4246563"/>
          <p14:tracePt t="22065" x="6091238" y="4256088"/>
          <p14:tracePt t="22090" x="6091238" y="4265613"/>
          <p14:tracePt t="22112" x="6091238" y="4275138"/>
          <p14:tracePt t="22135" x="6091238" y="4284663"/>
          <p14:tracePt t="22147" x="6100763" y="4294188"/>
          <p14:tracePt t="22170" x="6100763" y="4303713"/>
          <p14:tracePt t="22218" x="6100763" y="4313238"/>
          <p14:tracePt t="22380" x="6110288" y="4313238"/>
          <p14:tracePt t="22392" x="6110288" y="4303713"/>
          <p14:tracePt t="22415" x="6119813" y="4294188"/>
          <p14:tracePt t="22427" x="6129338" y="4284663"/>
          <p14:tracePt t="22441" x="6138863" y="4265613"/>
          <p14:tracePt t="22455" x="6148388" y="4256088"/>
          <p14:tracePt t="22472" x="6157913" y="4237038"/>
          <p14:tracePt t="22475" x="6176963" y="4210050"/>
          <p14:tracePt t="22489" x="6196013" y="4181475"/>
          <p14:tracePt t="22505" x="6232525" y="4143375"/>
          <p14:tracePt t="22522" x="6261100" y="4086225"/>
          <p14:tracePt t="22539" x="6280150" y="4067175"/>
          <p14:tracePt t="22557" x="6299200" y="4038600"/>
          <p14:tracePt t="22572" x="6327775" y="3973513"/>
          <p14:tracePt t="22591" x="6346825" y="3944938"/>
          <p14:tracePt t="22592" x="6356350" y="3916363"/>
          <p14:tracePt t="22605" x="6365875" y="3887788"/>
          <p14:tracePt t="22622" x="6384925" y="3868738"/>
          <p14:tracePt t="22702" x="6423025" y="3811588"/>
          <p14:tracePt t="22714" x="6478588" y="3708400"/>
          <p14:tracePt t="22725" x="6488113" y="3689350"/>
          <p14:tracePt t="22738" x="6497638" y="3670300"/>
          <p14:tracePt t="22755" x="6497638" y="3641725"/>
          <p14:tracePt t="22773" x="6507163" y="3632200"/>
          <p14:tracePt t="22789" x="6516688" y="3603625"/>
          <p14:tracePt t="22808" x="6516688" y="3584575"/>
          <p14:tracePt t="22822" x="6516688" y="3575050"/>
          <p14:tracePt t="22859" x="6516688" y="3556000"/>
          <p14:tracePt t="22870" x="6497638" y="3509963"/>
          <p14:tracePt t="23022" x="6488113" y="3509963"/>
          <p14:tracePt t="23034" x="6459538" y="3509963"/>
          <p14:tracePt t="23045" x="6413500" y="3471863"/>
          <p14:tracePt t="23058" x="6375400" y="3443288"/>
          <p14:tracePt t="23072" x="6356350" y="3433763"/>
          <p14:tracePt t="23089" x="6318250" y="3414713"/>
          <p14:tracePt t="23105" x="6280150" y="3386138"/>
          <p14:tracePt t="23122" x="6213475" y="3348038"/>
          <p14:tracePt t="23140" x="6176963" y="3319463"/>
          <p14:tracePt t="23155" x="6110288" y="3254375"/>
          <p14:tracePt t="23172" x="6091238" y="3235325"/>
          <p14:tracePt t="23189" x="6072188" y="3216275"/>
          <p14:tracePt t="23205" x="6053138" y="3216275"/>
          <p14:tracePt t="23222" x="6053138" y="3149600"/>
          <p14:tracePt t="23239" x="6043613" y="3065463"/>
          <p14:tracePt t="23256" x="6034088" y="2998788"/>
          <p14:tracePt t="23272" x="6024563" y="2857500"/>
          <p14:tracePt t="23289" x="6034088" y="2790825"/>
          <p14:tracePt t="23306" x="6053138" y="2695575"/>
          <p14:tracePt t="23322" x="6072188" y="2582863"/>
          <p14:tracePt t="23339" x="6091238" y="2420938"/>
          <p14:tracePt t="23356" x="6110288" y="2327275"/>
          <p14:tracePt t="23372" x="6119813" y="2128838"/>
          <p14:tracePt t="23389" x="6129338" y="2033588"/>
          <p14:tracePt t="23391" x="6129338" y="1930400"/>
          <p14:tracePt t="23408" x="6138863" y="1806575"/>
          <p14:tracePt t="23422" x="6148388" y="1703388"/>
          <p14:tracePt t="23438" x="6148388" y="1617663"/>
          <p14:tracePt t="23455" x="6157913" y="1541463"/>
          <p14:tracePt t="23472" x="6157913" y="1362075"/>
          <p14:tracePt t="23491" x="6157913" y="1285875"/>
          <p14:tracePt t="23505" x="6157913" y="1163638"/>
          <p14:tracePt t="23522" x="6157913" y="1125538"/>
          <p14:tracePt t="23525" x="6157913" y="1087438"/>
          <p14:tracePt t="23539" x="6148388" y="1058863"/>
          <p14:tracePt t="23555" x="6148388" y="1030288"/>
          <p14:tracePt t="23572" x="6138863" y="1012825"/>
          <p14:tracePt t="23599" x="6157913" y="1012825"/>
          <p14:tracePt t="23610" x="6196013" y="1022350"/>
          <p14:tracePt t="23629" x="6232525" y="1030288"/>
          <p14:tracePt t="23640" x="6299200" y="1068388"/>
          <p14:tracePt t="23655" x="6346825" y="1087438"/>
          <p14:tracePt t="23672" x="6413500" y="1106488"/>
          <p14:tracePt t="23689" x="6516688" y="1154113"/>
          <p14:tracePt t="23705" x="6583363" y="1192213"/>
          <p14:tracePt t="23723" x="6650038" y="1239838"/>
          <p14:tracePt t="23740" x="6772275" y="1323975"/>
          <p14:tracePt t="23755" x="6819900" y="1381125"/>
          <p14:tracePt t="23772" x="6867525" y="1419225"/>
          <p14:tracePt t="23788" x="6951663" y="1503363"/>
          <p14:tracePt t="23805" x="6999288" y="1541463"/>
          <p14:tracePt t="23822" x="7046913" y="1589088"/>
          <p14:tracePt t="23838" x="7140575" y="1712913"/>
          <p14:tracePt t="23855" x="7188200" y="1778000"/>
          <p14:tracePt t="23875" x="7226300" y="1863725"/>
          <p14:tracePt t="23876" x="7245350" y="1966913"/>
          <p14:tracePt t="23888" x="7254875" y="2033588"/>
          <p14:tracePt t="23905" x="7264400" y="2119313"/>
          <p14:tracePt t="23923" x="7264400" y="2193925"/>
          <p14:tracePt t="23939" x="7245350" y="2346325"/>
          <p14:tracePt t="23956" x="7207250" y="2411413"/>
          <p14:tracePt t="23972" x="7112000" y="2563813"/>
          <p14:tracePt t="23989" x="7065963" y="2620963"/>
          <p14:tracePt t="24005" x="6999288" y="2695575"/>
          <p14:tracePt t="24021" x="6867525" y="2819400"/>
          <p14:tracePt t="24039" x="6819900" y="2857500"/>
          <p14:tracePt t="24055" x="6762750" y="2913063"/>
          <p14:tracePt t="24072" x="6705600" y="2970213"/>
          <p14:tracePt t="24075" x="6650038" y="3008313"/>
          <p14:tracePt t="24089" x="6583363" y="3036888"/>
          <p14:tracePt t="24105" x="6516688" y="3055938"/>
          <p14:tracePt t="24108" x="6450013" y="3065463"/>
          <p14:tracePt t="24122" x="6375400" y="3065463"/>
          <p14:tracePt t="24139" x="6299200" y="3074988"/>
          <p14:tracePt t="24155" x="6232525" y="3074988"/>
          <p14:tracePt t="24172" x="6119813" y="3121025"/>
          <p14:tracePt t="24191" x="6072188" y="3149600"/>
          <p14:tracePt t="24206" x="6005513" y="3244850"/>
          <p14:tracePt t="24222" x="5969000" y="3282950"/>
          <p14:tracePt t="24226" x="5940425" y="3328988"/>
          <p14:tracePt t="24238" x="5902325" y="3376613"/>
          <p14:tracePt t="24255" x="5854700" y="3433763"/>
          <p14:tracePt t="24272" x="5788025" y="3490913"/>
          <p14:tracePt t="24289" x="5722938" y="3529013"/>
          <p14:tracePt t="24307" x="5524500" y="3594100"/>
          <p14:tracePt t="24322" x="5448300" y="3594100"/>
          <p14:tracePt t="24339" x="5353050" y="3584575"/>
          <p14:tracePt t="24355" x="5240338" y="3546475"/>
          <p14:tracePt t="24372" x="5116513" y="3481388"/>
          <p14:tracePt t="24389" x="4956175" y="3376613"/>
          <p14:tracePt t="24406" x="4908550" y="3328988"/>
          <p14:tracePt t="24423" x="4899025" y="3263900"/>
          <p14:tracePt t="24439" x="4908550" y="3225800"/>
          <p14:tracePt t="24455" x="4927600" y="3197225"/>
          <p14:tracePt t="24472" x="4946650" y="3197225"/>
          <p14:tracePt t="24489" x="4975225" y="3216275"/>
          <p14:tracePt t="24505" x="4994275" y="3254375"/>
          <p14:tracePt t="24522" x="5003800" y="3292475"/>
          <p14:tracePt t="24539" x="5003800" y="3367088"/>
          <p14:tracePt t="24557" x="4994275" y="3414713"/>
          <p14:tracePt t="24572" x="4975225" y="3509963"/>
          <p14:tracePt t="24589" x="4965700" y="3603625"/>
          <p14:tracePt t="24605" x="4956175" y="3679825"/>
          <p14:tracePt t="24623" x="4956175" y="3756025"/>
          <p14:tracePt t="24639" x="4946650" y="3897313"/>
          <p14:tracePt t="24655" x="4946650" y="3963988"/>
          <p14:tracePt t="24657" x="4946650" y="4019550"/>
          <p14:tracePt t="24672" x="4937125" y="4086225"/>
          <p14:tracePt t="24689" x="4927600" y="4162425"/>
          <p14:tracePt t="24706" x="4918075" y="4210050"/>
          <p14:tracePt t="24723" x="4908550" y="4256088"/>
          <p14:tracePt t="24739" x="4899025" y="4351338"/>
          <p14:tracePt t="24756" x="4899025" y="4418013"/>
          <p14:tracePt t="24775" x="4889500" y="4473575"/>
          <p14:tracePt t="24789" x="4889500" y="4530725"/>
          <p14:tracePt t="24806" x="4889500" y="4559300"/>
          <p14:tracePt t="24808" x="4899025" y="4568825"/>
          <p14:tracePt t="24822" x="4908550" y="4578350"/>
          <p14:tracePt t="24839" x="4918075" y="4587875"/>
          <p14:tracePt t="24855" x="4927600" y="4597400"/>
          <p14:tracePt t="24873" x="4937125" y="4597400"/>
          <p14:tracePt t="24889" x="4956175" y="4606925"/>
          <p14:tracePt t="24907" x="4994275" y="4606925"/>
          <p14:tracePt t="24922" x="5003800" y="4597400"/>
          <p14:tracePt t="24939" x="5013325" y="4597400"/>
          <p14:tracePt t="24942" x="5051425" y="4597400"/>
          <p14:tracePt t="25024" x="5051425" y="4587875"/>
          <p14:tracePt t="25036" x="5051425" y="4578350"/>
          <p14:tracePt t="25046" x="4984750" y="4540250"/>
          <p14:tracePt t="25064" x="4937125" y="4521200"/>
          <p14:tracePt t="25075" x="4870450" y="4502150"/>
          <p14:tracePt t="25090" x="4805363" y="4473575"/>
          <p14:tracePt t="25105" x="4748213" y="4437063"/>
          <p14:tracePt t="25122" x="4681538" y="4408488"/>
          <p14:tracePt t="25140" x="4633913" y="4379913"/>
          <p14:tracePt t="25142" x="4587875" y="4341813"/>
          <p14:tracePt t="25155" x="4559300" y="4313238"/>
          <p14:tracePt t="25172" x="4540250" y="4303713"/>
          <p14:tracePt t="25188" x="4511675" y="4256088"/>
          <p14:tracePt t="25206" x="4492625" y="4229100"/>
          <p14:tracePt t="25223" x="4473575" y="4200525"/>
          <p14:tracePt t="25239" x="4464050" y="4152900"/>
          <p14:tracePt t="25257" x="4464050" y="4124325"/>
          <p14:tracePt t="25272" x="4445000" y="4086225"/>
          <p14:tracePt t="25289" x="4445000" y="4057650"/>
          <p14:tracePt t="25292" x="4445000" y="4029075"/>
          <p14:tracePt t="25305" x="4445000" y="4010025"/>
          <p14:tracePt t="25321" x="4464050" y="3973513"/>
          <p14:tracePt t="25341" x="4473575" y="3935413"/>
          <p14:tracePt t="25356" x="4540250" y="3878263"/>
          <p14:tracePt t="25374" x="4568825" y="3849688"/>
          <p14:tracePt t="25389" x="4633913" y="3811588"/>
          <p14:tracePt t="25405" x="4681538" y="3792538"/>
          <p14:tracePt t="25422" x="4767263" y="3773488"/>
          <p14:tracePt t="25439" x="4814888" y="3773488"/>
          <p14:tracePt t="25456" x="4860925" y="3773488"/>
          <p14:tracePt t="25473" x="4956175" y="3811588"/>
          <p14:tracePt t="25489" x="5003800" y="3830638"/>
          <p14:tracePt t="25506" x="5051425" y="3859213"/>
          <p14:tracePt t="25508" x="5097463" y="3887788"/>
          <p14:tracePt t="25522" x="5135563" y="3925888"/>
          <p14:tracePt t="25539" x="5183188" y="3983038"/>
          <p14:tracePt t="25556" x="5240338" y="4038600"/>
          <p14:tracePt t="25572" x="5305425" y="4171950"/>
          <p14:tracePt t="25590" x="5314950" y="4246563"/>
          <p14:tracePt t="25609" x="5268913" y="4437063"/>
          <p14:tracePt t="25625" x="5173663" y="4530725"/>
          <p14:tracePt t="25638" x="5060950" y="4578350"/>
          <p14:tracePt t="25655" x="4956175" y="4587875"/>
          <p14:tracePt t="25672" x="4833938" y="4578350"/>
          <p14:tracePt t="25690" x="4767263" y="4549775"/>
          <p14:tracePt t="25705" x="4719638" y="4464050"/>
          <p14:tracePt t="25722" x="4748213" y="4389438"/>
          <p14:tracePt t="25739" x="4814888" y="4284663"/>
          <p14:tracePt t="25756" x="4889500" y="4200525"/>
          <p14:tracePt t="25759" x="4994275" y="4133850"/>
          <p14:tracePt t="25772" x="5070475" y="4124325"/>
          <p14:tracePt t="25789" x="5135563" y="4124325"/>
          <p14:tracePt t="25807" x="5202238" y="4133850"/>
          <p14:tracePt t="25822" x="5410200" y="4181475"/>
          <p14:tracePt t="25910" x="5589588" y="4256088"/>
          <p14:tracePt t="25923" x="5788025" y="4370388"/>
          <p14:tracePt t="25933" x="5768975" y="4379913"/>
          <p14:tracePt t="25945" x="5741988" y="4370388"/>
          <p14:tracePt t="25957" x="5732463" y="4351338"/>
          <p14:tracePt t="25972" x="5722938" y="4332288"/>
          <p14:tracePt t="25989" x="5722938" y="4303713"/>
          <p14:tracePt t="26005" x="5778500" y="4210050"/>
          <p14:tracePt t="26022" x="5835650" y="4152900"/>
          <p14:tracePt t="26039" x="5911850" y="4086225"/>
          <p14:tracePt t="26056" x="5978525" y="4038600"/>
          <p14:tracePt t="26072" x="6129338" y="3973513"/>
          <p14:tracePt t="26089" x="6213475" y="3954463"/>
          <p14:tracePt t="26092" x="6308725" y="3935413"/>
          <p14:tracePt t="26105" x="6394450" y="3935413"/>
          <p14:tracePt t="26122" x="6450013" y="3963988"/>
          <p14:tracePt t="26140" x="6564313" y="4048125"/>
          <p14:tracePt t="26156" x="6602413" y="4105275"/>
          <p14:tracePt t="26173" x="6640513" y="4181475"/>
          <p14:tracePt t="26189" x="6659563" y="4322763"/>
          <p14:tracePt t="26206" x="6621463" y="4437063"/>
          <p14:tracePt t="26222" x="6564313" y="4530725"/>
          <p14:tracePt t="26239" x="6488113" y="4578350"/>
          <p14:tracePt t="26256" x="6289675" y="4606925"/>
          <p14:tracePt t="26272" x="6062663" y="4587875"/>
          <p14:tracePt t="26289" x="5969000" y="4568825"/>
          <p14:tracePt t="26305" x="5854700" y="4568825"/>
          <p14:tracePt t="26323" x="5741988" y="4597400"/>
          <p14:tracePt t="26325" x="5646738" y="4635500"/>
          <p14:tracePt t="26338" x="5580063" y="4683125"/>
          <p14:tracePt t="26355" x="5524500" y="4710113"/>
          <p14:tracePt t="26372" x="5457825" y="4729163"/>
          <p14:tracePt t="26389" x="5448300" y="4729163"/>
          <p14:tracePt t="26406" x="5467350" y="4719638"/>
          <p14:tracePt t="26408" x="5524500" y="4710113"/>
          <p14:tracePt t="26422" x="5589588" y="4691063"/>
          <p14:tracePt t="26441" x="5665788" y="4683125"/>
          <p14:tracePt t="26442" x="5732463" y="4683125"/>
          <p14:tracePt t="26455" x="5788025" y="4719638"/>
          <p14:tracePt t="26473" x="5864225" y="4795838"/>
          <p14:tracePt t="26489" x="5902325" y="4891088"/>
          <p14:tracePt t="26508" x="5921375" y="4984750"/>
          <p14:tracePt t="26525" x="5902325" y="5221288"/>
          <p14:tracePt t="26540" x="5826125" y="5381625"/>
          <p14:tracePt t="26555" x="5741988" y="5448300"/>
          <p14:tracePt t="26572" x="5646738" y="5457825"/>
          <p14:tracePt t="26589" x="5438775" y="5391150"/>
          <p14:tracePt t="26606" x="5372100" y="5326063"/>
          <p14:tracePt t="26622" x="5324475" y="5259388"/>
          <p14:tracePt t="26640" x="5324475" y="5164138"/>
          <p14:tracePt t="26656" x="5457825" y="4984750"/>
          <p14:tracePt t="26672" x="5532438" y="4937125"/>
          <p14:tracePt t="26674" x="5599113" y="4927600"/>
          <p14:tracePt t="26689" x="5665788" y="4927600"/>
          <p14:tracePt t="26706" x="5722938" y="4946650"/>
          <p14:tracePt t="26723" x="5778500" y="4984750"/>
          <p14:tracePt t="26740" x="5845175" y="5032375"/>
          <p14:tracePt t="26785" x="6005513" y="5127625"/>
          <p14:tracePt t="26797" x="6148388" y="5164138"/>
          <p14:tracePt t="26809" x="6196013" y="5164138"/>
          <p14:tracePt t="26822" x="6270625" y="5154613"/>
          <p14:tracePt t="26839" x="6365875" y="5137150"/>
          <p14:tracePt t="26857" x="6450013" y="5118100"/>
          <p14:tracePt t="26872" x="6602413" y="5080000"/>
          <p14:tracePt t="26888" x="6677025" y="5080000"/>
          <p14:tracePt t="26905" x="6743700" y="5080000"/>
          <p14:tracePt t="26922" x="6819900" y="5080000"/>
          <p14:tracePt t="26939" x="6838950" y="5080000"/>
          <p14:tracePt t="26955" x="6858000" y="5099050"/>
          <p14:tracePt t="26972" x="6877050" y="5145088"/>
          <p14:tracePt t="26989" x="6867525" y="5192713"/>
          <p14:tracePt t="27007" x="6867525" y="5221288"/>
          <p14:tracePt t="27022" x="6838950" y="5268913"/>
          <p14:tracePt t="27038" x="6819900" y="5287963"/>
          <p14:tracePt t="27055" x="6781800" y="5345113"/>
          <p14:tracePt t="27072" x="6762750" y="5364163"/>
          <p14:tracePt t="27090" x="6734175" y="5372100"/>
          <p14:tracePt t="27108" x="6696075" y="5381625"/>
          <p14:tracePt t="27122" x="6677025" y="5381625"/>
          <p14:tracePt t="27139" x="6667500" y="5381625"/>
          <p14:tracePt t="27142" x="6659563" y="5372100"/>
          <p14:tracePt t="27155" x="6659563" y="5364163"/>
          <p14:tracePt t="27173" x="6650038" y="5354638"/>
          <p14:tracePt t="27190" x="6630988" y="5335588"/>
          <p14:tracePt t="27206" x="6583363" y="5316538"/>
          <p14:tracePt t="27223" x="6564313" y="5307013"/>
          <p14:tracePt t="27225" x="6535738" y="5297488"/>
          <p14:tracePt t="27239" x="6507163" y="5287963"/>
          <p14:tracePt t="27255" x="6459538" y="5278438"/>
          <p14:tracePt t="27273" x="6365875" y="5249863"/>
          <p14:tracePt t="27290" x="6308725" y="5211763"/>
          <p14:tracePt t="27306" x="6232525" y="5164138"/>
          <p14:tracePt t="27324" x="6176963" y="5127625"/>
          <p14:tracePt t="27339" x="6053138" y="5060950"/>
          <p14:tracePt t="27357" x="5995988" y="5032375"/>
          <p14:tracePt t="27359" x="5940425" y="4994275"/>
          <p14:tracePt t="27373" x="5883275" y="4965700"/>
          <p14:tracePt t="27389" x="5778500" y="4891088"/>
          <p14:tracePt t="27405" x="5675313" y="4824413"/>
          <p14:tracePt t="27423" x="5570538" y="4748213"/>
          <p14:tracePt t="27438" x="5400675" y="4578350"/>
          <p14:tracePt t="27456" x="5353050" y="4511675"/>
          <p14:tracePt t="27458" x="5334000" y="4456113"/>
          <p14:tracePt t="27472" x="5334000" y="4418013"/>
          <p14:tracePt t="27489" x="5343525" y="4351338"/>
          <p14:tracePt t="27505" x="5353050" y="4303713"/>
          <p14:tracePt t="27522" x="5381625" y="4256088"/>
          <p14:tracePt t="27539" x="5438775" y="4152900"/>
          <p14:tracePt t="27558" x="5467350" y="4095750"/>
          <p14:tracePt t="27572" x="5524500" y="4019550"/>
          <p14:tracePt t="27590" x="5561013" y="3992563"/>
          <p14:tracePt t="27593" x="5599113" y="3963988"/>
          <p14:tracePt t="27606" x="5646738" y="3944938"/>
          <p14:tracePt t="27622" x="5684838" y="3916363"/>
          <p14:tracePt t="27639" x="5732463" y="3878263"/>
          <p14:tracePt t="27656" x="5826125" y="3802063"/>
          <p14:tracePt t="27673" x="5883275" y="3783013"/>
          <p14:tracePt t="27689" x="5978525" y="3765550"/>
          <p14:tracePt t="27706" x="6024563" y="3756025"/>
          <p14:tracePt t="27722" x="6081713" y="3756025"/>
          <p14:tracePt t="27725" x="6129338" y="3765550"/>
          <p14:tracePt t="27738" x="6176963" y="3765550"/>
          <p14:tracePt t="27755" x="6223000" y="3773488"/>
          <p14:tracePt t="27772" x="6270625" y="3792538"/>
          <p14:tracePt t="27788" x="6346825" y="3840163"/>
          <p14:tracePt t="27806" x="6384925" y="3859213"/>
          <p14:tracePt t="27822" x="6450013" y="3925888"/>
          <p14:tracePt t="27839" x="6488113" y="3973513"/>
          <p14:tracePt t="27843" x="6516688" y="4010025"/>
          <p14:tracePt t="27855" x="6535738" y="4067175"/>
          <p14:tracePt t="27872" x="6545263" y="4114800"/>
          <p14:tracePt t="27890" x="6554788" y="4162425"/>
          <p14:tracePt t="27906" x="6545263" y="4275138"/>
          <p14:tracePt t="27922" x="6497638" y="4360863"/>
          <p14:tracePt t="27940" x="6450013" y="4456113"/>
          <p14:tracePt t="27942" x="6384925" y="4502150"/>
          <p14:tracePt t="27956" x="6318250" y="4540250"/>
          <p14:tracePt t="27972" x="6232525" y="4549775"/>
          <p14:tracePt t="27989" x="6129338" y="4549775"/>
          <p14:tracePt t="28006" x="5911850" y="4492625"/>
          <p14:tracePt t="28022" x="5768975" y="4418013"/>
          <p14:tracePt t="28039" x="5646738" y="4341813"/>
          <p14:tracePt t="28056" x="5589588" y="4284663"/>
          <p14:tracePt t="28058" x="5570538" y="4237038"/>
          <p14:tracePt t="28072" x="5561013" y="4181475"/>
          <p14:tracePt t="28089" x="5589588" y="4124325"/>
          <p14:tracePt t="28105" x="5703888" y="4000500"/>
          <p14:tracePt t="28122" x="5759450" y="3935413"/>
          <p14:tracePt t="28139" x="5826125" y="3887788"/>
          <p14:tracePt t="28158" x="5883275" y="3849688"/>
          <p14:tracePt t="28172" x="5949950" y="3840163"/>
          <p14:tracePt t="28188" x="5986463" y="3849688"/>
          <p14:tracePt t="28205" x="6015038" y="3878263"/>
          <p14:tracePt t="28223" x="6015038" y="3897313"/>
          <p14:tracePt t="28249" x="6005513" y="3935413"/>
          <p14:tracePt t="28260" x="5986463" y="3954463"/>
          <p14:tracePt t="28274" x="5969000" y="3973513"/>
          <p14:tracePt t="28289" x="5949950" y="4000500"/>
          <p14:tracePt t="28305" x="5921375" y="4010025"/>
          <p14:tracePt t="28322" x="5892800" y="4029075"/>
          <p14:tracePt t="28339" x="5845175" y="4048125"/>
          <p14:tracePt t="28356" x="5722938" y="4086225"/>
          <p14:tracePt t="28373" x="5656263" y="4105275"/>
          <p14:tracePt t="28389" x="5524500" y="4133850"/>
          <p14:tracePt t="28407" x="5457825" y="4152900"/>
          <p14:tracePt t="28408" x="5381625" y="4162425"/>
          <p14:tracePt t="28423" x="5314950" y="4162425"/>
          <p14:tracePt t="28439" x="5249863" y="4171950"/>
          <p14:tracePt t="28454" x="5154613" y="4191000"/>
          <p14:tracePt t="28472" x="5097463" y="4191000"/>
          <p14:tracePt t="28490" x="5060950" y="4210050"/>
          <p14:tracePt t="28505" x="5013325" y="4219575"/>
          <p14:tracePt t="28524" x="4994275" y="4219575"/>
          <p14:tracePt t="28539" x="4956175" y="4219575"/>
          <p14:tracePt t="28555" x="4937125" y="4210050"/>
          <p14:tracePt t="28572" x="4918075" y="4200525"/>
          <p14:tracePt t="28590" x="4899025" y="4200525"/>
          <p14:tracePt t="28606" x="4870450" y="4162425"/>
          <p14:tracePt t="28624" x="4870450" y="4124325"/>
          <p14:tracePt t="28639" x="4889500" y="4095750"/>
          <p14:tracePt t="28656" x="4899025" y="4076700"/>
          <p14:tracePt t="28672" x="4927600" y="4048125"/>
          <p14:tracePt t="28689" x="4965700" y="4019550"/>
          <p14:tracePt t="28705" x="5041900" y="3973513"/>
          <p14:tracePt t="28722" x="5135563" y="3944938"/>
          <p14:tracePt t="28739" x="5183188" y="3954463"/>
          <p14:tracePt t="28757" x="5221288" y="3963988"/>
          <p14:tracePt t="28759" x="5240338" y="3983038"/>
          <p14:tracePt t="28772" x="5278438" y="4010025"/>
          <p14:tracePt t="28789" x="5297488" y="4038600"/>
          <p14:tracePt t="28805" x="5305425" y="4086225"/>
          <p14:tracePt t="28822" x="5314950" y="4171950"/>
          <p14:tracePt t="28839" x="5314950" y="4219575"/>
          <p14:tracePt t="28856" x="5259388" y="4332288"/>
          <p14:tracePt t="28872" x="5202238" y="4408488"/>
          <p14:tracePt t="28889" x="5135563" y="4473575"/>
          <p14:tracePt t="28905" x="4984750" y="4511675"/>
          <p14:tracePt t="28923" x="4870450" y="4521200"/>
          <p14:tracePt t="28939" x="4757738" y="4502150"/>
          <p14:tracePt t="28958" x="4672013" y="4464050"/>
          <p14:tracePt t="28975" x="4521200" y="4332288"/>
          <p14:tracePt t="28989" x="4492625" y="4265613"/>
          <p14:tracePt t="29006" x="4502150" y="4210050"/>
          <p14:tracePt t="29010" x="4540250" y="4124325"/>
          <p14:tracePt t="29022" x="4606925" y="4048125"/>
          <p14:tracePt t="29039" x="4672013" y="3973513"/>
          <p14:tracePt t="29056" x="4738688" y="3925888"/>
          <p14:tracePt t="29072" x="4860925" y="3906838"/>
          <p14:tracePt t="29089" x="4918075" y="3944938"/>
          <p14:tracePt t="29107" x="4975225" y="4010025"/>
          <p14:tracePt t="29109" x="5013325" y="4067175"/>
          <p14:tracePt t="29122" x="5032375" y="4143375"/>
          <p14:tracePt t="29139" x="5041900" y="4246563"/>
          <p14:tracePt t="29155" x="5041900" y="4398963"/>
          <p14:tracePt t="29173" x="5032375" y="4587875"/>
          <p14:tracePt t="29189" x="4994275" y="4757738"/>
          <p14:tracePt t="29206" x="4965700" y="4862513"/>
          <p14:tracePt t="29222" x="4956175" y="4900613"/>
          <p14:tracePt t="29239" x="4956175" y="4937125"/>
          <p14:tracePt t="29242" x="4956175" y="4956175"/>
          <p14:tracePt t="29255" x="4956175" y="4975225"/>
          <p14:tracePt t="29272" x="4975225" y="4975225"/>
          <p14:tracePt t="29291" x="4994275" y="4975225"/>
          <p14:tracePt t="29306" x="5032375" y="4956175"/>
          <p14:tracePt t="29322" x="5070475" y="4946650"/>
          <p14:tracePt t="29324" x="5116513" y="4937125"/>
          <p14:tracePt t="29339" x="5173663" y="4927600"/>
          <p14:tracePt t="29355" x="5230813" y="4927600"/>
          <p14:tracePt t="29372" x="5334000" y="4937125"/>
          <p14:tracePt t="29389" x="5400675" y="4965700"/>
          <p14:tracePt t="29395" x="5467350" y="4984750"/>
          <p14:tracePt t="29406" x="5532438" y="5013325"/>
          <p14:tracePt t="29422" x="5608638" y="5041900"/>
          <p14:tracePt t="29439" x="5684838" y="5080000"/>
          <p14:tracePt t="29456" x="5816600" y="5173663"/>
          <p14:tracePt t="29475" x="5873750" y="5278438"/>
          <p14:tracePt t="29488" x="5892800" y="5364163"/>
          <p14:tracePt t="29505" x="5883275" y="5438775"/>
          <p14:tracePt t="29522" x="5864225" y="5505450"/>
          <p14:tracePt t="29539" x="5816600" y="5572125"/>
          <p14:tracePt t="29556" x="5694363" y="5627688"/>
          <p14:tracePt t="29572" x="5608638" y="5618163"/>
          <p14:tracePt t="29575" x="5524500" y="5591175"/>
          <p14:tracePt t="29589" x="5448300" y="5553075"/>
          <p14:tracePt t="29606" x="5391150" y="5505450"/>
          <p14:tracePt t="29622" x="5362575" y="5391150"/>
          <p14:tracePt t="29639" x="5372100" y="5335588"/>
          <p14:tracePt t="29656" x="5400675" y="5268913"/>
          <p14:tracePt t="29673" x="5467350" y="5192713"/>
          <p14:tracePt t="29675" x="5524500" y="5137150"/>
          <p14:tracePt t="29689" x="5589588" y="5099050"/>
          <p14:tracePt t="29705" x="5656263" y="5070475"/>
          <p14:tracePt t="29722" x="5741988" y="5041900"/>
          <p14:tracePt t="29739" x="5995988" y="4984750"/>
          <p14:tracePt t="29755" x="6110288" y="4975225"/>
          <p14:tracePt t="29774" x="6223000" y="4975225"/>
          <p14:tracePt t="29789" x="6450013" y="4956175"/>
          <p14:tracePt t="29805" x="6545263" y="4956175"/>
          <p14:tracePt t="29808" x="6650038" y="4965700"/>
          <p14:tracePt t="29826" x="6743700" y="4984750"/>
          <p14:tracePt t="29838" x="6838950" y="5013325"/>
          <p14:tracePt t="29856" x="6886575" y="5041900"/>
          <p14:tracePt t="29872" x="6923088" y="5060950"/>
          <p14:tracePt t="29891" x="6951663" y="5089525"/>
          <p14:tracePt t="29918" x="6942138" y="5137150"/>
          <p14:tracePt t="29925" x="6923088" y="5173663"/>
          <p14:tracePt t="29935" x="6867525" y="5221288"/>
          <p14:tracePt t="29947" x="6800850" y="5259388"/>
          <p14:tracePt t="29964" x="6696075" y="5249863"/>
          <p14:tracePt t="29982" x="6554788" y="5192713"/>
          <p14:tracePt t="29995" x="6423025" y="5137150"/>
          <p14:tracePt t="30008" x="6308725" y="5060950"/>
          <p14:tracePt t="30022" x="6196013" y="4965700"/>
          <p14:tracePt t="30040" x="6100763" y="4852988"/>
          <p14:tracePt t="30042" x="6034088" y="4729163"/>
          <p14:tracePt t="30055" x="6005513" y="4616450"/>
          <p14:tracePt t="30072" x="5986463" y="4492625"/>
          <p14:tracePt t="30089" x="5995988" y="4322763"/>
          <p14:tracePt t="30106" x="6015038" y="4210050"/>
          <p14:tracePt t="30122" x="6091238" y="4105275"/>
          <p14:tracePt t="30139" x="6167438" y="4067175"/>
          <p14:tracePt t="30155" x="6213475" y="4067175"/>
          <p14:tracePt t="30172" x="6251575" y="4095750"/>
          <p14:tracePt t="30189" x="6308725" y="4191000"/>
          <p14:tracePt t="30206" x="6318250" y="4256088"/>
          <p14:tracePt t="30222" x="6318250" y="4332288"/>
          <p14:tracePt t="30240" x="6289675" y="4446588"/>
          <p14:tracePt t="30243" x="6242050" y="4511675"/>
          <p14:tracePt t="30255" x="6186488" y="4540250"/>
          <p14:tracePt t="30272" x="6129338" y="4559300"/>
          <p14:tracePt t="30274" x="6053138" y="4559300"/>
          <p14:tracePt t="30289" x="5986463" y="4568825"/>
          <p14:tracePt t="30305" x="5921375" y="4578350"/>
          <p14:tracePt t="30322" x="5854700" y="4587875"/>
          <p14:tracePt t="30341" x="5788025" y="4597400"/>
          <p14:tracePt t="30356" x="5694363" y="4616450"/>
          <p14:tracePt t="30372" x="5656263" y="4616450"/>
          <p14:tracePt t="30374" x="5608638" y="4606925"/>
          <p14:tracePt t="30389" x="5580063" y="4597400"/>
          <p14:tracePt t="30405" x="5524500" y="4597400"/>
          <p14:tracePt t="30422" x="5448300" y="4587875"/>
          <p14:tracePt t="30439" x="5410200" y="4587875"/>
          <p14:tracePt t="30457" x="5362575" y="4597400"/>
          <p14:tracePt t="30472" x="5297488" y="4578350"/>
          <p14:tracePt t="30489" x="5268913" y="4568825"/>
          <p14:tracePt t="30491" x="5240338" y="4559300"/>
          <p14:tracePt t="30506" x="5230813" y="4540250"/>
          <p14:tracePt t="30522" x="5211763" y="4540250"/>
          <p14:tracePt t="30538" x="5183188" y="4530725"/>
          <p14:tracePt t="30555" x="5173663" y="4530725"/>
          <p14:tracePt t="30573" x="5154613" y="4530725"/>
          <p14:tracePt t="30588" x="5087938" y="4511675"/>
          <p14:tracePt t="30607" x="5051425" y="4492625"/>
          <p14:tracePt t="30622" x="4975225" y="4483100"/>
          <p14:tracePt t="30639" x="4937125" y="4492625"/>
          <p14:tracePt t="30656" x="4889500" y="4502150"/>
          <p14:tracePt t="30673" x="4805363" y="4511675"/>
          <p14:tracePt t="30689" x="4748213" y="4511675"/>
          <p14:tracePt t="30705" x="4652963" y="4511675"/>
          <p14:tracePt t="30722" x="4616450" y="4511675"/>
          <p14:tracePt t="30739" x="4587875" y="4511675"/>
          <p14:tracePt t="30741" x="4559300" y="4511675"/>
          <p14:tracePt t="30756" x="4540250" y="4511675"/>
          <p14:tracePt t="30772" x="4530725" y="4521200"/>
          <p14:tracePt t="30789" x="4511675" y="4521200"/>
          <p14:tracePt t="30806" x="4502150" y="4530725"/>
          <p14:tracePt t="30834" x="4511675" y="4540250"/>
          <p14:tracePt t="30905" x="4521200" y="4540250"/>
          <p14:tracePt t="30916" x="4530725" y="4540250"/>
          <p14:tracePt t="30927" x="4549775" y="4540250"/>
          <p14:tracePt t="30939" x="4568825" y="4540250"/>
          <p14:tracePt t="30955" x="4587875" y="4540250"/>
          <p14:tracePt t="30972" x="4606925" y="4540250"/>
          <p14:tracePt t="30975" x="4633913" y="4540250"/>
          <p14:tracePt t="30988" x="4662488" y="4540250"/>
          <p14:tracePt t="31005" x="4700588" y="4530725"/>
          <p14:tracePt t="31022" x="4738688" y="4530725"/>
          <p14:tracePt t="31039" x="4757738" y="4530725"/>
          <p14:tracePt t="31057" x="4776788" y="4530725"/>
          <p14:tracePt t="31072" x="4814888" y="4530725"/>
          <p14:tracePt t="31090" x="4833938" y="4540250"/>
          <p14:tracePt t="31092" x="4852988" y="4540250"/>
          <p14:tracePt t="31105" x="4870450" y="4540250"/>
          <p14:tracePt t="31122" x="4899025" y="4540250"/>
          <p14:tracePt t="31139" x="4937125" y="4549775"/>
          <p14:tracePt t="31156" x="4965700" y="4559300"/>
          <p14:tracePt t="31172" x="5013325" y="4568825"/>
          <p14:tracePt t="31190" x="5032375" y="4578350"/>
          <p14:tracePt t="31192" x="5051425" y="4587875"/>
          <p14:tracePt t="31205" x="5080000" y="4597400"/>
          <p14:tracePt t="31222" x="5097463" y="4606925"/>
          <p14:tracePt t="31238" x="5154613" y="4616450"/>
          <p14:tracePt t="31256" x="5183188" y="4616450"/>
          <p14:tracePt t="31273" x="5211763" y="4616450"/>
          <p14:tracePt t="31289" x="5259388" y="4625975"/>
          <p14:tracePt t="31307" x="5314950" y="4625975"/>
          <p14:tracePt t="31322" x="5334000" y="4625975"/>
          <p14:tracePt t="31339" x="5362575" y="4616450"/>
          <p14:tracePt t="31342" x="5381625" y="4616450"/>
          <p14:tracePt t="31355" x="5410200" y="4616450"/>
          <p14:tracePt t="31372" x="5438775" y="4616450"/>
          <p14:tracePt t="31389" x="5467350" y="4616450"/>
          <p14:tracePt t="31406" x="5524500" y="4625975"/>
          <p14:tracePt t="31424" x="5561013" y="4625975"/>
          <p14:tracePt t="31438" x="5608638" y="4645025"/>
          <p14:tracePt t="31456" x="5627688" y="4645025"/>
          <p14:tracePt t="31472" x="5665788" y="4645025"/>
          <p14:tracePt t="31489" x="5675313" y="4654550"/>
          <p14:tracePt t="31506" x="5694363" y="4664075"/>
          <p14:tracePt t="31522" x="5713413" y="4673600"/>
          <p14:tracePt t="31539" x="5722938" y="4683125"/>
          <p14:tracePt t="31540" x="5741988" y="4691063"/>
          <p14:tracePt t="31556" x="5751513" y="4691063"/>
          <p14:tracePt t="31572" x="5759450" y="4700588"/>
          <p14:tracePt t="31645" x="5768975" y="4700588"/>
          <p14:tracePt t="31668" x="5778500" y="4710113"/>
          <p14:tracePt t="31680" x="5788025" y="4719638"/>
          <p14:tracePt t="31690" x="5788025" y="4729163"/>
          <p14:tracePt t="31723" x="5797550" y="4729163"/>
          <p14:tracePt t="31739" x="5816600" y="4748213"/>
          <p14:tracePt t="31757" x="5826125" y="4757738"/>
          <p14:tracePt t="31772" x="5845175" y="4786313"/>
          <p14:tracePt t="31789" x="5864225" y="4795838"/>
          <p14:tracePt t="31793" x="5873750" y="4805363"/>
          <p14:tracePt t="31805" x="5892800" y="4843463"/>
          <p14:tracePt t="31822" x="5902325" y="4843463"/>
          <p14:tracePt t="31955" x="5892800" y="4843463"/>
          <p14:tracePt t="31972" x="5826125" y="4862513"/>
          <p14:tracePt t="31983" x="5788025" y="4852988"/>
          <p14:tracePt t="31995" x="5751513" y="4852988"/>
          <p14:tracePt t="32007" x="5713413" y="4843463"/>
          <p14:tracePt t="32022" x="5675313" y="4824413"/>
          <p14:tracePt t="32039" x="5646738" y="4814888"/>
          <p14:tracePt t="32055" x="5589588" y="4805363"/>
          <p14:tracePt t="32073" x="5561013" y="4795838"/>
          <p14:tracePt t="32090" x="5541963" y="4786313"/>
          <p14:tracePt t="32105" x="5505450" y="4776788"/>
          <p14:tracePt t="32123" x="5495925" y="4767263"/>
          <p14:tracePt t="32125" x="5486400" y="4767263"/>
          <p14:tracePt t="32139" x="5467350" y="4757738"/>
          <p14:tracePt t="32159" x="5457825" y="4748213"/>
          <p14:tracePt t="32172" x="5438775" y="4738688"/>
          <p14:tracePt t="32189" x="5429250" y="4729163"/>
          <p14:tracePt t="32207" x="5410200" y="4710113"/>
          <p14:tracePt t="32222" x="5372100" y="4673600"/>
          <p14:tracePt t="32239" x="5353050" y="4664075"/>
          <p14:tracePt t="32241" x="5334000" y="4645025"/>
          <p14:tracePt t="32255" x="5324475" y="4625975"/>
          <p14:tracePt t="32272" x="5314950" y="4616450"/>
          <p14:tracePt t="32289" x="5287963" y="4587875"/>
          <p14:tracePt t="32306" x="5268913" y="4568825"/>
          <p14:tracePt t="32323" x="5259388" y="4549775"/>
          <p14:tracePt t="32339" x="5249863" y="4530725"/>
          <p14:tracePt t="32357" x="5249863" y="4511675"/>
          <p14:tracePt t="32372" x="5249863" y="4502150"/>
          <p14:tracePt t="32439" x="5249863" y="4492625"/>
          <p14:tracePt t="32451" x="5249863" y="4483100"/>
          <p14:tracePt t="32485" x="5249863" y="4473575"/>
          <p14:tracePt t="32522" x="5249863" y="4464050"/>
          <p14:tracePt t="32567" x="5249863" y="4456113"/>
          <p14:tracePt t="32836" x="5249863" y="4446588"/>
          <p14:tracePt t="33034" x="5259388" y="4446588"/>
          <p14:tracePt t="33045" x="5268913" y="4446588"/>
          <p14:tracePt t="33080" x="5278438" y="4446588"/>
          <p14:tracePt t="33115" x="5287963" y="4446588"/>
          <p14:tracePt t="33151" x="5297488" y="4446588"/>
          <p14:tracePt t="33174" x="5305425" y="4446588"/>
          <p14:tracePt t="33185" x="5314950" y="4446588"/>
          <p14:tracePt t="33256" x="5324475" y="4446588"/>
          <p14:tracePt t="33279" x="5334000" y="4446588"/>
          <p14:tracePt t="33291" x="5343525" y="4446588"/>
          <p14:tracePt t="33313" x="5353050" y="4446588"/>
          <p14:tracePt t="33325" x="5362575" y="4446588"/>
          <p14:tracePt t="33360" x="5372100" y="4446588"/>
          <p14:tracePt t="33383" x="5381625" y="4446588"/>
          <p14:tracePt t="33418" x="5391150" y="4446588"/>
          <p14:tracePt t="33430" x="5400675" y="4446588"/>
          <p14:tracePt t="33442" x="5400675" y="4456113"/>
          <p14:tracePt t="33465" x="5410200" y="4456113"/>
          <p14:tracePt t="33476" x="5419725" y="4456113"/>
          <p14:tracePt t="33524" x="5429250" y="4473575"/>
          <p14:tracePt t="33535" x="5438775" y="4473575"/>
          <p14:tracePt t="33558" x="5448300" y="4473575"/>
          <p14:tracePt t="33572" x="5457825" y="4483100"/>
          <p14:tracePt t="33606" x="5467350" y="4492625"/>
          <p14:tracePt t="33617" x="5476875" y="4492625"/>
          <p14:tracePt t="33629" x="5486400" y="4492625"/>
          <p14:tracePt t="33641" x="5486400" y="4502150"/>
          <p14:tracePt t="33663" x="5495925" y="4511675"/>
          <p14:tracePt t="33675" x="5505450" y="4521200"/>
          <p14:tracePt t="33698" x="5524500" y="4530725"/>
          <p14:tracePt t="33710" x="5532438" y="4540250"/>
          <p14:tracePt t="33723" x="5551488" y="4568825"/>
          <p14:tracePt t="33739" x="5561013" y="4578350"/>
          <p14:tracePt t="33756" x="5570538" y="4587875"/>
          <p14:tracePt t="33758" x="5599113" y="4616450"/>
          <p14:tracePt t="33772" x="5608638" y="4625975"/>
          <p14:tracePt t="33827" x="5608638" y="4645025"/>
          <p14:tracePt t="33839" x="5618163" y="4645025"/>
          <p14:tracePt t="33850" x="5618163" y="4654550"/>
          <p14:tracePt t="33862" x="5627688" y="4654550"/>
          <p14:tracePt t="33908" x="5627688" y="4664075"/>
          <p14:tracePt t="33944" x="5627688" y="4673600"/>
          <p14:tracePt t="34003" x="5627688" y="4683125"/>
          <p14:tracePt t="34247" x="5618163" y="4673600"/>
          <p14:tracePt t="34259" x="5608638" y="4673600"/>
          <p14:tracePt t="34272" x="5599113" y="4664075"/>
          <p14:tracePt t="34289" x="5570538" y="4645025"/>
          <p14:tracePt t="34308" x="5561013" y="4635500"/>
          <p14:tracePt t="34323" x="5551488" y="4606925"/>
          <p14:tracePt t="34340" x="5551488" y="4597400"/>
          <p14:tracePt t="34357" x="5551488" y="4587875"/>
          <p14:tracePt t="34372" x="5551488" y="4578350"/>
          <p14:tracePt t="34389" x="5551488" y="4549775"/>
          <p14:tracePt t="34406" x="5551488" y="4540250"/>
          <p14:tracePt t="34426" x="5551488" y="4530725"/>
          <p14:tracePt t="34439" x="5608638" y="4502150"/>
          <p14:tracePt t="34456" x="5684838" y="4521200"/>
          <p14:tracePt t="34458" x="5751513" y="4540250"/>
          <p14:tracePt t="34472" x="5807075" y="4559300"/>
          <p14:tracePt t="34489" x="5883275" y="4587875"/>
          <p14:tracePt t="34505" x="5930900" y="4616450"/>
          <p14:tracePt t="34522" x="5978525" y="4645025"/>
          <p14:tracePt t="34539" x="6043613" y="4683125"/>
          <p14:tracePt t="34557" x="6072188" y="4700588"/>
          <p14:tracePt t="34572" x="6091238" y="4738688"/>
          <p14:tracePt t="34589" x="6091238" y="4748213"/>
          <p14:tracePt t="34606" x="6081713" y="4767263"/>
          <p14:tracePt t="34622" x="6072188" y="4767263"/>
          <p14:tracePt t="34649" x="6091238" y="4776788"/>
          <p14:tracePt t="34719" x="6100763" y="4776788"/>
          <p14:tracePt t="34731" x="6110288" y="4776788"/>
          <p14:tracePt t="34814" x="6110288" y="4767263"/>
          <p14:tracePt t="34837" x="6110288" y="4757738"/>
          <p14:tracePt t="34848" x="6110288" y="4748213"/>
          <p14:tracePt t="34860" x="6110288" y="4729163"/>
          <p14:tracePt t="34882" x="6110288" y="4719638"/>
          <p14:tracePt t="34894" x="6110288" y="4700588"/>
          <p14:tracePt t="34907" x="6100763" y="4673600"/>
          <p14:tracePt t="34922" x="6091238" y="4645025"/>
          <p14:tracePt t="34939" x="6072188" y="4606925"/>
          <p14:tracePt t="34941" x="6072188" y="4578350"/>
          <p14:tracePt t="34956" x="6072188" y="4559300"/>
          <p14:tracePt t="34972" x="6072188" y="4530725"/>
          <p14:tracePt t="34989" x="6072188" y="4502150"/>
          <p14:tracePt t="35006" x="6072188" y="4437063"/>
          <p14:tracePt t="35022" x="6062663" y="4389438"/>
          <p14:tracePt t="35039" x="6062663" y="4341813"/>
          <p14:tracePt t="35041" x="6062663" y="4313238"/>
          <p14:tracePt t="35056" x="6062663" y="4294188"/>
          <p14:tracePt t="35072" x="6062663" y="4265613"/>
          <p14:tracePt t="35089" x="6062663" y="4246563"/>
          <p14:tracePt t="35105" x="6062663" y="4200525"/>
          <p14:tracePt t="35123" x="6072188" y="4171950"/>
          <p14:tracePt t="35139" x="6081713" y="4133850"/>
          <p14:tracePt t="35156" x="6091238" y="4105275"/>
          <p14:tracePt t="35159" x="6100763" y="4086225"/>
          <p14:tracePt t="35172" x="6110288" y="4057650"/>
          <p14:tracePt t="35189" x="6129338" y="4038600"/>
          <p14:tracePt t="35205" x="6157913" y="4000500"/>
          <p14:tracePt t="35222" x="6196013" y="3973513"/>
          <p14:tracePt t="35239" x="6232525" y="3944938"/>
          <p14:tracePt t="35256" x="6318250" y="3906838"/>
          <p14:tracePt t="35273" x="6365875" y="3897313"/>
          <p14:tracePt t="35274" x="6413500" y="3887788"/>
          <p14:tracePt t="35289" x="6450013" y="3887788"/>
          <p14:tracePt t="35306" x="6497638" y="3887788"/>
          <p14:tracePt t="35322" x="6535738" y="3887788"/>
          <p14:tracePt t="35338" x="6621463" y="3916363"/>
          <p14:tracePt t="35356" x="6659563" y="3935413"/>
          <p14:tracePt t="35372" x="6715125" y="3992563"/>
          <p14:tracePt t="35389" x="6743700" y="4029075"/>
          <p14:tracePt t="35405" x="6762750" y="4076700"/>
          <p14:tracePt t="35422" x="6791325" y="4171950"/>
          <p14:tracePt t="35439" x="6800850" y="4210050"/>
          <p14:tracePt t="35456" x="6800850" y="4256088"/>
          <p14:tracePt t="35472" x="6781800" y="4351338"/>
          <p14:tracePt t="35490" x="6743700" y="4446588"/>
          <p14:tracePt t="35506" x="6686550" y="4521200"/>
          <p14:tracePt t="35522" x="6630988" y="4559300"/>
          <p14:tracePt t="35525" x="6554788" y="4587875"/>
          <p14:tracePt t="35538" x="6469063" y="4606925"/>
          <p14:tracePt t="35556" x="6384925" y="4616450"/>
          <p14:tracePt t="35572" x="6299200" y="4616450"/>
          <p14:tracePt t="35589" x="6157913" y="4616450"/>
          <p14:tracePt t="35607" x="6091238" y="4616450"/>
          <p14:tracePt t="35622" x="5949950" y="4597400"/>
          <p14:tracePt t="35639" x="5864225" y="4597400"/>
          <p14:tracePt t="35656" x="5751513" y="4597400"/>
          <p14:tracePt t="35672" x="5646738" y="4597400"/>
          <p14:tracePt t="35686" x="5429250" y="4597400"/>
          <p14:tracePt t="35706" x="5314950" y="4597400"/>
          <p14:tracePt t="35723" x="5126038" y="4587875"/>
          <p14:tracePt t="35739" x="5041900" y="4578350"/>
          <p14:tracePt t="35741" x="4975225" y="4578350"/>
          <p14:tracePt t="35759" x="4899025" y="4559300"/>
          <p14:tracePt t="35772" x="4824413" y="4540250"/>
          <p14:tracePt t="35789" x="4776788" y="4521200"/>
          <p14:tracePt t="35805" x="4729163" y="4492625"/>
          <p14:tracePt t="35822" x="4672013" y="4418013"/>
          <p14:tracePt t="35839" x="4643438" y="4341813"/>
          <p14:tracePt t="35856" x="4633913" y="4284663"/>
          <p14:tracePt t="35858" x="4652963" y="4237038"/>
          <p14:tracePt t="35872" x="4672013" y="4181475"/>
          <p14:tracePt t="35890" x="4710113" y="4133850"/>
          <p14:tracePt t="35905" x="4795838" y="4048125"/>
          <p14:tracePt t="35922" x="4852988" y="4010025"/>
          <p14:tracePt t="35938" x="4918075" y="3983038"/>
          <p14:tracePt t="35956" x="5041900" y="3963988"/>
          <p14:tracePt t="35972" x="5097463" y="3983038"/>
          <p14:tracePt t="35989" x="5154613" y="4000500"/>
          <p14:tracePt t="35992" x="5192713" y="4029075"/>
          <p14:tracePt t="36005" x="5230813" y="4067175"/>
          <p14:tracePt t="36022" x="5259388" y="4114800"/>
          <p14:tracePt t="36040" x="5287963" y="4171950"/>
          <p14:tracePt t="36056" x="5305425" y="4303713"/>
          <p14:tracePt t="36072" x="5278438" y="4379913"/>
          <p14:tracePt t="36089" x="5230813" y="4473575"/>
          <p14:tracePt t="36091" x="5183188" y="4521200"/>
          <p14:tracePt t="36106" x="5154613" y="4559300"/>
          <p14:tracePt t="36122" x="5126038" y="4597400"/>
          <p14:tracePt t="36139" x="5135563" y="4664075"/>
          <p14:tracePt t="36156" x="5173663" y="4700588"/>
          <p14:tracePt t="36173" x="5221288" y="4748213"/>
          <p14:tracePt t="36189" x="5343525" y="4852988"/>
          <p14:tracePt t="36205" x="5429250" y="4910138"/>
          <p14:tracePt t="36208" x="5524500" y="4975225"/>
          <p14:tracePt t="36222" x="5627688" y="5051425"/>
          <p14:tracePt t="36239" x="5732463" y="5108575"/>
          <p14:tracePt t="36256" x="5835650" y="5173663"/>
          <p14:tracePt t="36272" x="5959475" y="5278438"/>
          <p14:tracePt t="36290" x="6043613" y="5354638"/>
          <p14:tracePt t="36306" x="6176963" y="5438775"/>
          <p14:tracePt t="36324" x="6251575" y="5467350"/>
          <p14:tracePt t="36325" x="6327775" y="5486400"/>
          <p14:tracePt t="36339" x="6413500" y="5486400"/>
          <p14:tracePt t="36355" x="6497638" y="5486400"/>
          <p14:tracePt t="36372" x="6667500" y="5486400"/>
          <p14:tracePt t="36392" x="6743700" y="5505450"/>
          <p14:tracePt t="36406" x="6829425" y="5534025"/>
          <p14:tracePt t="36423" x="6942138" y="5553075"/>
          <p14:tracePt t="36439" x="6999288" y="5572125"/>
          <p14:tracePt t="36456" x="7046913" y="5591175"/>
          <p14:tracePt t="36472" x="7150100" y="5637213"/>
          <p14:tracePt t="36489" x="7216775" y="5665788"/>
          <p14:tracePt t="36505" x="7273925" y="5694363"/>
          <p14:tracePt t="36522" x="7386638" y="5732463"/>
          <p14:tracePt t="36540" x="7443788" y="5751513"/>
          <p14:tracePt t="36555" x="7548563" y="5761038"/>
          <p14:tracePt t="36572" x="7594600" y="5770563"/>
          <p14:tracePt t="36589" x="7651750" y="5770563"/>
          <p14:tracePt t="36605" x="7699375" y="5761038"/>
          <p14:tracePt t="36622" x="7737475" y="5732463"/>
          <p14:tracePt t="36639" x="7747000" y="5703888"/>
          <p14:tracePt t="36656" x="7718425" y="5608638"/>
          <p14:tracePt t="36672" x="7689850" y="5553075"/>
          <p14:tracePt t="36689" x="7613650" y="5438775"/>
          <p14:tracePt t="36706" x="7510463" y="5335588"/>
          <p14:tracePt t="36722" x="7245350" y="5137150"/>
          <p14:tracePt t="36739" x="7150100" y="5070475"/>
          <p14:tracePt t="36756" x="7065963" y="5013325"/>
          <p14:tracePt t="36772" x="6961188" y="4910138"/>
          <p14:tracePt t="36790" x="6923088" y="4862513"/>
          <p14:tracePt t="36792" x="6913563" y="4795838"/>
          <p14:tracePt t="36805" x="6913563" y="4729163"/>
          <p14:tracePt t="36822" x="6923088" y="4654550"/>
          <p14:tracePt t="36839" x="6942138" y="4587875"/>
          <p14:tracePt t="36855" x="6999288" y="4446588"/>
          <p14:tracePt t="36872" x="7008813" y="4389438"/>
          <p14:tracePt t="36890" x="7008813" y="4351338"/>
          <p14:tracePt t="36906" x="6989763" y="4332288"/>
          <p14:tracePt t="36923" x="6961188" y="4322763"/>
          <p14:tracePt t="36925" x="6923088" y="4313238"/>
          <p14:tracePt t="36939" x="6877050" y="4313238"/>
          <p14:tracePt t="36956" x="6838950" y="4303713"/>
          <p14:tracePt t="36972" x="6781800" y="4284663"/>
          <p14:tracePt t="36990" x="6621463" y="4219575"/>
          <p14:tracePt t="37005" x="6545263" y="4191000"/>
          <p14:tracePt t="37022" x="6478588" y="4152900"/>
          <p14:tracePt t="37024" x="6403975" y="4114800"/>
          <p14:tracePt t="37039" x="6337300" y="4067175"/>
          <p14:tracePt t="37055" x="6251575" y="4019550"/>
          <p14:tracePt t="37072" x="6176963" y="3963988"/>
          <p14:tracePt t="37089" x="6062663" y="3868738"/>
          <p14:tracePt t="37106" x="6015038" y="3811588"/>
          <p14:tracePt t="37122" x="5949950" y="3708400"/>
          <p14:tracePt t="37140" x="5911850" y="3651250"/>
          <p14:tracePt t="37142" x="5883275" y="3603625"/>
          <p14:tracePt t="37159" x="5826125" y="3509963"/>
          <p14:tracePt t="37172" x="5768975" y="3433763"/>
          <p14:tracePt t="37190" x="5751513" y="3357563"/>
          <p14:tracePt t="37206" x="5741988" y="3292475"/>
          <p14:tracePt t="37222" x="5741988" y="3149600"/>
          <p14:tracePt t="37239" x="5768975" y="3008313"/>
          <p14:tracePt t="37256" x="5788025" y="2932113"/>
          <p14:tracePt t="37272" x="5816600" y="2857500"/>
          <p14:tracePt t="37289" x="5845175" y="2771775"/>
          <p14:tracePt t="37305" x="5902325" y="2638425"/>
          <p14:tracePt t="37322" x="5949950" y="2563813"/>
          <p14:tracePt t="37339" x="6015038" y="2468563"/>
          <p14:tracePt t="37357" x="6043613" y="2420938"/>
          <p14:tracePt t="37372" x="6081713" y="2308225"/>
          <p14:tracePt t="37389" x="6100763" y="2251075"/>
          <p14:tracePt t="37405" x="6138863" y="2174875"/>
          <p14:tracePt t="37422" x="6138863" y="2138363"/>
          <p14:tracePt t="37439" x="6138863" y="2090738"/>
          <p14:tracePt t="37455" x="6157913" y="2005013"/>
          <p14:tracePt t="37472" x="6157913" y="1957388"/>
          <p14:tracePt t="37475" x="6138863" y="1901825"/>
          <p14:tracePt t="37492" x="6100763" y="1835150"/>
          <p14:tracePt t="37505" x="6072188" y="1797050"/>
          <p14:tracePt t="37522" x="6062663" y="1758950"/>
          <p14:tracePt t="37541" x="6043613" y="1684338"/>
          <p14:tracePt t="37556" x="6043613" y="1636713"/>
          <p14:tracePt t="37574" x="6034088" y="1579563"/>
          <p14:tracePt t="37589" x="6034088" y="1466850"/>
          <p14:tracePt t="37606" x="6062663" y="1409700"/>
          <p14:tracePt t="37608" x="6110288" y="1371600"/>
          <p14:tracePt t="37622" x="6157913" y="1352550"/>
          <p14:tracePt t="37639" x="6205538" y="1333500"/>
          <p14:tracePt t="37657" x="6308725" y="1314450"/>
          <p14:tracePt t="37672" x="6375400" y="1314450"/>
          <p14:tracePt t="37691" x="6432550" y="1314450"/>
          <p14:tracePt t="37705" x="6564313" y="1362075"/>
          <p14:tracePt t="37722" x="6621463" y="1381125"/>
          <p14:tracePt t="37724" x="6677025" y="1409700"/>
          <p14:tracePt t="37739" x="6724650" y="1457325"/>
          <p14:tracePt t="37755" x="6772275" y="1503363"/>
          <p14:tracePt t="37772" x="6810375" y="1570038"/>
          <p14:tracePt t="37789" x="6838950" y="1617663"/>
          <p14:tracePt t="37806" x="6877050" y="1712913"/>
          <p14:tracePt t="37823" x="6886575" y="1768475"/>
          <p14:tracePt t="37825" x="6894513" y="1825625"/>
          <p14:tracePt t="37840" x="6904038" y="1947863"/>
          <p14:tracePt t="37856" x="6894513" y="2062163"/>
          <p14:tracePt t="37873" x="6877050" y="2157413"/>
          <p14:tracePt t="37889" x="6810375" y="2327275"/>
          <p14:tracePt t="37906" x="6743700" y="2411413"/>
          <p14:tracePt t="37922" x="6630988" y="2497138"/>
          <p14:tracePt t="37940" x="6516688" y="2544763"/>
          <p14:tracePt t="37955" x="6270625" y="2611438"/>
          <p14:tracePt t="37972" x="6138863" y="2628900"/>
          <p14:tracePt t="37989" x="6005513" y="2647950"/>
          <p14:tracePt t="38005" x="5637213" y="2647950"/>
          <p14:tracePt t="38022" x="5505450" y="2647950"/>
          <p14:tracePt t="38039" x="5343525" y="2620963"/>
          <p14:tracePt t="38055" x="5297488" y="2601913"/>
          <p14:tracePt t="38072" x="5268913" y="2582863"/>
          <p14:tracePt t="38074" x="5240338" y="2554288"/>
          <p14:tracePt t="38089" x="5240338" y="2525713"/>
          <p14:tracePt t="38106" x="5240338" y="2497138"/>
          <p14:tracePt t="38122" x="5240338" y="2439988"/>
          <p14:tracePt t="38139" x="5249863" y="2420938"/>
          <p14:tracePt t="38156" x="5278438" y="2401888"/>
          <p14:tracePt t="38172" x="5324475" y="2393950"/>
          <p14:tracePt t="38190" x="5353050" y="2384425"/>
          <p14:tracePt t="38192" x="5372100" y="2374900"/>
          <p14:tracePt t="38206" x="5400675" y="2374900"/>
          <p14:tracePt t="38222" x="5419725" y="2374900"/>
          <p14:tracePt t="38239" x="5476875" y="2374900"/>
          <p14:tracePt t="38255" x="5514975" y="2365375"/>
          <p14:tracePt t="38331" x="5969000" y="2222500"/>
          <p14:tracePt t="38342" x="6280150" y="2166938"/>
          <p14:tracePt t="38356" x="6394450" y="2174875"/>
          <p14:tracePt t="38373" x="6526213" y="2174875"/>
          <p14:tracePt t="38389" x="6659563" y="2174875"/>
          <p14:tracePt t="38406" x="6800850" y="2212975"/>
          <p14:tracePt t="38422" x="6951663" y="2279650"/>
          <p14:tracePt t="38439" x="6999288" y="2308225"/>
          <p14:tracePt t="38455" x="7027863" y="2384425"/>
          <p14:tracePt t="38472" x="7027863" y="2439988"/>
          <p14:tracePt t="38490" x="7018338" y="2478088"/>
          <p14:tracePt t="38506" x="6989763" y="2544763"/>
          <p14:tracePt t="38524" x="6951663" y="2601913"/>
          <p14:tracePt t="38539" x="6932613" y="2628900"/>
          <p14:tracePt t="38556" x="6923088" y="2667000"/>
          <p14:tracePt t="38572" x="6904038" y="2733675"/>
          <p14:tracePt t="38587" x="6894513" y="2838450"/>
          <p14:tracePt t="38606" x="6886575" y="2865438"/>
          <p14:tracePt t="38623" x="6886575" y="2903538"/>
          <p14:tracePt t="38639" x="6886575" y="2970213"/>
          <p14:tracePt t="38657" x="6877050" y="3008313"/>
          <p14:tracePt t="38658" x="6877050" y="3027363"/>
          <p14:tracePt t="38672" x="6877050" y="3046413"/>
          <p14:tracePt t="38689" x="6877050" y="3065463"/>
          <p14:tracePt t="38706" x="6886575" y="3084513"/>
          <p14:tracePt t="38722" x="6932613" y="3121025"/>
          <p14:tracePt t="38740" x="6999288" y="3159125"/>
          <p14:tracePt t="38755" x="7037388" y="3168650"/>
          <p14:tracePt t="38774" x="7085013" y="3159125"/>
          <p14:tracePt t="38776" x="7150100" y="3140075"/>
          <p14:tracePt t="38789" x="7207250" y="3101975"/>
          <p14:tracePt t="38805" x="7283450" y="3036888"/>
          <p14:tracePt t="38822" x="7424738" y="2865438"/>
          <p14:tracePt t="38840" x="7500938" y="2743200"/>
          <p14:tracePt t="38856" x="7566025" y="2582863"/>
          <p14:tracePt t="38873" x="7613650" y="2478088"/>
          <p14:tracePt t="38875" x="7632700" y="2365375"/>
          <p14:tracePt t="38889" x="7623175" y="2251075"/>
          <p14:tracePt t="38906" x="7575550" y="2138363"/>
          <p14:tracePt t="38909" x="7519988" y="2014538"/>
          <p14:tracePt t="38926" x="7386638" y="1873250"/>
          <p14:tracePt t="38940" x="7264400" y="1739900"/>
          <p14:tracePt t="38956" x="7178675" y="1684338"/>
          <p14:tracePt t="38974" x="7112000" y="1646238"/>
          <p14:tracePt t="38989" x="6999288" y="1570038"/>
          <p14:tracePt t="39007" x="6932613" y="1522413"/>
          <p14:tracePt t="39009" x="6858000" y="1503363"/>
          <p14:tracePt t="39026" x="6743700" y="1466850"/>
          <p14:tracePt t="39039" x="6573838" y="1428750"/>
          <p14:tracePt t="39055" x="6450013" y="1409700"/>
          <p14:tracePt t="39072" x="6365875" y="1409700"/>
          <p14:tracePt t="39089" x="6213475" y="1419225"/>
          <p14:tracePt t="39107" x="6138863" y="1428750"/>
          <p14:tracePt t="39122" x="5969000" y="1457325"/>
          <p14:tracePt t="39139" x="5892800" y="1476375"/>
          <p14:tracePt t="39156" x="5768975" y="1512888"/>
          <p14:tracePt t="39172" x="5589588" y="1608138"/>
          <p14:tracePt t="39189" x="5505450" y="1665288"/>
          <p14:tracePt t="39207" x="5438775" y="1712913"/>
          <p14:tracePt t="39222" x="5314950" y="1758950"/>
          <p14:tracePt t="39239" x="5249863" y="1778000"/>
          <p14:tracePt t="39242" x="5192713" y="1778000"/>
          <p14:tracePt t="39255" x="5135563" y="1778000"/>
          <p14:tracePt t="39273" x="5080000" y="1768475"/>
          <p14:tracePt t="39277" x="5032375" y="1749425"/>
          <p14:tracePt t="39289" x="4994275" y="1730375"/>
          <p14:tracePt t="39306" x="4956175" y="1703388"/>
          <p14:tracePt t="39323" x="4918075" y="1684338"/>
          <p14:tracePt t="39339" x="4889500" y="1655763"/>
          <p14:tracePt t="39341" x="4860925" y="1627188"/>
          <p14:tracePt t="39356" x="4833938" y="1598613"/>
          <p14:tracePt t="39372" x="4814888" y="1560513"/>
          <p14:tracePt t="39390" x="4776788" y="1541463"/>
          <p14:tracePt t="39393" x="4748213" y="1531938"/>
          <p14:tracePt t="39415" x="4729163" y="1541463"/>
          <p14:tracePt t="39427" x="4729163" y="1579563"/>
          <p14:tracePt t="39440" x="4729163" y="1617663"/>
          <p14:tracePt t="39456" x="4729163" y="1674813"/>
          <p14:tracePt t="39472" x="4729163" y="1720850"/>
          <p14:tracePt t="39474" x="4729163" y="1778000"/>
          <p14:tracePt t="39493" x="4729163" y="1863725"/>
          <p14:tracePt t="39505" x="4729163" y="1985963"/>
          <p14:tracePt t="39523" x="4748213" y="2071688"/>
          <p14:tracePt t="39540" x="4757738" y="2147888"/>
          <p14:tracePt t="39556" x="4870450" y="2298700"/>
          <p14:tracePt t="39573" x="4965700" y="2393950"/>
          <p14:tracePt t="39589" x="5060950" y="2459038"/>
          <p14:tracePt t="39592" x="5135563" y="2506663"/>
          <p14:tracePt t="39605" x="5202238" y="2525713"/>
          <p14:tracePt t="39622" x="5278438" y="2535238"/>
          <p14:tracePt t="39639" x="5467350" y="2506663"/>
          <p14:tracePt t="39661" x="5589588" y="2478088"/>
          <p14:tracePt t="39662" x="5741988" y="2430463"/>
          <p14:tracePt t="39678" x="5930900" y="2384425"/>
          <p14:tracePt t="39690" x="6053138" y="2374900"/>
          <p14:tracePt t="39706" x="6148388" y="2384425"/>
          <p14:tracePt t="39723" x="6232525" y="2420938"/>
          <p14:tracePt t="39739" x="6365875" y="2497138"/>
          <p14:tracePt t="39755" x="6403975" y="2554288"/>
          <p14:tracePt t="39772" x="6423025" y="2628900"/>
          <p14:tracePt t="39790" x="6413500" y="2743200"/>
          <p14:tracePt t="39806" x="6337300" y="2951163"/>
          <p14:tracePt t="39823" x="6308725" y="3008313"/>
          <p14:tracePt t="39825" x="6289675" y="3046413"/>
          <p14:tracePt t="39839" x="6280150" y="3084513"/>
          <p14:tracePt t="39856" x="6280150" y="3121025"/>
          <p14:tracePt t="39872" x="6308725" y="3149600"/>
          <p14:tracePt t="39889" x="6384925" y="3168650"/>
          <p14:tracePt t="39906" x="6432550" y="3159125"/>
          <p14:tracePt t="39941" x="6526213" y="3187700"/>
          <p14:tracePt t="39951" x="6583363" y="3235325"/>
          <p14:tracePt t="39964" x="6611938" y="3263900"/>
          <p14:tracePt t="39976" x="6640513" y="3292475"/>
          <p14:tracePt t="39989" x="6640513" y="3328988"/>
          <p14:tracePt t="40005" x="6630988" y="3376613"/>
          <p14:tracePt t="40022" x="6630988" y="3405188"/>
          <p14:tracePt t="40041" x="6611938" y="3613150"/>
          <p14:tracePt t="40055" x="6602413" y="3811588"/>
          <p14:tracePt t="40072" x="6583363" y="3897313"/>
          <p14:tracePt t="40088" x="6564313" y="3992563"/>
          <p14:tracePt t="40106" x="6535738" y="4057650"/>
          <p14:tracePt t="40122" x="6535738" y="4086225"/>
          <p14:tracePt t="40139" x="6507163" y="4162425"/>
          <p14:tracePt t="40157" x="6497638" y="4219575"/>
          <p14:tracePt t="40172" x="6488113" y="4294188"/>
          <p14:tracePt t="40189" x="6488113" y="4322763"/>
          <p14:tracePt t="40193" x="6478588" y="4360863"/>
          <p14:tracePt t="40215" x="6478588" y="4379913"/>
          <p14:tracePt t="40239" x="6469063" y="4379913"/>
          <p14:tracePt t="40257" x="6459538" y="4418013"/>
          <p14:tracePt t="40267" x="6459538" y="4437063"/>
          <p14:tracePt t="40279" x="6459538" y="4427538"/>
          <p14:tracePt t="40292" x="6459538" y="4418013"/>
          <p14:tracePt t="40306" x="6459538" y="4398963"/>
          <p14:tracePt t="40322" x="6469063" y="4341813"/>
          <p14:tracePt t="40339" x="6478588" y="4313238"/>
          <p14:tracePt t="40357" x="6516688" y="4294188"/>
          <p14:tracePt t="40372" x="6535738" y="4265613"/>
          <p14:tracePt t="40390" x="6545263" y="4246563"/>
          <p14:tracePt t="40392" x="6545263" y="4237038"/>
          <p14:tracePt t="40406" x="6545263" y="4210050"/>
          <p14:tracePt t="40422" x="6535738" y="4210050"/>
          <p14:tracePt t="40438" x="6497638" y="4181475"/>
          <p14:tracePt t="40456" x="6469063" y="4171950"/>
          <p14:tracePt t="40473" x="6440488" y="4152900"/>
          <p14:tracePt t="40488" x="6375400" y="4133850"/>
          <p14:tracePt t="40507" x="6337300" y="4114800"/>
          <p14:tracePt t="40522" x="6251575" y="4095750"/>
          <p14:tracePt t="40539" x="6205538" y="4095750"/>
          <p14:tracePt t="40555" x="6138863" y="4076700"/>
          <p14:tracePt t="40573" x="5986463" y="4029075"/>
          <p14:tracePt t="40589" x="5930900" y="4010025"/>
          <p14:tracePt t="40606" x="5845175" y="3983038"/>
          <p14:tracePt t="40624" x="5751513" y="3954463"/>
          <p14:tracePt t="40639" x="5589588" y="3916363"/>
          <p14:tracePt t="40656" x="5524500" y="3906838"/>
          <p14:tracePt t="40663" x="5457825" y="3897313"/>
          <p14:tracePt t="40672" x="5410200" y="3887788"/>
          <p14:tracePt t="40689" x="5362575" y="3887788"/>
          <p14:tracePt t="40706" x="5324475" y="3887788"/>
          <p14:tracePt t="40722" x="5268913" y="3887788"/>
          <p14:tracePt t="40739" x="5240338" y="3887788"/>
          <p14:tracePt t="40742" x="5221288" y="3897313"/>
          <p14:tracePt t="40755" x="5202238" y="3906838"/>
          <p14:tracePt t="40773" x="5192713" y="3935413"/>
          <p14:tracePt t="40775" x="5192713" y="3963988"/>
          <p14:tracePt t="40789" x="5202238" y="3992563"/>
          <p14:tracePt t="40806" x="5221288" y="4029075"/>
          <p14:tracePt t="40823" x="5249863" y="4067175"/>
          <p14:tracePt t="40839" x="5324475" y="4152900"/>
          <p14:tracePt t="40856" x="5372100" y="4200525"/>
          <p14:tracePt t="40873" x="5495925" y="4322763"/>
          <p14:tracePt t="40889" x="5627688" y="4464050"/>
          <p14:tracePt t="40905" x="5768975" y="4597400"/>
          <p14:tracePt t="40922" x="5940425" y="4738688"/>
          <p14:tracePt t="40940" x="6062663" y="4872038"/>
          <p14:tracePt t="40955" x="6242050" y="5080000"/>
          <p14:tracePt t="40972" x="6346825" y="5211763"/>
          <p14:tracePt t="40989" x="6459538" y="5391150"/>
          <p14:tracePt t="40991" x="6545263" y="5514975"/>
          <p14:tracePt t="41006" x="6630988" y="5627688"/>
          <p14:tracePt t="41022" x="6715125" y="5751513"/>
          <p14:tracePt t="41039" x="6781800" y="5892800"/>
          <p14:tracePt t="41056" x="6819900" y="5997575"/>
          <p14:tracePt t="41073" x="6867525" y="6138863"/>
          <p14:tracePt t="41089" x="6913563" y="6346825"/>
          <p14:tracePt t="41107" x="6932613" y="6432550"/>
          <p14:tracePt t="41109" x="6951663" y="6508750"/>
          <p14:tracePt t="41122" x="6961188" y="6564313"/>
          <p14:tracePt t="41139" x="6980238" y="6621463"/>
          <p14:tracePt t="41156" x="6980238" y="6669088"/>
          <p14:tracePt t="41172" x="7008813" y="6772275"/>
          <p14:tracePt t="41189" x="7027863" y="6819900"/>
          <p14:tracePt t="42152" x="8370888" y="6688138"/>
          <p14:tracePt t="42163" x="8323263" y="6573838"/>
          <p14:tracePt t="42175" x="8266113" y="6442075"/>
          <p14:tracePt t="42190" x="8201025" y="6281738"/>
          <p14:tracePt t="42206" x="8096250" y="6081713"/>
          <p14:tracePt t="42223" x="7964488" y="5835650"/>
          <p14:tracePt t="42239" x="7859713" y="5646738"/>
          <p14:tracePt t="42262" x="7539038" y="5118100"/>
          <p14:tracePt t="42274" x="7348538" y="4833938"/>
          <p14:tracePt t="42289" x="7188200" y="4597400"/>
          <p14:tracePt t="42305" x="6961188" y="4284663"/>
          <p14:tracePt t="42323" x="6724650" y="3954463"/>
          <p14:tracePt t="42339" x="6459538" y="3584575"/>
          <p14:tracePt t="42356" x="6261100" y="3292475"/>
          <p14:tracePt t="42372" x="6148388" y="3092450"/>
          <p14:tracePt t="42375" x="6053138" y="2894013"/>
          <p14:tracePt t="42392" x="5930900" y="2638425"/>
          <p14:tracePt t="42409" x="5797550" y="2374900"/>
          <p14:tracePt t="42422" x="5703888" y="2174875"/>
          <p14:tracePt t="42439" x="5627688" y="2024063"/>
          <p14:tracePt t="42456" x="5570538" y="1863725"/>
          <p14:tracePt t="42473" x="5524500" y="1712913"/>
          <p14:tracePt t="42489" x="5495925" y="1541463"/>
          <p14:tracePt t="42506" x="5486400" y="1466850"/>
          <p14:tracePt t="42508" x="5486400" y="1400175"/>
          <p14:tracePt t="42522" x="5476875" y="1333500"/>
          <p14:tracePt t="42539" x="5467350" y="1285875"/>
          <p14:tracePt t="42556" x="5457825" y="1230313"/>
          <p14:tracePt t="42573" x="5457825" y="1211263"/>
          <p14:tracePt t="42590" x="5457825" y="1201738"/>
          <p14:tracePt t="42606" x="5457825" y="1182688"/>
          <p14:tracePt t="42622" x="5457825" y="1173163"/>
          <p14:tracePt t="42639" x="5457825" y="1154113"/>
          <p14:tracePt t="42656" x="5495925" y="1096963"/>
          <p14:tracePt t="42672" x="5524500" y="1058863"/>
          <p14:tracePt t="42690" x="5561013" y="1030288"/>
          <p14:tracePt t="42705" x="5646738" y="974725"/>
          <p14:tracePt t="42724" x="5703888" y="955675"/>
          <p14:tracePt t="42726" x="5751513" y="927100"/>
          <p14:tracePt t="42739" x="5807075" y="889000"/>
          <p14:tracePt t="42756" x="5883275" y="841375"/>
          <p14:tracePt t="42772" x="5940425" y="803275"/>
          <p14:tracePt t="42790" x="5995988" y="785813"/>
          <p14:tracePt t="42805" x="6110288" y="785813"/>
          <p14:tracePt t="42823" x="6167438" y="785813"/>
          <p14:tracePt t="42825" x="6232525" y="785813"/>
          <p14:tracePt t="42839" x="6308725" y="785813"/>
          <p14:tracePt t="42855" x="6375400" y="795338"/>
          <p14:tracePt t="42872" x="6488113" y="822325"/>
          <p14:tracePt t="42889" x="6535738" y="850900"/>
          <p14:tracePt t="42906" x="6583363" y="869950"/>
          <p14:tracePt t="42922" x="6677025" y="946150"/>
          <p14:tracePt t="42939" x="6705600" y="993775"/>
          <p14:tracePt t="42956" x="6724650" y="1039813"/>
          <p14:tracePt t="42973" x="6743700" y="1125538"/>
          <p14:tracePt t="42990" x="6753225" y="1266825"/>
          <p14:tracePt t="43006" x="6753225" y="1333500"/>
          <p14:tracePt t="43022" x="6734175" y="1428750"/>
          <p14:tracePt t="43040" x="6715125" y="1503363"/>
          <p14:tracePt t="43056" x="6621463" y="1608138"/>
          <p14:tracePt t="43074" x="6564313" y="1646238"/>
          <p14:tracePt t="43075" x="6497638" y="1684338"/>
          <p14:tracePt t="43088" x="6432550" y="1693863"/>
          <p14:tracePt t="43106" x="6346825" y="1703388"/>
          <p14:tracePt t="43122" x="6176963" y="1703388"/>
          <p14:tracePt t="43139" x="6091238" y="1693863"/>
          <p14:tracePt t="43157" x="6015038" y="1665288"/>
          <p14:tracePt t="43172" x="5883275" y="1598613"/>
          <p14:tracePt t="43189" x="5826125" y="1541463"/>
          <p14:tracePt t="43205" x="5788025" y="1503363"/>
          <p14:tracePt t="43222" x="5751513" y="1419225"/>
          <p14:tracePt t="43239" x="5741988" y="1381125"/>
          <p14:tracePt t="43256" x="5741988" y="1343025"/>
          <p14:tracePt t="43272" x="5768975" y="1239838"/>
          <p14:tracePt t="43289" x="5807075" y="1173163"/>
          <p14:tracePt t="43306" x="5883275" y="1087438"/>
          <p14:tracePt t="43322" x="5978525" y="993775"/>
          <p14:tracePt t="43339" x="6062663" y="936625"/>
          <p14:tracePt t="43356" x="6223000" y="879475"/>
          <p14:tracePt t="43373" x="6308725" y="869950"/>
          <p14:tracePt t="43389" x="6459538" y="879475"/>
          <p14:tracePt t="43407" x="6516688" y="898525"/>
          <p14:tracePt t="43409" x="6583363" y="927100"/>
          <p14:tracePt t="43422" x="6640513" y="955675"/>
          <p14:tracePt t="43439" x="6686550" y="993775"/>
          <p14:tracePt t="43456" x="6743700" y="1049338"/>
          <p14:tracePt t="43472" x="6791325" y="1135063"/>
          <p14:tracePt t="43490" x="6810375" y="1192213"/>
          <p14:tracePt t="43506" x="6819900" y="1314450"/>
          <p14:tracePt t="43524" x="6819900" y="1381125"/>
          <p14:tracePt t="43526" x="6810375" y="1457325"/>
          <p14:tracePt t="43539" x="6800850" y="1522413"/>
          <p14:tracePt t="43555" x="6762750" y="1608138"/>
          <p14:tracePt t="43572" x="6715125" y="1684338"/>
          <p14:tracePt t="43589" x="6659563" y="1730375"/>
          <p14:tracePt t="43605" x="6516688" y="1806575"/>
          <p14:tracePt t="43624" x="6432550" y="1816100"/>
          <p14:tracePt t="43625" x="6337300" y="1825625"/>
          <p14:tracePt t="43639" x="6232525" y="1825625"/>
          <p14:tracePt t="43657" x="6138863" y="1806575"/>
          <p14:tracePt t="43659" x="6043613" y="1787525"/>
          <p14:tracePt t="43672" x="5959475" y="1749425"/>
          <p14:tracePt t="43689" x="5883275" y="1712913"/>
          <p14:tracePt t="43705" x="5797550" y="1646238"/>
          <p14:tracePt t="43723" x="5741988" y="1579563"/>
          <p14:tracePt t="43739" x="5675313" y="1457325"/>
          <p14:tracePt t="43757" x="5665788" y="1409700"/>
          <p14:tracePt t="43758" x="5665788" y="1352550"/>
          <p14:tracePt t="43772" x="5675313" y="1304925"/>
          <p14:tracePt t="43789" x="5713413" y="1257300"/>
          <p14:tracePt t="43806" x="5797550" y="1106488"/>
          <p14:tracePt t="43822" x="5873750" y="1003300"/>
          <p14:tracePt t="43839" x="5940425" y="927100"/>
          <p14:tracePt t="43857" x="6005513" y="879475"/>
          <p14:tracePt t="43873" x="6157913" y="822325"/>
          <p14:tracePt t="43889" x="6242050" y="812800"/>
          <p14:tracePt t="43892" x="6318250" y="812800"/>
          <p14:tracePt t="43906" x="6403975" y="812800"/>
          <p14:tracePt t="43922" x="6478588" y="812800"/>
          <p14:tracePt t="43940" x="6535738" y="831850"/>
          <p14:tracePt t="43956" x="6659563" y="879475"/>
          <p14:tracePt t="43973" x="6705600" y="908050"/>
          <p14:tracePt t="43989" x="6753225" y="955675"/>
          <p14:tracePt t="43991" x="6791325" y="1003300"/>
          <p14:tracePt t="44008" x="6819900" y="1077913"/>
          <p14:tracePt t="44022" x="6838950" y="1144588"/>
          <p14:tracePt t="44039" x="6848475" y="1220788"/>
          <p14:tracePt t="44055" x="6858000" y="1304925"/>
          <p14:tracePt t="44072" x="6838950" y="1466850"/>
          <p14:tracePt t="44090" x="6810375" y="1550988"/>
          <p14:tracePt t="44107" x="6724650" y="1693863"/>
          <p14:tracePt t="44122" x="6659563" y="1739900"/>
          <p14:tracePt t="44139" x="6583363" y="1778000"/>
          <p14:tracePt t="44156" x="6497638" y="1806575"/>
          <p14:tracePt t="44172" x="6308725" y="1816100"/>
          <p14:tracePt t="44189" x="6119813" y="1787525"/>
          <p14:tracePt t="44206" x="6034088" y="1758950"/>
          <p14:tracePt t="44222" x="5949950" y="1720850"/>
          <p14:tracePt t="44225" x="5883275" y="1684338"/>
          <p14:tracePt t="44242" x="5807075" y="1617663"/>
          <p14:tracePt t="44256" x="5751513" y="1550988"/>
          <p14:tracePt t="44272" x="5722938" y="1503363"/>
          <p14:tracePt t="44289" x="5713413" y="1438275"/>
          <p14:tracePt t="44306" x="5741988" y="1304925"/>
          <p14:tracePt t="44323" x="5797550" y="1220788"/>
          <p14:tracePt t="44339" x="5892800" y="1096963"/>
          <p14:tracePt t="44356" x="6005513" y="974725"/>
          <p14:tracePt t="44359" x="6100763" y="917575"/>
          <p14:tracePt t="44372" x="6186488" y="889000"/>
          <p14:tracePt t="44389" x="6280150" y="869950"/>
          <p14:tracePt t="44407" x="6375400" y="869950"/>
          <p14:tracePt t="44422" x="6535738" y="908050"/>
          <p14:tracePt t="44439" x="6602413" y="946150"/>
          <p14:tracePt t="44441" x="6659563" y="993775"/>
          <p14:tracePt t="44457" x="6696075" y="1077913"/>
          <p14:tracePt t="44472" x="6715125" y="1173163"/>
          <p14:tracePt t="44489" x="6724650" y="1249363"/>
          <p14:tracePt t="44506" x="6715125" y="1333500"/>
          <p14:tracePt t="44522" x="6659563" y="1493838"/>
          <p14:tracePt t="44540" x="6592888" y="1550988"/>
          <p14:tracePt t="44556" x="6459538" y="1636713"/>
          <p14:tracePt t="44574" x="6375400" y="1665288"/>
          <p14:tracePt t="44575" x="6299200" y="1684338"/>
          <p14:tracePt t="44589" x="6205538" y="1684338"/>
          <p14:tracePt t="44606" x="6119813" y="1684338"/>
          <p14:tracePt t="44622" x="5986463" y="1617663"/>
          <p14:tracePt t="44639" x="5940425" y="1570038"/>
          <p14:tracePt t="44657" x="5911850" y="1503363"/>
          <p14:tracePt t="44676" x="5911850" y="1371600"/>
          <p14:tracePt t="44690" x="5949950" y="1285875"/>
          <p14:tracePt t="44692" x="6015038" y="1192213"/>
          <p14:tracePt t="44706" x="6091238" y="1106488"/>
          <p14:tracePt t="44722" x="6186488" y="1030288"/>
          <p14:tracePt t="44739" x="6289675" y="993775"/>
          <p14:tracePt t="44755" x="6365875" y="1003300"/>
          <p14:tracePt t="44774" x="6432550" y="1039813"/>
          <p14:tracePt t="44789" x="6535738" y="1192213"/>
          <p14:tracePt t="44806" x="6545263" y="1266825"/>
          <p14:tracePt t="44809" x="6554788" y="1343025"/>
          <p14:tracePt t="44822" x="6535738" y="1428750"/>
          <p14:tracePt t="44839" x="6507163" y="1493838"/>
          <p14:tracePt t="44856" x="6459538" y="1541463"/>
          <p14:tracePt t="44873" x="6356350" y="1579563"/>
          <p14:tracePt t="44890" x="6308725" y="1579563"/>
          <p14:tracePt t="44906" x="6242050" y="1579563"/>
          <p14:tracePt t="44924" x="6232525" y="1560513"/>
          <p14:tracePt t="44926" x="6223000" y="1550988"/>
          <p14:tracePt t="44939" x="6223000" y="1531938"/>
          <p14:tracePt t="44956" x="6223000" y="1512888"/>
          <p14:tracePt t="44972" x="6232525" y="1476375"/>
          <p14:tracePt t="45017" x="6232525" y="1466850"/>
          <p14:tracePt t="45041" x="6232525" y="1457325"/>
          <p14:tracePt t="45064" x="6232525" y="1447800"/>
          <p14:tracePt t="45158" x="6232525" y="1438275"/>
          <p14:tracePt t="45180" x="6223000" y="1438275"/>
          <p14:tracePt t="45192" x="6213475" y="1438275"/>
          <p14:tracePt t="45206" x="6205538" y="1438275"/>
          <p14:tracePt t="45214" x="6196013" y="1438275"/>
          <p14:tracePt t="45227" x="6186488" y="1438275"/>
          <p14:tracePt t="45240" x="6176963" y="1438275"/>
          <p14:tracePt t="45255" x="6167438" y="1438275"/>
          <p14:tracePt t="45274" x="6148388" y="1428750"/>
          <p14:tracePt t="45276" x="6138863" y="1419225"/>
          <p14:tracePt t="45289" x="6129338" y="1409700"/>
          <p14:tracePt t="45306" x="6119813" y="1409700"/>
          <p14:tracePt t="45322" x="6119813" y="1390650"/>
          <p14:tracePt t="45344" x="6119813" y="1371600"/>
          <p14:tracePt t="45402" x="6129338" y="1371600"/>
          <p14:tracePt t="45449" x="6129338" y="1381125"/>
          <p14:tracePt t="45460" x="6129338" y="1400175"/>
          <p14:tracePt t="45473" x="6129338" y="1409700"/>
          <p14:tracePt t="45489" x="6129338" y="1419225"/>
          <p14:tracePt t="45555" x="6129338" y="1409700"/>
          <p14:tracePt t="45566" x="6129338" y="1390650"/>
          <p14:tracePt t="45576" x="6110288" y="1371600"/>
          <p14:tracePt t="45590" x="6110288" y="1343025"/>
          <p14:tracePt t="45605" x="6091238" y="1295400"/>
          <p14:tracePt t="45623" x="6110288" y="1266825"/>
          <p14:tracePt t="45625" x="6129338" y="1220788"/>
          <p14:tracePt t="45639" x="6167438" y="1182688"/>
          <p14:tracePt t="45656" x="6213475" y="1135063"/>
          <p14:tracePt t="45673" x="6337300" y="1077913"/>
          <p14:tracePt t="45689" x="6394450" y="1068388"/>
          <p14:tracePt t="45706" x="6450013" y="1068388"/>
          <p14:tracePt t="45722" x="6545263" y="1087438"/>
          <p14:tracePt t="45740" x="6583363" y="1106488"/>
          <p14:tracePt t="45742" x="6602413" y="1144588"/>
          <p14:tracePt t="45755" x="6621463" y="1192213"/>
          <p14:tracePt t="45773" x="6630988" y="1230313"/>
          <p14:tracePt t="45787" x="6630988" y="1285875"/>
          <p14:tracePt t="45806" x="6602413" y="1400175"/>
          <p14:tracePt t="45824" x="6573838" y="1466850"/>
          <p14:tracePt t="45839" x="6459538" y="1570038"/>
          <p14:tracePt t="45857" x="6394450" y="1608138"/>
          <p14:tracePt t="45859" x="6318250" y="1636713"/>
          <p14:tracePt t="45872" x="6242050" y="1655763"/>
          <p14:tracePt t="45889" x="6176963" y="1674813"/>
          <p14:tracePt t="45905" x="6110288" y="1674813"/>
          <p14:tracePt t="45923" x="5986463" y="1655763"/>
          <p14:tracePt t="45940" x="5949950" y="1636713"/>
          <p14:tracePt t="45956" x="5883275" y="1570038"/>
          <p14:tracePt t="45973" x="5873750" y="1531938"/>
          <p14:tracePt t="45976" x="5864225" y="1493838"/>
          <p14:tracePt t="45989" x="5864225" y="1457325"/>
          <p14:tracePt t="46006" x="5864225" y="1409700"/>
          <p14:tracePt t="46022" x="5873750" y="1371600"/>
          <p14:tracePt t="46039" x="5930900" y="1276350"/>
          <p14:tracePt t="46058" x="6024563" y="1192213"/>
          <p14:tracePt t="46073" x="6091238" y="1144588"/>
          <p14:tracePt t="46090" x="6157913" y="1125538"/>
          <p14:tracePt t="46092" x="6213475" y="1116013"/>
          <p14:tracePt t="46106" x="6289675" y="1106488"/>
          <p14:tracePt t="46122" x="6356350" y="1096963"/>
          <p14:tracePt t="46139" x="6459538" y="1135063"/>
          <p14:tracePt t="46157" x="6516688" y="1163638"/>
          <p14:tracePt t="46174" x="6573838" y="1211263"/>
          <p14:tracePt t="46189" x="6640513" y="1352550"/>
          <p14:tracePt t="46206" x="6659563" y="1428750"/>
          <p14:tracePt t="46208" x="6659563" y="1503363"/>
          <p14:tracePt t="46222" x="6640513" y="1579563"/>
          <p14:tracePt t="46239" x="6602413" y="1627188"/>
          <p14:tracePt t="46256" x="6554788" y="1665288"/>
          <p14:tracePt t="46273" x="6394450" y="1693863"/>
          <p14:tracePt t="46290" x="6299200" y="1674813"/>
          <p14:tracePt t="46306" x="6157913" y="1627188"/>
          <p14:tracePt t="46323" x="6110288" y="1589088"/>
          <p14:tracePt t="46326" x="6091238" y="1541463"/>
          <p14:tracePt t="46339" x="6091238" y="1493838"/>
          <p14:tracePt t="46356" x="6110288" y="1428750"/>
          <p14:tracePt t="46373" x="6148388" y="1362075"/>
          <p14:tracePt t="46389" x="6242050" y="1276350"/>
          <p14:tracePt t="46407" x="6289675" y="1266825"/>
          <p14:tracePt t="46422" x="6365875" y="1285875"/>
          <p14:tracePt t="46439" x="6394450" y="1314450"/>
          <p14:tracePt t="46441" x="6413500" y="1362075"/>
          <p14:tracePt t="46456" x="6413500" y="1400175"/>
          <p14:tracePt t="46472" x="6413500" y="1438275"/>
          <p14:tracePt t="46489" x="6375400" y="1512888"/>
          <p14:tracePt t="46506" x="6346825" y="1531938"/>
          <p14:tracePt t="46523" x="6289675" y="1550988"/>
          <p14:tracePt t="46539" x="6270625" y="1560513"/>
          <p14:tracePt t="46557" x="6251575" y="1560513"/>
          <p14:tracePt t="46560" x="6242050" y="1560513"/>
          <p14:tracePt t="46572" x="6232525" y="1560513"/>
          <p14:tracePt t="46592" x="6232525" y="1550988"/>
          <p14:tracePt t="46606" x="6232525" y="1541463"/>
          <p14:tracePt t="46627" x="6232525" y="1531938"/>
          <p14:tracePt t="46640" x="6232525" y="1512888"/>
          <p14:tracePt t="46655" x="6232525" y="1503363"/>
          <p14:tracePt t="46697" x="6213475" y="1493838"/>
          <p14:tracePt t="46709" x="6213475" y="1485900"/>
          <p14:tracePt t="46721" x="6205538" y="1485900"/>
          <p14:tracePt t="46732" x="6186488" y="1476375"/>
          <p14:tracePt t="46744" x="6176963" y="1476375"/>
          <p14:tracePt t="46758" x="6157913" y="1466850"/>
          <p14:tracePt t="46772" x="6138863" y="1466850"/>
          <p14:tracePt t="46789" x="6100763" y="1457325"/>
          <p14:tracePt t="46791" x="6091238" y="1457325"/>
          <p14:tracePt t="46806" x="6072188" y="1457325"/>
          <p14:tracePt t="46823" x="6053138" y="1466850"/>
          <p14:tracePt t="46839" x="6015038" y="1476375"/>
          <p14:tracePt t="46856" x="5995988" y="1485900"/>
          <p14:tracePt t="46874" x="5969000" y="1485900"/>
          <p14:tracePt t="46889" x="5930900" y="1503363"/>
          <p14:tracePt t="46908" x="5911850" y="1503363"/>
          <p14:tracePt t="46909" x="5883275" y="1512888"/>
          <p14:tracePt t="46923" x="5864225" y="1531938"/>
          <p14:tracePt t="46939" x="5854700" y="1531938"/>
          <p14:tracePt t="46956" x="5835650" y="1522413"/>
          <p14:tracePt t="46972" x="5816600" y="1522413"/>
          <p14:tracePt t="46989" x="5797550" y="1522413"/>
          <p14:tracePt t="47007" x="5788025" y="1512888"/>
          <p14:tracePt t="47022" x="5768975" y="1493838"/>
          <p14:tracePt t="47039" x="5751513" y="1485900"/>
          <p14:tracePt t="47042" x="5751513" y="1466850"/>
          <p14:tracePt t="47055" x="5741988" y="1457325"/>
          <p14:tracePt t="47073" x="5741988" y="1438275"/>
          <p14:tracePt t="47090" x="5732463" y="1428750"/>
          <p14:tracePt t="47106" x="5732463" y="1409700"/>
          <p14:tracePt t="47135" x="5732463" y="1371600"/>
          <p14:tracePt t="47146" x="5741988" y="1323975"/>
          <p14:tracePt t="47159" x="5741988" y="1304925"/>
          <p14:tracePt t="47172" x="5751513" y="1295400"/>
          <p14:tracePt t="47189" x="5759450" y="1276350"/>
          <p14:tracePt t="47206" x="5778500" y="1249363"/>
          <p14:tracePt t="47223" x="5807075" y="1182688"/>
          <p14:tracePt t="47239" x="5845175" y="1135063"/>
          <p14:tracePt t="47256" x="5883275" y="1077913"/>
          <p14:tracePt t="47273" x="5930900" y="1030288"/>
          <p14:tracePt t="47289" x="6062663" y="946150"/>
          <p14:tracePt t="47305" x="6129338" y="936625"/>
          <p14:tracePt t="47323" x="6186488" y="917575"/>
          <p14:tracePt t="47339" x="6308725" y="879475"/>
          <p14:tracePt t="47357" x="6365875" y="869950"/>
          <p14:tracePt t="47372" x="6459538" y="869950"/>
          <p14:tracePt t="47390" x="6507163" y="869950"/>
          <p14:tracePt t="47392" x="6554788" y="869950"/>
          <p14:tracePt t="47405" x="6592888" y="889000"/>
          <p14:tracePt t="47423" x="6630988" y="898525"/>
          <p14:tracePt t="47439" x="6667500" y="917575"/>
          <p14:tracePt t="47456" x="6724650" y="974725"/>
          <p14:tracePt t="47474" x="6753225" y="1030288"/>
          <p14:tracePt t="47488" x="6781800" y="1106488"/>
          <p14:tracePt t="47506" x="6800850" y="1144588"/>
          <p14:tracePt t="47509" x="6810375" y="1192213"/>
          <p14:tracePt t="47522" x="6819900" y="1239838"/>
          <p14:tracePt t="47539" x="6829425" y="1295400"/>
          <p14:tracePt t="47556" x="6838950" y="1352550"/>
          <p14:tracePt t="47573" x="6848475" y="1476375"/>
          <p14:tracePt t="47590" x="6848475" y="1531938"/>
          <p14:tracePt t="47592" x="6848475" y="1589088"/>
          <p14:tracePt t="47606" x="6838950" y="1636713"/>
          <p14:tracePt t="47622" x="6819900" y="1693863"/>
          <p14:tracePt t="47639" x="6791325" y="1730375"/>
          <p14:tracePt t="47656" x="6724650" y="1825625"/>
          <p14:tracePt t="47672" x="6667500" y="1854200"/>
          <p14:tracePt t="47689" x="6583363" y="1892300"/>
          <p14:tracePt t="47706" x="6497638" y="1911350"/>
          <p14:tracePt t="47708" x="6413500" y="1911350"/>
          <p14:tracePt t="47722" x="6308725" y="1901825"/>
          <p14:tracePt t="47739" x="6213475" y="1892300"/>
          <p14:tracePt t="47756" x="6100763" y="1863725"/>
          <p14:tracePt t="47773" x="5986463" y="1835150"/>
          <p14:tracePt t="47789" x="5883275" y="1806575"/>
          <p14:tracePt t="47805" x="5826125" y="1768475"/>
          <p14:tracePt t="47825" x="5788025" y="1730375"/>
          <p14:tracePt t="47839" x="5722938" y="1665288"/>
          <p14:tracePt t="47855" x="5694363" y="1627188"/>
          <p14:tracePt t="47872" x="5684838" y="1541463"/>
          <p14:tracePt t="47889" x="5694363" y="1476375"/>
          <p14:tracePt t="47906" x="5713413" y="1419225"/>
          <p14:tracePt t="47922" x="5807075" y="1276350"/>
          <p14:tracePt t="47939" x="5883275" y="1192213"/>
          <p14:tracePt t="47956" x="5959475" y="1125538"/>
          <p14:tracePt t="47958" x="6034088" y="1077913"/>
          <p14:tracePt t="47976" x="6148388" y="1012825"/>
          <p14:tracePt t="47989" x="6242050" y="974725"/>
          <p14:tracePt t="48006" x="6327775" y="965200"/>
          <p14:tracePt t="48023" x="6394450" y="955675"/>
          <p14:tracePt t="48039" x="6516688" y="984250"/>
          <p14:tracePt t="48056" x="6564313" y="1003300"/>
          <p14:tracePt t="48074" x="6621463" y="1049338"/>
          <p14:tracePt t="48075" x="6659563" y="1106488"/>
          <p14:tracePt t="48089" x="6677025" y="1163638"/>
          <p14:tracePt t="48106" x="6705600" y="1220788"/>
          <p14:tracePt t="48123" x="6724650" y="1333500"/>
          <p14:tracePt t="48139" x="6724650" y="1409700"/>
          <p14:tracePt t="48156" x="6696075" y="1531938"/>
          <p14:tracePt t="48172" x="6667500" y="1589088"/>
          <p14:tracePt t="48189" x="6611938" y="1636713"/>
          <p14:tracePt t="48192" x="6554788" y="1665288"/>
          <p14:tracePt t="48206" x="6478588" y="1693863"/>
          <p14:tracePt t="48222" x="6403975" y="1712913"/>
          <p14:tracePt t="48239" x="6318250" y="1720850"/>
          <p14:tracePt t="48256" x="6167438" y="1720850"/>
          <p14:tracePt t="48273" x="6110288" y="1712913"/>
          <p14:tracePt t="48289" x="6015038" y="1665288"/>
          <p14:tracePt t="48306" x="6005513" y="1636713"/>
          <p14:tracePt t="48308" x="5995988" y="1608138"/>
          <p14:tracePt t="48322" x="5995988" y="1560513"/>
          <p14:tracePt t="48339" x="5995988" y="1512888"/>
          <p14:tracePt t="48356" x="6024563" y="1438275"/>
          <p14:tracePt t="48372" x="6034088" y="1409700"/>
          <p14:tracePt t="48391" x="6053138" y="1371600"/>
          <p14:tracePt t="48406" x="6091238" y="1314450"/>
          <p14:tracePt t="48423" x="6119813" y="1285875"/>
          <p14:tracePt t="48425" x="6148388" y="1249363"/>
          <p14:tracePt t="48439" x="6196013" y="1201738"/>
          <p14:tracePt t="48456" x="6251575" y="1163638"/>
          <p14:tracePt t="48473" x="6308725" y="1135063"/>
          <p14:tracePt t="48489" x="6394450" y="1125538"/>
          <p14:tracePt t="48506" x="6440488" y="1125538"/>
          <p14:tracePt t="48522" x="6497638" y="1163638"/>
          <p14:tracePt t="48539" x="6516688" y="1192213"/>
          <p14:tracePt t="48541" x="6535738" y="1230313"/>
          <p14:tracePt t="48556" x="6545263" y="1276350"/>
          <p14:tracePt t="48572" x="6545263" y="1333500"/>
          <p14:tracePt t="48589" x="6535738" y="1457325"/>
          <p14:tracePt t="48606" x="6526213" y="1512888"/>
          <p14:tracePt t="48623" x="6497638" y="1570038"/>
          <p14:tracePt t="48639" x="6440488" y="1655763"/>
          <p14:tracePt t="48657" x="6394450" y="1703388"/>
          <p14:tracePt t="48658" x="6346825" y="1730375"/>
          <p14:tracePt t="48672" x="6289675" y="1739900"/>
          <p14:tracePt t="48689" x="6232525" y="1749425"/>
          <p14:tracePt t="48706" x="6176963" y="1749425"/>
          <p14:tracePt t="48722" x="6081713" y="1712913"/>
          <p14:tracePt t="48740" x="6034088" y="1693863"/>
          <p14:tracePt t="48756" x="5969000" y="1627188"/>
          <p14:tracePt t="48772" x="5949950" y="1598613"/>
          <p14:tracePt t="48775" x="5930900" y="1560513"/>
          <p14:tracePt t="48789" x="5911850" y="1503363"/>
          <p14:tracePt t="48806" x="5911850" y="1457325"/>
          <p14:tracePt t="48822" x="5949950" y="1323975"/>
          <p14:tracePt t="48839" x="5986463" y="1257300"/>
          <p14:tracePt t="48858" x="6034088" y="1182688"/>
          <p14:tracePt t="48873" x="6148388" y="1096963"/>
          <p14:tracePt t="48889" x="6205538" y="1068388"/>
          <p14:tracePt t="48905" x="6337300" y="1087438"/>
          <p14:tracePt t="48922" x="6394450" y="1116013"/>
          <p14:tracePt t="48939" x="6497638" y="1230313"/>
          <p14:tracePt t="48956" x="6535738" y="1295400"/>
          <p14:tracePt t="48973" x="6573838" y="1371600"/>
          <p14:tracePt t="48989" x="6583363" y="1541463"/>
          <p14:tracePt t="49006" x="6573838" y="1608138"/>
          <p14:tracePt t="49009" x="6535738" y="1665288"/>
          <p14:tracePt t="49020" x="6478588" y="1703388"/>
          <p14:tracePt t="49039" x="6394450" y="1712913"/>
          <p14:tracePt t="49056" x="6308725" y="1703388"/>
          <p14:tracePt t="49072" x="6148388" y="1636713"/>
          <p14:tracePt t="49090" x="6100763" y="1598613"/>
          <p14:tracePt t="49106" x="6072188" y="1476375"/>
          <p14:tracePt t="49123" x="6091238" y="1409700"/>
          <p14:tracePt t="49125" x="6129338" y="1333500"/>
          <p14:tracePt t="49139" x="6167438" y="1285875"/>
          <p14:tracePt t="49155" x="6196013" y="1257300"/>
          <p14:tracePt t="49172" x="6213475" y="1249363"/>
          <p14:tracePt t="49189" x="6232525" y="1257300"/>
          <p14:tracePt t="49207" x="6242050" y="1266825"/>
          <p14:tracePt t="49223" x="6242050" y="1276350"/>
          <p14:tracePt t="49288" x="6242050" y="1285875"/>
          <p14:tracePt t="49323" x="6232525" y="1285875"/>
          <p14:tracePt t="49369" x="6223000" y="1285875"/>
          <p14:tracePt t="49416" x="6213475" y="1285875"/>
          <p14:tracePt t="49440" x="6205538" y="1285875"/>
          <p14:tracePt t="49463" x="6196013" y="1285875"/>
          <p14:tracePt t="49475" x="6176963" y="1285875"/>
          <p14:tracePt t="49498" x="6167438" y="1285875"/>
          <p14:tracePt t="49509" x="6157913" y="1285875"/>
          <p14:tracePt t="49544" x="6157913" y="1304925"/>
          <p14:tracePt t="49557" x="6148388" y="1333500"/>
          <p14:tracePt t="49568" x="6119813" y="1371600"/>
          <p14:tracePt t="49579" x="6119813" y="1409700"/>
          <p14:tracePt t="49592" x="6129338" y="1447800"/>
          <p14:tracePt t="49605" x="6138863" y="1485900"/>
          <p14:tracePt t="49622" x="6138863" y="1531938"/>
          <p14:tracePt t="49640" x="6138863" y="1579563"/>
          <p14:tracePt t="49656" x="6138863" y="1684338"/>
          <p14:tracePt t="49702" x="6100763" y="1854200"/>
          <p14:tracePt t="49713" x="6015038" y="2157413"/>
          <p14:tracePt t="49726" x="5978525" y="2232025"/>
          <p14:tracePt t="49739" x="5921375" y="2308225"/>
          <p14:tracePt t="49756" x="5845175" y="2384425"/>
          <p14:tracePt t="49772" x="5741988" y="2487613"/>
          <p14:tracePt t="49789" x="5665788" y="2563813"/>
          <p14:tracePt t="49806" x="5505450" y="2733675"/>
          <p14:tracePt t="49823" x="5400675" y="2874963"/>
          <p14:tracePt t="49839" x="5334000" y="2941638"/>
          <p14:tracePt t="49856" x="5202238" y="3046413"/>
          <p14:tracePt t="49873" x="5154613" y="3092450"/>
          <p14:tracePt t="49890" x="5097463" y="3121025"/>
          <p14:tracePt t="49907" x="5003800" y="3159125"/>
          <p14:tracePt t="49923" x="4965700" y="3168650"/>
          <p14:tracePt t="49940" x="4956175" y="3149600"/>
          <p14:tracePt t="49942" x="4956175" y="3140075"/>
          <p14:tracePt t="49956" x="4965700" y="3101975"/>
          <p14:tracePt t="49972" x="4965700" y="3065463"/>
          <p14:tracePt t="49990" x="4965700" y="3046413"/>
          <p14:tracePt t="50006" x="4946650" y="2979738"/>
          <p14:tracePt t="50022" x="4937125" y="2951163"/>
          <p14:tracePt t="50040" x="4927600" y="2922588"/>
          <p14:tracePt t="50055" x="4908550" y="2903538"/>
          <p14:tracePt t="50072" x="4899025" y="2884488"/>
          <p14:tracePt t="50089" x="4889500" y="2884488"/>
          <p14:tracePt t="50106" x="4852988" y="2884488"/>
          <p14:tracePt t="50123" x="4843463" y="2874963"/>
          <p14:tracePt t="50139" x="4814888" y="2874963"/>
          <p14:tracePt t="50168" x="4814888" y="2865438"/>
          <p14:tracePt t="50179" x="4814888" y="2847975"/>
          <p14:tracePt t="50192" x="4814888" y="2828925"/>
          <p14:tracePt t="50205" x="4814888" y="2809875"/>
          <p14:tracePt t="50223" x="4805363" y="2762250"/>
          <p14:tracePt t="50239" x="4795838" y="2743200"/>
          <p14:tracePt t="50258" x="4776788" y="2686050"/>
          <p14:tracePt t="50273" x="4748213" y="2620963"/>
          <p14:tracePt t="50290" x="4729163" y="2592388"/>
          <p14:tracePt t="50291" x="4710113" y="2563813"/>
          <p14:tracePt t="50306" x="4681538" y="2525713"/>
          <p14:tracePt t="50323" x="4633913" y="2478088"/>
          <p14:tracePt t="50340" x="4549775" y="2374900"/>
          <p14:tracePt t="50356" x="4511675" y="2298700"/>
          <p14:tracePt t="50373" x="4464050" y="2232025"/>
          <p14:tracePt t="50374" x="4435475" y="2157413"/>
          <p14:tracePt t="50389" x="4406900" y="2081213"/>
          <p14:tracePt t="50406" x="4389438" y="1995488"/>
          <p14:tracePt t="50422" x="4360863" y="1882775"/>
          <p14:tracePt t="50439" x="4332288" y="1703388"/>
          <p14:tracePt t="50456" x="4322763" y="1636713"/>
          <p14:tracePt t="50473" x="4322763" y="1579563"/>
          <p14:tracePt t="50489" x="4313238" y="1466850"/>
          <p14:tracePt t="50506" x="4313238" y="1409700"/>
          <p14:tracePt t="50508" x="4313238" y="1362075"/>
          <p14:tracePt t="50522" x="4313238" y="1323975"/>
          <p14:tracePt t="50540" x="4313238" y="1304925"/>
          <p14:tracePt t="50543" x="4322763" y="1285875"/>
          <p14:tracePt t="50555" x="4322763" y="1276350"/>
          <p14:tracePt t="50572" x="4322763" y="1266825"/>
          <p14:tracePt t="50590" x="4332288" y="1266825"/>
          <p14:tracePt t="50606" x="4332288" y="1249363"/>
          <p14:tracePt t="50624" x="4351338" y="1220788"/>
          <p14:tracePt t="50639" x="4370388" y="1201738"/>
          <p14:tracePt t="50656" x="4379913" y="1182688"/>
          <p14:tracePt t="50672" x="4416425" y="1144588"/>
          <p14:tracePt t="50689" x="4435475" y="1125538"/>
          <p14:tracePt t="50706" x="4464050" y="1096963"/>
          <p14:tracePt t="50722" x="4492625" y="1058863"/>
          <p14:tracePt t="50739" x="4511675" y="1030288"/>
          <p14:tracePt t="50756" x="4540250" y="1003300"/>
          <p14:tracePt t="50759" x="4549775" y="984250"/>
          <p14:tracePt t="50772" x="4568825" y="965200"/>
          <p14:tracePt t="50789" x="4587875" y="955675"/>
          <p14:tracePt t="50806" x="4606925" y="946150"/>
          <p14:tracePt t="50823" x="4633913" y="936625"/>
          <p14:tracePt t="50840" x="4652963" y="927100"/>
          <p14:tracePt t="50856" x="4681538" y="898525"/>
          <p14:tracePt t="50873" x="4700588" y="898525"/>
          <p14:tracePt t="50875" x="4710113" y="889000"/>
          <p14:tracePt t="50889" x="4729163" y="879475"/>
          <p14:tracePt t="50906" x="4738688" y="869950"/>
          <p14:tracePt t="50923" x="4748213" y="869950"/>
          <p14:tracePt t="50939" x="4767263" y="860425"/>
          <p14:tracePt t="50969" x="4795838" y="860425"/>
          <p14:tracePt t="50991" x="4814888" y="860425"/>
          <p14:tracePt t="51004" x="4824413" y="860425"/>
          <p14:tracePt t="51014" x="4843463" y="860425"/>
          <p14:tracePt t="51027" x="4852988" y="860425"/>
          <p14:tracePt t="51041" x="4870450" y="860425"/>
          <p14:tracePt t="51056" x="4889500" y="860425"/>
          <p14:tracePt t="51073" x="4908550" y="860425"/>
          <p14:tracePt t="51089" x="4927600" y="860425"/>
          <p14:tracePt t="51090" x="4937125" y="860425"/>
          <p14:tracePt t="51106" x="4956175" y="860425"/>
          <p14:tracePt t="51123" x="4975225" y="860425"/>
          <p14:tracePt t="51126" x="5013325" y="879475"/>
          <p14:tracePt t="51139" x="5022850" y="889000"/>
          <p14:tracePt t="51156" x="5041900" y="898525"/>
          <p14:tracePt t="51173" x="5060950" y="908050"/>
          <p14:tracePt t="51189" x="5080000" y="927100"/>
          <p14:tracePt t="51206" x="5087938" y="936625"/>
          <p14:tracePt t="51208" x="5097463" y="946150"/>
          <p14:tracePt t="51222" x="5097463" y="955675"/>
          <p14:tracePt t="51239" x="5106988" y="965200"/>
          <p14:tracePt t="51256" x="5106988" y="974725"/>
          <p14:tracePt t="51273" x="5126038" y="1003300"/>
          <p14:tracePt t="51289" x="5135563" y="1022350"/>
          <p14:tracePt t="51308" x="5145088" y="1058863"/>
          <p14:tracePt t="51322" x="5154613" y="1116013"/>
          <p14:tracePt t="51341" x="5154613" y="1135063"/>
          <p14:tracePt t="51343" x="5164138" y="1154113"/>
          <p14:tracePt t="51356" x="5164138" y="1182688"/>
          <p14:tracePt t="51372" x="5164138" y="1211263"/>
          <p14:tracePt t="51390" x="5154613" y="1239838"/>
          <p14:tracePt t="51406" x="5154613" y="1314450"/>
          <p14:tracePt t="51423" x="5154613" y="1409700"/>
          <p14:tracePt t="51439" x="5154613" y="1457325"/>
          <p14:tracePt t="51455" x="5135563" y="1493838"/>
          <p14:tracePt t="51472" x="5106988" y="1579563"/>
          <p14:tracePt t="51489" x="5097463" y="1608138"/>
          <p14:tracePt t="51506" x="5080000" y="1646238"/>
          <p14:tracePt t="51522" x="5032375" y="1703388"/>
          <p14:tracePt t="51540" x="5013325" y="1730375"/>
          <p14:tracePt t="51558" x="4937125" y="1768475"/>
          <p14:tracePt t="51573" x="4889500" y="1787525"/>
          <p14:tracePt t="51589" x="4833938" y="1787525"/>
          <p14:tracePt t="51606" x="4729163" y="1787525"/>
          <p14:tracePt t="51623" x="4662488" y="1778000"/>
          <p14:tracePt t="51640" x="4606925" y="1768475"/>
          <p14:tracePt t="51655" x="4502150" y="1730375"/>
          <p14:tracePt t="51673" x="4454525" y="1712913"/>
          <p14:tracePt t="51675" x="4416425" y="1684338"/>
          <p14:tracePt t="51690" x="4379913" y="1665288"/>
          <p14:tracePt t="51705" x="4351338" y="1636713"/>
          <p14:tracePt t="51722" x="4303713" y="1589088"/>
          <p14:tracePt t="51739" x="4284663" y="1560513"/>
          <p14:tracePt t="51757" x="4275138" y="1522413"/>
          <p14:tracePt t="51773" x="4265613" y="1447800"/>
          <p14:tracePt t="51789" x="4265613" y="1400175"/>
          <p14:tracePt t="51791" x="4284663" y="1343025"/>
          <p14:tracePt t="51806" x="4303713" y="1295400"/>
          <p14:tracePt t="51823" x="4322763" y="1230313"/>
          <p14:tracePt t="51826" x="4351338" y="1182688"/>
          <p14:tracePt t="51840" x="4379913" y="1135063"/>
          <p14:tracePt t="51856" x="4406900" y="1087438"/>
          <p14:tracePt t="51873" x="4454525" y="1030288"/>
          <p14:tracePt t="51890" x="4502150" y="993775"/>
          <p14:tracePt t="51906" x="4597400" y="955675"/>
          <p14:tracePt t="51923" x="4643438" y="936625"/>
          <p14:tracePt t="51925" x="4710113" y="927100"/>
          <p14:tracePt t="51939" x="4767263" y="917575"/>
          <p14:tracePt t="51956" x="4824413" y="917575"/>
          <p14:tracePt t="51972" x="4889500" y="917575"/>
          <p14:tracePt t="51990" x="4956175" y="927100"/>
          <p14:tracePt t="52006" x="5051425" y="974725"/>
          <p14:tracePt t="52022" x="5097463" y="1003300"/>
          <p14:tracePt t="52041" x="5135563" y="1058863"/>
          <p14:tracePt t="52043" x="5164138" y="1116013"/>
          <p14:tracePt t="52056" x="5183188" y="1154113"/>
          <p14:tracePt t="52072" x="5202238" y="1201738"/>
          <p14:tracePt t="52090" x="5221288" y="1257300"/>
          <p14:tracePt t="52105" x="5230813" y="1371600"/>
          <p14:tracePt t="52123" x="5230813" y="1428750"/>
          <p14:tracePt t="52139" x="5192713" y="1531938"/>
          <p14:tracePt t="52156" x="5173663" y="1589088"/>
          <p14:tracePt t="52159" x="5126038" y="1627188"/>
          <p14:tracePt t="52173" x="5087938" y="1665288"/>
          <p14:tracePt t="52189" x="5051425" y="1703388"/>
          <p14:tracePt t="52206" x="5013325" y="1739900"/>
          <p14:tracePt t="52224" x="4946650" y="1768475"/>
          <p14:tracePt t="52239" x="4786313" y="1806575"/>
          <p14:tracePt t="52256" x="4700588" y="1806575"/>
          <p14:tracePt t="52258" x="4616450" y="1806575"/>
          <p14:tracePt t="52275" x="4540250" y="1806575"/>
          <p14:tracePt t="52289" x="4464050" y="1787525"/>
          <p14:tracePt t="52306" x="4341813" y="1749425"/>
          <p14:tracePt t="52322" x="4303713" y="1720850"/>
          <p14:tracePt t="52341" x="4265613" y="1693863"/>
          <p14:tracePt t="52356" x="4208463" y="1636713"/>
          <p14:tracePt t="52374" x="4179888" y="1608138"/>
          <p14:tracePt t="52376" x="4162425" y="1579563"/>
          <p14:tracePt t="52389" x="4143375" y="1550988"/>
          <p14:tracePt t="52406" x="4133850" y="1522413"/>
          <p14:tracePt t="52422" x="4124325" y="1457325"/>
          <p14:tracePt t="52440" x="4124325" y="1409700"/>
          <p14:tracePt t="52458" x="4179888" y="1285875"/>
          <p14:tracePt t="52472" x="4208463" y="1230313"/>
          <p14:tracePt t="52487" x="4246563" y="1192213"/>
          <p14:tracePt t="52506" x="4351338" y="1116013"/>
          <p14:tracePt t="52523" x="4425950" y="1077913"/>
          <p14:tracePt t="52526" x="4502150" y="1049338"/>
          <p14:tracePt t="52543" x="4597400" y="1012825"/>
          <p14:tracePt t="52557" x="4672013" y="1003300"/>
          <p14:tracePt t="52573" x="4748213" y="993775"/>
          <p14:tracePt t="52591" x="4889500" y="1003300"/>
          <p14:tracePt t="52613" x="4975225" y="1049338"/>
          <p14:tracePt t="52626" x="5051425" y="1106488"/>
          <p14:tracePt t="52639" x="5097463" y="1144588"/>
          <p14:tracePt t="52656" x="5135563" y="1192213"/>
          <p14:tracePt t="52673" x="5173663" y="1249363"/>
          <p14:tracePt t="52690" x="5211763" y="1362075"/>
          <p14:tracePt t="52707" x="5221288" y="1428750"/>
          <p14:tracePt t="52722" x="5211763" y="1531938"/>
          <p14:tracePt t="52741" x="5183188" y="1579563"/>
          <p14:tracePt t="52743" x="5154613" y="1627188"/>
          <p14:tracePt t="52755" x="5097463" y="1655763"/>
          <p14:tracePt t="52772" x="5041900" y="1693863"/>
          <p14:tracePt t="52790" x="4984750" y="1720850"/>
          <p14:tracePt t="52807" x="4899025" y="1739900"/>
          <p14:tracePt t="52822" x="4757738" y="1749425"/>
          <p14:tracePt t="52841" x="4633913" y="1739900"/>
          <p14:tracePt t="52856" x="4568825" y="1712913"/>
          <p14:tracePt t="52872" x="4521200" y="1684338"/>
          <p14:tracePt t="52889" x="4445000" y="1617663"/>
          <p14:tracePt t="52906" x="4416425" y="1579563"/>
          <p14:tracePt t="52924" x="4406900" y="1493838"/>
          <p14:tracePt t="52939" x="4406900" y="1438275"/>
          <p14:tracePt t="52958" x="4464050" y="1304925"/>
          <p14:tracePt t="52972" x="4492625" y="1230313"/>
          <p14:tracePt t="52990" x="4530725" y="1163638"/>
          <p14:tracePt t="52993" x="4578350" y="1106488"/>
          <p14:tracePt t="53006" x="4616450" y="1049338"/>
          <p14:tracePt t="53023" x="4691063" y="1003300"/>
          <p14:tracePt t="53039" x="4757738" y="984250"/>
          <p14:tracePt t="53057" x="4833938" y="974725"/>
          <p14:tracePt t="53075" x="4965700" y="974725"/>
          <p14:tracePt t="53089" x="5022850" y="974725"/>
          <p14:tracePt t="53106" x="5070475" y="993775"/>
          <p14:tracePt t="53123" x="5106988" y="1022350"/>
          <p14:tracePt t="53140" x="5154613" y="1068388"/>
          <p14:tracePt t="53156" x="5211763" y="1192213"/>
          <p14:tracePt t="53174" x="5221288" y="1239838"/>
          <p14:tracePt t="53190" x="5230813" y="1343025"/>
          <p14:tracePt t="53206" x="5221288" y="1409700"/>
          <p14:tracePt t="53210" x="5202238" y="1476375"/>
          <p14:tracePt t="53222" x="5173663" y="1531938"/>
          <p14:tracePt t="53240" x="5135563" y="1598613"/>
          <p14:tracePt t="53257" x="5080000" y="1636713"/>
          <p14:tracePt t="53275" x="4956175" y="1703388"/>
          <p14:tracePt t="53289" x="4860925" y="1730375"/>
          <p14:tracePt t="53307" x="4786313" y="1739900"/>
          <p14:tracePt t="53309" x="4719638" y="1749425"/>
          <p14:tracePt t="53323" x="4652963" y="1739900"/>
          <p14:tracePt t="53339" x="4606925" y="1730375"/>
          <p14:tracePt t="53356" x="4492625" y="1693863"/>
          <p14:tracePt t="53373" x="4454525" y="1665288"/>
          <p14:tracePt t="53390" x="4389438" y="1598613"/>
          <p14:tracePt t="53406" x="4370388" y="1560513"/>
          <p14:tracePt t="53423" x="4370388" y="1531938"/>
          <p14:tracePt t="53425" x="4370388" y="1503363"/>
          <p14:tracePt t="53439" x="4370388" y="1447800"/>
          <p14:tracePt t="53456" x="4389438" y="1390650"/>
          <p14:tracePt t="53472" x="4445000" y="1276350"/>
          <p14:tracePt t="53489" x="4473575" y="1220788"/>
          <p14:tracePt t="53506" x="4530725" y="1182688"/>
          <p14:tracePt t="53523" x="4662488" y="1116013"/>
          <p14:tracePt t="53541" x="4738688" y="1106488"/>
          <p14:tracePt t="53543" x="4795838" y="1096963"/>
          <p14:tracePt t="53556" x="4870450" y="1087438"/>
          <p14:tracePt t="53573" x="4937125" y="1087438"/>
          <p14:tracePt t="53589" x="5013325" y="1096963"/>
          <p14:tracePt t="53608" x="5070475" y="1125538"/>
          <p14:tracePt t="53623" x="5183188" y="1192213"/>
          <p14:tracePt t="53640" x="5259388" y="1285875"/>
          <p14:tracePt t="53656" x="5287963" y="1333500"/>
          <p14:tracePt t="53673" x="5297488" y="1390650"/>
          <p14:tracePt t="53676" x="5305425" y="1457325"/>
          <p14:tracePt t="53689" x="5305425" y="1512888"/>
          <p14:tracePt t="53706" x="5278438" y="1579563"/>
          <p14:tracePt t="53723" x="5240338" y="1636713"/>
          <p14:tracePt t="53739" x="5154613" y="1739900"/>
          <p14:tracePt t="53757" x="5087938" y="1778000"/>
          <p14:tracePt t="53773" x="4937125" y="1825625"/>
          <p14:tracePt t="53789" x="4833938" y="1844675"/>
          <p14:tracePt t="53806" x="4757738" y="1854200"/>
          <p14:tracePt t="53823" x="4691063" y="1863725"/>
          <p14:tracePt t="53839" x="4578350" y="1844675"/>
          <p14:tracePt t="53856" x="4540250" y="1825625"/>
          <p14:tracePt t="53872" x="4473575" y="1758950"/>
          <p14:tracePt t="53889" x="4464050" y="1712913"/>
          <p14:tracePt t="53892" x="4473575" y="1665288"/>
          <p14:tracePt t="53906" x="4502150" y="1608138"/>
          <p14:tracePt t="53923" x="4540250" y="1531938"/>
          <p14:tracePt t="53939" x="4633913" y="1381125"/>
          <p14:tracePt t="53956" x="4691063" y="1323975"/>
          <p14:tracePt t="53974" x="4748213" y="1276350"/>
          <p14:tracePt t="53989" x="4889500" y="1230313"/>
          <p14:tracePt t="54006" x="4965700" y="1220788"/>
          <p14:tracePt t="54023" x="5032375" y="1230313"/>
          <p14:tracePt t="54026" x="5080000" y="1249363"/>
          <p14:tracePt t="54039" x="5116513" y="1276350"/>
          <p14:tracePt t="54056" x="5154613" y="1323975"/>
          <p14:tracePt t="54073" x="5173663" y="1362075"/>
          <p14:tracePt t="54090" x="5183188" y="1485900"/>
          <p14:tracePt t="54109" x="5183188" y="1541463"/>
          <p14:tracePt t="54123" x="5126038" y="1646238"/>
          <p14:tracePt t="54141" x="5080000" y="1674813"/>
          <p14:tracePt t="54143" x="5022850" y="1693863"/>
          <p14:tracePt t="54156" x="4965700" y="1703388"/>
          <p14:tracePt t="54174" x="4908550" y="1712913"/>
          <p14:tracePt t="54190" x="4870450" y="1712913"/>
          <p14:tracePt t="54207" x="4833938" y="1712913"/>
          <p14:tracePt t="54223" x="4805363" y="1720850"/>
          <p14:tracePt t="54242" x="4795838" y="1712913"/>
          <p14:tracePt t="54264" x="4786313" y="1712913"/>
          <p14:tracePt t="54276" x="4786313" y="1703388"/>
          <p14:tracePt t="54290" x="4786313" y="1693863"/>
          <p14:tracePt t="54532" x="4776788" y="1693863"/>
          <p14:tracePt t="54544" x="4757738" y="1693863"/>
          <p14:tracePt t="54557" x="4738688" y="1684338"/>
          <p14:tracePt t="54572" x="4729163" y="1674813"/>
          <p14:tracePt t="54591" x="4710113" y="1655763"/>
          <p14:tracePt t="54592" x="4681538" y="1636713"/>
          <p14:tracePt t="54606" x="4672013" y="1617663"/>
          <p14:tracePt t="54623" x="4662488" y="1608138"/>
          <p14:tracePt t="54639" x="4652963" y="1570038"/>
          <p14:tracePt t="54656" x="4652963" y="1541463"/>
          <p14:tracePt t="54673" x="4652963" y="1503363"/>
          <p14:tracePt t="54690" x="4652963" y="1466850"/>
          <p14:tracePt t="54706" x="4672013" y="1438275"/>
          <p14:tracePt t="54722" x="4672013" y="1419225"/>
          <p14:tracePt t="54739" x="4681538" y="1409700"/>
          <p14:tracePt t="54755" x="4681538" y="1400175"/>
          <p14:tracePt t="54773" x="4691063" y="1362075"/>
          <p14:tracePt t="54791" x="4710113" y="1343025"/>
          <p14:tracePt t="54806" x="4719638" y="1323975"/>
          <p14:tracePt t="54826" x="4719638" y="1314450"/>
          <p14:tracePt t="54839" x="4729163" y="1314450"/>
          <p14:tracePt t="54860" x="4738688" y="1314450"/>
          <p14:tracePt t="54882" x="4748213" y="1314450"/>
          <p14:tracePt t="54894" x="4757738" y="1314450"/>
          <p14:tracePt t="54916" x="4767263" y="1314450"/>
          <p14:tracePt t="54929" x="4776788" y="1314450"/>
          <p14:tracePt t="54941" x="4795838" y="1314450"/>
          <p14:tracePt t="54955" x="4814888" y="1314450"/>
          <p14:tracePt t="54973" x="4860925" y="1352550"/>
          <p14:tracePt t="54989" x="4899025" y="1381125"/>
          <p14:tracePt t="55006" x="4918075" y="1400175"/>
          <p14:tracePt t="55022" x="4946650" y="1428750"/>
          <p14:tracePt t="55040" x="4975225" y="1476375"/>
          <p14:tracePt t="55042" x="4994275" y="1512888"/>
          <p14:tracePt t="55056" x="5022850" y="1560513"/>
          <p14:tracePt t="55073" x="5041900" y="1608138"/>
          <p14:tracePt t="55089" x="5097463" y="1703388"/>
          <p14:tracePt t="55106" x="5116513" y="1749425"/>
          <p14:tracePt t="55123" x="5145088" y="1797050"/>
          <p14:tracePt t="55141" x="5173663" y="1911350"/>
          <p14:tracePt t="55156" x="5202238" y="1976438"/>
          <p14:tracePt t="55174" x="5221288" y="2024063"/>
          <p14:tracePt t="55176" x="5240338" y="2081213"/>
          <p14:tracePt t="55189" x="5268913" y="2147888"/>
          <p14:tracePt t="55206" x="5287963" y="2193925"/>
          <p14:tracePt t="55222" x="5314950" y="2251075"/>
          <p14:tracePt t="55239" x="5314950" y="2260600"/>
          <p14:tracePt t="55257" x="5324475" y="2260600"/>
          <p14:tracePt t="55278" x="5324475" y="2251075"/>
          <p14:tracePt t="55292" x="5324475" y="2241550"/>
          <p14:tracePt t="55396" x="5314950" y="2241550"/>
          <p14:tracePt t="55409" x="5305425" y="2241550"/>
          <p14:tracePt t="55419" x="5297488" y="2241550"/>
          <p14:tracePt t="55431" x="5278438" y="2241550"/>
          <p14:tracePt t="55442" x="5249863" y="2232025"/>
          <p14:tracePt t="55456" x="5240338" y="2232025"/>
          <p14:tracePt t="55472" x="5192713" y="2222500"/>
          <p14:tracePt t="55491" x="5183188" y="2222500"/>
          <p14:tracePt t="55506" x="5164138" y="2232025"/>
          <p14:tracePt t="55523" x="5164138" y="2241550"/>
          <p14:tracePt t="55687" x="5164138" y="2251075"/>
          <p14:tracePt t="55712" x="5164138" y="2270125"/>
          <p14:tracePt t="55734" x="5164138" y="2279650"/>
          <p14:tracePt t="55746" x="5164138" y="2289175"/>
          <p14:tracePt t="55758" x="5164138" y="2298700"/>
          <p14:tracePt t="55772" x="5164138" y="2317750"/>
          <p14:tracePt t="55789" x="5164138" y="2327275"/>
          <p14:tracePt t="55806" x="5164138" y="2336800"/>
          <p14:tracePt t="55822" x="5164138" y="2355850"/>
          <p14:tracePt t="55840" x="5173663" y="2384425"/>
          <p14:tracePt t="55856" x="5173663" y="2401888"/>
          <p14:tracePt t="55873" x="5173663" y="2411413"/>
          <p14:tracePt t="55909" x="5173663" y="2420938"/>
          <p14:tracePt t="55922" x="5173663" y="2449513"/>
          <p14:tracePt t="55932" x="5173663" y="2459038"/>
          <p14:tracePt t="55944" x="5164138" y="2468563"/>
          <p14:tracePt t="55957" x="5164138" y="2478088"/>
          <p14:tracePt t="55973" x="5164138" y="2487613"/>
          <p14:tracePt t="55990" x="5164138" y="2497138"/>
          <p14:tracePt t="55992" x="5164138" y="2516188"/>
          <p14:tracePt t="56005" x="5154613" y="2525713"/>
          <p14:tracePt t="56022" x="5154613" y="2535238"/>
          <p14:tracePt t="56039" x="5154613" y="2554288"/>
          <p14:tracePt t="56055" x="5154613" y="2563813"/>
          <p14:tracePt t="56073" x="5154613" y="2573338"/>
          <p14:tracePt t="56089" x="5164138" y="2592388"/>
          <p14:tracePt t="56131" x="5164138" y="2601913"/>
          <p14:tracePt t="56563" x="5164138" y="2582863"/>
          <p14:tracePt t="56575" x="5192713" y="2516188"/>
          <p14:tracePt t="56585" x="5192713" y="2468563"/>
          <p14:tracePt t="56597" x="5192713" y="2420938"/>
          <p14:tracePt t="56609" x="5192713" y="2374900"/>
          <p14:tracePt t="56623" x="5183188" y="2317750"/>
          <p14:tracePt t="56639" x="5173663" y="2251075"/>
          <p14:tracePt t="56656" x="5164138" y="2203450"/>
          <p14:tracePt t="56672" x="5145088" y="2138363"/>
          <p14:tracePt t="56689" x="5145088" y="2109788"/>
          <p14:tracePt t="56692" x="5135563" y="2090738"/>
          <p14:tracePt t="56706" x="5135563" y="2081213"/>
          <p14:tracePt t="56722" x="5135563" y="2071688"/>
          <p14:tracePt t="56739" x="5135563" y="2081213"/>
          <p14:tracePt t="56797" x="5135563" y="2090738"/>
          <p14:tracePt t="56808" x="5135563" y="2100263"/>
          <p14:tracePt t="56819" x="5135563" y="2128838"/>
          <p14:tracePt t="56831" x="5135563" y="2147888"/>
          <p14:tracePt t="56842" x="5135563" y="2166938"/>
          <p14:tracePt t="56856" x="5154613" y="2193925"/>
          <p14:tracePt t="56873" x="5154613" y="2203450"/>
          <p14:tracePt t="56889" x="5164138" y="2222500"/>
          <p14:tracePt t="56906" x="5173663" y="2260600"/>
          <p14:tracePt t="56923" x="5173663" y="2270125"/>
          <p14:tracePt t="56925" x="5192713" y="2289175"/>
          <p14:tracePt t="56939" x="5202238" y="2308225"/>
          <p14:tracePt t="56956" x="5221288" y="2327275"/>
          <p14:tracePt t="56973" x="5230813" y="2346325"/>
          <p14:tracePt t="56989" x="5259388" y="2393950"/>
          <p14:tracePt t="57007" x="5278438" y="2430463"/>
          <p14:tracePt t="57009" x="5297488" y="2459038"/>
          <p14:tracePt t="57023" x="5314950" y="2478088"/>
          <p14:tracePt t="57041" x="5334000" y="2516188"/>
          <p14:tracePt t="57042" x="5353050" y="2554288"/>
          <p14:tracePt t="57056" x="5381625" y="2582863"/>
          <p14:tracePt t="57072" x="5400675" y="2611438"/>
          <p14:tracePt t="57089" x="5429250" y="2647950"/>
          <p14:tracePt t="57107" x="5476875" y="2752725"/>
          <p14:tracePt t="57123" x="5505450" y="2809875"/>
          <p14:tracePt t="57140" x="5524500" y="2857500"/>
          <p14:tracePt t="57141" x="5551488" y="2903538"/>
          <p14:tracePt t="57156" x="5580063" y="2932113"/>
          <p14:tracePt t="57173" x="5599113" y="2979738"/>
          <p14:tracePt t="57189" x="5646738" y="3027363"/>
          <p14:tracePt t="57206" x="5741988" y="3130550"/>
          <p14:tracePt t="57223" x="5788025" y="3187700"/>
          <p14:tracePt t="57240" x="5845175" y="3254375"/>
          <p14:tracePt t="57256" x="5940425" y="3376613"/>
          <p14:tracePt t="57273" x="5978525" y="3433763"/>
          <p14:tracePt t="57275" x="6015038" y="3481388"/>
          <p14:tracePt t="57292" x="6072188" y="3546475"/>
          <p14:tracePt t="57305" x="6110288" y="3651250"/>
          <p14:tracePt t="57323" x="6157913" y="3708400"/>
          <p14:tracePt t="57340" x="6186488" y="3765550"/>
          <p14:tracePt t="57356" x="6270625" y="3868738"/>
          <p14:tracePt t="57374" x="6308725" y="3925888"/>
          <p14:tracePt t="57389" x="6403975" y="4038600"/>
          <p14:tracePt t="57405" x="6450013" y="4095750"/>
          <p14:tracePt t="57422" x="6564313" y="4210050"/>
          <p14:tracePt t="57439" x="6621463" y="4265613"/>
          <p14:tracePt t="57456" x="6677025" y="4313238"/>
          <p14:tracePt t="57473" x="6743700" y="4389438"/>
          <p14:tracePt t="57489" x="6848475" y="4530725"/>
          <p14:tracePt t="57505" x="6886575" y="4587875"/>
          <p14:tracePt t="57522" x="6961188" y="4683125"/>
          <p14:tracePt t="57539" x="6989763" y="4719638"/>
          <p14:tracePt t="57556" x="7018338" y="4767263"/>
          <p14:tracePt t="57573" x="7065963" y="4852988"/>
          <p14:tracePt t="57590" x="7085013" y="4891088"/>
          <p14:tracePt t="57606" x="7112000" y="4956175"/>
          <p14:tracePt t="57623" x="7121525" y="4984750"/>
          <p14:tracePt t="57625" x="7140575" y="5013325"/>
          <p14:tracePt t="57639" x="7140575" y="5041900"/>
          <p14:tracePt t="57656" x="7140575" y="5060950"/>
          <p14:tracePt t="57673" x="7140575" y="5080000"/>
          <p14:tracePt t="57690" x="7112000" y="5108575"/>
          <p14:tracePt t="57707" x="7094538" y="5127625"/>
          <p14:tracePt t="57723" x="7056438" y="5173663"/>
          <p14:tracePt t="57739" x="7046913" y="5202238"/>
          <p14:tracePt t="57756" x="7027863" y="5259388"/>
          <p14:tracePt t="57772" x="7027863" y="5345113"/>
          <p14:tracePt t="57789" x="7027863" y="5391150"/>
          <p14:tracePt t="57806" x="7027863" y="5448300"/>
          <p14:tracePt t="57822" x="7037388" y="5562600"/>
          <p14:tracePt t="57840" x="7046913" y="5608638"/>
          <p14:tracePt t="57856" x="7065963" y="5732463"/>
          <p14:tracePt t="57872" x="7075488" y="5780088"/>
          <p14:tracePt t="57889" x="7085013" y="5892800"/>
          <p14:tracePt t="57906" x="7104063" y="5940425"/>
          <p14:tracePt t="57922" x="7121525" y="5997575"/>
          <p14:tracePt t="57940" x="7140575" y="6062663"/>
          <p14:tracePt t="57956" x="7188200" y="6186488"/>
          <p14:tracePt t="57973" x="7197725" y="6234113"/>
          <p14:tracePt t="57975" x="7226300" y="6272213"/>
          <p14:tracePt t="57989" x="7235825" y="6299200"/>
          <p14:tracePt t="58006" x="7254875" y="6337300"/>
          <p14:tracePt t="58023" x="7273925" y="6365875"/>
          <p14:tracePt t="58039" x="7292975" y="6403975"/>
          <p14:tracePt t="58056" x="7292975" y="6413500"/>
          <p14:tracePt t="58197" x="7283450" y="6413500"/>
          <p14:tracePt t="58208" x="7273925" y="6413500"/>
          <p14:tracePt t="58219" x="7264400" y="6413500"/>
          <p14:tracePt t="58255" x="7254875" y="6413500"/>
          <p14:tracePt t="58266" x="7245350" y="6413500"/>
          <p14:tracePt t="58278" x="7226300" y="6423025"/>
          <p14:tracePt t="58291" x="7216775" y="6423025"/>
          <p14:tracePt t="58306" x="7207250" y="6423025"/>
          <p14:tracePt t="58323" x="7188200" y="6423025"/>
          <p14:tracePt t="58325" x="7178675" y="6423025"/>
          <p14:tracePt t="58339" x="7140575" y="6432550"/>
          <p14:tracePt t="58356" x="7112000" y="6432550"/>
          <p14:tracePt t="58373" x="7075488" y="6423025"/>
          <p14:tracePt t="58389" x="6970713" y="6384925"/>
          <p14:tracePt t="58406" x="6904038" y="6356350"/>
          <p14:tracePt t="58424" x="6762750" y="6281738"/>
          <p14:tracePt t="58439" x="6640513" y="6234113"/>
          <p14:tracePt t="58456" x="6516688" y="6186488"/>
          <p14:tracePt t="58473" x="6365875" y="6138863"/>
          <p14:tracePt t="58490" x="6167438" y="6054725"/>
          <p14:tracePt t="58506" x="5732463" y="5873750"/>
          <p14:tracePt t="58522" x="5514975" y="5799138"/>
          <p14:tracePt t="58541" x="5343525" y="5722938"/>
          <p14:tracePt t="58542" x="5173663" y="5646738"/>
          <p14:tracePt t="58556" x="5022850" y="5572125"/>
          <p14:tracePt t="58573" x="4843463" y="5505450"/>
          <p14:tracePt t="58589" x="4710113" y="5448300"/>
          <p14:tracePt t="58606" x="4606925" y="5381625"/>
          <p14:tracePt t="58622" x="4597400" y="5364163"/>
          <p14:tracePt t="58642" x="4616450" y="5354638"/>
          <p14:tracePt t="58656" x="4814888" y="5372100"/>
          <p14:tracePt t="58672" x="5022850" y="5419725"/>
          <p14:tracePt t="58689" x="5211763" y="5476875"/>
          <p14:tracePt t="58707" x="5570538" y="5591175"/>
          <p14:tracePt t="58723" x="5741988" y="5656263"/>
          <p14:tracePt t="58739" x="5883275" y="5741988"/>
          <p14:tracePt t="58757" x="6005513" y="5854700"/>
          <p14:tracePt t="58773" x="6100763" y="5930900"/>
          <p14:tracePt t="58789" x="6251575" y="6007100"/>
          <p14:tracePt t="58806" x="6450013" y="6138863"/>
          <p14:tracePt t="58823" x="6592888" y="6253163"/>
          <p14:tracePt t="58840" x="6724650" y="6356350"/>
          <p14:tracePt t="58856" x="6942138" y="6564313"/>
          <p14:tracePt t="58874" x="7008813" y="6640513"/>
          <p14:tracePt t="58889" x="7178675" y="6791325"/>
          <p14:tracePt t="59608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A51798-A963-78F6-6177-47F54B73C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5B2FD534-95B3-0EFD-6DAA-9116B98A6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07973" y="107122"/>
            <a:ext cx="5225720" cy="664375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1EA720B-6CEE-3EF5-95CA-758D8878C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04" y="356465"/>
            <a:ext cx="4246853" cy="307253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995F7B9-076E-0AAC-0EA6-09B990558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760" y="3569538"/>
            <a:ext cx="3181339" cy="3181339"/>
          </a:xfrm>
          <a:prstGeom prst="rect">
            <a:avLst/>
          </a:prstGeom>
        </p:spPr>
      </p:pic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D395CD1C-858B-422F-634B-767E407702AD}"/>
              </a:ext>
            </a:extLst>
          </p:cNvPr>
          <p:cNvSpPr/>
          <p:nvPr/>
        </p:nvSpPr>
        <p:spPr>
          <a:xfrm>
            <a:off x="3003083" y="2692666"/>
            <a:ext cx="7123752" cy="147266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/>
                </a:solidFill>
              </a:rPr>
              <a:t>بفضل طول الأمعاء </a:t>
            </a:r>
            <a:r>
              <a:rPr lang="ar-SA" sz="2800" b="1" dirty="0" err="1">
                <a:solidFill>
                  <a:schemeClr val="accent1"/>
                </a:solidFill>
              </a:rPr>
              <a:t>وثنياتها</a:t>
            </a:r>
            <a:r>
              <a:rPr lang="ar-SA" sz="2800" b="1" dirty="0">
                <a:solidFill>
                  <a:schemeClr val="accent1"/>
                </a:solidFill>
              </a:rPr>
              <a:t> (خملاتها), تزداد مساحة سطحها مما يزيد من نجاعة الهضم </a:t>
            </a:r>
            <a:r>
              <a:rPr lang="ar-SA" sz="2800" b="1" dirty="0" err="1">
                <a:solidFill>
                  <a:schemeClr val="accent1"/>
                </a:solidFill>
              </a:rPr>
              <a:t>والإمتصاص</a:t>
            </a:r>
            <a:endParaRPr lang="he-IL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דיו 2">
                <a:extLst>
                  <a:ext uri="{FF2B5EF4-FFF2-40B4-BE49-F238E27FC236}">
                    <a16:creationId xmlns:a16="http://schemas.microsoft.com/office/drawing/2014/main" id="{F1AD7F36-0525-E06F-F946-2BE9FFD8091F}"/>
                  </a:ext>
                </a:extLst>
              </p14:cNvPr>
              <p14:cNvContentPartPr/>
              <p14:nvPr/>
            </p14:nvContentPartPr>
            <p14:xfrm>
              <a:off x="5382228" y="782383"/>
              <a:ext cx="1132200" cy="958320"/>
            </p14:xfrm>
          </p:contentPart>
        </mc:Choice>
        <mc:Fallback>
          <p:pic>
            <p:nvPicPr>
              <p:cNvPr id="3" name="דיו 2">
                <a:extLst>
                  <a:ext uri="{FF2B5EF4-FFF2-40B4-BE49-F238E27FC236}">
                    <a16:creationId xmlns:a16="http://schemas.microsoft.com/office/drawing/2014/main" id="{F1AD7F36-0525-E06F-F946-2BE9FFD809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8228" y="674743"/>
                <a:ext cx="1239840" cy="11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דיו 7">
                <a:extLst>
                  <a:ext uri="{FF2B5EF4-FFF2-40B4-BE49-F238E27FC236}">
                    <a16:creationId xmlns:a16="http://schemas.microsoft.com/office/drawing/2014/main" id="{84F03069-2C3B-B90F-5808-B9AC456BDD55}"/>
                  </a:ext>
                </a:extLst>
              </p14:cNvPr>
              <p14:cNvContentPartPr/>
              <p14:nvPr/>
            </p14:nvContentPartPr>
            <p14:xfrm>
              <a:off x="5209068" y="3229726"/>
              <a:ext cx="2005200" cy="119520"/>
            </p14:xfrm>
          </p:contentPart>
        </mc:Choice>
        <mc:Fallback>
          <p:pic>
            <p:nvPicPr>
              <p:cNvPr id="8" name="דיו 7">
                <a:extLst>
                  <a:ext uri="{FF2B5EF4-FFF2-40B4-BE49-F238E27FC236}">
                    <a16:creationId xmlns:a16="http://schemas.microsoft.com/office/drawing/2014/main" id="{84F03069-2C3B-B90F-5808-B9AC456BDD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55428" y="3122086"/>
                <a:ext cx="211284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דיו 8">
                <a:extLst>
                  <a:ext uri="{FF2B5EF4-FFF2-40B4-BE49-F238E27FC236}">
                    <a16:creationId xmlns:a16="http://schemas.microsoft.com/office/drawing/2014/main" id="{7BA02FD1-D201-9BC9-4633-A6D4145CEDD6}"/>
                  </a:ext>
                </a:extLst>
              </p14:cNvPr>
              <p14:cNvContentPartPr/>
              <p14:nvPr/>
            </p14:nvContentPartPr>
            <p14:xfrm>
              <a:off x="992748" y="3694126"/>
              <a:ext cx="25200" cy="813240"/>
            </p14:xfrm>
          </p:contentPart>
        </mc:Choice>
        <mc:Fallback>
          <p:pic>
            <p:nvPicPr>
              <p:cNvPr id="9" name="דיו 8">
                <a:extLst>
                  <a:ext uri="{FF2B5EF4-FFF2-40B4-BE49-F238E27FC236}">
                    <a16:creationId xmlns:a16="http://schemas.microsoft.com/office/drawing/2014/main" id="{7BA02FD1-D201-9BC9-4633-A6D4145CEDD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8748" y="3586486"/>
                <a:ext cx="132840" cy="10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דיו 9">
                <a:extLst>
                  <a:ext uri="{FF2B5EF4-FFF2-40B4-BE49-F238E27FC236}">
                    <a16:creationId xmlns:a16="http://schemas.microsoft.com/office/drawing/2014/main" id="{EE621E6E-354A-59C6-AA60-43283D234D34}"/>
                  </a:ext>
                </a:extLst>
              </p14:cNvPr>
              <p14:cNvContentPartPr/>
              <p14:nvPr/>
            </p14:nvContentPartPr>
            <p14:xfrm>
              <a:off x="598548" y="4302886"/>
              <a:ext cx="615960" cy="418320"/>
            </p14:xfrm>
          </p:contentPart>
        </mc:Choice>
        <mc:Fallback>
          <p:pic>
            <p:nvPicPr>
              <p:cNvPr id="10" name="דיו 9">
                <a:extLst>
                  <a:ext uri="{FF2B5EF4-FFF2-40B4-BE49-F238E27FC236}">
                    <a16:creationId xmlns:a16="http://schemas.microsoft.com/office/drawing/2014/main" id="{EE621E6E-354A-59C6-AA60-43283D234D3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4908" y="4194886"/>
                <a:ext cx="72360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דיו 10">
                <a:extLst>
                  <a:ext uri="{FF2B5EF4-FFF2-40B4-BE49-F238E27FC236}">
                    <a16:creationId xmlns:a16="http://schemas.microsoft.com/office/drawing/2014/main" id="{27853CAF-56E9-9508-E3BF-095BE1DAFEB4}"/>
                  </a:ext>
                </a:extLst>
              </p14:cNvPr>
              <p14:cNvContentPartPr/>
              <p14:nvPr/>
            </p14:nvContentPartPr>
            <p14:xfrm>
              <a:off x="1258788" y="4089406"/>
              <a:ext cx="1630800" cy="2116800"/>
            </p14:xfrm>
          </p:contentPart>
        </mc:Choice>
        <mc:Fallback>
          <p:pic>
            <p:nvPicPr>
              <p:cNvPr id="11" name="דיו 10">
                <a:extLst>
                  <a:ext uri="{FF2B5EF4-FFF2-40B4-BE49-F238E27FC236}">
                    <a16:creationId xmlns:a16="http://schemas.microsoft.com/office/drawing/2014/main" id="{27853CAF-56E9-9508-E3BF-095BE1DAFEB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4788" y="3981766"/>
                <a:ext cx="1738440" cy="23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דיו 13">
                <a:extLst>
                  <a:ext uri="{FF2B5EF4-FFF2-40B4-BE49-F238E27FC236}">
                    <a16:creationId xmlns:a16="http://schemas.microsoft.com/office/drawing/2014/main" id="{F3DBFF09-A423-813E-D749-AEBEF438BDEA}"/>
                  </a:ext>
                </a:extLst>
              </p14:cNvPr>
              <p14:cNvContentPartPr/>
              <p14:nvPr/>
            </p14:nvContentPartPr>
            <p14:xfrm>
              <a:off x="1884468" y="4563166"/>
              <a:ext cx="276480" cy="163440"/>
            </p14:xfrm>
          </p:contentPart>
        </mc:Choice>
        <mc:Fallback>
          <p:pic>
            <p:nvPicPr>
              <p:cNvPr id="14" name="דיו 13">
                <a:extLst>
                  <a:ext uri="{FF2B5EF4-FFF2-40B4-BE49-F238E27FC236}">
                    <a16:creationId xmlns:a16="http://schemas.microsoft.com/office/drawing/2014/main" id="{F3DBFF09-A423-813E-D749-AEBEF438BDE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30468" y="4455166"/>
                <a:ext cx="3841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דיו 14">
                <a:extLst>
                  <a:ext uri="{FF2B5EF4-FFF2-40B4-BE49-F238E27FC236}">
                    <a16:creationId xmlns:a16="http://schemas.microsoft.com/office/drawing/2014/main" id="{CBDC831B-64EC-9C7D-69B5-9BC462FDAD60}"/>
                  </a:ext>
                </a:extLst>
              </p14:cNvPr>
              <p14:cNvContentPartPr/>
              <p14:nvPr/>
            </p14:nvContentPartPr>
            <p14:xfrm>
              <a:off x="1888068" y="4762246"/>
              <a:ext cx="331560" cy="1554840"/>
            </p14:xfrm>
          </p:contentPart>
        </mc:Choice>
        <mc:Fallback>
          <p:pic>
            <p:nvPicPr>
              <p:cNvPr id="15" name="דיו 14">
                <a:extLst>
                  <a:ext uri="{FF2B5EF4-FFF2-40B4-BE49-F238E27FC236}">
                    <a16:creationId xmlns:a16="http://schemas.microsoft.com/office/drawing/2014/main" id="{CBDC831B-64EC-9C7D-69B5-9BC462FDAD6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34068" y="4654606"/>
                <a:ext cx="439200" cy="177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דיו 15">
                <a:extLst>
                  <a:ext uri="{FF2B5EF4-FFF2-40B4-BE49-F238E27FC236}">
                    <a16:creationId xmlns:a16="http://schemas.microsoft.com/office/drawing/2014/main" id="{7472683E-3C9E-8338-2BE8-D902EF1DB2E2}"/>
                  </a:ext>
                </a:extLst>
              </p14:cNvPr>
              <p14:cNvContentPartPr/>
              <p14:nvPr/>
            </p14:nvContentPartPr>
            <p14:xfrm>
              <a:off x="1924068" y="5461006"/>
              <a:ext cx="68760" cy="368640"/>
            </p14:xfrm>
          </p:contentPart>
        </mc:Choice>
        <mc:Fallback>
          <p:pic>
            <p:nvPicPr>
              <p:cNvPr id="16" name="דיו 15">
                <a:extLst>
                  <a:ext uri="{FF2B5EF4-FFF2-40B4-BE49-F238E27FC236}">
                    <a16:creationId xmlns:a16="http://schemas.microsoft.com/office/drawing/2014/main" id="{7472683E-3C9E-8338-2BE8-D902EF1DB2E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70428" y="5353366"/>
                <a:ext cx="17640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דיו 16">
                <a:extLst>
                  <a:ext uri="{FF2B5EF4-FFF2-40B4-BE49-F238E27FC236}">
                    <a16:creationId xmlns:a16="http://schemas.microsoft.com/office/drawing/2014/main" id="{F9FDCE7A-38E9-95A5-CCF2-BCD848E1B45C}"/>
                  </a:ext>
                </a:extLst>
              </p14:cNvPr>
              <p14:cNvContentPartPr/>
              <p14:nvPr/>
            </p14:nvContentPartPr>
            <p14:xfrm>
              <a:off x="1781148" y="4555606"/>
              <a:ext cx="308520" cy="1457640"/>
            </p14:xfrm>
          </p:contentPart>
        </mc:Choice>
        <mc:Fallback>
          <p:pic>
            <p:nvPicPr>
              <p:cNvPr id="17" name="דיו 16">
                <a:extLst>
                  <a:ext uri="{FF2B5EF4-FFF2-40B4-BE49-F238E27FC236}">
                    <a16:creationId xmlns:a16="http://schemas.microsoft.com/office/drawing/2014/main" id="{F9FDCE7A-38E9-95A5-CCF2-BCD848E1B45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27148" y="4447606"/>
                <a:ext cx="416160" cy="16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דיו 17">
                <a:extLst>
                  <a:ext uri="{FF2B5EF4-FFF2-40B4-BE49-F238E27FC236}">
                    <a16:creationId xmlns:a16="http://schemas.microsoft.com/office/drawing/2014/main" id="{B302FA67-E07C-2C60-FFCC-40049D661C3F}"/>
                  </a:ext>
                </a:extLst>
              </p14:cNvPr>
              <p14:cNvContentPartPr/>
              <p14:nvPr/>
            </p14:nvContentPartPr>
            <p14:xfrm>
              <a:off x="1962948" y="6148246"/>
              <a:ext cx="178200" cy="355320"/>
            </p14:xfrm>
          </p:contentPart>
        </mc:Choice>
        <mc:Fallback>
          <p:pic>
            <p:nvPicPr>
              <p:cNvPr id="18" name="דיו 17">
                <a:extLst>
                  <a:ext uri="{FF2B5EF4-FFF2-40B4-BE49-F238E27FC236}">
                    <a16:creationId xmlns:a16="http://schemas.microsoft.com/office/drawing/2014/main" id="{B302FA67-E07C-2C60-FFCC-40049D661C3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08948" y="6040246"/>
                <a:ext cx="285840" cy="57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DB2940EE-C652-A558-6745-40727393EE8A}"/>
              </a:ext>
            </a:extLst>
          </p:cNvPr>
          <p:cNvGrpSpPr/>
          <p:nvPr/>
        </p:nvGrpSpPr>
        <p:grpSpPr>
          <a:xfrm>
            <a:off x="337908" y="4122166"/>
            <a:ext cx="2079000" cy="2480760"/>
            <a:chOff x="337908" y="4122166"/>
            <a:chExt cx="2079000" cy="248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דיו 18">
                  <a:extLst>
                    <a:ext uri="{FF2B5EF4-FFF2-40B4-BE49-F238E27FC236}">
                      <a16:creationId xmlns:a16="http://schemas.microsoft.com/office/drawing/2014/main" id="{E8EB8B1A-B884-CB6F-5723-A1CA0891EB3C}"/>
                    </a:ext>
                  </a:extLst>
                </p14:cNvPr>
                <p14:cNvContentPartPr/>
                <p14:nvPr/>
              </p14:nvContentPartPr>
              <p14:xfrm>
                <a:off x="814908" y="5152846"/>
                <a:ext cx="1178640" cy="436320"/>
              </p14:xfrm>
            </p:contentPart>
          </mc:Choice>
          <mc:Fallback>
            <p:pic>
              <p:nvPicPr>
                <p:cNvPr id="19" name="דיו 18">
                  <a:extLst>
                    <a:ext uri="{FF2B5EF4-FFF2-40B4-BE49-F238E27FC236}">
                      <a16:creationId xmlns:a16="http://schemas.microsoft.com/office/drawing/2014/main" id="{E8EB8B1A-B884-CB6F-5723-A1CA0891EB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6268" y="5143846"/>
                  <a:ext cx="11962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דיו 19">
                  <a:extLst>
                    <a:ext uri="{FF2B5EF4-FFF2-40B4-BE49-F238E27FC236}">
                      <a16:creationId xmlns:a16="http://schemas.microsoft.com/office/drawing/2014/main" id="{09CA4223-4195-7C0A-C1DE-2FF7022DD32C}"/>
                    </a:ext>
                  </a:extLst>
                </p14:cNvPr>
                <p14:cNvContentPartPr/>
                <p14:nvPr/>
              </p14:nvContentPartPr>
              <p14:xfrm>
                <a:off x="830748" y="5518606"/>
                <a:ext cx="1149840" cy="327240"/>
              </p14:xfrm>
            </p:contentPart>
          </mc:Choice>
          <mc:Fallback>
            <p:pic>
              <p:nvPicPr>
                <p:cNvPr id="20" name="דיו 19">
                  <a:extLst>
                    <a:ext uri="{FF2B5EF4-FFF2-40B4-BE49-F238E27FC236}">
                      <a16:creationId xmlns:a16="http://schemas.microsoft.com/office/drawing/2014/main" id="{09CA4223-4195-7C0A-C1DE-2FF7022DD32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1748" y="5509966"/>
                  <a:ext cx="11674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דיו 20">
                  <a:extLst>
                    <a:ext uri="{FF2B5EF4-FFF2-40B4-BE49-F238E27FC236}">
                      <a16:creationId xmlns:a16="http://schemas.microsoft.com/office/drawing/2014/main" id="{7B8EB0C4-2032-35A5-47CD-070C66FBD5DF}"/>
                    </a:ext>
                  </a:extLst>
                </p14:cNvPr>
                <p14:cNvContentPartPr/>
                <p14:nvPr/>
              </p14:nvContentPartPr>
              <p14:xfrm>
                <a:off x="1824708" y="5765566"/>
                <a:ext cx="198000" cy="188640"/>
              </p14:xfrm>
            </p:contentPart>
          </mc:Choice>
          <mc:Fallback>
            <p:pic>
              <p:nvPicPr>
                <p:cNvPr id="21" name="דיו 20">
                  <a:extLst>
                    <a:ext uri="{FF2B5EF4-FFF2-40B4-BE49-F238E27FC236}">
                      <a16:creationId xmlns:a16="http://schemas.microsoft.com/office/drawing/2014/main" id="{7B8EB0C4-2032-35A5-47CD-070C66FBD5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16068" y="5756926"/>
                  <a:ext cx="215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דיו 21">
                  <a:extLst>
                    <a:ext uri="{FF2B5EF4-FFF2-40B4-BE49-F238E27FC236}">
                      <a16:creationId xmlns:a16="http://schemas.microsoft.com/office/drawing/2014/main" id="{0E1E3AAE-9E7D-9657-9D76-D6849B20B942}"/>
                    </a:ext>
                  </a:extLst>
                </p14:cNvPr>
                <p14:cNvContentPartPr/>
                <p14:nvPr/>
              </p14:nvContentPartPr>
              <p14:xfrm>
                <a:off x="721308" y="4657486"/>
                <a:ext cx="360" cy="360"/>
              </p14:xfrm>
            </p:contentPart>
          </mc:Choice>
          <mc:Fallback>
            <p:pic>
              <p:nvPicPr>
                <p:cNvPr id="22" name="דיו 21">
                  <a:extLst>
                    <a:ext uri="{FF2B5EF4-FFF2-40B4-BE49-F238E27FC236}">
                      <a16:creationId xmlns:a16="http://schemas.microsoft.com/office/drawing/2014/main" id="{0E1E3AAE-9E7D-9657-9D76-D6849B20B94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2668" y="46488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דיו 22">
                  <a:extLst>
                    <a:ext uri="{FF2B5EF4-FFF2-40B4-BE49-F238E27FC236}">
                      <a16:creationId xmlns:a16="http://schemas.microsoft.com/office/drawing/2014/main" id="{62E6F6D6-6742-6D7F-4957-0F59F71A9CB6}"/>
                    </a:ext>
                  </a:extLst>
                </p14:cNvPr>
                <p14:cNvContentPartPr/>
                <p14:nvPr/>
              </p14:nvContentPartPr>
              <p14:xfrm>
                <a:off x="682068" y="4609246"/>
                <a:ext cx="1027080" cy="239400"/>
              </p14:xfrm>
            </p:contentPart>
          </mc:Choice>
          <mc:Fallback>
            <p:pic>
              <p:nvPicPr>
                <p:cNvPr id="23" name="דיו 22">
                  <a:extLst>
                    <a:ext uri="{FF2B5EF4-FFF2-40B4-BE49-F238E27FC236}">
                      <a16:creationId xmlns:a16="http://schemas.microsoft.com/office/drawing/2014/main" id="{62E6F6D6-6742-6D7F-4957-0F59F71A9CB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3428" y="4600606"/>
                  <a:ext cx="10447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דיו 23">
                  <a:extLst>
                    <a:ext uri="{FF2B5EF4-FFF2-40B4-BE49-F238E27FC236}">
                      <a16:creationId xmlns:a16="http://schemas.microsoft.com/office/drawing/2014/main" id="{06F17518-B84A-3413-4484-72D8BCD9D57D}"/>
                    </a:ext>
                  </a:extLst>
                </p14:cNvPr>
                <p14:cNvContentPartPr/>
                <p14:nvPr/>
              </p14:nvContentPartPr>
              <p14:xfrm>
                <a:off x="1672788" y="4753966"/>
                <a:ext cx="182160" cy="219600"/>
              </p14:xfrm>
            </p:contentPart>
          </mc:Choice>
          <mc:Fallback>
            <p:pic>
              <p:nvPicPr>
                <p:cNvPr id="24" name="דיו 23">
                  <a:extLst>
                    <a:ext uri="{FF2B5EF4-FFF2-40B4-BE49-F238E27FC236}">
                      <a16:creationId xmlns:a16="http://schemas.microsoft.com/office/drawing/2014/main" id="{06F17518-B84A-3413-4484-72D8BCD9D5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64148" y="4744966"/>
                  <a:ext cx="199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דיו 24">
                  <a:extLst>
                    <a:ext uri="{FF2B5EF4-FFF2-40B4-BE49-F238E27FC236}">
                      <a16:creationId xmlns:a16="http://schemas.microsoft.com/office/drawing/2014/main" id="{A0977715-59B9-4B98-BA2F-019E84F25929}"/>
                    </a:ext>
                  </a:extLst>
                </p14:cNvPr>
                <p14:cNvContentPartPr/>
                <p14:nvPr/>
              </p14:nvContentPartPr>
              <p14:xfrm>
                <a:off x="1012548" y="4122166"/>
                <a:ext cx="843120" cy="399600"/>
              </p14:xfrm>
            </p:contentPart>
          </mc:Choice>
          <mc:Fallback>
            <p:pic>
              <p:nvPicPr>
                <p:cNvPr id="25" name="דיו 24">
                  <a:extLst>
                    <a:ext uri="{FF2B5EF4-FFF2-40B4-BE49-F238E27FC236}">
                      <a16:creationId xmlns:a16="http://schemas.microsoft.com/office/drawing/2014/main" id="{A0977715-59B9-4B98-BA2F-019E84F2592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3548" y="4113166"/>
                  <a:ext cx="8607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דיו 25">
                  <a:extLst>
                    <a:ext uri="{FF2B5EF4-FFF2-40B4-BE49-F238E27FC236}">
                      <a16:creationId xmlns:a16="http://schemas.microsoft.com/office/drawing/2014/main" id="{E6AB99F4-E52F-1B08-32B4-60AABF4D06C9}"/>
                    </a:ext>
                  </a:extLst>
                </p14:cNvPr>
                <p14:cNvContentPartPr/>
                <p14:nvPr/>
              </p14:nvContentPartPr>
              <p14:xfrm>
                <a:off x="1786188" y="4383166"/>
                <a:ext cx="138240" cy="186120"/>
              </p14:xfrm>
            </p:contentPart>
          </mc:Choice>
          <mc:Fallback>
            <p:pic>
              <p:nvPicPr>
                <p:cNvPr id="26" name="דיו 25">
                  <a:extLst>
                    <a:ext uri="{FF2B5EF4-FFF2-40B4-BE49-F238E27FC236}">
                      <a16:creationId xmlns:a16="http://schemas.microsoft.com/office/drawing/2014/main" id="{E6AB99F4-E52F-1B08-32B4-60AABF4D06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77188" y="4374166"/>
                  <a:ext cx="155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דיו 26">
                  <a:extLst>
                    <a:ext uri="{FF2B5EF4-FFF2-40B4-BE49-F238E27FC236}">
                      <a16:creationId xmlns:a16="http://schemas.microsoft.com/office/drawing/2014/main" id="{47EE074D-0671-D71D-F9B7-B119F65FCEA3}"/>
                    </a:ext>
                  </a:extLst>
                </p14:cNvPr>
                <p14:cNvContentPartPr/>
                <p14:nvPr/>
              </p14:nvContentPartPr>
              <p14:xfrm>
                <a:off x="2052228" y="4768006"/>
                <a:ext cx="364680" cy="1834920"/>
              </p14:xfrm>
            </p:contentPart>
          </mc:Choice>
          <mc:Fallback>
            <p:pic>
              <p:nvPicPr>
                <p:cNvPr id="27" name="דיו 26">
                  <a:extLst>
                    <a:ext uri="{FF2B5EF4-FFF2-40B4-BE49-F238E27FC236}">
                      <a16:creationId xmlns:a16="http://schemas.microsoft.com/office/drawing/2014/main" id="{47EE074D-0671-D71D-F9B7-B119F65FCEA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43228" y="4759366"/>
                  <a:ext cx="382320" cy="18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דיו 28">
                  <a:extLst>
                    <a:ext uri="{FF2B5EF4-FFF2-40B4-BE49-F238E27FC236}">
                      <a16:creationId xmlns:a16="http://schemas.microsoft.com/office/drawing/2014/main" id="{D2D7008E-AD1F-D6F6-DF48-5354EF1749B8}"/>
                    </a:ext>
                  </a:extLst>
                </p14:cNvPr>
                <p14:cNvContentPartPr/>
                <p14:nvPr/>
              </p14:nvContentPartPr>
              <p14:xfrm>
                <a:off x="337908" y="4504126"/>
                <a:ext cx="575640" cy="97560"/>
              </p14:xfrm>
            </p:contentPart>
          </mc:Choice>
          <mc:Fallback>
            <p:pic>
              <p:nvPicPr>
                <p:cNvPr id="29" name="דיו 28">
                  <a:extLst>
                    <a:ext uri="{FF2B5EF4-FFF2-40B4-BE49-F238E27FC236}">
                      <a16:creationId xmlns:a16="http://schemas.microsoft.com/office/drawing/2014/main" id="{D2D7008E-AD1F-D6F6-DF48-5354EF1749B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8908" y="4495126"/>
                  <a:ext cx="593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דיו 29">
                  <a:extLst>
                    <a:ext uri="{FF2B5EF4-FFF2-40B4-BE49-F238E27FC236}">
                      <a16:creationId xmlns:a16="http://schemas.microsoft.com/office/drawing/2014/main" id="{1B586C30-5025-7703-FAD1-C14F06A04246}"/>
                    </a:ext>
                  </a:extLst>
                </p14:cNvPr>
                <p14:cNvContentPartPr/>
                <p14:nvPr/>
              </p14:nvContentPartPr>
              <p14:xfrm>
                <a:off x="447348" y="4542646"/>
                <a:ext cx="70920" cy="20520"/>
              </p14:xfrm>
            </p:contentPart>
          </mc:Choice>
          <mc:Fallback>
            <p:pic>
              <p:nvPicPr>
                <p:cNvPr id="30" name="דיו 29">
                  <a:extLst>
                    <a:ext uri="{FF2B5EF4-FFF2-40B4-BE49-F238E27FC236}">
                      <a16:creationId xmlns:a16="http://schemas.microsoft.com/office/drawing/2014/main" id="{1B586C30-5025-7703-FAD1-C14F06A042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8348" y="4534006"/>
                  <a:ext cx="88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דיו 31">
                  <a:extLst>
                    <a:ext uri="{FF2B5EF4-FFF2-40B4-BE49-F238E27FC236}">
                      <a16:creationId xmlns:a16="http://schemas.microsoft.com/office/drawing/2014/main" id="{3C4D4761-DBD5-2C6E-A758-CB9E4FD57526}"/>
                    </a:ext>
                  </a:extLst>
                </p14:cNvPr>
                <p14:cNvContentPartPr/>
                <p14:nvPr/>
              </p14:nvContentPartPr>
              <p14:xfrm>
                <a:off x="338268" y="4516366"/>
                <a:ext cx="1624680" cy="504000"/>
              </p14:xfrm>
            </p:contentPart>
          </mc:Choice>
          <mc:Fallback>
            <p:pic>
              <p:nvPicPr>
                <p:cNvPr id="32" name="דיו 31">
                  <a:extLst>
                    <a:ext uri="{FF2B5EF4-FFF2-40B4-BE49-F238E27FC236}">
                      <a16:creationId xmlns:a16="http://schemas.microsoft.com/office/drawing/2014/main" id="{3C4D4761-DBD5-2C6E-A758-CB9E4FD5752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9268" y="4507366"/>
                  <a:ext cx="1642320" cy="521640"/>
                </a:xfrm>
                <a:prstGeom prst="rect">
                  <a:avLst/>
                </a:prstGeom>
              </p:spPr>
            </p:pic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83413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27"/>
    </mc:Choice>
    <mc:Fallback xmlns="">
      <p:transition spd="slow" advTm="112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מציין מיקום תוכן 4" descr="אישה מלובשת חליפה">
            <a:extLst>
              <a:ext uri="{FF2B5EF4-FFF2-40B4-BE49-F238E27FC236}">
                <a16:creationId xmlns:a16="http://schemas.microsoft.com/office/drawing/2014/main" id="{A9B15D10-F9E1-B880-7CF6-389C6F934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225" y="1084506"/>
            <a:ext cx="2673640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בועת מחשבה: ענן 5">
            <a:extLst>
              <a:ext uri="{FF2B5EF4-FFF2-40B4-BE49-F238E27FC236}">
                <a16:creationId xmlns:a16="http://schemas.microsoft.com/office/drawing/2014/main" id="{FCC1775B-5D15-7535-7BC8-236662EB5B66}"/>
              </a:ext>
            </a:extLst>
          </p:cNvPr>
          <p:cNvSpPr/>
          <p:nvPr/>
        </p:nvSpPr>
        <p:spPr>
          <a:xfrm>
            <a:off x="4223792" y="2381573"/>
            <a:ext cx="5927565" cy="3565107"/>
          </a:xfrm>
          <a:prstGeom prst="cloudCallout">
            <a:avLst>
              <a:gd name="adj1" fmla="val -78234"/>
              <a:gd name="adj2" fmla="val -5263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chemeClr val="accen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تنتقل نواتج الهضم عن طريق الدم الى الكبد أولا ويخزن قسم منها, ثم تنتقل باقي النواتج الى الدم لتستفيد منها جميع خلايا الجسم.</a:t>
            </a:r>
            <a:endParaRPr lang="he-IL" sz="2800" b="1" dirty="0">
              <a:solidFill>
                <a:schemeClr val="accent1"/>
              </a:solidFill>
              <a:latin typeface="Arabic Typesetting" panose="03020402040406030203" pitchFamily="66" charset="-78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464F636-47B5-EAF4-7FCF-5FDB08AAD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4582" y="1666875"/>
            <a:ext cx="2600325" cy="176212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1F4C5D2-FD27-C756-F6C0-84BE5D4D2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1236" y="4316709"/>
            <a:ext cx="2600325" cy="1762125"/>
          </a:xfrm>
          <a:prstGeom prst="rect">
            <a:avLst/>
          </a:prstGeom>
        </p:spPr>
      </p:pic>
      <p:grpSp>
        <p:nvGrpSpPr>
          <p:cNvPr id="49" name="קבוצה 48">
            <a:extLst>
              <a:ext uri="{FF2B5EF4-FFF2-40B4-BE49-F238E27FC236}">
                <a16:creationId xmlns:a16="http://schemas.microsoft.com/office/drawing/2014/main" id="{F6C1E8D7-ED7A-2DA7-F737-EEEEED5D55A7}"/>
              </a:ext>
            </a:extLst>
          </p:cNvPr>
          <p:cNvGrpSpPr/>
          <p:nvPr/>
        </p:nvGrpSpPr>
        <p:grpSpPr>
          <a:xfrm>
            <a:off x="7267548" y="684526"/>
            <a:ext cx="2892240" cy="2014200"/>
            <a:chOff x="7267548" y="684526"/>
            <a:chExt cx="2892240" cy="20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דיו 1">
                  <a:extLst>
                    <a:ext uri="{FF2B5EF4-FFF2-40B4-BE49-F238E27FC236}">
                      <a16:creationId xmlns:a16="http://schemas.microsoft.com/office/drawing/2014/main" id="{8FF6B3CB-5B1A-57A2-1024-192B2B2978C8}"/>
                    </a:ext>
                  </a:extLst>
                </p14:cNvPr>
                <p14:cNvContentPartPr/>
                <p14:nvPr/>
              </p14:nvContentPartPr>
              <p14:xfrm>
                <a:off x="8189148" y="956326"/>
                <a:ext cx="64080" cy="157680"/>
              </p14:xfrm>
            </p:contentPart>
          </mc:Choice>
          <mc:Fallback>
            <p:pic>
              <p:nvPicPr>
                <p:cNvPr id="2" name="דיו 1">
                  <a:extLst>
                    <a:ext uri="{FF2B5EF4-FFF2-40B4-BE49-F238E27FC236}">
                      <a16:creationId xmlns:a16="http://schemas.microsoft.com/office/drawing/2014/main" id="{8FF6B3CB-5B1A-57A2-1024-192B2B2978C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80508" y="947326"/>
                  <a:ext cx="81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דיו 2">
                  <a:extLst>
                    <a:ext uri="{FF2B5EF4-FFF2-40B4-BE49-F238E27FC236}">
                      <a16:creationId xmlns:a16="http://schemas.microsoft.com/office/drawing/2014/main" id="{D29F4BA8-DD99-323D-D679-592B7668B83A}"/>
                    </a:ext>
                  </a:extLst>
                </p14:cNvPr>
                <p14:cNvContentPartPr/>
                <p14:nvPr/>
              </p14:nvContentPartPr>
              <p14:xfrm>
                <a:off x="8134788" y="853366"/>
                <a:ext cx="148320" cy="357840"/>
              </p14:xfrm>
            </p:contentPart>
          </mc:Choice>
          <mc:Fallback>
            <p:pic>
              <p:nvPicPr>
                <p:cNvPr id="3" name="דיו 2">
                  <a:extLst>
                    <a:ext uri="{FF2B5EF4-FFF2-40B4-BE49-F238E27FC236}">
                      <a16:creationId xmlns:a16="http://schemas.microsoft.com/office/drawing/2014/main" id="{D29F4BA8-DD99-323D-D679-592B7668B83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25788" y="844366"/>
                  <a:ext cx="1659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" name="דיו 3">
                  <a:extLst>
                    <a:ext uri="{FF2B5EF4-FFF2-40B4-BE49-F238E27FC236}">
                      <a16:creationId xmlns:a16="http://schemas.microsoft.com/office/drawing/2014/main" id="{7B9A60A1-DD1E-CAE2-B893-59250DD87C9D}"/>
                    </a:ext>
                  </a:extLst>
                </p14:cNvPr>
                <p14:cNvContentPartPr/>
                <p14:nvPr/>
              </p14:nvContentPartPr>
              <p14:xfrm>
                <a:off x="7937508" y="828166"/>
                <a:ext cx="232200" cy="313920"/>
              </p14:xfrm>
            </p:contentPart>
          </mc:Choice>
          <mc:Fallback>
            <p:pic>
              <p:nvPicPr>
                <p:cNvPr id="4" name="דיו 3">
                  <a:extLst>
                    <a:ext uri="{FF2B5EF4-FFF2-40B4-BE49-F238E27FC236}">
                      <a16:creationId xmlns:a16="http://schemas.microsoft.com/office/drawing/2014/main" id="{7B9A60A1-DD1E-CAE2-B893-59250DD87C9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28508" y="819526"/>
                  <a:ext cx="2498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דיו 8">
                  <a:extLst>
                    <a:ext uri="{FF2B5EF4-FFF2-40B4-BE49-F238E27FC236}">
                      <a16:creationId xmlns:a16="http://schemas.microsoft.com/office/drawing/2014/main" id="{3178C197-FBAE-366F-31AA-26590441A2AB}"/>
                    </a:ext>
                  </a:extLst>
                </p14:cNvPr>
                <p14:cNvContentPartPr/>
                <p14:nvPr/>
              </p14:nvContentPartPr>
              <p14:xfrm>
                <a:off x="7558428" y="684526"/>
                <a:ext cx="291600" cy="390960"/>
              </p14:xfrm>
            </p:contentPart>
          </mc:Choice>
          <mc:Fallback>
            <p:pic>
              <p:nvPicPr>
                <p:cNvPr id="9" name="דיו 8">
                  <a:extLst>
                    <a:ext uri="{FF2B5EF4-FFF2-40B4-BE49-F238E27FC236}">
                      <a16:creationId xmlns:a16="http://schemas.microsoft.com/office/drawing/2014/main" id="{3178C197-FBAE-366F-31AA-26590441A2A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49788" y="675526"/>
                  <a:ext cx="3092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דיו 12">
                  <a:extLst>
                    <a:ext uri="{FF2B5EF4-FFF2-40B4-BE49-F238E27FC236}">
                      <a16:creationId xmlns:a16="http://schemas.microsoft.com/office/drawing/2014/main" id="{CFB8EA41-992F-0981-D5A3-C1E347788D8B}"/>
                    </a:ext>
                  </a:extLst>
                </p14:cNvPr>
                <p14:cNvContentPartPr/>
                <p14:nvPr/>
              </p14:nvContentPartPr>
              <p14:xfrm>
                <a:off x="7425588" y="764446"/>
                <a:ext cx="93600" cy="97560"/>
              </p14:xfrm>
            </p:contentPart>
          </mc:Choice>
          <mc:Fallback>
            <p:pic>
              <p:nvPicPr>
                <p:cNvPr id="13" name="דיו 12">
                  <a:extLst>
                    <a:ext uri="{FF2B5EF4-FFF2-40B4-BE49-F238E27FC236}">
                      <a16:creationId xmlns:a16="http://schemas.microsoft.com/office/drawing/2014/main" id="{CFB8EA41-992F-0981-D5A3-C1E347788D8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16948" y="755806"/>
                  <a:ext cx="111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דיו 16">
                  <a:extLst>
                    <a:ext uri="{FF2B5EF4-FFF2-40B4-BE49-F238E27FC236}">
                      <a16:creationId xmlns:a16="http://schemas.microsoft.com/office/drawing/2014/main" id="{EFCE2D60-00CC-5C17-C65C-F5C7EF92F869}"/>
                    </a:ext>
                  </a:extLst>
                </p14:cNvPr>
                <p14:cNvContentPartPr/>
                <p14:nvPr/>
              </p14:nvContentPartPr>
              <p14:xfrm>
                <a:off x="8346108" y="1127686"/>
                <a:ext cx="537480" cy="278280"/>
              </p14:xfrm>
            </p:contentPart>
          </mc:Choice>
          <mc:Fallback>
            <p:pic>
              <p:nvPicPr>
                <p:cNvPr id="17" name="דיו 16">
                  <a:extLst>
                    <a:ext uri="{FF2B5EF4-FFF2-40B4-BE49-F238E27FC236}">
                      <a16:creationId xmlns:a16="http://schemas.microsoft.com/office/drawing/2014/main" id="{EFCE2D60-00CC-5C17-C65C-F5C7EF92F86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37468" y="1118686"/>
                  <a:ext cx="5551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דיו 18">
                  <a:extLst>
                    <a:ext uri="{FF2B5EF4-FFF2-40B4-BE49-F238E27FC236}">
                      <a16:creationId xmlns:a16="http://schemas.microsoft.com/office/drawing/2014/main" id="{7A56BAD9-7921-BCBA-90AA-FB4896D74400}"/>
                    </a:ext>
                  </a:extLst>
                </p14:cNvPr>
                <p14:cNvContentPartPr/>
                <p14:nvPr/>
              </p14:nvContentPartPr>
              <p14:xfrm>
                <a:off x="8760108" y="1313446"/>
                <a:ext cx="128520" cy="199440"/>
              </p14:xfrm>
            </p:contentPart>
          </mc:Choice>
          <mc:Fallback>
            <p:pic>
              <p:nvPicPr>
                <p:cNvPr id="19" name="דיו 18">
                  <a:extLst>
                    <a:ext uri="{FF2B5EF4-FFF2-40B4-BE49-F238E27FC236}">
                      <a16:creationId xmlns:a16="http://schemas.microsoft.com/office/drawing/2014/main" id="{7A56BAD9-7921-BCBA-90AA-FB4896D7440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51468" y="1304806"/>
                  <a:ext cx="146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דיו 20">
                  <a:extLst>
                    <a:ext uri="{FF2B5EF4-FFF2-40B4-BE49-F238E27FC236}">
                      <a16:creationId xmlns:a16="http://schemas.microsoft.com/office/drawing/2014/main" id="{F65E608A-5D67-546B-505A-308B73272955}"/>
                    </a:ext>
                  </a:extLst>
                </p14:cNvPr>
                <p14:cNvContentPartPr/>
                <p14:nvPr/>
              </p14:nvContentPartPr>
              <p14:xfrm>
                <a:off x="8928228" y="1044166"/>
                <a:ext cx="73800" cy="222120"/>
              </p14:xfrm>
            </p:contentPart>
          </mc:Choice>
          <mc:Fallback>
            <p:pic>
              <p:nvPicPr>
                <p:cNvPr id="21" name="דיו 20">
                  <a:extLst>
                    <a:ext uri="{FF2B5EF4-FFF2-40B4-BE49-F238E27FC236}">
                      <a16:creationId xmlns:a16="http://schemas.microsoft.com/office/drawing/2014/main" id="{F65E608A-5D67-546B-505A-308B7327295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19228" y="1035166"/>
                  <a:ext cx="914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דיו 22">
                  <a:extLst>
                    <a:ext uri="{FF2B5EF4-FFF2-40B4-BE49-F238E27FC236}">
                      <a16:creationId xmlns:a16="http://schemas.microsoft.com/office/drawing/2014/main" id="{CA60F565-4377-DE7F-4588-82B795150DF9}"/>
                    </a:ext>
                  </a:extLst>
                </p14:cNvPr>
                <p14:cNvContentPartPr/>
                <p14:nvPr/>
              </p14:nvContentPartPr>
              <p14:xfrm>
                <a:off x="8783508" y="1011406"/>
                <a:ext cx="159840" cy="167040"/>
              </p14:xfrm>
            </p:contentPart>
          </mc:Choice>
          <mc:Fallback>
            <p:pic>
              <p:nvPicPr>
                <p:cNvPr id="23" name="דיו 22">
                  <a:extLst>
                    <a:ext uri="{FF2B5EF4-FFF2-40B4-BE49-F238E27FC236}">
                      <a16:creationId xmlns:a16="http://schemas.microsoft.com/office/drawing/2014/main" id="{CA60F565-4377-DE7F-4588-82B795150DF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74508" y="1002766"/>
                  <a:ext cx="177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דיו 23">
                  <a:extLst>
                    <a:ext uri="{FF2B5EF4-FFF2-40B4-BE49-F238E27FC236}">
                      <a16:creationId xmlns:a16="http://schemas.microsoft.com/office/drawing/2014/main" id="{9DE1B074-18CD-6A4C-DC36-1479C3E9D1F5}"/>
                    </a:ext>
                  </a:extLst>
                </p14:cNvPr>
                <p14:cNvContentPartPr/>
                <p14:nvPr/>
              </p14:nvContentPartPr>
              <p14:xfrm>
                <a:off x="8562108" y="925006"/>
                <a:ext cx="208440" cy="189000"/>
              </p14:xfrm>
            </p:contentPart>
          </mc:Choice>
          <mc:Fallback>
            <p:pic>
              <p:nvPicPr>
                <p:cNvPr id="24" name="דיו 23">
                  <a:extLst>
                    <a:ext uri="{FF2B5EF4-FFF2-40B4-BE49-F238E27FC236}">
                      <a16:creationId xmlns:a16="http://schemas.microsoft.com/office/drawing/2014/main" id="{9DE1B074-18CD-6A4C-DC36-1479C3E9D1F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53108" y="916006"/>
                  <a:ext cx="226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דיו 24">
                  <a:extLst>
                    <a:ext uri="{FF2B5EF4-FFF2-40B4-BE49-F238E27FC236}">
                      <a16:creationId xmlns:a16="http://schemas.microsoft.com/office/drawing/2014/main" id="{48E0A8E2-53DE-87ED-DB12-397BA1A64DA7}"/>
                    </a:ext>
                  </a:extLst>
                </p14:cNvPr>
                <p14:cNvContentPartPr/>
                <p14:nvPr/>
              </p14:nvContentPartPr>
              <p14:xfrm>
                <a:off x="8986548" y="1587046"/>
                <a:ext cx="447480" cy="324360"/>
              </p14:xfrm>
            </p:contentPart>
          </mc:Choice>
          <mc:Fallback>
            <p:pic>
              <p:nvPicPr>
                <p:cNvPr id="25" name="דיו 24">
                  <a:extLst>
                    <a:ext uri="{FF2B5EF4-FFF2-40B4-BE49-F238E27FC236}">
                      <a16:creationId xmlns:a16="http://schemas.microsoft.com/office/drawing/2014/main" id="{48E0A8E2-53DE-87ED-DB12-397BA1A64DA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77908" y="1578406"/>
                  <a:ext cx="4651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דיו 25">
                  <a:extLst>
                    <a:ext uri="{FF2B5EF4-FFF2-40B4-BE49-F238E27FC236}">
                      <a16:creationId xmlns:a16="http://schemas.microsoft.com/office/drawing/2014/main" id="{E9A8D26B-5B5B-10E5-57A6-181E2F095368}"/>
                    </a:ext>
                  </a:extLst>
                </p14:cNvPr>
                <p14:cNvContentPartPr/>
                <p14:nvPr/>
              </p14:nvContentPartPr>
              <p14:xfrm>
                <a:off x="9027588" y="1575526"/>
                <a:ext cx="500760" cy="408600"/>
              </p14:xfrm>
            </p:contentPart>
          </mc:Choice>
          <mc:Fallback>
            <p:pic>
              <p:nvPicPr>
                <p:cNvPr id="26" name="דיו 25">
                  <a:extLst>
                    <a:ext uri="{FF2B5EF4-FFF2-40B4-BE49-F238E27FC236}">
                      <a16:creationId xmlns:a16="http://schemas.microsoft.com/office/drawing/2014/main" id="{E9A8D26B-5B5B-10E5-57A6-181E2F09536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18588" y="1566886"/>
                  <a:ext cx="5184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דיו 27">
                  <a:extLst>
                    <a:ext uri="{FF2B5EF4-FFF2-40B4-BE49-F238E27FC236}">
                      <a16:creationId xmlns:a16="http://schemas.microsoft.com/office/drawing/2014/main" id="{C8DFD585-CF14-8F2F-5666-1F45EC7E7FE4}"/>
                    </a:ext>
                  </a:extLst>
                </p14:cNvPr>
                <p14:cNvContentPartPr/>
                <p14:nvPr/>
              </p14:nvContentPartPr>
              <p14:xfrm>
                <a:off x="9720588" y="1903846"/>
                <a:ext cx="204120" cy="177120"/>
              </p14:xfrm>
            </p:contentPart>
          </mc:Choice>
          <mc:Fallback>
            <p:pic>
              <p:nvPicPr>
                <p:cNvPr id="28" name="דיו 27">
                  <a:extLst>
                    <a:ext uri="{FF2B5EF4-FFF2-40B4-BE49-F238E27FC236}">
                      <a16:creationId xmlns:a16="http://schemas.microsoft.com/office/drawing/2014/main" id="{C8DFD585-CF14-8F2F-5666-1F45EC7E7FE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11588" y="1894846"/>
                  <a:ext cx="221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9" name="דיו 28">
                  <a:extLst>
                    <a:ext uri="{FF2B5EF4-FFF2-40B4-BE49-F238E27FC236}">
                      <a16:creationId xmlns:a16="http://schemas.microsoft.com/office/drawing/2014/main" id="{AF7F4C3A-C759-3A02-1843-225B5D2B1B1F}"/>
                    </a:ext>
                  </a:extLst>
                </p14:cNvPr>
                <p14:cNvContentPartPr/>
                <p14:nvPr/>
              </p14:nvContentPartPr>
              <p14:xfrm>
                <a:off x="9617988" y="2057926"/>
                <a:ext cx="167760" cy="175680"/>
              </p14:xfrm>
            </p:contentPart>
          </mc:Choice>
          <mc:Fallback>
            <p:pic>
              <p:nvPicPr>
                <p:cNvPr id="29" name="דיו 28">
                  <a:extLst>
                    <a:ext uri="{FF2B5EF4-FFF2-40B4-BE49-F238E27FC236}">
                      <a16:creationId xmlns:a16="http://schemas.microsoft.com/office/drawing/2014/main" id="{AF7F4C3A-C759-3A02-1843-225B5D2B1B1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09348" y="2049286"/>
                  <a:ext cx="185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דיו 29">
                  <a:extLst>
                    <a:ext uri="{FF2B5EF4-FFF2-40B4-BE49-F238E27FC236}">
                      <a16:creationId xmlns:a16="http://schemas.microsoft.com/office/drawing/2014/main" id="{344BA25D-9465-F3C4-5231-4AD3091EC791}"/>
                    </a:ext>
                  </a:extLst>
                </p14:cNvPr>
                <p14:cNvContentPartPr/>
                <p14:nvPr/>
              </p14:nvContentPartPr>
              <p14:xfrm>
                <a:off x="9573708" y="2221006"/>
                <a:ext cx="152280" cy="151200"/>
              </p14:xfrm>
            </p:contentPart>
          </mc:Choice>
          <mc:Fallback>
            <p:pic>
              <p:nvPicPr>
                <p:cNvPr id="30" name="דיו 29">
                  <a:extLst>
                    <a:ext uri="{FF2B5EF4-FFF2-40B4-BE49-F238E27FC236}">
                      <a16:creationId xmlns:a16="http://schemas.microsoft.com/office/drawing/2014/main" id="{344BA25D-9465-F3C4-5231-4AD3091EC79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65068" y="2212006"/>
                  <a:ext cx="169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דיו 30">
                  <a:extLst>
                    <a:ext uri="{FF2B5EF4-FFF2-40B4-BE49-F238E27FC236}">
                      <a16:creationId xmlns:a16="http://schemas.microsoft.com/office/drawing/2014/main" id="{BA3CAC71-D808-D7E1-1263-E3BD0F92A9EE}"/>
                    </a:ext>
                  </a:extLst>
                </p14:cNvPr>
                <p14:cNvContentPartPr/>
                <p14:nvPr/>
              </p14:nvContentPartPr>
              <p14:xfrm>
                <a:off x="9736068" y="2263486"/>
                <a:ext cx="148320" cy="175320"/>
              </p14:xfrm>
            </p:contentPart>
          </mc:Choice>
          <mc:Fallback>
            <p:pic>
              <p:nvPicPr>
                <p:cNvPr id="31" name="דיו 30">
                  <a:extLst>
                    <a:ext uri="{FF2B5EF4-FFF2-40B4-BE49-F238E27FC236}">
                      <a16:creationId xmlns:a16="http://schemas.microsoft.com/office/drawing/2014/main" id="{BA3CAC71-D808-D7E1-1263-E3BD0F92A9E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27428" y="2254486"/>
                  <a:ext cx="165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דיו 31">
                  <a:extLst>
                    <a:ext uri="{FF2B5EF4-FFF2-40B4-BE49-F238E27FC236}">
                      <a16:creationId xmlns:a16="http://schemas.microsoft.com/office/drawing/2014/main" id="{143350F7-2654-B811-7D1A-F7BA7C21508B}"/>
                    </a:ext>
                  </a:extLst>
                </p14:cNvPr>
                <p14:cNvContentPartPr/>
                <p14:nvPr/>
              </p14:nvContentPartPr>
              <p14:xfrm>
                <a:off x="9823908" y="2202286"/>
                <a:ext cx="143280" cy="136800"/>
              </p14:xfrm>
            </p:contentPart>
          </mc:Choice>
          <mc:Fallback>
            <p:pic>
              <p:nvPicPr>
                <p:cNvPr id="32" name="דיו 31">
                  <a:extLst>
                    <a:ext uri="{FF2B5EF4-FFF2-40B4-BE49-F238E27FC236}">
                      <a16:creationId xmlns:a16="http://schemas.microsoft.com/office/drawing/2014/main" id="{143350F7-2654-B811-7D1A-F7BA7C21508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14908" y="2193646"/>
                  <a:ext cx="160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דיו 32">
                  <a:extLst>
                    <a:ext uri="{FF2B5EF4-FFF2-40B4-BE49-F238E27FC236}">
                      <a16:creationId xmlns:a16="http://schemas.microsoft.com/office/drawing/2014/main" id="{0F78BA59-1E4E-0086-DF84-AAAF16E1E703}"/>
                    </a:ext>
                  </a:extLst>
                </p14:cNvPr>
                <p14:cNvContentPartPr/>
                <p14:nvPr/>
              </p14:nvContentPartPr>
              <p14:xfrm>
                <a:off x="9853788" y="2041726"/>
                <a:ext cx="123480" cy="150120"/>
              </p14:xfrm>
            </p:contentPart>
          </mc:Choice>
          <mc:Fallback>
            <p:pic>
              <p:nvPicPr>
                <p:cNvPr id="33" name="דיו 32">
                  <a:extLst>
                    <a:ext uri="{FF2B5EF4-FFF2-40B4-BE49-F238E27FC236}">
                      <a16:creationId xmlns:a16="http://schemas.microsoft.com/office/drawing/2014/main" id="{0F78BA59-1E4E-0086-DF84-AAAF16E1E70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44788" y="2032726"/>
                  <a:ext cx="141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דיו 33">
                  <a:extLst>
                    <a:ext uri="{FF2B5EF4-FFF2-40B4-BE49-F238E27FC236}">
                      <a16:creationId xmlns:a16="http://schemas.microsoft.com/office/drawing/2014/main" id="{2A3125FE-6396-4AAE-52B9-40BEDAEB188C}"/>
                    </a:ext>
                  </a:extLst>
                </p14:cNvPr>
                <p14:cNvContentPartPr/>
                <p14:nvPr/>
              </p14:nvContentPartPr>
              <p14:xfrm>
                <a:off x="9947028" y="1967206"/>
                <a:ext cx="114480" cy="102600"/>
              </p14:xfrm>
            </p:contentPart>
          </mc:Choice>
          <mc:Fallback>
            <p:pic>
              <p:nvPicPr>
                <p:cNvPr id="34" name="דיו 33">
                  <a:extLst>
                    <a:ext uri="{FF2B5EF4-FFF2-40B4-BE49-F238E27FC236}">
                      <a16:creationId xmlns:a16="http://schemas.microsoft.com/office/drawing/2014/main" id="{2A3125FE-6396-4AAE-52B9-40BEDAEB188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38028" y="1958206"/>
                  <a:ext cx="132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דיו 34">
                  <a:extLst>
                    <a:ext uri="{FF2B5EF4-FFF2-40B4-BE49-F238E27FC236}">
                      <a16:creationId xmlns:a16="http://schemas.microsoft.com/office/drawing/2014/main" id="{FA3F750D-B494-DDD3-BDB0-4C498F7E07DB}"/>
                    </a:ext>
                  </a:extLst>
                </p14:cNvPr>
                <p14:cNvContentPartPr/>
                <p14:nvPr/>
              </p14:nvContentPartPr>
              <p14:xfrm>
                <a:off x="10011468" y="2053246"/>
                <a:ext cx="128520" cy="163440"/>
              </p14:xfrm>
            </p:contentPart>
          </mc:Choice>
          <mc:Fallback>
            <p:pic>
              <p:nvPicPr>
                <p:cNvPr id="35" name="דיו 34">
                  <a:extLst>
                    <a:ext uri="{FF2B5EF4-FFF2-40B4-BE49-F238E27FC236}">
                      <a16:creationId xmlns:a16="http://schemas.microsoft.com/office/drawing/2014/main" id="{FA3F750D-B494-DDD3-BDB0-4C498F7E07D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02828" y="2044606"/>
                  <a:ext cx="146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דיו 35">
                  <a:extLst>
                    <a:ext uri="{FF2B5EF4-FFF2-40B4-BE49-F238E27FC236}">
                      <a16:creationId xmlns:a16="http://schemas.microsoft.com/office/drawing/2014/main" id="{C30C56CA-B505-1E10-2CB3-77DA80406461}"/>
                    </a:ext>
                  </a:extLst>
                </p14:cNvPr>
                <p14:cNvContentPartPr/>
                <p14:nvPr/>
              </p14:nvContentPartPr>
              <p14:xfrm>
                <a:off x="9981588" y="2205526"/>
                <a:ext cx="178200" cy="172080"/>
              </p14:xfrm>
            </p:contentPart>
          </mc:Choice>
          <mc:Fallback>
            <p:pic>
              <p:nvPicPr>
                <p:cNvPr id="36" name="דיו 35">
                  <a:extLst>
                    <a:ext uri="{FF2B5EF4-FFF2-40B4-BE49-F238E27FC236}">
                      <a16:creationId xmlns:a16="http://schemas.microsoft.com/office/drawing/2014/main" id="{C30C56CA-B505-1E10-2CB3-77DA8040646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72948" y="2196886"/>
                  <a:ext cx="195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דיו 36">
                  <a:extLst>
                    <a:ext uri="{FF2B5EF4-FFF2-40B4-BE49-F238E27FC236}">
                      <a16:creationId xmlns:a16="http://schemas.microsoft.com/office/drawing/2014/main" id="{C13EC0CA-88C4-2EB5-2D0E-6A64816DAABF}"/>
                    </a:ext>
                  </a:extLst>
                </p14:cNvPr>
                <p14:cNvContentPartPr/>
                <p14:nvPr/>
              </p14:nvContentPartPr>
              <p14:xfrm>
                <a:off x="9956028" y="2349166"/>
                <a:ext cx="144360" cy="189720"/>
              </p14:xfrm>
            </p:contentPart>
          </mc:Choice>
          <mc:Fallback>
            <p:pic>
              <p:nvPicPr>
                <p:cNvPr id="37" name="דיו 36">
                  <a:extLst>
                    <a:ext uri="{FF2B5EF4-FFF2-40B4-BE49-F238E27FC236}">
                      <a16:creationId xmlns:a16="http://schemas.microsoft.com/office/drawing/2014/main" id="{C13EC0CA-88C4-2EB5-2D0E-6A64816DAAB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47028" y="2340166"/>
                  <a:ext cx="162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דיו 37">
                  <a:extLst>
                    <a:ext uri="{FF2B5EF4-FFF2-40B4-BE49-F238E27FC236}">
                      <a16:creationId xmlns:a16="http://schemas.microsoft.com/office/drawing/2014/main" id="{354B7DCB-BBE6-64F7-99F5-0E05221418AE}"/>
                    </a:ext>
                  </a:extLst>
                </p14:cNvPr>
                <p14:cNvContentPartPr/>
                <p14:nvPr/>
              </p14:nvContentPartPr>
              <p14:xfrm>
                <a:off x="9898428" y="2457526"/>
                <a:ext cx="138240" cy="163440"/>
              </p14:xfrm>
            </p:contentPart>
          </mc:Choice>
          <mc:Fallback>
            <p:pic>
              <p:nvPicPr>
                <p:cNvPr id="38" name="דיו 37">
                  <a:extLst>
                    <a:ext uri="{FF2B5EF4-FFF2-40B4-BE49-F238E27FC236}">
                      <a16:creationId xmlns:a16="http://schemas.microsoft.com/office/drawing/2014/main" id="{354B7DCB-BBE6-64F7-99F5-0E05221418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89428" y="2448886"/>
                  <a:ext cx="155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דיו 38">
                  <a:extLst>
                    <a:ext uri="{FF2B5EF4-FFF2-40B4-BE49-F238E27FC236}">
                      <a16:creationId xmlns:a16="http://schemas.microsoft.com/office/drawing/2014/main" id="{BFCF44BB-EFCE-2B88-9A46-AC2F8100F362}"/>
                    </a:ext>
                  </a:extLst>
                </p14:cNvPr>
                <p14:cNvContentPartPr/>
                <p14:nvPr/>
              </p14:nvContentPartPr>
              <p14:xfrm>
                <a:off x="9622308" y="2504326"/>
                <a:ext cx="301320" cy="194400"/>
              </p14:xfrm>
            </p:contentPart>
          </mc:Choice>
          <mc:Fallback>
            <p:pic>
              <p:nvPicPr>
                <p:cNvPr id="39" name="דיו 38">
                  <a:extLst>
                    <a:ext uri="{FF2B5EF4-FFF2-40B4-BE49-F238E27FC236}">
                      <a16:creationId xmlns:a16="http://schemas.microsoft.com/office/drawing/2014/main" id="{BFCF44BB-EFCE-2B88-9A46-AC2F8100F36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613308" y="2495686"/>
                  <a:ext cx="318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דיו 39">
                  <a:extLst>
                    <a:ext uri="{FF2B5EF4-FFF2-40B4-BE49-F238E27FC236}">
                      <a16:creationId xmlns:a16="http://schemas.microsoft.com/office/drawing/2014/main" id="{626A7804-9154-633F-B816-9A01176379DE}"/>
                    </a:ext>
                  </a:extLst>
                </p14:cNvPr>
                <p14:cNvContentPartPr/>
                <p14:nvPr/>
              </p14:nvContentPartPr>
              <p14:xfrm>
                <a:off x="9430428" y="2431606"/>
                <a:ext cx="200160" cy="119880"/>
              </p14:xfrm>
            </p:contentPart>
          </mc:Choice>
          <mc:Fallback>
            <p:pic>
              <p:nvPicPr>
                <p:cNvPr id="40" name="דיו 39">
                  <a:extLst>
                    <a:ext uri="{FF2B5EF4-FFF2-40B4-BE49-F238E27FC236}">
                      <a16:creationId xmlns:a16="http://schemas.microsoft.com/office/drawing/2014/main" id="{626A7804-9154-633F-B816-9A01176379D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21788" y="2422966"/>
                  <a:ext cx="217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דיו 40">
                  <a:extLst>
                    <a:ext uri="{FF2B5EF4-FFF2-40B4-BE49-F238E27FC236}">
                      <a16:creationId xmlns:a16="http://schemas.microsoft.com/office/drawing/2014/main" id="{D71358AE-70EB-3832-8FC5-D13BFE81A54F}"/>
                    </a:ext>
                  </a:extLst>
                </p14:cNvPr>
                <p14:cNvContentPartPr/>
                <p14:nvPr/>
              </p14:nvContentPartPr>
              <p14:xfrm>
                <a:off x="9371028" y="2460046"/>
                <a:ext cx="35280" cy="80640"/>
              </p14:xfrm>
            </p:contentPart>
          </mc:Choice>
          <mc:Fallback>
            <p:pic>
              <p:nvPicPr>
                <p:cNvPr id="41" name="דיו 40">
                  <a:extLst>
                    <a:ext uri="{FF2B5EF4-FFF2-40B4-BE49-F238E27FC236}">
                      <a16:creationId xmlns:a16="http://schemas.microsoft.com/office/drawing/2014/main" id="{D71358AE-70EB-3832-8FC5-D13BFE81A54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362028" y="2451406"/>
                  <a:ext cx="52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דיו 42">
                  <a:extLst>
                    <a:ext uri="{FF2B5EF4-FFF2-40B4-BE49-F238E27FC236}">
                      <a16:creationId xmlns:a16="http://schemas.microsoft.com/office/drawing/2014/main" id="{C0F69EBD-CCFC-08A1-9DEA-A29ED6F27376}"/>
                    </a:ext>
                  </a:extLst>
                </p14:cNvPr>
                <p14:cNvContentPartPr/>
                <p14:nvPr/>
              </p14:nvContentPartPr>
              <p14:xfrm>
                <a:off x="7267548" y="1864246"/>
                <a:ext cx="2010240" cy="527400"/>
              </p14:xfrm>
            </p:contentPart>
          </mc:Choice>
          <mc:Fallback>
            <p:pic>
              <p:nvPicPr>
                <p:cNvPr id="43" name="דיו 42">
                  <a:extLst>
                    <a:ext uri="{FF2B5EF4-FFF2-40B4-BE49-F238E27FC236}">
                      <a16:creationId xmlns:a16="http://schemas.microsoft.com/office/drawing/2014/main" id="{C0F69EBD-CCFC-08A1-9DEA-A29ED6F2737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58908" y="1855246"/>
                  <a:ext cx="2027880" cy="54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קבוצה 47">
            <a:extLst>
              <a:ext uri="{FF2B5EF4-FFF2-40B4-BE49-F238E27FC236}">
                <a16:creationId xmlns:a16="http://schemas.microsoft.com/office/drawing/2014/main" id="{BFDEBFE4-F3F6-9630-E625-938FA5277B19}"/>
              </a:ext>
            </a:extLst>
          </p:cNvPr>
          <p:cNvGrpSpPr/>
          <p:nvPr/>
        </p:nvGrpSpPr>
        <p:grpSpPr>
          <a:xfrm>
            <a:off x="5972268" y="1527646"/>
            <a:ext cx="931320" cy="378720"/>
            <a:chOff x="5972268" y="1527646"/>
            <a:chExt cx="931320" cy="37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דיו 43">
                  <a:extLst>
                    <a:ext uri="{FF2B5EF4-FFF2-40B4-BE49-F238E27FC236}">
                      <a16:creationId xmlns:a16="http://schemas.microsoft.com/office/drawing/2014/main" id="{B692ECD3-0309-07CA-11D2-56E60CE45259}"/>
                    </a:ext>
                  </a:extLst>
                </p14:cNvPr>
                <p14:cNvContentPartPr/>
                <p14:nvPr/>
              </p14:nvContentPartPr>
              <p14:xfrm>
                <a:off x="6869388" y="1665166"/>
                <a:ext cx="34200" cy="241200"/>
              </p14:xfrm>
            </p:contentPart>
          </mc:Choice>
          <mc:Fallback>
            <p:pic>
              <p:nvPicPr>
                <p:cNvPr id="44" name="דיו 43">
                  <a:extLst>
                    <a:ext uri="{FF2B5EF4-FFF2-40B4-BE49-F238E27FC236}">
                      <a16:creationId xmlns:a16="http://schemas.microsoft.com/office/drawing/2014/main" id="{B692ECD3-0309-07CA-11D2-56E60CE4525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60748" y="1656166"/>
                  <a:ext cx="51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דיו 44">
                  <a:extLst>
                    <a:ext uri="{FF2B5EF4-FFF2-40B4-BE49-F238E27FC236}">
                      <a16:creationId xmlns:a16="http://schemas.microsoft.com/office/drawing/2014/main" id="{9F7122E2-7B1C-FC92-7BB2-054A63CF7FC2}"/>
                    </a:ext>
                  </a:extLst>
                </p14:cNvPr>
                <p14:cNvContentPartPr/>
                <p14:nvPr/>
              </p14:nvContentPartPr>
              <p14:xfrm>
                <a:off x="5972268" y="1527646"/>
                <a:ext cx="862920" cy="345240"/>
              </p14:xfrm>
            </p:contentPart>
          </mc:Choice>
          <mc:Fallback>
            <p:pic>
              <p:nvPicPr>
                <p:cNvPr id="45" name="דיו 44">
                  <a:extLst>
                    <a:ext uri="{FF2B5EF4-FFF2-40B4-BE49-F238E27FC236}">
                      <a16:creationId xmlns:a16="http://schemas.microsoft.com/office/drawing/2014/main" id="{9F7122E2-7B1C-FC92-7BB2-054A63CF7FC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63268" y="1519006"/>
                  <a:ext cx="8805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דיו 45">
                  <a:extLst>
                    <a:ext uri="{FF2B5EF4-FFF2-40B4-BE49-F238E27FC236}">
                      <a16:creationId xmlns:a16="http://schemas.microsoft.com/office/drawing/2014/main" id="{172AD2A6-544C-DBCE-B1C2-6D7F89F9FCD7}"/>
                    </a:ext>
                  </a:extLst>
                </p14:cNvPr>
                <p14:cNvContentPartPr/>
                <p14:nvPr/>
              </p14:nvContentPartPr>
              <p14:xfrm>
                <a:off x="6627108" y="1603966"/>
                <a:ext cx="128520" cy="23040"/>
              </p14:xfrm>
            </p:contentPart>
          </mc:Choice>
          <mc:Fallback>
            <p:pic>
              <p:nvPicPr>
                <p:cNvPr id="46" name="דיו 45">
                  <a:extLst>
                    <a:ext uri="{FF2B5EF4-FFF2-40B4-BE49-F238E27FC236}">
                      <a16:creationId xmlns:a16="http://schemas.microsoft.com/office/drawing/2014/main" id="{172AD2A6-544C-DBCE-B1C2-6D7F89F9FCD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18468" y="1594966"/>
                  <a:ext cx="146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דיו 46">
                  <a:extLst>
                    <a:ext uri="{FF2B5EF4-FFF2-40B4-BE49-F238E27FC236}">
                      <a16:creationId xmlns:a16="http://schemas.microsoft.com/office/drawing/2014/main" id="{8E692A02-183F-A5DE-9B46-88C3127D7644}"/>
                    </a:ext>
                  </a:extLst>
                </p14:cNvPr>
                <p14:cNvContentPartPr/>
                <p14:nvPr/>
              </p14:nvContentPartPr>
              <p14:xfrm>
                <a:off x="6243708" y="1831486"/>
                <a:ext cx="54000" cy="28080"/>
              </p14:xfrm>
            </p:contentPart>
          </mc:Choice>
          <mc:Fallback>
            <p:pic>
              <p:nvPicPr>
                <p:cNvPr id="47" name="דיו 46">
                  <a:extLst>
                    <a:ext uri="{FF2B5EF4-FFF2-40B4-BE49-F238E27FC236}">
                      <a16:creationId xmlns:a16="http://schemas.microsoft.com/office/drawing/2014/main" id="{8E692A02-183F-A5DE-9B46-88C3127D764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35068" y="1822846"/>
                  <a:ext cx="71640" cy="45720"/>
                </a:xfrm>
                <a:prstGeom prst="rect">
                  <a:avLst/>
                </a:prstGeom>
              </p:spPr>
            </p:pic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9286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00"/>
    </mc:Choice>
    <mc:Fallback xmlns="">
      <p:transition spd="slow" advTm="18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|33|1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8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501</Words>
  <Application>Microsoft Office PowerPoint</Application>
  <PresentationFormat>מסך רחב</PresentationFormat>
  <Paragraphs>117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2" baseType="lpstr">
      <vt:lpstr>Arabic Typesetting</vt:lpstr>
      <vt:lpstr>Arial</vt:lpstr>
      <vt:lpstr>Calibri</vt:lpstr>
      <vt:lpstr>Calibri Light</vt:lpstr>
      <vt:lpstr>Wingdings</vt:lpstr>
      <vt:lpstr>ערכת נושא Office</vt:lpstr>
      <vt:lpstr>الجهاز الهضمي</vt:lpstr>
      <vt:lpstr>مخطط الدرس</vt:lpstr>
      <vt:lpstr>إجمال الدرس</vt:lpstr>
      <vt:lpstr>إجمال الدرس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إجمال الدرس</vt:lpstr>
      <vt:lpstr>إجمال الدرس</vt:lpstr>
      <vt:lpstr>أسئلة مراجعة</vt:lpstr>
      <vt:lpstr>أسئلة مراجعة</vt:lpstr>
      <vt:lpstr>أسئلة مراجعة</vt:lpstr>
      <vt:lpstr>أذكر ملاءمة في مبنى الأمعاء الدقيقة لوظيفتها</vt:lpstr>
      <vt:lpstr>مخطط الدرس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الجهاز الهضمي</dc:title>
  <dc:creator>Kawther Zoubi</dc:creator>
  <cp:lastModifiedBy>Kawther Zoubi</cp:lastModifiedBy>
  <cp:revision>20</cp:revision>
  <dcterms:created xsi:type="dcterms:W3CDTF">2023-09-26T07:17:52Z</dcterms:created>
  <dcterms:modified xsi:type="dcterms:W3CDTF">2024-09-25T09:32:30Z</dcterms:modified>
</cp:coreProperties>
</file>