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19" r:id="rId1"/>
    <p:sldMasterId id="2147483945" r:id="rId2"/>
    <p:sldMasterId id="2147484509" r:id="rId3"/>
    <p:sldMasterId id="2147484521" r:id="rId4"/>
    <p:sldMasterId id="2147484535" r:id="rId5"/>
    <p:sldMasterId id="2147484547" r:id="rId6"/>
  </p:sldMasterIdLst>
  <p:notesMasterIdLst>
    <p:notesMasterId r:id="rId179"/>
  </p:notesMasterIdLst>
  <p:handoutMasterIdLst>
    <p:handoutMasterId r:id="rId180"/>
  </p:handoutMasterIdLst>
  <p:sldIdLst>
    <p:sldId id="689" r:id="rId7"/>
    <p:sldId id="258" r:id="rId8"/>
    <p:sldId id="267" r:id="rId9"/>
    <p:sldId id="268" r:id="rId10"/>
    <p:sldId id="270" r:id="rId11"/>
    <p:sldId id="271" r:id="rId12"/>
    <p:sldId id="272" r:id="rId13"/>
    <p:sldId id="273" r:id="rId14"/>
    <p:sldId id="275" r:id="rId15"/>
    <p:sldId id="277" r:id="rId16"/>
    <p:sldId id="278" r:id="rId17"/>
    <p:sldId id="279" r:id="rId18"/>
    <p:sldId id="280" r:id="rId19"/>
    <p:sldId id="281" r:id="rId20"/>
    <p:sldId id="282" r:id="rId21"/>
    <p:sldId id="367" r:id="rId22"/>
    <p:sldId id="368" r:id="rId23"/>
    <p:sldId id="369" r:id="rId24"/>
    <p:sldId id="370" r:id="rId25"/>
    <p:sldId id="371" r:id="rId26"/>
    <p:sldId id="372" r:id="rId27"/>
    <p:sldId id="373" r:id="rId28"/>
    <p:sldId id="340" r:id="rId29"/>
    <p:sldId id="341" r:id="rId30"/>
    <p:sldId id="342" r:id="rId31"/>
    <p:sldId id="343" r:id="rId32"/>
    <p:sldId id="344" r:id="rId33"/>
    <p:sldId id="345" r:id="rId34"/>
    <p:sldId id="346" r:id="rId35"/>
    <p:sldId id="347" r:id="rId36"/>
    <p:sldId id="348" r:id="rId37"/>
    <p:sldId id="350" r:id="rId38"/>
    <p:sldId id="351" r:id="rId39"/>
    <p:sldId id="352" r:id="rId40"/>
    <p:sldId id="354" r:id="rId41"/>
    <p:sldId id="355" r:id="rId42"/>
    <p:sldId id="356" r:id="rId43"/>
    <p:sldId id="358" r:id="rId44"/>
    <p:sldId id="359" r:id="rId45"/>
    <p:sldId id="360" r:id="rId46"/>
    <p:sldId id="361" r:id="rId47"/>
    <p:sldId id="362" r:id="rId48"/>
    <p:sldId id="363" r:id="rId49"/>
    <p:sldId id="474" r:id="rId50"/>
    <p:sldId id="496" r:id="rId51"/>
    <p:sldId id="647" r:id="rId52"/>
    <p:sldId id="495" r:id="rId53"/>
    <p:sldId id="498" r:id="rId54"/>
    <p:sldId id="497" r:id="rId55"/>
    <p:sldId id="506" r:id="rId56"/>
    <p:sldId id="469" r:id="rId57"/>
    <p:sldId id="470" r:id="rId58"/>
    <p:sldId id="471" r:id="rId59"/>
    <p:sldId id="472" r:id="rId60"/>
    <p:sldId id="690" r:id="rId61"/>
    <p:sldId id="473" r:id="rId62"/>
    <p:sldId id="477" r:id="rId63"/>
    <p:sldId id="478" r:id="rId64"/>
    <p:sldId id="481" r:id="rId65"/>
    <p:sldId id="479" r:id="rId66"/>
    <p:sldId id="480" r:id="rId67"/>
    <p:sldId id="482" r:id="rId68"/>
    <p:sldId id="483" r:id="rId69"/>
    <p:sldId id="484" r:id="rId70"/>
    <p:sldId id="487" r:id="rId71"/>
    <p:sldId id="441" r:id="rId72"/>
    <p:sldId id="442" r:id="rId73"/>
    <p:sldId id="443" r:id="rId74"/>
    <p:sldId id="444" r:id="rId75"/>
    <p:sldId id="445" r:id="rId76"/>
    <p:sldId id="448" r:id="rId77"/>
    <p:sldId id="449" r:id="rId78"/>
    <p:sldId id="688" r:id="rId79"/>
    <p:sldId id="511" r:id="rId80"/>
    <p:sldId id="512" r:id="rId81"/>
    <p:sldId id="641" r:id="rId82"/>
    <p:sldId id="634" r:id="rId83"/>
    <p:sldId id="514" r:id="rId84"/>
    <p:sldId id="648" r:id="rId85"/>
    <p:sldId id="649" r:id="rId86"/>
    <p:sldId id="650" r:id="rId87"/>
    <p:sldId id="651" r:id="rId88"/>
    <p:sldId id="652" r:id="rId89"/>
    <p:sldId id="653" r:id="rId90"/>
    <p:sldId id="654" r:id="rId91"/>
    <p:sldId id="257" r:id="rId92"/>
    <p:sldId id="655" r:id="rId93"/>
    <p:sldId id="656" r:id="rId94"/>
    <p:sldId id="657" r:id="rId95"/>
    <p:sldId id="658" r:id="rId96"/>
    <p:sldId id="659" r:id="rId97"/>
    <p:sldId id="660" r:id="rId98"/>
    <p:sldId id="661" r:id="rId99"/>
    <p:sldId id="646" r:id="rId100"/>
    <p:sldId id="531" r:id="rId101"/>
    <p:sldId id="532" r:id="rId102"/>
    <p:sldId id="662" r:id="rId103"/>
    <p:sldId id="663" r:id="rId104"/>
    <p:sldId id="664" r:id="rId105"/>
    <p:sldId id="665" r:id="rId106"/>
    <p:sldId id="666" r:id="rId107"/>
    <p:sldId id="667" r:id="rId108"/>
    <p:sldId id="668" r:id="rId109"/>
    <p:sldId id="669" r:id="rId110"/>
    <p:sldId id="670" r:id="rId111"/>
    <p:sldId id="671" r:id="rId112"/>
    <p:sldId id="672" r:id="rId113"/>
    <p:sldId id="542" r:id="rId114"/>
    <p:sldId id="673" r:id="rId115"/>
    <p:sldId id="674" r:id="rId116"/>
    <p:sldId id="676" r:id="rId117"/>
    <p:sldId id="677" r:id="rId118"/>
    <p:sldId id="678" r:id="rId119"/>
    <p:sldId id="679" r:id="rId120"/>
    <p:sldId id="645" r:id="rId121"/>
    <p:sldId id="681" r:id="rId122"/>
    <p:sldId id="683" r:id="rId123"/>
    <p:sldId id="684" r:id="rId124"/>
    <p:sldId id="562" r:id="rId125"/>
    <p:sldId id="564" r:id="rId126"/>
    <p:sldId id="565" r:id="rId127"/>
    <p:sldId id="567" r:id="rId128"/>
    <p:sldId id="568" r:id="rId129"/>
    <p:sldId id="569" r:id="rId130"/>
    <p:sldId id="570" r:id="rId131"/>
    <p:sldId id="571" r:id="rId132"/>
    <p:sldId id="573" r:id="rId133"/>
    <p:sldId id="574" r:id="rId134"/>
    <p:sldId id="575" r:id="rId135"/>
    <p:sldId id="576" r:id="rId136"/>
    <p:sldId id="598" r:id="rId137"/>
    <p:sldId id="577" r:id="rId138"/>
    <p:sldId id="578" r:id="rId139"/>
    <p:sldId id="579" r:id="rId140"/>
    <p:sldId id="580" r:id="rId141"/>
    <p:sldId id="581" r:id="rId142"/>
    <p:sldId id="582" r:id="rId143"/>
    <p:sldId id="583" r:id="rId144"/>
    <p:sldId id="585" r:id="rId145"/>
    <p:sldId id="586" r:id="rId146"/>
    <p:sldId id="587" r:id="rId147"/>
    <p:sldId id="588" r:id="rId148"/>
    <p:sldId id="589" r:id="rId149"/>
    <p:sldId id="590" r:id="rId150"/>
    <p:sldId id="596" r:id="rId151"/>
    <p:sldId id="591" r:id="rId152"/>
    <p:sldId id="592" r:id="rId153"/>
    <p:sldId id="593" r:id="rId154"/>
    <p:sldId id="594" r:id="rId155"/>
    <p:sldId id="602" r:id="rId156"/>
    <p:sldId id="603" r:id="rId157"/>
    <p:sldId id="605" r:id="rId158"/>
    <p:sldId id="685" r:id="rId159"/>
    <p:sldId id="686" r:id="rId160"/>
    <p:sldId id="608" r:id="rId161"/>
    <p:sldId id="631" r:id="rId162"/>
    <p:sldId id="691" r:id="rId163"/>
    <p:sldId id="610" r:id="rId164"/>
    <p:sldId id="611" r:id="rId165"/>
    <p:sldId id="613" r:id="rId166"/>
    <p:sldId id="614" r:id="rId167"/>
    <p:sldId id="687" r:id="rId168"/>
    <p:sldId id="693" r:id="rId169"/>
    <p:sldId id="618" r:id="rId170"/>
    <p:sldId id="619" r:id="rId171"/>
    <p:sldId id="620" r:id="rId172"/>
    <p:sldId id="621" r:id="rId173"/>
    <p:sldId id="622" r:id="rId174"/>
    <p:sldId id="623" r:id="rId175"/>
    <p:sldId id="633" r:id="rId176"/>
    <p:sldId id="624" r:id="rId177"/>
    <p:sldId id="625" r:id="rId17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417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3F1B"/>
    <a:srgbClr val="006666"/>
    <a:srgbClr val="009999"/>
    <a:srgbClr val="000099"/>
    <a:srgbClr val="339966"/>
    <a:srgbClr val="008080"/>
    <a:srgbClr val="650011"/>
    <a:srgbClr val="FFC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434" autoAdjust="0"/>
  </p:normalViewPr>
  <p:slideViewPr>
    <p:cSldViewPr>
      <p:cViewPr>
        <p:scale>
          <a:sx n="70" d="100"/>
          <a:sy n="70" d="100"/>
        </p:scale>
        <p:origin x="1386" y="144"/>
      </p:cViewPr>
      <p:guideLst>
        <p:guide orient="horz" pos="417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presProps" Target="presProp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handoutMaster" Target="handoutMasters/handoutMaster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4FCDE14-CF6A-425E-AABA-9A0764F567E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latin typeface="Times"/>
              </a:defRPr>
            </a:lvl1pPr>
          </a:lstStyle>
          <a:p>
            <a:pPr>
              <a:defRPr/>
            </a:pPr>
            <a:endParaRPr lang="en-US" altLang="ar-JO"/>
          </a:p>
        </p:txBody>
      </p:sp>
      <p:sp>
        <p:nvSpPr>
          <p:cNvPr id="6147" name="Rectangle 3">
            <a:extLst>
              <a:ext uri="{FF2B5EF4-FFF2-40B4-BE49-F238E27FC236}">
                <a16:creationId xmlns:a16="http://schemas.microsoft.com/office/drawing/2014/main" id="{FF360E55-AC29-4066-B782-126363D39A61}"/>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n-US" altLang="ar-JO"/>
          </a:p>
        </p:txBody>
      </p:sp>
      <p:sp>
        <p:nvSpPr>
          <p:cNvPr id="6148" name="Rectangle 4">
            <a:extLst>
              <a:ext uri="{FF2B5EF4-FFF2-40B4-BE49-F238E27FC236}">
                <a16:creationId xmlns:a16="http://schemas.microsoft.com/office/drawing/2014/main" id="{E92B0E5C-68DF-40FA-B594-6D97B124DB6E}"/>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latin typeface="Times"/>
              </a:defRPr>
            </a:lvl1pPr>
          </a:lstStyle>
          <a:p>
            <a:pPr>
              <a:defRPr/>
            </a:pPr>
            <a:endParaRPr lang="en-US" altLang="ar-JO"/>
          </a:p>
        </p:txBody>
      </p:sp>
      <p:sp>
        <p:nvSpPr>
          <p:cNvPr id="6149" name="Rectangle 5">
            <a:extLst>
              <a:ext uri="{FF2B5EF4-FFF2-40B4-BE49-F238E27FC236}">
                <a16:creationId xmlns:a16="http://schemas.microsoft.com/office/drawing/2014/main" id="{5B0C7121-DB62-43EC-837F-66EBF2629B4A}"/>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BB4CDE5-D38B-40B5-BB97-86A3D1A0377B}" type="slidenum">
              <a:rPr lang="en-US" altLang="ar-JO"/>
              <a:pPr>
                <a:defRPr/>
              </a:pPr>
              <a:t>‹#›</a:t>
            </a:fld>
            <a:endParaRPr lang="en-US" altLang="ar-JO"/>
          </a:p>
        </p:txBody>
      </p:sp>
    </p:spTree>
    <p:extLst>
      <p:ext uri="{BB962C8B-B14F-4D97-AF65-F5344CB8AC3E}">
        <p14:creationId xmlns:p14="http://schemas.microsoft.com/office/powerpoint/2010/main" val="3734365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FE05E13-CE5D-4ED9-AAB8-76EC7E271DE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latin typeface="Times"/>
              </a:defRPr>
            </a:lvl1pPr>
          </a:lstStyle>
          <a:p>
            <a:pPr>
              <a:defRPr/>
            </a:pPr>
            <a:endParaRPr lang="en-US" altLang="ar-JO"/>
          </a:p>
        </p:txBody>
      </p:sp>
      <p:sp>
        <p:nvSpPr>
          <p:cNvPr id="8195" name="Rectangle 3">
            <a:extLst>
              <a:ext uri="{FF2B5EF4-FFF2-40B4-BE49-F238E27FC236}">
                <a16:creationId xmlns:a16="http://schemas.microsoft.com/office/drawing/2014/main" id="{4C0CDF53-3561-4C38-9864-162A50759652}"/>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n-US" altLang="ar-JO"/>
          </a:p>
        </p:txBody>
      </p:sp>
      <p:sp>
        <p:nvSpPr>
          <p:cNvPr id="35844" name="Rectangle 4">
            <a:extLst>
              <a:ext uri="{FF2B5EF4-FFF2-40B4-BE49-F238E27FC236}">
                <a16:creationId xmlns:a16="http://schemas.microsoft.com/office/drawing/2014/main" id="{DA7C4364-EF6F-4B73-84A5-E70A4BA266A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a:extLst>
              <a:ext uri="{FF2B5EF4-FFF2-40B4-BE49-F238E27FC236}">
                <a16:creationId xmlns:a16="http://schemas.microsoft.com/office/drawing/2014/main" id="{0BEAC8B6-D4B3-4025-A29E-4233F6406A90}"/>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ar-JO" noProof="0"/>
              <a:t>Click to edit Master text styles</a:t>
            </a:r>
          </a:p>
          <a:p>
            <a:pPr lvl="1"/>
            <a:r>
              <a:rPr lang="en-US" altLang="ar-JO" noProof="0"/>
              <a:t>Second level</a:t>
            </a:r>
          </a:p>
          <a:p>
            <a:pPr lvl="2"/>
            <a:r>
              <a:rPr lang="en-US" altLang="ar-JO" noProof="0"/>
              <a:t>Third level</a:t>
            </a:r>
          </a:p>
          <a:p>
            <a:pPr lvl="3"/>
            <a:r>
              <a:rPr lang="en-US" altLang="ar-JO" noProof="0"/>
              <a:t>Fourth level</a:t>
            </a:r>
          </a:p>
          <a:p>
            <a:pPr lvl="4"/>
            <a:r>
              <a:rPr lang="en-US" altLang="ar-JO" noProof="0"/>
              <a:t>Fifth level</a:t>
            </a:r>
          </a:p>
        </p:txBody>
      </p:sp>
      <p:sp>
        <p:nvSpPr>
          <p:cNvPr id="8198" name="Rectangle 6">
            <a:extLst>
              <a:ext uri="{FF2B5EF4-FFF2-40B4-BE49-F238E27FC236}">
                <a16:creationId xmlns:a16="http://schemas.microsoft.com/office/drawing/2014/main" id="{61CA967C-4C44-4240-81F7-9634D7C5C32C}"/>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latin typeface="Times"/>
              </a:defRPr>
            </a:lvl1pPr>
          </a:lstStyle>
          <a:p>
            <a:pPr>
              <a:defRPr/>
            </a:pPr>
            <a:endParaRPr lang="en-US" altLang="ar-JO"/>
          </a:p>
        </p:txBody>
      </p:sp>
      <p:sp>
        <p:nvSpPr>
          <p:cNvPr id="8199" name="Rectangle 7">
            <a:extLst>
              <a:ext uri="{FF2B5EF4-FFF2-40B4-BE49-F238E27FC236}">
                <a16:creationId xmlns:a16="http://schemas.microsoft.com/office/drawing/2014/main" id="{D2F8611F-EF17-431C-B4D3-1FCAFFF69BB9}"/>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D761B0-4D5C-453A-B9D1-C2FB24A676D4}" type="slidenum">
              <a:rPr lang="en-US" altLang="ar-JO"/>
              <a:pPr>
                <a:defRPr/>
              </a:pPr>
              <a:t>‹#›</a:t>
            </a:fld>
            <a:endParaRPr lang="en-US" altLang="ar-JO"/>
          </a:p>
        </p:txBody>
      </p:sp>
    </p:spTree>
    <p:extLst>
      <p:ext uri="{BB962C8B-B14F-4D97-AF65-F5344CB8AC3E}">
        <p14:creationId xmlns:p14="http://schemas.microsoft.com/office/powerpoint/2010/main" val="3307249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Times New Roman"/>
              <a:ea typeface="Times New Roman"/>
              <a:cs typeface="Times New Roman"/>
              <a:sym typeface="Times New Roman"/>
            </a:endParaRPr>
          </a:p>
        </p:txBody>
      </p:sp>
      <p:sp>
        <p:nvSpPr>
          <p:cNvPr id="466" name="Google Shape;466;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Wassan Jarrar</a:t>
            </a:r>
            <a:endParaRPr/>
          </a:p>
        </p:txBody>
      </p:sp>
      <p:sp>
        <p:nvSpPr>
          <p:cNvPr id="467" name="Google Shape;46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Physiology 1 </a:t>
            </a:r>
            <a:endParaRPr/>
          </a:p>
        </p:txBody>
      </p:sp>
    </p:spTree>
    <p:extLst>
      <p:ext uri="{BB962C8B-B14F-4D97-AF65-F5344CB8AC3E}">
        <p14:creationId xmlns:p14="http://schemas.microsoft.com/office/powerpoint/2010/main" val="667984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26EDAF0-0359-4C61-A7A5-2EA3590558E1}"/>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2E5EB6EF-F8D7-4B5F-9D3E-82B1F49336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Most cells of the epidermis are keratinocytes</a:t>
            </a:r>
          </a:p>
          <a:p>
            <a:r>
              <a:rPr lang="en-US" altLang="en-US">
                <a:latin typeface="Times" panose="02020603050405020304" pitchFamily="18" charset="0"/>
              </a:rPr>
              <a:t>Melanin (mel′ah-nin), a pigment that ranges in color from yellow to brown to black, is produced by special spider-shaped cells called</a:t>
            </a:r>
          </a:p>
          <a:p>
            <a:r>
              <a:rPr lang="en-US" altLang="en-US">
                <a:latin typeface="Times" panose="02020603050405020304" pitchFamily="18" charset="0"/>
              </a:rPr>
              <a:t>melanocytes (mel′ah-no-s￣ıtz), found chiefly in the stratum basale.</a:t>
            </a:r>
          </a:p>
        </p:txBody>
      </p:sp>
      <p:sp>
        <p:nvSpPr>
          <p:cNvPr id="77828" name="Slide Number Placeholder 3">
            <a:extLst>
              <a:ext uri="{FF2B5EF4-FFF2-40B4-BE49-F238E27FC236}">
                <a16:creationId xmlns:a16="http://schemas.microsoft.com/office/drawing/2014/main" id="{32A69994-0FF0-403E-ADEE-52D0978643B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7814C443-488C-420B-AC1A-70DB88FC975E}" type="slidenum">
              <a:rPr lang="en-US" altLang="en-US" sz="1200" smtClean="0"/>
              <a:pPr/>
              <a:t>28</a:t>
            </a:fld>
            <a:endParaRPr lang="en-US" altLang="en-US" sz="1200"/>
          </a:p>
        </p:txBody>
      </p:sp>
    </p:spTree>
    <p:extLst>
      <p:ext uri="{BB962C8B-B14F-4D97-AF65-F5344CB8AC3E}">
        <p14:creationId xmlns:p14="http://schemas.microsoft.com/office/powerpoint/2010/main" val="190453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0B29893D-8ADB-4D2B-BC23-33ACCE8ED6CD}"/>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BB6AAD5B-2B9A-4AD6-9BAD-5096D5B462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Granules containing keratin</a:t>
            </a:r>
          </a:p>
        </p:txBody>
      </p:sp>
      <p:sp>
        <p:nvSpPr>
          <p:cNvPr id="81924" name="Slide Number Placeholder 3">
            <a:extLst>
              <a:ext uri="{FF2B5EF4-FFF2-40B4-BE49-F238E27FC236}">
                <a16:creationId xmlns:a16="http://schemas.microsoft.com/office/drawing/2014/main" id="{728A65CC-B534-4864-9867-9444D32201F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8F8C459B-930B-46CE-87DE-7D9A07788A65}" type="slidenum">
              <a:rPr lang="en-US" altLang="en-US" sz="1200" smtClean="0"/>
              <a:pPr/>
              <a:t>31</a:t>
            </a:fld>
            <a:endParaRPr lang="en-US" altLang="en-US" sz="1200"/>
          </a:p>
        </p:txBody>
      </p:sp>
    </p:spTree>
    <p:extLst>
      <p:ext uri="{BB962C8B-B14F-4D97-AF65-F5344CB8AC3E}">
        <p14:creationId xmlns:p14="http://schemas.microsoft.com/office/powerpoint/2010/main" val="185288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E992A4DC-9004-445F-B6A9-D839CD380A57}"/>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DB1A696C-61D0-4912-837B-90C2161151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The outermost layer, the stratum corneum (kor′ne-um), is 20 to 30 cell layers thick but it accounts for about three-quarters of the epidermal thickness.</a:t>
            </a:r>
          </a:p>
          <a:p>
            <a:r>
              <a:rPr lang="en-US" altLang="en-US">
                <a:latin typeface="Times" panose="02020603050405020304" pitchFamily="18" charset="0"/>
              </a:rPr>
              <a:t>The shinglelike dead cell remnants, completely filled with keratin, are referred to as </a:t>
            </a:r>
            <a:r>
              <a:rPr lang="en-US" altLang="en-US" i="1">
                <a:latin typeface="Times" panose="02020603050405020304" pitchFamily="18" charset="0"/>
              </a:rPr>
              <a:t>cornified </a:t>
            </a:r>
            <a:r>
              <a:rPr lang="en-US" altLang="en-US">
                <a:latin typeface="Times" panose="02020603050405020304" pitchFamily="18" charset="0"/>
              </a:rPr>
              <a:t>or </a:t>
            </a:r>
            <a:r>
              <a:rPr lang="en-US" altLang="en-US" i="1">
                <a:latin typeface="Times" panose="02020603050405020304" pitchFamily="18" charset="0"/>
              </a:rPr>
              <a:t>horny cells </a:t>
            </a:r>
            <a:r>
              <a:rPr lang="en-US" altLang="en-US">
                <a:latin typeface="Times" panose="02020603050405020304" pitchFamily="18" charset="0"/>
              </a:rPr>
              <a:t>(</a:t>
            </a:r>
            <a:r>
              <a:rPr lang="en-US" altLang="en-US" i="1">
                <a:latin typeface="Times" panose="02020603050405020304" pitchFamily="18" charset="0"/>
              </a:rPr>
              <a:t>cornu </a:t>
            </a:r>
            <a:r>
              <a:rPr lang="en-US" altLang="en-US">
                <a:latin typeface="Times" panose="02020603050405020304" pitchFamily="18" charset="0"/>
              </a:rPr>
              <a:t>= horn).</a:t>
            </a:r>
          </a:p>
          <a:p>
            <a:r>
              <a:rPr lang="en-US" altLang="en-US">
                <a:latin typeface="Times" panose="02020603050405020304" pitchFamily="18" charset="0"/>
              </a:rPr>
              <a:t>Keratin is an exceptionally tough protein. Its abundance in the stratum corneum allows that layer to provide a durable “overcoat” for the body, which protects</a:t>
            </a:r>
          </a:p>
          <a:p>
            <a:r>
              <a:rPr lang="en-US" altLang="en-US">
                <a:latin typeface="Times" panose="02020603050405020304" pitchFamily="18" charset="0"/>
              </a:rPr>
              <a:t>deeper cells from the hostile external environment (air) and from water loss and helps the body resist biological, chemical, and physical assaults. The stratum corneum rubs and flakes off slowly and steadily as the </a:t>
            </a:r>
            <a:r>
              <a:rPr lang="en-US" altLang="en-US" i="1">
                <a:latin typeface="Times" panose="02020603050405020304" pitchFamily="18" charset="0"/>
              </a:rPr>
              <a:t>dandruff </a:t>
            </a:r>
            <a:r>
              <a:rPr lang="en-US" altLang="en-US">
                <a:latin typeface="Times" panose="02020603050405020304" pitchFamily="18" charset="0"/>
              </a:rPr>
              <a:t>familiar to everyone. This layer is replaced by cells produced by the division of the deeper stratum basale cells. Indeed, we</a:t>
            </a:r>
          </a:p>
          <a:p>
            <a:r>
              <a:rPr lang="en-US" altLang="en-US">
                <a:latin typeface="Times" panose="02020603050405020304" pitchFamily="18" charset="0"/>
              </a:rPr>
              <a:t>have a totally “new” epidermis every 25 to 45 days.</a:t>
            </a:r>
          </a:p>
        </p:txBody>
      </p:sp>
      <p:sp>
        <p:nvSpPr>
          <p:cNvPr id="84996" name="Slide Number Placeholder 3">
            <a:extLst>
              <a:ext uri="{FF2B5EF4-FFF2-40B4-BE49-F238E27FC236}">
                <a16:creationId xmlns:a16="http://schemas.microsoft.com/office/drawing/2014/main" id="{E6381C1F-D005-4DCF-AC59-2BBCF168552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F5A25EC2-E339-43A6-A4A5-09AEE5652636}" type="slidenum">
              <a:rPr lang="en-US" altLang="en-US" sz="1200" smtClean="0"/>
              <a:pPr/>
              <a:t>32</a:t>
            </a:fld>
            <a:endParaRPr lang="en-US" altLang="en-US" sz="1200"/>
          </a:p>
        </p:txBody>
      </p:sp>
    </p:spTree>
    <p:extLst>
      <p:ext uri="{BB962C8B-B14F-4D97-AF65-F5344CB8AC3E}">
        <p14:creationId xmlns:p14="http://schemas.microsoft.com/office/powerpoint/2010/main" val="3362694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73281F19-0D30-4EB5-83DF-4FE89A9763D9}"/>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D6E28262-1E95-41A4-8AFE-FEE96A84D1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Nerve supply</a:t>
            </a:r>
          </a:p>
        </p:txBody>
      </p:sp>
      <p:sp>
        <p:nvSpPr>
          <p:cNvPr id="87044" name="Slide Number Placeholder 3">
            <a:extLst>
              <a:ext uri="{FF2B5EF4-FFF2-40B4-BE49-F238E27FC236}">
                <a16:creationId xmlns:a16="http://schemas.microsoft.com/office/drawing/2014/main" id="{A02E9541-FE19-4DA7-954B-E7B9D7DDD8C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E9D7C3F8-7758-40AD-8798-33D5BC88E240}" type="slidenum">
              <a:rPr lang="en-US" altLang="en-US" sz="1200" smtClean="0"/>
              <a:pPr/>
              <a:t>33</a:t>
            </a:fld>
            <a:endParaRPr lang="en-US" altLang="en-US" sz="1200"/>
          </a:p>
        </p:txBody>
      </p:sp>
    </p:spTree>
    <p:extLst>
      <p:ext uri="{BB962C8B-B14F-4D97-AF65-F5344CB8AC3E}">
        <p14:creationId xmlns:p14="http://schemas.microsoft.com/office/powerpoint/2010/main" val="3240471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48A592E5-E197-4E26-90E4-1FEBEF0684D1}"/>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51B47B62-E5B8-4BDF-A7D9-E961B568F2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ar-JO" b="1">
                <a:latin typeface="Times" panose="02020603050405020304" pitchFamily="18" charset="0"/>
              </a:rPr>
              <a:t>Thinner dermis</a:t>
            </a:r>
          </a:p>
          <a:p>
            <a:r>
              <a:rPr lang="en-US" altLang="ar-JO" b="1">
                <a:latin typeface="Times" panose="02020603050405020304" pitchFamily="18" charset="0"/>
              </a:rPr>
              <a:t>Thicker dermis</a:t>
            </a:r>
          </a:p>
        </p:txBody>
      </p:sp>
      <p:sp>
        <p:nvSpPr>
          <p:cNvPr id="92164" name="Slide Number Placeholder 3">
            <a:extLst>
              <a:ext uri="{FF2B5EF4-FFF2-40B4-BE49-F238E27FC236}">
                <a16:creationId xmlns:a16="http://schemas.microsoft.com/office/drawing/2014/main" id="{6CF6EC65-BAC4-4711-A1BA-1036D5E4783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465B6857-2169-4AF6-8FE0-9101E55E3B9E}" type="slidenum">
              <a:rPr lang="en-US" altLang="ar-JO" sz="1200" smtClean="0"/>
              <a:pPr/>
              <a:t>35</a:t>
            </a:fld>
            <a:endParaRPr lang="en-US" altLang="ar-JO" sz="1200"/>
          </a:p>
        </p:txBody>
      </p:sp>
    </p:spTree>
    <p:extLst>
      <p:ext uri="{BB962C8B-B14F-4D97-AF65-F5344CB8AC3E}">
        <p14:creationId xmlns:p14="http://schemas.microsoft.com/office/powerpoint/2010/main" val="769501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BDE0469A-5F2F-43F6-97AE-233B4ABB818D}"/>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59427B34-2824-4A5E-B0DF-3859D466D1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ar-JO">
                <a:latin typeface="Times" panose="02020603050405020304" pitchFamily="18" charset="0"/>
              </a:rPr>
              <a:t>Also called “superficial fascia”</a:t>
            </a:r>
          </a:p>
          <a:p>
            <a:pPr>
              <a:buFont typeface="Wingdings" panose="05000000000000000000" pitchFamily="2" charset="2"/>
              <a:buNone/>
            </a:pPr>
            <a:r>
              <a:rPr lang="en-US" altLang="ar-JO">
                <a:latin typeface="Times" panose="02020603050405020304" pitchFamily="18" charset="0"/>
              </a:rPr>
              <a:t>Fascia (Latin)= band; in anatomy it means a sheet of connective tissue</a:t>
            </a:r>
          </a:p>
          <a:p>
            <a:endParaRPr lang="en-US" altLang="en-US">
              <a:latin typeface="Times" panose="02020603050405020304" pitchFamily="18" charset="0"/>
            </a:endParaRPr>
          </a:p>
        </p:txBody>
      </p:sp>
      <p:sp>
        <p:nvSpPr>
          <p:cNvPr id="94212" name="Slide Number Placeholder 3">
            <a:extLst>
              <a:ext uri="{FF2B5EF4-FFF2-40B4-BE49-F238E27FC236}">
                <a16:creationId xmlns:a16="http://schemas.microsoft.com/office/drawing/2014/main" id="{DC8278BF-9576-4B6E-8EBF-F5F6EA62260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F685CC36-82C7-4871-A68D-915F5A6AA764}" type="slidenum">
              <a:rPr lang="en-US" altLang="en-US" sz="1200" smtClean="0"/>
              <a:pPr/>
              <a:t>36</a:t>
            </a:fld>
            <a:endParaRPr lang="en-US" altLang="en-US" sz="1200"/>
          </a:p>
        </p:txBody>
      </p:sp>
    </p:spTree>
    <p:extLst>
      <p:ext uri="{BB962C8B-B14F-4D97-AF65-F5344CB8AC3E}">
        <p14:creationId xmlns:p14="http://schemas.microsoft.com/office/powerpoint/2010/main" val="2070154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8C61FF49-ED14-48DC-B6A5-5C091E3C44FE}"/>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9552D3B9-0299-426C-8511-46DB511061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lvl="1"/>
            <a:r>
              <a:rPr lang="en-US" altLang="ar-JO">
                <a:solidFill>
                  <a:schemeClr val="bg2"/>
                </a:solidFill>
                <a:latin typeface="Times" panose="02020603050405020304" pitchFamily="18" charset="0"/>
                <a:cs typeface="Times New Roman" panose="02020603050405020304" pitchFamily="18" charset="0"/>
              </a:rPr>
              <a:t>The amount of melanin produced is affected by genetics and environmental factors.</a:t>
            </a:r>
          </a:p>
          <a:p>
            <a:r>
              <a:rPr lang="en-US" altLang="en-US">
                <a:latin typeface="Times" panose="02020603050405020304" pitchFamily="18" charset="0"/>
              </a:rPr>
              <a:t>When the skin is exposed to sunlight, which stimulates the melanocytes to produce more of the melanin pigment, tanning occurs. As the melanocytes produce melanin, it accumulates within them in membrane-bound granules called </a:t>
            </a:r>
            <a:r>
              <a:rPr lang="en-US" altLang="en-US" i="1">
                <a:latin typeface="Times" panose="02020603050405020304" pitchFamily="18" charset="0"/>
              </a:rPr>
              <a:t>melanosomes. </a:t>
            </a:r>
            <a:r>
              <a:rPr lang="en-US" altLang="en-US">
                <a:latin typeface="Times" panose="02020603050405020304" pitchFamily="18" charset="0"/>
              </a:rPr>
              <a:t>These granules then move to the ends of the melanocytes’ spidery arms, where they are taken up by nearby keratinocytes. Inside the keratinocytes, the melanin forms a pigment umbrella over the superficial, or “sunny,” side of their nuclei and shields their genetic material (DNA) from the damaging effects of ultraviolet radiation in sunlight. </a:t>
            </a:r>
            <a:r>
              <a:rPr lang="en-US" altLang="en-US" i="1">
                <a:latin typeface="Times" panose="02020603050405020304" pitchFamily="18" charset="0"/>
              </a:rPr>
              <a:t>Freckles </a:t>
            </a:r>
            <a:r>
              <a:rPr lang="en-US" altLang="en-US">
                <a:latin typeface="Times" panose="02020603050405020304" pitchFamily="18" charset="0"/>
              </a:rPr>
              <a:t>and </a:t>
            </a:r>
            <a:r>
              <a:rPr lang="en-US" altLang="en-US" i="1">
                <a:latin typeface="Times" panose="02020603050405020304" pitchFamily="18" charset="0"/>
              </a:rPr>
              <a:t>moles </a:t>
            </a:r>
            <a:r>
              <a:rPr lang="en-US" altLang="en-US">
                <a:latin typeface="Times" panose="02020603050405020304" pitchFamily="18" charset="0"/>
              </a:rPr>
              <a:t>are seen where melanin is concentrated in one spot.</a:t>
            </a:r>
          </a:p>
          <a:p>
            <a:r>
              <a:rPr lang="en-US" altLang="en-US">
                <a:latin typeface="Times" panose="02020603050405020304" pitchFamily="18" charset="0"/>
              </a:rPr>
              <a:t>Despite melanin’s protective effects, excessive sunexposure eventually damages the skin, leading to leathery skin. Overexposure to the sun can also alter the DNA of</a:t>
            </a:r>
          </a:p>
          <a:p>
            <a:r>
              <a:rPr lang="en-US" altLang="en-US">
                <a:latin typeface="Times" panose="02020603050405020304" pitchFamily="18" charset="0"/>
              </a:rPr>
              <a:t>skin cells, leading to skin cancer. Black people seldom have skin cancer, attesting to melanin’s amazing effectiveness as a natural sunscreen</a:t>
            </a:r>
            <a:endParaRPr lang="ar-JO" altLang="ar-JO">
              <a:latin typeface="Times" panose="02020603050405020304" pitchFamily="18" charset="0"/>
            </a:endParaRPr>
          </a:p>
        </p:txBody>
      </p:sp>
      <p:sp>
        <p:nvSpPr>
          <p:cNvPr id="96260" name="Slide Number Placeholder 3">
            <a:extLst>
              <a:ext uri="{FF2B5EF4-FFF2-40B4-BE49-F238E27FC236}">
                <a16:creationId xmlns:a16="http://schemas.microsoft.com/office/drawing/2014/main" id="{B5F68324-98AF-474C-8142-042FAC1F58B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E43E96EF-BA3F-4654-A195-433DAD537951}" type="slidenum">
              <a:rPr lang="en-US" altLang="ar-JO" sz="1200" smtClean="0"/>
              <a:pPr/>
              <a:t>37</a:t>
            </a:fld>
            <a:endParaRPr lang="en-US" altLang="ar-JO" sz="1200"/>
          </a:p>
        </p:txBody>
      </p:sp>
    </p:spTree>
    <p:extLst>
      <p:ext uri="{BB962C8B-B14F-4D97-AF65-F5344CB8AC3E}">
        <p14:creationId xmlns:p14="http://schemas.microsoft.com/office/powerpoint/2010/main" val="420127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D5C8ECBF-DC89-449E-BB56-4C795CF8181F}"/>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3F7B55AB-EB45-424D-8DD0-30E48CA28F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As these glands are formed by the cells of the stratum basale, they push into the deeper skin regions and ultimately reside almost entirely in the dermis.</a:t>
            </a:r>
          </a:p>
        </p:txBody>
      </p:sp>
      <p:sp>
        <p:nvSpPr>
          <p:cNvPr id="98308" name="Slide Number Placeholder 3">
            <a:extLst>
              <a:ext uri="{FF2B5EF4-FFF2-40B4-BE49-F238E27FC236}">
                <a16:creationId xmlns:a16="http://schemas.microsoft.com/office/drawing/2014/main" id="{35C505A0-844E-4712-AEEC-D2D554A03FF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4918787D-5509-40D2-A4C5-4FC0BE6A9292}" type="slidenum">
              <a:rPr lang="en-US" altLang="en-US" sz="1200" smtClean="0"/>
              <a:pPr/>
              <a:t>38</a:t>
            </a:fld>
            <a:endParaRPr lang="en-US" altLang="en-US" sz="1200"/>
          </a:p>
        </p:txBody>
      </p:sp>
    </p:spTree>
    <p:extLst>
      <p:ext uri="{BB962C8B-B14F-4D97-AF65-F5344CB8AC3E}">
        <p14:creationId xmlns:p14="http://schemas.microsoft.com/office/powerpoint/2010/main" val="104394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A0EC6D8D-0693-4E56-A6C2-82734789F852}"/>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206D2DB9-CAC1-478C-AA1D-8E145ED955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The stratum basale of the epidermis extends beneath the nail as the </a:t>
            </a:r>
            <a:r>
              <a:rPr lang="en-US" altLang="en-US" i="1">
                <a:latin typeface="Times" panose="02020603050405020304" pitchFamily="18" charset="0"/>
              </a:rPr>
              <a:t>nail bed.</a:t>
            </a:r>
            <a:r>
              <a:rPr lang="en-US" altLang="en-US">
                <a:latin typeface="Times" panose="02020603050405020304" pitchFamily="18" charset="0"/>
              </a:rPr>
              <a:t> Its thickened proximal area, called the </a:t>
            </a:r>
            <a:r>
              <a:rPr lang="en-US" altLang="en-US" i="1">
                <a:latin typeface="Times" panose="02020603050405020304" pitchFamily="18" charset="0"/>
              </a:rPr>
              <a:t>nail matrix, </a:t>
            </a:r>
            <a:r>
              <a:rPr lang="en-US" altLang="en-US">
                <a:latin typeface="Times" panose="02020603050405020304" pitchFamily="18" charset="0"/>
              </a:rPr>
              <a:t>is responsible for nail growth.</a:t>
            </a:r>
            <a:endParaRPr lang="en-US" altLang="ar-JO" sz="3200">
              <a:solidFill>
                <a:schemeClr val="bg2"/>
              </a:solidFill>
              <a:latin typeface="Times" panose="02020603050405020304" pitchFamily="18" charset="0"/>
            </a:endParaRPr>
          </a:p>
          <a:p>
            <a:r>
              <a:rPr lang="en-US" altLang="ar-JO" sz="2800">
                <a:solidFill>
                  <a:schemeClr val="bg2"/>
                </a:solidFill>
                <a:latin typeface="Times" panose="02020603050405020304" pitchFamily="18" charset="0"/>
              </a:rPr>
              <a:t>Nails consist of stratified squamous epithelial cells overlying the nail bed. </a:t>
            </a:r>
            <a:r>
              <a:rPr lang="en-US" altLang="en-US">
                <a:latin typeface="Times" panose="02020603050405020304" pitchFamily="18" charset="0"/>
              </a:rPr>
              <a:t>As the nail cells are produced by the matrix, they become heavily keratinized</a:t>
            </a:r>
          </a:p>
          <a:p>
            <a:r>
              <a:rPr lang="en-US" altLang="en-US">
                <a:latin typeface="Times" panose="02020603050405020304" pitchFamily="18" charset="0"/>
              </a:rPr>
              <a:t>and die. Thus, nails, like hairs, are mostly nonliving material.</a:t>
            </a:r>
          </a:p>
          <a:p>
            <a:r>
              <a:rPr lang="en-US" altLang="en-US">
                <a:latin typeface="Times" panose="02020603050405020304" pitchFamily="18" charset="0"/>
              </a:rPr>
              <a:t>Nails are transparent and nearly colorless, but they look pink because of the rich blood supply in the underlying dermis.</a:t>
            </a:r>
            <a:endParaRPr lang="en-US" altLang="en-US" sz="3200">
              <a:solidFill>
                <a:schemeClr val="bg2"/>
              </a:solidFill>
              <a:latin typeface="Times" panose="02020603050405020304" pitchFamily="18" charset="0"/>
            </a:endParaRPr>
          </a:p>
          <a:p>
            <a:r>
              <a:rPr lang="en-US" altLang="ar-JO" sz="2800">
                <a:solidFill>
                  <a:schemeClr val="bg2"/>
                </a:solidFill>
                <a:latin typeface="Times" panose="02020603050405020304" pitchFamily="18" charset="0"/>
              </a:rPr>
              <a:t>As new cells are produced,  older ones are pushed  outward and become keratinized.</a:t>
            </a:r>
            <a:r>
              <a:rPr lang="en-US" altLang="ar-JO" sz="2800">
                <a:latin typeface="Times" panose="02020603050405020304" pitchFamily="18" charset="0"/>
              </a:rPr>
              <a:t> </a:t>
            </a:r>
          </a:p>
          <a:p>
            <a:endParaRPr lang="ar-JO" altLang="ar-JO">
              <a:latin typeface="Times" panose="02020603050405020304" pitchFamily="18" charset="0"/>
            </a:endParaRPr>
          </a:p>
        </p:txBody>
      </p:sp>
      <p:sp>
        <p:nvSpPr>
          <p:cNvPr id="100356" name="Slide Number Placeholder 3">
            <a:extLst>
              <a:ext uri="{FF2B5EF4-FFF2-40B4-BE49-F238E27FC236}">
                <a16:creationId xmlns:a16="http://schemas.microsoft.com/office/drawing/2014/main" id="{6381789D-5AE0-4B41-9A64-FA01D0F8C8D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7F8805E8-2494-4990-9D74-D51C68E0515B}" type="slidenum">
              <a:rPr lang="en-US" altLang="ar-JO" sz="1200" smtClean="0"/>
              <a:pPr/>
              <a:t>39</a:t>
            </a:fld>
            <a:endParaRPr lang="en-US" altLang="ar-JO" sz="1200"/>
          </a:p>
        </p:txBody>
      </p:sp>
    </p:spTree>
    <p:extLst>
      <p:ext uri="{BB962C8B-B14F-4D97-AF65-F5344CB8AC3E}">
        <p14:creationId xmlns:p14="http://schemas.microsoft.com/office/powerpoint/2010/main" val="3609116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441494C1-ADCD-4A05-AF6C-55DEDE195792}"/>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F26F1475-A22E-404A-8D6C-5C9E80A769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That part of the hair enclosed in the follicle is called the </a:t>
            </a:r>
            <a:r>
              <a:rPr lang="en-US" altLang="en-US" i="1">
                <a:latin typeface="Times" panose="02020603050405020304" pitchFamily="18" charset="0"/>
              </a:rPr>
              <a:t>root. </a:t>
            </a:r>
            <a:r>
              <a:rPr lang="en-US" altLang="en-US">
                <a:latin typeface="Times" panose="02020603050405020304" pitchFamily="18" charset="0"/>
              </a:rPr>
              <a:t>The part projecting from the surface of the scalp or skin is called the </a:t>
            </a:r>
            <a:r>
              <a:rPr lang="en-US" altLang="en-US" i="1">
                <a:latin typeface="Times" panose="02020603050405020304" pitchFamily="18" charset="0"/>
              </a:rPr>
              <a:t>Shaft.</a:t>
            </a:r>
          </a:p>
          <a:p>
            <a:r>
              <a:rPr lang="en-US" altLang="en-US">
                <a:latin typeface="Times" panose="02020603050405020304" pitchFamily="18" charset="0"/>
              </a:rPr>
              <a:t>Thus the bulk of the hair shaft, like the bulk of the epidermis, is dead material and almost entirely protein.</a:t>
            </a:r>
          </a:p>
          <a:p>
            <a:r>
              <a:rPr lang="en-US" altLang="en-US">
                <a:latin typeface="Times" panose="02020603050405020304" pitchFamily="18" charset="0"/>
              </a:rPr>
              <a:t>Hair pigment is made by melanocytes in the hair bulb, and varying amounts of different types of melanin (yellow, rust, brown, and black) combine to produce </a:t>
            </a:r>
            <a:r>
              <a:rPr lang="en-US" altLang="en-US" i="1">
                <a:latin typeface="Times" panose="02020603050405020304" pitchFamily="18" charset="0"/>
              </a:rPr>
              <a:t>all </a:t>
            </a:r>
            <a:r>
              <a:rPr lang="en-US" altLang="en-US">
                <a:latin typeface="Times" panose="02020603050405020304" pitchFamily="18" charset="0"/>
              </a:rPr>
              <a:t>varieties</a:t>
            </a:r>
          </a:p>
          <a:p>
            <a:r>
              <a:rPr lang="en-US" altLang="en-US">
                <a:latin typeface="Times" panose="02020603050405020304" pitchFamily="18" charset="0"/>
              </a:rPr>
              <a:t>of hair color from pale blond to pitch black.</a:t>
            </a:r>
          </a:p>
          <a:p>
            <a:endParaRPr lang="en-US" altLang="en-US">
              <a:latin typeface="Times" panose="02020603050405020304" pitchFamily="18" charset="0"/>
            </a:endParaRPr>
          </a:p>
          <a:p>
            <a:r>
              <a:rPr lang="en-US" altLang="en-US">
                <a:latin typeface="Times" panose="02020603050405020304" pitchFamily="18" charset="0"/>
              </a:rPr>
              <a:t>This action helps keep animals warm in winter by adding a layer of insulating air to the fur.</a:t>
            </a:r>
          </a:p>
        </p:txBody>
      </p:sp>
      <p:sp>
        <p:nvSpPr>
          <p:cNvPr id="102404" name="Slide Number Placeholder 3">
            <a:extLst>
              <a:ext uri="{FF2B5EF4-FFF2-40B4-BE49-F238E27FC236}">
                <a16:creationId xmlns:a16="http://schemas.microsoft.com/office/drawing/2014/main" id="{BAC919DF-8335-412B-8C47-8AE5E24A2FD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0CD3A2F-5F1E-4532-9020-ED094FD803DA}" type="slidenum">
              <a:rPr lang="en-US" altLang="en-US" sz="1200" smtClean="0"/>
              <a:pPr/>
              <a:t>40</a:t>
            </a:fld>
            <a:endParaRPr lang="en-US" altLang="en-US" sz="1200"/>
          </a:p>
        </p:txBody>
      </p:sp>
    </p:spTree>
    <p:extLst>
      <p:ext uri="{BB962C8B-B14F-4D97-AF65-F5344CB8AC3E}">
        <p14:creationId xmlns:p14="http://schemas.microsoft.com/office/powerpoint/2010/main" val="258784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B947081-101A-429B-A117-A5697635B3AC}"/>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A34D71E2-7967-41E0-8496-DAE17E10006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52228" name="Slide Number Placeholder 3">
            <a:extLst>
              <a:ext uri="{FF2B5EF4-FFF2-40B4-BE49-F238E27FC236}">
                <a16:creationId xmlns:a16="http://schemas.microsoft.com/office/drawing/2014/main" id="{BCE200FC-0C7B-4CF0-A870-5E7365A2416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EEF77532-5173-45A0-A77F-839D3310BDF6}" type="slidenum">
              <a:rPr lang="en-US" altLang="ar-JO" sz="1200" smtClean="0"/>
              <a:pPr/>
              <a:t>11</a:t>
            </a:fld>
            <a:endParaRPr lang="en-US" altLang="ar-JO" sz="1200"/>
          </a:p>
        </p:txBody>
      </p:sp>
    </p:spTree>
    <p:extLst>
      <p:ext uri="{BB962C8B-B14F-4D97-AF65-F5344CB8AC3E}">
        <p14:creationId xmlns:p14="http://schemas.microsoft.com/office/powerpoint/2010/main" val="80969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1C37EFB-CB6A-4021-86E8-DE4A7373C1B0}"/>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11DE2CAB-E6AD-408A-A8E8-4335573294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Their ducts usually empty into a hair follicle (see Figure 4.3 and Figure 4.7, on p. 120), but some open directly onto the skin surface.</a:t>
            </a:r>
          </a:p>
          <a:p>
            <a:r>
              <a:rPr lang="en-US" altLang="en-US">
                <a:latin typeface="Times" panose="02020603050405020304" pitchFamily="18" charset="0"/>
              </a:rPr>
              <a:t>The product of the sebaceous glands, sebum (se′bum; </a:t>
            </a:r>
            <a:r>
              <a:rPr lang="en-US" altLang="en-US" i="1">
                <a:latin typeface="Times" panose="02020603050405020304" pitchFamily="18" charset="0"/>
              </a:rPr>
              <a:t>seb </a:t>
            </a:r>
            <a:r>
              <a:rPr lang="en-US" altLang="en-US">
                <a:latin typeface="Times" panose="02020603050405020304" pitchFamily="18" charset="0"/>
              </a:rPr>
              <a:t>= grease), is a mixture of oily substances and fragmented cells.</a:t>
            </a:r>
          </a:p>
          <a:p>
            <a:r>
              <a:rPr lang="en-US" altLang="en-US">
                <a:latin typeface="Times" panose="02020603050405020304" pitchFamily="18" charset="0"/>
              </a:rPr>
              <a:t>Sebum is a lubricant that keeps the skin soft and moist and prevents the hair from becoming brittle. Sebum also contains chemicals that </a:t>
            </a:r>
            <a:r>
              <a:rPr lang="en-US" altLang="en-US" i="1">
                <a:latin typeface="Times" panose="02020603050405020304" pitchFamily="18" charset="0"/>
              </a:rPr>
              <a:t>kill </a:t>
            </a:r>
            <a:r>
              <a:rPr lang="en-US" altLang="en-US">
                <a:latin typeface="Times" panose="02020603050405020304" pitchFamily="18" charset="0"/>
              </a:rPr>
              <a:t>bacteria, so it is important in</a:t>
            </a:r>
          </a:p>
          <a:p>
            <a:r>
              <a:rPr lang="en-US" altLang="en-US">
                <a:latin typeface="Times" panose="02020603050405020304" pitchFamily="18" charset="0"/>
              </a:rPr>
              <a:t>preventing the bacteria present on the skin surface from invading the deeper skin regions. The sebaceous glands become very active when male sex hormones are produced in increased amounts (in both sexes) during adolescence. Thus, the skin tends to become oilier during this period of life.</a:t>
            </a:r>
          </a:p>
        </p:txBody>
      </p:sp>
      <p:sp>
        <p:nvSpPr>
          <p:cNvPr id="104452" name="Slide Number Placeholder 3">
            <a:extLst>
              <a:ext uri="{FF2B5EF4-FFF2-40B4-BE49-F238E27FC236}">
                <a16:creationId xmlns:a16="http://schemas.microsoft.com/office/drawing/2014/main" id="{52D7FEC5-2B82-4568-9AA5-C4ADAB6D2C5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FEA4FEC-4A8E-4F25-9462-96083A5507B1}" type="slidenum">
              <a:rPr lang="en-US" altLang="en-US" sz="1200" smtClean="0"/>
              <a:pPr/>
              <a:t>41</a:t>
            </a:fld>
            <a:endParaRPr lang="en-US" altLang="en-US" sz="1200"/>
          </a:p>
        </p:txBody>
      </p:sp>
    </p:spTree>
    <p:extLst>
      <p:ext uri="{BB962C8B-B14F-4D97-AF65-F5344CB8AC3E}">
        <p14:creationId xmlns:p14="http://schemas.microsoft.com/office/powerpoint/2010/main" val="313167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359C337A-22A8-4715-84A8-2F201F41908A}"/>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7D044206-7D10-438B-938F-CD52F28930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914400" lvl="1" indent="-457200" algn="just" eaLnBrk="1" hangingPunct="1">
              <a:lnSpc>
                <a:spcPct val="90000"/>
              </a:lnSpc>
              <a:buFont typeface="Wingdings" panose="05000000000000000000" pitchFamily="2" charset="2"/>
              <a:buNone/>
            </a:pPr>
            <a:r>
              <a:rPr lang="en-US" altLang="ar-JO" b="1">
                <a:solidFill>
                  <a:schemeClr val="bg2"/>
                </a:solidFill>
                <a:latin typeface="Times" panose="02020603050405020304" pitchFamily="18" charset="0"/>
                <a:cs typeface="Times New Roman" panose="02020603050405020304" pitchFamily="18" charset="0"/>
              </a:rPr>
              <a:t>Sweat Glands </a:t>
            </a:r>
          </a:p>
          <a:p>
            <a:pPr marL="914400" lvl="1" indent="-457200" eaLnBrk="1" hangingPunct="1">
              <a:lnSpc>
                <a:spcPct val="90000"/>
              </a:lnSpc>
              <a:buFont typeface="Wingdings" panose="05000000000000000000" pitchFamily="2" charset="2"/>
              <a:buNone/>
            </a:pPr>
            <a:r>
              <a:rPr lang="en-US" altLang="ar-JO">
                <a:solidFill>
                  <a:schemeClr val="bg2"/>
                </a:solidFill>
                <a:latin typeface="Times" panose="02020603050405020304" pitchFamily="18" charset="0"/>
                <a:cs typeface="Times New Roman" panose="02020603050405020304" pitchFamily="18" charset="0"/>
              </a:rPr>
              <a:t>Each gland consists of a tiny tube that originates as a ball shaped coil lined with sweat secreting epithelial cells.</a:t>
            </a:r>
          </a:p>
          <a:p>
            <a:pPr marL="914400" lvl="1" indent="-457200" eaLnBrk="1" hangingPunct="1">
              <a:lnSpc>
                <a:spcPct val="90000"/>
              </a:lnSpc>
              <a:buFont typeface="Wingdings" panose="05000000000000000000" pitchFamily="2" charset="2"/>
              <a:buNone/>
            </a:pPr>
            <a:endParaRPr lang="en-US" altLang="ar-JO" sz="2000">
              <a:solidFill>
                <a:schemeClr val="bg2"/>
              </a:solidFill>
              <a:latin typeface="Times" panose="02020603050405020304" pitchFamily="18" charset="0"/>
              <a:cs typeface="Times New Roman" panose="02020603050405020304" pitchFamily="18" charset="0"/>
            </a:endParaRPr>
          </a:p>
          <a:p>
            <a:pPr marL="914400" lvl="1" indent="-457200" eaLnBrk="1" hangingPunct="1">
              <a:lnSpc>
                <a:spcPct val="90000"/>
              </a:lnSpc>
              <a:buFont typeface="Wingdings" panose="05000000000000000000" pitchFamily="2" charset="2"/>
              <a:buNone/>
            </a:pPr>
            <a:r>
              <a:rPr lang="en-US" altLang="ar-JO">
                <a:solidFill>
                  <a:schemeClr val="bg2"/>
                </a:solidFill>
                <a:latin typeface="Times" panose="02020603050405020304" pitchFamily="18" charset="0"/>
                <a:cs typeface="Times New Roman" panose="02020603050405020304" pitchFamily="18" charset="0"/>
              </a:rPr>
              <a:t>Cells respond to body temperature and stress</a:t>
            </a:r>
            <a:endParaRPr lang="en-US" altLang="ar-JO">
              <a:solidFill>
                <a:schemeClr val="bg2"/>
              </a:solidFill>
              <a:latin typeface="Courier New" panose="02070309020205020404" pitchFamily="49" charset="0"/>
              <a:cs typeface="Courier New" panose="02070309020205020404" pitchFamily="49" charset="0"/>
            </a:endParaRPr>
          </a:p>
          <a:p>
            <a:pPr marL="914400" lvl="1" indent="-457200" algn="just" eaLnBrk="1" hangingPunct="1">
              <a:lnSpc>
                <a:spcPct val="90000"/>
              </a:lnSpc>
              <a:buFont typeface="Wingdings" panose="05000000000000000000" pitchFamily="2" charset="2"/>
              <a:buNone/>
            </a:pPr>
            <a:endParaRPr lang="en-US" altLang="ar-JO">
              <a:solidFill>
                <a:schemeClr val="bg2"/>
              </a:solidFill>
              <a:latin typeface="Times" panose="02020603050405020304" pitchFamily="18" charset="0"/>
              <a:cs typeface="Times New Roman" panose="02020603050405020304" pitchFamily="18" charset="0"/>
            </a:endParaRPr>
          </a:p>
          <a:p>
            <a:pPr marL="914400" lvl="1" indent="-457200" algn="just" eaLnBrk="1" hangingPunct="1">
              <a:lnSpc>
                <a:spcPct val="90000"/>
              </a:lnSpc>
              <a:buFont typeface="Wingdings" panose="05000000000000000000" pitchFamily="2" charset="2"/>
              <a:buNone/>
            </a:pPr>
            <a:endParaRPr lang="en-US" altLang="ar-JO">
              <a:solidFill>
                <a:schemeClr val="bg2"/>
              </a:solidFill>
              <a:latin typeface="Times" panose="02020603050405020304" pitchFamily="18" charset="0"/>
              <a:cs typeface="Times New Roman" panose="02020603050405020304" pitchFamily="18" charset="0"/>
            </a:endParaRPr>
          </a:p>
          <a:p>
            <a:pPr marL="914400" lvl="1" indent="-457200" algn="just" eaLnBrk="1" hangingPunct="1">
              <a:lnSpc>
                <a:spcPct val="90000"/>
              </a:lnSpc>
              <a:buFont typeface="Wingdings" panose="05000000000000000000" pitchFamily="2" charset="2"/>
              <a:buNone/>
            </a:pPr>
            <a:r>
              <a:rPr lang="en-US" altLang="ar-JO" b="1">
                <a:solidFill>
                  <a:schemeClr val="bg2"/>
                </a:solidFill>
                <a:latin typeface="Times" panose="02020603050405020304" pitchFamily="18" charset="0"/>
                <a:cs typeface="Times New Roman" panose="02020603050405020304" pitchFamily="18" charset="0"/>
              </a:rPr>
              <a:t>Modified Sweat Glands</a:t>
            </a:r>
          </a:p>
          <a:p>
            <a:pPr marL="914400" lvl="1" indent="-457200" eaLnBrk="1" hangingPunct="1">
              <a:lnSpc>
                <a:spcPct val="90000"/>
              </a:lnSpc>
              <a:buFont typeface="Wingdings" panose="05000000000000000000" pitchFamily="2" charset="2"/>
              <a:buNone/>
            </a:pPr>
            <a:r>
              <a:rPr lang="en-US" altLang="ar-JO">
                <a:solidFill>
                  <a:schemeClr val="bg2"/>
                </a:solidFill>
                <a:latin typeface="Times" panose="02020603050405020304" pitchFamily="18" charset="0"/>
                <a:cs typeface="Times New Roman" panose="02020603050405020304" pitchFamily="18" charset="0"/>
              </a:rPr>
              <a:t>Modified sweat glands, called secrete wax in the ear canal.</a:t>
            </a:r>
            <a:endParaRPr lang="en-US" altLang="ar-JO">
              <a:solidFill>
                <a:schemeClr val="bg2"/>
              </a:solidFill>
              <a:latin typeface="Courier New" panose="02070309020205020404" pitchFamily="49" charset="0"/>
              <a:cs typeface="Courier New" panose="02070309020205020404" pitchFamily="49" charset="0"/>
            </a:endParaRPr>
          </a:p>
          <a:p>
            <a:pPr marL="914400" lvl="1" indent="-457200" algn="just" eaLnBrk="1" hangingPunct="1">
              <a:lnSpc>
                <a:spcPct val="90000"/>
              </a:lnSpc>
              <a:buFont typeface="Wingdings" panose="05000000000000000000" pitchFamily="2" charset="2"/>
              <a:buNone/>
            </a:pPr>
            <a:endParaRPr lang="en-US" altLang="ar-JO" sz="2000">
              <a:solidFill>
                <a:schemeClr val="bg2"/>
              </a:solidFill>
              <a:latin typeface="Times" panose="02020603050405020304" pitchFamily="18" charset="0"/>
              <a:cs typeface="Times New Roman" panose="02020603050405020304" pitchFamily="18" charset="0"/>
            </a:endParaRPr>
          </a:p>
          <a:p>
            <a:pPr marL="914400" lvl="1" indent="-457200" algn="just" eaLnBrk="1" hangingPunct="1">
              <a:lnSpc>
                <a:spcPct val="90000"/>
              </a:lnSpc>
              <a:buFont typeface="Wingdings" panose="05000000000000000000" pitchFamily="2" charset="2"/>
              <a:buNone/>
            </a:pPr>
            <a:r>
              <a:rPr lang="en-US" altLang="ar-JO">
                <a:solidFill>
                  <a:schemeClr val="bg2"/>
                </a:solidFill>
                <a:latin typeface="Times" panose="02020603050405020304" pitchFamily="18" charset="0"/>
                <a:cs typeface="Times New Roman" panose="02020603050405020304" pitchFamily="18" charset="0"/>
              </a:rPr>
              <a:t>Mammary glands, another modified type of sweat glands, secrete milk.</a:t>
            </a:r>
            <a:endParaRPr lang="en-US" altLang="ar-JO">
              <a:solidFill>
                <a:schemeClr val="bg2"/>
              </a:solidFill>
              <a:latin typeface="Courier New" panose="02070309020205020404" pitchFamily="49" charset="0"/>
              <a:cs typeface="Courier New" panose="02070309020205020404" pitchFamily="49" charset="0"/>
            </a:endParaRPr>
          </a:p>
          <a:p>
            <a:pPr marL="914400" lvl="1" indent="-457200" algn="just" eaLnBrk="1" hangingPunct="1">
              <a:lnSpc>
                <a:spcPct val="90000"/>
              </a:lnSpc>
              <a:buFont typeface="Wingdings" panose="05000000000000000000" pitchFamily="2" charset="2"/>
              <a:buNone/>
            </a:pPr>
            <a:endParaRPr lang="en-US" altLang="ar-JO">
              <a:solidFill>
                <a:schemeClr val="bg2"/>
              </a:solidFill>
              <a:latin typeface="Times" panose="02020603050405020304" pitchFamily="18" charset="0"/>
              <a:cs typeface="Times New Roman" panose="02020603050405020304" pitchFamily="18" charset="0"/>
            </a:endParaRPr>
          </a:p>
        </p:txBody>
      </p:sp>
      <p:sp>
        <p:nvSpPr>
          <p:cNvPr id="106500" name="Slide Number Placeholder 3">
            <a:extLst>
              <a:ext uri="{FF2B5EF4-FFF2-40B4-BE49-F238E27FC236}">
                <a16:creationId xmlns:a16="http://schemas.microsoft.com/office/drawing/2014/main" id="{A7EF0D26-DA4F-46DF-805B-02F3299FB9D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71C9D2A-F6D2-42C2-AB1B-14C192DC7538}" type="slidenum">
              <a:rPr lang="en-US" altLang="ar-JO" sz="1200" smtClean="0"/>
              <a:pPr/>
              <a:t>42</a:t>
            </a:fld>
            <a:endParaRPr lang="en-US" altLang="ar-JO" sz="1200"/>
          </a:p>
        </p:txBody>
      </p:sp>
    </p:spTree>
    <p:extLst>
      <p:ext uri="{BB962C8B-B14F-4D97-AF65-F5344CB8AC3E}">
        <p14:creationId xmlns:p14="http://schemas.microsoft.com/office/powerpoint/2010/main" val="1131181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84058E1-7050-4762-AA70-1EF1D8629A13}"/>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B7990DE8-1D70-4BBB-AAC9-C7CCAF0188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Sweat is acidic (pH from 4 to 6), a characteristic that inhibits the growth of certain bacteria, which are always present on the skin surface.</a:t>
            </a:r>
          </a:p>
          <a:p>
            <a:endParaRPr lang="en-US" altLang="ar-JO">
              <a:latin typeface="Times" panose="02020603050405020304" pitchFamily="18" charset="0"/>
            </a:endParaRPr>
          </a:p>
          <a:p>
            <a:r>
              <a:rPr lang="en-US" altLang="en-US">
                <a:latin typeface="Times" panose="02020603050405020304" pitchFamily="18" charset="0"/>
              </a:rPr>
              <a:t>Apocrine glands begin to function during puberty under the influence of </a:t>
            </a:r>
            <a:r>
              <a:rPr lang="en-US" altLang="en-US" i="1">
                <a:latin typeface="Times" panose="02020603050405020304" pitchFamily="18" charset="0"/>
              </a:rPr>
              <a:t>androgens </a:t>
            </a:r>
            <a:r>
              <a:rPr lang="en-US" altLang="en-US">
                <a:latin typeface="Times" panose="02020603050405020304" pitchFamily="18" charset="0"/>
              </a:rPr>
              <a:t>(male sex hormones). Although their secretion is produced almost continuously, apocrine glands play a minimal role in thermoregulation. Their precise function is not yet known, but they are activated by nerve fibers during pain and stress and during</a:t>
            </a:r>
          </a:p>
          <a:p>
            <a:r>
              <a:rPr lang="en-US" altLang="en-US">
                <a:latin typeface="Times" panose="02020603050405020304" pitchFamily="18" charset="0"/>
              </a:rPr>
              <a:t>sexual foreplay.</a:t>
            </a:r>
            <a:endParaRPr lang="ar-JO" altLang="ar-JO">
              <a:latin typeface="Times" panose="02020603050405020304" pitchFamily="18" charset="0"/>
            </a:endParaRPr>
          </a:p>
        </p:txBody>
      </p:sp>
      <p:sp>
        <p:nvSpPr>
          <p:cNvPr id="108548" name="Slide Number Placeholder 3">
            <a:extLst>
              <a:ext uri="{FF2B5EF4-FFF2-40B4-BE49-F238E27FC236}">
                <a16:creationId xmlns:a16="http://schemas.microsoft.com/office/drawing/2014/main" id="{8DE25913-D416-4EB2-8C4B-74084595DF4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9BD08E1A-3636-472E-81F5-80884D358A56}" type="slidenum">
              <a:rPr lang="en-US" altLang="ar-JO" sz="1200" smtClean="0"/>
              <a:pPr/>
              <a:t>43</a:t>
            </a:fld>
            <a:endParaRPr lang="en-US" altLang="ar-JO" sz="1200"/>
          </a:p>
        </p:txBody>
      </p:sp>
    </p:spTree>
    <p:extLst>
      <p:ext uri="{BB962C8B-B14F-4D97-AF65-F5344CB8AC3E}">
        <p14:creationId xmlns:p14="http://schemas.microsoft.com/office/powerpoint/2010/main" val="2000998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D317A732-B565-452E-B9F2-E95AFA53D1EC}"/>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84431AE2-1A88-493E-8088-31060DCFEA9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ar-JO" altLang="ar-JO">
              <a:latin typeface="Times" panose="02020603050405020304" pitchFamily="18" charset="0"/>
            </a:endParaRPr>
          </a:p>
        </p:txBody>
      </p:sp>
      <p:sp>
        <p:nvSpPr>
          <p:cNvPr id="113668" name="Slide Number Placeholder 3">
            <a:extLst>
              <a:ext uri="{FF2B5EF4-FFF2-40B4-BE49-F238E27FC236}">
                <a16:creationId xmlns:a16="http://schemas.microsoft.com/office/drawing/2014/main" id="{3E226912-8EA6-4CBF-AA93-7CB59A41A59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FF412669-2DF3-4128-8FD4-C671C6BAC3CC}" type="slidenum">
              <a:rPr lang="en-US" altLang="ar-JO" sz="1200" smtClean="0">
                <a:latin typeface="Times New Roman" panose="02020603050405020304" pitchFamily="18" charset="0"/>
              </a:rPr>
              <a:pPr/>
              <a:t>45</a:t>
            </a:fld>
            <a:endParaRPr lang="en-US" altLang="ar-JO" sz="1200">
              <a:latin typeface="Times New Roman" panose="02020603050405020304" pitchFamily="18" charset="0"/>
            </a:endParaRPr>
          </a:p>
        </p:txBody>
      </p:sp>
    </p:spTree>
    <p:extLst>
      <p:ext uri="{BB962C8B-B14F-4D97-AF65-F5344CB8AC3E}">
        <p14:creationId xmlns:p14="http://schemas.microsoft.com/office/powerpoint/2010/main" val="2107588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D2AAE58D-DAC7-43F5-B679-5E5B984CE1E3}"/>
              </a:ext>
            </a:extLst>
          </p:cNvPr>
          <p:cNvSpPr>
            <a:spLocks noGrp="1" noRot="1" noChangeAspect="1" noChangeArrowheads="1" noTextEdit="1"/>
          </p:cNvSpPr>
          <p:nvPr>
            <p:ph type="sldImg"/>
          </p:nvPr>
        </p:nvSpPr>
        <p:spPr>
          <a:ln/>
        </p:spPr>
      </p:sp>
      <p:sp>
        <p:nvSpPr>
          <p:cNvPr id="138243" name="Notes Placeholder 2">
            <a:extLst>
              <a:ext uri="{FF2B5EF4-FFF2-40B4-BE49-F238E27FC236}">
                <a16:creationId xmlns:a16="http://schemas.microsoft.com/office/drawing/2014/main" id="{FA11A0A8-D690-4EFA-A32A-9608D8FF8E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87388" lvl="1" indent="-230188">
              <a:lnSpc>
                <a:spcPct val="90000"/>
              </a:lnSpc>
              <a:spcAft>
                <a:spcPct val="50000"/>
              </a:spcAft>
              <a:buClr>
                <a:srgbClr val="FF6600"/>
              </a:buClr>
              <a:buFont typeface="Symbol" panose="05050102010706020507" pitchFamily="18" charset="2"/>
              <a:buChar char="·"/>
            </a:pPr>
            <a:r>
              <a:rPr lang="en-US" altLang="en-US" sz="3000">
                <a:latin typeface="Arial" panose="020B0604020202020204" pitchFamily="34" charset="0"/>
              </a:rPr>
              <a:t>Origin – attachment to a moveable bone</a:t>
            </a:r>
          </a:p>
          <a:p>
            <a:pPr marL="687388" lvl="1" indent="-230188">
              <a:lnSpc>
                <a:spcPct val="90000"/>
              </a:lnSpc>
              <a:spcAft>
                <a:spcPct val="50000"/>
              </a:spcAft>
              <a:buClr>
                <a:srgbClr val="FF6600"/>
              </a:buClr>
              <a:buFont typeface="Symbol" panose="05050102010706020507" pitchFamily="18" charset="2"/>
              <a:buChar char="·"/>
            </a:pPr>
            <a:r>
              <a:rPr lang="en-US" altLang="en-US" sz="3000">
                <a:latin typeface="Arial" panose="020B0604020202020204" pitchFamily="34" charset="0"/>
              </a:rPr>
              <a:t>Insertion – attachment to an immovable bone</a:t>
            </a:r>
          </a:p>
          <a:p>
            <a:endParaRPr lang="en-US" altLang="en-US">
              <a:latin typeface="Times" panose="02020603050405020304" pitchFamily="18" charset="0"/>
            </a:endParaRPr>
          </a:p>
        </p:txBody>
      </p:sp>
      <p:sp>
        <p:nvSpPr>
          <p:cNvPr id="138244" name="Slide Number Placeholder 3">
            <a:extLst>
              <a:ext uri="{FF2B5EF4-FFF2-40B4-BE49-F238E27FC236}">
                <a16:creationId xmlns:a16="http://schemas.microsoft.com/office/drawing/2014/main" id="{5EE142A8-5A81-41C9-8952-EFCD1011E2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66EA8EA-BEC9-4F3C-BB01-872EB0900AB6}" type="slidenum">
              <a:rPr lang="en-US" altLang="en-US" sz="1200" smtClean="0">
                <a:solidFill>
                  <a:srgbClr val="000000"/>
                </a:solidFill>
              </a:rPr>
              <a:pPr/>
              <a:t>69</a:t>
            </a:fld>
            <a:endParaRPr lang="en-US" altLang="en-US" sz="1200">
              <a:solidFill>
                <a:srgbClr val="000000"/>
              </a:solidFill>
            </a:endParaRPr>
          </a:p>
        </p:txBody>
      </p:sp>
    </p:spTree>
    <p:extLst>
      <p:ext uri="{BB962C8B-B14F-4D97-AF65-F5344CB8AC3E}">
        <p14:creationId xmlns:p14="http://schemas.microsoft.com/office/powerpoint/2010/main" val="793920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D9657C53-3B55-42C3-AEDB-5EDF0986699E}"/>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D522C8BB-A391-4492-A5C8-65543C0021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r>
              <a:rPr lang="en-US" altLang="ar-JO" b="1">
                <a:latin typeface="Times" panose="02020603050405020304" pitchFamily="18" charset="0"/>
              </a:rPr>
              <a:t>Origin:</a:t>
            </a:r>
            <a:r>
              <a:rPr lang="en-US" altLang="ar-JO">
                <a:latin typeface="Times" panose="02020603050405020304" pitchFamily="18" charset="0"/>
              </a:rPr>
              <a:t> the attachment of the muscle to the bone that remains stationary</a:t>
            </a:r>
            <a:endParaRPr lang="en-US" altLang="ar-JO" sz="900">
              <a:latin typeface="Times" panose="02020603050405020304" pitchFamily="18" charset="0"/>
            </a:endParaRPr>
          </a:p>
          <a:p>
            <a:pPr>
              <a:lnSpc>
                <a:spcPct val="90000"/>
              </a:lnSpc>
            </a:pPr>
            <a:endParaRPr lang="en-US" altLang="ar-JO" sz="900">
              <a:latin typeface="Times" panose="02020603050405020304" pitchFamily="18" charset="0"/>
            </a:endParaRPr>
          </a:p>
          <a:p>
            <a:pPr>
              <a:lnSpc>
                <a:spcPct val="90000"/>
              </a:lnSpc>
            </a:pPr>
            <a:r>
              <a:rPr lang="en-US" altLang="ar-JO" b="1">
                <a:latin typeface="Times" panose="02020603050405020304" pitchFamily="18" charset="0"/>
              </a:rPr>
              <a:t>Insertion:</a:t>
            </a:r>
            <a:r>
              <a:rPr lang="en-US" altLang="ar-JO">
                <a:latin typeface="Times" panose="02020603050405020304" pitchFamily="18" charset="0"/>
              </a:rPr>
              <a:t> the attachment of the muscle to the bone that moves</a:t>
            </a:r>
            <a:endParaRPr lang="en-US" altLang="ar-JO" sz="900">
              <a:latin typeface="Times" panose="02020603050405020304" pitchFamily="18" charset="0"/>
            </a:endParaRPr>
          </a:p>
          <a:p>
            <a:pPr>
              <a:lnSpc>
                <a:spcPct val="90000"/>
              </a:lnSpc>
            </a:pPr>
            <a:endParaRPr lang="en-US" altLang="ar-JO" sz="900">
              <a:latin typeface="Times" panose="02020603050405020304" pitchFamily="18" charset="0"/>
            </a:endParaRPr>
          </a:p>
          <a:p>
            <a:pPr>
              <a:lnSpc>
                <a:spcPct val="90000"/>
              </a:lnSpc>
            </a:pPr>
            <a:r>
              <a:rPr lang="en-US" altLang="ar-JO" b="1">
                <a:latin typeface="Times" panose="02020603050405020304" pitchFamily="18" charset="0"/>
              </a:rPr>
              <a:t>Belly:</a:t>
            </a:r>
            <a:r>
              <a:rPr lang="en-US" altLang="ar-JO">
                <a:latin typeface="Times" panose="02020603050405020304" pitchFamily="18" charset="0"/>
              </a:rPr>
              <a:t> the fleshy part of the muscle between the tendons of origin and/or insertion </a:t>
            </a:r>
          </a:p>
          <a:p>
            <a:endParaRPr lang="ar-JO" altLang="en-US">
              <a:latin typeface="Times" panose="02020603050405020304" pitchFamily="18" charset="0"/>
            </a:endParaRPr>
          </a:p>
        </p:txBody>
      </p:sp>
      <p:sp>
        <p:nvSpPr>
          <p:cNvPr id="140292" name="Slide Number Placeholder 3">
            <a:extLst>
              <a:ext uri="{FF2B5EF4-FFF2-40B4-BE49-F238E27FC236}">
                <a16:creationId xmlns:a16="http://schemas.microsoft.com/office/drawing/2014/main" id="{94CEDB35-BEFC-4B9F-9F3A-D19175226FD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0B40A9C-DDEB-4097-804E-973E542A05A2}" type="slidenum">
              <a:rPr lang="en-US" altLang="en-US" sz="1200" smtClean="0">
                <a:solidFill>
                  <a:srgbClr val="000000"/>
                </a:solidFill>
              </a:rPr>
              <a:pPr/>
              <a:t>70</a:t>
            </a:fld>
            <a:endParaRPr lang="en-US" altLang="en-US" sz="1200">
              <a:solidFill>
                <a:srgbClr val="000000"/>
              </a:solidFill>
            </a:endParaRPr>
          </a:p>
        </p:txBody>
      </p:sp>
    </p:spTree>
    <p:extLst>
      <p:ext uri="{BB962C8B-B14F-4D97-AF65-F5344CB8AC3E}">
        <p14:creationId xmlns:p14="http://schemas.microsoft.com/office/powerpoint/2010/main" val="2051424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0264381-AA0B-44F8-808D-950B61C2A8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8B1B0E06-B15F-4C8F-8DA8-9F75B63853D6}" type="slidenum">
              <a:rPr lang="en-US" altLang="en-US" sz="1200" smtClean="0">
                <a:solidFill>
                  <a:srgbClr val="000000"/>
                </a:solidFill>
              </a:rPr>
              <a:pPr/>
              <a:t>72</a:t>
            </a:fld>
            <a:endParaRPr lang="en-US" altLang="en-US" sz="1200">
              <a:solidFill>
                <a:srgbClr val="000000"/>
              </a:solidFill>
            </a:endParaRPr>
          </a:p>
        </p:txBody>
      </p:sp>
      <p:sp>
        <p:nvSpPr>
          <p:cNvPr id="143363" name="Rectangle 2">
            <a:extLst>
              <a:ext uri="{FF2B5EF4-FFF2-40B4-BE49-F238E27FC236}">
                <a16:creationId xmlns:a16="http://schemas.microsoft.com/office/drawing/2014/main" id="{8AE1A81C-60D6-4096-8366-C9A0805BB9F8}"/>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8F461F33-798B-458C-89CC-7AC1453B57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Tree>
    <p:extLst>
      <p:ext uri="{BB962C8B-B14F-4D97-AF65-F5344CB8AC3E}">
        <p14:creationId xmlns:p14="http://schemas.microsoft.com/office/powerpoint/2010/main" val="2847650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3DD2071C-E8AB-47AC-BF7B-1420113CA3F1}"/>
              </a:ext>
            </a:extLst>
          </p:cNvPr>
          <p:cNvSpPr>
            <a:spLocks noGrp="1" noRot="1" noChangeAspect="1" noChangeArrowheads="1" noTextEdit="1"/>
          </p:cNvSpPr>
          <p:nvPr>
            <p:ph type="sldImg"/>
          </p:nvPr>
        </p:nvSpPr>
        <p:spPr>
          <a:ln/>
        </p:spPr>
      </p:sp>
      <p:sp>
        <p:nvSpPr>
          <p:cNvPr id="146435" name="Notes Placeholder 2">
            <a:extLst>
              <a:ext uri="{FF2B5EF4-FFF2-40B4-BE49-F238E27FC236}">
                <a16:creationId xmlns:a16="http://schemas.microsoft.com/office/drawing/2014/main" id="{0DC3D82E-F749-4142-A47D-C4E229FD056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146436" name="Slide Number Placeholder 3">
            <a:extLst>
              <a:ext uri="{FF2B5EF4-FFF2-40B4-BE49-F238E27FC236}">
                <a16:creationId xmlns:a16="http://schemas.microsoft.com/office/drawing/2014/main" id="{8A96D0D0-10C6-49EB-AA3E-63E64BAB70F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422D87F0-259A-4644-89DD-39D1DB4D4055}" type="slidenum">
              <a:rPr lang="en-US" altLang="ar-JO" sz="1200" smtClean="0"/>
              <a:pPr/>
              <a:t>74</a:t>
            </a:fld>
            <a:endParaRPr lang="en-US" altLang="ar-JO" sz="1200"/>
          </a:p>
        </p:txBody>
      </p:sp>
    </p:spTree>
    <p:extLst>
      <p:ext uri="{BB962C8B-B14F-4D97-AF65-F5344CB8AC3E}">
        <p14:creationId xmlns:p14="http://schemas.microsoft.com/office/powerpoint/2010/main" val="993637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48B8B648-01CA-41F3-9FAD-B1615CE57A7C}"/>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42C16F4C-0148-4857-BCCB-D34DB3E9D8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149508" name="Slide Number Placeholder 3">
            <a:extLst>
              <a:ext uri="{FF2B5EF4-FFF2-40B4-BE49-F238E27FC236}">
                <a16:creationId xmlns:a16="http://schemas.microsoft.com/office/drawing/2014/main" id="{737DA6E9-1B85-4F65-A411-7C2E372194F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AC49C7D4-DAD2-49F9-905B-55927005AE2F}" type="slidenum">
              <a:rPr lang="en-US" altLang="ar-JO" sz="1200" smtClean="0"/>
              <a:pPr/>
              <a:t>76</a:t>
            </a:fld>
            <a:endParaRPr lang="en-US" altLang="ar-JO" sz="1200"/>
          </a:p>
        </p:txBody>
      </p:sp>
    </p:spTree>
    <p:extLst>
      <p:ext uri="{BB962C8B-B14F-4D97-AF65-F5344CB8AC3E}">
        <p14:creationId xmlns:p14="http://schemas.microsoft.com/office/powerpoint/2010/main" val="1239239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E19E7220-47F1-474B-AA50-1EB994E0419B}"/>
              </a:ext>
            </a:extLst>
          </p:cNvPr>
          <p:cNvSpPr>
            <a:spLocks noGrp="1" noRot="1" noChangeAspect="1" noChangeArrowheads="1" noTextEdit="1"/>
          </p:cNvSpPr>
          <p:nvPr>
            <p:ph type="sldImg"/>
          </p:nvPr>
        </p:nvSpPr>
        <p:spPr>
          <a:ln/>
        </p:spPr>
      </p:sp>
      <p:sp>
        <p:nvSpPr>
          <p:cNvPr id="184323" name="Notes Placeholder 2">
            <a:extLst>
              <a:ext uri="{FF2B5EF4-FFF2-40B4-BE49-F238E27FC236}">
                <a16:creationId xmlns:a16="http://schemas.microsoft.com/office/drawing/2014/main" id="{003522BD-362A-4839-9BEC-E74D908C623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ar-JO">
                <a:latin typeface="Arial" panose="020B0604020202020204" pitchFamily="34" charset="0"/>
              </a:rPr>
              <a:t>trauma</a:t>
            </a:r>
          </a:p>
          <a:p>
            <a:pPr eaLnBrk="1" hangingPunct="1"/>
            <a:r>
              <a:rPr lang="ar-JO" altLang="ar-JO">
                <a:latin typeface="Times" panose="02020603050405020304" pitchFamily="18" charset="0"/>
              </a:rPr>
              <a:t>صدمة</a:t>
            </a:r>
          </a:p>
        </p:txBody>
      </p:sp>
      <p:sp>
        <p:nvSpPr>
          <p:cNvPr id="184324" name="Slide Number Placeholder 3">
            <a:extLst>
              <a:ext uri="{FF2B5EF4-FFF2-40B4-BE49-F238E27FC236}">
                <a16:creationId xmlns:a16="http://schemas.microsoft.com/office/drawing/2014/main" id="{C5FCDB9B-8F8E-4877-95B3-9CF9C619593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lgn="l">
              <a:spcBef>
                <a:spcPct val="0"/>
              </a:spcBef>
            </a:pPr>
            <a:fld id="{84009019-5949-4458-8904-C55F9021C46D}" type="slidenum">
              <a:rPr lang="ar-JO" altLang="ar-JO" smtClean="0">
                <a:solidFill>
                  <a:srgbClr val="000000"/>
                </a:solidFill>
                <a:latin typeface="Times New Roman" panose="02020603050405020304" pitchFamily="18" charset="0"/>
              </a:rPr>
              <a:pPr algn="l">
                <a:spcBef>
                  <a:spcPct val="0"/>
                </a:spcBef>
              </a:pPr>
              <a:t>109</a:t>
            </a:fld>
            <a:endParaRPr lang="ar-JO" altLang="ar-JO">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1593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B37A348D-BC9C-40BB-8D58-F554FEF283EB}"/>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D2D5E7CB-1DEB-46F0-B57A-8C877C01D3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ITCGaramondStd-Lt"/>
              </a:rPr>
              <a:t>Because the abdominopelvic cavity is quite large and contains many organs, it helps to divide </a:t>
            </a:r>
            <a:r>
              <a:rPr lang="en-US" altLang="en-US">
                <a:latin typeface="Times" panose="02020603050405020304" pitchFamily="18" charset="0"/>
              </a:rPr>
              <a:t>it up into smaller areas for study. A scheme commonly</a:t>
            </a:r>
          </a:p>
          <a:p>
            <a:r>
              <a:rPr lang="en-US" altLang="en-US">
                <a:latin typeface="Times" panose="02020603050405020304" pitchFamily="18" charset="0"/>
              </a:rPr>
              <a:t>used by medical personnel divides the abdominopelvic cavity into four more or less equal regions called </a:t>
            </a:r>
            <a:r>
              <a:rPr lang="en-US" altLang="en-US" i="1">
                <a:latin typeface="Times" panose="02020603050405020304" pitchFamily="18" charset="0"/>
              </a:rPr>
              <a:t>quadrants</a:t>
            </a:r>
            <a:r>
              <a:rPr lang="en-US" altLang="en-US">
                <a:latin typeface="Times" panose="02020603050405020304" pitchFamily="18" charset="0"/>
              </a:rPr>
              <a:t>. The quadrants are then simply named according to their relative positions— that is, right upper quadrant (RUQ), right lower quadrant (RLQ), left upper quadrant (LUQ), and left lower quadrant (LLQ)</a:t>
            </a:r>
          </a:p>
        </p:txBody>
      </p:sp>
      <p:sp>
        <p:nvSpPr>
          <p:cNvPr id="55300" name="Slide Number Placeholder 3">
            <a:extLst>
              <a:ext uri="{FF2B5EF4-FFF2-40B4-BE49-F238E27FC236}">
                <a16:creationId xmlns:a16="http://schemas.microsoft.com/office/drawing/2014/main" id="{68558BBF-DE9A-4019-BBFE-A6986323274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EF332C46-47B8-46A0-B244-F8547BBF82C2}" type="slidenum">
              <a:rPr lang="en-US" altLang="ar-JO" sz="1200" smtClean="0"/>
              <a:pPr/>
              <a:t>13</a:t>
            </a:fld>
            <a:endParaRPr lang="en-US" altLang="ar-JO" sz="1200"/>
          </a:p>
        </p:txBody>
      </p:sp>
    </p:spTree>
    <p:extLst>
      <p:ext uri="{BB962C8B-B14F-4D97-AF65-F5344CB8AC3E}">
        <p14:creationId xmlns:p14="http://schemas.microsoft.com/office/powerpoint/2010/main" val="3153018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EA9150C0-B910-452F-BF0E-0B451882C6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lgn="l">
              <a:spcBef>
                <a:spcPct val="0"/>
              </a:spcBef>
            </a:pPr>
            <a:fld id="{9A3F6558-77C7-44D5-96A5-17ACDEDFC9BC}" type="slidenum">
              <a:rPr lang="en-US" altLang="ar-JO" smtClean="0">
                <a:solidFill>
                  <a:srgbClr val="000000"/>
                </a:solidFill>
                <a:latin typeface="Times New Roman" panose="02020603050405020304" pitchFamily="18" charset="0"/>
              </a:rPr>
              <a:pPr algn="l">
                <a:spcBef>
                  <a:spcPct val="0"/>
                </a:spcBef>
              </a:pPr>
              <a:t>110</a:t>
            </a:fld>
            <a:endParaRPr lang="en-US" altLang="ar-JO">
              <a:solidFill>
                <a:srgbClr val="000000"/>
              </a:solidFill>
              <a:latin typeface="Times New Roman" panose="02020603050405020304" pitchFamily="18" charset="0"/>
            </a:endParaRPr>
          </a:p>
        </p:txBody>
      </p:sp>
      <p:sp>
        <p:nvSpPr>
          <p:cNvPr id="186371" name="Rectangle 2">
            <a:extLst>
              <a:ext uri="{FF2B5EF4-FFF2-40B4-BE49-F238E27FC236}">
                <a16:creationId xmlns:a16="http://schemas.microsoft.com/office/drawing/2014/main" id="{67991D65-5CA8-420A-BE0D-0C2EF6402E9C}"/>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E5A2F9A4-0000-43EB-A8BE-55E49B756D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ar-JO" altLang="ar-JO">
              <a:latin typeface="Times New Roman" panose="02020603050405020304" pitchFamily="18" charset="0"/>
            </a:endParaRPr>
          </a:p>
        </p:txBody>
      </p:sp>
    </p:spTree>
    <p:extLst>
      <p:ext uri="{BB962C8B-B14F-4D97-AF65-F5344CB8AC3E}">
        <p14:creationId xmlns:p14="http://schemas.microsoft.com/office/powerpoint/2010/main" val="444357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FD5D32C6-F06A-45D2-8EF0-3B646E7697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lgn="l">
              <a:spcBef>
                <a:spcPct val="0"/>
              </a:spcBef>
            </a:pPr>
            <a:fld id="{274D3191-13DF-4FD3-80ED-1DA40E3B1A0D}" type="slidenum">
              <a:rPr lang="en-US" altLang="ar-JO" smtClean="0">
                <a:latin typeface="Times New Roman" panose="02020603050405020304" pitchFamily="18" charset="0"/>
              </a:rPr>
              <a:pPr algn="l">
                <a:spcBef>
                  <a:spcPct val="0"/>
                </a:spcBef>
              </a:pPr>
              <a:t>121</a:t>
            </a:fld>
            <a:endParaRPr lang="en-US" altLang="ar-JO">
              <a:latin typeface="Times New Roman" panose="02020603050405020304" pitchFamily="18" charset="0"/>
            </a:endParaRPr>
          </a:p>
        </p:txBody>
      </p:sp>
      <p:sp>
        <p:nvSpPr>
          <p:cNvPr id="199683" name="Rectangle 2">
            <a:extLst>
              <a:ext uri="{FF2B5EF4-FFF2-40B4-BE49-F238E27FC236}">
                <a16:creationId xmlns:a16="http://schemas.microsoft.com/office/drawing/2014/main" id="{71ABED76-0DBA-4A59-834A-A52584F2B821}"/>
              </a:ext>
            </a:extLst>
          </p:cNvPr>
          <p:cNvSpPr>
            <a:spLocks noGrp="1" noRot="1" noChangeAspect="1" noChangeArrowheads="1" noTextEdit="1"/>
          </p:cNvSpPr>
          <p:nvPr>
            <p:ph type="sldImg"/>
          </p:nvPr>
        </p:nvSpPr>
        <p:spPr>
          <a:solidFill>
            <a:srgbClr val="FFFFFF"/>
          </a:solidFill>
          <a:ln/>
        </p:spPr>
      </p:sp>
      <p:sp>
        <p:nvSpPr>
          <p:cNvPr id="199684" name="Rectangle 3">
            <a:extLst>
              <a:ext uri="{FF2B5EF4-FFF2-40B4-BE49-F238E27FC236}">
                <a16:creationId xmlns:a16="http://schemas.microsoft.com/office/drawing/2014/main" id="{C39191B1-D26D-4491-9468-370EBF1DDE4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ar-JO" altLang="ar-JO">
              <a:latin typeface="Times New Roman" panose="02020603050405020304" pitchFamily="18" charset="0"/>
            </a:endParaRPr>
          </a:p>
        </p:txBody>
      </p:sp>
    </p:spTree>
    <p:extLst>
      <p:ext uri="{BB962C8B-B14F-4D97-AF65-F5344CB8AC3E}">
        <p14:creationId xmlns:p14="http://schemas.microsoft.com/office/powerpoint/2010/main" val="2883301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27F996DF-D409-40AC-AF38-BD69ED1C114F}"/>
              </a:ext>
            </a:extLst>
          </p:cNvPr>
          <p:cNvSpPr>
            <a:spLocks noGrp="1" noRot="1" noChangeAspect="1" noChangeArrowheads="1" noTextEdit="1"/>
          </p:cNvSpPr>
          <p:nvPr>
            <p:ph type="sldImg"/>
          </p:nvPr>
        </p:nvSpPr>
        <p:spPr>
          <a:ln/>
        </p:spPr>
      </p:sp>
      <p:sp>
        <p:nvSpPr>
          <p:cNvPr id="204803" name="Notes Placeholder 2">
            <a:extLst>
              <a:ext uri="{FF2B5EF4-FFF2-40B4-BE49-F238E27FC236}">
                <a16:creationId xmlns:a16="http://schemas.microsoft.com/office/drawing/2014/main" id="{35472CC3-EE8D-4364-BCC3-92CF49B418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US" altLang="en-US">
                <a:latin typeface="Times" panose="02020603050405020304" pitchFamily="18" charset="0"/>
              </a:rPr>
              <a:t>Surrounding structures as the diaphragm and sternum.</a:t>
            </a:r>
          </a:p>
        </p:txBody>
      </p:sp>
      <p:sp>
        <p:nvSpPr>
          <p:cNvPr id="204804" name="Slide Number Placeholder 3">
            <a:extLst>
              <a:ext uri="{FF2B5EF4-FFF2-40B4-BE49-F238E27FC236}">
                <a16:creationId xmlns:a16="http://schemas.microsoft.com/office/drawing/2014/main" id="{EBB72A6A-A414-4F40-A179-0CB64FF1129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EE569CEE-8642-4314-BF3E-71435D6E98AF}" type="slidenum">
              <a:rPr lang="en-US" altLang="en-US" sz="1200" smtClean="0">
                <a:latin typeface="Times New Roman" panose="02020603050405020304" pitchFamily="18" charset="0"/>
              </a:rPr>
              <a:pPr/>
              <a:t>125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83511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10377716-CB1A-4ECB-BDD6-D6938D5158B5}"/>
              </a:ext>
            </a:extLst>
          </p:cNvPr>
          <p:cNvSpPr>
            <a:spLocks noGrp="1" noRot="1" noChangeAspect="1" noChangeArrowheads="1" noTextEdit="1"/>
          </p:cNvSpPr>
          <p:nvPr>
            <p:ph type="sldImg"/>
          </p:nvPr>
        </p:nvSpPr>
        <p:spPr>
          <a:ln/>
        </p:spPr>
      </p:sp>
      <p:sp>
        <p:nvSpPr>
          <p:cNvPr id="211971" name="Notes Placeholder 2">
            <a:extLst>
              <a:ext uri="{FF2B5EF4-FFF2-40B4-BE49-F238E27FC236}">
                <a16:creationId xmlns:a16="http://schemas.microsoft.com/office/drawing/2014/main" id="{E4BCBD5E-6F4E-400C-A188-B14424F4EA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n-US" altLang="en-US">
              <a:latin typeface="Times" panose="02020603050405020304" pitchFamily="18" charset="0"/>
            </a:endParaRPr>
          </a:p>
        </p:txBody>
      </p:sp>
      <p:sp>
        <p:nvSpPr>
          <p:cNvPr id="211972" name="Slide Number Placeholder 3">
            <a:extLst>
              <a:ext uri="{FF2B5EF4-FFF2-40B4-BE49-F238E27FC236}">
                <a16:creationId xmlns:a16="http://schemas.microsoft.com/office/drawing/2014/main" id="{6DC8A526-7227-42EE-82D4-D74ED6AF391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6E1DC877-6724-44AC-BD96-3AF889FFECF8}" type="slidenum">
              <a:rPr lang="en-US" altLang="en-US" sz="1200" smtClean="0">
                <a:latin typeface="Times New Roman" panose="02020603050405020304" pitchFamily="18" charset="0"/>
              </a:rPr>
              <a:pPr/>
              <a:t>129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282467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5504FD66-67E1-4DDC-9E75-8FDAE12D767B}"/>
              </a:ext>
            </a:extLst>
          </p:cNvPr>
          <p:cNvSpPr>
            <a:spLocks noGrp="1" noRot="1" noChangeAspect="1" noChangeArrowheads="1" noTextEdit="1"/>
          </p:cNvSpPr>
          <p:nvPr>
            <p:ph type="sldImg"/>
          </p:nvPr>
        </p:nvSpPr>
        <p:spPr>
          <a:ln/>
        </p:spPr>
      </p:sp>
      <p:sp>
        <p:nvSpPr>
          <p:cNvPr id="230403" name="Notes Placeholder 2">
            <a:extLst>
              <a:ext uri="{FF2B5EF4-FFF2-40B4-BE49-F238E27FC236}">
                <a16:creationId xmlns:a16="http://schemas.microsoft.com/office/drawing/2014/main" id="{AB421ED0-9354-4E0D-BB4C-B4D6EFA7DA8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Times" panose="02020603050405020304" pitchFamily="18" charset="0"/>
            </a:endParaRPr>
          </a:p>
        </p:txBody>
      </p:sp>
      <p:sp>
        <p:nvSpPr>
          <p:cNvPr id="230404" name="Slide Number Placeholder 3">
            <a:extLst>
              <a:ext uri="{FF2B5EF4-FFF2-40B4-BE49-F238E27FC236}">
                <a16:creationId xmlns:a16="http://schemas.microsoft.com/office/drawing/2014/main" id="{A18069A0-D9E3-472D-9C8B-6397FE2C8EE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3983BBC-895B-42C6-9EE6-2FA4E2172258}" type="slidenum">
              <a:rPr lang="en-US" altLang="ar-JO" sz="1200" smtClean="0"/>
              <a:pPr/>
              <a:t>144</a:t>
            </a:fld>
            <a:endParaRPr lang="en-US" altLang="ar-JO" sz="1200"/>
          </a:p>
        </p:txBody>
      </p:sp>
    </p:spTree>
    <p:extLst>
      <p:ext uri="{BB962C8B-B14F-4D97-AF65-F5344CB8AC3E}">
        <p14:creationId xmlns:p14="http://schemas.microsoft.com/office/powerpoint/2010/main" val="872087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2E7AEF27-395A-46B6-9AF2-444BD4DA9640}"/>
              </a:ext>
            </a:extLst>
          </p:cNvPr>
          <p:cNvSpPr>
            <a:spLocks noGrp="1" noRot="1" noChangeAspect="1" noChangeArrowheads="1" noTextEdit="1"/>
          </p:cNvSpPr>
          <p:nvPr>
            <p:ph type="sldImg"/>
          </p:nvPr>
        </p:nvSpPr>
        <p:spPr>
          <a:ln/>
        </p:spPr>
      </p:sp>
      <p:sp>
        <p:nvSpPr>
          <p:cNvPr id="243715" name="Notes Placeholder 2">
            <a:extLst>
              <a:ext uri="{FF2B5EF4-FFF2-40B4-BE49-F238E27FC236}">
                <a16:creationId xmlns:a16="http://schemas.microsoft.com/office/drawing/2014/main" id="{E1350921-C968-4B79-A2BE-1C980ECDF5F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US" altLang="en-US" i="1">
                <a:latin typeface="Times" panose="02020603050405020304" pitchFamily="18" charset="0"/>
              </a:rPr>
              <a:t>respiratory mucosa, </a:t>
            </a:r>
            <a:r>
              <a:rPr lang="en-US" altLang="en-US">
                <a:latin typeface="Times" panose="02020603050405020304" pitchFamily="18" charset="0"/>
              </a:rPr>
              <a:t>rests on a rich network of thin-walled veins that warms the air as it flows past. (Because of the superficial location</a:t>
            </a:r>
          </a:p>
          <a:p>
            <a:pPr eaLnBrk="1" hangingPunct="1">
              <a:spcBef>
                <a:spcPct val="0"/>
              </a:spcBef>
            </a:pPr>
            <a:r>
              <a:rPr lang="en-US" altLang="en-US">
                <a:latin typeface="Times" panose="02020603050405020304" pitchFamily="18" charset="0"/>
              </a:rPr>
              <a:t>of these blood vessels, nosebleeds are common and often profuse.</a:t>
            </a:r>
          </a:p>
          <a:p>
            <a:pPr eaLnBrk="1" hangingPunct="1">
              <a:spcBef>
                <a:spcPct val="0"/>
              </a:spcBef>
            </a:pPr>
            <a:r>
              <a:rPr lang="en-US" altLang="en-US">
                <a:latin typeface="Times" panose="02020603050405020304" pitchFamily="18" charset="0"/>
              </a:rPr>
              <a:t>The ciliated cells of the nasal mucosa create a gentle current that moves the sheet of contaminated mucus posteriorly toward</a:t>
            </a:r>
          </a:p>
          <a:p>
            <a:pPr eaLnBrk="1" hangingPunct="1">
              <a:spcBef>
                <a:spcPct val="0"/>
              </a:spcBef>
            </a:pPr>
            <a:r>
              <a:rPr lang="en-US" altLang="en-US">
                <a:latin typeface="Times" panose="02020603050405020304" pitchFamily="18" charset="0"/>
              </a:rPr>
              <a:t>the throat (pharynx), where it is swallowed and digested by stomach juices.</a:t>
            </a:r>
          </a:p>
        </p:txBody>
      </p:sp>
      <p:sp>
        <p:nvSpPr>
          <p:cNvPr id="243716" name="Slide Number Placeholder 3">
            <a:extLst>
              <a:ext uri="{FF2B5EF4-FFF2-40B4-BE49-F238E27FC236}">
                <a16:creationId xmlns:a16="http://schemas.microsoft.com/office/drawing/2014/main" id="{7FC521B6-5BA1-4137-8356-D39997633DE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6393B13F-49D0-4449-A8E9-1AC74C5EF8F6}" type="slidenum">
              <a:rPr lang="en-US" altLang="en-US" sz="1200" smtClean="0">
                <a:solidFill>
                  <a:srgbClr val="000000"/>
                </a:solidFill>
                <a:latin typeface="Times New Roman" panose="02020603050405020304" pitchFamily="18" charset="0"/>
              </a:rPr>
              <a:pPr eaLnBrk="1" hangingPunct="1"/>
              <a:t>154</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11160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D88D3628-1662-4067-A3C3-42A6C7F47B65}"/>
              </a:ext>
            </a:extLst>
          </p:cNvPr>
          <p:cNvSpPr>
            <a:spLocks noGrp="1" noRot="1" noChangeAspect="1" noChangeArrowheads="1" noTextEdit="1"/>
          </p:cNvSpPr>
          <p:nvPr>
            <p:ph type="sldImg"/>
          </p:nvPr>
        </p:nvSpPr>
        <p:spPr>
          <a:ln/>
        </p:spPr>
      </p:sp>
      <p:sp>
        <p:nvSpPr>
          <p:cNvPr id="249859" name="Notes Placeholder 2">
            <a:extLst>
              <a:ext uri="{FF2B5EF4-FFF2-40B4-BE49-F238E27FC236}">
                <a16:creationId xmlns:a16="http://schemas.microsoft.com/office/drawing/2014/main" id="{31D14C1B-9AF5-4962-8ABA-9E4EBBE75AD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US" altLang="en-US">
                <a:latin typeface="Times" panose="02020603050405020304" pitchFamily="18" charset="0"/>
              </a:rPr>
              <a:t>The </a:t>
            </a:r>
            <a:r>
              <a:rPr lang="en-US" altLang="en-US" i="1">
                <a:latin typeface="Times" panose="02020603050405020304" pitchFamily="18" charset="0"/>
              </a:rPr>
              <a:t>pharyngotympanic tubes, </a:t>
            </a:r>
            <a:r>
              <a:rPr lang="en-US" altLang="en-US">
                <a:latin typeface="Times" panose="02020603050405020304" pitchFamily="18" charset="0"/>
              </a:rPr>
              <a:t>which drain the middle ear, open into the nasopharynx.</a:t>
            </a:r>
          </a:p>
        </p:txBody>
      </p:sp>
      <p:sp>
        <p:nvSpPr>
          <p:cNvPr id="249860" name="Slide Number Placeholder 3">
            <a:extLst>
              <a:ext uri="{FF2B5EF4-FFF2-40B4-BE49-F238E27FC236}">
                <a16:creationId xmlns:a16="http://schemas.microsoft.com/office/drawing/2014/main" id="{6A971568-F016-443F-81C1-F443103D57A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080C375C-09C1-4DE3-BC91-BD68D23BC0D9}" type="slidenum">
              <a:rPr lang="en-US" altLang="en-US" sz="1200" smtClean="0">
                <a:latin typeface="Times New Roman" panose="02020603050405020304" pitchFamily="18" charset="0"/>
              </a:rPr>
              <a:pPr/>
              <a:t>160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280321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3FE43B4F-E888-41D0-9CFA-467097FF8BD1}"/>
              </a:ext>
            </a:extLst>
          </p:cNvPr>
          <p:cNvSpPr>
            <a:spLocks noGrp="1" noRot="1" noChangeAspect="1" noChangeArrowheads="1" noTextEdit="1"/>
          </p:cNvSpPr>
          <p:nvPr>
            <p:ph type="sldImg"/>
          </p:nvPr>
        </p:nvSpPr>
        <p:spPr>
          <a:ln/>
        </p:spPr>
      </p:sp>
      <p:sp>
        <p:nvSpPr>
          <p:cNvPr id="252931" name="Notes Placeholder 2">
            <a:extLst>
              <a:ext uri="{FF2B5EF4-FFF2-40B4-BE49-F238E27FC236}">
                <a16:creationId xmlns:a16="http://schemas.microsoft.com/office/drawing/2014/main" id="{15929FDC-4A28-4909-8F29-CD12A4A4624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ar-JO" altLang="en-US">
              <a:latin typeface="Times" panose="02020603050405020304" pitchFamily="18" charset="0"/>
            </a:endParaRPr>
          </a:p>
        </p:txBody>
      </p:sp>
      <p:sp>
        <p:nvSpPr>
          <p:cNvPr id="252932" name="Slide Number Placeholder 3">
            <a:extLst>
              <a:ext uri="{FF2B5EF4-FFF2-40B4-BE49-F238E27FC236}">
                <a16:creationId xmlns:a16="http://schemas.microsoft.com/office/drawing/2014/main" id="{BB1D55A8-3FB8-42C2-8343-E28D78C5FBC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fld id="{4950B36E-DD6E-45CD-95D9-2BE341CCC9D9}" type="slidenum">
              <a:rPr lang="ar-JO" altLang="en-US" sz="1200" smtClean="0">
                <a:solidFill>
                  <a:srgbClr val="000000"/>
                </a:solidFill>
                <a:latin typeface="Times New Roman" panose="02020603050405020304" pitchFamily="18" charset="0"/>
              </a:rPr>
              <a:pPr eaLnBrk="1" hangingPunct="1"/>
              <a:t>162</a:t>
            </a:fld>
            <a:endParaRPr lang="ar-JO"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14460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F652F137-4CB4-4D4F-9469-4ADEE0E1A730}"/>
              </a:ext>
            </a:extLst>
          </p:cNvPr>
          <p:cNvSpPr>
            <a:spLocks noGrp="1" noRot="1" noChangeAspect="1" noChangeArrowheads="1" noTextEdit="1"/>
          </p:cNvSpPr>
          <p:nvPr>
            <p:ph type="sldImg"/>
          </p:nvPr>
        </p:nvSpPr>
        <p:spPr>
          <a:ln/>
        </p:spPr>
      </p:sp>
      <p:sp>
        <p:nvSpPr>
          <p:cNvPr id="256003" name="Notes Placeholder 2">
            <a:extLst>
              <a:ext uri="{FF2B5EF4-FFF2-40B4-BE49-F238E27FC236}">
                <a16:creationId xmlns:a16="http://schemas.microsoft.com/office/drawing/2014/main" id="{076487BA-D063-4586-81B8-C72CEE43D75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US" altLang="en-US">
                <a:latin typeface="Times" panose="02020603050405020304" pitchFamily="18" charset="0"/>
              </a:rPr>
              <a:t>The trachea is fairly rigid because its walls are reinforced with C-shaped rings of hyaline cartilage. These rings serve a double purpose.</a:t>
            </a:r>
          </a:p>
          <a:p>
            <a:pPr eaLnBrk="1" hangingPunct="1">
              <a:spcBef>
                <a:spcPct val="0"/>
              </a:spcBef>
            </a:pPr>
            <a:r>
              <a:rPr lang="en-US" altLang="en-US">
                <a:latin typeface="Times" panose="02020603050405020304" pitchFamily="18" charset="0"/>
              </a:rPr>
              <a:t>The open parts of the rings abut the </a:t>
            </a:r>
            <a:r>
              <a:rPr lang="en-US" altLang="en-US" i="1">
                <a:latin typeface="Times" panose="02020603050405020304" pitchFamily="18" charset="0"/>
              </a:rPr>
              <a:t>esophagus </a:t>
            </a:r>
            <a:r>
              <a:rPr lang="en-US" altLang="en-US">
                <a:latin typeface="Times" panose="02020603050405020304" pitchFamily="18" charset="0"/>
              </a:rPr>
              <a:t>and allow it to expand anteriorly when we swallow a large piece of food. The solid portions</a:t>
            </a:r>
          </a:p>
          <a:p>
            <a:pPr eaLnBrk="1" hangingPunct="1">
              <a:spcBef>
                <a:spcPct val="0"/>
              </a:spcBef>
            </a:pPr>
            <a:r>
              <a:rPr lang="en-US" altLang="en-US">
                <a:latin typeface="Times" panose="02020603050405020304" pitchFamily="18" charset="0"/>
              </a:rPr>
              <a:t>support the trachea walls and keep it </a:t>
            </a:r>
            <a:r>
              <a:rPr lang="en-US" altLang="en-US" i="1">
                <a:latin typeface="Times" panose="02020603050405020304" pitchFamily="18" charset="0"/>
              </a:rPr>
              <a:t>patent, </a:t>
            </a:r>
            <a:r>
              <a:rPr lang="en-US" altLang="en-US">
                <a:latin typeface="Times" panose="02020603050405020304" pitchFamily="18" charset="0"/>
              </a:rPr>
              <a:t>or open, in spite of the pressure changes that occur during breathing. The </a:t>
            </a:r>
            <a:r>
              <a:rPr lang="en-US" altLang="en-US" i="1">
                <a:latin typeface="Times" panose="02020603050405020304" pitchFamily="18" charset="0"/>
              </a:rPr>
              <a:t>trachealis </a:t>
            </a:r>
            <a:r>
              <a:rPr lang="en-US" altLang="en-US">
                <a:latin typeface="Times" panose="02020603050405020304" pitchFamily="18" charset="0"/>
              </a:rPr>
              <a:t>muscle abuts the esophagus and completes the wall of the trachea posteriorly.</a:t>
            </a:r>
          </a:p>
        </p:txBody>
      </p:sp>
      <p:sp>
        <p:nvSpPr>
          <p:cNvPr id="256004" name="Slide Number Placeholder 3">
            <a:extLst>
              <a:ext uri="{FF2B5EF4-FFF2-40B4-BE49-F238E27FC236}">
                <a16:creationId xmlns:a16="http://schemas.microsoft.com/office/drawing/2014/main" id="{20E8D9CA-7959-4EB7-ABC5-390A993C898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9EFA02D9-2F32-4347-BBD7-4026C3926208}" type="slidenum">
              <a:rPr lang="en-US" altLang="en-US" sz="1200" smtClean="0">
                <a:latin typeface="Times New Roman" panose="02020603050405020304" pitchFamily="18" charset="0"/>
              </a:rPr>
              <a:pPr/>
              <a:t>164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53583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F741BFBF-352C-429C-A31D-DB1D03CD334A}"/>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86E8989E-141B-42C0-8882-F4A4AECA46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ar-JO" altLang="en-US">
              <a:latin typeface="Times" panose="02020603050405020304" pitchFamily="18" charset="0"/>
            </a:endParaRPr>
          </a:p>
        </p:txBody>
      </p:sp>
      <p:sp>
        <p:nvSpPr>
          <p:cNvPr id="258052" name="Slide Number Placeholder 3">
            <a:extLst>
              <a:ext uri="{FF2B5EF4-FFF2-40B4-BE49-F238E27FC236}">
                <a16:creationId xmlns:a16="http://schemas.microsoft.com/office/drawing/2014/main" id="{1149E7BD-6D08-4780-AF87-07524D5DB1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F28A51B4-08AD-4692-8D9B-9F378D694CB7}" type="slidenum">
              <a:rPr lang="ar-JO" altLang="en-US" sz="1200" smtClean="0">
                <a:latin typeface="Times New Roman" panose="02020603050405020304" pitchFamily="18" charset="0"/>
              </a:rPr>
              <a:pPr/>
              <a:t>165</a:t>
            </a:fld>
            <a:endParaRPr lang="ar-JO" altLang="en-US" sz="1200">
              <a:latin typeface="Times New Roman" panose="02020603050405020304" pitchFamily="18" charset="0"/>
            </a:endParaRPr>
          </a:p>
        </p:txBody>
      </p:sp>
    </p:spTree>
    <p:extLst>
      <p:ext uri="{BB962C8B-B14F-4D97-AF65-F5344CB8AC3E}">
        <p14:creationId xmlns:p14="http://schemas.microsoft.com/office/powerpoint/2010/main" val="63679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A320552-32C9-404F-818A-70712ACC56CD}"/>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0411989F-FA58-4721-9AE0-0751466E6A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ITCGaramondStd-Lt"/>
              </a:rPr>
              <a:t>Another system, used mainly by anatomists, divides the abdominopelvic cavity into nine separate </a:t>
            </a:r>
            <a:r>
              <a:rPr lang="en-US" altLang="en-US" i="1">
                <a:latin typeface="ITCGaramondStd-LtIta"/>
              </a:rPr>
              <a:t>regions </a:t>
            </a:r>
            <a:r>
              <a:rPr lang="en-US" altLang="en-US">
                <a:latin typeface="ITCGaramondStd-Lt"/>
              </a:rPr>
              <a:t>by four planes. The </a:t>
            </a:r>
            <a:r>
              <a:rPr lang="en-US" altLang="en-US">
                <a:latin typeface="ITCGaramondStd-Bd"/>
              </a:rPr>
              <a:t>umbilical region </a:t>
            </a:r>
            <a:r>
              <a:rPr lang="en-US" altLang="en-US">
                <a:latin typeface="ITCGaramondStd-Lt"/>
              </a:rPr>
              <a:t>is the centermost region,</a:t>
            </a:r>
          </a:p>
          <a:p>
            <a:r>
              <a:rPr lang="en-US" altLang="en-US">
                <a:latin typeface="ITCGaramondStd-Lt"/>
              </a:rPr>
              <a:t>deep to and surrounding the umbilicus (navel). The </a:t>
            </a:r>
            <a:r>
              <a:rPr lang="en-US" altLang="en-US">
                <a:latin typeface="ITCGaramondStd-Bd"/>
              </a:rPr>
              <a:t>epigastric </a:t>
            </a:r>
            <a:r>
              <a:rPr lang="en-US" altLang="en-US">
                <a:latin typeface="ITCGaramondStd-Lt"/>
              </a:rPr>
              <a:t>(ep</a:t>
            </a:r>
            <a:r>
              <a:rPr lang="en-US" altLang="en-US">
                <a:latin typeface="MathematicalPiLTStd"/>
              </a:rPr>
              <a:t>″</a:t>
            </a:r>
            <a:r>
              <a:rPr lang="en-US" altLang="en-US">
                <a:latin typeface="ITCGaramondStd-Lt"/>
              </a:rPr>
              <a:t>ı˘-gas</a:t>
            </a:r>
            <a:r>
              <a:rPr lang="en-US" altLang="en-US">
                <a:latin typeface="MathematicalPiLTStd"/>
              </a:rPr>
              <a:t>′</a:t>
            </a:r>
            <a:r>
              <a:rPr lang="en-US" altLang="en-US">
                <a:latin typeface="ITCGaramondStd-Lt"/>
              </a:rPr>
              <a:t>trik) </a:t>
            </a:r>
            <a:r>
              <a:rPr lang="en-US" altLang="en-US">
                <a:latin typeface="ITCGaramondStd-Bd"/>
              </a:rPr>
              <a:t>region </a:t>
            </a:r>
            <a:r>
              <a:rPr lang="en-US" altLang="en-US">
                <a:latin typeface="ITCGaramondStd-Lt"/>
              </a:rPr>
              <a:t>is located superior to the umbilical region (</a:t>
            </a:r>
            <a:r>
              <a:rPr lang="en-US" altLang="en-US" i="1">
                <a:latin typeface="ITCGaramondStd-LtIta"/>
              </a:rPr>
              <a:t>epi </a:t>
            </a:r>
            <a:r>
              <a:rPr lang="en-US" altLang="en-US">
                <a:latin typeface="MathematicalPiLTStd"/>
              </a:rPr>
              <a:t>= </a:t>
            </a:r>
            <a:r>
              <a:rPr lang="en-US" altLang="en-US">
                <a:latin typeface="ITCGaramondStd-Lt"/>
              </a:rPr>
              <a:t>upon, above; </a:t>
            </a:r>
            <a:r>
              <a:rPr lang="en-US" altLang="en-US" i="1">
                <a:latin typeface="ITCGaramondStd-LtIta"/>
              </a:rPr>
              <a:t>gastric </a:t>
            </a:r>
            <a:r>
              <a:rPr lang="en-US" altLang="en-US">
                <a:latin typeface="MathematicalPiLTStd"/>
              </a:rPr>
              <a:t>= </a:t>
            </a:r>
            <a:r>
              <a:rPr lang="en-US" altLang="en-US">
                <a:latin typeface="ITCGaramondStd-Lt"/>
              </a:rPr>
              <a:t>stomach). The </a:t>
            </a:r>
            <a:r>
              <a:rPr lang="en-US" altLang="en-US">
                <a:latin typeface="ITCGaramondStd-Bd"/>
              </a:rPr>
              <a:t>hypogastric (pubic) region </a:t>
            </a:r>
            <a:r>
              <a:rPr lang="en-US" altLang="en-US">
                <a:latin typeface="ITCGaramondStd-Lt"/>
              </a:rPr>
              <a:t>is inferior to the umbilical region (</a:t>
            </a:r>
            <a:r>
              <a:rPr lang="en-US" altLang="en-US" i="1">
                <a:latin typeface="ITCGaramondStd-LtIta"/>
              </a:rPr>
              <a:t>hypo </a:t>
            </a:r>
            <a:r>
              <a:rPr lang="en-US" altLang="en-US">
                <a:latin typeface="MathematicalPiLTStd"/>
              </a:rPr>
              <a:t>= </a:t>
            </a:r>
            <a:r>
              <a:rPr lang="en-US" altLang="en-US">
                <a:latin typeface="ITCGaramondStd-Lt"/>
              </a:rPr>
              <a:t>below). The </a:t>
            </a:r>
            <a:r>
              <a:rPr lang="en-US" altLang="en-US">
                <a:latin typeface="ITCGaramondStd-Bd"/>
              </a:rPr>
              <a:t>right </a:t>
            </a:r>
            <a:r>
              <a:rPr lang="en-US" altLang="en-US">
                <a:latin typeface="ITCGaramondStd-Lt"/>
              </a:rPr>
              <a:t>and </a:t>
            </a:r>
            <a:r>
              <a:rPr lang="en-US" altLang="en-US">
                <a:latin typeface="ITCGaramondStd-Bd"/>
              </a:rPr>
              <a:t>left iliac, </a:t>
            </a:r>
            <a:r>
              <a:rPr lang="en-US" altLang="en-US">
                <a:latin typeface="ITCGaramondStd-Lt"/>
              </a:rPr>
              <a:t>or </a:t>
            </a:r>
            <a:r>
              <a:rPr lang="en-US" altLang="en-US">
                <a:latin typeface="ITCGaramondStd-Bd"/>
              </a:rPr>
              <a:t>inguinal</a:t>
            </a:r>
            <a:r>
              <a:rPr lang="en-US" altLang="en-US">
                <a:latin typeface="ITCGaramondStd-Lt"/>
              </a:rPr>
              <a:t>, </a:t>
            </a:r>
            <a:r>
              <a:rPr lang="en-US" altLang="en-US">
                <a:latin typeface="ITCGaramondStd-Bd"/>
              </a:rPr>
              <a:t>regions </a:t>
            </a:r>
            <a:r>
              <a:rPr lang="en-US" altLang="en-US">
                <a:latin typeface="ITCGaramondStd-Lt"/>
              </a:rPr>
              <a:t>are lateral to the hypogastric region (</a:t>
            </a:r>
            <a:r>
              <a:rPr lang="en-US" altLang="en-US" i="1">
                <a:latin typeface="ITCGaramondStd-LtIta"/>
              </a:rPr>
              <a:t>iliac </a:t>
            </a:r>
            <a:r>
              <a:rPr lang="en-US" altLang="en-US">
                <a:latin typeface="MathematicalPiLTStd"/>
              </a:rPr>
              <a:t>= </a:t>
            </a:r>
            <a:r>
              <a:rPr lang="en-US" altLang="en-US">
                <a:latin typeface="ITCGaramondStd-Lt"/>
              </a:rPr>
              <a:t>superior part of the hip bone). </a:t>
            </a:r>
            <a:r>
              <a:rPr lang="en-US" altLang="en-US">
                <a:latin typeface="Times" panose="02020603050405020304" pitchFamily="18" charset="0"/>
              </a:rPr>
              <a:t>The right and left lumbar regions lie lateral to the umbilical region (</a:t>
            </a:r>
            <a:r>
              <a:rPr lang="en-US" altLang="en-US" i="1">
                <a:latin typeface="Times" panose="02020603050405020304" pitchFamily="18" charset="0"/>
              </a:rPr>
              <a:t>lumbus </a:t>
            </a:r>
            <a:r>
              <a:rPr lang="en-US" altLang="en-US">
                <a:latin typeface="Times" panose="02020603050405020304" pitchFamily="18" charset="0"/>
              </a:rPr>
              <a:t>= loin). </a:t>
            </a:r>
            <a:r>
              <a:rPr lang="en-US" altLang="en-US">
                <a:latin typeface="ITCGaramondStd-Lt"/>
              </a:rPr>
              <a:t>The </a:t>
            </a:r>
            <a:r>
              <a:rPr lang="en-US" altLang="en-US">
                <a:latin typeface="ITCGaramondStd-Bd"/>
              </a:rPr>
              <a:t>right </a:t>
            </a:r>
            <a:r>
              <a:rPr lang="en-US" altLang="en-US">
                <a:latin typeface="ITCGaramondStd-Lt"/>
              </a:rPr>
              <a:t>and </a:t>
            </a:r>
            <a:r>
              <a:rPr lang="en-US" altLang="en-US">
                <a:latin typeface="ITCGaramondStd-Bd"/>
              </a:rPr>
              <a:t>left hypochondriac </a:t>
            </a:r>
            <a:r>
              <a:rPr lang="en-US" altLang="en-US">
                <a:latin typeface="ITCGaramondStd-Lt"/>
              </a:rPr>
              <a:t>(hi</a:t>
            </a:r>
            <a:r>
              <a:rPr lang="en-US" altLang="en-US">
                <a:latin typeface="MathematicalPiLTStd"/>
              </a:rPr>
              <a:t>″</a:t>
            </a:r>
            <a:r>
              <a:rPr lang="en-US" altLang="en-US">
                <a:latin typeface="ITCGaramondStd-Lt"/>
              </a:rPr>
              <a:t>pokon</a:t>
            </a:r>
            <a:r>
              <a:rPr lang="en-US" altLang="en-US">
                <a:latin typeface="MathematicalPiLTStd"/>
              </a:rPr>
              <a:t>′</a:t>
            </a:r>
            <a:r>
              <a:rPr lang="en-US" altLang="en-US">
                <a:latin typeface="ITCGaramondStd-Lt"/>
              </a:rPr>
              <a:t>dre-ak) </a:t>
            </a:r>
            <a:r>
              <a:rPr lang="en-US" altLang="en-US">
                <a:latin typeface="ITCGaramondStd-Bd"/>
              </a:rPr>
              <a:t>regions </a:t>
            </a:r>
            <a:r>
              <a:rPr lang="en-US" altLang="en-US">
                <a:latin typeface="ITCGaramondStd-Lt"/>
              </a:rPr>
              <a:t>flank the epigastric region and contain the lower ribs (</a:t>
            </a:r>
            <a:r>
              <a:rPr lang="en-US" altLang="en-US" i="1">
                <a:latin typeface="ITCGaramondStd-LtIta"/>
              </a:rPr>
              <a:t>chondro </a:t>
            </a:r>
            <a:r>
              <a:rPr lang="en-US" altLang="en-US">
                <a:latin typeface="MathematicalPiLTStd"/>
              </a:rPr>
              <a:t>=</a:t>
            </a:r>
            <a:r>
              <a:rPr lang="en-US" altLang="en-US">
                <a:latin typeface="ITCGaramondStd-Lt"/>
              </a:rPr>
              <a:t>cartilage).</a:t>
            </a:r>
            <a:endParaRPr lang="en-US" altLang="en-US">
              <a:latin typeface="Times" panose="02020603050405020304" pitchFamily="18" charset="0"/>
            </a:endParaRPr>
          </a:p>
        </p:txBody>
      </p:sp>
      <p:sp>
        <p:nvSpPr>
          <p:cNvPr id="57348" name="Slide Number Placeholder 3">
            <a:extLst>
              <a:ext uri="{FF2B5EF4-FFF2-40B4-BE49-F238E27FC236}">
                <a16:creationId xmlns:a16="http://schemas.microsoft.com/office/drawing/2014/main" id="{E62D6262-1929-4802-9350-DD09C792104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EECD57E-B0E3-40A7-AA54-EE11CDF39F43}" type="slidenum">
              <a:rPr lang="en-US" altLang="ar-JO" sz="1200" smtClean="0"/>
              <a:pPr/>
              <a:t>14</a:t>
            </a:fld>
            <a:endParaRPr lang="en-US" altLang="ar-JO" sz="1200"/>
          </a:p>
        </p:txBody>
      </p:sp>
    </p:spTree>
    <p:extLst>
      <p:ext uri="{BB962C8B-B14F-4D97-AF65-F5344CB8AC3E}">
        <p14:creationId xmlns:p14="http://schemas.microsoft.com/office/powerpoint/2010/main" val="4113011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C0FB2E52-61DB-451C-AA66-1B243B3437EC}"/>
              </a:ext>
            </a:extLst>
          </p:cNvPr>
          <p:cNvSpPr>
            <a:spLocks noGrp="1" noRot="1" noChangeAspect="1" noChangeArrowheads="1" noTextEdit="1"/>
          </p:cNvSpPr>
          <p:nvPr>
            <p:ph type="sldImg"/>
          </p:nvPr>
        </p:nvSpPr>
        <p:spPr>
          <a:ln/>
        </p:spPr>
      </p:sp>
      <p:sp>
        <p:nvSpPr>
          <p:cNvPr id="260099" name="Notes Placeholder 2">
            <a:extLst>
              <a:ext uri="{FF2B5EF4-FFF2-40B4-BE49-F238E27FC236}">
                <a16:creationId xmlns:a16="http://schemas.microsoft.com/office/drawing/2014/main" id="{F66F7189-023F-4F74-8971-93841CBE65D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ar-JO" altLang="en-US">
              <a:latin typeface="Times" panose="02020603050405020304" pitchFamily="18" charset="0"/>
            </a:endParaRPr>
          </a:p>
        </p:txBody>
      </p:sp>
      <p:sp>
        <p:nvSpPr>
          <p:cNvPr id="260100" name="Slide Number Placeholder 3">
            <a:extLst>
              <a:ext uri="{FF2B5EF4-FFF2-40B4-BE49-F238E27FC236}">
                <a16:creationId xmlns:a16="http://schemas.microsoft.com/office/drawing/2014/main" id="{BF1BF865-4BD0-4C9C-94BA-6F602C9D10A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BCF728F-F1E9-46ED-902E-3889497A3D97}" type="slidenum">
              <a:rPr lang="ar-JO" altLang="en-US" sz="1200" smtClean="0">
                <a:latin typeface="Times New Roman" panose="02020603050405020304" pitchFamily="18" charset="0"/>
              </a:rPr>
              <a:pPr/>
              <a:t>166</a:t>
            </a:fld>
            <a:endParaRPr lang="ar-JO" altLang="en-US" sz="1200">
              <a:latin typeface="Times New Roman" panose="02020603050405020304" pitchFamily="18" charset="0"/>
            </a:endParaRPr>
          </a:p>
        </p:txBody>
      </p:sp>
    </p:spTree>
    <p:extLst>
      <p:ext uri="{BB962C8B-B14F-4D97-AF65-F5344CB8AC3E}">
        <p14:creationId xmlns:p14="http://schemas.microsoft.com/office/powerpoint/2010/main" val="4059557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58AF64EA-4030-496D-BB6C-82D76FEAA073}"/>
              </a:ext>
            </a:extLst>
          </p:cNvPr>
          <p:cNvSpPr>
            <a:spLocks noGrp="1" noRot="1" noChangeAspect="1" noChangeArrowheads="1" noTextEdit="1"/>
          </p:cNvSpPr>
          <p:nvPr>
            <p:ph type="sldImg"/>
          </p:nvPr>
        </p:nvSpPr>
        <p:spPr>
          <a:ln/>
        </p:spPr>
      </p:sp>
      <p:sp>
        <p:nvSpPr>
          <p:cNvPr id="266243" name="Notes Placeholder 2">
            <a:extLst>
              <a:ext uri="{FF2B5EF4-FFF2-40B4-BE49-F238E27FC236}">
                <a16:creationId xmlns:a16="http://schemas.microsoft.com/office/drawing/2014/main" id="{4BD073BF-9A20-4D5D-A514-48B19E23C43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en-US" altLang="ar-JO">
                <a:latin typeface="Arial" panose="020B0604020202020204" pitchFamily="34" charset="0"/>
              </a:rPr>
              <a:t>Occupy most of the thoracic cavity</a:t>
            </a:r>
          </a:p>
          <a:p>
            <a:pPr lvl="1" eaLnBrk="1" hangingPunct="1">
              <a:lnSpc>
                <a:spcPct val="90000"/>
              </a:lnSpc>
              <a:spcBef>
                <a:spcPct val="0"/>
              </a:spcBef>
              <a:spcAft>
                <a:spcPct val="50000"/>
              </a:spcAft>
              <a:buClr>
                <a:srgbClr val="FF6600"/>
              </a:buClr>
              <a:buFont typeface="Symbol" panose="05050102010706020507" pitchFamily="18" charset="2"/>
              <a:buNone/>
            </a:pPr>
            <a:r>
              <a:rPr lang="en-US" altLang="ar-JO" sz="3000">
                <a:latin typeface="Arial" panose="020B0604020202020204" pitchFamily="34" charset="0"/>
              </a:rPr>
              <a:t>Apex is near the clavicle (superior portion)</a:t>
            </a:r>
          </a:p>
          <a:p>
            <a:pPr lvl="1" eaLnBrk="1" hangingPunct="1">
              <a:lnSpc>
                <a:spcPct val="90000"/>
              </a:lnSpc>
              <a:spcBef>
                <a:spcPct val="0"/>
              </a:spcBef>
              <a:spcAft>
                <a:spcPct val="50000"/>
              </a:spcAft>
              <a:buClr>
                <a:srgbClr val="FF6600"/>
              </a:buClr>
              <a:buFont typeface="Symbol" panose="05050102010706020507" pitchFamily="18" charset="2"/>
              <a:buNone/>
            </a:pPr>
            <a:r>
              <a:rPr lang="en-US" altLang="ar-JO" sz="3000">
                <a:latin typeface="Arial" panose="020B0604020202020204" pitchFamily="34" charset="0"/>
              </a:rPr>
              <a:t>Base rests on the diaphragm (inferior portion)</a:t>
            </a:r>
          </a:p>
          <a:p>
            <a:endParaRPr lang="en-US" altLang="en-US">
              <a:latin typeface="Times" panose="02020603050405020304" pitchFamily="18" charset="0"/>
            </a:endParaRPr>
          </a:p>
          <a:p>
            <a:pPr eaLnBrk="1" hangingPunct="1">
              <a:spcBef>
                <a:spcPct val="0"/>
              </a:spcBef>
            </a:pPr>
            <a:endParaRPr lang="ar-JO" altLang="en-US">
              <a:latin typeface="Times" panose="02020603050405020304" pitchFamily="18" charset="0"/>
            </a:endParaRPr>
          </a:p>
        </p:txBody>
      </p:sp>
      <p:sp>
        <p:nvSpPr>
          <p:cNvPr id="266244" name="Slide Number Placeholder 3">
            <a:extLst>
              <a:ext uri="{FF2B5EF4-FFF2-40B4-BE49-F238E27FC236}">
                <a16:creationId xmlns:a16="http://schemas.microsoft.com/office/drawing/2014/main" id="{77FC73C6-EAC2-4BCA-BE21-7EF7C88F36E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534D1BE-A200-4887-840B-02381976212C}" type="slidenum">
              <a:rPr lang="ar-JO" altLang="en-US" sz="1200" smtClean="0">
                <a:latin typeface="Times New Roman" panose="02020603050405020304" pitchFamily="18" charset="0"/>
              </a:rPr>
              <a:pPr/>
              <a:t>171</a:t>
            </a:fld>
            <a:endParaRPr lang="ar-JO" altLang="en-US" sz="1200">
              <a:latin typeface="Times New Roman" panose="02020603050405020304" pitchFamily="18" charset="0"/>
            </a:endParaRPr>
          </a:p>
        </p:txBody>
      </p:sp>
    </p:spTree>
    <p:extLst>
      <p:ext uri="{BB962C8B-B14F-4D97-AF65-F5344CB8AC3E}">
        <p14:creationId xmlns:p14="http://schemas.microsoft.com/office/powerpoint/2010/main" val="375641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a:extLst>
              <a:ext uri="{FF2B5EF4-FFF2-40B4-BE49-F238E27FC236}">
                <a16:creationId xmlns:a16="http://schemas.microsoft.com/office/drawing/2014/main" id="{E4825D54-2AB8-43E8-90FE-CEC0DE834655}"/>
              </a:ext>
            </a:extLst>
          </p:cNvPr>
          <p:cNvSpPr>
            <a:spLocks noGrp="1" noRot="1" noChangeAspect="1" noChangeArrowheads="1" noTextEdit="1"/>
          </p:cNvSpPr>
          <p:nvPr>
            <p:ph type="sldImg"/>
          </p:nvPr>
        </p:nvSpPr>
        <p:spPr>
          <a:ln/>
        </p:spPr>
      </p:sp>
      <p:sp>
        <p:nvSpPr>
          <p:cNvPr id="268291" name="Notes Placeholder 2">
            <a:extLst>
              <a:ext uri="{FF2B5EF4-FFF2-40B4-BE49-F238E27FC236}">
                <a16:creationId xmlns:a16="http://schemas.microsoft.com/office/drawing/2014/main" id="{2F56783C-93C4-4D23-9FD3-861E16781E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ar-JO" altLang="en-US">
              <a:latin typeface="Times" panose="02020603050405020304" pitchFamily="18" charset="0"/>
            </a:endParaRPr>
          </a:p>
        </p:txBody>
      </p:sp>
      <p:sp>
        <p:nvSpPr>
          <p:cNvPr id="268292" name="Slide Number Placeholder 3">
            <a:extLst>
              <a:ext uri="{FF2B5EF4-FFF2-40B4-BE49-F238E27FC236}">
                <a16:creationId xmlns:a16="http://schemas.microsoft.com/office/drawing/2014/main" id="{E24BAA99-4FB4-47C0-9241-3E2DE73843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46FDDB6C-4A20-446E-9CFC-F9EB436D0353}" type="slidenum">
              <a:rPr lang="ar-JO" altLang="en-US" sz="1200" smtClean="0">
                <a:solidFill>
                  <a:srgbClr val="000000"/>
                </a:solidFill>
                <a:latin typeface="Times New Roman" panose="02020603050405020304" pitchFamily="18" charset="0"/>
              </a:rPr>
              <a:pPr/>
              <a:t>172</a:t>
            </a:fld>
            <a:endParaRPr lang="ar-JO"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52902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5D8E4113-89A4-426A-8EC0-13F78FD53C04}"/>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8903E235-E11C-4C83-B5FB-70CC3E057FF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ITCGaramondStd-Lt"/>
              </a:rPr>
              <a:t>In addition to the large closed body cavities, there are several smaller body cavities. Most of these are in the head and open to the body exterior. (With</a:t>
            </a:r>
          </a:p>
          <a:p>
            <a:r>
              <a:rPr lang="en-US" altLang="en-US">
                <a:latin typeface="ITCGaramondStd-Lt"/>
              </a:rPr>
              <a:t>the exception of the middle ear cavities, the body regions that house these cavities are all shown in Figure 1.5.).</a:t>
            </a:r>
          </a:p>
          <a:p>
            <a:r>
              <a:rPr lang="en-US" altLang="en-US">
                <a:latin typeface="ITCGaramondStd-Bd"/>
              </a:rPr>
              <a:t>Oral and digestive cavities. </a:t>
            </a:r>
            <a:r>
              <a:rPr lang="en-US" altLang="en-US">
                <a:latin typeface="ITCGaramondStd-Lt"/>
              </a:rPr>
              <a:t>The oral cavity, commonly called the mouth, contains the teeth and tongue. This cavity is part of and continuous with the cavity of the digestive organs, which opens to the exterior at the anus. </a:t>
            </a:r>
            <a:r>
              <a:rPr lang="en-US" altLang="en-US">
                <a:latin typeface="Times" panose="02020603050405020304" pitchFamily="18" charset="0"/>
              </a:rPr>
              <a:t>Nasal cavity. Located within and posterior to the nose, the nasal cavity is part of the respiratory system passageways. </a:t>
            </a:r>
          </a:p>
          <a:p>
            <a:r>
              <a:rPr lang="en-US" altLang="en-US">
                <a:latin typeface="ITCGaramondStd-Bd"/>
              </a:rPr>
              <a:t>Orbital cavities. </a:t>
            </a:r>
            <a:r>
              <a:rPr lang="en-US" altLang="en-US">
                <a:latin typeface="ITCGaramondStd-Lt"/>
              </a:rPr>
              <a:t>The orbital cavities (orbits) in the skull house the eyes and present them in an anterior position.</a:t>
            </a:r>
          </a:p>
          <a:p>
            <a:r>
              <a:rPr lang="en-US" altLang="en-US">
                <a:latin typeface="ITCGaramondStd-Bd"/>
              </a:rPr>
              <a:t>Middle ear cavities. </a:t>
            </a:r>
            <a:r>
              <a:rPr lang="en-US" altLang="en-US">
                <a:latin typeface="ITCGaramondStd-Lt"/>
              </a:rPr>
              <a:t>The middle ear cavities carved into the skull lie just medial to the eardrums. These cavities contain tiny bones that transmit sound vibrations to the hearing receptors in the inner ears.</a:t>
            </a:r>
          </a:p>
          <a:p>
            <a:endParaRPr lang="en-US" altLang="en-US">
              <a:latin typeface="Times" panose="02020603050405020304" pitchFamily="18" charset="0"/>
            </a:endParaRPr>
          </a:p>
        </p:txBody>
      </p:sp>
      <p:sp>
        <p:nvSpPr>
          <p:cNvPr id="59396" name="Slide Number Placeholder 3">
            <a:extLst>
              <a:ext uri="{FF2B5EF4-FFF2-40B4-BE49-F238E27FC236}">
                <a16:creationId xmlns:a16="http://schemas.microsoft.com/office/drawing/2014/main" id="{C797C0B5-B95C-48C2-91B5-63ABBC6F1E9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18F5A48-CE78-44A4-B74D-97E69D5E4A3E}" type="slidenum">
              <a:rPr lang="en-US" altLang="ar-JO" sz="1200" smtClean="0"/>
              <a:pPr/>
              <a:t>15</a:t>
            </a:fld>
            <a:endParaRPr lang="en-US" altLang="ar-JO" sz="1200"/>
          </a:p>
        </p:txBody>
      </p:sp>
    </p:spTree>
    <p:extLst>
      <p:ext uri="{BB962C8B-B14F-4D97-AF65-F5344CB8AC3E}">
        <p14:creationId xmlns:p14="http://schemas.microsoft.com/office/powerpoint/2010/main" val="86650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93E8913F-83E0-4920-85C0-290D904026FE}"/>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B50D0A9B-B156-4F5A-BEFD-DF5D78E473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Contain small sacs of connective tissue called bursae and tubelike tendon sheaths – both cushion organs moving against each other during muscle activity.</a:t>
            </a:r>
          </a:p>
          <a:p>
            <a:endParaRPr lang="en-US" altLang="en-US">
              <a:latin typeface="Times" panose="02020603050405020304" pitchFamily="18" charset="0"/>
            </a:endParaRPr>
          </a:p>
        </p:txBody>
      </p:sp>
      <p:sp>
        <p:nvSpPr>
          <p:cNvPr id="66564" name="Slide Number Placeholder 3">
            <a:extLst>
              <a:ext uri="{FF2B5EF4-FFF2-40B4-BE49-F238E27FC236}">
                <a16:creationId xmlns:a16="http://schemas.microsoft.com/office/drawing/2014/main" id="{68CD2981-57D6-4ECB-9E9A-2472D2153F6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6F0DF9A-2739-48BB-87F1-AC7D35CC17E1}" type="slidenum">
              <a:rPr lang="en-US" altLang="ar-JO" sz="1200" smtClean="0"/>
              <a:pPr/>
              <a:t>21</a:t>
            </a:fld>
            <a:endParaRPr lang="en-US" altLang="ar-JO" sz="1200"/>
          </a:p>
        </p:txBody>
      </p:sp>
    </p:spTree>
    <p:extLst>
      <p:ext uri="{BB962C8B-B14F-4D97-AF65-F5344CB8AC3E}">
        <p14:creationId xmlns:p14="http://schemas.microsoft.com/office/powerpoint/2010/main" val="237579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16224F1-3E68-408B-A7FD-34C99F8B8920}"/>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5C1DC5E0-CC60-47A7-BA84-28230CC654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Also called the integument (in-teg′u-ment), which simply means “covering,” the skin multitasks.</a:t>
            </a:r>
          </a:p>
        </p:txBody>
      </p:sp>
      <p:sp>
        <p:nvSpPr>
          <p:cNvPr id="69636" name="Slide Number Placeholder 3">
            <a:extLst>
              <a:ext uri="{FF2B5EF4-FFF2-40B4-BE49-F238E27FC236}">
                <a16:creationId xmlns:a16="http://schemas.microsoft.com/office/drawing/2014/main" id="{29A49EEE-8B56-45D2-8C44-BC93DE11AAE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EB56292F-3906-4383-ACD6-DBC34FDFBA76}" type="slidenum">
              <a:rPr lang="en-US" altLang="en-US" sz="1200" smtClean="0"/>
              <a:pPr/>
              <a:t>23</a:t>
            </a:fld>
            <a:endParaRPr lang="en-US" altLang="en-US" sz="1200"/>
          </a:p>
        </p:txBody>
      </p:sp>
    </p:spTree>
    <p:extLst>
      <p:ext uri="{BB962C8B-B14F-4D97-AF65-F5344CB8AC3E}">
        <p14:creationId xmlns:p14="http://schemas.microsoft.com/office/powerpoint/2010/main" val="1852043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F762C0A-52A2-4991-8148-27F4A7268EEB}"/>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C2120BCD-5024-4A9D-83D9-2D0189ABA6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touch, pressure, temperature, and pain receptors.</a:t>
            </a:r>
          </a:p>
          <a:p>
            <a:r>
              <a:rPr lang="en-US" altLang="en-US">
                <a:latin typeface="Times" panose="02020603050405020304" pitchFamily="18" charset="0"/>
              </a:rPr>
              <a:t>Melanin produced by melanocytes offers protection from UV damage.</a:t>
            </a:r>
          </a:p>
          <a:p>
            <a:r>
              <a:rPr lang="en-US" altLang="en-US">
                <a:latin typeface="Times" panose="02020603050405020304" pitchFamily="18" charset="0"/>
              </a:rPr>
              <a:t>Desiccation (drying out): contains a water-resisting glycolipid and keratin.</a:t>
            </a:r>
          </a:p>
        </p:txBody>
      </p:sp>
      <p:sp>
        <p:nvSpPr>
          <p:cNvPr id="71684" name="Slide Number Placeholder 3">
            <a:extLst>
              <a:ext uri="{FF2B5EF4-FFF2-40B4-BE49-F238E27FC236}">
                <a16:creationId xmlns:a16="http://schemas.microsoft.com/office/drawing/2014/main" id="{5614FB61-425D-4DA9-8199-D162221C575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98F35F2-6CE5-4442-8DEF-3C2D29109FEF}" type="slidenum">
              <a:rPr lang="en-US" altLang="en-US" sz="1200" smtClean="0"/>
              <a:pPr/>
              <a:t>24</a:t>
            </a:fld>
            <a:endParaRPr lang="en-US" altLang="en-US" sz="1200"/>
          </a:p>
        </p:txBody>
      </p:sp>
    </p:spTree>
    <p:extLst>
      <p:ext uri="{BB962C8B-B14F-4D97-AF65-F5344CB8AC3E}">
        <p14:creationId xmlns:p14="http://schemas.microsoft.com/office/powerpoint/2010/main" val="328927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9F846CF-7E8C-4B8F-AE39-2EE62661F9AB}"/>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C3A17DCC-5460-4C14-B430-EC4061647F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Times" panose="02020603050405020304" pitchFamily="18" charset="0"/>
              </a:rPr>
              <a:t>Fat storage</a:t>
            </a:r>
          </a:p>
          <a:p>
            <a:r>
              <a:rPr lang="en-US" altLang="en-US">
                <a:latin typeface="Times" panose="02020603050405020304" pitchFamily="18" charset="0"/>
              </a:rPr>
              <a:t>Subcutaneous tissue serves as a shock absorber and insulates the deeper tissues from extreme temperature changes occurring outside the body.</a:t>
            </a:r>
          </a:p>
        </p:txBody>
      </p:sp>
      <p:sp>
        <p:nvSpPr>
          <p:cNvPr id="74756" name="Slide Number Placeholder 3">
            <a:extLst>
              <a:ext uri="{FF2B5EF4-FFF2-40B4-BE49-F238E27FC236}">
                <a16:creationId xmlns:a16="http://schemas.microsoft.com/office/drawing/2014/main" id="{AD51839C-CE70-4557-A235-EC74F7AC115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59868E74-7EBD-4563-87CC-6751CBC0ECCE}" type="slidenum">
              <a:rPr lang="en-US" altLang="en-US" sz="1200" smtClean="0"/>
              <a:pPr/>
              <a:t>26</a:t>
            </a:fld>
            <a:endParaRPr lang="en-US" altLang="en-US" sz="1200"/>
          </a:p>
        </p:txBody>
      </p:sp>
    </p:spTree>
    <p:extLst>
      <p:ext uri="{BB962C8B-B14F-4D97-AF65-F5344CB8AC3E}">
        <p14:creationId xmlns:p14="http://schemas.microsoft.com/office/powerpoint/2010/main" val="4562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6B11C87-75B9-4016-AA36-B60ECFB7A02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2DE04DE-F3C3-4CDE-BF1B-B3A222E541E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237833A-8C0E-46B8-A50E-055EE70AA729}"/>
              </a:ext>
            </a:extLst>
          </p:cNvPr>
          <p:cNvSpPr>
            <a:spLocks noGrp="1" noChangeArrowheads="1"/>
          </p:cNvSpPr>
          <p:nvPr>
            <p:ph type="sldNum" sz="quarter" idx="12"/>
          </p:nvPr>
        </p:nvSpPr>
        <p:spPr/>
        <p:txBody>
          <a:bodyPr/>
          <a:lstStyle>
            <a:lvl1pPr eaLnBrk="0" hangingPunct="0">
              <a:defRPr/>
            </a:lvl1pPr>
          </a:lstStyle>
          <a:p>
            <a:pPr>
              <a:defRPr/>
            </a:pPr>
            <a:fld id="{E2842B38-2010-4257-86A8-9A2CA61284BF}" type="slidenum">
              <a:rPr lang="en-US" altLang="en-US"/>
              <a:pPr>
                <a:defRPr/>
              </a:pPr>
              <a:t>‹#›</a:t>
            </a:fld>
            <a:endParaRPr lang="en-US" altLang="en-US"/>
          </a:p>
        </p:txBody>
      </p:sp>
    </p:spTree>
    <p:extLst>
      <p:ext uri="{BB962C8B-B14F-4D97-AF65-F5344CB8AC3E}">
        <p14:creationId xmlns:p14="http://schemas.microsoft.com/office/powerpoint/2010/main" val="2121116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9C69D3-EC0A-4F66-BF3C-C4DA2CEEA89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1425FB6-C299-45C4-906C-7E5E24E9E8F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99BF4990-45B2-44D0-A263-659955294B77}"/>
              </a:ext>
            </a:extLst>
          </p:cNvPr>
          <p:cNvSpPr>
            <a:spLocks noGrp="1" noChangeArrowheads="1"/>
          </p:cNvSpPr>
          <p:nvPr>
            <p:ph type="sldNum" sz="quarter" idx="12"/>
          </p:nvPr>
        </p:nvSpPr>
        <p:spPr/>
        <p:txBody>
          <a:bodyPr/>
          <a:lstStyle>
            <a:lvl1pPr eaLnBrk="0" hangingPunct="0">
              <a:defRPr/>
            </a:lvl1pPr>
          </a:lstStyle>
          <a:p>
            <a:pPr>
              <a:defRPr/>
            </a:pPr>
            <a:fld id="{6818644C-FA89-470D-9598-D0AE5C8E6F04}" type="slidenum">
              <a:rPr lang="en-US" altLang="en-US"/>
              <a:pPr>
                <a:defRPr/>
              </a:pPr>
              <a:t>‹#›</a:t>
            </a:fld>
            <a:endParaRPr lang="en-US" altLang="en-US"/>
          </a:p>
        </p:txBody>
      </p:sp>
    </p:spTree>
    <p:extLst>
      <p:ext uri="{BB962C8B-B14F-4D97-AF65-F5344CB8AC3E}">
        <p14:creationId xmlns:p14="http://schemas.microsoft.com/office/powerpoint/2010/main" val="3599165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438B5A-5EE8-4C92-989C-47773D351FA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FF1D64AB-81F5-420C-A9B3-E399397D38C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DABB2F9-7021-420F-B6CF-8647197FF0B5}"/>
              </a:ext>
            </a:extLst>
          </p:cNvPr>
          <p:cNvSpPr>
            <a:spLocks noGrp="1" noChangeArrowheads="1"/>
          </p:cNvSpPr>
          <p:nvPr>
            <p:ph type="sldNum" sz="quarter" idx="12"/>
          </p:nvPr>
        </p:nvSpPr>
        <p:spPr/>
        <p:txBody>
          <a:bodyPr/>
          <a:lstStyle>
            <a:lvl1pPr eaLnBrk="0" hangingPunct="0">
              <a:defRPr/>
            </a:lvl1pPr>
          </a:lstStyle>
          <a:p>
            <a:pPr>
              <a:defRPr/>
            </a:pPr>
            <a:fld id="{406EE7B4-0B7A-40C7-9498-A3D3B8A3CC89}" type="slidenum">
              <a:rPr lang="en-US" altLang="en-US"/>
              <a:pPr>
                <a:defRPr/>
              </a:pPr>
              <a:t>‹#›</a:t>
            </a:fld>
            <a:endParaRPr lang="en-US" altLang="en-US"/>
          </a:p>
        </p:txBody>
      </p:sp>
    </p:spTree>
    <p:extLst>
      <p:ext uri="{BB962C8B-B14F-4D97-AF65-F5344CB8AC3E}">
        <p14:creationId xmlns:p14="http://schemas.microsoft.com/office/powerpoint/2010/main" val="210234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a:t>Click to edit Master title style</a:t>
            </a:r>
            <a:endParaRPr lang="ar-JO"/>
          </a:p>
        </p:txBody>
      </p:sp>
      <p:sp>
        <p:nvSpPr>
          <p:cNvPr id="3" name="Content Placeholder 2"/>
          <p:cNvSpPr>
            <a:spLocks noGrp="1"/>
          </p:cNvSpPr>
          <p:nvPr>
            <p:ph sz="half" idx="1"/>
          </p:nvPr>
        </p:nvSpPr>
        <p:spPr>
          <a:xfrm>
            <a:off x="455613" y="684213"/>
            <a:ext cx="7997825"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Text Placeholder 3"/>
          <p:cNvSpPr>
            <a:spLocks noGrp="1"/>
          </p:cNvSpPr>
          <p:nvPr>
            <p:ph type="body" sz="half" idx="2"/>
          </p:nvPr>
        </p:nvSpPr>
        <p:spPr>
          <a:xfrm>
            <a:off x="455613" y="3656013"/>
            <a:ext cx="7997825" cy="282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Tree>
    <p:extLst>
      <p:ext uri="{BB962C8B-B14F-4D97-AF65-F5344CB8AC3E}">
        <p14:creationId xmlns:p14="http://schemas.microsoft.com/office/powerpoint/2010/main" val="885894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5C28EF-E297-4C74-93C4-042DC875DC65}"/>
              </a:ext>
            </a:extLst>
          </p:cNvPr>
          <p:cNvSpPr>
            <a:spLocks noGrp="1"/>
          </p:cNvSpPr>
          <p:nvPr>
            <p:ph type="dt" sz="half" idx="10"/>
          </p:nvPr>
        </p:nvSpPr>
        <p:spPr>
          <a:xfrm>
            <a:off x="914400" y="6324600"/>
            <a:ext cx="19050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B6CB00A-18F7-4473-BC8B-131F385263F0}"/>
              </a:ext>
            </a:extLst>
          </p:cNvPr>
          <p:cNvSpPr>
            <a:spLocks noGrp="1"/>
          </p:cNvSpPr>
          <p:nvPr>
            <p:ph type="ftr" sz="quarter" idx="11"/>
          </p:nvPr>
        </p:nvSpPr>
        <p:spPr>
          <a:xfrm>
            <a:off x="3352800" y="6324600"/>
            <a:ext cx="28956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3306F27-96C6-4A27-9A32-297588EDF217}"/>
              </a:ext>
            </a:extLst>
          </p:cNvPr>
          <p:cNvSpPr>
            <a:spLocks noGrp="1"/>
          </p:cNvSpPr>
          <p:nvPr>
            <p:ph type="sldNum" sz="quarter" idx="12"/>
          </p:nvPr>
        </p:nvSpPr>
        <p:spPr>
          <a:xfrm>
            <a:off x="6781800" y="6324600"/>
            <a:ext cx="1905000" cy="457200"/>
          </a:xfrm>
        </p:spPr>
        <p:txBody>
          <a:bodyPr/>
          <a:lstStyle>
            <a:lvl1pPr>
              <a:defRPr/>
            </a:lvl1pPr>
          </a:lstStyle>
          <a:p>
            <a:pPr>
              <a:defRPr/>
            </a:pPr>
            <a:fld id="{D4E74C4E-01D0-403D-BEFF-0663D2295162}" type="slidenum">
              <a:rPr lang="en-US" altLang="en-US"/>
              <a:pPr>
                <a:defRPr/>
              </a:pPr>
              <a:t>‹#›</a:t>
            </a:fld>
            <a:endParaRPr lang="en-US" altLang="en-US"/>
          </a:p>
        </p:txBody>
      </p:sp>
    </p:spTree>
    <p:extLst>
      <p:ext uri="{BB962C8B-B14F-4D97-AF65-F5344CB8AC3E}">
        <p14:creationId xmlns:p14="http://schemas.microsoft.com/office/powerpoint/2010/main" val="64912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2130427"/>
            <a:ext cx="7772400" cy="1470025"/>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018523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06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901991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40386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7549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711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565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54F9E71C-C17F-4DA3-BE53-271EC503407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CCE9053-6512-4A07-9A5E-F078F057875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26D8538-4CCD-46BB-BF24-FC91E3C7E756}"/>
              </a:ext>
            </a:extLst>
          </p:cNvPr>
          <p:cNvSpPr>
            <a:spLocks noGrp="1" noChangeArrowheads="1"/>
          </p:cNvSpPr>
          <p:nvPr>
            <p:ph type="sldNum" sz="quarter" idx="12"/>
          </p:nvPr>
        </p:nvSpPr>
        <p:spPr/>
        <p:txBody>
          <a:bodyPr/>
          <a:lstStyle>
            <a:lvl1pPr eaLnBrk="0" hangingPunct="0">
              <a:defRPr/>
            </a:lvl1pPr>
          </a:lstStyle>
          <a:p>
            <a:pPr>
              <a:defRPr/>
            </a:pPr>
            <a:fld id="{1FCCC27A-EB46-444D-85E3-963807FF7464}" type="slidenum">
              <a:rPr lang="en-US" altLang="en-US"/>
              <a:pPr>
                <a:defRPr/>
              </a:pPr>
              <a:t>‹#›</a:t>
            </a:fld>
            <a:endParaRPr lang="en-US" altLang="en-US"/>
          </a:p>
        </p:txBody>
      </p:sp>
    </p:spTree>
    <p:extLst>
      <p:ext uri="{BB962C8B-B14F-4D97-AF65-F5344CB8AC3E}">
        <p14:creationId xmlns:p14="http://schemas.microsoft.com/office/powerpoint/2010/main" val="56038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63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91572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04495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201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662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2130429"/>
            <a:ext cx="7772400" cy="1470025"/>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470970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935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Tree>
    <p:extLst>
      <p:ext uri="{BB962C8B-B14F-4D97-AF65-F5344CB8AC3E}">
        <p14:creationId xmlns:p14="http://schemas.microsoft.com/office/powerpoint/2010/main" val="2269458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4038600" cy="48006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8006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367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99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9F43188-12AA-486B-B437-DBA0552A19C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FB4A391-0CD7-431A-9CB3-05863046E1F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B51B543-88F5-4BCA-8052-5D1F8A595586}"/>
              </a:ext>
            </a:extLst>
          </p:cNvPr>
          <p:cNvSpPr>
            <a:spLocks noGrp="1" noChangeArrowheads="1"/>
          </p:cNvSpPr>
          <p:nvPr>
            <p:ph type="sldNum" sz="quarter" idx="12"/>
          </p:nvPr>
        </p:nvSpPr>
        <p:spPr/>
        <p:txBody>
          <a:bodyPr/>
          <a:lstStyle>
            <a:lvl1pPr eaLnBrk="0" hangingPunct="0">
              <a:defRPr/>
            </a:lvl1pPr>
          </a:lstStyle>
          <a:p>
            <a:pPr>
              <a:defRPr/>
            </a:pPr>
            <a:fld id="{3C16446C-FBF7-4AD7-B81C-376B510E9106}" type="slidenum">
              <a:rPr lang="en-US" altLang="en-US"/>
              <a:pPr>
                <a:defRPr/>
              </a:pPr>
              <a:t>‹#›</a:t>
            </a:fld>
            <a:endParaRPr lang="en-US" altLang="en-US"/>
          </a:p>
        </p:txBody>
      </p:sp>
    </p:spTree>
    <p:extLst>
      <p:ext uri="{BB962C8B-B14F-4D97-AF65-F5344CB8AC3E}">
        <p14:creationId xmlns:p14="http://schemas.microsoft.com/office/powerpoint/2010/main" val="13202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6225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73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2616151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Tree>
    <p:extLst>
      <p:ext uri="{BB962C8B-B14F-4D97-AF65-F5344CB8AC3E}">
        <p14:creationId xmlns:p14="http://schemas.microsoft.com/office/powerpoint/2010/main" val="3364082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330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001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1D2D93-44C8-4FD5-BE53-C1A3862048B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E8894DA6-3334-40FE-A16D-E68CD8379EC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7A52AE86-EA10-4BFA-A734-0BB2A6B3028A}"/>
              </a:ext>
            </a:extLst>
          </p:cNvPr>
          <p:cNvSpPr>
            <a:spLocks noGrp="1" noChangeArrowheads="1"/>
          </p:cNvSpPr>
          <p:nvPr>
            <p:ph type="sldNum" sz="quarter" idx="12"/>
          </p:nvPr>
        </p:nvSpPr>
        <p:spPr/>
        <p:txBody>
          <a:bodyPr/>
          <a:lstStyle>
            <a:lvl1pPr eaLnBrk="0" hangingPunct="0">
              <a:defRPr/>
            </a:lvl1pPr>
          </a:lstStyle>
          <a:p>
            <a:pPr>
              <a:defRPr/>
            </a:pPr>
            <a:fld id="{25C1943D-B565-4F63-AC8E-947B2039D02A}" type="slidenum">
              <a:rPr lang="en-US"/>
              <a:pPr>
                <a:defRPr/>
              </a:pPr>
              <a:t>‹#›</a:t>
            </a:fld>
            <a:endParaRPr lang="en-US"/>
          </a:p>
        </p:txBody>
      </p:sp>
    </p:spTree>
    <p:extLst>
      <p:ext uri="{BB962C8B-B14F-4D97-AF65-F5344CB8AC3E}">
        <p14:creationId xmlns:p14="http://schemas.microsoft.com/office/powerpoint/2010/main" val="315277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689D409-5153-4B75-83EC-50586427B38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DF8C0B3-3371-4EFF-86F8-AABF78F87B55}"/>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E902C03A-C08E-495B-ABD4-14C6C93C5A70}"/>
              </a:ext>
            </a:extLst>
          </p:cNvPr>
          <p:cNvSpPr>
            <a:spLocks noGrp="1" noChangeArrowheads="1"/>
          </p:cNvSpPr>
          <p:nvPr>
            <p:ph type="sldNum" sz="quarter" idx="12"/>
          </p:nvPr>
        </p:nvSpPr>
        <p:spPr/>
        <p:txBody>
          <a:bodyPr/>
          <a:lstStyle>
            <a:lvl1pPr eaLnBrk="0" hangingPunct="0">
              <a:defRPr/>
            </a:lvl1pPr>
          </a:lstStyle>
          <a:p>
            <a:pPr>
              <a:defRPr/>
            </a:pPr>
            <a:fld id="{50153C9C-5091-4A49-A9AE-0D3FEE5C9600}" type="slidenum">
              <a:rPr lang="en-US"/>
              <a:pPr>
                <a:defRPr/>
              </a:pPr>
              <a:t>‹#›</a:t>
            </a:fld>
            <a:endParaRPr lang="en-US"/>
          </a:p>
        </p:txBody>
      </p:sp>
    </p:spTree>
    <p:extLst>
      <p:ext uri="{BB962C8B-B14F-4D97-AF65-F5344CB8AC3E}">
        <p14:creationId xmlns:p14="http://schemas.microsoft.com/office/powerpoint/2010/main" val="1762173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01A0E82-D470-474F-8E3C-768D45CA57D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1EBF66D-F674-42A8-ADCE-72C9223EEAF4}"/>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F99CFF9-CE09-4ADA-84AD-11607D0FEBD2}"/>
              </a:ext>
            </a:extLst>
          </p:cNvPr>
          <p:cNvSpPr>
            <a:spLocks noGrp="1" noChangeArrowheads="1"/>
          </p:cNvSpPr>
          <p:nvPr>
            <p:ph type="sldNum" sz="quarter" idx="12"/>
          </p:nvPr>
        </p:nvSpPr>
        <p:spPr/>
        <p:txBody>
          <a:bodyPr/>
          <a:lstStyle>
            <a:lvl1pPr eaLnBrk="0" hangingPunct="0">
              <a:defRPr/>
            </a:lvl1pPr>
          </a:lstStyle>
          <a:p>
            <a:pPr>
              <a:defRPr/>
            </a:pPr>
            <a:fld id="{5D72855B-34A4-4659-B6E1-FFB5EBBE970B}" type="slidenum">
              <a:rPr lang="en-US"/>
              <a:pPr>
                <a:defRPr/>
              </a:pPr>
              <a:t>‹#›</a:t>
            </a:fld>
            <a:endParaRPr lang="en-US"/>
          </a:p>
        </p:txBody>
      </p:sp>
    </p:spTree>
    <p:extLst>
      <p:ext uri="{BB962C8B-B14F-4D97-AF65-F5344CB8AC3E}">
        <p14:creationId xmlns:p14="http://schemas.microsoft.com/office/powerpoint/2010/main" val="1358453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158BA0-4748-4524-A394-F20E614ACE1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9DE7184B-4FE1-416F-B4AA-A0109E671A7F}"/>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874913E7-CF8D-40F1-9989-F8880701A96E}"/>
              </a:ext>
            </a:extLst>
          </p:cNvPr>
          <p:cNvSpPr>
            <a:spLocks noGrp="1" noChangeArrowheads="1"/>
          </p:cNvSpPr>
          <p:nvPr>
            <p:ph type="sldNum" sz="quarter" idx="12"/>
          </p:nvPr>
        </p:nvSpPr>
        <p:spPr/>
        <p:txBody>
          <a:bodyPr/>
          <a:lstStyle>
            <a:lvl1pPr eaLnBrk="0" hangingPunct="0">
              <a:defRPr/>
            </a:lvl1pPr>
          </a:lstStyle>
          <a:p>
            <a:pPr>
              <a:defRPr/>
            </a:pPr>
            <a:fld id="{88282196-DB0B-409D-B0CC-5856447A6FC0}" type="slidenum">
              <a:rPr lang="en-US"/>
              <a:pPr>
                <a:defRPr/>
              </a:pPr>
              <a:t>‹#›</a:t>
            </a:fld>
            <a:endParaRPr lang="en-US"/>
          </a:p>
        </p:txBody>
      </p:sp>
    </p:spTree>
    <p:extLst>
      <p:ext uri="{BB962C8B-B14F-4D97-AF65-F5344CB8AC3E}">
        <p14:creationId xmlns:p14="http://schemas.microsoft.com/office/powerpoint/2010/main" val="377047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8F0529-A6BE-47E7-8C9A-2503824B0D0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F43F7009-76D6-4485-853B-53AE911618B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8232945E-95E4-4679-898E-768CBA816BBD}"/>
              </a:ext>
            </a:extLst>
          </p:cNvPr>
          <p:cNvSpPr>
            <a:spLocks noGrp="1" noChangeArrowheads="1"/>
          </p:cNvSpPr>
          <p:nvPr>
            <p:ph type="sldNum" sz="quarter" idx="12"/>
          </p:nvPr>
        </p:nvSpPr>
        <p:spPr/>
        <p:txBody>
          <a:bodyPr/>
          <a:lstStyle>
            <a:lvl1pPr eaLnBrk="0" hangingPunct="0">
              <a:defRPr/>
            </a:lvl1pPr>
          </a:lstStyle>
          <a:p>
            <a:pPr>
              <a:defRPr/>
            </a:pPr>
            <a:fld id="{F003A956-F214-4791-9CB0-17CF229CC74E}" type="slidenum">
              <a:rPr lang="en-US" altLang="en-US"/>
              <a:pPr>
                <a:defRPr/>
              </a:pPr>
              <a:t>‹#›</a:t>
            </a:fld>
            <a:endParaRPr lang="en-US" altLang="en-US"/>
          </a:p>
        </p:txBody>
      </p:sp>
    </p:spTree>
    <p:extLst>
      <p:ext uri="{BB962C8B-B14F-4D97-AF65-F5344CB8AC3E}">
        <p14:creationId xmlns:p14="http://schemas.microsoft.com/office/powerpoint/2010/main" val="76703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DB2294-5523-4A7B-A79A-19C594ED11D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DBBE7256-E9A8-4FB3-A87A-F3C5D090A29D}"/>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87E200CC-E5B4-4F62-8A57-61801EC20F4D}"/>
              </a:ext>
            </a:extLst>
          </p:cNvPr>
          <p:cNvSpPr>
            <a:spLocks noGrp="1" noChangeArrowheads="1"/>
          </p:cNvSpPr>
          <p:nvPr>
            <p:ph type="sldNum" sz="quarter" idx="12"/>
          </p:nvPr>
        </p:nvSpPr>
        <p:spPr/>
        <p:txBody>
          <a:bodyPr/>
          <a:lstStyle>
            <a:lvl1pPr eaLnBrk="0" hangingPunct="0">
              <a:defRPr/>
            </a:lvl1pPr>
          </a:lstStyle>
          <a:p>
            <a:pPr>
              <a:defRPr/>
            </a:pPr>
            <a:fld id="{07D1F077-F16D-46A7-8B67-7BF2EC46B90A}" type="slidenum">
              <a:rPr lang="en-US"/>
              <a:pPr>
                <a:defRPr/>
              </a:pPr>
              <a:t>‹#›</a:t>
            </a:fld>
            <a:endParaRPr lang="en-US"/>
          </a:p>
        </p:txBody>
      </p:sp>
    </p:spTree>
    <p:extLst>
      <p:ext uri="{BB962C8B-B14F-4D97-AF65-F5344CB8AC3E}">
        <p14:creationId xmlns:p14="http://schemas.microsoft.com/office/powerpoint/2010/main" val="224256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175226F-56A8-4A90-87E5-CFC153AABBA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6A3A6D53-483A-4EDF-B2E4-3C0FE443D90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72A7EE4E-CA45-4485-AF41-1D4541AAFDF8}"/>
              </a:ext>
            </a:extLst>
          </p:cNvPr>
          <p:cNvSpPr>
            <a:spLocks noGrp="1" noChangeArrowheads="1"/>
          </p:cNvSpPr>
          <p:nvPr>
            <p:ph type="sldNum" sz="quarter" idx="12"/>
          </p:nvPr>
        </p:nvSpPr>
        <p:spPr/>
        <p:txBody>
          <a:bodyPr/>
          <a:lstStyle>
            <a:lvl1pPr eaLnBrk="0" hangingPunct="0">
              <a:defRPr/>
            </a:lvl1pPr>
          </a:lstStyle>
          <a:p>
            <a:pPr>
              <a:defRPr/>
            </a:pPr>
            <a:fld id="{1A3F7535-4597-453E-A71E-F39842170327}" type="slidenum">
              <a:rPr lang="en-US"/>
              <a:pPr>
                <a:defRPr/>
              </a:pPr>
              <a:t>‹#›</a:t>
            </a:fld>
            <a:endParaRPr lang="en-US"/>
          </a:p>
        </p:txBody>
      </p:sp>
    </p:spTree>
    <p:extLst>
      <p:ext uri="{BB962C8B-B14F-4D97-AF65-F5344CB8AC3E}">
        <p14:creationId xmlns:p14="http://schemas.microsoft.com/office/powerpoint/2010/main" val="1974984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0A4FE0-0AA4-41BB-B250-C6FCEB03045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FAF2A1D5-00F9-4ACE-B3CE-1A41AC9F5ADC}"/>
              </a:ext>
            </a:extLst>
          </p:cNvPr>
          <p:cNvSpPr>
            <a:spLocks noGrp="1" noChangeArrowheads="1"/>
          </p:cNvSpPr>
          <p:nvPr>
            <p:ph type="ftr" sz="quarter" idx="11"/>
          </p:nvPr>
        </p:nvSpPr>
        <p:spPr>
          <a:xfrm>
            <a:off x="3124200" y="6427788"/>
            <a:ext cx="2895600" cy="457200"/>
          </a:xfrm>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9C5A7462-2333-4DEE-A201-F0C3439A0533}"/>
              </a:ext>
            </a:extLst>
          </p:cNvPr>
          <p:cNvSpPr>
            <a:spLocks noGrp="1" noChangeArrowheads="1"/>
          </p:cNvSpPr>
          <p:nvPr>
            <p:ph type="sldNum" sz="quarter" idx="12"/>
          </p:nvPr>
        </p:nvSpPr>
        <p:spPr/>
        <p:txBody>
          <a:bodyPr/>
          <a:lstStyle>
            <a:lvl1pPr eaLnBrk="0" hangingPunct="0">
              <a:defRPr/>
            </a:lvl1pPr>
          </a:lstStyle>
          <a:p>
            <a:pPr>
              <a:defRPr/>
            </a:pPr>
            <a:fld id="{B7102819-0641-4E05-B9EE-717A41F4FDCE}" type="slidenum">
              <a:rPr lang="en-US"/>
              <a:pPr>
                <a:defRPr/>
              </a:pPr>
              <a:t>‹#›</a:t>
            </a:fld>
            <a:endParaRPr lang="en-US"/>
          </a:p>
        </p:txBody>
      </p:sp>
    </p:spTree>
    <p:extLst>
      <p:ext uri="{BB962C8B-B14F-4D97-AF65-F5344CB8AC3E}">
        <p14:creationId xmlns:p14="http://schemas.microsoft.com/office/powerpoint/2010/main" val="3283873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969C8D07-7FCD-46C7-A587-2231C15E68C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259E1003-33D0-4031-A0C8-87B8A7A2702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ED54712B-9F58-4D1C-81F5-F8BD98493BD1}"/>
              </a:ext>
            </a:extLst>
          </p:cNvPr>
          <p:cNvSpPr>
            <a:spLocks noGrp="1" noChangeArrowheads="1"/>
          </p:cNvSpPr>
          <p:nvPr>
            <p:ph type="sldNum" sz="quarter" idx="12"/>
          </p:nvPr>
        </p:nvSpPr>
        <p:spPr/>
        <p:txBody>
          <a:bodyPr/>
          <a:lstStyle>
            <a:lvl1pPr eaLnBrk="0" hangingPunct="0">
              <a:defRPr/>
            </a:lvl1pPr>
          </a:lstStyle>
          <a:p>
            <a:pPr>
              <a:defRPr/>
            </a:pPr>
            <a:fld id="{E19D323F-220C-4C5A-B659-5953049C9EEF}" type="slidenum">
              <a:rPr lang="en-US"/>
              <a:pPr>
                <a:defRPr/>
              </a:pPr>
              <a:t>‹#›</a:t>
            </a:fld>
            <a:endParaRPr lang="en-US"/>
          </a:p>
        </p:txBody>
      </p:sp>
    </p:spTree>
    <p:extLst>
      <p:ext uri="{BB962C8B-B14F-4D97-AF65-F5344CB8AC3E}">
        <p14:creationId xmlns:p14="http://schemas.microsoft.com/office/powerpoint/2010/main" val="2632441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65A7B607-EC52-416F-9FDA-6F3F6557B84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AD8F2D3-74B1-42E9-8A14-790405AA5DD2}"/>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CD972B06-0666-4D4F-B40A-FA11DDCB3850}"/>
              </a:ext>
            </a:extLst>
          </p:cNvPr>
          <p:cNvSpPr>
            <a:spLocks noGrp="1" noChangeArrowheads="1"/>
          </p:cNvSpPr>
          <p:nvPr>
            <p:ph type="sldNum" sz="quarter" idx="12"/>
          </p:nvPr>
        </p:nvSpPr>
        <p:spPr/>
        <p:txBody>
          <a:bodyPr/>
          <a:lstStyle>
            <a:lvl1pPr eaLnBrk="0" hangingPunct="0">
              <a:defRPr/>
            </a:lvl1pPr>
          </a:lstStyle>
          <a:p>
            <a:pPr>
              <a:defRPr/>
            </a:pPr>
            <a:fld id="{46AAB6ED-42B9-4554-AF2D-23D5B1204762}" type="slidenum">
              <a:rPr lang="en-US"/>
              <a:pPr>
                <a:defRPr/>
              </a:pPr>
              <a:t>‹#›</a:t>
            </a:fld>
            <a:endParaRPr lang="en-US"/>
          </a:p>
        </p:txBody>
      </p:sp>
    </p:spTree>
    <p:extLst>
      <p:ext uri="{BB962C8B-B14F-4D97-AF65-F5344CB8AC3E}">
        <p14:creationId xmlns:p14="http://schemas.microsoft.com/office/powerpoint/2010/main" val="2157294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40CAC8-AD11-4FE0-8878-7FE6ADD216C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E6132826-38B4-4B42-999C-A2408837CCB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59EF736E-9280-437A-BB03-9FD8FE71A798}"/>
              </a:ext>
            </a:extLst>
          </p:cNvPr>
          <p:cNvSpPr>
            <a:spLocks noGrp="1" noChangeArrowheads="1"/>
          </p:cNvSpPr>
          <p:nvPr>
            <p:ph type="sldNum" sz="quarter" idx="12"/>
          </p:nvPr>
        </p:nvSpPr>
        <p:spPr/>
        <p:txBody>
          <a:bodyPr/>
          <a:lstStyle>
            <a:lvl1pPr eaLnBrk="0" hangingPunct="0">
              <a:defRPr/>
            </a:lvl1pPr>
          </a:lstStyle>
          <a:p>
            <a:pPr>
              <a:defRPr/>
            </a:pPr>
            <a:fld id="{97BE6FBA-E902-4D64-A92C-0445B4F2BB14}" type="slidenum">
              <a:rPr lang="en-US"/>
              <a:pPr>
                <a:defRPr/>
              </a:pPr>
              <a:t>‹#›</a:t>
            </a:fld>
            <a:endParaRPr lang="en-US"/>
          </a:p>
        </p:txBody>
      </p:sp>
    </p:spTree>
    <p:extLst>
      <p:ext uri="{BB962C8B-B14F-4D97-AF65-F5344CB8AC3E}">
        <p14:creationId xmlns:p14="http://schemas.microsoft.com/office/powerpoint/2010/main" val="748969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9C8D3B-CE7B-46A6-AE0B-0C2D262DCCF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1BAACADA-A820-4813-A8A3-64491F7399D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1AC963E7-5981-4D7F-906B-529908A9720E}"/>
              </a:ext>
            </a:extLst>
          </p:cNvPr>
          <p:cNvSpPr>
            <a:spLocks noGrp="1" noChangeArrowheads="1"/>
          </p:cNvSpPr>
          <p:nvPr>
            <p:ph type="sldNum" sz="quarter" idx="12"/>
          </p:nvPr>
        </p:nvSpPr>
        <p:spPr/>
        <p:txBody>
          <a:bodyPr/>
          <a:lstStyle>
            <a:lvl1pPr eaLnBrk="0" hangingPunct="0">
              <a:defRPr/>
            </a:lvl1pPr>
          </a:lstStyle>
          <a:p>
            <a:pPr>
              <a:defRPr/>
            </a:pPr>
            <a:fld id="{FAE9E5B8-9A0A-40E0-B807-FC6444CEC7DE}" type="slidenum">
              <a:rPr lang="en-US"/>
              <a:pPr>
                <a:defRPr/>
              </a:pPr>
              <a:t>‹#›</a:t>
            </a:fld>
            <a:endParaRPr lang="en-US"/>
          </a:p>
        </p:txBody>
      </p:sp>
    </p:spTree>
    <p:extLst>
      <p:ext uri="{BB962C8B-B14F-4D97-AF65-F5344CB8AC3E}">
        <p14:creationId xmlns:p14="http://schemas.microsoft.com/office/powerpoint/2010/main" val="1149006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a:t>Click to edit Master title style</a:t>
            </a:r>
            <a:endParaRPr lang="ar-JO"/>
          </a:p>
        </p:txBody>
      </p:sp>
      <p:sp>
        <p:nvSpPr>
          <p:cNvPr id="3" name="Content Placeholder 2"/>
          <p:cNvSpPr>
            <a:spLocks noGrp="1"/>
          </p:cNvSpPr>
          <p:nvPr>
            <p:ph sz="half" idx="1"/>
          </p:nvPr>
        </p:nvSpPr>
        <p:spPr>
          <a:xfrm>
            <a:off x="455614" y="684213"/>
            <a:ext cx="7997825"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Text Placeholder 3"/>
          <p:cNvSpPr>
            <a:spLocks noGrp="1"/>
          </p:cNvSpPr>
          <p:nvPr>
            <p:ph type="body" sz="half" idx="2"/>
          </p:nvPr>
        </p:nvSpPr>
        <p:spPr>
          <a:xfrm>
            <a:off x="455614" y="3656015"/>
            <a:ext cx="7997825" cy="282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Tree>
    <p:extLst>
      <p:ext uri="{BB962C8B-B14F-4D97-AF65-F5344CB8AC3E}">
        <p14:creationId xmlns:p14="http://schemas.microsoft.com/office/powerpoint/2010/main" val="790602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9" y="617538"/>
            <a:ext cx="7793037" cy="1143000"/>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2AC419-BB3A-4160-8A17-C1B48210B358}"/>
              </a:ext>
            </a:extLst>
          </p:cNvPr>
          <p:cNvSpPr>
            <a:spLocks noGrp="1"/>
          </p:cNvSpPr>
          <p:nvPr>
            <p:ph type="dt" sz="half" idx="10"/>
          </p:nvPr>
        </p:nvSpPr>
        <p:spPr>
          <a:xfrm>
            <a:off x="914400" y="6324600"/>
            <a:ext cx="19050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A2BFA65-6078-41E3-AE12-1701F5F00E27}"/>
              </a:ext>
            </a:extLst>
          </p:cNvPr>
          <p:cNvSpPr>
            <a:spLocks noGrp="1"/>
          </p:cNvSpPr>
          <p:nvPr>
            <p:ph type="ftr" sz="quarter" idx="11"/>
          </p:nvPr>
        </p:nvSpPr>
        <p:spPr>
          <a:xfrm>
            <a:off x="3352800" y="6324600"/>
            <a:ext cx="28956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5A479E2-2A5E-4F33-92D1-7EDDF92573FC}"/>
              </a:ext>
            </a:extLst>
          </p:cNvPr>
          <p:cNvSpPr>
            <a:spLocks noGrp="1"/>
          </p:cNvSpPr>
          <p:nvPr>
            <p:ph type="sldNum" sz="quarter" idx="12"/>
          </p:nvPr>
        </p:nvSpPr>
        <p:spPr>
          <a:xfrm>
            <a:off x="6781800" y="6324600"/>
            <a:ext cx="1905000" cy="457200"/>
          </a:xfrm>
        </p:spPr>
        <p:txBody>
          <a:bodyPr/>
          <a:lstStyle>
            <a:lvl1pPr>
              <a:defRPr/>
            </a:lvl1pPr>
          </a:lstStyle>
          <a:p>
            <a:pPr>
              <a:defRPr/>
            </a:pPr>
            <a:fld id="{E39833C9-9781-45CC-8121-2F7B24D951E6}" type="slidenum">
              <a:rPr lang="en-US" altLang="en-US"/>
              <a:pPr>
                <a:defRPr/>
              </a:pPr>
              <a:t>‹#›</a:t>
            </a:fld>
            <a:endParaRPr lang="en-US" altLang="en-US"/>
          </a:p>
        </p:txBody>
      </p:sp>
    </p:spTree>
    <p:extLst>
      <p:ext uri="{BB962C8B-B14F-4D97-AF65-F5344CB8AC3E}">
        <p14:creationId xmlns:p14="http://schemas.microsoft.com/office/powerpoint/2010/main" val="2329164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B3F1E1F-9748-46A4-8C7F-3DF6EC5F74F8}"/>
              </a:ext>
            </a:extLst>
          </p:cNvPr>
          <p:cNvSpPr>
            <a:spLocks noGrp="1"/>
          </p:cNvSpPr>
          <p:nvPr>
            <p:ph type="dt" sz="half" idx="10"/>
          </p:nvPr>
        </p:nvSpPr>
        <p:spPr/>
        <p:txBody>
          <a:bodyPr/>
          <a:lstStyle>
            <a:lvl1pPr>
              <a:defRPr/>
            </a:lvl1pPr>
          </a:lstStyle>
          <a:p>
            <a:pPr>
              <a:defRPr/>
            </a:pPr>
            <a:fld id="{0091DE08-4392-4E4E-8DA5-F36AD8E56B3C}" type="datetimeFigureOut">
              <a:rPr lang="en-US"/>
              <a:pPr>
                <a:defRPr/>
              </a:pPr>
              <a:t>10/29/2022</a:t>
            </a:fld>
            <a:endParaRPr lang="en-US"/>
          </a:p>
        </p:txBody>
      </p:sp>
      <p:sp>
        <p:nvSpPr>
          <p:cNvPr id="5" name="Footer Placeholder 4">
            <a:extLst>
              <a:ext uri="{FF2B5EF4-FFF2-40B4-BE49-F238E27FC236}">
                <a16:creationId xmlns:a16="http://schemas.microsoft.com/office/drawing/2014/main" id="{03195285-E6ED-41EB-8198-0B0C9B0712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E491B6-0922-4E84-91DE-8A6CD029FA12}"/>
              </a:ext>
            </a:extLst>
          </p:cNvPr>
          <p:cNvSpPr>
            <a:spLocks noGrp="1"/>
          </p:cNvSpPr>
          <p:nvPr>
            <p:ph type="sldNum" sz="quarter" idx="12"/>
          </p:nvPr>
        </p:nvSpPr>
        <p:spPr/>
        <p:txBody>
          <a:bodyPr/>
          <a:lstStyle>
            <a:lvl1pPr>
              <a:defRPr/>
            </a:lvl1pPr>
          </a:lstStyle>
          <a:p>
            <a:pPr>
              <a:defRPr/>
            </a:pPr>
            <a:fld id="{E9A286C3-6BF7-4A73-8837-027A9DD25BC5}" type="slidenum">
              <a:rPr lang="en-US"/>
              <a:pPr>
                <a:defRPr/>
              </a:pPr>
              <a:t>‹#›</a:t>
            </a:fld>
            <a:endParaRPr lang="en-US"/>
          </a:p>
        </p:txBody>
      </p:sp>
    </p:spTree>
    <p:extLst>
      <p:ext uri="{BB962C8B-B14F-4D97-AF65-F5344CB8AC3E}">
        <p14:creationId xmlns:p14="http://schemas.microsoft.com/office/powerpoint/2010/main" val="104306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2CFED1-EA6D-4355-B4B5-21E6AEE4E1E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EC58E603-25DD-495B-AA33-06C1FF6BC32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C473DE97-E30B-49CF-B7CA-75C67A119ED7}"/>
              </a:ext>
            </a:extLst>
          </p:cNvPr>
          <p:cNvSpPr>
            <a:spLocks noGrp="1" noChangeArrowheads="1"/>
          </p:cNvSpPr>
          <p:nvPr>
            <p:ph type="sldNum" sz="quarter" idx="12"/>
          </p:nvPr>
        </p:nvSpPr>
        <p:spPr/>
        <p:txBody>
          <a:bodyPr/>
          <a:lstStyle>
            <a:lvl1pPr eaLnBrk="0" hangingPunct="0">
              <a:defRPr/>
            </a:lvl1pPr>
          </a:lstStyle>
          <a:p>
            <a:pPr>
              <a:defRPr/>
            </a:pPr>
            <a:fld id="{9F1104F3-ECEC-43B1-88E2-0C86C1F9E991}" type="slidenum">
              <a:rPr lang="en-US" altLang="en-US"/>
              <a:pPr>
                <a:defRPr/>
              </a:pPr>
              <a:t>‹#›</a:t>
            </a:fld>
            <a:endParaRPr lang="en-US" altLang="en-US"/>
          </a:p>
        </p:txBody>
      </p:sp>
    </p:spTree>
    <p:extLst>
      <p:ext uri="{BB962C8B-B14F-4D97-AF65-F5344CB8AC3E}">
        <p14:creationId xmlns:p14="http://schemas.microsoft.com/office/powerpoint/2010/main" val="730157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9F85-8961-4458-9DA1-7C11F87A0CB6}"/>
              </a:ext>
            </a:extLst>
          </p:cNvPr>
          <p:cNvSpPr>
            <a:spLocks noGrp="1"/>
          </p:cNvSpPr>
          <p:nvPr>
            <p:ph type="dt" sz="half" idx="10"/>
          </p:nvPr>
        </p:nvSpPr>
        <p:spPr/>
        <p:txBody>
          <a:bodyPr/>
          <a:lstStyle>
            <a:lvl1pPr>
              <a:defRPr/>
            </a:lvl1pPr>
          </a:lstStyle>
          <a:p>
            <a:pPr>
              <a:defRPr/>
            </a:pPr>
            <a:fld id="{31CECB24-7D1E-4FD5-AA8B-03C71C277E3A}" type="datetimeFigureOut">
              <a:rPr lang="en-US"/>
              <a:pPr>
                <a:defRPr/>
              </a:pPr>
              <a:t>10/29/2022</a:t>
            </a:fld>
            <a:endParaRPr lang="en-US"/>
          </a:p>
        </p:txBody>
      </p:sp>
      <p:sp>
        <p:nvSpPr>
          <p:cNvPr id="5" name="Footer Placeholder 4">
            <a:extLst>
              <a:ext uri="{FF2B5EF4-FFF2-40B4-BE49-F238E27FC236}">
                <a16:creationId xmlns:a16="http://schemas.microsoft.com/office/drawing/2014/main" id="{0A74EF4E-AEB8-4D57-BD9E-60CE61145D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B2CE20-0126-480D-8496-EE5DCD1FDC51}"/>
              </a:ext>
            </a:extLst>
          </p:cNvPr>
          <p:cNvSpPr>
            <a:spLocks noGrp="1"/>
          </p:cNvSpPr>
          <p:nvPr>
            <p:ph type="sldNum" sz="quarter" idx="12"/>
          </p:nvPr>
        </p:nvSpPr>
        <p:spPr/>
        <p:txBody>
          <a:bodyPr/>
          <a:lstStyle>
            <a:lvl1pPr>
              <a:defRPr/>
            </a:lvl1pPr>
          </a:lstStyle>
          <a:p>
            <a:pPr>
              <a:defRPr/>
            </a:pPr>
            <a:fld id="{CFE92370-FA09-4DC6-9D96-1808D19C54E4}" type="slidenum">
              <a:rPr lang="en-US"/>
              <a:pPr>
                <a:defRPr/>
              </a:pPr>
              <a:t>‹#›</a:t>
            </a:fld>
            <a:endParaRPr lang="en-US"/>
          </a:p>
        </p:txBody>
      </p:sp>
    </p:spTree>
    <p:extLst>
      <p:ext uri="{BB962C8B-B14F-4D97-AF65-F5344CB8AC3E}">
        <p14:creationId xmlns:p14="http://schemas.microsoft.com/office/powerpoint/2010/main" val="1269801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DC2ED-EA37-4FC0-B86B-B5A87D90E4C7}"/>
              </a:ext>
            </a:extLst>
          </p:cNvPr>
          <p:cNvSpPr>
            <a:spLocks noGrp="1"/>
          </p:cNvSpPr>
          <p:nvPr>
            <p:ph type="dt" sz="half" idx="10"/>
          </p:nvPr>
        </p:nvSpPr>
        <p:spPr/>
        <p:txBody>
          <a:bodyPr/>
          <a:lstStyle>
            <a:lvl1pPr>
              <a:defRPr/>
            </a:lvl1pPr>
          </a:lstStyle>
          <a:p>
            <a:pPr>
              <a:defRPr/>
            </a:pPr>
            <a:fld id="{7FFB5E53-B757-4159-8908-29B77AFB513A}" type="datetimeFigureOut">
              <a:rPr lang="en-US"/>
              <a:pPr>
                <a:defRPr/>
              </a:pPr>
              <a:t>10/29/2022</a:t>
            </a:fld>
            <a:endParaRPr lang="en-US"/>
          </a:p>
        </p:txBody>
      </p:sp>
      <p:sp>
        <p:nvSpPr>
          <p:cNvPr id="5" name="Footer Placeholder 4">
            <a:extLst>
              <a:ext uri="{FF2B5EF4-FFF2-40B4-BE49-F238E27FC236}">
                <a16:creationId xmlns:a16="http://schemas.microsoft.com/office/drawing/2014/main" id="{A7F78D21-2EDD-473F-BD15-27B8D33981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902947-5518-47F6-8950-FDBC3C46E38B}"/>
              </a:ext>
            </a:extLst>
          </p:cNvPr>
          <p:cNvSpPr>
            <a:spLocks noGrp="1"/>
          </p:cNvSpPr>
          <p:nvPr>
            <p:ph type="sldNum" sz="quarter" idx="12"/>
          </p:nvPr>
        </p:nvSpPr>
        <p:spPr/>
        <p:txBody>
          <a:bodyPr/>
          <a:lstStyle>
            <a:lvl1pPr>
              <a:defRPr/>
            </a:lvl1pPr>
          </a:lstStyle>
          <a:p>
            <a:pPr>
              <a:defRPr/>
            </a:pPr>
            <a:fld id="{9EEC5D2C-245D-4F72-BFC4-1CCFA0A50D13}" type="slidenum">
              <a:rPr lang="en-US"/>
              <a:pPr>
                <a:defRPr/>
              </a:pPr>
              <a:t>‹#›</a:t>
            </a:fld>
            <a:endParaRPr lang="en-US"/>
          </a:p>
        </p:txBody>
      </p:sp>
    </p:spTree>
    <p:extLst>
      <p:ext uri="{BB962C8B-B14F-4D97-AF65-F5344CB8AC3E}">
        <p14:creationId xmlns:p14="http://schemas.microsoft.com/office/powerpoint/2010/main" val="1729398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488C1F1-78BA-4E0C-AEBD-347A025EF33F}"/>
              </a:ext>
            </a:extLst>
          </p:cNvPr>
          <p:cNvSpPr>
            <a:spLocks noGrp="1"/>
          </p:cNvSpPr>
          <p:nvPr>
            <p:ph type="dt" sz="half" idx="10"/>
          </p:nvPr>
        </p:nvSpPr>
        <p:spPr/>
        <p:txBody>
          <a:bodyPr/>
          <a:lstStyle>
            <a:lvl1pPr>
              <a:defRPr/>
            </a:lvl1pPr>
          </a:lstStyle>
          <a:p>
            <a:pPr>
              <a:defRPr/>
            </a:pPr>
            <a:fld id="{529C0EEF-8F23-4FCB-A322-0BCE0B9FCEC0}" type="datetimeFigureOut">
              <a:rPr lang="en-US"/>
              <a:pPr>
                <a:defRPr/>
              </a:pPr>
              <a:t>10/29/2022</a:t>
            </a:fld>
            <a:endParaRPr lang="en-US"/>
          </a:p>
        </p:txBody>
      </p:sp>
      <p:sp>
        <p:nvSpPr>
          <p:cNvPr id="6" name="Footer Placeholder 4">
            <a:extLst>
              <a:ext uri="{FF2B5EF4-FFF2-40B4-BE49-F238E27FC236}">
                <a16:creationId xmlns:a16="http://schemas.microsoft.com/office/drawing/2014/main" id="{DA571778-3D31-41F8-AC70-F7565EA292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FC5F9A-EC6C-4A87-9154-8FD531E822ED}"/>
              </a:ext>
            </a:extLst>
          </p:cNvPr>
          <p:cNvSpPr>
            <a:spLocks noGrp="1"/>
          </p:cNvSpPr>
          <p:nvPr>
            <p:ph type="sldNum" sz="quarter" idx="12"/>
          </p:nvPr>
        </p:nvSpPr>
        <p:spPr/>
        <p:txBody>
          <a:bodyPr/>
          <a:lstStyle>
            <a:lvl1pPr>
              <a:defRPr/>
            </a:lvl1pPr>
          </a:lstStyle>
          <a:p>
            <a:pPr>
              <a:defRPr/>
            </a:pPr>
            <a:fld id="{B9F2ECBB-BC63-47AD-B528-34F1D9055692}" type="slidenum">
              <a:rPr lang="en-US"/>
              <a:pPr>
                <a:defRPr/>
              </a:pPr>
              <a:t>‹#›</a:t>
            </a:fld>
            <a:endParaRPr lang="en-US"/>
          </a:p>
        </p:txBody>
      </p:sp>
    </p:spTree>
    <p:extLst>
      <p:ext uri="{BB962C8B-B14F-4D97-AF65-F5344CB8AC3E}">
        <p14:creationId xmlns:p14="http://schemas.microsoft.com/office/powerpoint/2010/main" val="853546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4491DB1-7955-4995-BF5D-F3F6DD979B43}"/>
              </a:ext>
            </a:extLst>
          </p:cNvPr>
          <p:cNvSpPr>
            <a:spLocks noGrp="1"/>
          </p:cNvSpPr>
          <p:nvPr>
            <p:ph type="dt" sz="half" idx="10"/>
          </p:nvPr>
        </p:nvSpPr>
        <p:spPr/>
        <p:txBody>
          <a:bodyPr/>
          <a:lstStyle>
            <a:lvl1pPr>
              <a:defRPr/>
            </a:lvl1pPr>
          </a:lstStyle>
          <a:p>
            <a:pPr>
              <a:defRPr/>
            </a:pPr>
            <a:fld id="{8BF8776D-0930-4137-975C-BF4377CE89E7}" type="datetimeFigureOut">
              <a:rPr lang="en-US"/>
              <a:pPr>
                <a:defRPr/>
              </a:pPr>
              <a:t>10/29/2022</a:t>
            </a:fld>
            <a:endParaRPr lang="en-US"/>
          </a:p>
        </p:txBody>
      </p:sp>
      <p:sp>
        <p:nvSpPr>
          <p:cNvPr id="8" name="Footer Placeholder 4">
            <a:extLst>
              <a:ext uri="{FF2B5EF4-FFF2-40B4-BE49-F238E27FC236}">
                <a16:creationId xmlns:a16="http://schemas.microsoft.com/office/drawing/2014/main" id="{E1E403DE-BE3F-4A56-AD86-B0BE470808D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60A9D58-B641-4ACC-92DC-4C5D33949A3C}"/>
              </a:ext>
            </a:extLst>
          </p:cNvPr>
          <p:cNvSpPr>
            <a:spLocks noGrp="1"/>
          </p:cNvSpPr>
          <p:nvPr>
            <p:ph type="sldNum" sz="quarter" idx="12"/>
          </p:nvPr>
        </p:nvSpPr>
        <p:spPr/>
        <p:txBody>
          <a:bodyPr/>
          <a:lstStyle>
            <a:lvl1pPr>
              <a:defRPr/>
            </a:lvl1pPr>
          </a:lstStyle>
          <a:p>
            <a:pPr>
              <a:defRPr/>
            </a:pPr>
            <a:fld id="{D3DDED3C-930A-4726-847C-F85CF3CBAE2F}" type="slidenum">
              <a:rPr lang="en-US"/>
              <a:pPr>
                <a:defRPr/>
              </a:pPr>
              <a:t>‹#›</a:t>
            </a:fld>
            <a:endParaRPr lang="en-US"/>
          </a:p>
        </p:txBody>
      </p:sp>
    </p:spTree>
    <p:extLst>
      <p:ext uri="{BB962C8B-B14F-4D97-AF65-F5344CB8AC3E}">
        <p14:creationId xmlns:p14="http://schemas.microsoft.com/office/powerpoint/2010/main" val="1191762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54085D1-72FB-4E73-9AC7-E8095EDB495D}"/>
              </a:ext>
            </a:extLst>
          </p:cNvPr>
          <p:cNvSpPr>
            <a:spLocks noGrp="1"/>
          </p:cNvSpPr>
          <p:nvPr>
            <p:ph type="dt" sz="half" idx="10"/>
          </p:nvPr>
        </p:nvSpPr>
        <p:spPr/>
        <p:txBody>
          <a:bodyPr/>
          <a:lstStyle>
            <a:lvl1pPr>
              <a:defRPr/>
            </a:lvl1pPr>
          </a:lstStyle>
          <a:p>
            <a:pPr>
              <a:defRPr/>
            </a:pPr>
            <a:fld id="{B5AE93BE-4A54-42C4-A678-5679286A37D7}" type="datetimeFigureOut">
              <a:rPr lang="en-US"/>
              <a:pPr>
                <a:defRPr/>
              </a:pPr>
              <a:t>10/29/2022</a:t>
            </a:fld>
            <a:endParaRPr lang="en-US"/>
          </a:p>
        </p:txBody>
      </p:sp>
      <p:sp>
        <p:nvSpPr>
          <p:cNvPr id="4" name="Footer Placeholder 4">
            <a:extLst>
              <a:ext uri="{FF2B5EF4-FFF2-40B4-BE49-F238E27FC236}">
                <a16:creationId xmlns:a16="http://schemas.microsoft.com/office/drawing/2014/main" id="{B110C0FB-8E7B-499A-A96F-B516C89695F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BF43857-BAE8-4531-876E-99EFB9300751}"/>
              </a:ext>
            </a:extLst>
          </p:cNvPr>
          <p:cNvSpPr>
            <a:spLocks noGrp="1"/>
          </p:cNvSpPr>
          <p:nvPr>
            <p:ph type="sldNum" sz="quarter" idx="12"/>
          </p:nvPr>
        </p:nvSpPr>
        <p:spPr/>
        <p:txBody>
          <a:bodyPr/>
          <a:lstStyle>
            <a:lvl1pPr>
              <a:defRPr/>
            </a:lvl1pPr>
          </a:lstStyle>
          <a:p>
            <a:pPr>
              <a:defRPr/>
            </a:pPr>
            <a:fld id="{90DE7E2D-7849-4CCC-AB62-96D235567A5A}" type="slidenum">
              <a:rPr lang="en-US"/>
              <a:pPr>
                <a:defRPr/>
              </a:pPr>
              <a:t>‹#›</a:t>
            </a:fld>
            <a:endParaRPr lang="en-US"/>
          </a:p>
        </p:txBody>
      </p:sp>
    </p:spTree>
    <p:extLst>
      <p:ext uri="{BB962C8B-B14F-4D97-AF65-F5344CB8AC3E}">
        <p14:creationId xmlns:p14="http://schemas.microsoft.com/office/powerpoint/2010/main" val="2974770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21ED69-6A7E-49B2-8CB5-295C4081D2F1}"/>
              </a:ext>
            </a:extLst>
          </p:cNvPr>
          <p:cNvSpPr>
            <a:spLocks noGrp="1"/>
          </p:cNvSpPr>
          <p:nvPr>
            <p:ph type="dt" sz="half" idx="10"/>
          </p:nvPr>
        </p:nvSpPr>
        <p:spPr/>
        <p:txBody>
          <a:bodyPr/>
          <a:lstStyle>
            <a:lvl1pPr>
              <a:defRPr/>
            </a:lvl1pPr>
          </a:lstStyle>
          <a:p>
            <a:pPr>
              <a:defRPr/>
            </a:pPr>
            <a:fld id="{E6AD5A46-6C78-468C-A2A0-3F8946880BA6}" type="datetimeFigureOut">
              <a:rPr lang="en-US"/>
              <a:pPr>
                <a:defRPr/>
              </a:pPr>
              <a:t>10/29/2022</a:t>
            </a:fld>
            <a:endParaRPr lang="en-US"/>
          </a:p>
        </p:txBody>
      </p:sp>
      <p:sp>
        <p:nvSpPr>
          <p:cNvPr id="3" name="Footer Placeholder 4">
            <a:extLst>
              <a:ext uri="{FF2B5EF4-FFF2-40B4-BE49-F238E27FC236}">
                <a16:creationId xmlns:a16="http://schemas.microsoft.com/office/drawing/2014/main" id="{0979FB88-9036-4DCA-9F10-2EBD576BDF3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6883EF-661C-4A35-A7CE-3EA368F94930}"/>
              </a:ext>
            </a:extLst>
          </p:cNvPr>
          <p:cNvSpPr>
            <a:spLocks noGrp="1"/>
          </p:cNvSpPr>
          <p:nvPr>
            <p:ph type="sldNum" sz="quarter" idx="12"/>
          </p:nvPr>
        </p:nvSpPr>
        <p:spPr/>
        <p:txBody>
          <a:bodyPr/>
          <a:lstStyle>
            <a:lvl1pPr>
              <a:defRPr/>
            </a:lvl1pPr>
          </a:lstStyle>
          <a:p>
            <a:pPr>
              <a:defRPr/>
            </a:pPr>
            <a:fld id="{079DF6EB-8AA5-4E9D-B1E1-E9CDA783E586}" type="slidenum">
              <a:rPr lang="en-US"/>
              <a:pPr>
                <a:defRPr/>
              </a:pPr>
              <a:t>‹#›</a:t>
            </a:fld>
            <a:endParaRPr lang="en-US"/>
          </a:p>
        </p:txBody>
      </p:sp>
    </p:spTree>
    <p:extLst>
      <p:ext uri="{BB962C8B-B14F-4D97-AF65-F5344CB8AC3E}">
        <p14:creationId xmlns:p14="http://schemas.microsoft.com/office/powerpoint/2010/main" val="1327914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BA1229A-83BF-44E1-887E-68095CC30317}"/>
              </a:ext>
            </a:extLst>
          </p:cNvPr>
          <p:cNvSpPr>
            <a:spLocks noGrp="1"/>
          </p:cNvSpPr>
          <p:nvPr>
            <p:ph type="dt" sz="half" idx="10"/>
          </p:nvPr>
        </p:nvSpPr>
        <p:spPr/>
        <p:txBody>
          <a:bodyPr/>
          <a:lstStyle>
            <a:lvl1pPr>
              <a:defRPr/>
            </a:lvl1pPr>
          </a:lstStyle>
          <a:p>
            <a:pPr>
              <a:defRPr/>
            </a:pPr>
            <a:fld id="{38781DDB-D0A7-431C-9655-A63883111D3F}" type="datetimeFigureOut">
              <a:rPr lang="en-US"/>
              <a:pPr>
                <a:defRPr/>
              </a:pPr>
              <a:t>10/29/2022</a:t>
            </a:fld>
            <a:endParaRPr lang="en-US"/>
          </a:p>
        </p:txBody>
      </p:sp>
      <p:sp>
        <p:nvSpPr>
          <p:cNvPr id="6" name="Footer Placeholder 4">
            <a:extLst>
              <a:ext uri="{FF2B5EF4-FFF2-40B4-BE49-F238E27FC236}">
                <a16:creationId xmlns:a16="http://schemas.microsoft.com/office/drawing/2014/main" id="{33462090-8A08-418D-B746-84C5DF6C6E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9D59DA-3FDD-4A85-B854-0FF7175E9F96}"/>
              </a:ext>
            </a:extLst>
          </p:cNvPr>
          <p:cNvSpPr>
            <a:spLocks noGrp="1"/>
          </p:cNvSpPr>
          <p:nvPr>
            <p:ph type="sldNum" sz="quarter" idx="12"/>
          </p:nvPr>
        </p:nvSpPr>
        <p:spPr/>
        <p:txBody>
          <a:bodyPr/>
          <a:lstStyle>
            <a:lvl1pPr>
              <a:defRPr/>
            </a:lvl1pPr>
          </a:lstStyle>
          <a:p>
            <a:pPr>
              <a:defRPr/>
            </a:pPr>
            <a:fld id="{56BC05F3-D969-48D0-8C69-A667AD5D79A9}" type="slidenum">
              <a:rPr lang="en-US"/>
              <a:pPr>
                <a:defRPr/>
              </a:pPr>
              <a:t>‹#›</a:t>
            </a:fld>
            <a:endParaRPr lang="en-US"/>
          </a:p>
        </p:txBody>
      </p:sp>
    </p:spTree>
    <p:extLst>
      <p:ext uri="{BB962C8B-B14F-4D97-AF65-F5344CB8AC3E}">
        <p14:creationId xmlns:p14="http://schemas.microsoft.com/office/powerpoint/2010/main" val="828095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189DB85-9C50-4C44-90A6-9B5CECCA128C}"/>
              </a:ext>
            </a:extLst>
          </p:cNvPr>
          <p:cNvSpPr>
            <a:spLocks noGrp="1"/>
          </p:cNvSpPr>
          <p:nvPr>
            <p:ph type="dt" sz="half" idx="10"/>
          </p:nvPr>
        </p:nvSpPr>
        <p:spPr/>
        <p:txBody>
          <a:bodyPr/>
          <a:lstStyle>
            <a:lvl1pPr>
              <a:defRPr/>
            </a:lvl1pPr>
          </a:lstStyle>
          <a:p>
            <a:pPr>
              <a:defRPr/>
            </a:pPr>
            <a:fld id="{C8671682-70FA-4D1D-BB3C-E7C33FB6E85A}" type="datetimeFigureOut">
              <a:rPr lang="en-US"/>
              <a:pPr>
                <a:defRPr/>
              </a:pPr>
              <a:t>10/29/2022</a:t>
            </a:fld>
            <a:endParaRPr lang="en-US"/>
          </a:p>
        </p:txBody>
      </p:sp>
      <p:sp>
        <p:nvSpPr>
          <p:cNvPr id="6" name="Footer Placeholder 4">
            <a:extLst>
              <a:ext uri="{FF2B5EF4-FFF2-40B4-BE49-F238E27FC236}">
                <a16:creationId xmlns:a16="http://schemas.microsoft.com/office/drawing/2014/main" id="{30883429-009B-4275-A515-68CCFACEFD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6A2E2C-2B72-4FF1-AB55-579CDCCD57A0}"/>
              </a:ext>
            </a:extLst>
          </p:cNvPr>
          <p:cNvSpPr>
            <a:spLocks noGrp="1"/>
          </p:cNvSpPr>
          <p:nvPr>
            <p:ph type="sldNum" sz="quarter" idx="12"/>
          </p:nvPr>
        </p:nvSpPr>
        <p:spPr/>
        <p:txBody>
          <a:bodyPr/>
          <a:lstStyle>
            <a:lvl1pPr>
              <a:defRPr/>
            </a:lvl1pPr>
          </a:lstStyle>
          <a:p>
            <a:pPr>
              <a:defRPr/>
            </a:pPr>
            <a:fld id="{E519A2CD-6807-491B-AAF1-C27B3DE62A84}" type="slidenum">
              <a:rPr lang="en-US"/>
              <a:pPr>
                <a:defRPr/>
              </a:pPr>
              <a:t>‹#›</a:t>
            </a:fld>
            <a:endParaRPr lang="en-US"/>
          </a:p>
        </p:txBody>
      </p:sp>
    </p:spTree>
    <p:extLst>
      <p:ext uri="{BB962C8B-B14F-4D97-AF65-F5344CB8AC3E}">
        <p14:creationId xmlns:p14="http://schemas.microsoft.com/office/powerpoint/2010/main" val="804314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D2B28-4BDE-4C49-8626-EDEB4C465B42}"/>
              </a:ext>
            </a:extLst>
          </p:cNvPr>
          <p:cNvSpPr>
            <a:spLocks noGrp="1"/>
          </p:cNvSpPr>
          <p:nvPr>
            <p:ph type="dt" sz="half" idx="10"/>
          </p:nvPr>
        </p:nvSpPr>
        <p:spPr/>
        <p:txBody>
          <a:bodyPr/>
          <a:lstStyle>
            <a:lvl1pPr>
              <a:defRPr/>
            </a:lvl1pPr>
          </a:lstStyle>
          <a:p>
            <a:pPr>
              <a:defRPr/>
            </a:pPr>
            <a:fld id="{0C270934-08DD-4A82-AB03-88079F2373AD}" type="datetimeFigureOut">
              <a:rPr lang="en-US"/>
              <a:pPr>
                <a:defRPr/>
              </a:pPr>
              <a:t>10/29/2022</a:t>
            </a:fld>
            <a:endParaRPr lang="en-US"/>
          </a:p>
        </p:txBody>
      </p:sp>
      <p:sp>
        <p:nvSpPr>
          <p:cNvPr id="5" name="Footer Placeholder 4">
            <a:extLst>
              <a:ext uri="{FF2B5EF4-FFF2-40B4-BE49-F238E27FC236}">
                <a16:creationId xmlns:a16="http://schemas.microsoft.com/office/drawing/2014/main" id="{378EE15F-EFAF-4880-A2E1-ACD73834AD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B5DEC0-F08B-4544-AF7C-7C5790B75EC6}"/>
              </a:ext>
            </a:extLst>
          </p:cNvPr>
          <p:cNvSpPr>
            <a:spLocks noGrp="1"/>
          </p:cNvSpPr>
          <p:nvPr>
            <p:ph type="sldNum" sz="quarter" idx="12"/>
          </p:nvPr>
        </p:nvSpPr>
        <p:spPr/>
        <p:txBody>
          <a:bodyPr/>
          <a:lstStyle>
            <a:lvl1pPr>
              <a:defRPr/>
            </a:lvl1pPr>
          </a:lstStyle>
          <a:p>
            <a:pPr>
              <a:defRPr/>
            </a:pPr>
            <a:fld id="{028D42B3-82C2-4EDC-9894-0F93A0CADEAD}" type="slidenum">
              <a:rPr lang="en-US"/>
              <a:pPr>
                <a:defRPr/>
              </a:pPr>
              <a:t>‹#›</a:t>
            </a:fld>
            <a:endParaRPr lang="en-US"/>
          </a:p>
        </p:txBody>
      </p:sp>
    </p:spTree>
    <p:extLst>
      <p:ext uri="{BB962C8B-B14F-4D97-AF65-F5344CB8AC3E}">
        <p14:creationId xmlns:p14="http://schemas.microsoft.com/office/powerpoint/2010/main" val="2378908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F3B51-F63B-4EB4-8310-01AB743C8E2A}"/>
              </a:ext>
            </a:extLst>
          </p:cNvPr>
          <p:cNvSpPr>
            <a:spLocks noGrp="1"/>
          </p:cNvSpPr>
          <p:nvPr>
            <p:ph type="dt" sz="half" idx="10"/>
          </p:nvPr>
        </p:nvSpPr>
        <p:spPr/>
        <p:txBody>
          <a:bodyPr/>
          <a:lstStyle>
            <a:lvl1pPr>
              <a:defRPr/>
            </a:lvl1pPr>
          </a:lstStyle>
          <a:p>
            <a:pPr>
              <a:defRPr/>
            </a:pPr>
            <a:fld id="{3EB8FEEC-97D7-4169-9F1F-951108EAE19D}" type="datetimeFigureOut">
              <a:rPr lang="en-US"/>
              <a:pPr>
                <a:defRPr/>
              </a:pPr>
              <a:t>10/29/2022</a:t>
            </a:fld>
            <a:endParaRPr lang="en-US"/>
          </a:p>
        </p:txBody>
      </p:sp>
      <p:sp>
        <p:nvSpPr>
          <p:cNvPr id="5" name="Footer Placeholder 4">
            <a:extLst>
              <a:ext uri="{FF2B5EF4-FFF2-40B4-BE49-F238E27FC236}">
                <a16:creationId xmlns:a16="http://schemas.microsoft.com/office/drawing/2014/main" id="{C48BBD05-C81A-46FC-93DD-7D6546BE65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4AD04B-E732-468A-8204-03990B5C2E78}"/>
              </a:ext>
            </a:extLst>
          </p:cNvPr>
          <p:cNvSpPr>
            <a:spLocks noGrp="1"/>
          </p:cNvSpPr>
          <p:nvPr>
            <p:ph type="sldNum" sz="quarter" idx="12"/>
          </p:nvPr>
        </p:nvSpPr>
        <p:spPr/>
        <p:txBody>
          <a:bodyPr/>
          <a:lstStyle>
            <a:lvl1pPr>
              <a:defRPr/>
            </a:lvl1pPr>
          </a:lstStyle>
          <a:p>
            <a:pPr>
              <a:defRPr/>
            </a:pPr>
            <a:fld id="{4C0FEC90-65E7-4BC4-A814-C8914F2820BF}" type="slidenum">
              <a:rPr lang="en-US"/>
              <a:pPr>
                <a:defRPr/>
              </a:pPr>
              <a:t>‹#›</a:t>
            </a:fld>
            <a:endParaRPr lang="en-US"/>
          </a:p>
        </p:txBody>
      </p:sp>
    </p:spTree>
    <p:extLst>
      <p:ext uri="{BB962C8B-B14F-4D97-AF65-F5344CB8AC3E}">
        <p14:creationId xmlns:p14="http://schemas.microsoft.com/office/powerpoint/2010/main" val="309601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DBAD93E-E8E9-45AD-921F-93D1A8173F5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1CDC2968-4AFF-4C24-A18D-B2ED98995C7A}"/>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61E7D9DD-8D56-412D-A73F-DD8108F13E02}"/>
              </a:ext>
            </a:extLst>
          </p:cNvPr>
          <p:cNvSpPr>
            <a:spLocks noGrp="1" noChangeArrowheads="1"/>
          </p:cNvSpPr>
          <p:nvPr>
            <p:ph type="sldNum" sz="quarter" idx="12"/>
          </p:nvPr>
        </p:nvSpPr>
        <p:spPr/>
        <p:txBody>
          <a:bodyPr/>
          <a:lstStyle>
            <a:lvl1pPr eaLnBrk="0" hangingPunct="0">
              <a:defRPr/>
            </a:lvl1pPr>
          </a:lstStyle>
          <a:p>
            <a:pPr>
              <a:defRPr/>
            </a:pPr>
            <a:fld id="{B926C3CE-E4AA-4CF5-AE61-3FBB1EC964CD}" type="slidenum">
              <a:rPr lang="en-US" altLang="en-US"/>
              <a:pPr>
                <a:defRPr/>
              </a:pPr>
              <a:t>‹#›</a:t>
            </a:fld>
            <a:endParaRPr lang="en-US" altLang="en-US"/>
          </a:p>
        </p:txBody>
      </p:sp>
    </p:spTree>
    <p:extLst>
      <p:ext uri="{BB962C8B-B14F-4D97-AF65-F5344CB8AC3E}">
        <p14:creationId xmlns:p14="http://schemas.microsoft.com/office/powerpoint/2010/main" val="38740805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53AF68D-31A8-4FC7-AA67-DEB4B429B247}"/>
              </a:ext>
            </a:extLst>
          </p:cNvPr>
          <p:cNvSpPr>
            <a:spLocks noGrp="1"/>
          </p:cNvSpPr>
          <p:nvPr>
            <p:ph type="dt" sz="half" idx="10"/>
          </p:nvPr>
        </p:nvSpPr>
        <p:spPr/>
        <p:txBody>
          <a:bodyPr/>
          <a:lstStyle>
            <a:lvl1pPr>
              <a:defRPr/>
            </a:lvl1pPr>
          </a:lstStyle>
          <a:p>
            <a:pPr>
              <a:defRPr/>
            </a:pPr>
            <a:fld id="{6FF20D68-C4C6-443A-826A-E054898088DF}" type="datetimeFigureOut">
              <a:rPr lang="en-US"/>
              <a:pPr>
                <a:defRPr/>
              </a:pPr>
              <a:t>10/29/2022</a:t>
            </a:fld>
            <a:endParaRPr lang="en-US"/>
          </a:p>
        </p:txBody>
      </p:sp>
      <p:sp>
        <p:nvSpPr>
          <p:cNvPr id="5" name="Footer Placeholder 4">
            <a:extLst>
              <a:ext uri="{FF2B5EF4-FFF2-40B4-BE49-F238E27FC236}">
                <a16:creationId xmlns:a16="http://schemas.microsoft.com/office/drawing/2014/main" id="{98659A0A-9CB9-45CE-B12A-6F0B02F0BD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64451F-17A7-43CD-BD97-9C3B71FBCE97}"/>
              </a:ext>
            </a:extLst>
          </p:cNvPr>
          <p:cNvSpPr>
            <a:spLocks noGrp="1"/>
          </p:cNvSpPr>
          <p:nvPr>
            <p:ph type="sldNum" sz="quarter" idx="12"/>
          </p:nvPr>
        </p:nvSpPr>
        <p:spPr/>
        <p:txBody>
          <a:bodyPr/>
          <a:lstStyle>
            <a:lvl1pPr>
              <a:defRPr/>
            </a:lvl1pPr>
          </a:lstStyle>
          <a:p>
            <a:pPr>
              <a:defRPr/>
            </a:pPr>
            <a:fld id="{185FB885-A279-42A6-8914-CE685EA761D4}" type="slidenum">
              <a:rPr lang="en-US"/>
              <a:pPr>
                <a:defRPr/>
              </a:pPr>
              <a:t>‹#›</a:t>
            </a:fld>
            <a:endParaRPr lang="en-US"/>
          </a:p>
        </p:txBody>
      </p:sp>
    </p:spTree>
    <p:extLst>
      <p:ext uri="{BB962C8B-B14F-4D97-AF65-F5344CB8AC3E}">
        <p14:creationId xmlns:p14="http://schemas.microsoft.com/office/powerpoint/2010/main" val="1649915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6E7DE-9293-4C51-8B80-163EECF73B9D}"/>
              </a:ext>
            </a:extLst>
          </p:cNvPr>
          <p:cNvSpPr>
            <a:spLocks noGrp="1"/>
          </p:cNvSpPr>
          <p:nvPr>
            <p:ph type="dt" sz="half" idx="10"/>
          </p:nvPr>
        </p:nvSpPr>
        <p:spPr/>
        <p:txBody>
          <a:bodyPr/>
          <a:lstStyle>
            <a:lvl1pPr>
              <a:defRPr/>
            </a:lvl1pPr>
          </a:lstStyle>
          <a:p>
            <a:pPr>
              <a:defRPr/>
            </a:pPr>
            <a:fld id="{807691F3-56C4-4D4B-944A-71376450C556}" type="datetimeFigureOut">
              <a:rPr lang="en-US"/>
              <a:pPr>
                <a:defRPr/>
              </a:pPr>
              <a:t>10/29/2022</a:t>
            </a:fld>
            <a:endParaRPr lang="en-US"/>
          </a:p>
        </p:txBody>
      </p:sp>
      <p:sp>
        <p:nvSpPr>
          <p:cNvPr id="5" name="Footer Placeholder 4">
            <a:extLst>
              <a:ext uri="{FF2B5EF4-FFF2-40B4-BE49-F238E27FC236}">
                <a16:creationId xmlns:a16="http://schemas.microsoft.com/office/drawing/2014/main" id="{2A87E148-0032-4B76-89E9-145AB0557B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582541-9BC2-44A1-9B36-19E7AFC09BC6}"/>
              </a:ext>
            </a:extLst>
          </p:cNvPr>
          <p:cNvSpPr>
            <a:spLocks noGrp="1"/>
          </p:cNvSpPr>
          <p:nvPr>
            <p:ph type="sldNum" sz="quarter" idx="12"/>
          </p:nvPr>
        </p:nvSpPr>
        <p:spPr/>
        <p:txBody>
          <a:bodyPr/>
          <a:lstStyle>
            <a:lvl1pPr>
              <a:defRPr/>
            </a:lvl1pPr>
          </a:lstStyle>
          <a:p>
            <a:pPr>
              <a:defRPr/>
            </a:pPr>
            <a:fld id="{33A3B03B-888D-4A7B-878B-41D93F9AA5B5}" type="slidenum">
              <a:rPr lang="en-US"/>
              <a:pPr>
                <a:defRPr/>
              </a:pPr>
              <a:t>‹#›</a:t>
            </a:fld>
            <a:endParaRPr lang="en-US"/>
          </a:p>
        </p:txBody>
      </p:sp>
    </p:spTree>
    <p:extLst>
      <p:ext uri="{BB962C8B-B14F-4D97-AF65-F5344CB8AC3E}">
        <p14:creationId xmlns:p14="http://schemas.microsoft.com/office/powerpoint/2010/main" val="278201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28DEFD-C7C1-4BDA-B3D3-321AD64DA92A}"/>
              </a:ext>
            </a:extLst>
          </p:cNvPr>
          <p:cNvSpPr>
            <a:spLocks noGrp="1"/>
          </p:cNvSpPr>
          <p:nvPr>
            <p:ph type="dt" sz="half" idx="10"/>
          </p:nvPr>
        </p:nvSpPr>
        <p:spPr/>
        <p:txBody>
          <a:bodyPr/>
          <a:lstStyle>
            <a:lvl1pPr>
              <a:defRPr/>
            </a:lvl1pPr>
          </a:lstStyle>
          <a:p>
            <a:pPr>
              <a:defRPr/>
            </a:pPr>
            <a:fld id="{DC7DF8B7-2A27-4A78-BEC3-63642D3110E1}" type="datetimeFigureOut">
              <a:rPr lang="en-US"/>
              <a:pPr>
                <a:defRPr/>
              </a:pPr>
              <a:t>10/29/2022</a:t>
            </a:fld>
            <a:endParaRPr lang="en-US"/>
          </a:p>
        </p:txBody>
      </p:sp>
      <p:sp>
        <p:nvSpPr>
          <p:cNvPr id="5" name="Footer Placeholder 4">
            <a:extLst>
              <a:ext uri="{FF2B5EF4-FFF2-40B4-BE49-F238E27FC236}">
                <a16:creationId xmlns:a16="http://schemas.microsoft.com/office/drawing/2014/main" id="{FC460D31-B4C9-4DF6-A47D-D7C0B8472E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799485-974E-496B-83C6-11AD5BD649F7}"/>
              </a:ext>
            </a:extLst>
          </p:cNvPr>
          <p:cNvSpPr>
            <a:spLocks noGrp="1"/>
          </p:cNvSpPr>
          <p:nvPr>
            <p:ph type="sldNum" sz="quarter" idx="12"/>
          </p:nvPr>
        </p:nvSpPr>
        <p:spPr/>
        <p:txBody>
          <a:bodyPr/>
          <a:lstStyle>
            <a:lvl1pPr>
              <a:defRPr/>
            </a:lvl1pPr>
          </a:lstStyle>
          <a:p>
            <a:pPr>
              <a:defRPr/>
            </a:pPr>
            <a:fld id="{8A0B511A-1E70-4FBC-B31C-3E2D6E5317CE}" type="slidenum">
              <a:rPr lang="en-US"/>
              <a:pPr>
                <a:defRPr/>
              </a:pPr>
              <a:t>‹#›</a:t>
            </a:fld>
            <a:endParaRPr lang="en-US"/>
          </a:p>
        </p:txBody>
      </p:sp>
    </p:spTree>
    <p:extLst>
      <p:ext uri="{BB962C8B-B14F-4D97-AF65-F5344CB8AC3E}">
        <p14:creationId xmlns:p14="http://schemas.microsoft.com/office/powerpoint/2010/main" val="3467127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6DE6E6-79C8-478A-95DE-693E81DFD422}"/>
              </a:ext>
            </a:extLst>
          </p:cNvPr>
          <p:cNvSpPr>
            <a:spLocks noGrp="1"/>
          </p:cNvSpPr>
          <p:nvPr>
            <p:ph type="dt" sz="half" idx="10"/>
          </p:nvPr>
        </p:nvSpPr>
        <p:spPr/>
        <p:txBody>
          <a:bodyPr/>
          <a:lstStyle>
            <a:lvl1pPr>
              <a:defRPr/>
            </a:lvl1pPr>
          </a:lstStyle>
          <a:p>
            <a:pPr>
              <a:defRPr/>
            </a:pPr>
            <a:fld id="{7896EBBB-6243-425D-BD33-533172DE43CA}" type="datetimeFigureOut">
              <a:rPr lang="en-US"/>
              <a:pPr>
                <a:defRPr/>
              </a:pPr>
              <a:t>10/29/2022</a:t>
            </a:fld>
            <a:endParaRPr lang="en-US"/>
          </a:p>
        </p:txBody>
      </p:sp>
      <p:sp>
        <p:nvSpPr>
          <p:cNvPr id="6" name="Footer Placeholder 4">
            <a:extLst>
              <a:ext uri="{FF2B5EF4-FFF2-40B4-BE49-F238E27FC236}">
                <a16:creationId xmlns:a16="http://schemas.microsoft.com/office/drawing/2014/main" id="{D22882F8-1143-4A29-90AC-6CDAE67A61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8CA6C1-B18A-4F0E-8B03-9A3519529C8D}"/>
              </a:ext>
            </a:extLst>
          </p:cNvPr>
          <p:cNvSpPr>
            <a:spLocks noGrp="1"/>
          </p:cNvSpPr>
          <p:nvPr>
            <p:ph type="sldNum" sz="quarter" idx="12"/>
          </p:nvPr>
        </p:nvSpPr>
        <p:spPr/>
        <p:txBody>
          <a:bodyPr/>
          <a:lstStyle>
            <a:lvl1pPr>
              <a:defRPr/>
            </a:lvl1pPr>
          </a:lstStyle>
          <a:p>
            <a:pPr>
              <a:defRPr/>
            </a:pPr>
            <a:fld id="{49E3329E-005F-4C6A-8AD4-E521DBDF5947}" type="slidenum">
              <a:rPr lang="en-US"/>
              <a:pPr>
                <a:defRPr/>
              </a:pPr>
              <a:t>‹#›</a:t>
            </a:fld>
            <a:endParaRPr lang="en-US"/>
          </a:p>
        </p:txBody>
      </p:sp>
    </p:spTree>
    <p:extLst>
      <p:ext uri="{BB962C8B-B14F-4D97-AF65-F5344CB8AC3E}">
        <p14:creationId xmlns:p14="http://schemas.microsoft.com/office/powerpoint/2010/main" val="957050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42B3987-9F93-48D4-BD12-A109B2C4B9D6}"/>
              </a:ext>
            </a:extLst>
          </p:cNvPr>
          <p:cNvSpPr>
            <a:spLocks noGrp="1"/>
          </p:cNvSpPr>
          <p:nvPr>
            <p:ph type="dt" sz="half" idx="10"/>
          </p:nvPr>
        </p:nvSpPr>
        <p:spPr/>
        <p:txBody>
          <a:bodyPr/>
          <a:lstStyle>
            <a:lvl1pPr>
              <a:defRPr/>
            </a:lvl1pPr>
          </a:lstStyle>
          <a:p>
            <a:pPr>
              <a:defRPr/>
            </a:pPr>
            <a:fld id="{80BC795A-93FE-44E0-9506-BCFFB45C9988}" type="datetimeFigureOut">
              <a:rPr lang="en-US"/>
              <a:pPr>
                <a:defRPr/>
              </a:pPr>
              <a:t>10/29/2022</a:t>
            </a:fld>
            <a:endParaRPr lang="en-US"/>
          </a:p>
        </p:txBody>
      </p:sp>
      <p:sp>
        <p:nvSpPr>
          <p:cNvPr id="8" name="Footer Placeholder 4">
            <a:extLst>
              <a:ext uri="{FF2B5EF4-FFF2-40B4-BE49-F238E27FC236}">
                <a16:creationId xmlns:a16="http://schemas.microsoft.com/office/drawing/2014/main" id="{A2A05A6C-593E-4C2E-BBA9-004574A6C5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F991D0E-C99E-4EA8-B93E-3140A9E398F7}"/>
              </a:ext>
            </a:extLst>
          </p:cNvPr>
          <p:cNvSpPr>
            <a:spLocks noGrp="1"/>
          </p:cNvSpPr>
          <p:nvPr>
            <p:ph type="sldNum" sz="quarter" idx="12"/>
          </p:nvPr>
        </p:nvSpPr>
        <p:spPr/>
        <p:txBody>
          <a:bodyPr/>
          <a:lstStyle>
            <a:lvl1pPr>
              <a:defRPr/>
            </a:lvl1pPr>
          </a:lstStyle>
          <a:p>
            <a:pPr>
              <a:defRPr/>
            </a:pPr>
            <a:fld id="{7BF22747-9EA5-478C-BD5F-46817A76EF34}" type="slidenum">
              <a:rPr lang="en-US"/>
              <a:pPr>
                <a:defRPr/>
              </a:pPr>
              <a:t>‹#›</a:t>
            </a:fld>
            <a:endParaRPr lang="en-US"/>
          </a:p>
        </p:txBody>
      </p:sp>
    </p:spTree>
    <p:extLst>
      <p:ext uri="{BB962C8B-B14F-4D97-AF65-F5344CB8AC3E}">
        <p14:creationId xmlns:p14="http://schemas.microsoft.com/office/powerpoint/2010/main" val="35421846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928008-0D09-4EA6-A61F-DDCB77E1F58F}"/>
              </a:ext>
            </a:extLst>
          </p:cNvPr>
          <p:cNvSpPr>
            <a:spLocks noGrp="1"/>
          </p:cNvSpPr>
          <p:nvPr>
            <p:ph type="dt" sz="half" idx="10"/>
          </p:nvPr>
        </p:nvSpPr>
        <p:spPr/>
        <p:txBody>
          <a:bodyPr/>
          <a:lstStyle>
            <a:lvl1pPr>
              <a:defRPr/>
            </a:lvl1pPr>
          </a:lstStyle>
          <a:p>
            <a:pPr>
              <a:defRPr/>
            </a:pPr>
            <a:fld id="{CDA07713-A41A-42A0-A13B-EDBCD3EF1E7B}" type="datetimeFigureOut">
              <a:rPr lang="en-US"/>
              <a:pPr>
                <a:defRPr/>
              </a:pPr>
              <a:t>10/29/2022</a:t>
            </a:fld>
            <a:endParaRPr lang="en-US"/>
          </a:p>
        </p:txBody>
      </p:sp>
      <p:sp>
        <p:nvSpPr>
          <p:cNvPr id="4" name="Footer Placeholder 4">
            <a:extLst>
              <a:ext uri="{FF2B5EF4-FFF2-40B4-BE49-F238E27FC236}">
                <a16:creationId xmlns:a16="http://schemas.microsoft.com/office/drawing/2014/main" id="{F2131776-2585-46F5-8D84-058D93AFA62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674B9C0-207D-49A9-824D-14E06B8C78A5}"/>
              </a:ext>
            </a:extLst>
          </p:cNvPr>
          <p:cNvSpPr>
            <a:spLocks noGrp="1"/>
          </p:cNvSpPr>
          <p:nvPr>
            <p:ph type="sldNum" sz="quarter" idx="12"/>
          </p:nvPr>
        </p:nvSpPr>
        <p:spPr/>
        <p:txBody>
          <a:bodyPr/>
          <a:lstStyle>
            <a:lvl1pPr>
              <a:defRPr/>
            </a:lvl1pPr>
          </a:lstStyle>
          <a:p>
            <a:pPr>
              <a:defRPr/>
            </a:pPr>
            <a:fld id="{F79E2F43-C7B9-4FC2-A25C-420A24BD904A}" type="slidenum">
              <a:rPr lang="en-US"/>
              <a:pPr>
                <a:defRPr/>
              </a:pPr>
              <a:t>‹#›</a:t>
            </a:fld>
            <a:endParaRPr lang="en-US"/>
          </a:p>
        </p:txBody>
      </p:sp>
    </p:spTree>
    <p:extLst>
      <p:ext uri="{BB962C8B-B14F-4D97-AF65-F5344CB8AC3E}">
        <p14:creationId xmlns:p14="http://schemas.microsoft.com/office/powerpoint/2010/main" val="738582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AEE817F-55A0-4351-BD75-A045D4BE14F4}"/>
              </a:ext>
            </a:extLst>
          </p:cNvPr>
          <p:cNvSpPr>
            <a:spLocks noGrp="1"/>
          </p:cNvSpPr>
          <p:nvPr>
            <p:ph type="dt" sz="half" idx="10"/>
          </p:nvPr>
        </p:nvSpPr>
        <p:spPr/>
        <p:txBody>
          <a:bodyPr/>
          <a:lstStyle>
            <a:lvl1pPr>
              <a:defRPr/>
            </a:lvl1pPr>
          </a:lstStyle>
          <a:p>
            <a:pPr>
              <a:defRPr/>
            </a:pPr>
            <a:fld id="{300D1952-AE5C-4C6F-BF33-2BBA730F8070}" type="datetimeFigureOut">
              <a:rPr lang="en-US"/>
              <a:pPr>
                <a:defRPr/>
              </a:pPr>
              <a:t>10/29/2022</a:t>
            </a:fld>
            <a:endParaRPr lang="en-US"/>
          </a:p>
        </p:txBody>
      </p:sp>
      <p:sp>
        <p:nvSpPr>
          <p:cNvPr id="3" name="Footer Placeholder 4">
            <a:extLst>
              <a:ext uri="{FF2B5EF4-FFF2-40B4-BE49-F238E27FC236}">
                <a16:creationId xmlns:a16="http://schemas.microsoft.com/office/drawing/2014/main" id="{DC7663AA-6D6F-454E-ACD8-A4F12064902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5133D76-099E-43CC-B1AF-E3F32440C31E}"/>
              </a:ext>
            </a:extLst>
          </p:cNvPr>
          <p:cNvSpPr>
            <a:spLocks noGrp="1"/>
          </p:cNvSpPr>
          <p:nvPr>
            <p:ph type="sldNum" sz="quarter" idx="12"/>
          </p:nvPr>
        </p:nvSpPr>
        <p:spPr/>
        <p:txBody>
          <a:bodyPr/>
          <a:lstStyle>
            <a:lvl1pPr>
              <a:defRPr/>
            </a:lvl1pPr>
          </a:lstStyle>
          <a:p>
            <a:pPr>
              <a:defRPr/>
            </a:pPr>
            <a:fld id="{A754E095-3FFA-4DC1-B6F2-8B12959747C6}" type="slidenum">
              <a:rPr lang="en-US"/>
              <a:pPr>
                <a:defRPr/>
              </a:pPr>
              <a:t>‹#›</a:t>
            </a:fld>
            <a:endParaRPr lang="en-US"/>
          </a:p>
        </p:txBody>
      </p:sp>
    </p:spTree>
    <p:extLst>
      <p:ext uri="{BB962C8B-B14F-4D97-AF65-F5344CB8AC3E}">
        <p14:creationId xmlns:p14="http://schemas.microsoft.com/office/powerpoint/2010/main" val="8611486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4AC95E3-B8A4-4D04-A953-5CE30CFCB1BB}"/>
              </a:ext>
            </a:extLst>
          </p:cNvPr>
          <p:cNvSpPr>
            <a:spLocks noGrp="1"/>
          </p:cNvSpPr>
          <p:nvPr>
            <p:ph type="dt" sz="half" idx="10"/>
          </p:nvPr>
        </p:nvSpPr>
        <p:spPr/>
        <p:txBody>
          <a:bodyPr/>
          <a:lstStyle>
            <a:lvl1pPr>
              <a:defRPr/>
            </a:lvl1pPr>
          </a:lstStyle>
          <a:p>
            <a:pPr>
              <a:defRPr/>
            </a:pPr>
            <a:fld id="{48129ED2-71D2-4F43-A23A-91A742BE6BF5}" type="datetimeFigureOut">
              <a:rPr lang="en-US"/>
              <a:pPr>
                <a:defRPr/>
              </a:pPr>
              <a:t>10/29/2022</a:t>
            </a:fld>
            <a:endParaRPr lang="en-US"/>
          </a:p>
        </p:txBody>
      </p:sp>
      <p:sp>
        <p:nvSpPr>
          <p:cNvPr id="6" name="Footer Placeholder 4">
            <a:extLst>
              <a:ext uri="{FF2B5EF4-FFF2-40B4-BE49-F238E27FC236}">
                <a16:creationId xmlns:a16="http://schemas.microsoft.com/office/drawing/2014/main" id="{A8BBC9A8-D248-4396-9E3B-0C913EB026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7ED8006-6EAD-4AB8-A5C9-F6DA6A160B88}"/>
              </a:ext>
            </a:extLst>
          </p:cNvPr>
          <p:cNvSpPr>
            <a:spLocks noGrp="1"/>
          </p:cNvSpPr>
          <p:nvPr>
            <p:ph type="sldNum" sz="quarter" idx="12"/>
          </p:nvPr>
        </p:nvSpPr>
        <p:spPr/>
        <p:txBody>
          <a:bodyPr/>
          <a:lstStyle>
            <a:lvl1pPr>
              <a:defRPr/>
            </a:lvl1pPr>
          </a:lstStyle>
          <a:p>
            <a:pPr>
              <a:defRPr/>
            </a:pPr>
            <a:fld id="{45999956-B697-44BA-B6E2-EAE3E50B2095}" type="slidenum">
              <a:rPr lang="en-US"/>
              <a:pPr>
                <a:defRPr/>
              </a:pPr>
              <a:t>‹#›</a:t>
            </a:fld>
            <a:endParaRPr lang="en-US"/>
          </a:p>
        </p:txBody>
      </p:sp>
    </p:spTree>
    <p:extLst>
      <p:ext uri="{BB962C8B-B14F-4D97-AF65-F5344CB8AC3E}">
        <p14:creationId xmlns:p14="http://schemas.microsoft.com/office/powerpoint/2010/main" val="3497552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23611F7-4119-40EC-90EC-5E8E656F55FB}"/>
              </a:ext>
            </a:extLst>
          </p:cNvPr>
          <p:cNvSpPr>
            <a:spLocks noGrp="1"/>
          </p:cNvSpPr>
          <p:nvPr>
            <p:ph type="dt" sz="half" idx="10"/>
          </p:nvPr>
        </p:nvSpPr>
        <p:spPr/>
        <p:txBody>
          <a:bodyPr/>
          <a:lstStyle>
            <a:lvl1pPr>
              <a:defRPr/>
            </a:lvl1pPr>
          </a:lstStyle>
          <a:p>
            <a:pPr>
              <a:defRPr/>
            </a:pPr>
            <a:fld id="{D9D52D38-D3D6-49B7-B186-0C7F893754CB}" type="datetimeFigureOut">
              <a:rPr lang="en-US"/>
              <a:pPr>
                <a:defRPr/>
              </a:pPr>
              <a:t>10/29/2022</a:t>
            </a:fld>
            <a:endParaRPr lang="en-US"/>
          </a:p>
        </p:txBody>
      </p:sp>
      <p:sp>
        <p:nvSpPr>
          <p:cNvPr id="6" name="Footer Placeholder 4">
            <a:extLst>
              <a:ext uri="{FF2B5EF4-FFF2-40B4-BE49-F238E27FC236}">
                <a16:creationId xmlns:a16="http://schemas.microsoft.com/office/drawing/2014/main" id="{C43DCD64-FA5B-4ED2-B7AE-71EBB2E4B6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884FB9-0204-4891-A34D-83E9DFB96506}"/>
              </a:ext>
            </a:extLst>
          </p:cNvPr>
          <p:cNvSpPr>
            <a:spLocks noGrp="1"/>
          </p:cNvSpPr>
          <p:nvPr>
            <p:ph type="sldNum" sz="quarter" idx="12"/>
          </p:nvPr>
        </p:nvSpPr>
        <p:spPr/>
        <p:txBody>
          <a:bodyPr/>
          <a:lstStyle>
            <a:lvl1pPr>
              <a:defRPr/>
            </a:lvl1pPr>
          </a:lstStyle>
          <a:p>
            <a:pPr>
              <a:defRPr/>
            </a:pPr>
            <a:fld id="{6193A442-2EAE-4E2B-A778-5809DBB85ED9}" type="slidenum">
              <a:rPr lang="en-US"/>
              <a:pPr>
                <a:defRPr/>
              </a:pPr>
              <a:t>‹#›</a:t>
            </a:fld>
            <a:endParaRPr lang="en-US"/>
          </a:p>
        </p:txBody>
      </p:sp>
    </p:spTree>
    <p:extLst>
      <p:ext uri="{BB962C8B-B14F-4D97-AF65-F5344CB8AC3E}">
        <p14:creationId xmlns:p14="http://schemas.microsoft.com/office/powerpoint/2010/main" val="480686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0C72A-DEB2-4E5C-A935-84AAB5082093}"/>
              </a:ext>
            </a:extLst>
          </p:cNvPr>
          <p:cNvSpPr>
            <a:spLocks noGrp="1"/>
          </p:cNvSpPr>
          <p:nvPr>
            <p:ph type="dt" sz="half" idx="10"/>
          </p:nvPr>
        </p:nvSpPr>
        <p:spPr/>
        <p:txBody>
          <a:bodyPr/>
          <a:lstStyle>
            <a:lvl1pPr>
              <a:defRPr/>
            </a:lvl1pPr>
          </a:lstStyle>
          <a:p>
            <a:pPr>
              <a:defRPr/>
            </a:pPr>
            <a:fld id="{03C87B2C-F014-4C09-95A9-54E5BF392BD4}" type="datetimeFigureOut">
              <a:rPr lang="en-US"/>
              <a:pPr>
                <a:defRPr/>
              </a:pPr>
              <a:t>10/29/2022</a:t>
            </a:fld>
            <a:endParaRPr lang="en-US"/>
          </a:p>
        </p:txBody>
      </p:sp>
      <p:sp>
        <p:nvSpPr>
          <p:cNvPr id="5" name="Footer Placeholder 4">
            <a:extLst>
              <a:ext uri="{FF2B5EF4-FFF2-40B4-BE49-F238E27FC236}">
                <a16:creationId xmlns:a16="http://schemas.microsoft.com/office/drawing/2014/main" id="{8BB8BCA6-6D89-4DD3-BB56-5A5B27A52B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D9D3E1-06B5-4C27-8728-4BC63DDAD9DB}"/>
              </a:ext>
            </a:extLst>
          </p:cNvPr>
          <p:cNvSpPr>
            <a:spLocks noGrp="1"/>
          </p:cNvSpPr>
          <p:nvPr>
            <p:ph type="sldNum" sz="quarter" idx="12"/>
          </p:nvPr>
        </p:nvSpPr>
        <p:spPr/>
        <p:txBody>
          <a:bodyPr/>
          <a:lstStyle>
            <a:lvl1pPr>
              <a:defRPr/>
            </a:lvl1pPr>
          </a:lstStyle>
          <a:p>
            <a:pPr>
              <a:defRPr/>
            </a:pPr>
            <a:fld id="{EA7C4098-6F2B-45F0-B2D0-ACFB124F439C}" type="slidenum">
              <a:rPr lang="en-US"/>
              <a:pPr>
                <a:defRPr/>
              </a:pPr>
              <a:t>‹#›</a:t>
            </a:fld>
            <a:endParaRPr lang="en-US"/>
          </a:p>
        </p:txBody>
      </p:sp>
    </p:spTree>
    <p:extLst>
      <p:ext uri="{BB962C8B-B14F-4D97-AF65-F5344CB8AC3E}">
        <p14:creationId xmlns:p14="http://schemas.microsoft.com/office/powerpoint/2010/main" val="279915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649599-C55D-4DD4-A051-E8DEBB48E53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0E3E2DC4-B369-494B-A52C-3DF7D2DAB66E}"/>
              </a:ext>
            </a:extLst>
          </p:cNvPr>
          <p:cNvSpPr>
            <a:spLocks noGrp="1" noChangeArrowheads="1"/>
          </p:cNvSpPr>
          <p:nvPr>
            <p:ph type="ftr" sz="quarter" idx="11"/>
          </p:nvPr>
        </p:nvSpPr>
        <p:spPr>
          <a:xfrm>
            <a:off x="3124200" y="6427788"/>
            <a:ext cx="2895600" cy="457200"/>
          </a:xfrm>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B9FE272C-A1D8-49B3-99EB-BE55CB8C4392}"/>
              </a:ext>
            </a:extLst>
          </p:cNvPr>
          <p:cNvSpPr>
            <a:spLocks noGrp="1" noChangeArrowheads="1"/>
          </p:cNvSpPr>
          <p:nvPr>
            <p:ph type="sldNum" sz="quarter" idx="12"/>
          </p:nvPr>
        </p:nvSpPr>
        <p:spPr/>
        <p:txBody>
          <a:bodyPr/>
          <a:lstStyle>
            <a:lvl1pPr eaLnBrk="0" hangingPunct="0">
              <a:defRPr/>
            </a:lvl1pPr>
          </a:lstStyle>
          <a:p>
            <a:pPr>
              <a:defRPr/>
            </a:pPr>
            <a:fld id="{5E7C6AA9-F24C-4976-9B67-E70CCCFDE054}" type="slidenum">
              <a:rPr lang="en-US" altLang="en-US"/>
              <a:pPr>
                <a:defRPr/>
              </a:pPr>
              <a:t>‹#›</a:t>
            </a:fld>
            <a:endParaRPr lang="en-US" altLang="en-US"/>
          </a:p>
        </p:txBody>
      </p:sp>
    </p:spTree>
    <p:extLst>
      <p:ext uri="{BB962C8B-B14F-4D97-AF65-F5344CB8AC3E}">
        <p14:creationId xmlns:p14="http://schemas.microsoft.com/office/powerpoint/2010/main" val="185623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38410-3A16-4695-A32F-3D442B3B69C2}"/>
              </a:ext>
            </a:extLst>
          </p:cNvPr>
          <p:cNvSpPr>
            <a:spLocks noGrp="1"/>
          </p:cNvSpPr>
          <p:nvPr>
            <p:ph type="dt" sz="half" idx="10"/>
          </p:nvPr>
        </p:nvSpPr>
        <p:spPr/>
        <p:txBody>
          <a:bodyPr/>
          <a:lstStyle>
            <a:lvl1pPr>
              <a:defRPr/>
            </a:lvl1pPr>
          </a:lstStyle>
          <a:p>
            <a:pPr>
              <a:defRPr/>
            </a:pPr>
            <a:fld id="{4A12138A-29E8-4F29-AA41-BE882B51927E}" type="datetimeFigureOut">
              <a:rPr lang="en-US"/>
              <a:pPr>
                <a:defRPr/>
              </a:pPr>
              <a:t>10/29/2022</a:t>
            </a:fld>
            <a:endParaRPr lang="en-US"/>
          </a:p>
        </p:txBody>
      </p:sp>
      <p:sp>
        <p:nvSpPr>
          <p:cNvPr id="5" name="Footer Placeholder 4">
            <a:extLst>
              <a:ext uri="{FF2B5EF4-FFF2-40B4-BE49-F238E27FC236}">
                <a16:creationId xmlns:a16="http://schemas.microsoft.com/office/drawing/2014/main" id="{36890D1A-849B-444C-AD92-1B53207795D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081767-4255-4CD8-A550-86C8D219207B}"/>
              </a:ext>
            </a:extLst>
          </p:cNvPr>
          <p:cNvSpPr>
            <a:spLocks noGrp="1"/>
          </p:cNvSpPr>
          <p:nvPr>
            <p:ph type="sldNum" sz="quarter" idx="12"/>
          </p:nvPr>
        </p:nvSpPr>
        <p:spPr/>
        <p:txBody>
          <a:bodyPr/>
          <a:lstStyle>
            <a:lvl1pPr>
              <a:defRPr/>
            </a:lvl1pPr>
          </a:lstStyle>
          <a:p>
            <a:pPr>
              <a:defRPr/>
            </a:pPr>
            <a:fld id="{F96DC1DF-8759-44ED-8BC3-227C811E7C33}" type="slidenum">
              <a:rPr lang="en-US"/>
              <a:pPr>
                <a:defRPr/>
              </a:pPr>
              <a:t>‹#›</a:t>
            </a:fld>
            <a:endParaRPr lang="en-US"/>
          </a:p>
        </p:txBody>
      </p:sp>
    </p:spTree>
    <p:extLst>
      <p:ext uri="{BB962C8B-B14F-4D97-AF65-F5344CB8AC3E}">
        <p14:creationId xmlns:p14="http://schemas.microsoft.com/office/powerpoint/2010/main" val="2613839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36AB9C8-E0C5-4A66-BAB2-DB134307BD5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80533D31-0A3C-41B7-8339-6F031C9AE9E1}"/>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B4FF1B78-2A24-46EB-974F-9AF6FC82B147}"/>
              </a:ext>
            </a:extLst>
          </p:cNvPr>
          <p:cNvSpPr>
            <a:spLocks noGrp="1" noChangeArrowheads="1"/>
          </p:cNvSpPr>
          <p:nvPr>
            <p:ph type="sldNum" sz="quarter" idx="12"/>
          </p:nvPr>
        </p:nvSpPr>
        <p:spPr/>
        <p:txBody>
          <a:bodyPr/>
          <a:lstStyle>
            <a:lvl1pPr eaLnBrk="0" hangingPunct="0">
              <a:defRPr/>
            </a:lvl1pPr>
          </a:lstStyle>
          <a:p>
            <a:pPr>
              <a:defRPr/>
            </a:pPr>
            <a:fld id="{52513212-A30D-4C93-A85C-43024AACECBC}" type="slidenum">
              <a:rPr lang="en-US" altLang="en-US"/>
              <a:pPr>
                <a:defRPr/>
              </a:pPr>
              <a:t>‹#›</a:t>
            </a:fld>
            <a:endParaRPr lang="en-US" altLang="en-US"/>
          </a:p>
        </p:txBody>
      </p:sp>
    </p:spTree>
    <p:extLst>
      <p:ext uri="{BB962C8B-B14F-4D97-AF65-F5344CB8AC3E}">
        <p14:creationId xmlns:p14="http://schemas.microsoft.com/office/powerpoint/2010/main" val="4085215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048183D-6742-4000-940F-36E6BD38B8C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BD1B2147-58DB-4721-9282-568D439BE6B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7F6BFE68-DD37-4491-8331-83EC2131DBA5}"/>
              </a:ext>
            </a:extLst>
          </p:cNvPr>
          <p:cNvSpPr>
            <a:spLocks noGrp="1" noChangeArrowheads="1"/>
          </p:cNvSpPr>
          <p:nvPr>
            <p:ph type="sldNum" sz="quarter" idx="12"/>
          </p:nvPr>
        </p:nvSpPr>
        <p:spPr/>
        <p:txBody>
          <a:bodyPr/>
          <a:lstStyle>
            <a:lvl1pPr eaLnBrk="0" hangingPunct="0">
              <a:defRPr/>
            </a:lvl1pPr>
          </a:lstStyle>
          <a:p>
            <a:pPr>
              <a:defRPr/>
            </a:pPr>
            <a:fld id="{D366F66F-DAF2-4D9C-8776-430850BF76E9}" type="slidenum">
              <a:rPr lang="en-US" altLang="en-US"/>
              <a:pPr>
                <a:defRPr/>
              </a:pPr>
              <a:t>‹#›</a:t>
            </a:fld>
            <a:endParaRPr lang="en-US" altLang="en-US"/>
          </a:p>
        </p:txBody>
      </p:sp>
    </p:spTree>
    <p:extLst>
      <p:ext uri="{BB962C8B-B14F-4D97-AF65-F5344CB8AC3E}">
        <p14:creationId xmlns:p14="http://schemas.microsoft.com/office/powerpoint/2010/main" val="2616716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E309A7B-9BD7-4181-B814-E14AE421422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JO"/>
              <a:t>Click to edit Master title style</a:t>
            </a:r>
          </a:p>
        </p:txBody>
      </p:sp>
      <p:sp>
        <p:nvSpPr>
          <p:cNvPr id="1027" name="Rectangle 3">
            <a:extLst>
              <a:ext uri="{FF2B5EF4-FFF2-40B4-BE49-F238E27FC236}">
                <a16:creationId xmlns:a16="http://schemas.microsoft.com/office/drawing/2014/main" id="{6BF93EB7-4BD8-4CC8-B0E4-031EE12FAE0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JO"/>
              <a:t>Click to edit Master text styles</a:t>
            </a:r>
          </a:p>
          <a:p>
            <a:pPr lvl="1"/>
            <a:r>
              <a:rPr lang="en-US" altLang="ar-JO"/>
              <a:t>Second level</a:t>
            </a:r>
          </a:p>
          <a:p>
            <a:pPr lvl="2"/>
            <a:r>
              <a:rPr lang="en-US" altLang="ar-JO"/>
              <a:t>Third level</a:t>
            </a:r>
          </a:p>
          <a:p>
            <a:pPr lvl="3"/>
            <a:r>
              <a:rPr lang="en-US" altLang="ar-JO"/>
              <a:t>Fourth level</a:t>
            </a:r>
          </a:p>
          <a:p>
            <a:pPr lvl="4"/>
            <a:r>
              <a:rPr lang="en-US" altLang="ar-JO"/>
              <a:t>Fifth level</a:t>
            </a:r>
          </a:p>
        </p:txBody>
      </p:sp>
      <p:sp>
        <p:nvSpPr>
          <p:cNvPr id="1028" name="Rectangle 4">
            <a:extLst>
              <a:ext uri="{FF2B5EF4-FFF2-40B4-BE49-F238E27FC236}">
                <a16:creationId xmlns:a16="http://schemas.microsoft.com/office/drawing/2014/main" id="{FD60EBB7-61C5-4968-9C54-8DC41048489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1029" name="Rectangle 5">
            <a:extLst>
              <a:ext uri="{FF2B5EF4-FFF2-40B4-BE49-F238E27FC236}">
                <a16:creationId xmlns:a16="http://schemas.microsoft.com/office/drawing/2014/main" id="{3691A378-BD9A-449E-873C-27B60BE7279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defRPr>
            </a:lvl1pPr>
          </a:lstStyle>
          <a:p>
            <a:pPr>
              <a:defRPr/>
            </a:pPr>
            <a:endParaRPr lang="en-US"/>
          </a:p>
        </p:txBody>
      </p:sp>
      <p:sp>
        <p:nvSpPr>
          <p:cNvPr id="1030" name="Rectangle 6">
            <a:extLst>
              <a:ext uri="{FF2B5EF4-FFF2-40B4-BE49-F238E27FC236}">
                <a16:creationId xmlns:a16="http://schemas.microsoft.com/office/drawing/2014/main" id="{FEDEA131-4CB7-4E9A-8AFD-196E2FBC562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C3561AD6-4DA0-42EF-89ED-4F66F447EE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 id="2147484738" r:id="rId12"/>
    <p:sldLayoutId id="214748473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1E01E54-7B86-4048-B4CE-63E136AABA19}"/>
              </a:ext>
            </a:extLst>
          </p:cNvPr>
          <p:cNvSpPr>
            <a:spLocks noGrp="1" noChangeArrowheads="1"/>
          </p:cNvSpPr>
          <p:nvPr>
            <p:ph type="title"/>
          </p:nvPr>
        </p:nvSpPr>
        <p:spPr bwMode="auto">
          <a:xfrm>
            <a:off x="457200" y="30480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80CF5944-9223-40C8-94FD-53B2EF755C76}"/>
              </a:ext>
            </a:extLst>
          </p:cNvPr>
          <p:cNvSpPr>
            <a:spLocks noGrp="1" noChangeArrowheads="1"/>
          </p:cNvSpPr>
          <p:nvPr>
            <p:ph type="body" idx="1"/>
          </p:nvPr>
        </p:nvSpPr>
        <p:spPr bwMode="auto">
          <a:xfrm>
            <a:off x="228600" y="13716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Line 7">
            <a:extLst>
              <a:ext uri="{FF2B5EF4-FFF2-40B4-BE49-F238E27FC236}">
                <a16:creationId xmlns:a16="http://schemas.microsoft.com/office/drawing/2014/main" id="{7223194F-56FF-4976-8C6D-7E6C17F2BE27}"/>
              </a:ext>
            </a:extLst>
          </p:cNvPr>
          <p:cNvSpPr>
            <a:spLocks noChangeShapeType="1"/>
          </p:cNvSpPr>
          <p:nvPr/>
        </p:nvSpPr>
        <p:spPr bwMode="auto">
          <a:xfrm>
            <a:off x="190500" y="1143000"/>
            <a:ext cx="8763000"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 name="Line 8">
            <a:extLst>
              <a:ext uri="{FF2B5EF4-FFF2-40B4-BE49-F238E27FC236}">
                <a16:creationId xmlns:a16="http://schemas.microsoft.com/office/drawing/2014/main" id="{B5361553-2D50-4DFB-9B17-EAB8429D415A}"/>
              </a:ext>
            </a:extLst>
          </p:cNvPr>
          <p:cNvSpPr>
            <a:spLocks noChangeShapeType="1"/>
          </p:cNvSpPr>
          <p:nvPr/>
        </p:nvSpPr>
        <p:spPr bwMode="auto">
          <a:xfrm>
            <a:off x="190500" y="1219200"/>
            <a:ext cx="8763000"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740"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hf hdr="0" ftr="0" dt="0"/>
  <p:txStyles>
    <p:titleStyle>
      <a:lvl1pPr marL="628650" indent="-628650" algn="l" rtl="0" eaLnBrk="0" fontAlgn="base" hangingPunct="0">
        <a:spcBef>
          <a:spcPct val="0"/>
        </a:spcBef>
        <a:spcAft>
          <a:spcPct val="0"/>
        </a:spcAft>
        <a:buAutoNum type="arabicPeriod"/>
        <a:defRPr sz="2700">
          <a:solidFill>
            <a:schemeClr val="tx1"/>
          </a:solidFill>
          <a:latin typeface="+mj-lt"/>
          <a:ea typeface="MS PGothic" panose="020B0600070205080204" pitchFamily="34" charset="-128"/>
          <a:cs typeface="ＭＳ Ｐゴシック" pitchFamily="-109" charset="-128"/>
        </a:defRPr>
      </a:lvl1pPr>
      <a:lvl2pPr marL="628650" indent="-628650" algn="l" rtl="0" eaLnBrk="0" fontAlgn="base" hangingPunct="0">
        <a:spcBef>
          <a:spcPct val="0"/>
        </a:spcBef>
        <a:spcAft>
          <a:spcPct val="0"/>
        </a:spcAft>
        <a:buAutoNum type="arabicPeriod"/>
        <a:defRPr sz="2700">
          <a:solidFill>
            <a:schemeClr val="tx1"/>
          </a:solidFill>
          <a:latin typeface="Arial" charset="0"/>
          <a:ea typeface="MS PGothic" panose="020B0600070205080204" pitchFamily="34" charset="-128"/>
          <a:cs typeface="ＭＳ Ｐゴシック" pitchFamily="-109" charset="-128"/>
        </a:defRPr>
      </a:lvl2pPr>
      <a:lvl3pPr marL="628650" indent="-628650" algn="l" rtl="0" eaLnBrk="0" fontAlgn="base" hangingPunct="0">
        <a:spcBef>
          <a:spcPct val="0"/>
        </a:spcBef>
        <a:spcAft>
          <a:spcPct val="0"/>
        </a:spcAft>
        <a:buAutoNum type="arabicPeriod"/>
        <a:defRPr sz="2700">
          <a:solidFill>
            <a:schemeClr val="tx1"/>
          </a:solidFill>
          <a:latin typeface="Arial" charset="0"/>
          <a:ea typeface="MS PGothic" panose="020B0600070205080204" pitchFamily="34" charset="-128"/>
          <a:cs typeface="ＭＳ Ｐゴシック" pitchFamily="-109" charset="-128"/>
        </a:defRPr>
      </a:lvl3pPr>
      <a:lvl4pPr marL="628650" indent="-628650" algn="l" rtl="0" eaLnBrk="0" fontAlgn="base" hangingPunct="0">
        <a:spcBef>
          <a:spcPct val="0"/>
        </a:spcBef>
        <a:spcAft>
          <a:spcPct val="0"/>
        </a:spcAft>
        <a:buAutoNum type="arabicPeriod"/>
        <a:defRPr sz="2700">
          <a:solidFill>
            <a:schemeClr val="tx1"/>
          </a:solidFill>
          <a:latin typeface="Arial" charset="0"/>
          <a:ea typeface="MS PGothic" panose="020B0600070205080204" pitchFamily="34" charset="-128"/>
          <a:cs typeface="ＭＳ Ｐゴシック" pitchFamily="-109" charset="-128"/>
        </a:defRPr>
      </a:lvl4pPr>
      <a:lvl5pPr marL="628650" indent="-628650" algn="l" rtl="0" eaLnBrk="0" fontAlgn="base" hangingPunct="0">
        <a:spcBef>
          <a:spcPct val="0"/>
        </a:spcBef>
        <a:spcAft>
          <a:spcPct val="0"/>
        </a:spcAft>
        <a:buAutoNum type="arabicPeriod"/>
        <a:defRPr sz="2700">
          <a:solidFill>
            <a:schemeClr val="tx1"/>
          </a:solidFill>
          <a:latin typeface="Arial" charset="0"/>
          <a:ea typeface="MS PGothic" panose="020B0600070205080204" pitchFamily="34" charset="-128"/>
          <a:cs typeface="ＭＳ Ｐゴシック" pitchFamily="-109" charset="-128"/>
        </a:defRPr>
      </a:lvl5pPr>
      <a:lvl6pPr marL="342900" algn="ctr" rtl="0" fontAlgn="base">
        <a:spcBef>
          <a:spcPct val="0"/>
        </a:spcBef>
        <a:spcAft>
          <a:spcPct val="0"/>
        </a:spcAft>
        <a:defRPr sz="3300">
          <a:solidFill>
            <a:schemeClr val="tx1"/>
          </a:solidFill>
          <a:latin typeface="Arial" charset="0"/>
        </a:defRPr>
      </a:lvl6pPr>
      <a:lvl7pPr marL="685800" algn="ctr" rtl="0" fontAlgn="base">
        <a:spcBef>
          <a:spcPct val="0"/>
        </a:spcBef>
        <a:spcAft>
          <a:spcPct val="0"/>
        </a:spcAft>
        <a:defRPr sz="3300">
          <a:solidFill>
            <a:schemeClr val="tx1"/>
          </a:solidFill>
          <a:latin typeface="Arial" charset="0"/>
        </a:defRPr>
      </a:lvl7pPr>
      <a:lvl8pPr marL="1028700" algn="ctr" rtl="0" fontAlgn="base">
        <a:spcBef>
          <a:spcPct val="0"/>
        </a:spcBef>
        <a:spcAft>
          <a:spcPct val="0"/>
        </a:spcAft>
        <a:defRPr sz="3300">
          <a:solidFill>
            <a:schemeClr val="tx1"/>
          </a:solidFill>
          <a:latin typeface="Arial" charset="0"/>
        </a:defRPr>
      </a:lvl8pPr>
      <a:lvl9pPr marL="1371600" algn="ctr" rtl="0" fontAlgn="base">
        <a:spcBef>
          <a:spcPct val="0"/>
        </a:spcBef>
        <a:spcAft>
          <a:spcPct val="0"/>
        </a:spcAft>
        <a:defRPr sz="3300">
          <a:solidFill>
            <a:schemeClr val="tx1"/>
          </a:solidFill>
          <a:latin typeface="Arial" charset="0"/>
        </a:defRPr>
      </a:lvl9pPr>
    </p:titleStyle>
    <p:bodyStyle>
      <a:lvl1pPr marL="457200" indent="-457200" algn="l" rtl="0" eaLnBrk="0" fontAlgn="base" hangingPunct="0">
        <a:spcBef>
          <a:spcPct val="20000"/>
        </a:spcBef>
        <a:spcAft>
          <a:spcPct val="0"/>
        </a:spcAft>
        <a:buAutoNum type="arabicPeriod"/>
        <a:defRPr sz="2100">
          <a:solidFill>
            <a:schemeClr val="tx1"/>
          </a:solidFill>
          <a:latin typeface="+mn-lt"/>
          <a:ea typeface="MS PGothic" panose="020B0600070205080204" pitchFamily="34" charset="-128"/>
          <a:cs typeface="ＭＳ Ｐゴシック" pitchFamily="-109" charset="-128"/>
        </a:defRPr>
      </a:lvl1pPr>
      <a:lvl2pPr marL="742950" indent="-400050" algn="l" rtl="0" eaLnBrk="0" fontAlgn="base" hangingPunct="0">
        <a:spcBef>
          <a:spcPct val="20000"/>
        </a:spcBef>
        <a:spcAft>
          <a:spcPct val="0"/>
        </a:spcAft>
        <a:buAutoNum type="arabicPeriod"/>
        <a:defRPr sz="2100">
          <a:solidFill>
            <a:schemeClr val="tx1"/>
          </a:solidFill>
          <a:latin typeface="+mn-lt"/>
          <a:ea typeface="MS PGothic" panose="020B0600070205080204" pitchFamily="34" charset="-128"/>
        </a:defRPr>
      </a:lvl2pPr>
      <a:lvl3pPr marL="1028700" indent="-342900" algn="l" rtl="0" eaLnBrk="0" fontAlgn="base" hangingPunct="0">
        <a:spcBef>
          <a:spcPct val="20000"/>
        </a:spcBef>
        <a:spcAft>
          <a:spcPct val="0"/>
        </a:spcAft>
        <a:buAutoNum type="arabicPeriod"/>
        <a:defRPr sz="2100">
          <a:solidFill>
            <a:schemeClr val="tx1"/>
          </a:solidFill>
          <a:latin typeface="+mn-lt"/>
          <a:ea typeface="MS PGothic" panose="020B0600070205080204" pitchFamily="34" charset="-128"/>
        </a:defRPr>
      </a:lvl3pPr>
      <a:lvl4pPr marL="1314450" indent="-285750" algn="l" rtl="0" eaLnBrk="0" fontAlgn="base" hangingPunct="0">
        <a:spcBef>
          <a:spcPct val="20000"/>
        </a:spcBef>
        <a:spcAft>
          <a:spcPct val="0"/>
        </a:spcAft>
        <a:buAutoNum type="arabicPeriod"/>
        <a:defRPr sz="2100">
          <a:solidFill>
            <a:schemeClr val="tx1"/>
          </a:solidFill>
          <a:latin typeface="+mn-lt"/>
          <a:ea typeface="MS PGothic" panose="020B0600070205080204" pitchFamily="34" charset="-128"/>
        </a:defRPr>
      </a:lvl4pPr>
      <a:lvl5pPr marL="1657350" indent="-285750" algn="l" rtl="0" eaLnBrk="0" fontAlgn="base" hangingPunct="0">
        <a:spcBef>
          <a:spcPct val="20000"/>
        </a:spcBef>
        <a:spcAft>
          <a:spcPct val="0"/>
        </a:spcAft>
        <a:buAutoNum type="arabicPeriod"/>
        <a:defRPr sz="2100">
          <a:solidFill>
            <a:schemeClr val="tx1"/>
          </a:solidFill>
          <a:latin typeface="+mn-lt"/>
          <a:ea typeface="MS PGothic" panose="020B0600070205080204" pitchFamily="34" charset="-128"/>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500D095-6795-4E5C-8606-EBEFC3BE0C0B}"/>
              </a:ext>
            </a:extLst>
          </p:cNvPr>
          <p:cNvSpPr>
            <a:spLocks noGrp="1" noChangeArrowheads="1"/>
          </p:cNvSpPr>
          <p:nvPr>
            <p:ph type="title"/>
          </p:nvPr>
        </p:nvSpPr>
        <p:spPr bwMode="auto">
          <a:xfrm>
            <a:off x="457200" y="30480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4CF23E2-61A2-4388-9B0C-D0A16E82A6DB}"/>
              </a:ext>
            </a:extLst>
          </p:cNvPr>
          <p:cNvSpPr>
            <a:spLocks noGrp="1" noChangeArrowheads="1"/>
          </p:cNvSpPr>
          <p:nvPr>
            <p:ph type="body" idx="1"/>
          </p:nvPr>
        </p:nvSpPr>
        <p:spPr bwMode="auto">
          <a:xfrm>
            <a:off x="228600" y="13716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Line 7">
            <a:extLst>
              <a:ext uri="{FF2B5EF4-FFF2-40B4-BE49-F238E27FC236}">
                <a16:creationId xmlns:a16="http://schemas.microsoft.com/office/drawing/2014/main" id="{F0F5CC91-78CD-4AA1-8EDE-F2587B4B7BAA}"/>
              </a:ext>
            </a:extLst>
          </p:cNvPr>
          <p:cNvSpPr>
            <a:spLocks noChangeShapeType="1"/>
          </p:cNvSpPr>
          <p:nvPr/>
        </p:nvSpPr>
        <p:spPr bwMode="auto">
          <a:xfrm>
            <a:off x="190500" y="1143000"/>
            <a:ext cx="8763000" cy="0"/>
          </a:xfrm>
          <a:prstGeom prst="line">
            <a:avLst/>
          </a:prstGeom>
          <a:noFill/>
          <a:ln w="38100">
            <a:solidFill>
              <a:srgbClr val="CC0000"/>
            </a:solidFill>
            <a:round/>
            <a:headEnd/>
            <a:tailEnd/>
          </a:ln>
        </p:spPr>
        <p:txBody>
          <a:bodyPr/>
          <a:lstStyle/>
          <a:p>
            <a:pPr>
              <a:defRPr/>
            </a:pPr>
            <a:endParaRPr lang="en-US" sz="1350"/>
          </a:p>
        </p:txBody>
      </p:sp>
      <p:sp>
        <p:nvSpPr>
          <p:cNvPr id="2053" name="Line 8">
            <a:extLst>
              <a:ext uri="{FF2B5EF4-FFF2-40B4-BE49-F238E27FC236}">
                <a16:creationId xmlns:a16="http://schemas.microsoft.com/office/drawing/2014/main" id="{BD4737DB-C49A-4586-ADF7-AF9118C1EAAC}"/>
              </a:ext>
            </a:extLst>
          </p:cNvPr>
          <p:cNvSpPr>
            <a:spLocks noChangeShapeType="1"/>
          </p:cNvSpPr>
          <p:nvPr/>
        </p:nvSpPr>
        <p:spPr bwMode="auto">
          <a:xfrm>
            <a:off x="190500" y="1219200"/>
            <a:ext cx="8763000" cy="0"/>
          </a:xfrm>
          <a:prstGeom prst="line">
            <a:avLst/>
          </a:prstGeom>
          <a:noFill/>
          <a:ln w="38100">
            <a:solidFill>
              <a:schemeClr val="hlink"/>
            </a:solidFill>
            <a:round/>
            <a:headEnd/>
            <a:tailEnd/>
          </a:ln>
        </p:spPr>
        <p:txBody>
          <a:bodyPr/>
          <a:lstStyle/>
          <a:p>
            <a:pPr>
              <a:defRPr/>
            </a:pPr>
            <a:endParaRPr lang="en-US" sz="1350"/>
          </a:p>
        </p:txBody>
      </p:sp>
    </p:spTree>
  </p:cSld>
  <p:clrMap bg1="lt1" tx1="dk1" bg2="lt2" tx2="dk2" accent1="accent1" accent2="accent2" accent3="accent3" accent4="accent4" accent5="accent5" accent6="accent6" hlink="hlink" folHlink="folHlink"/>
  <p:sldLayoutIdLst>
    <p:sldLayoutId id="2147484741"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hf hdr="0" ftr="0" dt="0"/>
  <p:txStyles>
    <p:titleStyle>
      <a:lvl1pPr marL="471488" indent="-471488" algn="l" rtl="0" eaLnBrk="0" fontAlgn="base" hangingPunct="0">
        <a:spcBef>
          <a:spcPct val="0"/>
        </a:spcBef>
        <a:spcAft>
          <a:spcPct val="0"/>
        </a:spcAft>
        <a:buAutoNum type="arabicPeriod"/>
        <a:defRPr sz="2000">
          <a:solidFill>
            <a:schemeClr val="tx1"/>
          </a:solidFill>
          <a:latin typeface="+mj-lt"/>
          <a:ea typeface="MS PGothic" panose="020B0600070205080204" pitchFamily="34" charset="-128"/>
          <a:cs typeface="ＭＳ Ｐゴシック" pitchFamily="-109" charset="-128"/>
        </a:defRPr>
      </a:lvl1pPr>
      <a:lvl2pPr marL="471488" indent="-471488" algn="l" rtl="0" eaLnBrk="0" fontAlgn="base" hangingPunct="0">
        <a:spcBef>
          <a:spcPct val="0"/>
        </a:spcBef>
        <a:spcAft>
          <a:spcPct val="0"/>
        </a:spcAft>
        <a:buAutoNum type="arabicPeriod"/>
        <a:defRPr sz="2000">
          <a:solidFill>
            <a:schemeClr val="tx1"/>
          </a:solidFill>
          <a:latin typeface="Arial" charset="0"/>
          <a:ea typeface="MS PGothic" panose="020B0600070205080204" pitchFamily="34" charset="-128"/>
          <a:cs typeface="ＭＳ Ｐゴシック" pitchFamily="-109" charset="-128"/>
        </a:defRPr>
      </a:lvl2pPr>
      <a:lvl3pPr marL="471488" indent="-471488" algn="l" rtl="0" eaLnBrk="0" fontAlgn="base" hangingPunct="0">
        <a:spcBef>
          <a:spcPct val="0"/>
        </a:spcBef>
        <a:spcAft>
          <a:spcPct val="0"/>
        </a:spcAft>
        <a:buAutoNum type="arabicPeriod"/>
        <a:defRPr sz="2000">
          <a:solidFill>
            <a:schemeClr val="tx1"/>
          </a:solidFill>
          <a:latin typeface="Arial" charset="0"/>
          <a:ea typeface="MS PGothic" panose="020B0600070205080204" pitchFamily="34" charset="-128"/>
          <a:cs typeface="ＭＳ Ｐゴシック" pitchFamily="-109" charset="-128"/>
        </a:defRPr>
      </a:lvl3pPr>
      <a:lvl4pPr marL="471488" indent="-471488" algn="l" rtl="0" eaLnBrk="0" fontAlgn="base" hangingPunct="0">
        <a:spcBef>
          <a:spcPct val="0"/>
        </a:spcBef>
        <a:spcAft>
          <a:spcPct val="0"/>
        </a:spcAft>
        <a:buAutoNum type="arabicPeriod"/>
        <a:defRPr sz="2000">
          <a:solidFill>
            <a:schemeClr val="tx1"/>
          </a:solidFill>
          <a:latin typeface="Arial" charset="0"/>
          <a:ea typeface="MS PGothic" panose="020B0600070205080204" pitchFamily="34" charset="-128"/>
          <a:cs typeface="ＭＳ Ｐゴシック" pitchFamily="-109" charset="-128"/>
        </a:defRPr>
      </a:lvl4pPr>
      <a:lvl5pPr marL="471488" indent="-471488" algn="l" rtl="0" eaLnBrk="0" fontAlgn="base" hangingPunct="0">
        <a:spcBef>
          <a:spcPct val="0"/>
        </a:spcBef>
        <a:spcAft>
          <a:spcPct val="0"/>
        </a:spcAft>
        <a:buAutoNum type="arabicPeriod"/>
        <a:defRPr sz="2000">
          <a:solidFill>
            <a:schemeClr val="tx1"/>
          </a:solidFill>
          <a:latin typeface="Arial" charset="0"/>
          <a:ea typeface="MS PGothic" panose="020B0600070205080204" pitchFamily="34" charset="-128"/>
          <a:cs typeface="ＭＳ Ｐゴシック" pitchFamily="-109" charset="-128"/>
        </a:defRPr>
      </a:lvl5pPr>
      <a:lvl6pPr marL="257175" algn="ctr" rtl="0" fontAlgn="base">
        <a:spcBef>
          <a:spcPct val="0"/>
        </a:spcBef>
        <a:spcAft>
          <a:spcPct val="0"/>
        </a:spcAft>
        <a:defRPr sz="2475">
          <a:solidFill>
            <a:schemeClr val="tx1"/>
          </a:solidFill>
          <a:latin typeface="Arial" charset="0"/>
        </a:defRPr>
      </a:lvl6pPr>
      <a:lvl7pPr marL="514350" algn="ctr" rtl="0" fontAlgn="base">
        <a:spcBef>
          <a:spcPct val="0"/>
        </a:spcBef>
        <a:spcAft>
          <a:spcPct val="0"/>
        </a:spcAft>
        <a:defRPr sz="2475">
          <a:solidFill>
            <a:schemeClr val="tx1"/>
          </a:solidFill>
          <a:latin typeface="Arial" charset="0"/>
        </a:defRPr>
      </a:lvl7pPr>
      <a:lvl8pPr marL="771525" algn="ctr" rtl="0" fontAlgn="base">
        <a:spcBef>
          <a:spcPct val="0"/>
        </a:spcBef>
        <a:spcAft>
          <a:spcPct val="0"/>
        </a:spcAft>
        <a:defRPr sz="2475">
          <a:solidFill>
            <a:schemeClr val="tx1"/>
          </a:solidFill>
          <a:latin typeface="Arial" charset="0"/>
        </a:defRPr>
      </a:lvl8pPr>
      <a:lvl9pPr marL="1028700" algn="ctr" rtl="0" fontAlgn="base">
        <a:spcBef>
          <a:spcPct val="0"/>
        </a:spcBef>
        <a:spcAft>
          <a:spcPct val="0"/>
        </a:spcAft>
        <a:defRPr sz="2475">
          <a:solidFill>
            <a:schemeClr val="tx1"/>
          </a:solidFill>
          <a:latin typeface="Arial" charset="0"/>
        </a:defRPr>
      </a:lvl9pPr>
    </p:titleStyle>
    <p:bodyStyle>
      <a:lvl1pPr marL="342900" indent="-342900" algn="l" rtl="0" eaLnBrk="0" fontAlgn="base" hangingPunct="0">
        <a:spcBef>
          <a:spcPct val="20000"/>
        </a:spcBef>
        <a:spcAft>
          <a:spcPct val="0"/>
        </a:spcAft>
        <a:buAutoNum type="arabicPeriod"/>
        <a:defRPr sz="1500">
          <a:solidFill>
            <a:schemeClr val="tx1"/>
          </a:solidFill>
          <a:latin typeface="+mn-lt"/>
          <a:ea typeface="MS PGothic" panose="020B0600070205080204" pitchFamily="34" charset="-128"/>
          <a:cs typeface="ＭＳ Ｐゴシック" pitchFamily="-109" charset="-128"/>
        </a:defRPr>
      </a:lvl1pPr>
      <a:lvl2pPr marL="557213" indent="-300038" algn="l" rtl="0" eaLnBrk="0" fontAlgn="base" hangingPunct="0">
        <a:spcBef>
          <a:spcPct val="20000"/>
        </a:spcBef>
        <a:spcAft>
          <a:spcPct val="0"/>
        </a:spcAft>
        <a:buAutoNum type="arabicPeriod"/>
        <a:defRPr sz="1500">
          <a:solidFill>
            <a:schemeClr val="tx1"/>
          </a:solidFill>
          <a:latin typeface="+mn-lt"/>
          <a:ea typeface="MS PGothic" panose="020B0600070205080204" pitchFamily="34" charset="-128"/>
        </a:defRPr>
      </a:lvl2pPr>
      <a:lvl3pPr marL="771525" indent="-257175" algn="l" rtl="0" eaLnBrk="0" fontAlgn="base" hangingPunct="0">
        <a:spcBef>
          <a:spcPct val="20000"/>
        </a:spcBef>
        <a:spcAft>
          <a:spcPct val="0"/>
        </a:spcAft>
        <a:buAutoNum type="arabicPeriod"/>
        <a:defRPr sz="1500">
          <a:solidFill>
            <a:schemeClr val="tx1"/>
          </a:solidFill>
          <a:latin typeface="+mn-lt"/>
          <a:ea typeface="MS PGothic" panose="020B0600070205080204" pitchFamily="34" charset="-128"/>
        </a:defRPr>
      </a:lvl3pPr>
      <a:lvl4pPr marL="985838" indent="-214313" algn="l" rtl="0" eaLnBrk="0" fontAlgn="base" hangingPunct="0">
        <a:spcBef>
          <a:spcPct val="20000"/>
        </a:spcBef>
        <a:spcAft>
          <a:spcPct val="0"/>
        </a:spcAft>
        <a:buAutoNum type="arabicPeriod"/>
        <a:defRPr sz="1500">
          <a:solidFill>
            <a:schemeClr val="tx1"/>
          </a:solidFill>
          <a:latin typeface="+mn-lt"/>
          <a:ea typeface="MS PGothic" panose="020B0600070205080204" pitchFamily="34" charset="-128"/>
        </a:defRPr>
      </a:lvl4pPr>
      <a:lvl5pPr marL="1243013" indent="-214313" algn="l" rtl="0" eaLnBrk="0" fontAlgn="base" hangingPunct="0">
        <a:spcBef>
          <a:spcPct val="20000"/>
        </a:spcBef>
        <a:spcAft>
          <a:spcPct val="0"/>
        </a:spcAft>
        <a:buAutoNum type="arabicPeriod"/>
        <a:defRPr sz="1500">
          <a:solidFill>
            <a:schemeClr val="tx1"/>
          </a:solidFill>
          <a:latin typeface="+mn-lt"/>
          <a:ea typeface="MS PGothic" panose="020B0600070205080204" pitchFamily="34" charset="-128"/>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72549A3-CF06-4994-B129-08D3E1A469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JO"/>
              <a:t>Click to edit Master title style</a:t>
            </a:r>
          </a:p>
        </p:txBody>
      </p:sp>
      <p:sp>
        <p:nvSpPr>
          <p:cNvPr id="4099" name="Rectangle 3">
            <a:extLst>
              <a:ext uri="{FF2B5EF4-FFF2-40B4-BE49-F238E27FC236}">
                <a16:creationId xmlns:a16="http://schemas.microsoft.com/office/drawing/2014/main" id="{BB78B047-39A0-4CB3-9BB3-A4FF3813B01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JO"/>
              <a:t>Click to edit Master text styles</a:t>
            </a:r>
          </a:p>
          <a:p>
            <a:pPr lvl="1"/>
            <a:r>
              <a:rPr lang="en-US" altLang="ar-JO"/>
              <a:t>Second level</a:t>
            </a:r>
          </a:p>
          <a:p>
            <a:pPr lvl="2"/>
            <a:r>
              <a:rPr lang="en-US" altLang="ar-JO"/>
              <a:t>Third level</a:t>
            </a:r>
          </a:p>
          <a:p>
            <a:pPr lvl="3"/>
            <a:r>
              <a:rPr lang="en-US" altLang="ar-JO"/>
              <a:t>Fourth level</a:t>
            </a:r>
          </a:p>
          <a:p>
            <a:pPr lvl="4"/>
            <a:r>
              <a:rPr lang="en-US" altLang="ar-JO"/>
              <a:t>Fifth level</a:t>
            </a:r>
          </a:p>
        </p:txBody>
      </p:sp>
      <p:sp>
        <p:nvSpPr>
          <p:cNvPr id="1028" name="Rectangle 4">
            <a:extLst>
              <a:ext uri="{FF2B5EF4-FFF2-40B4-BE49-F238E27FC236}">
                <a16:creationId xmlns:a16="http://schemas.microsoft.com/office/drawing/2014/main" id="{D42D7813-F1BC-433B-8477-C074E83DF90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Times New Roman" charset="0"/>
              </a:defRPr>
            </a:lvl1pPr>
          </a:lstStyle>
          <a:p>
            <a:pPr>
              <a:defRPr/>
            </a:pPr>
            <a:endParaRPr lang="en-US"/>
          </a:p>
        </p:txBody>
      </p:sp>
      <p:sp>
        <p:nvSpPr>
          <p:cNvPr id="1029" name="Rectangle 5">
            <a:extLst>
              <a:ext uri="{FF2B5EF4-FFF2-40B4-BE49-F238E27FC236}">
                <a16:creationId xmlns:a16="http://schemas.microsoft.com/office/drawing/2014/main" id="{096BFEE6-E1C6-4928-B310-9BEB21B09C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Times New Roman" charset="0"/>
              </a:defRPr>
            </a:lvl1pPr>
          </a:lstStyle>
          <a:p>
            <a:pPr>
              <a:defRPr/>
            </a:pPr>
            <a:endParaRPr lang="en-US"/>
          </a:p>
        </p:txBody>
      </p:sp>
      <p:sp>
        <p:nvSpPr>
          <p:cNvPr id="1030" name="Rectangle 6">
            <a:extLst>
              <a:ext uri="{FF2B5EF4-FFF2-40B4-BE49-F238E27FC236}">
                <a16:creationId xmlns:a16="http://schemas.microsoft.com/office/drawing/2014/main" id="{B9A2911E-42CA-457F-8F17-DCAEA58C8EA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Times New Roman" charset="0"/>
              </a:defRPr>
            </a:lvl1pPr>
          </a:lstStyle>
          <a:p>
            <a:pPr>
              <a:defRPr/>
            </a:pPr>
            <a:fld id="{DD575954-9A48-404B-9818-1D0AFF11AA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 id="2147484753" r:id="rId12"/>
    <p:sldLayoutId id="2147484754" r:id="rId13"/>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charset="0"/>
        </a:defRPr>
      </a:lvl2pPr>
      <a:lvl3pPr algn="ctr" rtl="0" eaLnBrk="0" fontAlgn="base" hangingPunct="0">
        <a:spcBef>
          <a:spcPct val="0"/>
        </a:spcBef>
        <a:spcAft>
          <a:spcPct val="0"/>
        </a:spcAft>
        <a:defRPr sz="3300">
          <a:solidFill>
            <a:schemeClr val="tx2"/>
          </a:solidFill>
          <a:latin typeface="Times New Roman" charset="0"/>
        </a:defRPr>
      </a:lvl3pPr>
      <a:lvl4pPr algn="ctr" rtl="0" eaLnBrk="0" fontAlgn="base" hangingPunct="0">
        <a:spcBef>
          <a:spcPct val="0"/>
        </a:spcBef>
        <a:spcAft>
          <a:spcPct val="0"/>
        </a:spcAft>
        <a:defRPr sz="3300">
          <a:solidFill>
            <a:schemeClr val="tx2"/>
          </a:solidFill>
          <a:latin typeface="Times New Roman" charset="0"/>
        </a:defRPr>
      </a:lvl4pPr>
      <a:lvl5pPr algn="ctr" rtl="0" eaLnBrk="0" fontAlgn="base" hangingPunct="0">
        <a:spcBef>
          <a:spcPct val="0"/>
        </a:spcBef>
        <a:spcAft>
          <a:spcPct val="0"/>
        </a:spcAft>
        <a:defRPr sz="3300">
          <a:solidFill>
            <a:schemeClr val="tx2"/>
          </a:solidFill>
          <a:latin typeface="Times New Roman" charset="0"/>
        </a:defRPr>
      </a:lvl5pPr>
      <a:lvl6pPr marL="342900" algn="ctr" rtl="0" fontAlgn="base">
        <a:spcBef>
          <a:spcPct val="0"/>
        </a:spcBef>
        <a:spcAft>
          <a:spcPct val="0"/>
        </a:spcAft>
        <a:defRPr sz="3300">
          <a:solidFill>
            <a:schemeClr val="tx2"/>
          </a:solidFill>
          <a:latin typeface="Times New Roman" charset="0"/>
        </a:defRPr>
      </a:lvl6pPr>
      <a:lvl7pPr marL="685800" algn="ctr" rtl="0" fontAlgn="base">
        <a:spcBef>
          <a:spcPct val="0"/>
        </a:spcBef>
        <a:spcAft>
          <a:spcPct val="0"/>
        </a:spcAft>
        <a:defRPr sz="3300">
          <a:solidFill>
            <a:schemeClr val="tx2"/>
          </a:solidFill>
          <a:latin typeface="Times New Roman" charset="0"/>
        </a:defRPr>
      </a:lvl7pPr>
      <a:lvl8pPr marL="1028700" algn="ctr" rtl="0" fontAlgn="base">
        <a:spcBef>
          <a:spcPct val="0"/>
        </a:spcBef>
        <a:spcAft>
          <a:spcPct val="0"/>
        </a:spcAft>
        <a:defRPr sz="3300">
          <a:solidFill>
            <a:schemeClr val="tx2"/>
          </a:solidFill>
          <a:latin typeface="Times New Roman" charset="0"/>
        </a:defRPr>
      </a:lvl8pPr>
      <a:lvl9pPr marL="1371600" algn="ctr" rtl="0" fontAlgn="base">
        <a:spcBef>
          <a:spcPct val="0"/>
        </a:spcBef>
        <a:spcAft>
          <a:spcPct val="0"/>
        </a:spcAft>
        <a:defRPr sz="3300">
          <a:solidFill>
            <a:schemeClr val="tx2"/>
          </a:solidFill>
          <a:latin typeface="Times New Roman"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72CAB644-304F-4360-A26C-88DE4875E88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F46255F8-8F6D-483A-B360-F1823C8C0FC3}"/>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578DD29-F2CA-4268-8095-DD462D8E062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FCDBEF7-C484-443D-932B-F415FF85F8AB}" type="datetimeFigureOut">
              <a:rPr lang="en-US"/>
              <a:pPr>
                <a:defRPr/>
              </a:pPr>
              <a:t>10/29/2022</a:t>
            </a:fld>
            <a:endParaRPr lang="en-US"/>
          </a:p>
        </p:txBody>
      </p:sp>
      <p:sp>
        <p:nvSpPr>
          <p:cNvPr id="5" name="Footer Placeholder 4">
            <a:extLst>
              <a:ext uri="{FF2B5EF4-FFF2-40B4-BE49-F238E27FC236}">
                <a16:creationId xmlns:a16="http://schemas.microsoft.com/office/drawing/2014/main" id="{4A5DB2F6-9C1B-489D-8DAD-58665FACFB4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4C25954-F047-4C14-A801-DD063460E9C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938683E-F40D-4D63-836E-4E85B053D8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C7FEDE14-4415-4336-97DD-78127CD8A7D8}"/>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01FCB967-610E-491B-94E5-53154748B885}"/>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175647B-0D61-486C-9ABD-5FE3FD033A2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603C2EF-47C2-467B-B4F7-5E96071FCFCE}" type="datetimeFigureOut">
              <a:rPr lang="en-US"/>
              <a:pPr>
                <a:defRPr/>
              </a:pPr>
              <a:t>10/29/2022</a:t>
            </a:fld>
            <a:endParaRPr lang="en-US"/>
          </a:p>
        </p:txBody>
      </p:sp>
      <p:sp>
        <p:nvSpPr>
          <p:cNvPr id="5" name="Footer Placeholder 4">
            <a:extLst>
              <a:ext uri="{FF2B5EF4-FFF2-40B4-BE49-F238E27FC236}">
                <a16:creationId xmlns:a16="http://schemas.microsoft.com/office/drawing/2014/main" id="{A87F1D96-BEC8-431C-B976-58C689FA8B0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E3B379-86B3-4171-B090-19C7CFBAB53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AE39C31-B5D5-4031-B866-057FDC630D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2.xml"/><Relationship Id="rId1" Type="http://schemas.openxmlformats.org/officeDocument/2006/relationships/tags" Target="../tags/tag19.xml"/></Relationships>
</file>

<file path=ppt/slides/_rels/slide10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42.xml"/><Relationship Id="rId1" Type="http://schemas.openxmlformats.org/officeDocument/2006/relationships/tags" Target="../tags/tag20.xml"/></Relationships>
</file>

<file path=ppt/slides/_rels/slide10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2.xml"/><Relationship Id="rId1" Type="http://schemas.openxmlformats.org/officeDocument/2006/relationships/tags" Target="../tags/tag21.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42.xml"/><Relationship Id="rId1" Type="http://schemas.openxmlformats.org/officeDocument/2006/relationships/tags" Target="../tags/tag22.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2.xml"/><Relationship Id="rId1" Type="http://schemas.openxmlformats.org/officeDocument/2006/relationships/tags" Target="../tags/tag23.xml"/></Relationships>
</file>

<file path=ppt/slides/_rels/slide10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2.xml"/><Relationship Id="rId1" Type="http://schemas.openxmlformats.org/officeDocument/2006/relationships/tags" Target="../tags/tag24.xml"/></Relationships>
</file>

<file path=ppt/slides/_rels/slide10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2.xml"/><Relationship Id="rId1" Type="http://schemas.openxmlformats.org/officeDocument/2006/relationships/tags" Target="../tags/tag25.xml"/></Relationships>
</file>

<file path=ppt/slides/_rels/slide10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2.xml"/><Relationship Id="rId1" Type="http://schemas.openxmlformats.org/officeDocument/2006/relationships/tags" Target="../tags/tag2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2.xml"/><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7.xml"/><Relationship Id="rId1" Type="http://schemas.openxmlformats.org/officeDocument/2006/relationships/tags" Target="../tags/tag28.xml"/><Relationship Id="rId4" Type="http://schemas.openxmlformats.org/officeDocument/2006/relationships/image" Target="../media/image6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2.xml"/></Relationships>
</file>

<file path=ppt/slides/_rels/slide1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2.xml"/></Relationships>
</file>

<file path=ppt/slides/_rels/slide1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6.xml"/></Relationships>
</file>

<file path=ppt/slides/_rels/slide1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1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1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1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1608-03_SynovJoint_1.jpg%20%20%20%20%20%20%20%20%20%20%20%20%20%20%20%20%20%20%20%20%20%20%20%20%20%20%20%20%20%20%20%20%20%20%20%20%20%20%20%20%20000163BE%0cMacintosh%20HD%20%20%20%20%20%20%20%20%20%20%20%20%20%20%20%20%20%20%20ABA78158:"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6.xml"/><Relationship Id="rId1" Type="http://schemas.openxmlformats.org/officeDocument/2006/relationships/tags" Target="../tags/tag1.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7.xml"/><Relationship Id="rId1" Type="http://schemas.openxmlformats.org/officeDocument/2006/relationships/tags" Target="../tags/tag3.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2.xml"/><Relationship Id="rId1" Type="http://schemas.openxmlformats.org/officeDocument/2006/relationships/tags" Target="../tags/tag4.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54.xml"/><Relationship Id="rId1" Type="http://schemas.openxmlformats.org/officeDocument/2006/relationships/tags" Target="../tags/tag5.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2.xml"/><Relationship Id="rId1" Type="http://schemas.openxmlformats.org/officeDocument/2006/relationships/tags" Target="../tags/tag6.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2.xml"/><Relationship Id="rId1" Type="http://schemas.openxmlformats.org/officeDocument/2006/relationships/tags" Target="../tags/tag7.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2.xml"/><Relationship Id="rId1" Type="http://schemas.openxmlformats.org/officeDocument/2006/relationships/tags" Target="../tags/tag8.xml"/><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42.xml"/><Relationship Id="rId1" Type="http://schemas.openxmlformats.org/officeDocument/2006/relationships/tags" Target="../tags/tag9.xml"/><Relationship Id="rId4" Type="http://schemas.openxmlformats.org/officeDocument/2006/relationships/image" Target="../media/image57.jpeg"/></Relationships>
</file>

<file path=ppt/slides/_rels/slide9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2.xml"/><Relationship Id="rId1" Type="http://schemas.openxmlformats.org/officeDocument/2006/relationships/tags" Target="../tags/tag10.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9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42.xml"/><Relationship Id="rId1" Type="http://schemas.openxmlformats.org/officeDocument/2006/relationships/tags" Target="../tags/tag12.xml"/><Relationship Id="rId4" Type="http://schemas.openxmlformats.org/officeDocument/2006/relationships/image" Target="../media/image59.jpeg"/></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42.xml"/><Relationship Id="rId1" Type="http://schemas.openxmlformats.org/officeDocument/2006/relationships/tags" Target="../tags/tag13.xml"/></Relationships>
</file>

<file path=ppt/slides/_rels/slide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2.xml"/><Relationship Id="rId1" Type="http://schemas.openxmlformats.org/officeDocument/2006/relationships/tags" Target="../tags/tag14.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2.xml"/><Relationship Id="rId1" Type="http://schemas.openxmlformats.org/officeDocument/2006/relationships/tags" Target="../tags/tag15.xml"/><Relationship Id="rId4" Type="http://schemas.openxmlformats.org/officeDocument/2006/relationships/image" Target="../media/image56.jpeg"/></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2.xml"/><Relationship Id="rId1" Type="http://schemas.openxmlformats.org/officeDocument/2006/relationships/tags" Target="../tags/tag16.xml"/></Relationships>
</file>

<file path=ppt/slides/_rels/slide9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42.xml"/><Relationship Id="rId1" Type="http://schemas.openxmlformats.org/officeDocument/2006/relationships/tags" Target="../tags/tag17.xml"/></Relationships>
</file>

<file path=ppt/slides/_rels/slide9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42.xml"/><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
          <p:cNvSpPr/>
          <p:nvPr/>
        </p:nvSpPr>
        <p:spPr>
          <a:xfrm>
            <a:off x="457201" y="457200"/>
            <a:ext cx="8229600" cy="601980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noAutofit/>
          </a:bodyPr>
          <a:lstStyle/>
          <a:p>
            <a:pPr lvl="0" algn="ctr">
              <a:buClr>
                <a:schemeClr val="dk1"/>
              </a:buClr>
              <a:buSzPts val="6000"/>
            </a:pPr>
            <a:endParaRPr lang="ar-JO" sz="3600" b="1" dirty="0">
              <a:latin typeface="Times New Roman"/>
              <a:ea typeface="Times New Roman"/>
              <a:cs typeface="Times New Roman"/>
              <a:sym typeface="Times New Roman"/>
            </a:endParaRPr>
          </a:p>
          <a:p>
            <a:pPr lvl="0" algn="ctr">
              <a:buClr>
                <a:schemeClr val="dk1"/>
              </a:buClr>
              <a:buSzPts val="6000"/>
            </a:pPr>
            <a:r>
              <a:rPr lang="ar-JO" sz="3600" b="1" dirty="0">
                <a:ea typeface="Times New Roman"/>
                <a:cs typeface="Times New Roman"/>
                <a:sym typeface="Times New Roman"/>
              </a:rPr>
              <a:t>علم التشريح </a:t>
            </a:r>
            <a:r>
              <a:rPr lang="ar-JO" sz="3600" b="1" dirty="0" smtClean="0">
                <a:ea typeface="Times New Roman"/>
                <a:cs typeface="Times New Roman"/>
                <a:sym typeface="Times New Roman"/>
              </a:rPr>
              <a:t>للتمريض</a:t>
            </a:r>
            <a:endParaRPr lang="en-US" sz="3600" b="1" dirty="0" smtClean="0">
              <a:ea typeface="Times New Roman"/>
              <a:cs typeface="Times New Roman"/>
              <a:sym typeface="Times New Roman"/>
            </a:endParaRPr>
          </a:p>
          <a:p>
            <a:pPr lvl="0" algn="ctr">
              <a:buClr>
                <a:schemeClr val="dk1"/>
              </a:buClr>
              <a:buSzPts val="6000"/>
            </a:pPr>
            <a:r>
              <a:rPr lang="ar-JO" sz="3600" b="1" dirty="0">
                <a:ea typeface="Times New Roman"/>
                <a:cs typeface="Times New Roman"/>
                <a:sym typeface="Times New Roman"/>
              </a:rPr>
              <a:t>(0201161</a:t>
            </a:r>
            <a:r>
              <a:rPr lang="ar-JO" sz="3600" b="1" dirty="0" smtClean="0">
                <a:latin typeface="Times New Roman"/>
                <a:ea typeface="Times New Roman"/>
                <a:cs typeface="Times New Roman"/>
                <a:sym typeface="Times New Roman"/>
              </a:rPr>
              <a:t>)</a:t>
            </a:r>
            <a:endParaRPr lang="ar-JO" sz="3600" b="1" dirty="0">
              <a:latin typeface="Times New Roman"/>
              <a:ea typeface="Times New Roman"/>
              <a:cs typeface="Times New Roman"/>
              <a:sym typeface="Times New Roman"/>
            </a:endParaRPr>
          </a:p>
          <a:p>
            <a:pPr lvl="0" algn="ctr">
              <a:buClr>
                <a:schemeClr val="dk1"/>
              </a:buClr>
              <a:buSzPts val="6000"/>
            </a:pPr>
            <a:endParaRPr lang="ar-JO" sz="3600" b="1" dirty="0">
              <a:latin typeface="Times New Roman"/>
              <a:ea typeface="Times New Roman"/>
              <a:cs typeface="Times New Roman"/>
              <a:sym typeface="Times New Roman"/>
            </a:endParaRPr>
          </a:p>
          <a:p>
            <a:pPr lvl="0" algn="ctr">
              <a:buClr>
                <a:schemeClr val="dk1"/>
              </a:buClr>
              <a:buSzPts val="6000"/>
            </a:pPr>
            <a:r>
              <a:rPr lang="ar-JO" sz="3600" b="1" dirty="0">
                <a:latin typeface="Times New Roman"/>
                <a:ea typeface="Times New Roman"/>
                <a:cs typeface="Times New Roman"/>
                <a:sym typeface="Times New Roman"/>
              </a:rPr>
              <a:t>كلية الصيدلة / جامعة الزيتونة االردنية</a:t>
            </a:r>
          </a:p>
          <a:p>
            <a:pPr lvl="0" algn="ctr">
              <a:buClr>
                <a:schemeClr val="dk1"/>
              </a:buClr>
              <a:buSzPts val="6000"/>
            </a:pPr>
            <a:r>
              <a:rPr lang="en-US" altLang="en-US" sz="3600" b="1" dirty="0"/>
              <a:t>Al-</a:t>
            </a:r>
            <a:r>
              <a:rPr lang="en-US" altLang="en-US" sz="3600" b="1" dirty="0" err="1"/>
              <a:t>Zaytoonah</a:t>
            </a:r>
            <a:r>
              <a:rPr lang="en-US" altLang="en-US" sz="3600" b="1" dirty="0"/>
              <a:t> University of </a:t>
            </a:r>
            <a:r>
              <a:rPr lang="en-US" altLang="en-US" sz="3600" b="1" dirty="0" smtClean="0"/>
              <a:t>Jordan</a:t>
            </a:r>
          </a:p>
          <a:p>
            <a:pPr lvl="0" algn="ctr">
              <a:buClr>
                <a:schemeClr val="dk1"/>
              </a:buClr>
              <a:buSzPts val="6000"/>
            </a:pPr>
            <a:endParaRPr lang="ar-JO" sz="3600" b="1" dirty="0">
              <a:latin typeface="Times New Roman"/>
              <a:ea typeface="Times New Roman"/>
              <a:cs typeface="Times New Roman"/>
              <a:sym typeface="Times New Roman"/>
            </a:endParaRPr>
          </a:p>
          <a:p>
            <a:pPr lvl="0" algn="ctr">
              <a:buClr>
                <a:schemeClr val="dk1"/>
              </a:buClr>
              <a:buSzPts val="6000"/>
            </a:pPr>
            <a:r>
              <a:rPr lang="ar-JO" sz="3600" b="1" dirty="0">
                <a:latin typeface="Times New Roman"/>
                <a:ea typeface="Times New Roman"/>
                <a:cs typeface="Times New Roman"/>
                <a:sym typeface="Times New Roman"/>
              </a:rPr>
              <a:t>د. محمد </a:t>
            </a:r>
            <a:r>
              <a:rPr lang="ar-JO" sz="3600" b="1" dirty="0" smtClean="0">
                <a:latin typeface="Times New Roman"/>
                <a:ea typeface="Times New Roman"/>
                <a:cs typeface="Times New Roman"/>
                <a:sym typeface="Times New Roman"/>
              </a:rPr>
              <a:t>الكفاوين</a:t>
            </a:r>
            <a:endParaRPr lang="en-US" sz="3600" b="1" dirty="0">
              <a:latin typeface="Times New Roman"/>
              <a:ea typeface="Times New Roman"/>
              <a:cs typeface="Times New Roman"/>
              <a:sym typeface="Times New Roman"/>
            </a:endParaRPr>
          </a:p>
          <a:p>
            <a:pPr lvl="0" algn="ctr">
              <a:buClr>
                <a:schemeClr val="dk1"/>
              </a:buClr>
              <a:buSzPts val="6000"/>
            </a:pPr>
            <a:endParaRPr lang="en-US" sz="3600" b="1" dirty="0" smtClean="0">
              <a:latin typeface="Times New Roman"/>
              <a:ea typeface="Times New Roman"/>
              <a:cs typeface="Times New Roman"/>
              <a:sym typeface="Times New Roman"/>
            </a:endParaRPr>
          </a:p>
          <a:p>
            <a:pPr lvl="0" algn="ctr">
              <a:buClr>
                <a:schemeClr val="dk1"/>
              </a:buClr>
              <a:buSzPts val="6000"/>
            </a:pPr>
            <a:r>
              <a:rPr lang="en-US" sz="3600" b="1" dirty="0" err="1" smtClean="0">
                <a:latin typeface="Times New Roman"/>
                <a:ea typeface="Times New Roman"/>
                <a:cs typeface="Times New Roman"/>
                <a:sym typeface="Times New Roman"/>
              </a:rPr>
              <a:t>Dr</a:t>
            </a:r>
            <a:r>
              <a:rPr lang="en-US" sz="3600" b="1" dirty="0" smtClean="0">
                <a:latin typeface="Times New Roman"/>
                <a:ea typeface="Times New Roman"/>
                <a:cs typeface="Times New Roman"/>
                <a:sym typeface="Times New Roman"/>
              </a:rPr>
              <a:t>-Mohammad Al-</a:t>
            </a:r>
            <a:r>
              <a:rPr lang="en-US" sz="3600" b="1" dirty="0" err="1" smtClean="0">
                <a:latin typeface="Times New Roman"/>
                <a:ea typeface="Times New Roman"/>
                <a:cs typeface="Times New Roman"/>
                <a:sym typeface="Times New Roman"/>
              </a:rPr>
              <a:t>Kafaween</a:t>
            </a:r>
            <a:endParaRPr lang="ar-JO" sz="3600"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38805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90FBF6F7-1738-4202-B7C1-2330F8222928}"/>
              </a:ext>
            </a:extLst>
          </p:cNvPr>
          <p:cNvSpPr txBox="1">
            <a:spLocks noChangeArrowheads="1"/>
          </p:cNvSpPr>
          <p:nvPr/>
        </p:nvSpPr>
        <p:spPr bwMode="auto">
          <a:xfrm>
            <a:off x="381000" y="1760538"/>
            <a:ext cx="82454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panose="02020603050405020304" pitchFamily="18" charset="0"/>
              </a:defRPr>
            </a:lvl1pPr>
            <a:lvl2pPr marL="687388" indent="-230188">
              <a:defRPr sz="2400">
                <a:solidFill>
                  <a:schemeClr val="tx1"/>
                </a:solidFill>
                <a:latin typeface="Times" panose="02020603050405020304" pitchFamily="18" charset="0"/>
              </a:defRPr>
            </a:lvl2pPr>
            <a:lvl3pPr marL="1030288" indent="-228600">
              <a:defRPr sz="2400">
                <a:solidFill>
                  <a:schemeClr val="tx1"/>
                </a:solidFill>
                <a:latin typeface="Times" panose="02020603050405020304" pitchFamily="18" charset="0"/>
              </a:defRPr>
            </a:lvl3pPr>
            <a:lvl4pPr marL="1825625" indent="-284163">
              <a:defRPr sz="2400">
                <a:solidFill>
                  <a:schemeClr val="tx1"/>
                </a:solidFill>
                <a:latin typeface="Times" panose="02020603050405020304" pitchFamily="18" charset="0"/>
              </a:defRPr>
            </a:lvl4pPr>
            <a:lvl5pPr marL="1939925" indent="-284163">
              <a:defRPr sz="2400">
                <a:solidFill>
                  <a:schemeClr val="tx1"/>
                </a:solidFill>
                <a:latin typeface="Times" panose="02020603050405020304" pitchFamily="18" charset="0"/>
              </a:defRPr>
            </a:lvl5pPr>
            <a:lvl6pPr marL="2397125" indent="-284163" eaLnBrk="0" fontAlgn="base" hangingPunct="0">
              <a:spcBef>
                <a:spcPct val="0"/>
              </a:spcBef>
              <a:spcAft>
                <a:spcPct val="0"/>
              </a:spcAft>
              <a:defRPr sz="2400">
                <a:solidFill>
                  <a:schemeClr val="tx1"/>
                </a:solidFill>
                <a:latin typeface="Times" panose="02020603050405020304" pitchFamily="18" charset="0"/>
              </a:defRPr>
            </a:lvl6pPr>
            <a:lvl7pPr marL="2854325" indent="-284163" eaLnBrk="0" fontAlgn="base" hangingPunct="0">
              <a:spcBef>
                <a:spcPct val="0"/>
              </a:spcBef>
              <a:spcAft>
                <a:spcPct val="0"/>
              </a:spcAft>
              <a:defRPr sz="2400">
                <a:solidFill>
                  <a:schemeClr val="tx1"/>
                </a:solidFill>
                <a:latin typeface="Times" panose="02020603050405020304" pitchFamily="18" charset="0"/>
              </a:defRPr>
            </a:lvl7pPr>
            <a:lvl8pPr marL="3311525" indent="-284163" eaLnBrk="0" fontAlgn="base" hangingPunct="0">
              <a:spcBef>
                <a:spcPct val="0"/>
              </a:spcBef>
              <a:spcAft>
                <a:spcPct val="0"/>
              </a:spcAft>
              <a:defRPr sz="2400">
                <a:solidFill>
                  <a:schemeClr val="tx1"/>
                </a:solidFill>
                <a:latin typeface="Times" panose="02020603050405020304" pitchFamily="18" charset="0"/>
              </a:defRPr>
            </a:lvl8pPr>
            <a:lvl9pPr marL="3768725" indent="-284163"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80000"/>
              </a:lnSpc>
              <a:spcAft>
                <a:spcPct val="50000"/>
              </a:spcAft>
              <a:buClr>
                <a:srgbClr val="FF6600"/>
              </a:buClr>
              <a:buFont typeface="Times" panose="02020603050405020304" pitchFamily="18" charset="0"/>
              <a:buNone/>
            </a:pPr>
            <a:endParaRPr lang="ar-JO" altLang="ar-JO" sz="3000">
              <a:latin typeface="Arial" panose="020B0604020202020204" pitchFamily="34" charset="0"/>
            </a:endParaRPr>
          </a:p>
        </p:txBody>
      </p:sp>
      <p:sp>
        <p:nvSpPr>
          <p:cNvPr id="50179" name="Rectangle 3" descr="title-bar">
            <a:extLst>
              <a:ext uri="{FF2B5EF4-FFF2-40B4-BE49-F238E27FC236}">
                <a16:creationId xmlns:a16="http://schemas.microsoft.com/office/drawing/2014/main" id="{339527DF-B8F8-4BE7-A286-B081320EAC9D}"/>
              </a:ext>
            </a:extLst>
          </p:cNvPr>
          <p:cNvSpPr>
            <a:spLocks noGrp="1" noChangeArrowheads="1"/>
          </p:cNvSpPr>
          <p:nvPr>
            <p:ph type="title"/>
          </p:nvPr>
        </p:nvSpPr>
        <p:spPr>
          <a:xfrm>
            <a:off x="457200" y="76200"/>
            <a:ext cx="7772400" cy="876300"/>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en-US" b="1" dirty="0">
                <a:latin typeface="Times" panose="02020603050405020304" pitchFamily="18" charset="0"/>
              </a:rPr>
              <a:t>Major b</a:t>
            </a:r>
            <a:r>
              <a:rPr lang="en-US" altLang="ar-JO" b="1" dirty="0"/>
              <a:t>ody cavities</a:t>
            </a:r>
          </a:p>
        </p:txBody>
      </p:sp>
      <p:pic>
        <p:nvPicPr>
          <p:cNvPr id="50181" name="Picture 5">
            <a:extLst>
              <a:ext uri="{FF2B5EF4-FFF2-40B4-BE49-F238E27FC236}">
                <a16:creationId xmlns:a16="http://schemas.microsoft.com/office/drawing/2014/main" id="{0968AD17-C409-4B44-A5B4-E177B6C81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56" t="15649" r="18050" b="13525"/>
          <a:stretch>
            <a:fillRect/>
          </a:stretch>
        </p:blipFill>
        <p:spPr bwMode="auto">
          <a:xfrm>
            <a:off x="4829175" y="1181100"/>
            <a:ext cx="3949700" cy="495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A10B5F-31CC-4B6D-97CE-9312E1A71E52}"/>
              </a:ext>
            </a:extLst>
          </p:cNvPr>
          <p:cNvSpPr txBox="1"/>
          <p:nvPr/>
        </p:nvSpPr>
        <p:spPr>
          <a:xfrm>
            <a:off x="228600" y="1181100"/>
            <a:ext cx="444817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defRPr/>
            </a:pPr>
            <a:r>
              <a:rPr lang="en-US" sz="3200" dirty="0">
                <a:latin typeface="Times"/>
              </a:rPr>
              <a:t>Body cavities</a:t>
            </a:r>
            <a:r>
              <a:rPr lang="en-US" sz="3200" dirty="0" smtClean="0">
                <a:latin typeface="Times"/>
              </a:rPr>
              <a:t>:</a:t>
            </a:r>
          </a:p>
          <a:p>
            <a:pPr>
              <a:defRPr/>
            </a:pPr>
            <a:endParaRPr lang="en-US" sz="3200" dirty="0">
              <a:latin typeface="Times"/>
            </a:endParaRPr>
          </a:p>
          <a:p>
            <a:pPr marL="342900" indent="-342900">
              <a:buFont typeface="Wingdings" panose="05000000000000000000" pitchFamily="2" charset="2"/>
              <a:buChar char="§"/>
              <a:defRPr/>
            </a:pPr>
            <a:r>
              <a:rPr lang="en-US" sz="3200" dirty="0">
                <a:latin typeface="Times"/>
              </a:rPr>
              <a:t>are closed to the </a:t>
            </a:r>
            <a:r>
              <a:rPr lang="en-US" sz="3200" dirty="0" smtClean="0">
                <a:latin typeface="Times"/>
              </a:rPr>
              <a:t>outside</a:t>
            </a:r>
          </a:p>
          <a:p>
            <a:pPr marL="342900" indent="-342900">
              <a:buFont typeface="Wingdings" panose="05000000000000000000" pitchFamily="2" charset="2"/>
              <a:buChar char="§"/>
              <a:defRPr/>
            </a:pPr>
            <a:endParaRPr lang="en-US" sz="3200" dirty="0">
              <a:latin typeface="Times"/>
            </a:endParaRPr>
          </a:p>
          <a:p>
            <a:pPr marL="342900" indent="-342900">
              <a:buFont typeface="Wingdings" panose="05000000000000000000" pitchFamily="2" charset="2"/>
              <a:buChar char="§"/>
              <a:defRPr/>
            </a:pPr>
            <a:r>
              <a:rPr lang="en-US" sz="3200" dirty="0">
                <a:latin typeface="Times"/>
              </a:rPr>
              <a:t>Provide protection to </a:t>
            </a:r>
          </a:p>
          <a:p>
            <a:pPr>
              <a:defRPr/>
            </a:pPr>
            <a:r>
              <a:rPr lang="en-US" sz="3200" dirty="0">
                <a:latin typeface="Times"/>
              </a:rPr>
              <a:t>the organs contained </a:t>
            </a:r>
          </a:p>
          <a:p>
            <a:pPr>
              <a:defRPr/>
            </a:pPr>
            <a:r>
              <a:rPr lang="en-US" sz="3200" dirty="0">
                <a:latin typeface="Times"/>
              </a:rPr>
              <a:t>within them.</a:t>
            </a:r>
          </a:p>
          <a:p>
            <a:pPr>
              <a:defRPr/>
            </a:pPr>
            <a:endParaRPr lang="en-US" sz="3200" dirty="0">
              <a:latin typeface="Times"/>
            </a:endParaRPr>
          </a:p>
        </p:txBody>
      </p:sp>
      <p:sp>
        <p:nvSpPr>
          <p:cNvPr id="50183" name="Slide Number Placeholder 3">
            <a:extLst>
              <a:ext uri="{FF2B5EF4-FFF2-40B4-BE49-F238E27FC236}">
                <a16:creationId xmlns:a16="http://schemas.microsoft.com/office/drawing/2014/main" id="{D17E9612-234F-4CB0-AB65-A92AC3FC05F9}"/>
              </a:ext>
            </a:extLst>
          </p:cNvPr>
          <p:cNvSpPr>
            <a:spLocks noGrp="1"/>
          </p:cNvSpPr>
          <p:nvPr>
            <p:ph type="sldNum" sz="quarter" idx="12"/>
          </p:nvPr>
        </p:nvSpPr>
        <p:spPr>
          <a:xfrm>
            <a:off x="708660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5AAA738-6CFF-4F22-9BE3-272A461961BA}" type="slidenum">
              <a:rPr lang="en-US" altLang="en-US" sz="1400" smtClean="0">
                <a:solidFill>
                  <a:srgbClr val="000000"/>
                </a:solidFill>
              </a:rPr>
              <a:pPr>
                <a:spcBef>
                  <a:spcPct val="0"/>
                </a:spcBef>
                <a:buFontTx/>
                <a:buNone/>
              </a:pPr>
              <a:t>10</a:t>
            </a:fld>
            <a:endParaRPr lang="en-US" altLang="en-US" sz="1400" dirty="0">
              <a:solidFill>
                <a:srgbClr val="000000"/>
              </a:solidFill>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DEE3D11-A01B-410B-BDDF-D1C773E485AD}"/>
              </a:ext>
            </a:extLst>
          </p:cNvPr>
          <p:cNvSpPr>
            <a:spLocks noChangeArrowheads="1"/>
          </p:cNvSpPr>
          <p:nvPr/>
        </p:nvSpPr>
        <p:spPr bwMode="auto">
          <a:xfrm>
            <a:off x="381000" y="296863"/>
            <a:ext cx="3700463"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Diencephalon</a:t>
            </a:r>
          </a:p>
        </p:txBody>
      </p:sp>
      <p:sp>
        <p:nvSpPr>
          <p:cNvPr id="221191" name="Slide Number Placeholder 1">
            <a:extLst>
              <a:ext uri="{FF2B5EF4-FFF2-40B4-BE49-F238E27FC236}">
                <a16:creationId xmlns:a16="http://schemas.microsoft.com/office/drawing/2014/main" id="{FC6A5836-4E67-4D63-AE52-0767A853158F}"/>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03AC3EBB-E307-426E-B9E0-E7442B3D5167}" type="slidenum">
              <a:rPr lang="en-US" altLang="en-US" sz="1050">
                <a:solidFill>
                  <a:srgbClr val="000000"/>
                </a:solidFill>
              </a:rPr>
              <a:pPr defTabSz="685800">
                <a:spcBef>
                  <a:spcPct val="0"/>
                </a:spcBef>
                <a:buFontTx/>
                <a:buNone/>
                <a:defRPr/>
              </a:pPr>
              <a:t>100</a:t>
            </a:fld>
            <a:endParaRPr lang="en-US" altLang="en-US" sz="1050">
              <a:solidFill>
                <a:srgbClr val="000000"/>
              </a:solidFill>
            </a:endParaRPr>
          </a:p>
        </p:txBody>
      </p:sp>
      <p:sp>
        <p:nvSpPr>
          <p:cNvPr id="8" name="Text Box 7">
            <a:extLst>
              <a:ext uri="{FF2B5EF4-FFF2-40B4-BE49-F238E27FC236}">
                <a16:creationId xmlns:a16="http://schemas.microsoft.com/office/drawing/2014/main" id="{AE647C9D-151E-40CF-9CF8-1015B795740D}"/>
              </a:ext>
            </a:extLst>
          </p:cNvPr>
          <p:cNvSpPr txBox="1">
            <a:spLocks noChangeArrowheads="1"/>
          </p:cNvSpPr>
          <p:nvPr/>
        </p:nvSpPr>
        <p:spPr bwMode="auto">
          <a:xfrm>
            <a:off x="165100" y="1039813"/>
            <a:ext cx="8750300" cy="3194721"/>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514350" indent="-171450"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Sits on top of the brain </a:t>
            </a:r>
            <a:r>
              <a:rPr lang="en-US" altLang="ar-JO" sz="1800" dirty="0" smtClean="0">
                <a:solidFill>
                  <a:srgbClr val="000000"/>
                </a:solidFill>
                <a:latin typeface="Arial" panose="020B0604020202020204" pitchFamily="34" charset="0"/>
              </a:rPr>
              <a:t>stem</a:t>
            </a:r>
          </a:p>
          <a:p>
            <a:pPr eaLnBrk="1" hangingPunct="1">
              <a:lnSpc>
                <a:spcPct val="80000"/>
              </a:lnSpc>
              <a:spcBef>
                <a:spcPct val="0"/>
              </a:spcBef>
              <a:spcAft>
                <a:spcPct val="50000"/>
              </a:spcAft>
              <a:buClr>
                <a:srgbClr val="FF6600"/>
              </a:buClr>
              <a:buFont typeface="Symbol" panose="05050102010706020507" pitchFamily="18" charset="2"/>
              <a:buChar char="·"/>
            </a:pPr>
            <a:endParaRPr lang="en-US" altLang="ar-JO" sz="1800" dirty="0">
              <a:solidFill>
                <a:srgbClr val="000000"/>
              </a:solidFill>
              <a:latin typeface="Arial" panose="020B0604020202020204" pitchFamily="34" charset="0"/>
            </a:endParaRP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Enclosed by the cerebral </a:t>
            </a:r>
            <a:r>
              <a:rPr lang="en-US" altLang="ar-JO" sz="1800" dirty="0" smtClean="0">
                <a:solidFill>
                  <a:srgbClr val="000000"/>
                </a:solidFill>
                <a:latin typeface="Arial" panose="020B0604020202020204" pitchFamily="34" charset="0"/>
              </a:rPr>
              <a:t>hemispheres</a:t>
            </a:r>
          </a:p>
          <a:p>
            <a:pPr eaLnBrk="1" hangingPunct="1">
              <a:lnSpc>
                <a:spcPct val="80000"/>
              </a:lnSpc>
              <a:spcBef>
                <a:spcPct val="0"/>
              </a:spcBef>
              <a:spcAft>
                <a:spcPct val="50000"/>
              </a:spcAft>
              <a:buClr>
                <a:srgbClr val="FF6600"/>
              </a:buClr>
              <a:buFont typeface="Symbol" panose="05050102010706020507" pitchFamily="18" charset="2"/>
              <a:buChar char="·"/>
            </a:pPr>
            <a:endParaRPr lang="en-US" altLang="ar-JO" sz="1800" dirty="0">
              <a:solidFill>
                <a:srgbClr val="000000"/>
              </a:solidFill>
              <a:latin typeface="Arial" panose="020B0604020202020204" pitchFamily="34" charset="0"/>
            </a:endParaRP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Made of three parts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Thalamus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Hypothalamus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Epithalamus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FF0000"/>
                </a:solidFill>
                <a:latin typeface="Arial" panose="020B0604020202020204" pitchFamily="34" charset="0"/>
              </a:rPr>
              <a:t>Pituitary gland</a:t>
            </a:r>
          </a:p>
        </p:txBody>
      </p:sp>
      <p:pic>
        <p:nvPicPr>
          <p:cNvPr id="7" name="Picture 6">
            <a:extLst>
              <a:ext uri="{FF2B5EF4-FFF2-40B4-BE49-F238E27FC236}">
                <a16:creationId xmlns:a16="http://schemas.microsoft.com/office/drawing/2014/main" id="{E689D722-816B-4345-9E5B-AA7136769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81"/>
          <a:stretch>
            <a:fillRect/>
          </a:stretch>
        </p:blipFill>
        <p:spPr bwMode="auto">
          <a:xfrm>
            <a:off x="5105400" y="1269806"/>
            <a:ext cx="3344091" cy="25401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Effect transition="in" filter="dissolve">
                                      <p:cBhvr>
                                        <p:cTn id="7" dur="500"/>
                                        <p:tgtEl>
                                          <p:spTgt spid="5427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8"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BDC487D3-99C2-4C66-9E93-07448AE6A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57"/>
          <a:stretch>
            <a:fillRect/>
          </a:stretch>
        </p:blipFill>
        <p:spPr bwMode="auto">
          <a:xfrm>
            <a:off x="990600" y="2785562"/>
            <a:ext cx="6781800" cy="3767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298" name="Rectangle 2">
            <a:extLst>
              <a:ext uri="{FF2B5EF4-FFF2-40B4-BE49-F238E27FC236}">
                <a16:creationId xmlns:a16="http://schemas.microsoft.com/office/drawing/2014/main" id="{EFB9090B-1BD7-4909-8204-97EFA7E5816D}"/>
              </a:ext>
            </a:extLst>
          </p:cNvPr>
          <p:cNvSpPr>
            <a:spLocks noChangeArrowheads="1"/>
          </p:cNvSpPr>
          <p:nvPr/>
        </p:nvSpPr>
        <p:spPr bwMode="auto">
          <a:xfrm>
            <a:off x="1201737" y="151920"/>
            <a:ext cx="628650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Diencephalon</a:t>
            </a:r>
          </a:p>
        </p:txBody>
      </p:sp>
      <p:sp>
        <p:nvSpPr>
          <p:cNvPr id="55303" name="Text Box 7">
            <a:extLst>
              <a:ext uri="{FF2B5EF4-FFF2-40B4-BE49-F238E27FC236}">
                <a16:creationId xmlns:a16="http://schemas.microsoft.com/office/drawing/2014/main" id="{57E4DC69-7E5B-4176-9EAA-CE4CFC9FECE6}"/>
              </a:ext>
            </a:extLst>
          </p:cNvPr>
          <p:cNvSpPr txBox="1">
            <a:spLocks noChangeArrowheads="1"/>
          </p:cNvSpPr>
          <p:nvPr/>
        </p:nvSpPr>
        <p:spPr bwMode="auto">
          <a:xfrm>
            <a:off x="184966" y="754081"/>
            <a:ext cx="8950325" cy="1892300"/>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687388" indent="-230188"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The </a:t>
            </a:r>
            <a:r>
              <a:rPr lang="en-US" altLang="ar-JO" sz="1800" b="1" dirty="0">
                <a:solidFill>
                  <a:srgbClr val="000000"/>
                </a:solidFill>
                <a:latin typeface="Arial" panose="020B0604020202020204" pitchFamily="34" charset="0"/>
              </a:rPr>
              <a:t>Thalamus</a:t>
            </a:r>
            <a:r>
              <a:rPr lang="en-US" altLang="ar-JO" sz="1800" dirty="0">
                <a:solidFill>
                  <a:srgbClr val="000000"/>
                </a:solidFill>
                <a:latin typeface="Arial" panose="020B0604020202020204" pitchFamily="34" charset="0"/>
              </a:rPr>
              <a:t> surrounds the third ventricle.</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The </a:t>
            </a:r>
            <a:r>
              <a:rPr lang="en-US" altLang="ar-JO" sz="1800" b="1" dirty="0">
                <a:solidFill>
                  <a:srgbClr val="000000"/>
                </a:solidFill>
                <a:latin typeface="Arial" panose="020B0604020202020204" pitchFamily="34" charset="0"/>
              </a:rPr>
              <a:t>Hypothalamus</a:t>
            </a:r>
            <a:r>
              <a:rPr lang="en-US" altLang="ar-JO" sz="1800" dirty="0">
                <a:solidFill>
                  <a:srgbClr val="000000"/>
                </a:solidFill>
                <a:latin typeface="Arial" panose="020B0604020202020204" pitchFamily="34" charset="0"/>
              </a:rPr>
              <a:t> is located below the thalamus.</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The </a:t>
            </a:r>
            <a:r>
              <a:rPr lang="en-US" altLang="ar-JO" sz="1800" b="1" dirty="0">
                <a:solidFill>
                  <a:srgbClr val="000000"/>
                </a:solidFill>
                <a:latin typeface="Arial" panose="020B0604020202020204" pitchFamily="34" charset="0"/>
              </a:rPr>
              <a:t>Epithalamus</a:t>
            </a:r>
            <a:r>
              <a:rPr lang="en-US" altLang="ar-JO" sz="1800" dirty="0">
                <a:solidFill>
                  <a:srgbClr val="000000"/>
                </a:solidFill>
                <a:latin typeface="Arial" panose="020B0604020202020204" pitchFamily="34" charset="0"/>
              </a:rPr>
              <a:t> forms the roof of the third ventricle. It houses the </a:t>
            </a:r>
            <a:r>
              <a:rPr lang="en-US" altLang="ar-JO" sz="1800" b="1" dirty="0">
                <a:solidFill>
                  <a:srgbClr val="000000"/>
                </a:solidFill>
                <a:latin typeface="Arial" panose="020B0604020202020204" pitchFamily="34" charset="0"/>
              </a:rPr>
              <a:t>pineal gland </a:t>
            </a:r>
            <a:r>
              <a:rPr lang="en-US" altLang="ar-JO" sz="1800" dirty="0">
                <a:solidFill>
                  <a:srgbClr val="000000"/>
                </a:solidFill>
                <a:latin typeface="Arial" panose="020B0604020202020204" pitchFamily="34" charset="0"/>
              </a:rPr>
              <a:t>(an endocrine gland) and includes the </a:t>
            </a:r>
            <a:r>
              <a:rPr lang="en-US" altLang="ar-JO" sz="1800" b="1" dirty="0">
                <a:solidFill>
                  <a:srgbClr val="000000"/>
                </a:solidFill>
                <a:latin typeface="Arial" panose="020B0604020202020204" pitchFamily="34" charset="0"/>
              </a:rPr>
              <a:t>choroid plexus </a:t>
            </a:r>
            <a:r>
              <a:rPr lang="en-US" altLang="ar-JO" sz="1800" dirty="0">
                <a:solidFill>
                  <a:srgbClr val="000000"/>
                </a:solidFill>
                <a:latin typeface="Arial" panose="020B0604020202020204" pitchFamily="34" charset="0"/>
              </a:rPr>
              <a:t>which forms the </a:t>
            </a:r>
            <a:r>
              <a:rPr lang="en-US" altLang="ar-JO" sz="1800" b="1" dirty="0">
                <a:solidFill>
                  <a:srgbClr val="000000"/>
                </a:solidFill>
                <a:latin typeface="Arial" panose="020B0604020202020204" pitchFamily="34" charset="0"/>
              </a:rPr>
              <a:t>cerebrospinal fluid</a:t>
            </a:r>
            <a:r>
              <a:rPr lang="en-US" altLang="ar-JO" sz="1800" dirty="0">
                <a:solidFill>
                  <a:srgbClr val="000000"/>
                </a:solidFill>
                <a:latin typeface="Arial" panose="020B0604020202020204" pitchFamily="34" charset="0"/>
              </a:rPr>
              <a:t>.</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b="1" dirty="0">
                <a:latin typeface="Arial" panose="020B0604020202020204" pitchFamily="34" charset="0"/>
              </a:rPr>
              <a:t>Pituitary gland</a:t>
            </a:r>
          </a:p>
        </p:txBody>
      </p:sp>
      <p:sp>
        <p:nvSpPr>
          <p:cNvPr id="222214" name="Slide Number Placeholder 1">
            <a:extLst>
              <a:ext uri="{FF2B5EF4-FFF2-40B4-BE49-F238E27FC236}">
                <a16:creationId xmlns:a16="http://schemas.microsoft.com/office/drawing/2014/main" id="{DD440D76-1882-43BA-BEC7-218C30AC165D}"/>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DE6F7206-AB58-43A0-82C3-745FD005D545}" type="slidenum">
              <a:rPr lang="en-US" altLang="en-US" sz="1050">
                <a:solidFill>
                  <a:srgbClr val="000000"/>
                </a:solidFill>
              </a:rPr>
              <a:pPr defTabSz="685800">
                <a:spcBef>
                  <a:spcPct val="0"/>
                </a:spcBef>
                <a:buFontTx/>
                <a:buNone/>
                <a:defRPr/>
              </a:pPr>
              <a:t>101</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dissolve">
                                      <p:cBhvr>
                                        <p:cTn id="7" dur="500"/>
                                        <p:tgtEl>
                                          <p:spTgt spid="5529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5303"/>
                                        </p:tgtEl>
                                        <p:attrNameLst>
                                          <p:attrName>style.visibility</p:attrName>
                                        </p:attrNameLst>
                                      </p:cBhvr>
                                      <p:to>
                                        <p:strVal val="visible"/>
                                      </p:to>
                                    </p:set>
                                    <p:animEffect transition="in" filter="dissolve">
                                      <p:cBhvr>
                                        <p:cTn id="11" dur="500"/>
                                        <p:tgtEl>
                                          <p:spTgt spid="5530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autoUpdateAnimBg="0" advAuto="0"/>
      <p:bldP spid="55303"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032C8B90-842D-406A-8702-3F32FABE7422}"/>
              </a:ext>
            </a:extLst>
          </p:cNvPr>
          <p:cNvSpPr>
            <a:spLocks noChangeArrowheads="1"/>
          </p:cNvSpPr>
          <p:nvPr/>
        </p:nvSpPr>
        <p:spPr bwMode="auto">
          <a:xfrm>
            <a:off x="230776" y="296636"/>
            <a:ext cx="4646023" cy="56515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Spinal Cord Anatomy</a:t>
            </a:r>
          </a:p>
        </p:txBody>
      </p:sp>
      <p:sp>
        <p:nvSpPr>
          <p:cNvPr id="96265" name="Text Box 9">
            <a:extLst>
              <a:ext uri="{FF2B5EF4-FFF2-40B4-BE49-F238E27FC236}">
                <a16:creationId xmlns:a16="http://schemas.microsoft.com/office/drawing/2014/main" id="{0F1D9FD9-6279-49A3-91B6-0F99A1DE9ED2}"/>
              </a:ext>
            </a:extLst>
          </p:cNvPr>
          <p:cNvSpPr txBox="1">
            <a:spLocks noChangeArrowheads="1"/>
          </p:cNvSpPr>
          <p:nvPr/>
        </p:nvSpPr>
        <p:spPr bwMode="auto">
          <a:xfrm>
            <a:off x="228600" y="1371600"/>
            <a:ext cx="4648200" cy="3614836"/>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687388" indent="-230188"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100" dirty="0">
                <a:solidFill>
                  <a:srgbClr val="000000"/>
                </a:solidFill>
                <a:latin typeface="Arial" panose="020B0604020202020204" pitchFamily="34" charset="0"/>
              </a:rPr>
              <a:t>The spinal cord extends from the medulla oblongata (</a:t>
            </a:r>
            <a:r>
              <a:rPr lang="en-US" altLang="ar-JO" sz="2100" dirty="0">
                <a:solidFill>
                  <a:srgbClr val="FF0000"/>
                </a:solidFill>
                <a:latin typeface="Arial" panose="020B0604020202020204" pitchFamily="34" charset="0"/>
              </a:rPr>
              <a:t>foramen magnum </a:t>
            </a:r>
            <a:r>
              <a:rPr lang="en-US" altLang="ar-JO" sz="2100" dirty="0">
                <a:solidFill>
                  <a:srgbClr val="000000"/>
                </a:solidFill>
                <a:latin typeface="Arial" panose="020B0604020202020204" pitchFamily="34" charset="0"/>
              </a:rPr>
              <a:t>of the skull) to the region of </a:t>
            </a:r>
            <a:r>
              <a:rPr lang="en-US" altLang="ar-JO" sz="2100" dirty="0">
                <a:solidFill>
                  <a:srgbClr val="FF0000"/>
                </a:solidFill>
                <a:latin typeface="Arial" panose="020B0604020202020204" pitchFamily="34" charset="0"/>
              </a:rPr>
              <a:t>L1 or L2 </a:t>
            </a:r>
            <a:r>
              <a:rPr lang="en-US" altLang="ar-JO" sz="2100" dirty="0">
                <a:solidFill>
                  <a:srgbClr val="000000"/>
                </a:solidFill>
                <a:latin typeface="Arial" panose="020B0604020202020204" pitchFamily="34" charset="0"/>
              </a:rPr>
              <a:t>(First or second lumbar vertebra</a:t>
            </a:r>
            <a:r>
              <a:rPr lang="en-US" altLang="ar-JO" sz="2100" dirty="0" smtClean="0">
                <a:solidFill>
                  <a:srgbClr val="000000"/>
                </a:solidFill>
                <a:latin typeface="Arial" panose="020B0604020202020204" pitchFamily="34" charset="0"/>
              </a:rPr>
              <a:t>).</a:t>
            </a:r>
          </a:p>
          <a:p>
            <a:pPr eaLnBrk="1" hangingPunct="1">
              <a:lnSpc>
                <a:spcPct val="90000"/>
              </a:lnSpc>
              <a:spcBef>
                <a:spcPct val="0"/>
              </a:spcBef>
              <a:spcAft>
                <a:spcPct val="50000"/>
              </a:spcAft>
              <a:buClr>
                <a:srgbClr val="FF6600"/>
              </a:buClr>
              <a:buFont typeface="Symbol" panose="05050102010706020507" pitchFamily="18" charset="2"/>
              <a:buChar char="·"/>
            </a:pPr>
            <a:endParaRPr lang="en-US" altLang="ar-JO" sz="2100" dirty="0">
              <a:solidFill>
                <a:srgbClr val="000000"/>
              </a:solidFill>
              <a:latin typeface="Arial" panose="020B0604020202020204" pitchFamily="34" charset="0"/>
            </a:endParaRP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100" b="1" dirty="0">
                <a:solidFill>
                  <a:srgbClr val="000000"/>
                </a:solidFill>
                <a:latin typeface="Arial" panose="020B0604020202020204" pitchFamily="34" charset="0"/>
              </a:rPr>
              <a:t>Meninges</a:t>
            </a:r>
            <a:r>
              <a:rPr lang="en-US" altLang="ar-JO" sz="2100" dirty="0">
                <a:solidFill>
                  <a:srgbClr val="000000"/>
                </a:solidFill>
                <a:latin typeface="Arial" panose="020B0604020202020204" pitchFamily="34" charset="0"/>
              </a:rPr>
              <a:t> cover the spinal cord and </a:t>
            </a:r>
            <a:r>
              <a:rPr lang="en-US" altLang="ar-JO" sz="2100" dirty="0">
                <a:solidFill>
                  <a:srgbClr val="FF0000"/>
                </a:solidFill>
                <a:latin typeface="Arial" panose="020B0604020202020204" pitchFamily="34" charset="0"/>
              </a:rPr>
              <a:t>do not end at the second lumbar vertebra </a:t>
            </a:r>
            <a:r>
              <a:rPr lang="en-US" altLang="ar-JO" sz="2100" dirty="0">
                <a:solidFill>
                  <a:srgbClr val="000000"/>
                </a:solidFill>
                <a:latin typeface="Arial" panose="020B0604020202020204" pitchFamily="34" charset="0"/>
              </a:rPr>
              <a:t>level but extend well beyond the end of the spinal cord. </a:t>
            </a:r>
          </a:p>
        </p:txBody>
      </p:sp>
      <p:pic>
        <p:nvPicPr>
          <p:cNvPr id="96266" name="Picture 10">
            <a:extLst>
              <a:ext uri="{FF2B5EF4-FFF2-40B4-BE49-F238E27FC236}">
                <a16:creationId xmlns:a16="http://schemas.microsoft.com/office/drawing/2014/main" id="{B60DC770-8E53-4961-8D82-807F58980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22"/>
          <a:stretch>
            <a:fillRect/>
          </a:stretch>
        </p:blipFill>
        <p:spPr bwMode="auto">
          <a:xfrm>
            <a:off x="5118100" y="304800"/>
            <a:ext cx="3562350" cy="594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4504" name="Slide Number Placeholder 1">
            <a:extLst>
              <a:ext uri="{FF2B5EF4-FFF2-40B4-BE49-F238E27FC236}">
                <a16:creationId xmlns:a16="http://schemas.microsoft.com/office/drawing/2014/main" id="{1722D40E-234F-4A13-9E38-E856A8899E47}"/>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776F572F-47DA-4509-B02F-1B4D0EA35B45}" type="slidenum">
              <a:rPr lang="en-US" altLang="en-US" sz="1050">
                <a:solidFill>
                  <a:srgbClr val="000000"/>
                </a:solidFill>
              </a:rPr>
              <a:pPr defTabSz="685800">
                <a:spcBef>
                  <a:spcPct val="0"/>
                </a:spcBef>
                <a:buFontTx/>
                <a:buNone/>
                <a:defRPr/>
              </a:pPr>
              <a:t>102</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6260">
                                            <p:txEl>
                                              <p:pRg st="0" end="0"/>
                                            </p:txEl>
                                          </p:spTgt>
                                        </p:tgtEl>
                                        <p:attrNameLst>
                                          <p:attrName>style.visibility</p:attrName>
                                        </p:attrNameLst>
                                      </p:cBhvr>
                                      <p:to>
                                        <p:strVal val="visible"/>
                                      </p:to>
                                    </p:set>
                                    <p:animEffect transition="in" filter="dissolve">
                                      <p:cBhvr>
                                        <p:cTn id="7" dur="500"/>
                                        <p:tgtEl>
                                          <p:spTgt spid="9626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6265"/>
                                        </p:tgtEl>
                                        <p:attrNameLst>
                                          <p:attrName>style.visibility</p:attrName>
                                        </p:attrNameLst>
                                      </p:cBhvr>
                                      <p:to>
                                        <p:strVal val="visible"/>
                                      </p:to>
                                    </p:set>
                                    <p:animEffect transition="in" filter="dissolve">
                                      <p:cBhvr>
                                        <p:cTn id="11" dur="500"/>
                                        <p:tgtEl>
                                          <p:spTgt spid="9626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96266"/>
                                        </p:tgtEl>
                                        <p:attrNameLst>
                                          <p:attrName>style.visibility</p:attrName>
                                        </p:attrNameLst>
                                      </p:cBhvr>
                                      <p:to>
                                        <p:strVal val="visible"/>
                                      </p:to>
                                    </p:set>
                                    <p:animEffect transition="in" filter="dissolve">
                                      <p:cBhvr>
                                        <p:cTn id="15" dur="500"/>
                                        <p:tgtEl>
                                          <p:spTgt spid="96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p" autoUpdateAnimBg="0" advAuto="0"/>
      <p:bldP spid="96265"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D502510-A39E-429C-80FB-4CDE8130BED9}"/>
              </a:ext>
            </a:extLst>
          </p:cNvPr>
          <p:cNvSpPr>
            <a:spLocks noChangeArrowheads="1"/>
          </p:cNvSpPr>
          <p:nvPr/>
        </p:nvSpPr>
        <p:spPr bwMode="auto">
          <a:xfrm>
            <a:off x="381000" y="361950"/>
            <a:ext cx="4595813" cy="56515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Spinal Cord Anatomy</a:t>
            </a:r>
          </a:p>
        </p:txBody>
      </p:sp>
      <p:sp>
        <p:nvSpPr>
          <p:cNvPr id="81927" name="Text Box 7">
            <a:extLst>
              <a:ext uri="{FF2B5EF4-FFF2-40B4-BE49-F238E27FC236}">
                <a16:creationId xmlns:a16="http://schemas.microsoft.com/office/drawing/2014/main" id="{E51E494B-31DF-4B96-B6EB-E14E9E7EBB03}"/>
              </a:ext>
            </a:extLst>
          </p:cNvPr>
          <p:cNvSpPr txBox="1">
            <a:spLocks noChangeArrowheads="1"/>
          </p:cNvSpPr>
          <p:nvPr/>
        </p:nvSpPr>
        <p:spPr bwMode="auto">
          <a:xfrm>
            <a:off x="381000" y="1219200"/>
            <a:ext cx="4595813" cy="4376583"/>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687388" indent="-230188"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dirty="0">
                <a:solidFill>
                  <a:srgbClr val="FF0000"/>
                </a:solidFill>
                <a:latin typeface="Arial" panose="020B0604020202020204" pitchFamily="34" charset="0"/>
              </a:rPr>
              <a:t>31 pairs of nerves </a:t>
            </a:r>
            <a:r>
              <a:rPr lang="en-US" altLang="ar-JO" dirty="0">
                <a:solidFill>
                  <a:srgbClr val="000000"/>
                </a:solidFill>
                <a:latin typeface="Arial" panose="020B0604020202020204" pitchFamily="34" charset="0"/>
              </a:rPr>
              <a:t>arise from the spinal cord and exit form the vertebral column to serve the body areas close by </a:t>
            </a:r>
            <a:endParaRPr lang="en-US" altLang="ar-JO" dirty="0" smtClean="0">
              <a:solidFill>
                <a:srgbClr val="000000"/>
              </a:solidFill>
              <a:latin typeface="Arial" panose="020B0604020202020204" pitchFamily="34" charset="0"/>
            </a:endParaRPr>
          </a:p>
          <a:p>
            <a:pPr eaLnBrk="1" hangingPunct="1">
              <a:lnSpc>
                <a:spcPct val="80000"/>
              </a:lnSpc>
              <a:spcBef>
                <a:spcPct val="0"/>
              </a:spcBef>
              <a:spcAft>
                <a:spcPct val="50000"/>
              </a:spcAft>
              <a:buClr>
                <a:srgbClr val="FF6600"/>
              </a:buClr>
              <a:buFont typeface="Symbol" panose="05050102010706020507" pitchFamily="18" charset="2"/>
              <a:buChar char="·"/>
            </a:pPr>
            <a:endParaRPr lang="en-US" altLang="ar-JO" dirty="0">
              <a:solidFill>
                <a:srgbClr val="000000"/>
              </a:solidFill>
              <a:latin typeface="Arial" panose="020B0604020202020204" pitchFamily="34" charset="0"/>
            </a:endParaRP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dirty="0">
                <a:solidFill>
                  <a:srgbClr val="FF0000"/>
                </a:solidFill>
                <a:latin typeface="Arial" panose="020B0604020202020204" pitchFamily="34" charset="0"/>
              </a:rPr>
              <a:t>8 cervical</a:t>
            </a:r>
            <a:r>
              <a:rPr lang="en-US" altLang="ar-JO" dirty="0">
                <a:solidFill>
                  <a:srgbClr val="000000"/>
                </a:solidFill>
                <a:latin typeface="Arial" panose="020B0604020202020204" pitchFamily="34" charset="0"/>
              </a:rPr>
              <a:t>, 12 thoracic, 5 lumbar, 5 sacral, 1 coccygeal</a:t>
            </a:r>
            <a:r>
              <a:rPr lang="en-US" altLang="ar-JO" dirty="0" smtClean="0">
                <a:solidFill>
                  <a:srgbClr val="000000"/>
                </a:solidFill>
                <a:latin typeface="Arial" panose="020B0604020202020204" pitchFamily="34" charset="0"/>
              </a:rPr>
              <a:t>.</a:t>
            </a:r>
          </a:p>
          <a:p>
            <a:pPr eaLnBrk="1" hangingPunct="1">
              <a:lnSpc>
                <a:spcPct val="80000"/>
              </a:lnSpc>
              <a:spcBef>
                <a:spcPct val="0"/>
              </a:spcBef>
              <a:spcAft>
                <a:spcPct val="50000"/>
              </a:spcAft>
              <a:buClr>
                <a:srgbClr val="FF6600"/>
              </a:buClr>
              <a:buFont typeface="Symbol" panose="05050102010706020507" pitchFamily="18" charset="2"/>
              <a:buChar char="·"/>
            </a:pPr>
            <a:endParaRPr lang="en-US" altLang="ar-JO" dirty="0">
              <a:solidFill>
                <a:srgbClr val="000000"/>
              </a:solidFill>
              <a:latin typeface="Arial" panose="020B0604020202020204" pitchFamily="34" charset="0"/>
            </a:endParaRP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dirty="0">
                <a:solidFill>
                  <a:srgbClr val="000000"/>
                </a:solidFill>
                <a:latin typeface="Arial" panose="020B0604020202020204" pitchFamily="34" charset="0"/>
              </a:rPr>
              <a:t>The collection of spinal nerves at the inferior end of the vertebral canal is called the </a:t>
            </a:r>
            <a:r>
              <a:rPr lang="en-US" altLang="ar-JO" dirty="0">
                <a:solidFill>
                  <a:srgbClr val="FF0000"/>
                </a:solidFill>
                <a:latin typeface="Arial" panose="020B0604020202020204" pitchFamily="34" charset="0"/>
              </a:rPr>
              <a:t>cauda </a:t>
            </a:r>
            <a:r>
              <a:rPr lang="en-US" altLang="ar-JO" dirty="0" err="1">
                <a:solidFill>
                  <a:srgbClr val="FF0000"/>
                </a:solidFill>
                <a:latin typeface="Arial" panose="020B0604020202020204" pitchFamily="34" charset="0"/>
              </a:rPr>
              <a:t>equina</a:t>
            </a:r>
            <a:r>
              <a:rPr lang="en-US" altLang="ar-JO" dirty="0">
                <a:solidFill>
                  <a:srgbClr val="000000"/>
                </a:solidFill>
                <a:latin typeface="Arial" panose="020B0604020202020204" pitchFamily="34" charset="0"/>
              </a:rPr>
              <a:t>.</a:t>
            </a:r>
          </a:p>
        </p:txBody>
      </p:sp>
      <p:pic>
        <p:nvPicPr>
          <p:cNvPr id="8" name="Picture 10">
            <a:extLst>
              <a:ext uri="{FF2B5EF4-FFF2-40B4-BE49-F238E27FC236}">
                <a16:creationId xmlns:a16="http://schemas.microsoft.com/office/drawing/2014/main" id="{0E12D878-F701-41BC-8A39-C04E92B39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22"/>
          <a:stretch>
            <a:fillRect/>
          </a:stretch>
        </p:blipFill>
        <p:spPr bwMode="auto">
          <a:xfrm>
            <a:off x="5137150" y="361950"/>
            <a:ext cx="3473450" cy="5472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27" name="Slide Number Placeholder 1">
            <a:extLst>
              <a:ext uri="{FF2B5EF4-FFF2-40B4-BE49-F238E27FC236}">
                <a16:creationId xmlns:a16="http://schemas.microsoft.com/office/drawing/2014/main" id="{FF86009B-B214-4F23-8887-F77A63408E0C}"/>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B42B8FF2-9DEA-420C-B06D-83B37F05B7E4}" type="slidenum">
              <a:rPr lang="en-US" altLang="en-US" sz="1050">
                <a:solidFill>
                  <a:srgbClr val="000000"/>
                </a:solidFill>
              </a:rPr>
              <a:pPr defTabSz="685800">
                <a:spcBef>
                  <a:spcPct val="0"/>
                </a:spcBef>
                <a:buFontTx/>
                <a:buNone/>
                <a:defRPr/>
              </a:pPr>
              <a:t>103</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dissolve">
                                      <p:cBhvr>
                                        <p:cTn id="7" dur="500"/>
                                        <p:tgtEl>
                                          <p:spTgt spid="8192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1927"/>
                                        </p:tgtEl>
                                        <p:attrNameLst>
                                          <p:attrName>style.visibility</p:attrName>
                                        </p:attrNameLst>
                                      </p:cBhvr>
                                      <p:to>
                                        <p:strVal val="visible"/>
                                      </p:to>
                                    </p:set>
                                    <p:animEffect transition="in" filter="dissolve">
                                      <p:cBhvr>
                                        <p:cTn id="11" dur="500"/>
                                        <p:tgtEl>
                                          <p:spTgt spid="8192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advAuto="0"/>
      <p:bldP spid="81927"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5CFD6C5-6F2E-4329-9AC3-49D2724517BD}"/>
              </a:ext>
            </a:extLst>
          </p:cNvPr>
          <p:cNvSpPr>
            <a:spLocks noChangeArrowheads="1"/>
          </p:cNvSpPr>
          <p:nvPr/>
        </p:nvSpPr>
        <p:spPr bwMode="auto">
          <a:xfrm>
            <a:off x="1236617" y="146845"/>
            <a:ext cx="628650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Spinal Cord Anatomy</a:t>
            </a:r>
          </a:p>
        </p:txBody>
      </p:sp>
      <p:sp>
        <p:nvSpPr>
          <p:cNvPr id="78855" name="Text Box 7">
            <a:extLst>
              <a:ext uri="{FF2B5EF4-FFF2-40B4-BE49-F238E27FC236}">
                <a16:creationId xmlns:a16="http://schemas.microsoft.com/office/drawing/2014/main" id="{FA13972E-9C2F-4EFF-A248-DCD15CBC9F46}"/>
              </a:ext>
            </a:extLst>
          </p:cNvPr>
          <p:cNvSpPr txBox="1">
            <a:spLocks noChangeArrowheads="1"/>
          </p:cNvSpPr>
          <p:nvPr/>
        </p:nvSpPr>
        <p:spPr bwMode="auto">
          <a:xfrm>
            <a:off x="228600" y="838200"/>
            <a:ext cx="8686800" cy="2289175"/>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514350" indent="-171450"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2100" dirty="0">
                <a:solidFill>
                  <a:srgbClr val="FF0000"/>
                </a:solidFill>
                <a:latin typeface="Arial" panose="020B0604020202020204" pitchFamily="34" charset="0"/>
              </a:rPr>
              <a:t>Exterior</a:t>
            </a:r>
            <a:r>
              <a:rPr lang="en-US" altLang="ar-JO" sz="2100" dirty="0">
                <a:solidFill>
                  <a:srgbClr val="000000"/>
                </a:solidFill>
                <a:latin typeface="Arial" panose="020B0604020202020204" pitchFamily="34" charset="0"/>
              </a:rPr>
              <a:t> white mater – tracts</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2100" dirty="0">
                <a:solidFill>
                  <a:srgbClr val="FF0000"/>
                </a:solidFill>
                <a:latin typeface="Arial" panose="020B0604020202020204" pitchFamily="34" charset="0"/>
              </a:rPr>
              <a:t>Internal</a:t>
            </a:r>
            <a:r>
              <a:rPr lang="en-US" altLang="ar-JO" sz="2100" dirty="0">
                <a:solidFill>
                  <a:srgbClr val="000000"/>
                </a:solidFill>
                <a:latin typeface="Arial" panose="020B0604020202020204" pitchFamily="34" charset="0"/>
              </a:rPr>
              <a:t> gray matter - mostly cell bodies (looks like the letter “H” in a cross or transverse section).</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dirty="0">
                <a:solidFill>
                  <a:srgbClr val="000000"/>
                </a:solidFill>
                <a:latin typeface="Arial" panose="020B0604020202020204" pitchFamily="34" charset="0"/>
              </a:rPr>
              <a:t>Dorsal (</a:t>
            </a:r>
            <a:r>
              <a:rPr lang="en-US" altLang="ar-JO" dirty="0">
                <a:solidFill>
                  <a:srgbClr val="FF0000"/>
                </a:solidFill>
                <a:latin typeface="Arial" panose="020B0604020202020204" pitchFamily="34" charset="0"/>
              </a:rPr>
              <a:t>posterior</a:t>
            </a:r>
            <a:r>
              <a:rPr lang="en-US" altLang="ar-JO" dirty="0">
                <a:solidFill>
                  <a:srgbClr val="000000"/>
                </a:solidFill>
                <a:latin typeface="Arial" panose="020B0604020202020204" pitchFamily="34" charset="0"/>
              </a:rPr>
              <a:t>) horns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dirty="0">
                <a:solidFill>
                  <a:srgbClr val="000000"/>
                </a:solidFill>
                <a:latin typeface="Arial" panose="020B0604020202020204" pitchFamily="34" charset="0"/>
              </a:rPr>
              <a:t>Anterior (</a:t>
            </a:r>
            <a:r>
              <a:rPr lang="en-US" altLang="ar-JO" dirty="0">
                <a:solidFill>
                  <a:srgbClr val="FF0000"/>
                </a:solidFill>
                <a:latin typeface="Arial" panose="020B0604020202020204" pitchFamily="34" charset="0"/>
              </a:rPr>
              <a:t>ventral</a:t>
            </a:r>
            <a:r>
              <a:rPr lang="en-US" altLang="ar-JO" dirty="0">
                <a:solidFill>
                  <a:srgbClr val="000000"/>
                </a:solidFill>
                <a:latin typeface="Arial" panose="020B0604020202020204" pitchFamily="34" charset="0"/>
              </a:rPr>
              <a:t>) horns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dirty="0">
                <a:solidFill>
                  <a:srgbClr val="000000"/>
                </a:solidFill>
                <a:latin typeface="Arial" panose="020B0604020202020204" pitchFamily="34" charset="0"/>
              </a:rPr>
              <a:t>Central canal filled with cerebrospinal fluid</a:t>
            </a:r>
          </a:p>
        </p:txBody>
      </p:sp>
      <p:pic>
        <p:nvPicPr>
          <p:cNvPr id="78856" name="Picture 8">
            <a:extLst>
              <a:ext uri="{FF2B5EF4-FFF2-40B4-BE49-F238E27FC236}">
                <a16:creationId xmlns:a16="http://schemas.microsoft.com/office/drawing/2014/main" id="{ADEF3416-CECB-405E-A2BA-3A5AC1042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054"/>
          <a:stretch>
            <a:fillRect/>
          </a:stretch>
        </p:blipFill>
        <p:spPr bwMode="auto">
          <a:xfrm>
            <a:off x="762000" y="3559266"/>
            <a:ext cx="6629400" cy="2917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6551" name="Slide Number Placeholder 1">
            <a:extLst>
              <a:ext uri="{FF2B5EF4-FFF2-40B4-BE49-F238E27FC236}">
                <a16:creationId xmlns:a16="http://schemas.microsoft.com/office/drawing/2014/main" id="{470F8645-0395-45B9-B051-103496CF13A0}"/>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BB1B0955-1B3C-4354-9ABD-BD6C936BB303}" type="slidenum">
              <a:rPr lang="en-US" altLang="en-US" sz="1050">
                <a:solidFill>
                  <a:srgbClr val="000000"/>
                </a:solidFill>
              </a:rPr>
              <a:pPr defTabSz="685800">
                <a:spcBef>
                  <a:spcPct val="0"/>
                </a:spcBef>
                <a:buFontTx/>
                <a:buNone/>
                <a:defRPr/>
              </a:pPr>
              <a:t>104</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dissolve">
                                      <p:cBhvr>
                                        <p:cTn id="7" dur="500"/>
                                        <p:tgtEl>
                                          <p:spTgt spid="7885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8855"/>
                                        </p:tgtEl>
                                        <p:attrNameLst>
                                          <p:attrName>style.visibility</p:attrName>
                                        </p:attrNameLst>
                                      </p:cBhvr>
                                      <p:to>
                                        <p:strVal val="visible"/>
                                      </p:to>
                                    </p:set>
                                    <p:animEffect transition="in" filter="dissolve">
                                      <p:cBhvr>
                                        <p:cTn id="11" dur="500"/>
                                        <p:tgtEl>
                                          <p:spTgt spid="7885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78856"/>
                                        </p:tgtEl>
                                        <p:attrNameLst>
                                          <p:attrName>style.visibility</p:attrName>
                                        </p:attrNameLst>
                                      </p:cBhvr>
                                      <p:to>
                                        <p:strVal val="visible"/>
                                      </p:to>
                                    </p:set>
                                    <p:animEffect transition="in" filter="dissolve">
                                      <p:cBhvr>
                                        <p:cTn id="15" dur="500"/>
                                        <p:tgtEl>
                                          <p:spTgt spid="78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advAuto="0"/>
      <p:bldP spid="78855"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9E7DA1B-0169-408A-A033-1B89A9BF533C}"/>
              </a:ext>
            </a:extLst>
          </p:cNvPr>
          <p:cNvSpPr>
            <a:spLocks noChangeArrowheads="1"/>
          </p:cNvSpPr>
          <p:nvPr/>
        </p:nvSpPr>
        <p:spPr bwMode="auto">
          <a:xfrm>
            <a:off x="641350" y="152400"/>
            <a:ext cx="7816850" cy="38417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defTabSz="685800" eaLnBrk="1" hangingPunct="1">
              <a:lnSpc>
                <a:spcPct val="90000"/>
              </a:lnSpc>
              <a:spcBef>
                <a:spcPct val="20000"/>
              </a:spcBef>
              <a:buClr>
                <a:srgbClr val="339933"/>
              </a:buClr>
              <a:tabLst>
                <a:tab pos="2057400" algn="l"/>
              </a:tabLst>
              <a:defRPr/>
            </a:pPr>
            <a:r>
              <a:rPr lang="en-US" altLang="ar-JO" sz="2100" dirty="0">
                <a:solidFill>
                  <a:srgbClr val="000099"/>
                </a:solidFill>
                <a:effectLst>
                  <a:outerShdw blurRad="38100" dist="38100" dir="2700000" algn="tl">
                    <a:srgbClr val="C0C0C0"/>
                  </a:outerShdw>
                </a:effectLst>
                <a:latin typeface="Arial" pitchFamily="34" charset="0"/>
              </a:rPr>
              <a:t>Protection of the Central Nervous System (brain and spinal cord)</a:t>
            </a:r>
          </a:p>
        </p:txBody>
      </p:sp>
      <p:sp>
        <p:nvSpPr>
          <p:cNvPr id="66567" name="Text Box 7">
            <a:extLst>
              <a:ext uri="{FF2B5EF4-FFF2-40B4-BE49-F238E27FC236}">
                <a16:creationId xmlns:a16="http://schemas.microsoft.com/office/drawing/2014/main" id="{624F275C-4798-421F-ABBA-E68B573E0EDD}"/>
              </a:ext>
            </a:extLst>
          </p:cNvPr>
          <p:cNvSpPr txBox="1">
            <a:spLocks noChangeArrowheads="1"/>
          </p:cNvSpPr>
          <p:nvPr/>
        </p:nvSpPr>
        <p:spPr bwMode="auto">
          <a:xfrm>
            <a:off x="381000" y="745331"/>
            <a:ext cx="8647112" cy="1754188"/>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687388" indent="-230188"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Scalp (skin, hair and fatty tissue)</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Bone (Skull and vertebral column)</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Cerebrospinal fluid (in ventricles, subarachnoid space and central canal)</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Meninges</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FF0000"/>
                </a:solidFill>
                <a:latin typeface="Arial" panose="020B0604020202020204" pitchFamily="34" charset="0"/>
              </a:rPr>
              <a:t>Blood brain barrier (continuous capillaries).</a:t>
            </a:r>
          </a:p>
        </p:txBody>
      </p:sp>
      <p:pic>
        <p:nvPicPr>
          <p:cNvPr id="66568" name="Picture 8">
            <a:extLst>
              <a:ext uri="{FF2B5EF4-FFF2-40B4-BE49-F238E27FC236}">
                <a16:creationId xmlns:a16="http://schemas.microsoft.com/office/drawing/2014/main" id="{7F77B975-B30B-4E17-BB9B-E2D6CDFAD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180"/>
          <a:stretch>
            <a:fillRect/>
          </a:stretch>
        </p:blipFill>
        <p:spPr bwMode="auto">
          <a:xfrm>
            <a:off x="381000" y="2708275"/>
            <a:ext cx="8534400" cy="3768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3240" name="Slide Number Placeholder 1">
            <a:extLst>
              <a:ext uri="{FF2B5EF4-FFF2-40B4-BE49-F238E27FC236}">
                <a16:creationId xmlns:a16="http://schemas.microsoft.com/office/drawing/2014/main" id="{F055762A-B67C-46B2-9CB0-CC67F81F778D}"/>
              </a:ext>
            </a:extLst>
          </p:cNvPr>
          <p:cNvSpPr>
            <a:spLocks noGrp="1"/>
          </p:cNvSpPr>
          <p:nvPr>
            <p:ph type="sldNum" sz="quarter" idx="12"/>
          </p:nvPr>
        </p:nvSpPr>
        <p:spPr>
          <a:xfrm>
            <a:off x="7201989" y="6474210"/>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234C9BD8-4EC5-4FF5-AD95-B7FA2BA73732}" type="slidenum">
              <a:rPr lang="en-US" altLang="en-US" sz="1050">
                <a:solidFill>
                  <a:srgbClr val="000000"/>
                </a:solidFill>
              </a:rPr>
              <a:pPr defTabSz="685800">
                <a:spcBef>
                  <a:spcPct val="0"/>
                </a:spcBef>
                <a:buFontTx/>
                <a:buNone/>
                <a:defRPr/>
              </a:pPr>
              <a:t>105</a:t>
            </a:fld>
            <a:endParaRPr lang="en-US" altLang="en-US" sz="1050" dirty="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Effect transition="in" filter="dissolve">
                                      <p:cBhvr>
                                        <p:cTn id="7" dur="500"/>
                                        <p:tgtEl>
                                          <p:spTgt spid="6656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6567"/>
                                        </p:tgtEl>
                                        <p:attrNameLst>
                                          <p:attrName>style.visibility</p:attrName>
                                        </p:attrNameLst>
                                      </p:cBhvr>
                                      <p:to>
                                        <p:strVal val="visible"/>
                                      </p:to>
                                    </p:set>
                                    <p:animEffect transition="in" filter="dissolve">
                                      <p:cBhvr>
                                        <p:cTn id="11" dur="500"/>
                                        <p:tgtEl>
                                          <p:spTgt spid="6656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6568"/>
                                        </p:tgtEl>
                                        <p:attrNameLst>
                                          <p:attrName>style.visibility</p:attrName>
                                        </p:attrNameLst>
                                      </p:cBhvr>
                                      <p:to>
                                        <p:strVal val="visible"/>
                                      </p:to>
                                    </p:set>
                                    <p:animEffect transition="in" filter="dissolve">
                                      <p:cBhvr>
                                        <p:cTn id="15" dur="5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advAuto="0"/>
      <p:bldP spid="66567"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59C6822-A026-48A9-8D81-2E66C8B355EF}"/>
              </a:ext>
            </a:extLst>
          </p:cNvPr>
          <p:cNvSpPr>
            <a:spLocks noChangeArrowheads="1"/>
          </p:cNvSpPr>
          <p:nvPr/>
        </p:nvSpPr>
        <p:spPr bwMode="auto">
          <a:xfrm>
            <a:off x="1423194" y="127000"/>
            <a:ext cx="628650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Meninges</a:t>
            </a:r>
          </a:p>
        </p:txBody>
      </p:sp>
      <p:sp>
        <p:nvSpPr>
          <p:cNvPr id="68615" name="Text Box 7">
            <a:extLst>
              <a:ext uri="{FF2B5EF4-FFF2-40B4-BE49-F238E27FC236}">
                <a16:creationId xmlns:a16="http://schemas.microsoft.com/office/drawing/2014/main" id="{E6753D25-4E25-43D9-90A6-586637D2F0F7}"/>
              </a:ext>
            </a:extLst>
          </p:cNvPr>
          <p:cNvSpPr txBox="1">
            <a:spLocks noChangeArrowheads="1"/>
          </p:cNvSpPr>
          <p:nvPr/>
        </p:nvSpPr>
        <p:spPr bwMode="auto">
          <a:xfrm>
            <a:off x="290513" y="804863"/>
            <a:ext cx="8472487" cy="1754187"/>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defTabSz="685800">
              <a:spcBef>
                <a:spcPct val="20000"/>
              </a:spcBef>
              <a:buChar char="•"/>
              <a:defRPr sz="2400">
                <a:solidFill>
                  <a:schemeClr val="tx1"/>
                </a:solidFill>
                <a:latin typeface="Times New Roman" panose="02020603050405020304" pitchFamily="18" charset="0"/>
              </a:defRPr>
            </a:lvl1pPr>
            <a:lvl2pPr marL="514350" indent="-171450"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Tx/>
              <a:buNone/>
            </a:pPr>
            <a:r>
              <a:rPr lang="en-US" altLang="ar-JO" sz="1800" dirty="0">
                <a:solidFill>
                  <a:srgbClr val="FF0000"/>
                </a:solidFill>
                <a:latin typeface="Arial" panose="020B0604020202020204" pitchFamily="34" charset="0"/>
              </a:rPr>
              <a:t>1. </a:t>
            </a:r>
            <a:r>
              <a:rPr lang="en-US" altLang="ar-JO" sz="1800" b="1" dirty="0">
                <a:solidFill>
                  <a:srgbClr val="FF0000"/>
                </a:solidFill>
                <a:latin typeface="Arial" panose="020B0604020202020204" pitchFamily="34" charset="0"/>
              </a:rPr>
              <a:t>Dura mater</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FF0000"/>
                </a:solidFill>
                <a:latin typeface="Arial" panose="020B0604020202020204" pitchFamily="34" charset="0"/>
              </a:rPr>
              <a:t>Double-layered</a:t>
            </a:r>
            <a:r>
              <a:rPr lang="en-US" altLang="ar-JO" sz="1800" dirty="0">
                <a:solidFill>
                  <a:srgbClr val="000000"/>
                </a:solidFill>
                <a:latin typeface="Arial" panose="020B0604020202020204" pitchFamily="34" charset="0"/>
              </a:rPr>
              <a:t> external covering (first covering)</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It </a:t>
            </a:r>
            <a:r>
              <a:rPr lang="en-US" altLang="ar-JO" sz="1800" dirty="0">
                <a:solidFill>
                  <a:srgbClr val="FF0000"/>
                </a:solidFill>
                <a:latin typeface="Arial" panose="020B0604020202020204" pitchFamily="34" charset="0"/>
              </a:rPr>
              <a:t>forms</a:t>
            </a:r>
            <a:r>
              <a:rPr lang="en-US" altLang="ar-JO" sz="1800" dirty="0">
                <a:solidFill>
                  <a:srgbClr val="000000"/>
                </a:solidFill>
                <a:latin typeface="Arial" panose="020B0604020202020204" pitchFamily="34" charset="0"/>
              </a:rPr>
              <a:t> a hard cover between the skull bone and the CNS.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FF0000"/>
                </a:solidFill>
                <a:latin typeface="Arial" panose="020B0604020202020204" pitchFamily="34" charset="0"/>
              </a:rPr>
              <a:t>Under</a:t>
            </a:r>
            <a:r>
              <a:rPr lang="en-US" altLang="ar-JO" sz="1800" dirty="0">
                <a:solidFill>
                  <a:srgbClr val="000000"/>
                </a:solidFill>
                <a:latin typeface="Arial" panose="020B0604020202020204" pitchFamily="34" charset="0"/>
              </a:rPr>
              <a:t> the dura mater is a space called </a:t>
            </a:r>
            <a:r>
              <a:rPr lang="en-US" altLang="ar-JO" sz="1800" b="1" dirty="0">
                <a:latin typeface="Arial" panose="020B0604020202020204" pitchFamily="34" charset="0"/>
              </a:rPr>
              <a:t>subdural space </a:t>
            </a:r>
            <a:r>
              <a:rPr lang="en-US" altLang="ar-JO" sz="1800" dirty="0">
                <a:solidFill>
                  <a:srgbClr val="000000"/>
                </a:solidFill>
                <a:latin typeface="Arial" panose="020B0604020202020204" pitchFamily="34" charset="0"/>
              </a:rPr>
              <a:t>(it does NOT contain CSF)</a:t>
            </a:r>
          </a:p>
        </p:txBody>
      </p:sp>
      <p:pic>
        <p:nvPicPr>
          <p:cNvPr id="180228" name="Picture 8">
            <a:extLst>
              <a:ext uri="{FF2B5EF4-FFF2-40B4-BE49-F238E27FC236}">
                <a16:creationId xmlns:a16="http://schemas.microsoft.com/office/drawing/2014/main" id="{0E0516E7-ACC0-439D-BB7E-3E313B894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180"/>
          <a:stretch>
            <a:fillRect/>
          </a:stretch>
        </p:blipFill>
        <p:spPr bwMode="auto">
          <a:xfrm>
            <a:off x="290513" y="2819400"/>
            <a:ext cx="8472487"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4263" name="Slide Number Placeholder 1">
            <a:extLst>
              <a:ext uri="{FF2B5EF4-FFF2-40B4-BE49-F238E27FC236}">
                <a16:creationId xmlns:a16="http://schemas.microsoft.com/office/drawing/2014/main" id="{C59CC280-6C75-49B2-B655-B8AB59AFB27B}"/>
              </a:ext>
            </a:extLst>
          </p:cNvPr>
          <p:cNvSpPr>
            <a:spLocks noGrp="1"/>
          </p:cNvSpPr>
          <p:nvPr>
            <p:ph type="sldNum" sz="quarter" idx="12"/>
          </p:nvPr>
        </p:nvSpPr>
        <p:spPr>
          <a:xfrm>
            <a:off x="7146925" y="6432550"/>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FB823789-31CD-4B95-961B-CD1A09A66BFC}" type="slidenum">
              <a:rPr lang="en-US" altLang="en-US" sz="1050">
                <a:solidFill>
                  <a:srgbClr val="000000"/>
                </a:solidFill>
              </a:rPr>
              <a:pPr defTabSz="685800">
                <a:spcBef>
                  <a:spcPct val="0"/>
                </a:spcBef>
                <a:buFontTx/>
                <a:buNone/>
                <a:defRPr/>
              </a:pPr>
              <a:t>106</a:t>
            </a:fld>
            <a:endParaRPr lang="en-US" altLang="en-US" sz="1050" dirty="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Effect transition="in" filter="dissolve">
                                      <p:cBhvr>
                                        <p:cTn id="7" dur="500"/>
                                        <p:tgtEl>
                                          <p:spTgt spid="6861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615"/>
                                        </p:tgtEl>
                                        <p:attrNameLst>
                                          <p:attrName>style.visibility</p:attrName>
                                        </p:attrNameLst>
                                      </p:cBhvr>
                                      <p:to>
                                        <p:strVal val="visible"/>
                                      </p:to>
                                    </p:set>
                                    <p:animEffect transition="in" filter="dissolve">
                                      <p:cBhvr>
                                        <p:cTn id="11" dur="500"/>
                                        <p:tgtEl>
                                          <p:spTgt spid="6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advAuto="0"/>
      <p:bldP spid="68615"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D8EEE6B-C4FE-4B77-BFA7-F3F8BF84CD53}"/>
              </a:ext>
            </a:extLst>
          </p:cNvPr>
          <p:cNvSpPr>
            <a:spLocks noChangeArrowheads="1"/>
          </p:cNvSpPr>
          <p:nvPr/>
        </p:nvSpPr>
        <p:spPr bwMode="auto">
          <a:xfrm>
            <a:off x="914400" y="80170"/>
            <a:ext cx="628650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Meninges</a:t>
            </a:r>
          </a:p>
        </p:txBody>
      </p:sp>
      <p:sp>
        <p:nvSpPr>
          <p:cNvPr id="69639" name="Text Box 7">
            <a:extLst>
              <a:ext uri="{FF2B5EF4-FFF2-40B4-BE49-F238E27FC236}">
                <a16:creationId xmlns:a16="http://schemas.microsoft.com/office/drawing/2014/main" id="{A22FE182-C65F-4E4F-B9D5-7C6503C1C698}"/>
              </a:ext>
            </a:extLst>
          </p:cNvPr>
          <p:cNvSpPr txBox="1">
            <a:spLocks noChangeArrowheads="1"/>
          </p:cNvSpPr>
          <p:nvPr/>
        </p:nvSpPr>
        <p:spPr bwMode="auto">
          <a:xfrm>
            <a:off x="152400" y="798513"/>
            <a:ext cx="8634412" cy="280987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eaLnBrk="1" hangingPunct="1">
              <a:lnSpc>
                <a:spcPct val="90000"/>
              </a:lnSpc>
              <a:spcBef>
                <a:spcPct val="0"/>
              </a:spcBef>
              <a:spcAft>
                <a:spcPct val="50000"/>
              </a:spcAft>
              <a:buClr>
                <a:srgbClr val="FF6600"/>
              </a:buClr>
              <a:buFontTx/>
              <a:buNone/>
              <a:defRPr/>
            </a:pPr>
            <a:r>
              <a:rPr lang="en-US" altLang="ar-JO" sz="1650" dirty="0">
                <a:solidFill>
                  <a:srgbClr val="FF0000"/>
                </a:solidFill>
                <a:latin typeface="Arial" panose="020B0604020202020204" pitchFamily="34" charset="0"/>
              </a:rPr>
              <a:t>2. </a:t>
            </a:r>
            <a:r>
              <a:rPr lang="en-US" altLang="ar-JO" sz="1650" b="1" dirty="0">
                <a:solidFill>
                  <a:srgbClr val="FF0000"/>
                </a:solidFill>
                <a:latin typeface="Arial" panose="020B0604020202020204" pitchFamily="34" charset="0"/>
              </a:rPr>
              <a:t>Arachnoid mater</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650" dirty="0">
                <a:solidFill>
                  <a:srgbClr val="000000"/>
                </a:solidFill>
                <a:latin typeface="Arial" panose="020B0604020202020204" pitchFamily="34" charset="0"/>
              </a:rPr>
              <a:t>Middle layer, Web-like or net-like cover</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650" dirty="0">
                <a:solidFill>
                  <a:srgbClr val="000000"/>
                </a:solidFill>
                <a:latin typeface="Arial" panose="020B0604020202020204" pitchFamily="34" charset="0"/>
              </a:rPr>
              <a:t>Delicate, transparent</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650" dirty="0">
                <a:solidFill>
                  <a:srgbClr val="000000"/>
                </a:solidFill>
                <a:latin typeface="Arial" panose="020B0604020202020204" pitchFamily="34" charset="0"/>
              </a:rPr>
              <a:t>Under the Arachnoid mater is space which contains CSF</a:t>
            </a:r>
          </a:p>
          <a:p>
            <a:pPr defTabSz="685800" eaLnBrk="1" hangingPunct="1">
              <a:lnSpc>
                <a:spcPct val="90000"/>
              </a:lnSpc>
              <a:spcBef>
                <a:spcPct val="0"/>
              </a:spcBef>
              <a:spcAft>
                <a:spcPct val="50000"/>
              </a:spcAft>
              <a:buClr>
                <a:srgbClr val="FF6600"/>
              </a:buClr>
              <a:buFontTx/>
              <a:buNone/>
              <a:defRPr/>
            </a:pPr>
            <a:r>
              <a:rPr lang="en-US" altLang="ar-JO" sz="1650" dirty="0">
                <a:solidFill>
                  <a:srgbClr val="FF0000"/>
                </a:solidFill>
                <a:latin typeface="Arial" panose="020B0604020202020204" pitchFamily="34" charset="0"/>
              </a:rPr>
              <a:t>3. </a:t>
            </a:r>
            <a:r>
              <a:rPr lang="en-US" altLang="ar-JO" sz="1650" b="1" dirty="0">
                <a:solidFill>
                  <a:srgbClr val="FF0000"/>
                </a:solidFill>
                <a:latin typeface="Arial" panose="020B0604020202020204" pitchFamily="34" charset="0"/>
              </a:rPr>
              <a:t>Pia mater</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650" dirty="0">
                <a:solidFill>
                  <a:srgbClr val="000000"/>
                </a:solidFill>
                <a:latin typeface="Arial" panose="020B0604020202020204" pitchFamily="34" charset="0"/>
              </a:rPr>
              <a:t>Internal layer</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650" dirty="0">
                <a:solidFill>
                  <a:srgbClr val="000000"/>
                </a:solidFill>
                <a:latin typeface="Arial" panose="020B0604020202020204" pitchFamily="34" charset="0"/>
              </a:rPr>
              <a:t>Thin and highly vascular layer</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650" dirty="0">
                <a:solidFill>
                  <a:srgbClr val="000000"/>
                </a:solidFill>
                <a:latin typeface="Arial" panose="020B0604020202020204" pitchFamily="34" charset="0"/>
              </a:rPr>
              <a:t>Tightly attached to the surface of the brain</a:t>
            </a:r>
          </a:p>
        </p:txBody>
      </p:sp>
      <p:pic>
        <p:nvPicPr>
          <p:cNvPr id="181252" name="Picture 8">
            <a:extLst>
              <a:ext uri="{FF2B5EF4-FFF2-40B4-BE49-F238E27FC236}">
                <a16:creationId xmlns:a16="http://schemas.microsoft.com/office/drawing/2014/main" id="{C0F926F7-9C17-402A-AFC3-5E6A087AC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180"/>
          <a:stretch>
            <a:fillRect/>
          </a:stretch>
        </p:blipFill>
        <p:spPr bwMode="auto">
          <a:xfrm>
            <a:off x="685800" y="3761581"/>
            <a:ext cx="7239000" cy="2927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287" name="Slide Number Placeholder 1">
            <a:extLst>
              <a:ext uri="{FF2B5EF4-FFF2-40B4-BE49-F238E27FC236}">
                <a16:creationId xmlns:a16="http://schemas.microsoft.com/office/drawing/2014/main" id="{FBABD61B-6442-4A19-B87A-335F61270827}"/>
              </a:ext>
            </a:extLst>
          </p:cNvPr>
          <p:cNvSpPr>
            <a:spLocks noGrp="1"/>
          </p:cNvSpPr>
          <p:nvPr>
            <p:ph type="sldNum" sz="quarter" idx="12"/>
          </p:nvPr>
        </p:nvSpPr>
        <p:spPr>
          <a:xfrm>
            <a:off x="7241177" y="6613524"/>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466A591E-3446-4EEA-A5F6-38AEF5FECC55}" type="slidenum">
              <a:rPr lang="en-US" altLang="en-US" sz="1050">
                <a:solidFill>
                  <a:srgbClr val="000000"/>
                </a:solidFill>
              </a:rPr>
              <a:pPr defTabSz="685800">
                <a:spcBef>
                  <a:spcPct val="0"/>
                </a:spcBef>
                <a:buFontTx/>
                <a:buNone/>
                <a:defRPr/>
              </a:pPr>
              <a:t>107</a:t>
            </a:fld>
            <a:endParaRPr lang="en-US" altLang="en-US" sz="1050" dirty="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9639"/>
                                        </p:tgtEl>
                                        <p:attrNameLst>
                                          <p:attrName>style.visibility</p:attrName>
                                        </p:attrNameLst>
                                      </p:cBhvr>
                                      <p:to>
                                        <p:strVal val="visible"/>
                                      </p:to>
                                    </p:set>
                                    <p:animEffect transition="in" filter="dissolve">
                                      <p:cBhvr>
                                        <p:cTn id="7" dur="5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9"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01343AE-09BA-423B-A7E3-968BA7CA821C}"/>
              </a:ext>
            </a:extLst>
          </p:cNvPr>
          <p:cNvSpPr>
            <a:spLocks noChangeArrowheads="1"/>
          </p:cNvSpPr>
          <p:nvPr/>
        </p:nvSpPr>
        <p:spPr bwMode="auto">
          <a:xfrm>
            <a:off x="381000" y="152400"/>
            <a:ext cx="8382000" cy="72327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Cerebrospinal Fluid</a:t>
            </a:r>
          </a:p>
        </p:txBody>
      </p:sp>
      <p:sp>
        <p:nvSpPr>
          <p:cNvPr id="70663" name="Text Box 7">
            <a:extLst>
              <a:ext uri="{FF2B5EF4-FFF2-40B4-BE49-F238E27FC236}">
                <a16:creationId xmlns:a16="http://schemas.microsoft.com/office/drawing/2014/main" id="{DF383E5B-AE18-46B9-9137-4F20F94F93B3}"/>
              </a:ext>
            </a:extLst>
          </p:cNvPr>
          <p:cNvSpPr txBox="1">
            <a:spLocks noChangeArrowheads="1"/>
          </p:cNvSpPr>
          <p:nvPr/>
        </p:nvSpPr>
        <p:spPr bwMode="auto">
          <a:xfrm>
            <a:off x="402771" y="1076515"/>
            <a:ext cx="8360229" cy="4819650"/>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2400">
                <a:solidFill>
                  <a:schemeClr val="tx1"/>
                </a:solidFill>
                <a:latin typeface="Times New Roman" panose="02020603050405020304" pitchFamily="18" charset="0"/>
              </a:defRPr>
            </a:lvl1pPr>
            <a:lvl2pPr marL="687388" indent="-230188">
              <a:spcBef>
                <a:spcPct val="20000"/>
              </a:spcBef>
              <a:buChar char="–"/>
              <a:defRPr sz="2100">
                <a:solidFill>
                  <a:schemeClr val="tx1"/>
                </a:solidFill>
                <a:latin typeface="Times New Roman" panose="02020603050405020304" pitchFamily="18" charset="0"/>
              </a:defRPr>
            </a:lvl2pPr>
            <a:lvl3pPr marL="1030288" indent="-228600">
              <a:spcBef>
                <a:spcPct val="20000"/>
              </a:spcBef>
              <a:buChar char="•"/>
              <a:defRPr>
                <a:solidFill>
                  <a:schemeClr val="tx1"/>
                </a:solidFill>
                <a:latin typeface="Times New Roman" panose="02020603050405020304" pitchFamily="18" charset="0"/>
              </a:defRPr>
            </a:lvl3pPr>
            <a:lvl4pPr marL="1825625" indent="-228600">
              <a:spcBef>
                <a:spcPct val="20000"/>
              </a:spcBef>
              <a:buChar char="–"/>
              <a:defRPr sz="1500">
                <a:solidFill>
                  <a:schemeClr val="tx1"/>
                </a:solidFill>
                <a:latin typeface="Times New Roman" panose="02020603050405020304" pitchFamily="18" charset="0"/>
              </a:defRPr>
            </a:lvl4pPr>
            <a:lvl5pPr marL="1939925" indent="-228600">
              <a:spcBef>
                <a:spcPct val="20000"/>
              </a:spcBef>
              <a:buChar char="»"/>
              <a:defRPr sz="15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200" dirty="0">
                <a:latin typeface="Arial" panose="020B0604020202020204" pitchFamily="34" charset="0"/>
              </a:rPr>
              <a:t>A clear colorless liquid; similar to blood plasma composition.</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200" dirty="0">
                <a:latin typeface="Arial" panose="020B0604020202020204" pitchFamily="34" charset="0"/>
              </a:rPr>
              <a:t>Formed continuously by the </a:t>
            </a:r>
            <a:r>
              <a:rPr lang="en-US" altLang="ar-JO" sz="3200" dirty="0">
                <a:solidFill>
                  <a:srgbClr val="FF0000"/>
                </a:solidFill>
                <a:latin typeface="Arial" panose="020B0604020202020204" pitchFamily="34" charset="0"/>
              </a:rPr>
              <a:t>choroid plexuses</a:t>
            </a:r>
            <a:r>
              <a:rPr lang="en-US" altLang="ar-JO" sz="3200" dirty="0">
                <a:latin typeface="Arial" panose="020B0604020202020204" pitchFamily="34" charset="0"/>
              </a:rPr>
              <a:t> of lateral, 3rd and 4</a:t>
            </a:r>
            <a:r>
              <a:rPr lang="en-US" altLang="ar-JO" sz="3200" baseline="30000" dirty="0">
                <a:latin typeface="Arial" panose="020B0604020202020204" pitchFamily="34" charset="0"/>
              </a:rPr>
              <a:t>th</a:t>
            </a:r>
            <a:r>
              <a:rPr lang="en-US" altLang="ar-JO" sz="3200" dirty="0">
                <a:latin typeface="Arial" panose="020B0604020202020204" pitchFamily="34" charset="0"/>
              </a:rPr>
              <a:t> ventricles. </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200" dirty="0">
                <a:latin typeface="Arial" panose="020B0604020202020204" pitchFamily="34" charset="0"/>
              </a:rPr>
              <a:t>Forms a watery cushion to protect the brain (fills the subarachnoid space).</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200" dirty="0">
                <a:latin typeface="Arial" panose="020B0604020202020204" pitchFamily="34" charset="0"/>
              </a:rPr>
              <a:t>Circulates in the </a:t>
            </a:r>
            <a:r>
              <a:rPr lang="en-US" altLang="ar-JO" sz="3200" dirty="0">
                <a:solidFill>
                  <a:srgbClr val="FF0000"/>
                </a:solidFill>
                <a:latin typeface="Arial" panose="020B0604020202020204" pitchFamily="34" charset="0"/>
              </a:rPr>
              <a:t>subarachnoid space</a:t>
            </a:r>
            <a:r>
              <a:rPr lang="en-US" altLang="ar-JO" sz="3200" dirty="0">
                <a:latin typeface="Arial" panose="020B0604020202020204" pitchFamily="34" charset="0"/>
              </a:rPr>
              <a:t>, the </a:t>
            </a:r>
            <a:r>
              <a:rPr lang="en-US" altLang="ar-JO" sz="3200" dirty="0">
                <a:solidFill>
                  <a:srgbClr val="FF0000"/>
                </a:solidFill>
                <a:latin typeface="Arial" panose="020B0604020202020204" pitchFamily="34" charset="0"/>
              </a:rPr>
              <a:t>ventricles </a:t>
            </a:r>
            <a:r>
              <a:rPr lang="en-US" altLang="ar-JO" sz="3200" dirty="0">
                <a:latin typeface="Arial" panose="020B0604020202020204" pitchFamily="34" charset="0"/>
              </a:rPr>
              <a:t>of the brain, and the </a:t>
            </a:r>
            <a:r>
              <a:rPr lang="en-US" altLang="ar-JO" sz="3200" dirty="0">
                <a:solidFill>
                  <a:srgbClr val="FF0000"/>
                </a:solidFill>
                <a:latin typeface="Arial" panose="020B0604020202020204" pitchFamily="34" charset="0"/>
              </a:rPr>
              <a:t>central canal </a:t>
            </a:r>
            <a:r>
              <a:rPr lang="en-US" altLang="ar-JO" sz="3200" dirty="0">
                <a:latin typeface="Arial" panose="020B0604020202020204" pitchFamily="34" charset="0"/>
              </a:rPr>
              <a:t>of the spinal cord.</a:t>
            </a:r>
          </a:p>
        </p:txBody>
      </p:sp>
      <p:sp>
        <p:nvSpPr>
          <p:cNvPr id="182278" name="Slide Number Placeholder 1">
            <a:extLst>
              <a:ext uri="{FF2B5EF4-FFF2-40B4-BE49-F238E27FC236}">
                <a16:creationId xmlns:a16="http://schemas.microsoft.com/office/drawing/2014/main" id="{E7616FD6-3E41-4067-BB48-68DC48FAFC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spcBef>
                <a:spcPct val="0"/>
              </a:spcBef>
              <a:buFontTx/>
              <a:buNone/>
            </a:pPr>
            <a:fld id="{77CAC4AC-BC2D-4F05-B2B1-5814CFB9816F}" type="slidenum">
              <a:rPr lang="en-US" altLang="en-US" sz="1400" smtClean="0">
                <a:solidFill>
                  <a:srgbClr val="000000"/>
                </a:solidFill>
              </a:rPr>
              <a:pPr>
                <a:spcBef>
                  <a:spcPct val="0"/>
                </a:spcBef>
                <a:buFontTx/>
                <a:buNone/>
              </a:pPr>
              <a:t>108</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animEffect transition="in" filter="dissolve">
                                      <p:cBhvr>
                                        <p:cTn id="7" dur="500"/>
                                        <p:tgtEl>
                                          <p:spTgt spid="7065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0663"/>
                                        </p:tgtEl>
                                        <p:attrNameLst>
                                          <p:attrName>style.visibility</p:attrName>
                                        </p:attrNameLst>
                                      </p:cBhvr>
                                      <p:to>
                                        <p:strVal val="visible"/>
                                      </p:to>
                                    </p:set>
                                    <p:animEffect transition="in" filter="dissolve">
                                      <p:cBhvr>
                                        <p:cTn id="11" dur="500"/>
                                        <p:tgtEl>
                                          <p:spTgt spid="70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build="p" autoUpdateAnimBg="0" advAuto="0"/>
      <p:bldP spid="70663"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BD48C57-A2D2-480B-B38F-2508F6AE2592}"/>
              </a:ext>
            </a:extLst>
          </p:cNvPr>
          <p:cNvSpPr>
            <a:spLocks noChangeArrowheads="1"/>
          </p:cNvSpPr>
          <p:nvPr/>
        </p:nvSpPr>
        <p:spPr bwMode="auto">
          <a:xfrm>
            <a:off x="757238" y="638175"/>
            <a:ext cx="7629525" cy="5175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defTabSz="685800" eaLnBrk="1" hangingPunct="1">
              <a:lnSpc>
                <a:spcPct val="90000"/>
              </a:lnSpc>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Functions of the Cerebrospinal Fluid (CSF)</a:t>
            </a:r>
          </a:p>
        </p:txBody>
      </p:sp>
      <p:sp>
        <p:nvSpPr>
          <p:cNvPr id="9" name="Text Box 7">
            <a:extLst>
              <a:ext uri="{FF2B5EF4-FFF2-40B4-BE49-F238E27FC236}">
                <a16:creationId xmlns:a16="http://schemas.microsoft.com/office/drawing/2014/main" id="{D9E826E3-BF52-4C88-901B-A057727CD347}"/>
              </a:ext>
            </a:extLst>
          </p:cNvPr>
          <p:cNvSpPr txBox="1">
            <a:spLocks noChangeArrowheads="1"/>
          </p:cNvSpPr>
          <p:nvPr/>
        </p:nvSpPr>
        <p:spPr bwMode="auto">
          <a:xfrm>
            <a:off x="645319" y="1600200"/>
            <a:ext cx="7853362" cy="265457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Delivers nutrients from blood to the brain and spinal </a:t>
            </a:r>
            <a:r>
              <a:rPr lang="en-US" altLang="ar-JO" sz="2250" dirty="0" smtClean="0">
                <a:solidFill>
                  <a:srgbClr val="000000"/>
                </a:solidFill>
                <a:latin typeface="Arial" panose="020B0604020202020204" pitchFamily="34" charset="0"/>
              </a:rPr>
              <a:t>cord.</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25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Protect the brain and spinal cord (Shock absorber that reduces trauma</a:t>
            </a:r>
            <a:r>
              <a:rPr lang="en-US" altLang="ar-JO" sz="2250" dirty="0" smtClean="0">
                <a:solidFill>
                  <a:srgbClr val="000000"/>
                </a:solidFill>
                <a:latin typeface="Arial" panose="020B0604020202020204" pitchFamily="34" charset="0"/>
              </a:rPr>
              <a:t>).</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25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Removes wastes from the brain and spinal cord</a:t>
            </a:r>
          </a:p>
        </p:txBody>
      </p:sp>
      <p:sp>
        <p:nvSpPr>
          <p:cNvPr id="227334" name="Slide Number Placeholder 1">
            <a:extLst>
              <a:ext uri="{FF2B5EF4-FFF2-40B4-BE49-F238E27FC236}">
                <a16:creationId xmlns:a16="http://schemas.microsoft.com/office/drawing/2014/main" id="{9547CF92-520F-4094-AE74-BB3C84169506}"/>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2DCD1C9E-1A8F-4D0F-A7FD-365E3CCD24CC}" type="slidenum">
              <a:rPr lang="en-US" altLang="en-US" sz="1050">
                <a:solidFill>
                  <a:srgbClr val="000000"/>
                </a:solidFill>
              </a:rPr>
              <a:pPr defTabSz="685800">
                <a:spcBef>
                  <a:spcPct val="0"/>
                </a:spcBef>
                <a:buFontTx/>
                <a:buNone/>
                <a:defRPr/>
              </a:pPr>
              <a:t>109</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4B5133E5-C052-46F9-B339-5CA00FD005F8}"/>
              </a:ext>
            </a:extLst>
          </p:cNvPr>
          <p:cNvSpPr txBox="1">
            <a:spLocks noChangeArrowheads="1"/>
          </p:cNvSpPr>
          <p:nvPr/>
        </p:nvSpPr>
        <p:spPr bwMode="auto">
          <a:xfrm>
            <a:off x="381000" y="1760538"/>
            <a:ext cx="82454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panose="02020603050405020304" pitchFamily="18" charset="0"/>
              </a:defRPr>
            </a:lvl1pPr>
            <a:lvl2pPr marL="687388" indent="-230188">
              <a:defRPr sz="2400">
                <a:solidFill>
                  <a:schemeClr val="tx1"/>
                </a:solidFill>
                <a:latin typeface="Times" panose="02020603050405020304" pitchFamily="18" charset="0"/>
              </a:defRPr>
            </a:lvl2pPr>
            <a:lvl3pPr marL="1030288" indent="-228600">
              <a:defRPr sz="2400">
                <a:solidFill>
                  <a:schemeClr val="tx1"/>
                </a:solidFill>
                <a:latin typeface="Times" panose="02020603050405020304" pitchFamily="18" charset="0"/>
              </a:defRPr>
            </a:lvl3pPr>
            <a:lvl4pPr marL="1825625" indent="-284163">
              <a:defRPr sz="2400">
                <a:solidFill>
                  <a:schemeClr val="tx1"/>
                </a:solidFill>
                <a:latin typeface="Times" panose="02020603050405020304" pitchFamily="18" charset="0"/>
              </a:defRPr>
            </a:lvl4pPr>
            <a:lvl5pPr marL="1939925" indent="-284163">
              <a:defRPr sz="2400">
                <a:solidFill>
                  <a:schemeClr val="tx1"/>
                </a:solidFill>
                <a:latin typeface="Times" panose="02020603050405020304" pitchFamily="18" charset="0"/>
              </a:defRPr>
            </a:lvl5pPr>
            <a:lvl6pPr marL="2397125" indent="-284163" eaLnBrk="0" fontAlgn="base" hangingPunct="0">
              <a:spcBef>
                <a:spcPct val="0"/>
              </a:spcBef>
              <a:spcAft>
                <a:spcPct val="0"/>
              </a:spcAft>
              <a:defRPr sz="2400">
                <a:solidFill>
                  <a:schemeClr val="tx1"/>
                </a:solidFill>
                <a:latin typeface="Times" panose="02020603050405020304" pitchFamily="18" charset="0"/>
              </a:defRPr>
            </a:lvl6pPr>
            <a:lvl7pPr marL="2854325" indent="-284163" eaLnBrk="0" fontAlgn="base" hangingPunct="0">
              <a:spcBef>
                <a:spcPct val="0"/>
              </a:spcBef>
              <a:spcAft>
                <a:spcPct val="0"/>
              </a:spcAft>
              <a:defRPr sz="2400">
                <a:solidFill>
                  <a:schemeClr val="tx1"/>
                </a:solidFill>
                <a:latin typeface="Times" panose="02020603050405020304" pitchFamily="18" charset="0"/>
              </a:defRPr>
            </a:lvl7pPr>
            <a:lvl8pPr marL="3311525" indent="-284163" eaLnBrk="0" fontAlgn="base" hangingPunct="0">
              <a:spcBef>
                <a:spcPct val="0"/>
              </a:spcBef>
              <a:spcAft>
                <a:spcPct val="0"/>
              </a:spcAft>
              <a:defRPr sz="2400">
                <a:solidFill>
                  <a:schemeClr val="tx1"/>
                </a:solidFill>
                <a:latin typeface="Times" panose="02020603050405020304" pitchFamily="18" charset="0"/>
              </a:defRPr>
            </a:lvl8pPr>
            <a:lvl9pPr marL="3768725" indent="-284163"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80000"/>
              </a:lnSpc>
              <a:spcAft>
                <a:spcPct val="50000"/>
              </a:spcAft>
              <a:buClr>
                <a:srgbClr val="FF6600"/>
              </a:buClr>
              <a:buFont typeface="Times" panose="02020603050405020304" pitchFamily="18" charset="0"/>
              <a:buNone/>
            </a:pPr>
            <a:endParaRPr lang="ar-JO" altLang="ar-JO" sz="3000">
              <a:latin typeface="Arial" panose="020B0604020202020204" pitchFamily="34" charset="0"/>
            </a:endParaRPr>
          </a:p>
        </p:txBody>
      </p:sp>
      <p:sp>
        <p:nvSpPr>
          <p:cNvPr id="51203" name="Rectangle 7">
            <a:extLst>
              <a:ext uri="{FF2B5EF4-FFF2-40B4-BE49-F238E27FC236}">
                <a16:creationId xmlns:a16="http://schemas.microsoft.com/office/drawing/2014/main" id="{7ECC231F-7C36-40FD-86AC-50AD38A14C80}"/>
              </a:ext>
            </a:extLst>
          </p:cNvPr>
          <p:cNvSpPr>
            <a:spLocks noGrp="1" noChangeArrowheads="1"/>
          </p:cNvSpPr>
          <p:nvPr>
            <p:ph type="body" sz="half" idx="2"/>
          </p:nvPr>
        </p:nvSpPr>
        <p:spPr>
          <a:xfrm>
            <a:off x="3849189" y="923109"/>
            <a:ext cx="5181600" cy="5477691"/>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sz="2400" b="1" dirty="0">
                <a:solidFill>
                  <a:srgbClr val="FF0000"/>
                </a:solidFill>
              </a:rPr>
              <a:t>Dorsal</a:t>
            </a:r>
            <a:r>
              <a:rPr lang="en-US" altLang="ar-JO" sz="2400" dirty="0">
                <a:solidFill>
                  <a:srgbClr val="FF0000"/>
                </a:solidFill>
              </a:rPr>
              <a:t>-</a:t>
            </a:r>
            <a:r>
              <a:rPr lang="en-US" altLang="ar-JO" sz="2400" dirty="0"/>
              <a:t> on posterior</a:t>
            </a:r>
          </a:p>
          <a:p>
            <a:pPr lvl="1" eaLnBrk="1" hangingPunct="1"/>
            <a:r>
              <a:rPr lang="en-US" altLang="ar-JO" dirty="0"/>
              <a:t>Cranial- brain</a:t>
            </a:r>
          </a:p>
          <a:p>
            <a:pPr lvl="1" eaLnBrk="1" hangingPunct="1"/>
            <a:r>
              <a:rPr lang="en-US" altLang="ar-JO" dirty="0"/>
              <a:t>Spinal (vertebral) - spinal cord</a:t>
            </a:r>
          </a:p>
          <a:p>
            <a:pPr eaLnBrk="1" hangingPunct="1"/>
            <a:r>
              <a:rPr lang="en-US" altLang="ar-JO" sz="2400" b="1" dirty="0">
                <a:solidFill>
                  <a:srgbClr val="FF0000"/>
                </a:solidFill>
              </a:rPr>
              <a:t>Ventral</a:t>
            </a:r>
            <a:r>
              <a:rPr lang="en-US" altLang="ar-JO" sz="2400" dirty="0">
                <a:solidFill>
                  <a:srgbClr val="FF0000"/>
                </a:solidFill>
              </a:rPr>
              <a:t>-</a:t>
            </a:r>
            <a:r>
              <a:rPr lang="en-US" altLang="ar-JO" sz="2400" dirty="0"/>
              <a:t> on anterior</a:t>
            </a:r>
          </a:p>
          <a:p>
            <a:pPr lvl="1" eaLnBrk="1" hangingPunct="1"/>
            <a:r>
              <a:rPr lang="en-US" altLang="ar-JO" dirty="0"/>
              <a:t>Thoracic- lungs, heart, thymus, trachea, esophagus</a:t>
            </a:r>
          </a:p>
          <a:p>
            <a:pPr lvl="1" eaLnBrk="1" hangingPunct="1"/>
            <a:r>
              <a:rPr lang="en-US" altLang="ar-JO" dirty="0"/>
              <a:t>Abdominal- viscera</a:t>
            </a:r>
          </a:p>
          <a:p>
            <a:pPr lvl="1" eaLnBrk="1" hangingPunct="1"/>
            <a:r>
              <a:rPr lang="en-US" altLang="ar-JO" dirty="0"/>
              <a:t>Pelvic- internal reproductive organs, urinary bladder, rectum</a:t>
            </a:r>
          </a:p>
        </p:txBody>
      </p:sp>
      <p:pic>
        <p:nvPicPr>
          <p:cNvPr id="51205" name="Picture 5">
            <a:extLst>
              <a:ext uri="{FF2B5EF4-FFF2-40B4-BE49-F238E27FC236}">
                <a16:creationId xmlns:a16="http://schemas.microsoft.com/office/drawing/2014/main" id="{AB7F0F4B-311C-4A59-AE22-8E2F99202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56" t="15649" r="18050" b="13525"/>
          <a:stretch>
            <a:fillRect/>
          </a:stretch>
        </p:blipFill>
        <p:spPr bwMode="auto">
          <a:xfrm>
            <a:off x="304800" y="914400"/>
            <a:ext cx="3505200" cy="548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6" name="Slide Number Placeholder 2">
            <a:extLst>
              <a:ext uri="{FF2B5EF4-FFF2-40B4-BE49-F238E27FC236}">
                <a16:creationId xmlns:a16="http://schemas.microsoft.com/office/drawing/2014/main" id="{C984969B-82CA-4B85-908F-A4BEE7A1CEEB}"/>
              </a:ext>
            </a:extLst>
          </p:cNvPr>
          <p:cNvSpPr>
            <a:spLocks noGrp="1"/>
          </p:cNvSpPr>
          <p:nvPr>
            <p:ph type="sldNum" sz="quarter" idx="12"/>
          </p:nvPr>
        </p:nvSpPr>
        <p:spPr>
          <a:xfrm>
            <a:off x="7190331" y="6482443"/>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D60B5BC-A010-4F9A-865F-A3052A663769}" type="slidenum">
              <a:rPr lang="en-US" altLang="en-US" sz="1400" smtClean="0">
                <a:solidFill>
                  <a:srgbClr val="000000"/>
                </a:solidFill>
              </a:rPr>
              <a:pPr>
                <a:spcBef>
                  <a:spcPct val="0"/>
                </a:spcBef>
                <a:buFontTx/>
                <a:buNone/>
              </a:pPr>
              <a:t>11</a:t>
            </a:fld>
            <a:endParaRPr lang="en-US" altLang="en-US" sz="1400" dirty="0">
              <a:solidFill>
                <a:srgbClr val="000000"/>
              </a:solidFill>
            </a:endParaRPr>
          </a:p>
        </p:txBody>
      </p:sp>
      <p:sp>
        <p:nvSpPr>
          <p:cNvPr id="10" name="Rectangle 3" descr="title-bar">
            <a:extLst>
              <a:ext uri="{FF2B5EF4-FFF2-40B4-BE49-F238E27FC236}">
                <a16:creationId xmlns:a16="http://schemas.microsoft.com/office/drawing/2014/main" id="{F77BA576-05C3-43B9-B7A6-CD07D59D4E6A}"/>
              </a:ext>
            </a:extLst>
          </p:cNvPr>
          <p:cNvSpPr txBox="1">
            <a:spLocks noChangeArrowheads="1"/>
          </p:cNvSpPr>
          <p:nvPr/>
        </p:nvSpPr>
        <p:spPr bwMode="auto">
          <a:xfrm>
            <a:off x="617537" y="83730"/>
            <a:ext cx="7772400" cy="691333"/>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b="1" kern="0" dirty="0">
                <a:latin typeface="Times"/>
              </a:rPr>
              <a:t>Major b</a:t>
            </a:r>
            <a:r>
              <a:rPr lang="en-US" altLang="ar-JO" b="1" kern="0" dirty="0"/>
              <a:t>ody cavities</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0CF28CD5-5062-4ABD-951D-C9C074054146}"/>
              </a:ext>
            </a:extLst>
          </p:cNvPr>
          <p:cNvSpPr>
            <a:spLocks noGrp="1" noChangeArrowheads="1"/>
          </p:cNvSpPr>
          <p:nvPr>
            <p:ph type="title"/>
          </p:nvPr>
        </p:nvSpPr>
        <p:spPr>
          <a:xfrm>
            <a:off x="658813" y="161925"/>
            <a:ext cx="7772400" cy="700568"/>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b="1" dirty="0">
                <a:solidFill>
                  <a:srgbClr val="FF0000"/>
                </a:solidFill>
              </a:rPr>
              <a:t>Ventricles of the Brain</a:t>
            </a:r>
          </a:p>
        </p:txBody>
      </p:sp>
      <p:sp>
        <p:nvSpPr>
          <p:cNvPr id="229380" name="Slide Number Placeholder 1">
            <a:extLst>
              <a:ext uri="{FF2B5EF4-FFF2-40B4-BE49-F238E27FC236}">
                <a16:creationId xmlns:a16="http://schemas.microsoft.com/office/drawing/2014/main" id="{0985F6A8-D28A-48D6-AC60-5D4DCFD79379}"/>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23C3BE5B-EB80-42C1-B07C-9740356072C9}" type="slidenum">
              <a:rPr lang="en-US" altLang="en-US" sz="1050">
                <a:solidFill>
                  <a:srgbClr val="000000"/>
                </a:solidFill>
              </a:rPr>
              <a:pPr defTabSz="685800">
                <a:spcBef>
                  <a:spcPct val="0"/>
                </a:spcBef>
                <a:buFontTx/>
                <a:buNone/>
                <a:defRPr/>
              </a:pPr>
              <a:t>110</a:t>
            </a:fld>
            <a:endParaRPr lang="en-US" altLang="en-US" sz="1050">
              <a:solidFill>
                <a:srgbClr val="000000"/>
              </a:solidFill>
            </a:endParaRPr>
          </a:p>
        </p:txBody>
      </p:sp>
      <p:pic>
        <p:nvPicPr>
          <p:cNvPr id="2" name="Picture 1"/>
          <p:cNvPicPr>
            <a:picLocks noChangeAspect="1"/>
          </p:cNvPicPr>
          <p:nvPr/>
        </p:nvPicPr>
        <p:blipFill rotWithShape="1">
          <a:blip r:embed="rId4"/>
          <a:srcRect b="6268"/>
          <a:stretch/>
        </p:blipFill>
        <p:spPr>
          <a:xfrm>
            <a:off x="381000" y="1150604"/>
            <a:ext cx="8248603" cy="5062962"/>
          </a:xfrm>
          <a:prstGeom prst="rect">
            <a:avLst/>
          </a:prstGeom>
          <a:ln>
            <a:solidFill>
              <a:schemeClr val="tx1"/>
            </a:solidFill>
          </a:ln>
        </p:spPr>
      </p:pic>
    </p:spTree>
    <p:custDataLst>
      <p:tags r:id="rId1"/>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F17A354C-A070-48B4-ACC9-F299AEE01F84}"/>
              </a:ext>
            </a:extLst>
          </p:cNvPr>
          <p:cNvSpPr>
            <a:spLocks noChangeArrowheads="1"/>
          </p:cNvSpPr>
          <p:nvPr/>
        </p:nvSpPr>
        <p:spPr bwMode="auto">
          <a:xfrm>
            <a:off x="1524000" y="381000"/>
            <a:ext cx="628650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Peripheral Nervous System</a:t>
            </a:r>
          </a:p>
        </p:txBody>
      </p:sp>
      <p:sp>
        <p:nvSpPr>
          <p:cNvPr id="237574" name="Slide Number Placeholder 1">
            <a:extLst>
              <a:ext uri="{FF2B5EF4-FFF2-40B4-BE49-F238E27FC236}">
                <a16:creationId xmlns:a16="http://schemas.microsoft.com/office/drawing/2014/main" id="{909D40E0-1D78-4B91-A0BD-1BE1DD30D461}"/>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C8A308E5-E2E5-4CB3-9D80-75513349B7D1}" type="slidenum">
              <a:rPr lang="en-US" altLang="en-US" sz="1050">
                <a:solidFill>
                  <a:srgbClr val="000000"/>
                </a:solidFill>
              </a:rPr>
              <a:pPr defTabSz="685800">
                <a:spcBef>
                  <a:spcPct val="0"/>
                </a:spcBef>
                <a:buFontTx/>
                <a:buNone/>
                <a:defRPr/>
              </a:pPr>
              <a:t>111</a:t>
            </a:fld>
            <a:endParaRPr lang="en-US" altLang="en-US" sz="1050">
              <a:solidFill>
                <a:srgbClr val="000000"/>
              </a:solidFill>
            </a:endParaRPr>
          </a:p>
        </p:txBody>
      </p:sp>
      <p:sp>
        <p:nvSpPr>
          <p:cNvPr id="82951" name="Text Box 7">
            <a:extLst>
              <a:ext uri="{FF2B5EF4-FFF2-40B4-BE49-F238E27FC236}">
                <a16:creationId xmlns:a16="http://schemas.microsoft.com/office/drawing/2014/main" id="{6970FF15-A7B5-423F-816E-BAB02908B7C9}"/>
              </a:ext>
            </a:extLst>
          </p:cNvPr>
          <p:cNvSpPr txBox="1">
            <a:spLocks noChangeArrowheads="1"/>
          </p:cNvSpPr>
          <p:nvPr/>
        </p:nvSpPr>
        <p:spPr bwMode="auto">
          <a:xfrm>
            <a:off x="304800" y="1219200"/>
            <a:ext cx="8429625" cy="464434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b="1" dirty="0">
                <a:solidFill>
                  <a:srgbClr val="000000"/>
                </a:solidFill>
                <a:latin typeface="Arial" panose="020B0604020202020204" pitchFamily="34" charset="0"/>
              </a:rPr>
              <a:t>Nerves</a:t>
            </a:r>
            <a:r>
              <a:rPr lang="en-US" altLang="ar-JO" sz="2550" dirty="0">
                <a:solidFill>
                  <a:srgbClr val="000000"/>
                </a:solidFill>
                <a:latin typeface="Arial" panose="020B0604020202020204" pitchFamily="34" charset="0"/>
              </a:rPr>
              <a:t> and </a:t>
            </a:r>
            <a:r>
              <a:rPr lang="en-US" altLang="ar-JO" sz="2550" b="1" dirty="0">
                <a:solidFill>
                  <a:srgbClr val="000000"/>
                </a:solidFill>
                <a:latin typeface="Arial" panose="020B0604020202020204" pitchFamily="34" charset="0"/>
              </a:rPr>
              <a:t>ganglia </a:t>
            </a:r>
            <a:r>
              <a:rPr lang="en-US" altLang="ar-JO" sz="2550" dirty="0">
                <a:solidFill>
                  <a:srgbClr val="FF0000"/>
                </a:solidFill>
                <a:latin typeface="Arial" panose="020B0604020202020204" pitchFamily="34" charset="0"/>
              </a:rPr>
              <a:t>outside</a:t>
            </a:r>
            <a:r>
              <a:rPr lang="en-US" altLang="ar-JO" sz="2550" dirty="0">
                <a:solidFill>
                  <a:srgbClr val="000000"/>
                </a:solidFill>
                <a:latin typeface="Arial" panose="020B0604020202020204" pitchFamily="34" charset="0"/>
              </a:rPr>
              <a:t> the central nervous system</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Nerve = bundle of neuron </a:t>
            </a:r>
            <a:r>
              <a:rPr lang="en-US" altLang="ar-JO" sz="2550" dirty="0" smtClean="0">
                <a:solidFill>
                  <a:srgbClr val="000000"/>
                </a:solidFill>
                <a:latin typeface="Arial" panose="020B0604020202020204" pitchFamily="34" charset="0"/>
              </a:rPr>
              <a:t>fibers</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55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Neuron axons are bundled by connective </a:t>
            </a:r>
            <a:r>
              <a:rPr lang="en-US" altLang="ar-JO" sz="2550" dirty="0" smtClean="0">
                <a:solidFill>
                  <a:srgbClr val="000000"/>
                </a:solidFill>
                <a:latin typeface="Arial" panose="020B0604020202020204" pitchFamily="34" charset="0"/>
              </a:rPr>
              <a:t>tissue</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55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Composed of 12 pairs of cranial </a:t>
            </a:r>
            <a:r>
              <a:rPr lang="en-US" altLang="ar-JO" sz="2550" dirty="0" smtClean="0">
                <a:solidFill>
                  <a:srgbClr val="000000"/>
                </a:solidFill>
                <a:latin typeface="Arial" panose="020B0604020202020204" pitchFamily="34" charset="0"/>
              </a:rPr>
              <a:t>nerves</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55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31 pairs of spinal nerves</a:t>
            </a:r>
            <a:endParaRPr lang="en-US" altLang="ar-JO" sz="2250"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dissolve">
                                      <p:cBhvr>
                                        <p:cTn id="7" dur="500"/>
                                        <p:tgtEl>
                                          <p:spTgt spid="8294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2951"/>
                                        </p:tgtEl>
                                        <p:attrNameLst>
                                          <p:attrName>style.visibility</p:attrName>
                                        </p:attrNameLst>
                                      </p:cBhvr>
                                      <p:to>
                                        <p:strVal val="visible"/>
                                      </p:to>
                                    </p:set>
                                    <p:animEffect transition="in" filter="dissolve">
                                      <p:cBhvr>
                                        <p:cTn id="11" dur="500"/>
                                        <p:tgtEl>
                                          <p:spTgt spid="82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advAuto="0"/>
      <p:bldP spid="82951"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205315F-06F8-4129-84E3-2C5993A4836D}"/>
              </a:ext>
            </a:extLst>
          </p:cNvPr>
          <p:cNvSpPr>
            <a:spLocks noChangeArrowheads="1"/>
          </p:cNvSpPr>
          <p:nvPr/>
        </p:nvSpPr>
        <p:spPr bwMode="auto">
          <a:xfrm>
            <a:off x="905691" y="240162"/>
            <a:ext cx="628650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Structure of a Nerve</a:t>
            </a:r>
          </a:p>
        </p:txBody>
      </p:sp>
      <p:pic>
        <p:nvPicPr>
          <p:cNvPr id="83976" name="Picture 8">
            <a:extLst>
              <a:ext uri="{FF2B5EF4-FFF2-40B4-BE49-F238E27FC236}">
                <a16:creationId xmlns:a16="http://schemas.microsoft.com/office/drawing/2014/main" id="{E19E23F8-C13B-4889-BDFD-CEC002C60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26"/>
          <a:stretch>
            <a:fillRect/>
          </a:stretch>
        </p:blipFill>
        <p:spPr bwMode="auto">
          <a:xfrm>
            <a:off x="4915694" y="990601"/>
            <a:ext cx="3999706"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8421" name="Rectangle 1">
            <a:extLst>
              <a:ext uri="{FF2B5EF4-FFF2-40B4-BE49-F238E27FC236}">
                <a16:creationId xmlns:a16="http://schemas.microsoft.com/office/drawing/2014/main" id="{8F2C7ADA-9E21-434C-AC96-A0E7F1DDF97D}"/>
              </a:ext>
            </a:extLst>
          </p:cNvPr>
          <p:cNvSpPr>
            <a:spLocks noChangeArrowheads="1"/>
          </p:cNvSpPr>
          <p:nvPr/>
        </p:nvSpPr>
        <p:spPr bwMode="auto">
          <a:xfrm>
            <a:off x="381000" y="1005841"/>
            <a:ext cx="4318363" cy="1815882"/>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just" eaLnBrk="1" hangingPunct="1">
              <a:spcBef>
                <a:spcPct val="0"/>
              </a:spcBef>
              <a:buFontTx/>
              <a:buNone/>
            </a:pPr>
            <a:r>
              <a:rPr lang="en-US" altLang="ar-JO" sz="2800" b="1" u="sng" dirty="0">
                <a:solidFill>
                  <a:srgbClr val="FF0000"/>
                </a:solidFill>
              </a:rPr>
              <a:t>Nerve</a:t>
            </a:r>
            <a:r>
              <a:rPr lang="en-US" altLang="ar-JO" sz="2800" dirty="0">
                <a:solidFill>
                  <a:srgbClr val="000000"/>
                </a:solidFill>
              </a:rPr>
              <a:t> – cordlike organ of the PNS consisting of peripheral axons enclosed by connective tissue</a:t>
            </a:r>
          </a:p>
        </p:txBody>
      </p:sp>
      <p:sp>
        <p:nvSpPr>
          <p:cNvPr id="238600" name="Slide Number Placeholder 1">
            <a:extLst>
              <a:ext uri="{FF2B5EF4-FFF2-40B4-BE49-F238E27FC236}">
                <a16:creationId xmlns:a16="http://schemas.microsoft.com/office/drawing/2014/main" id="{BE21C543-331E-4D22-B3FB-8970EE9BF72D}"/>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7A88A80B-DEAE-4551-A953-383E50EBEC83}" type="slidenum">
              <a:rPr lang="en-US" altLang="en-US" sz="1050">
                <a:solidFill>
                  <a:srgbClr val="000000"/>
                </a:solidFill>
              </a:rPr>
              <a:pPr defTabSz="685800">
                <a:spcBef>
                  <a:spcPct val="0"/>
                </a:spcBef>
                <a:buFontTx/>
                <a:buNone/>
                <a:defRPr/>
              </a:pPr>
              <a:t>112</a:t>
            </a:fld>
            <a:endParaRPr lang="en-US" altLang="en-US" sz="105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animEffect transition="in" filter="dissolve">
                                      <p:cBhvr>
                                        <p:cTn id="7" dur="500"/>
                                        <p:tgtEl>
                                          <p:spTgt spid="8397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3976"/>
                                        </p:tgtEl>
                                        <p:attrNameLst>
                                          <p:attrName>style.visibility</p:attrName>
                                        </p:attrNameLst>
                                      </p:cBhvr>
                                      <p:to>
                                        <p:strVal val="visible"/>
                                      </p:to>
                                    </p:set>
                                    <p:animEffect transition="in" filter="dissolve">
                                      <p:cBhvr>
                                        <p:cTn id="11" dur="500"/>
                                        <p:tgtEl>
                                          <p:spTgt spid="83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autoUpdateAnimBg="0"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0E50E82-CFB9-4E16-90E8-B7E72385DE5B}"/>
              </a:ext>
            </a:extLst>
          </p:cNvPr>
          <p:cNvSpPr>
            <a:spLocks noChangeArrowheads="1"/>
          </p:cNvSpPr>
          <p:nvPr/>
        </p:nvSpPr>
        <p:spPr bwMode="auto">
          <a:xfrm>
            <a:off x="544511" y="241300"/>
            <a:ext cx="628650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Classification of Nerves</a:t>
            </a:r>
          </a:p>
        </p:txBody>
      </p:sp>
      <p:sp>
        <p:nvSpPr>
          <p:cNvPr id="84999" name="Text Box 7">
            <a:extLst>
              <a:ext uri="{FF2B5EF4-FFF2-40B4-BE49-F238E27FC236}">
                <a16:creationId xmlns:a16="http://schemas.microsoft.com/office/drawing/2014/main" id="{4BF4C15B-BD42-4699-A132-AAD90612F267}"/>
              </a:ext>
            </a:extLst>
          </p:cNvPr>
          <p:cNvSpPr txBox="1">
            <a:spLocks noChangeArrowheads="1"/>
          </p:cNvSpPr>
          <p:nvPr/>
        </p:nvSpPr>
        <p:spPr bwMode="auto">
          <a:xfrm>
            <a:off x="304800" y="1066800"/>
            <a:ext cx="4611688" cy="4408899"/>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b="1" dirty="0">
                <a:solidFill>
                  <a:srgbClr val="000000"/>
                </a:solidFill>
                <a:latin typeface="Arial" panose="020B0604020202020204" pitchFamily="34" charset="0"/>
              </a:rPr>
              <a:t>Mixed nerves</a:t>
            </a:r>
            <a:r>
              <a:rPr lang="en-US" altLang="ar-JO" sz="2550" dirty="0">
                <a:solidFill>
                  <a:srgbClr val="000000"/>
                </a:solidFill>
                <a:latin typeface="Arial" panose="020B0604020202020204" pitchFamily="34" charset="0"/>
              </a:rPr>
              <a:t> – both sensory and motor </a:t>
            </a:r>
            <a:r>
              <a:rPr lang="en-US" altLang="ar-JO" sz="2550" dirty="0" smtClean="0">
                <a:solidFill>
                  <a:srgbClr val="000000"/>
                </a:solidFill>
                <a:latin typeface="Arial" panose="020B0604020202020204" pitchFamily="34" charset="0"/>
              </a:rPr>
              <a:t>fibers</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55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b="1" dirty="0">
                <a:solidFill>
                  <a:srgbClr val="000000"/>
                </a:solidFill>
                <a:latin typeface="Arial" panose="020B0604020202020204" pitchFamily="34" charset="0"/>
              </a:rPr>
              <a:t>Afferent (sensory) nerves</a:t>
            </a:r>
            <a:r>
              <a:rPr lang="en-US" altLang="ar-JO" sz="2550" dirty="0">
                <a:solidFill>
                  <a:srgbClr val="000000"/>
                </a:solidFill>
                <a:latin typeface="Arial" panose="020B0604020202020204" pitchFamily="34" charset="0"/>
              </a:rPr>
              <a:t> – carry impulses </a:t>
            </a:r>
            <a:r>
              <a:rPr lang="en-US" altLang="ar-JO" sz="2550" dirty="0">
                <a:solidFill>
                  <a:srgbClr val="FF0000"/>
                </a:solidFill>
                <a:latin typeface="Arial" panose="020B0604020202020204" pitchFamily="34" charset="0"/>
              </a:rPr>
              <a:t>toward</a:t>
            </a:r>
            <a:r>
              <a:rPr lang="en-US" altLang="ar-JO" sz="2550" dirty="0">
                <a:solidFill>
                  <a:srgbClr val="000000"/>
                </a:solidFill>
                <a:latin typeface="Arial" panose="020B0604020202020204" pitchFamily="34" charset="0"/>
              </a:rPr>
              <a:t> </a:t>
            </a:r>
            <a:r>
              <a:rPr lang="en-US" altLang="ar-JO" sz="2550" dirty="0">
                <a:solidFill>
                  <a:srgbClr val="FF0000"/>
                </a:solidFill>
                <a:latin typeface="Arial" panose="020B0604020202020204" pitchFamily="34" charset="0"/>
              </a:rPr>
              <a:t>the </a:t>
            </a:r>
            <a:r>
              <a:rPr lang="en-US" altLang="ar-JO" sz="2550" dirty="0" smtClean="0">
                <a:solidFill>
                  <a:srgbClr val="FF0000"/>
                </a:solidFill>
                <a:latin typeface="Arial" panose="020B0604020202020204" pitchFamily="34" charset="0"/>
              </a:rPr>
              <a:t>CNS</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550" dirty="0">
              <a:solidFill>
                <a:srgbClr val="FF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b="1" dirty="0">
                <a:solidFill>
                  <a:srgbClr val="000000"/>
                </a:solidFill>
                <a:latin typeface="Arial" panose="020B0604020202020204" pitchFamily="34" charset="0"/>
              </a:rPr>
              <a:t>Efferent (motor) nerves </a:t>
            </a:r>
            <a:r>
              <a:rPr lang="en-US" altLang="ar-JO" sz="2550" dirty="0">
                <a:solidFill>
                  <a:srgbClr val="000000"/>
                </a:solidFill>
                <a:latin typeface="Arial" panose="020B0604020202020204" pitchFamily="34" charset="0"/>
              </a:rPr>
              <a:t>– carry impulses </a:t>
            </a:r>
            <a:r>
              <a:rPr lang="en-US" altLang="ar-JO" sz="2550" dirty="0">
                <a:solidFill>
                  <a:srgbClr val="FF0000"/>
                </a:solidFill>
                <a:latin typeface="Arial" panose="020B0604020202020204" pitchFamily="34" charset="0"/>
              </a:rPr>
              <a:t>away from</a:t>
            </a:r>
            <a:r>
              <a:rPr lang="en-US" altLang="ar-JO" sz="2550" dirty="0">
                <a:solidFill>
                  <a:srgbClr val="000000"/>
                </a:solidFill>
                <a:latin typeface="Arial" panose="020B0604020202020204" pitchFamily="34" charset="0"/>
              </a:rPr>
              <a:t> </a:t>
            </a:r>
            <a:r>
              <a:rPr lang="en-US" altLang="ar-JO" sz="2550" dirty="0">
                <a:solidFill>
                  <a:srgbClr val="FF0000"/>
                </a:solidFill>
                <a:latin typeface="Arial" panose="020B0604020202020204" pitchFamily="34" charset="0"/>
              </a:rPr>
              <a:t>the CNS</a:t>
            </a:r>
            <a:endParaRPr lang="en-US" altLang="ar-JO" sz="2250" dirty="0">
              <a:solidFill>
                <a:srgbClr val="FF0000"/>
              </a:solidFill>
              <a:latin typeface="Arial" panose="020B0604020202020204" pitchFamily="34" charset="0"/>
            </a:endParaRPr>
          </a:p>
        </p:txBody>
      </p:sp>
      <p:sp>
        <p:nvSpPr>
          <p:cNvPr id="239622" name="Slide Number Placeholder 1">
            <a:extLst>
              <a:ext uri="{FF2B5EF4-FFF2-40B4-BE49-F238E27FC236}">
                <a16:creationId xmlns:a16="http://schemas.microsoft.com/office/drawing/2014/main" id="{A778663F-6276-4934-9222-F50994553E4D}"/>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6752A636-36CD-46AD-BD48-5E11A58470D2}" type="slidenum">
              <a:rPr lang="en-US" altLang="en-US" sz="1050">
                <a:solidFill>
                  <a:srgbClr val="000000"/>
                </a:solidFill>
              </a:rPr>
              <a:pPr defTabSz="685800">
                <a:spcBef>
                  <a:spcPct val="0"/>
                </a:spcBef>
                <a:buFontTx/>
                <a:buNone/>
                <a:defRPr/>
              </a:pPr>
              <a:t>113</a:t>
            </a:fld>
            <a:endParaRPr lang="en-US" altLang="en-US" sz="1050">
              <a:solidFill>
                <a:srgbClr val="000000"/>
              </a:solidFill>
            </a:endParaRPr>
          </a:p>
        </p:txBody>
      </p:sp>
      <p:pic>
        <p:nvPicPr>
          <p:cNvPr id="11" name="Picture 8">
            <a:extLst>
              <a:ext uri="{FF2B5EF4-FFF2-40B4-BE49-F238E27FC236}">
                <a16:creationId xmlns:a16="http://schemas.microsoft.com/office/drawing/2014/main" id="{406C2C4B-B2D1-497A-A0C1-956B6E445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5051423" y="1066800"/>
            <a:ext cx="3559175" cy="4314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Effect transition="in" filter="dissolve">
                                      <p:cBhvr>
                                        <p:cTn id="7" dur="500"/>
                                        <p:tgtEl>
                                          <p:spTgt spid="8499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4999"/>
                                        </p:tgtEl>
                                        <p:attrNameLst>
                                          <p:attrName>style.visibility</p:attrName>
                                        </p:attrNameLst>
                                      </p:cBhvr>
                                      <p:to>
                                        <p:strVal val="visible"/>
                                      </p:to>
                                    </p:set>
                                    <p:animEffect transition="in" filter="dissolve">
                                      <p:cBhvr>
                                        <p:cTn id="11" dur="500"/>
                                        <p:tgtEl>
                                          <p:spTgt spid="8499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autoUpdateAnimBg="0" advAuto="0"/>
      <p:bldP spid="84999"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678C136F-62F0-42C2-B1E1-C307F6A58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112"/>
          <a:stretch>
            <a:fillRect/>
          </a:stretch>
        </p:blipFill>
        <p:spPr bwMode="auto">
          <a:xfrm>
            <a:off x="3661229" y="808265"/>
            <a:ext cx="4991100" cy="5840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9778" name="Rectangle 2">
            <a:extLst>
              <a:ext uri="{FF2B5EF4-FFF2-40B4-BE49-F238E27FC236}">
                <a16:creationId xmlns:a16="http://schemas.microsoft.com/office/drawing/2014/main" id="{49F8F98E-2A20-43E9-ACC7-F1634F8F8A93}"/>
              </a:ext>
            </a:extLst>
          </p:cNvPr>
          <p:cNvSpPr>
            <a:spLocks noGrp="1" noChangeArrowheads="1"/>
          </p:cNvSpPr>
          <p:nvPr>
            <p:ph type="body" idx="1"/>
          </p:nvPr>
        </p:nvSpPr>
        <p:spPr>
          <a:xfrm>
            <a:off x="196850" y="113170"/>
            <a:ext cx="8455479" cy="646331"/>
          </a:xfr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buClr>
                <a:srgbClr val="339933"/>
              </a:buClr>
              <a:buFontTx/>
              <a:buNone/>
              <a:defRPr/>
            </a:pPr>
            <a:r>
              <a:rPr lang="en-US" sz="3600" dirty="0">
                <a:solidFill>
                  <a:srgbClr val="000099"/>
                </a:solidFill>
                <a:effectLst>
                  <a:outerShdw blurRad="38100" dist="38100" dir="2700000" algn="tl">
                    <a:srgbClr val="C0C0C0"/>
                  </a:outerShdw>
                </a:effectLst>
                <a:latin typeface="Arial" charset="0"/>
              </a:rPr>
              <a:t>Cranial Nerves</a:t>
            </a:r>
          </a:p>
        </p:txBody>
      </p:sp>
      <p:sp>
        <p:nvSpPr>
          <p:cNvPr id="459783" name="Text Box 7">
            <a:extLst>
              <a:ext uri="{FF2B5EF4-FFF2-40B4-BE49-F238E27FC236}">
                <a16:creationId xmlns:a16="http://schemas.microsoft.com/office/drawing/2014/main" id="{CE7759FD-C202-4146-A166-691EDA9C8C4A}"/>
              </a:ext>
            </a:extLst>
          </p:cNvPr>
          <p:cNvSpPr txBox="1">
            <a:spLocks noChangeArrowheads="1"/>
          </p:cNvSpPr>
          <p:nvPr/>
        </p:nvSpPr>
        <p:spPr bwMode="auto">
          <a:xfrm>
            <a:off x="157662" y="808265"/>
            <a:ext cx="3486150" cy="366236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FF0000"/>
                </a:solidFill>
                <a:latin typeface="Arial" panose="020B0604020202020204" pitchFamily="34" charset="0"/>
              </a:rPr>
              <a:t>12 pairs </a:t>
            </a:r>
            <a:r>
              <a:rPr lang="en-US" altLang="ar-JO" sz="2550" dirty="0">
                <a:solidFill>
                  <a:srgbClr val="000000"/>
                </a:solidFill>
                <a:latin typeface="Arial" panose="020B0604020202020204" pitchFamily="34" charset="0"/>
              </a:rPr>
              <a:t>of nerves that mostly serve the head and neck</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FF0000"/>
                </a:solidFill>
                <a:latin typeface="Arial" panose="020B0604020202020204" pitchFamily="34" charset="0"/>
              </a:rPr>
              <a:t>Numbered</a:t>
            </a:r>
            <a:r>
              <a:rPr lang="en-US" altLang="ar-JO" sz="2550" dirty="0">
                <a:solidFill>
                  <a:srgbClr val="000000"/>
                </a:solidFill>
                <a:latin typeface="Arial" panose="020B0604020202020204" pitchFamily="34" charset="0"/>
              </a:rPr>
              <a:t> in order, front to back.</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u="sng" dirty="0">
                <a:solidFill>
                  <a:srgbClr val="FF0000"/>
                </a:solidFill>
                <a:latin typeface="Arial" panose="020B0604020202020204" pitchFamily="34" charset="0"/>
              </a:rPr>
              <a:t>Most</a:t>
            </a:r>
            <a:r>
              <a:rPr lang="en-US" altLang="ar-JO" sz="2550" dirty="0">
                <a:solidFill>
                  <a:srgbClr val="000000"/>
                </a:solidFill>
                <a:latin typeface="Arial" panose="020B0604020202020204" pitchFamily="34" charset="0"/>
              </a:rPr>
              <a:t> are mixed nerves, but three   are sensory only (I, II and VIII).</a:t>
            </a:r>
          </a:p>
        </p:txBody>
      </p:sp>
      <p:sp>
        <p:nvSpPr>
          <p:cNvPr id="242695" name="Slide Number Placeholder 1">
            <a:extLst>
              <a:ext uri="{FF2B5EF4-FFF2-40B4-BE49-F238E27FC236}">
                <a16:creationId xmlns:a16="http://schemas.microsoft.com/office/drawing/2014/main" id="{9535F9EE-F936-4B04-B565-527D20335350}"/>
              </a:ext>
            </a:extLst>
          </p:cNvPr>
          <p:cNvSpPr>
            <a:spLocks noGrp="1"/>
          </p:cNvSpPr>
          <p:nvPr>
            <p:ph type="sldNum" sz="quarter" idx="12"/>
          </p:nvPr>
        </p:nvSpPr>
        <p:spPr>
          <a:xfrm>
            <a:off x="7239000" y="6477000"/>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32C09146-7355-4296-AD7C-B110840FAF32}" type="slidenum">
              <a:rPr lang="en-US" altLang="en-US" sz="1050">
                <a:solidFill>
                  <a:srgbClr val="000000"/>
                </a:solidFill>
              </a:rPr>
              <a:pPr defTabSz="685800">
                <a:spcBef>
                  <a:spcPct val="0"/>
                </a:spcBef>
                <a:buFontTx/>
                <a:buNone/>
                <a:defRPr/>
              </a:pPr>
              <a:t>114</a:t>
            </a:fld>
            <a:endParaRPr lang="en-US" altLang="en-US" sz="1050" dirty="0">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59778">
                                            <p:txEl>
                                              <p:pRg st="0" end="0"/>
                                            </p:txEl>
                                          </p:spTgt>
                                        </p:tgtEl>
                                        <p:attrNameLst>
                                          <p:attrName>style.visibility</p:attrName>
                                        </p:attrNameLst>
                                      </p:cBhvr>
                                      <p:to>
                                        <p:strVal val="visible"/>
                                      </p:to>
                                    </p:set>
                                    <p:animEffect transition="in" filter="dissolve">
                                      <p:cBhvr>
                                        <p:cTn id="7" dur="500"/>
                                        <p:tgtEl>
                                          <p:spTgt spid="459778">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459783">
                                            <p:txEl>
                                              <p:pRg st="0" end="0"/>
                                            </p:txEl>
                                          </p:spTgt>
                                        </p:tgtEl>
                                        <p:attrNameLst>
                                          <p:attrName>style.visibility</p:attrName>
                                        </p:attrNameLst>
                                      </p:cBhvr>
                                      <p:to>
                                        <p:strVal val="visible"/>
                                      </p:to>
                                    </p:set>
                                    <p:anim calcmode="lin" valueType="num">
                                      <p:cBhvr additive="base">
                                        <p:cTn id="16" dur="500" fill="hold"/>
                                        <p:tgtEl>
                                          <p:spTgt spid="45978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597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59783">
                                            <p:txEl>
                                              <p:pRg st="1" end="1"/>
                                            </p:txEl>
                                          </p:spTgt>
                                        </p:tgtEl>
                                        <p:attrNameLst>
                                          <p:attrName>style.visibility</p:attrName>
                                        </p:attrNameLst>
                                      </p:cBhvr>
                                      <p:to>
                                        <p:strVal val="visible"/>
                                      </p:to>
                                    </p:set>
                                    <p:anim calcmode="lin" valueType="num">
                                      <p:cBhvr additive="base">
                                        <p:cTn id="22" dur="500" fill="hold"/>
                                        <p:tgtEl>
                                          <p:spTgt spid="45978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597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59783">
                                            <p:txEl>
                                              <p:pRg st="2" end="2"/>
                                            </p:txEl>
                                          </p:spTgt>
                                        </p:tgtEl>
                                        <p:attrNameLst>
                                          <p:attrName>style.visibility</p:attrName>
                                        </p:attrNameLst>
                                      </p:cBhvr>
                                      <p:to>
                                        <p:strVal val="visible"/>
                                      </p:to>
                                    </p:set>
                                    <p:anim calcmode="lin" valueType="num">
                                      <p:cBhvr additive="base">
                                        <p:cTn id="28" dur="500" fill="hold"/>
                                        <p:tgtEl>
                                          <p:spTgt spid="45978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597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8" grpId="0" build="p" autoUpdateAnimBg="0" advAuto="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CCEA4C66-17FA-412E-8AE3-C44DA4A56379}"/>
              </a:ext>
            </a:extLst>
          </p:cNvPr>
          <p:cNvSpPr>
            <a:spLocks noGrp="1" noChangeArrowheads="1"/>
          </p:cNvSpPr>
          <p:nvPr>
            <p:ph type="body" idx="1"/>
          </p:nvPr>
        </p:nvSpPr>
        <p:spPr>
          <a:xfrm>
            <a:off x="609600" y="228600"/>
            <a:ext cx="8001000" cy="461963"/>
          </a:xfr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buClr>
                <a:srgbClr val="339933"/>
              </a:buClr>
              <a:buFontTx/>
              <a:buNone/>
              <a:defRPr/>
            </a:pPr>
            <a:r>
              <a:rPr lang="en-US" b="1" dirty="0">
                <a:solidFill>
                  <a:srgbClr val="000099"/>
                </a:solidFill>
                <a:effectLst>
                  <a:outerShdw blurRad="38100" dist="38100" dir="2700000" algn="tl">
                    <a:srgbClr val="C0C0C0"/>
                  </a:outerShdw>
                </a:effectLst>
                <a:latin typeface="Arial" charset="0"/>
              </a:rPr>
              <a:t>Cranial Nerves</a:t>
            </a:r>
          </a:p>
        </p:txBody>
      </p:sp>
      <p:graphicFrame>
        <p:nvGraphicFramePr>
          <p:cNvPr id="2" name="Table 1">
            <a:extLst>
              <a:ext uri="{FF2B5EF4-FFF2-40B4-BE49-F238E27FC236}">
                <a16:creationId xmlns:a16="http://schemas.microsoft.com/office/drawing/2014/main" id="{F811CC32-827D-4328-AD9F-62969EC9D636}"/>
              </a:ext>
            </a:extLst>
          </p:cNvPr>
          <p:cNvGraphicFramePr>
            <a:graphicFrameLocks noGrp="1"/>
          </p:cNvGraphicFramePr>
          <p:nvPr/>
        </p:nvGraphicFramePr>
        <p:xfrm>
          <a:off x="609600" y="685800"/>
          <a:ext cx="8001000" cy="6010273"/>
        </p:xfrm>
        <a:graphic>
          <a:graphicData uri="http://schemas.openxmlformats.org/drawingml/2006/table">
            <a:tbl>
              <a:tblPr firstRow="1" firstCol="1" bandRow="1">
                <a:tableStyleId>{7E9639D4-E3E2-4D34-9284-5A2195B3D0D7}</a:tableStyleId>
              </a:tblPr>
              <a:tblGrid>
                <a:gridCol w="1769452">
                  <a:extLst>
                    <a:ext uri="{9D8B030D-6E8A-4147-A177-3AD203B41FA5}">
                      <a16:colId xmlns:a16="http://schemas.microsoft.com/office/drawing/2014/main" val="20000"/>
                    </a:ext>
                  </a:extLst>
                </a:gridCol>
                <a:gridCol w="1538654">
                  <a:extLst>
                    <a:ext uri="{9D8B030D-6E8A-4147-A177-3AD203B41FA5}">
                      <a16:colId xmlns:a16="http://schemas.microsoft.com/office/drawing/2014/main" val="20001"/>
                    </a:ext>
                  </a:extLst>
                </a:gridCol>
                <a:gridCol w="4692894">
                  <a:extLst>
                    <a:ext uri="{9D8B030D-6E8A-4147-A177-3AD203B41FA5}">
                      <a16:colId xmlns:a16="http://schemas.microsoft.com/office/drawing/2014/main" val="20002"/>
                    </a:ext>
                  </a:extLst>
                </a:gridCol>
              </a:tblGrid>
              <a:tr h="287206">
                <a:tc>
                  <a:txBody>
                    <a:bodyPr/>
                    <a:lstStyle/>
                    <a:p>
                      <a:pPr algn="ctr">
                        <a:lnSpc>
                          <a:spcPct val="107000"/>
                        </a:lnSpc>
                        <a:spcAft>
                          <a:spcPts val="0"/>
                        </a:spcAft>
                      </a:pPr>
                      <a:r>
                        <a:rPr lang="en-US" sz="1400" dirty="0">
                          <a:solidFill>
                            <a:schemeClr val="tx1"/>
                          </a:solidFill>
                          <a:effectLst/>
                        </a:rPr>
                        <a:t>Number and Name</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solidFill>
                      <a:schemeClr val="bg1">
                        <a:lumMod val="85000"/>
                      </a:schemeClr>
                    </a:solidFill>
                  </a:tcPr>
                </a:tc>
                <a:tc>
                  <a:txBody>
                    <a:bodyPr/>
                    <a:lstStyle/>
                    <a:p>
                      <a:pPr algn="ctr">
                        <a:lnSpc>
                          <a:spcPct val="107000"/>
                        </a:lnSpc>
                        <a:spcAft>
                          <a:spcPts val="0"/>
                        </a:spcAft>
                      </a:pPr>
                      <a:r>
                        <a:rPr lang="en-US" sz="1400" dirty="0">
                          <a:solidFill>
                            <a:schemeClr val="tx1"/>
                          </a:solidFill>
                          <a:effectLst/>
                        </a:rPr>
                        <a:t>Composition</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solidFill>
                      <a:schemeClr val="bg1">
                        <a:lumMod val="85000"/>
                      </a:schemeClr>
                    </a:solidFill>
                  </a:tcPr>
                </a:tc>
                <a:tc>
                  <a:txBody>
                    <a:bodyPr/>
                    <a:lstStyle/>
                    <a:p>
                      <a:pPr algn="ctr">
                        <a:lnSpc>
                          <a:spcPct val="107000"/>
                        </a:lnSpc>
                        <a:spcAft>
                          <a:spcPts val="0"/>
                        </a:spcAft>
                      </a:pPr>
                      <a:r>
                        <a:rPr lang="en-US" sz="1400" dirty="0">
                          <a:solidFill>
                            <a:schemeClr val="tx1"/>
                          </a:solidFill>
                          <a:effectLst/>
                        </a:rPr>
                        <a:t>Function</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solidFill>
                      <a:schemeClr val="bg1">
                        <a:lumMod val="85000"/>
                      </a:schemeClr>
                    </a:solidFill>
                  </a:tcPr>
                </a:tc>
                <a:extLst>
                  <a:ext uri="{0D108BD9-81ED-4DB2-BD59-A6C34878D82A}">
                    <a16:rowId xmlns:a16="http://schemas.microsoft.com/office/drawing/2014/main" val="10000"/>
                  </a:ext>
                </a:extLst>
              </a:tr>
              <a:tr h="238901">
                <a:tc>
                  <a:txBody>
                    <a:bodyPr/>
                    <a:lstStyle/>
                    <a:p>
                      <a:pPr algn="l">
                        <a:lnSpc>
                          <a:spcPct val="107000"/>
                        </a:lnSpc>
                        <a:spcAft>
                          <a:spcPts val="0"/>
                        </a:spcAft>
                      </a:pPr>
                      <a:r>
                        <a:rPr lang="en-US" sz="1400" dirty="0">
                          <a:effectLst/>
                        </a:rPr>
                        <a:t>I , Olfactory</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Olfaction</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1"/>
                  </a:ext>
                </a:extLst>
              </a:tr>
              <a:tr h="238901">
                <a:tc>
                  <a:txBody>
                    <a:bodyPr/>
                    <a:lstStyle/>
                    <a:p>
                      <a:pPr algn="l">
                        <a:lnSpc>
                          <a:spcPct val="107000"/>
                        </a:lnSpc>
                        <a:spcAft>
                          <a:spcPts val="0"/>
                        </a:spcAft>
                      </a:pPr>
                      <a:r>
                        <a:rPr lang="en-US" sz="1400" dirty="0">
                          <a:effectLst/>
                        </a:rPr>
                        <a:t>II, Optic</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Vision</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2"/>
                  </a:ext>
                </a:extLst>
              </a:tr>
              <a:tr h="238901">
                <a:tc>
                  <a:txBody>
                    <a:bodyPr/>
                    <a:lstStyle/>
                    <a:p>
                      <a:pPr algn="l">
                        <a:lnSpc>
                          <a:spcPct val="107000"/>
                        </a:lnSpc>
                        <a:spcAft>
                          <a:spcPts val="0"/>
                        </a:spcAft>
                      </a:pPr>
                      <a:r>
                        <a:rPr lang="en-US" sz="1400" dirty="0">
                          <a:effectLst/>
                        </a:rPr>
                        <a:t>III, Oculomotor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dirty="0">
                          <a:effectLst/>
                        </a:rPr>
                        <a:t>Proprioception and motor impulse to muscles of the eyeball</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3"/>
                  </a:ext>
                </a:extLst>
              </a:tr>
              <a:tr h="238901">
                <a:tc>
                  <a:txBody>
                    <a:bodyPr/>
                    <a:lstStyle/>
                    <a:p>
                      <a:pPr algn="l">
                        <a:lnSpc>
                          <a:spcPct val="107000"/>
                        </a:lnSpc>
                        <a:spcAft>
                          <a:spcPts val="0"/>
                        </a:spcAft>
                      </a:pPr>
                      <a:r>
                        <a:rPr lang="en-US" sz="1400" dirty="0">
                          <a:effectLst/>
                        </a:rPr>
                        <a:t>IV, Trochlear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Proprioception and motor impulse to muscles of the eyeball</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4"/>
                  </a:ext>
                </a:extLst>
              </a:tr>
              <a:tr h="716702">
                <a:tc>
                  <a:txBody>
                    <a:bodyPr/>
                    <a:lstStyle/>
                    <a:p>
                      <a:pPr algn="l">
                        <a:lnSpc>
                          <a:spcPct val="107000"/>
                        </a:lnSpc>
                        <a:spcAft>
                          <a:spcPts val="0"/>
                        </a:spcAft>
                      </a:pPr>
                      <a:r>
                        <a:rPr lang="en-US" sz="1400" dirty="0">
                          <a:effectLst/>
                        </a:rPr>
                        <a:t>V, Trigeminal</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Sensory from several parts of the face like the scalp, nasal mucosa, skin of nose and cheek</a:t>
                      </a:r>
                    </a:p>
                    <a:p>
                      <a:pPr>
                        <a:lnSpc>
                          <a:spcPct val="107000"/>
                        </a:lnSpc>
                        <a:spcAft>
                          <a:spcPts val="0"/>
                        </a:spcAft>
                      </a:pPr>
                      <a:r>
                        <a:rPr lang="en-US" sz="1400">
                          <a:effectLst/>
                        </a:rPr>
                        <a:t>Motor to muscles of mastication (chewing) </a:t>
                      </a:r>
                      <a:r>
                        <a:rPr lang="ar-SA" sz="1400">
                          <a:effectLst/>
                        </a:rPr>
                        <a:t>  </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5"/>
                  </a:ext>
                </a:extLst>
              </a:tr>
              <a:tr h="238901">
                <a:tc>
                  <a:txBody>
                    <a:bodyPr/>
                    <a:lstStyle/>
                    <a:p>
                      <a:pPr algn="l">
                        <a:lnSpc>
                          <a:spcPct val="107000"/>
                        </a:lnSpc>
                        <a:spcAft>
                          <a:spcPts val="0"/>
                        </a:spcAft>
                      </a:pPr>
                      <a:r>
                        <a:rPr lang="en-US" sz="1400" dirty="0">
                          <a:effectLst/>
                        </a:rPr>
                        <a:t>VI, </a:t>
                      </a:r>
                      <a:r>
                        <a:rPr lang="en-US" sz="1400" dirty="0" err="1">
                          <a:effectLst/>
                        </a:rPr>
                        <a:t>Abducens</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Proprioception and motor impulse to muscles of the eyeball</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6"/>
                  </a:ext>
                </a:extLst>
              </a:tr>
              <a:tr h="955603">
                <a:tc>
                  <a:txBody>
                    <a:bodyPr/>
                    <a:lstStyle/>
                    <a:p>
                      <a:pPr algn="l">
                        <a:lnSpc>
                          <a:spcPct val="107000"/>
                        </a:lnSpc>
                        <a:spcAft>
                          <a:spcPts val="0"/>
                        </a:spcAft>
                      </a:pPr>
                      <a:r>
                        <a:rPr lang="en-US" sz="1400" dirty="0">
                          <a:effectLst/>
                        </a:rPr>
                        <a:t>VII, Facial</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Motor to muscles of facial expression</a:t>
                      </a:r>
                    </a:p>
                    <a:p>
                      <a:pPr>
                        <a:lnSpc>
                          <a:spcPct val="107000"/>
                        </a:lnSpc>
                        <a:spcAft>
                          <a:spcPts val="0"/>
                        </a:spcAft>
                      </a:pPr>
                      <a:r>
                        <a:rPr lang="en-US" sz="1400">
                          <a:effectLst/>
                        </a:rPr>
                        <a:t>Motor: Secretion of tears and salivation</a:t>
                      </a:r>
                    </a:p>
                    <a:p>
                      <a:pPr>
                        <a:lnSpc>
                          <a:spcPct val="107000"/>
                        </a:lnSpc>
                        <a:spcAft>
                          <a:spcPts val="0"/>
                        </a:spcAft>
                      </a:pPr>
                      <a:r>
                        <a:rPr lang="en-US" sz="1400">
                          <a:effectLst/>
                        </a:rPr>
                        <a:t>Proprioception from muscles involved in facial expression and sensation from taste buds of the tongue.</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7"/>
                  </a:ext>
                </a:extLst>
              </a:tr>
              <a:tr h="467250">
                <a:tc>
                  <a:txBody>
                    <a:bodyPr/>
                    <a:lstStyle/>
                    <a:p>
                      <a:pPr algn="l">
                        <a:lnSpc>
                          <a:spcPct val="107000"/>
                        </a:lnSpc>
                        <a:spcAft>
                          <a:spcPts val="0"/>
                        </a:spcAft>
                      </a:pPr>
                      <a:r>
                        <a:rPr lang="en-US" sz="1400" dirty="0">
                          <a:effectLst/>
                        </a:rPr>
                        <a:t>VIII, Vestibulocochlear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Hearing, Equilibrium (Balance)</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8"/>
                  </a:ext>
                </a:extLst>
              </a:tr>
              <a:tr h="716702">
                <a:tc>
                  <a:txBody>
                    <a:bodyPr/>
                    <a:lstStyle/>
                    <a:p>
                      <a:pPr algn="l">
                        <a:lnSpc>
                          <a:spcPct val="107000"/>
                        </a:lnSpc>
                        <a:spcAft>
                          <a:spcPts val="0"/>
                        </a:spcAft>
                      </a:pPr>
                      <a:r>
                        <a:rPr lang="en-US" sz="1400" dirty="0">
                          <a:effectLst/>
                        </a:rPr>
                        <a:t>IX, Glossopharyngeal</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Motor: muscles of pharynx (swallowing), salivation</a:t>
                      </a:r>
                    </a:p>
                    <a:p>
                      <a:pPr>
                        <a:lnSpc>
                          <a:spcPct val="107000"/>
                        </a:lnSpc>
                        <a:spcAft>
                          <a:spcPts val="0"/>
                        </a:spcAft>
                      </a:pPr>
                      <a:r>
                        <a:rPr lang="en-US" sz="1400">
                          <a:effectLst/>
                        </a:rPr>
                        <a:t>Sensory: taste buds of tongue, Proprioception from muscles of the pharynx</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09"/>
                  </a:ext>
                </a:extLst>
              </a:tr>
              <a:tr h="716702">
                <a:tc>
                  <a:txBody>
                    <a:bodyPr/>
                    <a:lstStyle/>
                    <a:p>
                      <a:pPr algn="l">
                        <a:lnSpc>
                          <a:spcPct val="107000"/>
                        </a:lnSpc>
                        <a:spcAft>
                          <a:spcPts val="0"/>
                        </a:spcAft>
                      </a:pPr>
                      <a:r>
                        <a:rPr lang="en-US" sz="1400" dirty="0">
                          <a:effectLst/>
                        </a:rPr>
                        <a:t>X, </a:t>
                      </a:r>
                      <a:r>
                        <a:rPr lang="en-US" sz="1400" dirty="0" err="1">
                          <a:effectLst/>
                        </a:rPr>
                        <a:t>Vagus</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Motor: pharynx and larynx, regulation of many visceral functions (heart, lung, stomach, intestine,…)</a:t>
                      </a:r>
                    </a:p>
                    <a:p>
                      <a:pPr>
                        <a:lnSpc>
                          <a:spcPct val="107000"/>
                        </a:lnSpc>
                        <a:spcAft>
                          <a:spcPts val="0"/>
                        </a:spcAft>
                      </a:pPr>
                      <a:r>
                        <a:rPr lang="en-US" sz="1400">
                          <a:effectLst/>
                        </a:rPr>
                        <a:t>Sensory: Proprioception from visceral organs</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10"/>
                  </a:ext>
                </a:extLst>
              </a:tr>
              <a:tr h="716702">
                <a:tc>
                  <a:txBody>
                    <a:bodyPr/>
                    <a:lstStyle/>
                    <a:p>
                      <a:pPr algn="l">
                        <a:lnSpc>
                          <a:spcPct val="107000"/>
                        </a:lnSpc>
                        <a:spcAft>
                          <a:spcPts val="0"/>
                        </a:spcAft>
                      </a:pPr>
                      <a:r>
                        <a:rPr lang="en-US" sz="1400" dirty="0">
                          <a:effectLst/>
                        </a:rPr>
                        <a:t>XI, Accessory</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a:effectLst/>
                        </a:rPr>
                        <a:t>Motor: larynx, muscles of the head, neck and shoulder </a:t>
                      </a:r>
                    </a:p>
                    <a:p>
                      <a:pPr>
                        <a:lnSpc>
                          <a:spcPct val="107000"/>
                        </a:lnSpc>
                        <a:spcAft>
                          <a:spcPts val="0"/>
                        </a:spcAft>
                      </a:pPr>
                      <a:r>
                        <a:rPr lang="en-US" sz="1400">
                          <a:effectLst/>
                        </a:rPr>
                        <a:t>Sensory: Proprioception from muscles of the head, neck and shoulder</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11"/>
                  </a:ext>
                </a:extLst>
              </a:tr>
              <a:tr h="238901">
                <a:tc>
                  <a:txBody>
                    <a:bodyPr/>
                    <a:lstStyle/>
                    <a:p>
                      <a:pPr algn="l">
                        <a:lnSpc>
                          <a:spcPct val="107000"/>
                        </a:lnSpc>
                        <a:spcAft>
                          <a:spcPts val="0"/>
                        </a:spcAft>
                      </a:pPr>
                      <a:r>
                        <a:rPr lang="en-US" sz="1400" dirty="0">
                          <a:effectLst/>
                        </a:rPr>
                        <a:t>XII, Hypoglossal</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gn="ctr">
                        <a:lnSpc>
                          <a:spcPct val="107000"/>
                        </a:lnSpc>
                        <a:spcAft>
                          <a:spcPts val="0"/>
                        </a:spcAft>
                      </a:pPr>
                      <a:r>
                        <a:rPr lang="en-US" sz="1400" dirty="0">
                          <a:effectLst/>
                        </a:rPr>
                        <a:t>Sensory, Motor</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tc>
                  <a:txBody>
                    <a:bodyPr/>
                    <a:lstStyle/>
                    <a:p>
                      <a:pPr>
                        <a:lnSpc>
                          <a:spcPct val="107000"/>
                        </a:lnSpc>
                        <a:spcAft>
                          <a:spcPts val="0"/>
                        </a:spcAft>
                      </a:pPr>
                      <a:r>
                        <a:rPr lang="en-US" sz="1400" dirty="0">
                          <a:effectLst/>
                        </a:rPr>
                        <a:t>Proprioception and motor impulse to muscles of the tongue</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0080" marR="60080" marT="0" marB="0" anchor="ctr"/>
                </a:tc>
                <a:extLst>
                  <a:ext uri="{0D108BD9-81ED-4DB2-BD59-A6C34878D82A}">
                    <a16:rowId xmlns:a16="http://schemas.microsoft.com/office/drawing/2014/main" val="10012"/>
                  </a:ext>
                </a:extLst>
              </a:tr>
            </a:tbl>
          </a:graphicData>
        </a:graphic>
      </p:graphicFrame>
      <p:sp>
        <p:nvSpPr>
          <p:cNvPr id="6" name="Arrow: Right 5">
            <a:extLst>
              <a:ext uri="{FF2B5EF4-FFF2-40B4-BE49-F238E27FC236}">
                <a16:creationId xmlns:a16="http://schemas.microsoft.com/office/drawing/2014/main" id="{73CA9946-684B-4AAA-AC55-BBA26157A0AB}"/>
              </a:ext>
            </a:extLst>
          </p:cNvPr>
          <p:cNvSpPr/>
          <p:nvPr/>
        </p:nvSpPr>
        <p:spPr>
          <a:xfrm>
            <a:off x="2438400" y="989013"/>
            <a:ext cx="309563" cy="174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endParaRPr>
          </a:p>
        </p:txBody>
      </p:sp>
      <p:sp>
        <p:nvSpPr>
          <p:cNvPr id="7" name="Arrow: Right 6">
            <a:extLst>
              <a:ext uri="{FF2B5EF4-FFF2-40B4-BE49-F238E27FC236}">
                <a16:creationId xmlns:a16="http://schemas.microsoft.com/office/drawing/2014/main" id="{671820A5-E3DE-4FE5-8E0C-3027BCBEA09A}"/>
              </a:ext>
            </a:extLst>
          </p:cNvPr>
          <p:cNvSpPr/>
          <p:nvPr/>
        </p:nvSpPr>
        <p:spPr>
          <a:xfrm>
            <a:off x="2438400" y="1220788"/>
            <a:ext cx="309563" cy="174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endParaRPr>
          </a:p>
        </p:txBody>
      </p:sp>
      <p:sp>
        <p:nvSpPr>
          <p:cNvPr id="8" name="Arrow: Right 7">
            <a:extLst>
              <a:ext uri="{FF2B5EF4-FFF2-40B4-BE49-F238E27FC236}">
                <a16:creationId xmlns:a16="http://schemas.microsoft.com/office/drawing/2014/main" id="{675BC6A2-68D1-4617-A262-E8C00AC44633}"/>
              </a:ext>
            </a:extLst>
          </p:cNvPr>
          <p:cNvSpPr/>
          <p:nvPr/>
        </p:nvSpPr>
        <p:spPr>
          <a:xfrm>
            <a:off x="2438400" y="3960813"/>
            <a:ext cx="309563" cy="174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3874">
                                            <p:txEl>
                                              <p:pRg st="0" end="0"/>
                                            </p:txEl>
                                          </p:spTgt>
                                        </p:tgtEl>
                                        <p:attrNameLst>
                                          <p:attrName>style.visibility</p:attrName>
                                        </p:attrNameLst>
                                      </p:cBhvr>
                                      <p:to>
                                        <p:strVal val="visible"/>
                                      </p:to>
                                    </p:set>
                                    <p:animEffect transition="in" filter="dissolve">
                                      <p:cBhvr>
                                        <p:cTn id="7" dur="500"/>
                                        <p:tgtEl>
                                          <p:spTgt spid="4638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4" grpId="0" build="p" autoUpdateAnimBg="0" advAuto="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F629F96-CD94-40C9-A9F6-E24F580AC4A4}"/>
              </a:ext>
            </a:extLst>
          </p:cNvPr>
          <p:cNvSpPr>
            <a:spLocks noChangeArrowheads="1"/>
          </p:cNvSpPr>
          <p:nvPr/>
        </p:nvSpPr>
        <p:spPr bwMode="auto">
          <a:xfrm>
            <a:off x="266700" y="152400"/>
            <a:ext cx="8191500" cy="56515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FF0000"/>
                </a:solidFill>
                <a:effectLst>
                  <a:outerShdw blurRad="38100" dist="38100" dir="2700000" algn="tl">
                    <a:srgbClr val="C0C0C0"/>
                  </a:outerShdw>
                </a:effectLst>
                <a:latin typeface="Arial" pitchFamily="34" charset="0"/>
              </a:rPr>
              <a:t>Spinal Nerves</a:t>
            </a:r>
          </a:p>
        </p:txBody>
      </p:sp>
      <p:sp>
        <p:nvSpPr>
          <p:cNvPr id="86023" name="Text Box 7">
            <a:extLst>
              <a:ext uri="{FF2B5EF4-FFF2-40B4-BE49-F238E27FC236}">
                <a16:creationId xmlns:a16="http://schemas.microsoft.com/office/drawing/2014/main" id="{FE7CCD09-B09F-4F16-9DD4-A1AA339A45E9}"/>
              </a:ext>
            </a:extLst>
          </p:cNvPr>
          <p:cNvSpPr txBox="1">
            <a:spLocks noChangeArrowheads="1"/>
          </p:cNvSpPr>
          <p:nvPr/>
        </p:nvSpPr>
        <p:spPr bwMode="auto">
          <a:xfrm>
            <a:off x="268877" y="1066800"/>
            <a:ext cx="3771900" cy="205440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They are named for the region of the spinal cord from which they arise.</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31 pairs</a:t>
            </a:r>
          </a:p>
        </p:txBody>
      </p:sp>
      <p:pic>
        <p:nvPicPr>
          <p:cNvPr id="192516" name="Picture 4">
            <a:extLst>
              <a:ext uri="{FF2B5EF4-FFF2-40B4-BE49-F238E27FC236}">
                <a16:creationId xmlns:a16="http://schemas.microsoft.com/office/drawing/2014/main" id="{AB5C98A6-F8B8-4B8B-A059-AAFDB961C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04862"/>
            <a:ext cx="4343400" cy="5919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4743" name="Slide Number Placeholder 1">
            <a:extLst>
              <a:ext uri="{FF2B5EF4-FFF2-40B4-BE49-F238E27FC236}">
                <a16:creationId xmlns:a16="http://schemas.microsoft.com/office/drawing/2014/main" id="{0DD63861-BD90-4D1B-ADC9-71A6FBA034B8}"/>
              </a:ext>
            </a:extLst>
          </p:cNvPr>
          <p:cNvSpPr>
            <a:spLocks noGrp="1"/>
          </p:cNvSpPr>
          <p:nvPr>
            <p:ph type="sldNum" sz="quarter" idx="12"/>
          </p:nvPr>
        </p:nvSpPr>
        <p:spPr>
          <a:xfrm>
            <a:off x="7241177" y="6400800"/>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810F6C68-FAE6-4F3F-920D-D06CEE3E618C}" type="slidenum">
              <a:rPr lang="en-US" altLang="en-US" sz="1050">
                <a:solidFill>
                  <a:srgbClr val="000000"/>
                </a:solidFill>
              </a:rPr>
              <a:pPr defTabSz="685800">
                <a:spcBef>
                  <a:spcPct val="0"/>
                </a:spcBef>
                <a:buFontTx/>
                <a:buNone/>
                <a:defRPr/>
              </a:pPr>
              <a:t>116</a:t>
            </a:fld>
            <a:endParaRPr lang="en-US" altLang="en-US" sz="105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Effect transition="in" filter="dissolve">
                                      <p:cBhvr>
                                        <p:cTn id="7" dur="500"/>
                                        <p:tgtEl>
                                          <p:spTgt spid="8601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6023"/>
                                        </p:tgtEl>
                                        <p:attrNameLst>
                                          <p:attrName>style.visibility</p:attrName>
                                        </p:attrNameLst>
                                      </p:cBhvr>
                                      <p:to>
                                        <p:strVal val="visible"/>
                                      </p:to>
                                    </p:set>
                                    <p:animEffect transition="in" filter="dissolve">
                                      <p:cBhvr>
                                        <p:cTn id="11" dur="5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build="p" autoUpdateAnimBg="0" advAuto="0"/>
      <p:bldP spid="86023"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362893AF-9C28-470B-9EAD-546CA1365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5471114" y="1008376"/>
            <a:ext cx="3535771" cy="5580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66" name="Rectangle 2">
            <a:extLst>
              <a:ext uri="{FF2B5EF4-FFF2-40B4-BE49-F238E27FC236}">
                <a16:creationId xmlns:a16="http://schemas.microsoft.com/office/drawing/2014/main" id="{E49D895A-5902-40D7-8824-83EFC216E3F2}"/>
              </a:ext>
            </a:extLst>
          </p:cNvPr>
          <p:cNvSpPr>
            <a:spLocks noChangeArrowheads="1"/>
          </p:cNvSpPr>
          <p:nvPr/>
        </p:nvSpPr>
        <p:spPr bwMode="auto">
          <a:xfrm>
            <a:off x="69439" y="196828"/>
            <a:ext cx="8937445" cy="56515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Autonomic Nervous System</a:t>
            </a:r>
          </a:p>
        </p:txBody>
      </p:sp>
      <p:sp>
        <p:nvSpPr>
          <p:cNvPr id="88071" name="Text Box 7">
            <a:extLst>
              <a:ext uri="{FF2B5EF4-FFF2-40B4-BE49-F238E27FC236}">
                <a16:creationId xmlns:a16="http://schemas.microsoft.com/office/drawing/2014/main" id="{D79B2654-7828-4B8D-96BF-34E904CB22A3}"/>
              </a:ext>
            </a:extLst>
          </p:cNvPr>
          <p:cNvSpPr txBox="1">
            <a:spLocks noChangeArrowheads="1"/>
          </p:cNvSpPr>
          <p:nvPr/>
        </p:nvSpPr>
        <p:spPr bwMode="auto">
          <a:xfrm>
            <a:off x="69440" y="1008376"/>
            <a:ext cx="5268913" cy="5505353"/>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400" dirty="0">
                <a:solidFill>
                  <a:srgbClr val="000000"/>
                </a:solidFill>
                <a:latin typeface="Arial" panose="020B0604020202020204" pitchFamily="34" charset="0"/>
              </a:rPr>
              <a:t>The </a:t>
            </a:r>
            <a:r>
              <a:rPr lang="en-US" altLang="ar-JO" sz="2400" dirty="0">
                <a:solidFill>
                  <a:srgbClr val="FF0000"/>
                </a:solidFill>
                <a:latin typeface="Arial" panose="020B0604020202020204" pitchFamily="34" charset="0"/>
              </a:rPr>
              <a:t>involuntary branch </a:t>
            </a:r>
            <a:r>
              <a:rPr lang="en-US" altLang="ar-JO" sz="2400" dirty="0">
                <a:solidFill>
                  <a:srgbClr val="000000"/>
                </a:solidFill>
                <a:latin typeface="Arial" panose="020B0604020202020204" pitchFamily="34" charset="0"/>
              </a:rPr>
              <a:t>of the nervous </a:t>
            </a:r>
            <a:r>
              <a:rPr lang="en-US" altLang="ar-JO" sz="2400" dirty="0" smtClean="0">
                <a:solidFill>
                  <a:srgbClr val="000000"/>
                </a:solidFill>
                <a:latin typeface="Arial" panose="020B0604020202020204" pitchFamily="34" charset="0"/>
              </a:rPr>
              <a:t>system.</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40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400" dirty="0">
                <a:solidFill>
                  <a:srgbClr val="FF0000"/>
                </a:solidFill>
                <a:latin typeface="Arial" panose="020B0604020202020204" pitchFamily="34" charset="0"/>
              </a:rPr>
              <a:t>Consists</a:t>
            </a:r>
            <a:r>
              <a:rPr lang="en-US" altLang="ar-JO" sz="2400" dirty="0">
                <a:solidFill>
                  <a:srgbClr val="000000"/>
                </a:solidFill>
                <a:latin typeface="Arial" panose="020B0604020202020204" pitchFamily="34" charset="0"/>
              </a:rPr>
              <a:t> of </a:t>
            </a:r>
            <a:r>
              <a:rPr lang="en-US" altLang="ar-JO" sz="2400" b="1" u="sng" dirty="0">
                <a:solidFill>
                  <a:srgbClr val="000000"/>
                </a:solidFill>
                <a:latin typeface="Arial" panose="020B0604020202020204" pitchFamily="34" charset="0"/>
              </a:rPr>
              <a:t>only</a:t>
            </a:r>
            <a:r>
              <a:rPr lang="en-US" altLang="ar-JO" sz="2400" dirty="0">
                <a:solidFill>
                  <a:srgbClr val="000000"/>
                </a:solidFill>
                <a:latin typeface="Arial" panose="020B0604020202020204" pitchFamily="34" charset="0"/>
              </a:rPr>
              <a:t> motor </a:t>
            </a:r>
            <a:r>
              <a:rPr lang="en-US" altLang="ar-JO" sz="2400" dirty="0" smtClean="0">
                <a:solidFill>
                  <a:srgbClr val="000000"/>
                </a:solidFill>
                <a:latin typeface="Arial" panose="020B0604020202020204" pitchFamily="34" charset="0"/>
              </a:rPr>
              <a:t>nerves.</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40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400" dirty="0">
                <a:solidFill>
                  <a:srgbClr val="FF0000"/>
                </a:solidFill>
                <a:latin typeface="Arial" panose="020B0604020202020204" pitchFamily="34" charset="0"/>
              </a:rPr>
              <a:t>The effectors </a:t>
            </a:r>
            <a:r>
              <a:rPr lang="en-US" altLang="ar-JO" sz="2400" dirty="0">
                <a:solidFill>
                  <a:srgbClr val="000000"/>
                </a:solidFill>
                <a:latin typeface="Arial" panose="020B0604020202020204" pitchFamily="34" charset="0"/>
              </a:rPr>
              <a:t>are the cardiac muscles (Heart), the smooth muscles and glands</a:t>
            </a:r>
            <a:r>
              <a:rPr lang="en-US" altLang="ar-JO" sz="2400" dirty="0" smtClean="0">
                <a:solidFill>
                  <a:srgbClr val="000000"/>
                </a:solidFill>
                <a:latin typeface="Arial" panose="020B0604020202020204" pitchFamily="34" charset="0"/>
              </a:rPr>
              <a:t>.</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endParaRPr lang="en-US" altLang="ar-JO" sz="2400" dirty="0">
              <a:solidFill>
                <a:srgbClr val="000000"/>
              </a:solidFill>
              <a:latin typeface="Arial" panose="020B0604020202020204" pitchFamily="34" charset="0"/>
            </a:endParaRP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400" dirty="0">
                <a:solidFill>
                  <a:srgbClr val="FF0000"/>
                </a:solidFill>
                <a:latin typeface="Arial" panose="020B0604020202020204" pitchFamily="34" charset="0"/>
              </a:rPr>
              <a:t>Divided</a:t>
            </a:r>
            <a:r>
              <a:rPr lang="en-US" altLang="ar-JO" sz="2400" dirty="0">
                <a:solidFill>
                  <a:srgbClr val="000000"/>
                </a:solidFill>
                <a:latin typeface="Arial" panose="020B0604020202020204" pitchFamily="34" charset="0"/>
              </a:rPr>
              <a:t> into two divisions</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Sympathetic division</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Parasympathetic division</a:t>
            </a:r>
          </a:p>
        </p:txBody>
      </p:sp>
      <p:sp>
        <p:nvSpPr>
          <p:cNvPr id="247814" name="Slide Number Placeholder 1">
            <a:extLst>
              <a:ext uri="{FF2B5EF4-FFF2-40B4-BE49-F238E27FC236}">
                <a16:creationId xmlns:a16="http://schemas.microsoft.com/office/drawing/2014/main" id="{00B32254-BAF3-47D6-94AF-AAE9743446AE}"/>
              </a:ext>
            </a:extLst>
          </p:cNvPr>
          <p:cNvSpPr>
            <a:spLocks noGrp="1"/>
          </p:cNvSpPr>
          <p:nvPr>
            <p:ph type="sldNum" sz="quarter" idx="12"/>
          </p:nvPr>
        </p:nvSpPr>
        <p:spPr>
          <a:xfrm>
            <a:off x="7239000" y="6588438"/>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DAF8C9EF-D41A-46BC-8987-090AD994D0BA}" type="slidenum">
              <a:rPr lang="en-US" altLang="en-US" sz="1050">
                <a:solidFill>
                  <a:srgbClr val="000000"/>
                </a:solidFill>
              </a:rPr>
              <a:pPr defTabSz="685800">
                <a:spcBef>
                  <a:spcPct val="0"/>
                </a:spcBef>
                <a:buFontTx/>
                <a:buNone/>
                <a:defRPr/>
              </a:pPr>
              <a:t>117</a:t>
            </a:fld>
            <a:endParaRPr lang="en-US" altLang="en-US" sz="105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8066">
                                            <p:txEl>
                                              <p:pRg st="0" end="0"/>
                                            </p:txEl>
                                          </p:spTgt>
                                        </p:tgtEl>
                                        <p:attrNameLst>
                                          <p:attrName>style.visibility</p:attrName>
                                        </p:attrNameLst>
                                      </p:cBhvr>
                                      <p:to>
                                        <p:strVal val="visible"/>
                                      </p:to>
                                    </p:set>
                                    <p:animEffect transition="in" filter="dissolve">
                                      <p:cBhvr>
                                        <p:cTn id="7" dur="500"/>
                                        <p:tgtEl>
                                          <p:spTgt spid="8806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071"/>
                                        </p:tgtEl>
                                        <p:attrNameLst>
                                          <p:attrName>style.visibility</p:attrName>
                                        </p:attrNameLst>
                                      </p:cBhvr>
                                      <p:to>
                                        <p:strVal val="visible"/>
                                      </p:to>
                                    </p:set>
                                    <p:animEffect transition="in" filter="dissolve">
                                      <p:cBhvr>
                                        <p:cTn id="11" dur="500"/>
                                        <p:tgtEl>
                                          <p:spTgt spid="8807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advAuto="0"/>
      <p:bldP spid="88071"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Text Box 4">
            <a:extLst>
              <a:ext uri="{FF2B5EF4-FFF2-40B4-BE49-F238E27FC236}">
                <a16:creationId xmlns:a16="http://schemas.microsoft.com/office/drawing/2014/main" id="{61062D97-7F9F-42B2-9782-284F63352DC3}"/>
              </a:ext>
            </a:extLst>
          </p:cNvPr>
          <p:cNvSpPr txBox="1">
            <a:spLocks noChangeArrowheads="1"/>
          </p:cNvSpPr>
          <p:nvPr/>
        </p:nvSpPr>
        <p:spPr bwMode="auto">
          <a:xfrm>
            <a:off x="3122613" y="1931988"/>
            <a:ext cx="2914650" cy="127000"/>
          </a:xfrm>
          <a:prstGeom prst="rect">
            <a:avLst/>
          </a:prstGeom>
          <a:noFill/>
          <a:ln>
            <a:noFill/>
          </a:ln>
        </p:spPr>
        <p:txBody>
          <a:bodyPr lIns="57844" tIns="28922" rIns="57844" bIns="28922">
            <a:spAutoFit/>
          </a:bodyPr>
          <a:lstStyle>
            <a:lvl1pPr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1pPr>
            <a:lvl2pPr marL="742950" indent="-285750"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2pPr>
            <a:lvl3pPr marL="1143000" indent="-228600"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3pPr>
            <a:lvl4pPr marL="1600200" indent="-228600"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4pPr>
            <a:lvl5pPr marL="2057400" indent="-228600"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5pPr>
            <a:lvl6pPr marL="2514600" indent="-228600" defTabSz="10287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6pPr>
            <a:lvl7pPr marL="2971800" indent="-228600" defTabSz="10287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7pPr>
            <a:lvl8pPr marL="3429000" indent="-228600" defTabSz="10287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8pPr>
            <a:lvl9pPr marL="3886200" indent="-228600" defTabSz="10287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9pPr>
          </a:lstStyle>
          <a:p>
            <a:pPr algn="ctr" defTabSz="771525" eaLnBrk="1" hangingPunct="1">
              <a:spcBef>
                <a:spcPct val="50000"/>
              </a:spcBef>
              <a:buFontTx/>
              <a:buNone/>
              <a:defRPr/>
            </a:pPr>
            <a:r>
              <a:rPr lang="en-US" altLang="en-US" sz="450">
                <a:solidFill>
                  <a:srgbClr val="000000"/>
                </a:solidFill>
                <a:cs typeface="Arial" panose="020B0604020202020204" pitchFamily="34" charset="0"/>
              </a:rPr>
              <a:t>Copyright </a:t>
            </a:r>
            <a:r>
              <a:rPr lang="en-US" altLang="en-US" sz="450">
                <a:solidFill>
                  <a:srgbClr val="000000"/>
                </a:solidFill>
                <a:cs typeface="Times New Roman" panose="02020603050405020304" pitchFamily="18" charset="0"/>
              </a:rPr>
              <a:t>© The McGraw-Hill Companies, Inc. Permission required for reproduction or display.</a:t>
            </a:r>
          </a:p>
        </p:txBody>
      </p:sp>
      <p:grpSp>
        <p:nvGrpSpPr>
          <p:cNvPr id="195587" name="Group 1">
            <a:extLst>
              <a:ext uri="{FF2B5EF4-FFF2-40B4-BE49-F238E27FC236}">
                <a16:creationId xmlns:a16="http://schemas.microsoft.com/office/drawing/2014/main" id="{8F46E8BD-490F-41A0-A5A6-884E9C6C798F}"/>
              </a:ext>
            </a:extLst>
          </p:cNvPr>
          <p:cNvGrpSpPr>
            <a:grpSpLocks/>
          </p:cNvGrpSpPr>
          <p:nvPr/>
        </p:nvGrpSpPr>
        <p:grpSpPr bwMode="auto">
          <a:xfrm>
            <a:off x="1341438" y="1050925"/>
            <a:ext cx="6332537" cy="4756150"/>
            <a:chOff x="1657350" y="1925242"/>
            <a:chExt cx="5735842" cy="4011215"/>
          </a:xfrm>
        </p:grpSpPr>
        <p:pic>
          <p:nvPicPr>
            <p:cNvPr id="195589" name="Picture 2">
              <a:extLst>
                <a:ext uri="{FF2B5EF4-FFF2-40B4-BE49-F238E27FC236}">
                  <a16:creationId xmlns:a16="http://schemas.microsoft.com/office/drawing/2014/main" id="{7A061CF9-1FF7-4EC0-B752-F507E7FA98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350" y="1925242"/>
              <a:ext cx="5710238" cy="401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Line 7">
              <a:extLst>
                <a:ext uri="{FF2B5EF4-FFF2-40B4-BE49-F238E27FC236}">
                  <a16:creationId xmlns:a16="http://schemas.microsoft.com/office/drawing/2014/main" id="{E557BABE-DE94-4EFB-83E5-3CD4A3F314EA}"/>
                </a:ext>
              </a:extLst>
            </p:cNvPr>
            <p:cNvSpPr>
              <a:spLocks noChangeAspect="1" noChangeShapeType="1"/>
            </p:cNvSpPr>
            <p:nvPr/>
          </p:nvSpPr>
          <p:spPr bwMode="auto">
            <a:xfrm flipH="1">
              <a:off x="4369594" y="3821906"/>
              <a:ext cx="639366" cy="11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91" name="Freeform 8">
              <a:extLst>
                <a:ext uri="{FF2B5EF4-FFF2-40B4-BE49-F238E27FC236}">
                  <a16:creationId xmlns:a16="http://schemas.microsoft.com/office/drawing/2014/main" id="{A7046255-C993-4260-BEF9-ED3B81423CBB}"/>
                </a:ext>
              </a:extLst>
            </p:cNvPr>
            <p:cNvSpPr>
              <a:spLocks noChangeAspect="1"/>
            </p:cNvSpPr>
            <p:nvPr/>
          </p:nvSpPr>
          <p:spPr bwMode="auto">
            <a:xfrm>
              <a:off x="4318397" y="3795714"/>
              <a:ext cx="71438" cy="54769"/>
            </a:xfrm>
            <a:custGeom>
              <a:avLst/>
              <a:gdLst>
                <a:gd name="T0" fmla="*/ 0 w 58"/>
                <a:gd name="T1" fmla="*/ 2147483646 h 46"/>
                <a:gd name="T2" fmla="*/ 2147483646 w 58"/>
                <a:gd name="T3" fmla="*/ 0 h 46"/>
                <a:gd name="T4" fmla="*/ 2147483646 w 58"/>
                <a:gd name="T5" fmla="*/ 2147483646 h 46"/>
                <a:gd name="T6" fmla="*/ 2147483646 w 58"/>
                <a:gd name="T7" fmla="*/ 2147483646 h 46"/>
                <a:gd name="T8" fmla="*/ 0 w 58"/>
                <a:gd name="T9" fmla="*/ 2147483646 h 46"/>
                <a:gd name="T10" fmla="*/ 0 60000 65536"/>
                <a:gd name="T11" fmla="*/ 0 60000 65536"/>
                <a:gd name="T12" fmla="*/ 0 60000 65536"/>
                <a:gd name="T13" fmla="*/ 0 60000 65536"/>
                <a:gd name="T14" fmla="*/ 0 60000 65536"/>
                <a:gd name="T15" fmla="*/ 0 w 58"/>
                <a:gd name="T16" fmla="*/ 0 h 46"/>
                <a:gd name="T17" fmla="*/ 58 w 58"/>
                <a:gd name="T18" fmla="*/ 46 h 46"/>
              </a:gdLst>
              <a:ahLst/>
              <a:cxnLst>
                <a:cxn ang="T10">
                  <a:pos x="T0" y="T1"/>
                </a:cxn>
                <a:cxn ang="T11">
                  <a:pos x="T2" y="T3"/>
                </a:cxn>
                <a:cxn ang="T12">
                  <a:pos x="T4" y="T5"/>
                </a:cxn>
                <a:cxn ang="T13">
                  <a:pos x="T6" y="T7"/>
                </a:cxn>
                <a:cxn ang="T14">
                  <a:pos x="T8" y="T9"/>
                </a:cxn>
              </a:cxnLst>
              <a:rect l="T15" t="T16" r="T17" b="T18"/>
              <a:pathLst>
                <a:path w="58" h="46">
                  <a:moveTo>
                    <a:pt x="0" y="22"/>
                  </a:moveTo>
                  <a:lnTo>
                    <a:pt x="58" y="0"/>
                  </a:lnTo>
                  <a:lnTo>
                    <a:pt x="44" y="22"/>
                  </a:lnTo>
                  <a:lnTo>
                    <a:pt x="58" y="46"/>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92" name="Line 9">
              <a:extLst>
                <a:ext uri="{FF2B5EF4-FFF2-40B4-BE49-F238E27FC236}">
                  <a16:creationId xmlns:a16="http://schemas.microsoft.com/office/drawing/2014/main" id="{D4DD7959-AF96-4436-8FE0-7C071F8E9A4C}"/>
                </a:ext>
              </a:extLst>
            </p:cNvPr>
            <p:cNvSpPr>
              <a:spLocks noChangeAspect="1" noChangeShapeType="1"/>
            </p:cNvSpPr>
            <p:nvPr/>
          </p:nvSpPr>
          <p:spPr bwMode="auto">
            <a:xfrm flipH="1">
              <a:off x="4369594" y="3811936"/>
              <a:ext cx="639366" cy="119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93" name="Freeform 10">
              <a:extLst>
                <a:ext uri="{FF2B5EF4-FFF2-40B4-BE49-F238E27FC236}">
                  <a16:creationId xmlns:a16="http://schemas.microsoft.com/office/drawing/2014/main" id="{57301641-FFC3-4A56-960D-65BE5286154A}"/>
                </a:ext>
              </a:extLst>
            </p:cNvPr>
            <p:cNvSpPr>
              <a:spLocks noChangeAspect="1"/>
            </p:cNvSpPr>
            <p:nvPr/>
          </p:nvSpPr>
          <p:spPr bwMode="auto">
            <a:xfrm>
              <a:off x="4318397" y="3815654"/>
              <a:ext cx="71438" cy="54769"/>
            </a:xfrm>
            <a:custGeom>
              <a:avLst/>
              <a:gdLst>
                <a:gd name="T0" fmla="*/ 0 w 58"/>
                <a:gd name="T1" fmla="*/ 2147483646 h 46"/>
                <a:gd name="T2" fmla="*/ 2147483646 w 58"/>
                <a:gd name="T3" fmla="*/ 0 h 46"/>
                <a:gd name="T4" fmla="*/ 2147483646 w 58"/>
                <a:gd name="T5" fmla="*/ 2147483646 h 46"/>
                <a:gd name="T6" fmla="*/ 2147483646 w 58"/>
                <a:gd name="T7" fmla="*/ 2147483646 h 46"/>
                <a:gd name="T8" fmla="*/ 0 w 58"/>
                <a:gd name="T9" fmla="*/ 2147483646 h 46"/>
                <a:gd name="T10" fmla="*/ 0 60000 65536"/>
                <a:gd name="T11" fmla="*/ 0 60000 65536"/>
                <a:gd name="T12" fmla="*/ 0 60000 65536"/>
                <a:gd name="T13" fmla="*/ 0 60000 65536"/>
                <a:gd name="T14" fmla="*/ 0 60000 65536"/>
                <a:gd name="T15" fmla="*/ 0 w 58"/>
                <a:gd name="T16" fmla="*/ 0 h 46"/>
                <a:gd name="T17" fmla="*/ 58 w 58"/>
                <a:gd name="T18" fmla="*/ 46 h 46"/>
              </a:gdLst>
              <a:ahLst/>
              <a:cxnLst>
                <a:cxn ang="T10">
                  <a:pos x="T0" y="T1"/>
                </a:cxn>
                <a:cxn ang="T11">
                  <a:pos x="T2" y="T3"/>
                </a:cxn>
                <a:cxn ang="T12">
                  <a:pos x="T4" y="T5"/>
                </a:cxn>
                <a:cxn ang="T13">
                  <a:pos x="T6" y="T7"/>
                </a:cxn>
                <a:cxn ang="T14">
                  <a:pos x="T8" y="T9"/>
                </a:cxn>
              </a:cxnLst>
              <a:rect l="T15" t="T16" r="T17" b="T18"/>
              <a:pathLst>
                <a:path w="58" h="46">
                  <a:moveTo>
                    <a:pt x="0" y="22"/>
                  </a:moveTo>
                  <a:lnTo>
                    <a:pt x="58" y="0"/>
                  </a:lnTo>
                  <a:lnTo>
                    <a:pt x="44" y="22"/>
                  </a:lnTo>
                  <a:lnTo>
                    <a:pt x="58" y="46"/>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94" name="Line 11">
              <a:extLst>
                <a:ext uri="{FF2B5EF4-FFF2-40B4-BE49-F238E27FC236}">
                  <a16:creationId xmlns:a16="http://schemas.microsoft.com/office/drawing/2014/main" id="{C30D1FA6-351E-4B57-9F4E-AA7CF566A079}"/>
                </a:ext>
              </a:extLst>
            </p:cNvPr>
            <p:cNvSpPr>
              <a:spLocks noChangeAspect="1" noChangeShapeType="1"/>
            </p:cNvSpPr>
            <p:nvPr/>
          </p:nvSpPr>
          <p:spPr bwMode="auto">
            <a:xfrm>
              <a:off x="4295776" y="4687492"/>
              <a:ext cx="635794" cy="119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95" name="Freeform 12">
              <a:extLst>
                <a:ext uri="{FF2B5EF4-FFF2-40B4-BE49-F238E27FC236}">
                  <a16:creationId xmlns:a16="http://schemas.microsoft.com/office/drawing/2014/main" id="{F11E9E49-6C06-4DE0-BBC9-E75995D10D8D}"/>
                </a:ext>
              </a:extLst>
            </p:cNvPr>
            <p:cNvSpPr>
              <a:spLocks noChangeAspect="1"/>
            </p:cNvSpPr>
            <p:nvPr/>
          </p:nvSpPr>
          <p:spPr bwMode="auto">
            <a:xfrm>
              <a:off x="4911328" y="4657726"/>
              <a:ext cx="70247" cy="55960"/>
            </a:xfrm>
            <a:custGeom>
              <a:avLst/>
              <a:gdLst>
                <a:gd name="T0" fmla="*/ 2147483646 w 58"/>
                <a:gd name="T1" fmla="*/ 2147483646 h 46"/>
                <a:gd name="T2" fmla="*/ 0 w 58"/>
                <a:gd name="T3" fmla="*/ 2147483646 h 46"/>
                <a:gd name="T4" fmla="*/ 2147483646 w 58"/>
                <a:gd name="T5" fmla="*/ 2147483646 h 46"/>
                <a:gd name="T6" fmla="*/ 0 w 58"/>
                <a:gd name="T7" fmla="*/ 0 h 46"/>
                <a:gd name="T8" fmla="*/ 2147483646 w 58"/>
                <a:gd name="T9" fmla="*/ 2147483646 h 46"/>
                <a:gd name="T10" fmla="*/ 0 60000 65536"/>
                <a:gd name="T11" fmla="*/ 0 60000 65536"/>
                <a:gd name="T12" fmla="*/ 0 60000 65536"/>
                <a:gd name="T13" fmla="*/ 0 60000 65536"/>
                <a:gd name="T14" fmla="*/ 0 60000 65536"/>
                <a:gd name="T15" fmla="*/ 0 w 58"/>
                <a:gd name="T16" fmla="*/ 0 h 46"/>
                <a:gd name="T17" fmla="*/ 58 w 58"/>
                <a:gd name="T18" fmla="*/ 46 h 46"/>
              </a:gdLst>
              <a:ahLst/>
              <a:cxnLst>
                <a:cxn ang="T10">
                  <a:pos x="T0" y="T1"/>
                </a:cxn>
                <a:cxn ang="T11">
                  <a:pos x="T2" y="T3"/>
                </a:cxn>
                <a:cxn ang="T12">
                  <a:pos x="T4" y="T5"/>
                </a:cxn>
                <a:cxn ang="T13">
                  <a:pos x="T6" y="T7"/>
                </a:cxn>
                <a:cxn ang="T14">
                  <a:pos x="T8" y="T9"/>
                </a:cxn>
              </a:cxnLst>
              <a:rect l="T15" t="T16" r="T17" b="T18"/>
              <a:pathLst>
                <a:path w="58" h="46">
                  <a:moveTo>
                    <a:pt x="58" y="24"/>
                  </a:moveTo>
                  <a:lnTo>
                    <a:pt x="0" y="46"/>
                  </a:lnTo>
                  <a:lnTo>
                    <a:pt x="14" y="24"/>
                  </a:lnTo>
                  <a:lnTo>
                    <a:pt x="0" y="0"/>
                  </a:lnTo>
                  <a:lnTo>
                    <a:pt x="5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96" name="Line 13">
              <a:extLst>
                <a:ext uri="{FF2B5EF4-FFF2-40B4-BE49-F238E27FC236}">
                  <a16:creationId xmlns:a16="http://schemas.microsoft.com/office/drawing/2014/main" id="{359244F0-AAD6-431A-A24C-F039330CF191}"/>
                </a:ext>
              </a:extLst>
            </p:cNvPr>
            <p:cNvSpPr>
              <a:spLocks noChangeAspect="1" noChangeShapeType="1"/>
            </p:cNvSpPr>
            <p:nvPr/>
          </p:nvSpPr>
          <p:spPr bwMode="auto">
            <a:xfrm>
              <a:off x="3270649" y="5414963"/>
              <a:ext cx="639365" cy="119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97" name="Freeform 14">
              <a:extLst>
                <a:ext uri="{FF2B5EF4-FFF2-40B4-BE49-F238E27FC236}">
                  <a16:creationId xmlns:a16="http://schemas.microsoft.com/office/drawing/2014/main" id="{69C81296-3BD2-437E-B444-6F46DD0B033F}"/>
                </a:ext>
              </a:extLst>
            </p:cNvPr>
            <p:cNvSpPr>
              <a:spLocks noChangeAspect="1"/>
            </p:cNvSpPr>
            <p:nvPr/>
          </p:nvSpPr>
          <p:spPr bwMode="auto">
            <a:xfrm>
              <a:off x="3888583" y="5386389"/>
              <a:ext cx="70247" cy="55960"/>
            </a:xfrm>
            <a:custGeom>
              <a:avLst/>
              <a:gdLst>
                <a:gd name="T0" fmla="*/ 2147483646 w 58"/>
                <a:gd name="T1" fmla="*/ 2147483646 h 47"/>
                <a:gd name="T2" fmla="*/ 0 w 58"/>
                <a:gd name="T3" fmla="*/ 2147483646 h 47"/>
                <a:gd name="T4" fmla="*/ 2147483646 w 58"/>
                <a:gd name="T5" fmla="*/ 2147483646 h 47"/>
                <a:gd name="T6" fmla="*/ 0 w 58"/>
                <a:gd name="T7" fmla="*/ 0 h 47"/>
                <a:gd name="T8" fmla="*/ 2147483646 w 58"/>
                <a:gd name="T9" fmla="*/ 2147483646 h 47"/>
                <a:gd name="T10" fmla="*/ 0 60000 65536"/>
                <a:gd name="T11" fmla="*/ 0 60000 65536"/>
                <a:gd name="T12" fmla="*/ 0 60000 65536"/>
                <a:gd name="T13" fmla="*/ 0 60000 65536"/>
                <a:gd name="T14" fmla="*/ 0 60000 65536"/>
                <a:gd name="T15" fmla="*/ 0 w 58"/>
                <a:gd name="T16" fmla="*/ 0 h 47"/>
                <a:gd name="T17" fmla="*/ 58 w 58"/>
                <a:gd name="T18" fmla="*/ 47 h 47"/>
              </a:gdLst>
              <a:ahLst/>
              <a:cxnLst>
                <a:cxn ang="T10">
                  <a:pos x="T0" y="T1"/>
                </a:cxn>
                <a:cxn ang="T11">
                  <a:pos x="T2" y="T3"/>
                </a:cxn>
                <a:cxn ang="T12">
                  <a:pos x="T4" y="T5"/>
                </a:cxn>
                <a:cxn ang="T13">
                  <a:pos x="T6" y="T7"/>
                </a:cxn>
                <a:cxn ang="T14">
                  <a:pos x="T8" y="T9"/>
                </a:cxn>
              </a:cxnLst>
              <a:rect l="T15" t="T16" r="T17" b="T18"/>
              <a:pathLst>
                <a:path w="58" h="47">
                  <a:moveTo>
                    <a:pt x="58" y="24"/>
                  </a:moveTo>
                  <a:lnTo>
                    <a:pt x="0" y="47"/>
                  </a:lnTo>
                  <a:lnTo>
                    <a:pt x="13" y="24"/>
                  </a:lnTo>
                  <a:lnTo>
                    <a:pt x="0" y="0"/>
                  </a:lnTo>
                  <a:lnTo>
                    <a:pt x="5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98" name="Line 15">
              <a:extLst>
                <a:ext uri="{FF2B5EF4-FFF2-40B4-BE49-F238E27FC236}">
                  <a16:creationId xmlns:a16="http://schemas.microsoft.com/office/drawing/2014/main" id="{678B0C96-D4C9-4ADB-8C4B-182B19FC91A7}"/>
                </a:ext>
              </a:extLst>
            </p:cNvPr>
            <p:cNvSpPr>
              <a:spLocks noChangeAspect="1" noChangeShapeType="1"/>
            </p:cNvSpPr>
            <p:nvPr/>
          </p:nvSpPr>
          <p:spPr bwMode="auto">
            <a:xfrm>
              <a:off x="4953000" y="5407820"/>
              <a:ext cx="638175" cy="238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99" name="Freeform 16">
              <a:extLst>
                <a:ext uri="{FF2B5EF4-FFF2-40B4-BE49-F238E27FC236}">
                  <a16:creationId xmlns:a16="http://schemas.microsoft.com/office/drawing/2014/main" id="{BD4CBDCB-B874-454C-B786-F52C2FBA4350}"/>
                </a:ext>
              </a:extLst>
            </p:cNvPr>
            <p:cNvSpPr>
              <a:spLocks noChangeAspect="1"/>
            </p:cNvSpPr>
            <p:nvPr/>
          </p:nvSpPr>
          <p:spPr bwMode="auto">
            <a:xfrm>
              <a:off x="5570935" y="5379244"/>
              <a:ext cx="70247" cy="57150"/>
            </a:xfrm>
            <a:custGeom>
              <a:avLst/>
              <a:gdLst>
                <a:gd name="T0" fmla="*/ 2147483646 w 58"/>
                <a:gd name="T1" fmla="*/ 2147483646 h 47"/>
                <a:gd name="T2" fmla="*/ 0 w 58"/>
                <a:gd name="T3" fmla="*/ 2147483646 h 47"/>
                <a:gd name="T4" fmla="*/ 2147483646 w 58"/>
                <a:gd name="T5" fmla="*/ 2147483646 h 47"/>
                <a:gd name="T6" fmla="*/ 0 w 58"/>
                <a:gd name="T7" fmla="*/ 0 h 47"/>
                <a:gd name="T8" fmla="*/ 2147483646 w 58"/>
                <a:gd name="T9" fmla="*/ 2147483646 h 47"/>
                <a:gd name="T10" fmla="*/ 0 60000 65536"/>
                <a:gd name="T11" fmla="*/ 0 60000 65536"/>
                <a:gd name="T12" fmla="*/ 0 60000 65536"/>
                <a:gd name="T13" fmla="*/ 0 60000 65536"/>
                <a:gd name="T14" fmla="*/ 0 60000 65536"/>
                <a:gd name="T15" fmla="*/ 0 w 58"/>
                <a:gd name="T16" fmla="*/ 0 h 47"/>
                <a:gd name="T17" fmla="*/ 58 w 58"/>
                <a:gd name="T18" fmla="*/ 47 h 47"/>
              </a:gdLst>
              <a:ahLst/>
              <a:cxnLst>
                <a:cxn ang="T10">
                  <a:pos x="T0" y="T1"/>
                </a:cxn>
                <a:cxn ang="T11">
                  <a:pos x="T2" y="T3"/>
                </a:cxn>
                <a:cxn ang="T12">
                  <a:pos x="T4" y="T5"/>
                </a:cxn>
                <a:cxn ang="T13">
                  <a:pos x="T6" y="T7"/>
                </a:cxn>
                <a:cxn ang="T14">
                  <a:pos x="T8" y="T9"/>
                </a:cxn>
              </a:cxnLst>
              <a:rect l="T15" t="T16" r="T17" b="T18"/>
              <a:pathLst>
                <a:path w="58" h="47">
                  <a:moveTo>
                    <a:pt x="58" y="24"/>
                  </a:moveTo>
                  <a:lnTo>
                    <a:pt x="0" y="47"/>
                  </a:lnTo>
                  <a:lnTo>
                    <a:pt x="14" y="24"/>
                  </a:lnTo>
                  <a:lnTo>
                    <a:pt x="0" y="0"/>
                  </a:lnTo>
                  <a:lnTo>
                    <a:pt x="5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00" name="Freeform 17">
              <a:extLst>
                <a:ext uri="{FF2B5EF4-FFF2-40B4-BE49-F238E27FC236}">
                  <a16:creationId xmlns:a16="http://schemas.microsoft.com/office/drawing/2014/main" id="{8064EDD7-C4F6-4D8A-9818-7B3C3A4FD283}"/>
                </a:ext>
              </a:extLst>
            </p:cNvPr>
            <p:cNvSpPr>
              <a:spLocks noChangeAspect="1"/>
            </p:cNvSpPr>
            <p:nvPr/>
          </p:nvSpPr>
          <p:spPr bwMode="auto">
            <a:xfrm>
              <a:off x="3051573" y="3084911"/>
              <a:ext cx="950119" cy="611981"/>
            </a:xfrm>
            <a:custGeom>
              <a:avLst/>
              <a:gdLst>
                <a:gd name="T0" fmla="*/ 2147483646 w 783"/>
                <a:gd name="T1" fmla="*/ 0 h 505"/>
                <a:gd name="T2" fmla="*/ 2147483646 w 783"/>
                <a:gd name="T3" fmla="*/ 0 h 505"/>
                <a:gd name="T4" fmla="*/ 0 w 783"/>
                <a:gd name="T5" fmla="*/ 2147483646 h 505"/>
                <a:gd name="T6" fmla="*/ 0 60000 65536"/>
                <a:gd name="T7" fmla="*/ 0 60000 65536"/>
                <a:gd name="T8" fmla="*/ 0 60000 65536"/>
                <a:gd name="T9" fmla="*/ 0 w 783"/>
                <a:gd name="T10" fmla="*/ 0 h 505"/>
                <a:gd name="T11" fmla="*/ 783 w 783"/>
                <a:gd name="T12" fmla="*/ 505 h 505"/>
              </a:gdLst>
              <a:ahLst/>
              <a:cxnLst>
                <a:cxn ang="T6">
                  <a:pos x="T0" y="T1"/>
                </a:cxn>
                <a:cxn ang="T7">
                  <a:pos x="T2" y="T3"/>
                </a:cxn>
                <a:cxn ang="T8">
                  <a:pos x="T4" y="T5"/>
                </a:cxn>
              </a:cxnLst>
              <a:rect l="T9" t="T10" r="T11" b="T12"/>
              <a:pathLst>
                <a:path w="783" h="505">
                  <a:moveTo>
                    <a:pt x="783" y="0"/>
                  </a:moveTo>
                  <a:lnTo>
                    <a:pt x="685" y="0"/>
                  </a:lnTo>
                  <a:lnTo>
                    <a:pt x="0" y="505"/>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601" name="Freeform 18">
              <a:extLst>
                <a:ext uri="{FF2B5EF4-FFF2-40B4-BE49-F238E27FC236}">
                  <a16:creationId xmlns:a16="http://schemas.microsoft.com/office/drawing/2014/main" id="{2F6B2F73-83B4-4810-BA7C-11F533FFE6ED}"/>
                </a:ext>
              </a:extLst>
            </p:cNvPr>
            <p:cNvSpPr>
              <a:spLocks noChangeAspect="1"/>
            </p:cNvSpPr>
            <p:nvPr/>
          </p:nvSpPr>
          <p:spPr bwMode="auto">
            <a:xfrm>
              <a:off x="4392216" y="5598320"/>
              <a:ext cx="571500" cy="55960"/>
            </a:xfrm>
            <a:custGeom>
              <a:avLst/>
              <a:gdLst>
                <a:gd name="T0" fmla="*/ 0 w 471"/>
                <a:gd name="T1" fmla="*/ 0 h 46"/>
                <a:gd name="T2" fmla="*/ 0 w 471"/>
                <a:gd name="T3" fmla="*/ 2147483646 h 46"/>
                <a:gd name="T4" fmla="*/ 2147483646 w 471"/>
                <a:gd name="T5" fmla="*/ 2147483646 h 46"/>
                <a:gd name="T6" fmla="*/ 2147483646 w 471"/>
                <a:gd name="T7" fmla="*/ 0 h 46"/>
                <a:gd name="T8" fmla="*/ 0 60000 65536"/>
                <a:gd name="T9" fmla="*/ 0 60000 65536"/>
                <a:gd name="T10" fmla="*/ 0 60000 65536"/>
                <a:gd name="T11" fmla="*/ 0 60000 65536"/>
                <a:gd name="T12" fmla="*/ 0 w 471"/>
                <a:gd name="T13" fmla="*/ 0 h 46"/>
                <a:gd name="T14" fmla="*/ 471 w 471"/>
                <a:gd name="T15" fmla="*/ 46 h 46"/>
              </a:gdLst>
              <a:ahLst/>
              <a:cxnLst>
                <a:cxn ang="T8">
                  <a:pos x="T0" y="T1"/>
                </a:cxn>
                <a:cxn ang="T9">
                  <a:pos x="T2" y="T3"/>
                </a:cxn>
                <a:cxn ang="T10">
                  <a:pos x="T4" y="T5"/>
                </a:cxn>
                <a:cxn ang="T11">
                  <a:pos x="T6" y="T7"/>
                </a:cxn>
              </a:cxnLst>
              <a:rect l="T12" t="T13" r="T14" b="T15"/>
              <a:pathLst>
                <a:path w="471" h="46">
                  <a:moveTo>
                    <a:pt x="0" y="0"/>
                  </a:moveTo>
                  <a:lnTo>
                    <a:pt x="0" y="46"/>
                  </a:lnTo>
                  <a:lnTo>
                    <a:pt x="471" y="46"/>
                  </a:lnTo>
                  <a:lnTo>
                    <a:pt x="471"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602" name="Line 19">
              <a:extLst>
                <a:ext uri="{FF2B5EF4-FFF2-40B4-BE49-F238E27FC236}">
                  <a16:creationId xmlns:a16="http://schemas.microsoft.com/office/drawing/2014/main" id="{B4175B32-7A52-4A5D-8479-E08314855F09}"/>
                </a:ext>
              </a:extLst>
            </p:cNvPr>
            <p:cNvSpPr>
              <a:spLocks noChangeAspect="1" noChangeShapeType="1"/>
            </p:cNvSpPr>
            <p:nvPr/>
          </p:nvSpPr>
          <p:spPr bwMode="auto">
            <a:xfrm flipV="1">
              <a:off x="4672013" y="5655470"/>
              <a:ext cx="1191" cy="50006"/>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03" name="Rectangle 20">
              <a:extLst>
                <a:ext uri="{FF2B5EF4-FFF2-40B4-BE49-F238E27FC236}">
                  <a16:creationId xmlns:a16="http://schemas.microsoft.com/office/drawing/2014/main" id="{431BED89-A4C5-4FC8-B5E7-92E8E94A5759}"/>
                </a:ext>
              </a:extLst>
            </p:cNvPr>
            <p:cNvSpPr>
              <a:spLocks noChangeAspect="1" noChangeArrowheads="1"/>
            </p:cNvSpPr>
            <p:nvPr/>
          </p:nvSpPr>
          <p:spPr bwMode="auto">
            <a:xfrm>
              <a:off x="1859757" y="2096691"/>
              <a:ext cx="1527520" cy="11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US"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Central Nervous System (CNS)</a:t>
              </a:r>
            </a:p>
          </p:txBody>
        </p:sp>
        <p:sp>
          <p:nvSpPr>
            <p:cNvPr id="195604" name="Rectangle 45">
              <a:extLst>
                <a:ext uri="{FF2B5EF4-FFF2-40B4-BE49-F238E27FC236}">
                  <a16:creationId xmlns:a16="http://schemas.microsoft.com/office/drawing/2014/main" id="{4C7B29FC-0775-4FE5-BBA4-E5A0FB99BD5B}"/>
                </a:ext>
              </a:extLst>
            </p:cNvPr>
            <p:cNvSpPr>
              <a:spLocks noChangeAspect="1" noChangeArrowheads="1"/>
            </p:cNvSpPr>
            <p:nvPr/>
          </p:nvSpPr>
          <p:spPr bwMode="auto">
            <a:xfrm>
              <a:off x="4563667" y="2096691"/>
              <a:ext cx="1672721" cy="11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US"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Peripheral Nervous System (PNS)</a:t>
              </a:r>
            </a:p>
          </p:txBody>
        </p:sp>
        <p:sp>
          <p:nvSpPr>
            <p:cNvPr id="195605" name="Rectangle 86">
              <a:extLst>
                <a:ext uri="{FF2B5EF4-FFF2-40B4-BE49-F238E27FC236}">
                  <a16:creationId xmlns:a16="http://schemas.microsoft.com/office/drawing/2014/main" id="{E797825B-2B6E-4C44-92E8-E69FD3F6CD56}"/>
                </a:ext>
              </a:extLst>
            </p:cNvPr>
            <p:cNvSpPr>
              <a:spLocks noChangeAspect="1" noChangeArrowheads="1"/>
            </p:cNvSpPr>
            <p:nvPr/>
          </p:nvSpPr>
          <p:spPr bwMode="auto">
            <a:xfrm>
              <a:off x="4599385" y="4285060"/>
              <a:ext cx="1115148" cy="11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US"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Somatic motor neuron</a:t>
              </a:r>
            </a:p>
          </p:txBody>
        </p:sp>
        <p:sp>
          <p:nvSpPr>
            <p:cNvPr id="195606" name="Rectangle 104">
              <a:extLst>
                <a:ext uri="{FF2B5EF4-FFF2-40B4-BE49-F238E27FC236}">
                  <a16:creationId xmlns:a16="http://schemas.microsoft.com/office/drawing/2014/main" id="{D6BC3C62-CE66-4A54-AC91-128575C6EBDE}"/>
                </a:ext>
              </a:extLst>
            </p:cNvPr>
            <p:cNvSpPr>
              <a:spLocks noChangeAspect="1" noChangeArrowheads="1"/>
            </p:cNvSpPr>
            <p:nvPr/>
          </p:nvSpPr>
          <p:spPr bwMode="auto">
            <a:xfrm>
              <a:off x="4599385" y="4907756"/>
              <a:ext cx="1312622" cy="11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US"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Autonomic motor neurons</a:t>
              </a:r>
            </a:p>
          </p:txBody>
        </p:sp>
        <p:sp>
          <p:nvSpPr>
            <p:cNvPr id="195607" name="Rectangle 197">
              <a:extLst>
                <a:ext uri="{FF2B5EF4-FFF2-40B4-BE49-F238E27FC236}">
                  <a16:creationId xmlns:a16="http://schemas.microsoft.com/office/drawing/2014/main" id="{0B5DACAD-D71D-4159-9A8F-6464FA56006C}"/>
                </a:ext>
              </a:extLst>
            </p:cNvPr>
            <p:cNvSpPr>
              <a:spLocks noChangeAspect="1" noChangeArrowheads="1"/>
            </p:cNvSpPr>
            <p:nvPr/>
          </p:nvSpPr>
          <p:spPr bwMode="auto">
            <a:xfrm>
              <a:off x="4042174" y="3009900"/>
              <a:ext cx="1655297" cy="11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US"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Association neuron (interneuron)</a:t>
              </a:r>
            </a:p>
          </p:txBody>
        </p:sp>
        <p:sp>
          <p:nvSpPr>
            <p:cNvPr id="195608" name="TextBox 228">
              <a:extLst>
                <a:ext uri="{FF2B5EF4-FFF2-40B4-BE49-F238E27FC236}">
                  <a16:creationId xmlns:a16="http://schemas.microsoft.com/office/drawing/2014/main" id="{CAF14633-7803-4CF3-83A0-5BFE1DBF8C6B}"/>
                </a:ext>
              </a:extLst>
            </p:cNvPr>
            <p:cNvSpPr txBox="1">
              <a:spLocks noChangeAspect="1" noChangeArrowheads="1"/>
            </p:cNvSpPr>
            <p:nvPr/>
          </p:nvSpPr>
          <p:spPr bwMode="auto">
            <a:xfrm>
              <a:off x="6525816" y="3627836"/>
              <a:ext cx="594746" cy="15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IN"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Receptors</a:t>
              </a:r>
            </a:p>
          </p:txBody>
        </p:sp>
        <p:sp>
          <p:nvSpPr>
            <p:cNvPr id="195609" name="TextBox 229">
              <a:extLst>
                <a:ext uri="{FF2B5EF4-FFF2-40B4-BE49-F238E27FC236}">
                  <a16:creationId xmlns:a16="http://schemas.microsoft.com/office/drawing/2014/main" id="{E65CE839-9345-4EDF-96F2-29F14A484FD1}"/>
                </a:ext>
              </a:extLst>
            </p:cNvPr>
            <p:cNvSpPr txBox="1">
              <a:spLocks noChangeAspect="1" noChangeArrowheads="1"/>
            </p:cNvSpPr>
            <p:nvPr/>
          </p:nvSpPr>
          <p:spPr bwMode="auto">
            <a:xfrm>
              <a:off x="4599385" y="3444480"/>
              <a:ext cx="879341" cy="15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IN"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Sensory neuron</a:t>
              </a:r>
            </a:p>
          </p:txBody>
        </p:sp>
        <p:sp>
          <p:nvSpPr>
            <p:cNvPr id="195610" name="TextBox 230">
              <a:extLst>
                <a:ext uri="{FF2B5EF4-FFF2-40B4-BE49-F238E27FC236}">
                  <a16:creationId xmlns:a16="http://schemas.microsoft.com/office/drawing/2014/main" id="{AE799C23-0D13-4197-B7F4-5BF4CC6B143A}"/>
                </a:ext>
              </a:extLst>
            </p:cNvPr>
            <p:cNvSpPr txBox="1">
              <a:spLocks noChangeAspect="1" noChangeArrowheads="1"/>
            </p:cNvSpPr>
            <p:nvPr/>
          </p:nvSpPr>
          <p:spPr bwMode="auto">
            <a:xfrm>
              <a:off x="6525817" y="4355307"/>
              <a:ext cx="501817" cy="27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IN"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Skeletal</a:t>
              </a:r>
            </a:p>
            <a:p>
              <a:pPr eaLnBrk="1" hangingPunct="1">
                <a:spcBef>
                  <a:spcPct val="0"/>
                </a:spcBef>
                <a:buFontTx/>
                <a:buNone/>
              </a:pPr>
              <a:r>
                <a:rPr lang="en-IN"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muscles</a:t>
              </a:r>
            </a:p>
          </p:txBody>
        </p:sp>
        <p:sp>
          <p:nvSpPr>
            <p:cNvPr id="195611" name="TextBox 231">
              <a:extLst>
                <a:ext uri="{FF2B5EF4-FFF2-40B4-BE49-F238E27FC236}">
                  <a16:creationId xmlns:a16="http://schemas.microsoft.com/office/drawing/2014/main" id="{5C9C1A9B-AE43-4052-8162-97436EC0C26D}"/>
                </a:ext>
              </a:extLst>
            </p:cNvPr>
            <p:cNvSpPr txBox="1">
              <a:spLocks noChangeAspect="1" noChangeArrowheads="1"/>
            </p:cNvSpPr>
            <p:nvPr/>
          </p:nvSpPr>
          <p:spPr bwMode="auto">
            <a:xfrm>
              <a:off x="6525816" y="5023803"/>
              <a:ext cx="861917" cy="15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IN"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Smooth muscle</a:t>
              </a:r>
            </a:p>
          </p:txBody>
        </p:sp>
        <p:sp>
          <p:nvSpPr>
            <p:cNvPr id="195612" name="TextBox 232">
              <a:extLst>
                <a:ext uri="{FF2B5EF4-FFF2-40B4-BE49-F238E27FC236}">
                  <a16:creationId xmlns:a16="http://schemas.microsoft.com/office/drawing/2014/main" id="{B81C2AA1-94D5-4C40-85C0-0000133CC6CE}"/>
                </a:ext>
              </a:extLst>
            </p:cNvPr>
            <p:cNvSpPr txBox="1">
              <a:spLocks noChangeAspect="1" noChangeArrowheads="1"/>
            </p:cNvSpPr>
            <p:nvPr/>
          </p:nvSpPr>
          <p:spPr bwMode="auto">
            <a:xfrm>
              <a:off x="6537083" y="5217891"/>
              <a:ext cx="856109" cy="15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IN"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Cardiac muscle</a:t>
              </a:r>
            </a:p>
          </p:txBody>
        </p:sp>
        <p:sp>
          <p:nvSpPr>
            <p:cNvPr id="195613" name="TextBox 233">
              <a:extLst>
                <a:ext uri="{FF2B5EF4-FFF2-40B4-BE49-F238E27FC236}">
                  <a16:creationId xmlns:a16="http://schemas.microsoft.com/office/drawing/2014/main" id="{1D1138E2-D214-4224-BF7C-8CD5FC58EAB4}"/>
                </a:ext>
              </a:extLst>
            </p:cNvPr>
            <p:cNvSpPr txBox="1">
              <a:spLocks noChangeAspect="1" noChangeArrowheads="1"/>
            </p:cNvSpPr>
            <p:nvPr/>
          </p:nvSpPr>
          <p:spPr bwMode="auto">
            <a:xfrm>
              <a:off x="6525816" y="5385199"/>
              <a:ext cx="437928" cy="15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IN"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Glands</a:t>
              </a:r>
            </a:p>
          </p:txBody>
        </p:sp>
        <p:sp>
          <p:nvSpPr>
            <p:cNvPr id="195614" name="TextBox 234">
              <a:extLst>
                <a:ext uri="{FF2B5EF4-FFF2-40B4-BE49-F238E27FC236}">
                  <a16:creationId xmlns:a16="http://schemas.microsoft.com/office/drawing/2014/main" id="{51792E7C-84DB-45DB-B8E4-B937E099605B}"/>
                </a:ext>
              </a:extLst>
            </p:cNvPr>
            <p:cNvSpPr txBox="1">
              <a:spLocks noChangeAspect="1" noChangeArrowheads="1"/>
            </p:cNvSpPr>
            <p:nvPr/>
          </p:nvSpPr>
          <p:spPr bwMode="auto">
            <a:xfrm>
              <a:off x="4164807" y="5711430"/>
              <a:ext cx="1094239" cy="15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Char char="•"/>
                <a:defRPr sz="2400">
                  <a:solidFill>
                    <a:schemeClr val="tx1"/>
                  </a:solidFill>
                  <a:latin typeface="Times New Roman" panose="02020603050405020304" pitchFamily="18" charset="0"/>
                </a:defRPr>
              </a:lvl1pPr>
              <a:lvl2pPr marL="742950" indent="-285750" defTabSz="685800">
                <a:spcBef>
                  <a:spcPct val="20000"/>
                </a:spcBef>
                <a:buChar char="–"/>
                <a:defRPr sz="2100">
                  <a:solidFill>
                    <a:schemeClr val="tx1"/>
                  </a:solidFill>
                  <a:latin typeface="Times New Roman" panose="02020603050405020304" pitchFamily="18" charset="0"/>
                </a:defRPr>
              </a:lvl2pPr>
              <a:lvl3pPr marL="1143000" indent="-228600" defTabSz="685800">
                <a:spcBef>
                  <a:spcPct val="20000"/>
                </a:spcBef>
                <a:buChar char="•"/>
                <a:defRPr>
                  <a:solidFill>
                    <a:schemeClr val="tx1"/>
                  </a:solidFill>
                  <a:latin typeface="Times New Roman" panose="02020603050405020304" pitchFamily="18" charset="0"/>
                </a:defRPr>
              </a:lvl3pPr>
              <a:lvl4pPr marL="1600200" indent="-228600" defTabSz="685800">
                <a:spcBef>
                  <a:spcPct val="20000"/>
                </a:spcBef>
                <a:buChar char="–"/>
                <a:defRPr sz="1500">
                  <a:solidFill>
                    <a:schemeClr val="tx1"/>
                  </a:solidFill>
                  <a:latin typeface="Times New Roman" panose="02020603050405020304" pitchFamily="18" charset="0"/>
                </a:defRPr>
              </a:lvl4pPr>
              <a:lvl5pPr marL="2057400" indent="-228600" defTabSz="685800">
                <a:spcBef>
                  <a:spcPct val="20000"/>
                </a:spcBef>
                <a:buChar char="»"/>
                <a:defRPr sz="15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IN" altLang="en-US" sz="900" b="1">
                  <a:solidFill>
                    <a:srgbClr val="000000"/>
                  </a:solidFill>
                  <a:latin typeface="Arial" panose="020B0604020202020204" pitchFamily="34" charset="0"/>
                  <a:ea typeface="MS PGothic" panose="020B0600070205080204" pitchFamily="34" charset="-128"/>
                  <a:cs typeface="Arial" panose="020B0604020202020204" pitchFamily="34" charset="0"/>
                </a:rPr>
                <a:t>Autonomic ganglion</a:t>
              </a:r>
            </a:p>
          </p:txBody>
        </p:sp>
      </p:grpSp>
      <p:sp>
        <p:nvSpPr>
          <p:cNvPr id="195588" name="Rectangle 3">
            <a:extLst>
              <a:ext uri="{FF2B5EF4-FFF2-40B4-BE49-F238E27FC236}">
                <a16:creationId xmlns:a16="http://schemas.microsoft.com/office/drawing/2014/main" id="{9084BF7B-7EEA-4FD1-853F-3A9509DFEDBC}"/>
              </a:ext>
            </a:extLst>
          </p:cNvPr>
          <p:cNvSpPr>
            <a:spLocks noChangeArrowheads="1"/>
          </p:cNvSpPr>
          <p:nvPr/>
        </p:nvSpPr>
        <p:spPr bwMode="auto">
          <a:xfrm>
            <a:off x="1004888" y="3697288"/>
            <a:ext cx="7437437" cy="2085975"/>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866" tIns="33338" rIns="67866" bIns="33338" anchor="b"/>
          <a:lstStyle>
            <a:lvl1pPr defTabSz="685800">
              <a:defRPr sz="2400">
                <a:solidFill>
                  <a:schemeClr val="tx1"/>
                </a:solidFill>
                <a:latin typeface="Times" panose="02020603050405020304" pitchFamily="18" charset="0"/>
              </a:defRPr>
            </a:lvl1pPr>
            <a:lvl2pPr marL="742950" indent="-285750" defTabSz="685800">
              <a:defRPr sz="2400">
                <a:solidFill>
                  <a:schemeClr val="tx1"/>
                </a:solidFill>
                <a:latin typeface="Times" panose="02020603050405020304" pitchFamily="18" charset="0"/>
              </a:defRPr>
            </a:lvl2pPr>
            <a:lvl3pPr marL="1143000" indent="-228600" defTabSz="685800">
              <a:defRPr sz="2400">
                <a:solidFill>
                  <a:schemeClr val="tx1"/>
                </a:solidFill>
                <a:latin typeface="Times" panose="02020603050405020304" pitchFamily="18" charset="0"/>
              </a:defRPr>
            </a:lvl3pPr>
            <a:lvl4pPr marL="1600200" indent="-228600" defTabSz="685800">
              <a:defRPr sz="2400">
                <a:solidFill>
                  <a:schemeClr val="tx1"/>
                </a:solidFill>
                <a:latin typeface="Times" panose="02020603050405020304" pitchFamily="18" charset="0"/>
              </a:defRPr>
            </a:lvl4pPr>
            <a:lvl5pPr marL="2057400" indent="-228600" defTabSz="685800">
              <a:defRPr sz="2400">
                <a:solidFill>
                  <a:schemeClr val="tx1"/>
                </a:solidFill>
                <a:latin typeface="Times"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3300">
              <a:solidFill>
                <a:srgbClr val="000000"/>
              </a:solidFill>
              <a:latin typeface="Arial" panose="020B06040202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4E9A52D-1FBF-42EC-97A0-DAB72015CF08}"/>
              </a:ext>
            </a:extLst>
          </p:cNvPr>
          <p:cNvSpPr>
            <a:spLocks noChangeArrowheads="1"/>
          </p:cNvSpPr>
          <p:nvPr/>
        </p:nvSpPr>
        <p:spPr bwMode="auto">
          <a:xfrm>
            <a:off x="76200" y="189435"/>
            <a:ext cx="9015412" cy="46672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defTabSz="685800" eaLnBrk="1" hangingPunct="1">
              <a:lnSpc>
                <a:spcPct val="90000"/>
              </a:lnSpc>
              <a:spcBef>
                <a:spcPct val="20000"/>
              </a:spcBef>
              <a:buClr>
                <a:srgbClr val="339933"/>
              </a:buClr>
              <a:tabLst>
                <a:tab pos="2057400" algn="l"/>
              </a:tabLst>
              <a:defRPr/>
            </a:pPr>
            <a:r>
              <a:rPr lang="en-US" altLang="ar-JO" sz="2700" dirty="0">
                <a:solidFill>
                  <a:srgbClr val="000099"/>
                </a:solidFill>
                <a:effectLst>
                  <a:outerShdw blurRad="38100" dist="38100" dir="2700000" algn="tl">
                    <a:srgbClr val="C0C0C0"/>
                  </a:outerShdw>
                </a:effectLst>
                <a:latin typeface="Arial" pitchFamily="34" charset="0"/>
              </a:rPr>
              <a:t>Anatomical components of the Autonomic nervous system</a:t>
            </a:r>
          </a:p>
        </p:txBody>
      </p:sp>
      <p:sp>
        <p:nvSpPr>
          <p:cNvPr id="89095" name="Text Box 7">
            <a:extLst>
              <a:ext uri="{FF2B5EF4-FFF2-40B4-BE49-F238E27FC236}">
                <a16:creationId xmlns:a16="http://schemas.microsoft.com/office/drawing/2014/main" id="{8263C419-9564-447D-AB3F-5A2DE5F97E1A}"/>
              </a:ext>
            </a:extLst>
          </p:cNvPr>
          <p:cNvSpPr txBox="1">
            <a:spLocks noChangeArrowheads="1"/>
          </p:cNvSpPr>
          <p:nvPr/>
        </p:nvSpPr>
        <p:spPr bwMode="auto">
          <a:xfrm>
            <a:off x="304800" y="838200"/>
            <a:ext cx="8153400" cy="247452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687388" indent="-230188"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pPr>
            <a:r>
              <a:rPr lang="en-US" altLang="ar-JO" sz="1800" b="1" u="sng" dirty="0">
                <a:solidFill>
                  <a:srgbClr val="FF0000"/>
                </a:solidFill>
                <a:latin typeface="Arial" panose="020B0604020202020204" pitchFamily="34" charset="0"/>
              </a:rPr>
              <a:t>Pre</a:t>
            </a:r>
            <a:r>
              <a:rPr lang="en-US" altLang="ar-JO" sz="1800" b="1" dirty="0">
                <a:solidFill>
                  <a:srgbClr val="FF0000"/>
                </a:solidFill>
                <a:latin typeface="Arial" panose="020B0604020202020204" pitchFamily="34" charset="0"/>
              </a:rPr>
              <a:t>ganglionic neuron:</a:t>
            </a:r>
            <a:r>
              <a:rPr lang="en-US" altLang="ar-JO" sz="1800" dirty="0">
                <a:solidFill>
                  <a:srgbClr val="FF0000"/>
                </a:solidFill>
                <a:latin typeface="Arial" panose="020B0604020202020204" pitchFamily="34" charset="0"/>
              </a:rPr>
              <a:t> </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sz="1800" dirty="0">
                <a:solidFill>
                  <a:srgbClr val="000000"/>
                </a:solidFill>
                <a:latin typeface="Arial" panose="020B0604020202020204" pitchFamily="34" charset="0"/>
              </a:rPr>
              <a:t>The </a:t>
            </a:r>
            <a:r>
              <a:rPr lang="en-US" altLang="ar-JO" sz="1800" b="1" dirty="0">
                <a:solidFill>
                  <a:srgbClr val="000000"/>
                </a:solidFill>
                <a:latin typeface="Arial" panose="020B0604020202020204" pitchFamily="34" charset="0"/>
              </a:rPr>
              <a:t>cell body</a:t>
            </a:r>
            <a:r>
              <a:rPr lang="en-US" altLang="ar-JO" sz="1800" dirty="0">
                <a:solidFill>
                  <a:srgbClr val="000000"/>
                </a:solidFill>
                <a:latin typeface="Arial" panose="020B0604020202020204" pitchFamily="34" charset="0"/>
              </a:rPr>
              <a:t> is in the </a:t>
            </a:r>
            <a:r>
              <a:rPr lang="en-US" altLang="ar-JO" sz="1800" b="1" dirty="0">
                <a:solidFill>
                  <a:srgbClr val="000000"/>
                </a:solidFill>
                <a:latin typeface="Arial" panose="020B0604020202020204" pitchFamily="34" charset="0"/>
              </a:rPr>
              <a:t>CNS</a:t>
            </a:r>
            <a:r>
              <a:rPr lang="en-US" altLang="ar-JO" sz="1800" dirty="0">
                <a:solidFill>
                  <a:srgbClr val="000000"/>
                </a:solidFill>
                <a:latin typeface="Arial" panose="020B0604020202020204" pitchFamily="34" charset="0"/>
              </a:rPr>
              <a:t>.</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sz="1800" dirty="0">
                <a:solidFill>
                  <a:srgbClr val="000000"/>
                </a:solidFill>
                <a:latin typeface="Arial" panose="020B0604020202020204" pitchFamily="34" charset="0"/>
              </a:rPr>
              <a:t>The </a:t>
            </a:r>
            <a:r>
              <a:rPr lang="en-US" altLang="ar-JO" sz="1800" b="1" dirty="0">
                <a:solidFill>
                  <a:srgbClr val="000000"/>
                </a:solidFill>
                <a:latin typeface="Arial" panose="020B0604020202020204" pitchFamily="34" charset="0"/>
              </a:rPr>
              <a:t>axon</a:t>
            </a:r>
            <a:r>
              <a:rPr lang="en-US" altLang="ar-JO" sz="1800" dirty="0">
                <a:solidFill>
                  <a:srgbClr val="000000"/>
                </a:solidFill>
                <a:latin typeface="Arial" panose="020B0604020202020204" pitchFamily="34" charset="0"/>
              </a:rPr>
              <a:t> exits from the </a:t>
            </a:r>
            <a:r>
              <a:rPr lang="en-US" altLang="ar-JO" sz="1800" b="1" dirty="0">
                <a:solidFill>
                  <a:srgbClr val="000000"/>
                </a:solidFill>
                <a:latin typeface="Arial" panose="020B0604020202020204" pitchFamily="34" charset="0"/>
              </a:rPr>
              <a:t>CNS</a:t>
            </a:r>
            <a:r>
              <a:rPr lang="en-US" altLang="ar-JO" sz="1800" dirty="0">
                <a:solidFill>
                  <a:srgbClr val="000000"/>
                </a:solidFill>
                <a:latin typeface="Arial" panose="020B0604020202020204" pitchFamily="34" charset="0"/>
              </a:rPr>
              <a:t>.</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sz="1800" dirty="0">
                <a:solidFill>
                  <a:srgbClr val="000000"/>
                </a:solidFill>
                <a:latin typeface="Arial" panose="020B0604020202020204" pitchFamily="34" charset="0"/>
              </a:rPr>
              <a:t>The </a:t>
            </a:r>
            <a:r>
              <a:rPr lang="en-US" altLang="ar-JO" sz="1800" b="1" dirty="0">
                <a:solidFill>
                  <a:srgbClr val="000000"/>
                </a:solidFill>
                <a:latin typeface="Arial" panose="020B0604020202020204" pitchFamily="34" charset="0"/>
              </a:rPr>
              <a:t>axon</a:t>
            </a:r>
            <a:r>
              <a:rPr lang="en-US" altLang="ar-JO" sz="1800" dirty="0">
                <a:solidFill>
                  <a:srgbClr val="000000"/>
                </a:solidFill>
                <a:latin typeface="Arial" panose="020B0604020202020204" pitchFamily="34" charset="0"/>
              </a:rPr>
              <a:t> extends to the </a:t>
            </a:r>
            <a:r>
              <a:rPr lang="en-US" altLang="ar-JO" sz="1800" b="1" dirty="0">
                <a:solidFill>
                  <a:srgbClr val="000000"/>
                </a:solidFill>
                <a:latin typeface="Arial" panose="020B0604020202020204" pitchFamily="34" charset="0"/>
              </a:rPr>
              <a:t>autonomic ganglion</a:t>
            </a:r>
            <a:r>
              <a:rPr lang="en-US" altLang="ar-JO" sz="1800" dirty="0">
                <a:solidFill>
                  <a:srgbClr val="000000"/>
                </a:solidFill>
                <a:latin typeface="Arial" panose="020B0604020202020204" pitchFamily="34" charset="0"/>
              </a:rPr>
              <a:t>.</a:t>
            </a:r>
          </a:p>
          <a:p>
            <a:pPr eaLnBrk="1" hangingPunct="1">
              <a:lnSpc>
                <a:spcPct val="80000"/>
              </a:lnSpc>
              <a:spcBef>
                <a:spcPct val="0"/>
              </a:spcBef>
              <a:spcAft>
                <a:spcPct val="50000"/>
              </a:spcAft>
              <a:buClr>
                <a:srgbClr val="FF6600"/>
              </a:buClr>
            </a:pPr>
            <a:r>
              <a:rPr lang="en-US" altLang="ar-JO" sz="1800" b="1" u="sng" dirty="0">
                <a:solidFill>
                  <a:srgbClr val="FF0000"/>
                </a:solidFill>
                <a:latin typeface="Arial" panose="020B0604020202020204" pitchFamily="34" charset="0"/>
              </a:rPr>
              <a:t>Post</a:t>
            </a:r>
            <a:r>
              <a:rPr lang="en-US" altLang="ar-JO" sz="1800" b="1" dirty="0">
                <a:solidFill>
                  <a:srgbClr val="FF0000"/>
                </a:solidFill>
                <a:latin typeface="Arial" panose="020B0604020202020204" pitchFamily="34" charset="0"/>
              </a:rPr>
              <a:t>ganglionic neuron:</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sz="1800" dirty="0">
                <a:solidFill>
                  <a:srgbClr val="000000"/>
                </a:solidFill>
                <a:latin typeface="Arial" panose="020B0604020202020204" pitchFamily="34" charset="0"/>
              </a:rPr>
              <a:t>The entire</a:t>
            </a:r>
            <a:r>
              <a:rPr lang="en-US" altLang="ar-JO" sz="1800" b="1" dirty="0">
                <a:solidFill>
                  <a:srgbClr val="000000"/>
                </a:solidFill>
                <a:latin typeface="Arial" panose="020B0604020202020204" pitchFamily="34" charset="0"/>
              </a:rPr>
              <a:t> neuron </a:t>
            </a:r>
            <a:r>
              <a:rPr lang="en-US" altLang="ar-JO" sz="1800" dirty="0">
                <a:solidFill>
                  <a:srgbClr val="000000"/>
                </a:solidFill>
                <a:latin typeface="Arial" panose="020B0604020202020204" pitchFamily="34" charset="0"/>
              </a:rPr>
              <a:t>lies </a:t>
            </a:r>
            <a:r>
              <a:rPr lang="en-US" altLang="ar-JO" sz="1800" b="1" dirty="0">
                <a:solidFill>
                  <a:srgbClr val="000000"/>
                </a:solidFill>
                <a:latin typeface="Arial" panose="020B0604020202020204" pitchFamily="34" charset="0"/>
              </a:rPr>
              <a:t>outside the CNS</a:t>
            </a:r>
            <a:r>
              <a:rPr lang="en-US" altLang="ar-JO" sz="1800" dirty="0">
                <a:solidFill>
                  <a:srgbClr val="000000"/>
                </a:solidFill>
                <a:latin typeface="Arial" panose="020B0604020202020204" pitchFamily="34" charset="0"/>
              </a:rPr>
              <a:t>.</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sz="1800" dirty="0">
                <a:solidFill>
                  <a:srgbClr val="000000"/>
                </a:solidFill>
                <a:latin typeface="Arial" panose="020B0604020202020204" pitchFamily="34" charset="0"/>
              </a:rPr>
              <a:t>The </a:t>
            </a:r>
            <a:r>
              <a:rPr lang="en-US" altLang="ar-JO" sz="1800" b="1" dirty="0">
                <a:solidFill>
                  <a:srgbClr val="000000"/>
                </a:solidFill>
                <a:latin typeface="Arial" panose="020B0604020202020204" pitchFamily="34" charset="0"/>
              </a:rPr>
              <a:t>axon</a:t>
            </a:r>
            <a:r>
              <a:rPr lang="en-US" altLang="ar-JO" sz="1800" dirty="0">
                <a:solidFill>
                  <a:srgbClr val="000000"/>
                </a:solidFill>
                <a:latin typeface="Arial" panose="020B0604020202020204" pitchFamily="34" charset="0"/>
              </a:rPr>
              <a:t> terminates in the </a:t>
            </a:r>
            <a:r>
              <a:rPr lang="en-US" altLang="ar-JO" sz="1800" b="1" dirty="0">
                <a:solidFill>
                  <a:srgbClr val="000000"/>
                </a:solidFill>
                <a:latin typeface="Arial" panose="020B0604020202020204" pitchFamily="34" charset="0"/>
              </a:rPr>
              <a:t>visceral effector </a:t>
            </a:r>
            <a:r>
              <a:rPr lang="en-US" altLang="ar-JO" sz="1800" dirty="0">
                <a:solidFill>
                  <a:srgbClr val="000000"/>
                </a:solidFill>
                <a:latin typeface="Arial" panose="020B0604020202020204" pitchFamily="34" charset="0"/>
              </a:rPr>
              <a:t>(the effector organ).</a:t>
            </a:r>
          </a:p>
        </p:txBody>
      </p:sp>
      <p:sp>
        <p:nvSpPr>
          <p:cNvPr id="249862" name="Slide Number Placeholder 1">
            <a:extLst>
              <a:ext uri="{FF2B5EF4-FFF2-40B4-BE49-F238E27FC236}">
                <a16:creationId xmlns:a16="http://schemas.microsoft.com/office/drawing/2014/main" id="{723F193B-5284-4992-9E59-2F24F5DB4AFC}"/>
              </a:ext>
            </a:extLst>
          </p:cNvPr>
          <p:cNvSpPr>
            <a:spLocks noGrp="1"/>
          </p:cNvSpPr>
          <p:nvPr>
            <p:ph type="sldNum" sz="quarter" idx="12"/>
          </p:nvPr>
        </p:nvSpPr>
        <p:spPr>
          <a:xfrm>
            <a:off x="7252063" y="6556241"/>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257A8492-225E-450A-B960-90C323A44ECB}" type="slidenum">
              <a:rPr lang="en-US" altLang="en-US" sz="1050">
                <a:solidFill>
                  <a:srgbClr val="000000"/>
                </a:solidFill>
              </a:rPr>
              <a:pPr defTabSz="685800">
                <a:spcBef>
                  <a:spcPct val="0"/>
                </a:spcBef>
                <a:buFontTx/>
                <a:buNone/>
                <a:defRPr/>
              </a:pPr>
              <a:t>119</a:t>
            </a:fld>
            <a:endParaRPr lang="en-US" altLang="en-US" sz="1050">
              <a:solidFill>
                <a:srgbClr val="000000"/>
              </a:solidFill>
            </a:endParaRPr>
          </a:p>
        </p:txBody>
      </p:sp>
      <p:pic>
        <p:nvPicPr>
          <p:cNvPr id="196613" name="Picture 7" descr="fox03628_09_01">
            <a:extLst>
              <a:ext uri="{FF2B5EF4-FFF2-40B4-BE49-F238E27FC236}">
                <a16:creationId xmlns:a16="http://schemas.microsoft.com/office/drawing/2014/main" id="{BB28D486-BC1D-4616-BBCC-18F620D08D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462107"/>
            <a:ext cx="8179526" cy="32395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dissolve">
                                      <p:cBhvr>
                                        <p:cTn id="7" dur="500"/>
                                        <p:tgtEl>
                                          <p:spTgt spid="8909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9095"/>
                                        </p:tgtEl>
                                        <p:attrNameLst>
                                          <p:attrName>style.visibility</p:attrName>
                                        </p:attrNameLst>
                                      </p:cBhvr>
                                      <p:to>
                                        <p:strVal val="visible"/>
                                      </p:to>
                                    </p:set>
                                    <p:animEffect transition="in" filter="dissolve">
                                      <p:cBhvr>
                                        <p:cTn id="11" dur="5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advAuto="0"/>
      <p:bldP spid="89095"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F92B15ED-1224-4030-9552-D2D23A54F4DE}"/>
              </a:ext>
            </a:extLst>
          </p:cNvPr>
          <p:cNvSpPr txBox="1">
            <a:spLocks noChangeArrowheads="1"/>
          </p:cNvSpPr>
          <p:nvPr/>
        </p:nvSpPr>
        <p:spPr bwMode="auto">
          <a:xfrm>
            <a:off x="381000" y="1760538"/>
            <a:ext cx="82454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panose="02020603050405020304" pitchFamily="18" charset="0"/>
              </a:defRPr>
            </a:lvl1pPr>
            <a:lvl2pPr marL="687388" indent="-230188">
              <a:defRPr sz="2400">
                <a:solidFill>
                  <a:schemeClr val="tx1"/>
                </a:solidFill>
                <a:latin typeface="Times" panose="02020603050405020304" pitchFamily="18" charset="0"/>
              </a:defRPr>
            </a:lvl2pPr>
            <a:lvl3pPr marL="1030288" indent="-228600">
              <a:defRPr sz="2400">
                <a:solidFill>
                  <a:schemeClr val="tx1"/>
                </a:solidFill>
                <a:latin typeface="Times" panose="02020603050405020304" pitchFamily="18" charset="0"/>
              </a:defRPr>
            </a:lvl3pPr>
            <a:lvl4pPr marL="1825625" indent="-284163">
              <a:defRPr sz="2400">
                <a:solidFill>
                  <a:schemeClr val="tx1"/>
                </a:solidFill>
                <a:latin typeface="Times" panose="02020603050405020304" pitchFamily="18" charset="0"/>
              </a:defRPr>
            </a:lvl4pPr>
            <a:lvl5pPr marL="1939925" indent="-284163">
              <a:defRPr sz="2400">
                <a:solidFill>
                  <a:schemeClr val="tx1"/>
                </a:solidFill>
                <a:latin typeface="Times" panose="02020603050405020304" pitchFamily="18" charset="0"/>
              </a:defRPr>
            </a:lvl5pPr>
            <a:lvl6pPr marL="2397125" indent="-284163" eaLnBrk="0" fontAlgn="base" hangingPunct="0">
              <a:spcBef>
                <a:spcPct val="0"/>
              </a:spcBef>
              <a:spcAft>
                <a:spcPct val="0"/>
              </a:spcAft>
              <a:defRPr sz="2400">
                <a:solidFill>
                  <a:schemeClr val="tx1"/>
                </a:solidFill>
                <a:latin typeface="Times" panose="02020603050405020304" pitchFamily="18" charset="0"/>
              </a:defRPr>
            </a:lvl6pPr>
            <a:lvl7pPr marL="2854325" indent="-284163" eaLnBrk="0" fontAlgn="base" hangingPunct="0">
              <a:spcBef>
                <a:spcPct val="0"/>
              </a:spcBef>
              <a:spcAft>
                <a:spcPct val="0"/>
              </a:spcAft>
              <a:defRPr sz="2400">
                <a:solidFill>
                  <a:schemeClr val="tx1"/>
                </a:solidFill>
                <a:latin typeface="Times" panose="02020603050405020304" pitchFamily="18" charset="0"/>
              </a:defRPr>
            </a:lvl7pPr>
            <a:lvl8pPr marL="3311525" indent="-284163" eaLnBrk="0" fontAlgn="base" hangingPunct="0">
              <a:spcBef>
                <a:spcPct val="0"/>
              </a:spcBef>
              <a:spcAft>
                <a:spcPct val="0"/>
              </a:spcAft>
              <a:defRPr sz="2400">
                <a:solidFill>
                  <a:schemeClr val="tx1"/>
                </a:solidFill>
                <a:latin typeface="Times" panose="02020603050405020304" pitchFamily="18" charset="0"/>
              </a:defRPr>
            </a:lvl8pPr>
            <a:lvl9pPr marL="3768725" indent="-284163"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80000"/>
              </a:lnSpc>
              <a:spcAft>
                <a:spcPct val="50000"/>
              </a:spcAft>
              <a:buClr>
                <a:srgbClr val="FF6600"/>
              </a:buClr>
              <a:buFont typeface="Times" panose="02020603050405020304" pitchFamily="18" charset="0"/>
              <a:buNone/>
            </a:pPr>
            <a:endParaRPr lang="ar-JO" altLang="ar-JO" sz="3000">
              <a:latin typeface="Arial" panose="020B0604020202020204" pitchFamily="34" charset="0"/>
            </a:endParaRPr>
          </a:p>
        </p:txBody>
      </p:sp>
      <p:sp>
        <p:nvSpPr>
          <p:cNvPr id="53251" name="Rectangle 5">
            <a:extLst>
              <a:ext uri="{FF2B5EF4-FFF2-40B4-BE49-F238E27FC236}">
                <a16:creationId xmlns:a16="http://schemas.microsoft.com/office/drawing/2014/main" id="{F9C64D78-522F-4B58-AFAE-746AD2A53712}"/>
              </a:ext>
            </a:extLst>
          </p:cNvPr>
          <p:cNvSpPr>
            <a:spLocks noGrp="1" noChangeArrowheads="1"/>
          </p:cNvSpPr>
          <p:nvPr>
            <p:ph type="body" sz="half" idx="2"/>
          </p:nvPr>
        </p:nvSpPr>
        <p:spPr>
          <a:xfrm>
            <a:off x="4648200" y="1076324"/>
            <a:ext cx="4343400" cy="5400675"/>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ar-JO" sz="2400" dirty="0"/>
              <a:t>Thoracic cavity is subdivided into:</a:t>
            </a:r>
          </a:p>
          <a:p>
            <a:pPr eaLnBrk="1" hangingPunct="1"/>
            <a:r>
              <a:rPr lang="en-US" altLang="ar-JO" sz="2400" dirty="0">
                <a:solidFill>
                  <a:srgbClr val="FF0000"/>
                </a:solidFill>
              </a:rPr>
              <a:t>Pleural</a:t>
            </a:r>
            <a:r>
              <a:rPr lang="en-US" altLang="ar-JO" sz="2400" dirty="0"/>
              <a:t> cavities (lungs)</a:t>
            </a:r>
          </a:p>
          <a:p>
            <a:pPr eaLnBrk="1" hangingPunct="1"/>
            <a:r>
              <a:rPr lang="en-US" altLang="ar-JO" sz="2400" dirty="0">
                <a:solidFill>
                  <a:srgbClr val="FF0000"/>
                </a:solidFill>
              </a:rPr>
              <a:t>Mediastinum-</a:t>
            </a:r>
            <a:r>
              <a:rPr lang="en-US" altLang="ar-JO" sz="2400" dirty="0"/>
              <a:t> a central region, separates the lungs; contains heart (pericardial cavity), thymus, trachea, esophagus (superior mediastinum).</a:t>
            </a:r>
          </a:p>
          <a:p>
            <a:pPr eaLnBrk="1" hangingPunct="1"/>
            <a:r>
              <a:rPr lang="en-US" altLang="ar-JO" sz="2400" dirty="0">
                <a:solidFill>
                  <a:srgbClr val="FF0000"/>
                </a:solidFill>
              </a:rPr>
              <a:t>Diaphragm</a:t>
            </a:r>
            <a:r>
              <a:rPr lang="en-US" altLang="ar-JO" sz="2400" dirty="0"/>
              <a:t> muscle separates thoracic and abdominal cavities.</a:t>
            </a:r>
          </a:p>
        </p:txBody>
      </p:sp>
      <p:pic>
        <p:nvPicPr>
          <p:cNvPr id="53253" name="Picture 1">
            <a:extLst>
              <a:ext uri="{FF2B5EF4-FFF2-40B4-BE49-F238E27FC236}">
                <a16:creationId xmlns:a16="http://schemas.microsoft.com/office/drawing/2014/main" id="{9EFDF0C2-5D0C-499E-9CF2-BEC84F15B018}"/>
              </a:ext>
            </a:extLst>
          </p:cNvPr>
          <p:cNvPicPr>
            <a:picLocks noChangeAspect="1"/>
          </p:cNvPicPr>
          <p:nvPr/>
        </p:nvPicPr>
        <p:blipFill>
          <a:blip r:embed="rId2">
            <a:extLst>
              <a:ext uri="{28A0092B-C50C-407E-A947-70E740481C1C}">
                <a14:useLocalDpi xmlns:a14="http://schemas.microsoft.com/office/drawing/2010/main" val="0"/>
              </a:ext>
            </a:extLst>
          </a:blip>
          <a:srcRect l="36662" r="14702"/>
          <a:stretch>
            <a:fillRect/>
          </a:stretch>
        </p:blipFill>
        <p:spPr bwMode="auto">
          <a:xfrm>
            <a:off x="159703" y="1076325"/>
            <a:ext cx="4306887" cy="540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4" name="Slide Number Placeholder 2">
            <a:extLst>
              <a:ext uri="{FF2B5EF4-FFF2-40B4-BE49-F238E27FC236}">
                <a16:creationId xmlns:a16="http://schemas.microsoft.com/office/drawing/2014/main" id="{C5E5CCD4-8C7C-4FD2-B80A-893EE2DABCE0}"/>
              </a:ext>
            </a:extLst>
          </p:cNvPr>
          <p:cNvSpPr>
            <a:spLocks noGrp="1"/>
          </p:cNvSpPr>
          <p:nvPr>
            <p:ph type="sldNum" sz="quarter" idx="12"/>
          </p:nvPr>
        </p:nvSpPr>
        <p:spPr>
          <a:xfrm>
            <a:off x="723900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F6591CB-C19A-40CB-A390-71F2583E8A8A}" type="slidenum">
              <a:rPr lang="en-US" altLang="en-US" sz="1400" smtClean="0">
                <a:solidFill>
                  <a:srgbClr val="000000"/>
                </a:solidFill>
              </a:rPr>
              <a:pPr>
                <a:spcBef>
                  <a:spcPct val="0"/>
                </a:spcBef>
                <a:buFontTx/>
                <a:buNone/>
              </a:pPr>
              <a:t>12</a:t>
            </a:fld>
            <a:endParaRPr lang="en-US" altLang="en-US" sz="1400" dirty="0">
              <a:solidFill>
                <a:srgbClr val="000000"/>
              </a:solidFill>
            </a:endParaRPr>
          </a:p>
        </p:txBody>
      </p:sp>
      <p:sp>
        <p:nvSpPr>
          <p:cNvPr id="10" name="Rectangle 3" descr="title-bar">
            <a:extLst>
              <a:ext uri="{FF2B5EF4-FFF2-40B4-BE49-F238E27FC236}">
                <a16:creationId xmlns:a16="http://schemas.microsoft.com/office/drawing/2014/main" id="{F50D1EF4-BA6B-4FB7-9A54-1F23BBAEEC54}"/>
              </a:ext>
            </a:extLst>
          </p:cNvPr>
          <p:cNvSpPr txBox="1">
            <a:spLocks noChangeArrowheads="1"/>
          </p:cNvSpPr>
          <p:nvPr/>
        </p:nvSpPr>
        <p:spPr bwMode="auto">
          <a:xfrm>
            <a:off x="509588" y="-38100"/>
            <a:ext cx="77724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b="1" kern="0">
                <a:latin typeface="Times"/>
              </a:rPr>
              <a:t>Major b</a:t>
            </a:r>
            <a:r>
              <a:rPr lang="en-US" altLang="ar-JO" b="1" kern="0"/>
              <a:t>ody cavities</a:t>
            </a:r>
            <a:endParaRPr lang="en-US" altLang="ar-JO" b="1" kern="0" dirty="0"/>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2BDD4640-94C2-4540-8793-82062C532BEF}"/>
              </a:ext>
            </a:extLst>
          </p:cNvPr>
          <p:cNvSpPr>
            <a:spLocks noChangeArrowheads="1"/>
          </p:cNvSpPr>
          <p:nvPr/>
        </p:nvSpPr>
        <p:spPr bwMode="auto">
          <a:xfrm>
            <a:off x="438150" y="363852"/>
            <a:ext cx="8343900" cy="83099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lnSpc>
                <a:spcPct val="90000"/>
              </a:lnSpc>
              <a:spcBef>
                <a:spcPct val="20000"/>
              </a:spcBef>
              <a:buClr>
                <a:srgbClr val="339933"/>
              </a:buClr>
              <a:defRPr/>
            </a:pPr>
            <a:r>
              <a:rPr lang="en-US" altLang="ar-JO" dirty="0">
                <a:solidFill>
                  <a:schemeClr val="accent6"/>
                </a:solidFill>
                <a:effectLst>
                  <a:outerShdw blurRad="38100" dist="38100" dir="2700000" algn="tl">
                    <a:srgbClr val="C0C0C0"/>
                  </a:outerShdw>
                </a:effectLst>
                <a:latin typeface="Arial" pitchFamily="34" charset="0"/>
              </a:rPr>
              <a:t>Origin of Preganglionic neurons of the Sympathetic </a:t>
            </a:r>
            <a:endParaRPr lang="en-US" altLang="ar-JO" dirty="0" smtClean="0">
              <a:solidFill>
                <a:schemeClr val="accent6"/>
              </a:solidFill>
              <a:effectLst>
                <a:outerShdw blurRad="38100" dist="38100" dir="2700000" algn="tl">
                  <a:srgbClr val="C0C0C0"/>
                </a:outerShdw>
              </a:effectLst>
              <a:latin typeface="Arial" pitchFamily="34" charset="0"/>
            </a:endParaRPr>
          </a:p>
          <a:p>
            <a:pPr algn="ctr" eaLnBrk="1" hangingPunct="1">
              <a:lnSpc>
                <a:spcPct val="90000"/>
              </a:lnSpc>
              <a:spcBef>
                <a:spcPct val="20000"/>
              </a:spcBef>
              <a:buClr>
                <a:srgbClr val="339933"/>
              </a:buClr>
              <a:defRPr/>
            </a:pPr>
            <a:r>
              <a:rPr lang="en-US" altLang="ar-JO" dirty="0" smtClean="0">
                <a:solidFill>
                  <a:schemeClr val="accent6"/>
                </a:solidFill>
                <a:effectLst>
                  <a:outerShdw blurRad="38100" dist="38100" dir="2700000" algn="tl">
                    <a:srgbClr val="C0C0C0"/>
                  </a:outerShdw>
                </a:effectLst>
                <a:latin typeface="Arial" pitchFamily="34" charset="0"/>
              </a:rPr>
              <a:t>and </a:t>
            </a:r>
            <a:r>
              <a:rPr lang="en-US" altLang="ar-JO" dirty="0">
                <a:solidFill>
                  <a:schemeClr val="accent6"/>
                </a:solidFill>
                <a:effectLst>
                  <a:outerShdw blurRad="38100" dist="38100" dir="2700000" algn="tl">
                    <a:srgbClr val="C0C0C0"/>
                  </a:outerShdw>
                </a:effectLst>
                <a:latin typeface="Arial" pitchFamily="34" charset="0"/>
              </a:rPr>
              <a:t>Parasympathetic nerves</a:t>
            </a:r>
          </a:p>
        </p:txBody>
      </p:sp>
      <p:sp>
        <p:nvSpPr>
          <p:cNvPr id="197635" name="Rectangle 5">
            <a:extLst>
              <a:ext uri="{FF2B5EF4-FFF2-40B4-BE49-F238E27FC236}">
                <a16:creationId xmlns:a16="http://schemas.microsoft.com/office/drawing/2014/main" id="{47F7815F-2BC1-43FF-806C-A00A3D1E1C47}"/>
              </a:ext>
            </a:extLst>
          </p:cNvPr>
          <p:cNvSpPr>
            <a:spLocks noChangeArrowheads="1"/>
          </p:cNvSpPr>
          <p:nvPr/>
        </p:nvSpPr>
        <p:spPr bwMode="auto">
          <a:xfrm>
            <a:off x="0" y="0"/>
            <a:ext cx="152400" cy="1295400"/>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ctr">
              <a:spcBef>
                <a:spcPct val="0"/>
              </a:spcBef>
              <a:buFontTx/>
              <a:buNone/>
            </a:pPr>
            <a:endParaRPr lang="ar-JO" altLang="ar-JO">
              <a:latin typeface="Times" panose="02020603050405020304" pitchFamily="18" charset="0"/>
            </a:endParaRPr>
          </a:p>
        </p:txBody>
      </p:sp>
      <p:sp>
        <p:nvSpPr>
          <p:cNvPr id="197636" name="Line 6">
            <a:extLst>
              <a:ext uri="{FF2B5EF4-FFF2-40B4-BE49-F238E27FC236}">
                <a16:creationId xmlns:a16="http://schemas.microsoft.com/office/drawing/2014/main" id="{82A6426E-D699-4218-90C0-BBF58EE2F344}"/>
              </a:ext>
            </a:extLst>
          </p:cNvPr>
          <p:cNvSpPr>
            <a:spLocks noChangeShapeType="1"/>
          </p:cNvSpPr>
          <p:nvPr/>
        </p:nvSpPr>
        <p:spPr bwMode="auto">
          <a:xfrm>
            <a:off x="152400" y="228600"/>
            <a:ext cx="891540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5" name="Text Box 7">
            <a:extLst>
              <a:ext uri="{FF2B5EF4-FFF2-40B4-BE49-F238E27FC236}">
                <a16:creationId xmlns:a16="http://schemas.microsoft.com/office/drawing/2014/main" id="{2A4BD9B1-82BF-41FC-B984-24141D6DD764}"/>
              </a:ext>
            </a:extLst>
          </p:cNvPr>
          <p:cNvSpPr txBox="1">
            <a:spLocks noChangeArrowheads="1"/>
          </p:cNvSpPr>
          <p:nvPr/>
        </p:nvSpPr>
        <p:spPr bwMode="auto">
          <a:xfrm>
            <a:off x="419100" y="1322346"/>
            <a:ext cx="8381999" cy="4561249"/>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2400">
                <a:solidFill>
                  <a:schemeClr val="tx1"/>
                </a:solidFill>
                <a:latin typeface="Times New Roman" panose="02020603050405020304" pitchFamily="18" charset="0"/>
              </a:defRPr>
            </a:lvl1pPr>
            <a:lvl2pPr marL="687388" indent="-230188">
              <a:spcBef>
                <a:spcPct val="20000"/>
              </a:spcBef>
              <a:buChar char="–"/>
              <a:defRPr sz="2100">
                <a:solidFill>
                  <a:schemeClr val="tx1"/>
                </a:solidFill>
                <a:latin typeface="Times New Roman" panose="02020603050405020304" pitchFamily="18" charset="0"/>
              </a:defRPr>
            </a:lvl2pPr>
            <a:lvl3pPr marL="1030288" indent="-228600">
              <a:spcBef>
                <a:spcPct val="20000"/>
              </a:spcBef>
              <a:buChar char="•"/>
              <a:defRPr>
                <a:solidFill>
                  <a:schemeClr val="tx1"/>
                </a:solidFill>
                <a:latin typeface="Times New Roman" panose="02020603050405020304" pitchFamily="18" charset="0"/>
              </a:defRPr>
            </a:lvl3pPr>
            <a:lvl4pPr marL="1825625" indent="-228600">
              <a:spcBef>
                <a:spcPct val="20000"/>
              </a:spcBef>
              <a:buChar char="–"/>
              <a:defRPr sz="1500">
                <a:solidFill>
                  <a:schemeClr val="tx1"/>
                </a:solidFill>
                <a:latin typeface="Times New Roman" panose="02020603050405020304" pitchFamily="18" charset="0"/>
              </a:defRPr>
            </a:lvl4pPr>
            <a:lvl5pPr marL="1939925" indent="-228600">
              <a:spcBef>
                <a:spcPct val="20000"/>
              </a:spcBef>
              <a:buChar char="»"/>
              <a:defRPr sz="15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pPr>
            <a:r>
              <a:rPr lang="en-US" altLang="ar-JO" b="1" u="sng" dirty="0">
                <a:latin typeface="Arial" panose="020B0604020202020204" pitchFamily="34" charset="0"/>
              </a:rPr>
              <a:t>Pre</a:t>
            </a:r>
            <a:r>
              <a:rPr lang="en-US" altLang="ar-JO" b="1" dirty="0">
                <a:latin typeface="Arial" panose="020B0604020202020204" pitchFamily="34" charset="0"/>
              </a:rPr>
              <a:t>ganglionic neurons </a:t>
            </a:r>
            <a:r>
              <a:rPr lang="en-US" altLang="ar-JO" b="1" dirty="0">
                <a:solidFill>
                  <a:srgbClr val="FF0000"/>
                </a:solidFill>
                <a:latin typeface="Arial" panose="020B0604020202020204" pitchFamily="34" charset="0"/>
              </a:rPr>
              <a:t>origin</a:t>
            </a:r>
            <a:r>
              <a:rPr lang="en-US" altLang="ar-JO" b="1" dirty="0">
                <a:latin typeface="Arial" panose="020B0604020202020204" pitchFamily="34" charset="0"/>
              </a:rPr>
              <a:t> of the </a:t>
            </a:r>
            <a:r>
              <a:rPr lang="en-US" altLang="ar-JO" b="1" dirty="0">
                <a:solidFill>
                  <a:srgbClr val="FF0000"/>
                </a:solidFill>
                <a:latin typeface="Arial" panose="020B0604020202020204" pitchFamily="34" charset="0"/>
              </a:rPr>
              <a:t>sympathetic division</a:t>
            </a:r>
            <a:r>
              <a:rPr lang="en-US" altLang="ar-JO" b="1" dirty="0">
                <a:latin typeface="Arial" panose="020B0604020202020204" pitchFamily="34" charset="0"/>
              </a:rPr>
              <a:t>:</a:t>
            </a:r>
            <a:r>
              <a:rPr lang="en-US" altLang="ar-JO" dirty="0">
                <a:latin typeface="Arial" panose="020B0604020202020204" pitchFamily="34" charset="0"/>
              </a:rPr>
              <a:t> </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dirty="0">
                <a:latin typeface="Arial" panose="020B0604020202020204" pitchFamily="34" charset="0"/>
              </a:rPr>
              <a:t>The </a:t>
            </a:r>
            <a:r>
              <a:rPr lang="en-US" altLang="ar-JO" b="1" dirty="0">
                <a:latin typeface="Arial" panose="020B0604020202020204" pitchFamily="34" charset="0"/>
              </a:rPr>
              <a:t>cell bodies lie in the gray matter of the </a:t>
            </a:r>
            <a:r>
              <a:rPr lang="en-US" altLang="ar-JO" b="1" dirty="0">
                <a:solidFill>
                  <a:srgbClr val="FF0000"/>
                </a:solidFill>
                <a:latin typeface="Arial" panose="020B0604020202020204" pitchFamily="34" charset="0"/>
              </a:rPr>
              <a:t>12 thoracic</a:t>
            </a:r>
            <a:r>
              <a:rPr lang="en-US" altLang="ar-JO" b="1" dirty="0">
                <a:latin typeface="Arial" panose="020B0604020202020204" pitchFamily="34" charset="0"/>
              </a:rPr>
              <a:t> segments and the </a:t>
            </a:r>
            <a:r>
              <a:rPr lang="en-US" altLang="ar-JO" b="1" dirty="0">
                <a:solidFill>
                  <a:srgbClr val="FF0000"/>
                </a:solidFill>
                <a:latin typeface="Arial" panose="020B0604020202020204" pitchFamily="34" charset="0"/>
              </a:rPr>
              <a:t>first two lumbar </a:t>
            </a:r>
            <a:r>
              <a:rPr lang="en-US" altLang="ar-JO" b="1" dirty="0">
                <a:latin typeface="Arial" panose="020B0604020202020204" pitchFamily="34" charset="0"/>
              </a:rPr>
              <a:t>segments of the </a:t>
            </a:r>
            <a:r>
              <a:rPr lang="en-US" altLang="ar-JO" b="1" dirty="0">
                <a:solidFill>
                  <a:srgbClr val="FF0000"/>
                </a:solidFill>
                <a:latin typeface="Arial" panose="020B0604020202020204" pitchFamily="34" charset="0"/>
              </a:rPr>
              <a:t>spinal cord</a:t>
            </a:r>
            <a:r>
              <a:rPr lang="en-US" altLang="ar-JO" b="1" dirty="0">
                <a:latin typeface="Arial" panose="020B0604020202020204" pitchFamily="34" charset="0"/>
              </a:rPr>
              <a:t>. </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b="1" dirty="0">
                <a:latin typeface="Arial" panose="020B0604020202020204" pitchFamily="34" charset="0"/>
              </a:rPr>
              <a:t>Also called the Thoracolumbar division. </a:t>
            </a:r>
            <a:endParaRPr lang="en-US" altLang="ar-JO" dirty="0">
              <a:latin typeface="Arial" panose="020B0604020202020204" pitchFamily="34" charset="0"/>
            </a:endParaRPr>
          </a:p>
          <a:p>
            <a:pPr eaLnBrk="1" hangingPunct="1">
              <a:lnSpc>
                <a:spcPct val="80000"/>
              </a:lnSpc>
              <a:spcBef>
                <a:spcPct val="0"/>
              </a:spcBef>
              <a:spcAft>
                <a:spcPct val="50000"/>
              </a:spcAft>
              <a:buClr>
                <a:srgbClr val="FF6600"/>
              </a:buClr>
            </a:pPr>
            <a:r>
              <a:rPr lang="en-US" altLang="ar-JO" b="1" u="sng" dirty="0">
                <a:latin typeface="Arial" panose="020B0604020202020204" pitchFamily="34" charset="0"/>
              </a:rPr>
              <a:t>Pre</a:t>
            </a:r>
            <a:r>
              <a:rPr lang="en-US" altLang="ar-JO" b="1" dirty="0">
                <a:latin typeface="Arial" panose="020B0604020202020204" pitchFamily="34" charset="0"/>
              </a:rPr>
              <a:t>ganglionic neurons </a:t>
            </a:r>
            <a:r>
              <a:rPr lang="en-US" altLang="ar-JO" b="1" dirty="0">
                <a:solidFill>
                  <a:srgbClr val="FF0000"/>
                </a:solidFill>
                <a:latin typeface="Arial" panose="020B0604020202020204" pitchFamily="34" charset="0"/>
              </a:rPr>
              <a:t>origin</a:t>
            </a:r>
            <a:r>
              <a:rPr lang="en-US" altLang="ar-JO" b="1" dirty="0">
                <a:latin typeface="Arial" panose="020B0604020202020204" pitchFamily="34" charset="0"/>
              </a:rPr>
              <a:t> of the </a:t>
            </a:r>
            <a:r>
              <a:rPr lang="en-US" altLang="ar-JO" b="1" dirty="0">
                <a:solidFill>
                  <a:srgbClr val="FF0000"/>
                </a:solidFill>
                <a:latin typeface="Arial" panose="020B0604020202020204" pitchFamily="34" charset="0"/>
              </a:rPr>
              <a:t>parasympathetic division</a:t>
            </a:r>
            <a:r>
              <a:rPr lang="en-US" altLang="ar-JO" b="1" dirty="0">
                <a:latin typeface="Arial" panose="020B0604020202020204" pitchFamily="34" charset="0"/>
              </a:rPr>
              <a:t>:</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b="1" dirty="0">
                <a:latin typeface="Arial" panose="020B0604020202020204" pitchFamily="34" charset="0"/>
              </a:rPr>
              <a:t>The cell bodies lie the nuclei of </a:t>
            </a:r>
            <a:r>
              <a:rPr lang="en-US" altLang="ar-JO" b="1" dirty="0">
                <a:solidFill>
                  <a:srgbClr val="FF0000"/>
                </a:solidFill>
                <a:latin typeface="Arial" panose="020B0604020202020204" pitchFamily="34" charset="0"/>
              </a:rPr>
              <a:t>four cranial nerves (III, VII, IX, X) </a:t>
            </a:r>
            <a:r>
              <a:rPr lang="en-US" altLang="ar-JO" b="1" dirty="0">
                <a:latin typeface="Arial" panose="020B0604020202020204" pitchFamily="34" charset="0"/>
              </a:rPr>
              <a:t>and the gray matter of the </a:t>
            </a:r>
            <a:r>
              <a:rPr lang="en-US" altLang="ar-JO" b="1" dirty="0">
                <a:solidFill>
                  <a:srgbClr val="FF0000"/>
                </a:solidFill>
                <a:latin typeface="Arial" panose="020B0604020202020204" pitchFamily="34" charset="0"/>
              </a:rPr>
              <a:t>second, third and fourth sacral</a:t>
            </a:r>
            <a:r>
              <a:rPr lang="en-US" altLang="ar-JO" b="1" dirty="0">
                <a:latin typeface="Arial" panose="020B0604020202020204" pitchFamily="34" charset="0"/>
              </a:rPr>
              <a:t> segments (</a:t>
            </a:r>
            <a:r>
              <a:rPr lang="en-US" altLang="ar-JO" b="1" dirty="0">
                <a:solidFill>
                  <a:srgbClr val="FF0000"/>
                </a:solidFill>
                <a:latin typeface="Arial" panose="020B0604020202020204" pitchFamily="34" charset="0"/>
              </a:rPr>
              <a:t>S2,S3,S4</a:t>
            </a:r>
            <a:r>
              <a:rPr lang="en-US" altLang="ar-JO" b="1" dirty="0">
                <a:latin typeface="Arial" panose="020B0604020202020204" pitchFamily="34" charset="0"/>
              </a:rPr>
              <a:t>) of the </a:t>
            </a:r>
            <a:r>
              <a:rPr lang="en-US" altLang="ar-JO" b="1" dirty="0">
                <a:solidFill>
                  <a:srgbClr val="FF0000"/>
                </a:solidFill>
                <a:latin typeface="Arial" panose="020B0604020202020204" pitchFamily="34" charset="0"/>
              </a:rPr>
              <a:t>spinal cord</a:t>
            </a:r>
            <a:r>
              <a:rPr lang="en-US" altLang="ar-JO" b="1" dirty="0">
                <a:latin typeface="Arial" panose="020B0604020202020204" pitchFamily="34" charset="0"/>
              </a:rPr>
              <a:t>.</a:t>
            </a:r>
          </a:p>
          <a:p>
            <a:pPr eaLnBrk="1" hangingPunct="1">
              <a:lnSpc>
                <a:spcPct val="80000"/>
              </a:lnSpc>
              <a:spcBef>
                <a:spcPct val="0"/>
              </a:spcBef>
              <a:spcAft>
                <a:spcPct val="50000"/>
              </a:spcAft>
              <a:buClr>
                <a:srgbClr val="FF6600"/>
              </a:buClr>
              <a:buFont typeface="Wingdings" panose="05000000000000000000" pitchFamily="2" charset="2"/>
              <a:buChar char="v"/>
            </a:pPr>
            <a:r>
              <a:rPr lang="en-US" altLang="ar-JO" b="1" dirty="0">
                <a:latin typeface="Arial" panose="020B0604020202020204" pitchFamily="34" charset="0"/>
              </a:rPr>
              <a:t>Also called the Craniosacral division.</a:t>
            </a:r>
          </a:p>
        </p:txBody>
      </p:sp>
      <p:sp>
        <p:nvSpPr>
          <p:cNvPr id="197638" name="Slide Number Placeholder 1">
            <a:extLst>
              <a:ext uri="{FF2B5EF4-FFF2-40B4-BE49-F238E27FC236}">
                <a16:creationId xmlns:a16="http://schemas.microsoft.com/office/drawing/2014/main" id="{09C9CDFB-CA1B-488F-BE7A-65AAF5ECF396}"/>
              </a:ext>
            </a:extLst>
          </p:cNvPr>
          <p:cNvSpPr>
            <a:spLocks noGrp="1"/>
          </p:cNvSpPr>
          <p:nvPr>
            <p:ph type="sldNum" sz="quarter" idx="12"/>
          </p:nvPr>
        </p:nvSpPr>
        <p:spPr>
          <a:xfrm>
            <a:off x="723900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spcBef>
                <a:spcPct val="0"/>
              </a:spcBef>
              <a:buFontTx/>
              <a:buNone/>
            </a:pPr>
            <a:fld id="{4E6B9EE1-AE6A-4DE1-8D14-523348F53610}" type="slidenum">
              <a:rPr lang="en-US" altLang="en-US" sz="1400" smtClean="0">
                <a:solidFill>
                  <a:srgbClr val="000000"/>
                </a:solidFill>
              </a:rPr>
              <a:pPr>
                <a:spcBef>
                  <a:spcPct val="0"/>
                </a:spcBef>
                <a:buFontTx/>
                <a:buNone/>
              </a:pPr>
              <a:t>120</a:t>
            </a:fld>
            <a:endParaRPr lang="en-US" altLang="en-US" sz="14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dissolve">
                                      <p:cBhvr>
                                        <p:cTn id="7" dur="500"/>
                                        <p:tgtEl>
                                          <p:spTgt spid="89090">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9090">
                                            <p:txEl>
                                              <p:pRg st="1" end="1"/>
                                            </p:txEl>
                                          </p:spTgt>
                                        </p:tgtEl>
                                        <p:attrNameLst>
                                          <p:attrName>style.visibility</p:attrName>
                                        </p:attrNameLst>
                                      </p:cBhvr>
                                      <p:to>
                                        <p:strVal val="visible"/>
                                      </p:to>
                                    </p:set>
                                    <p:animEffect transition="in" filter="dissolve">
                                      <p:cBhvr>
                                        <p:cTn id="11" dur="500"/>
                                        <p:tgtEl>
                                          <p:spTgt spid="89090">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9095"/>
                                        </p:tgtEl>
                                        <p:attrNameLst>
                                          <p:attrName>style.visibility</p:attrName>
                                        </p:attrNameLst>
                                      </p:cBhvr>
                                      <p:to>
                                        <p:strVal val="visible"/>
                                      </p:to>
                                    </p:set>
                                    <p:animEffect transition="in" filter="dissolve">
                                      <p:cBhvr>
                                        <p:cTn id="15" dur="5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advAuto="0"/>
      <p:bldP spid="89095"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1C2C4297-7C04-496E-8784-989D982E4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41300"/>
            <a:ext cx="7607300" cy="6386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8660" name="Slide Number Placeholder 1">
            <a:extLst>
              <a:ext uri="{FF2B5EF4-FFF2-40B4-BE49-F238E27FC236}">
                <a16:creationId xmlns:a16="http://schemas.microsoft.com/office/drawing/2014/main" id="{00900AC6-E38D-4FC4-AAC9-035D5156EC51}"/>
              </a:ext>
            </a:extLst>
          </p:cNvPr>
          <p:cNvSpPr>
            <a:spLocks noGrp="1"/>
          </p:cNvSpPr>
          <p:nvPr>
            <p:ph type="sldNum" sz="quarter" idx="12"/>
          </p:nvPr>
        </p:nvSpPr>
        <p:spPr>
          <a:xfrm>
            <a:off x="7201989" y="6405154"/>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spcBef>
                <a:spcPct val="0"/>
              </a:spcBef>
              <a:buFontTx/>
              <a:buNone/>
            </a:pPr>
            <a:fld id="{0D37842F-851F-43F0-B6E0-B259857B5591}" type="slidenum">
              <a:rPr lang="en-US" altLang="en-US" sz="1400" smtClean="0">
                <a:solidFill>
                  <a:srgbClr val="000000"/>
                </a:solidFill>
              </a:rPr>
              <a:pPr>
                <a:spcBef>
                  <a:spcPct val="0"/>
                </a:spcBef>
                <a:buFontTx/>
                <a:buNone/>
              </a:pPr>
              <a:t>121</a:t>
            </a:fld>
            <a:endParaRPr lang="en-US" altLang="en-US" sz="1400" dirty="0">
              <a:solidFill>
                <a:srgbClr val="00000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C7377BB-5186-4DF6-8C31-96591E9455F2}"/>
              </a:ext>
            </a:extLst>
          </p:cNvPr>
          <p:cNvSpPr>
            <a:spLocks noChangeArrowheads="1"/>
          </p:cNvSpPr>
          <p:nvPr/>
        </p:nvSpPr>
        <p:spPr bwMode="auto">
          <a:xfrm>
            <a:off x="381000" y="152400"/>
            <a:ext cx="8382000" cy="83026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800" b="1" dirty="0">
                <a:solidFill>
                  <a:schemeClr val="accent6"/>
                </a:solidFill>
                <a:effectLst>
                  <a:outerShdw blurRad="38100" dist="38100" dir="2700000" algn="tl">
                    <a:srgbClr val="C0C0C0"/>
                  </a:outerShdw>
                </a:effectLst>
                <a:latin typeface="Arial" pitchFamily="34" charset="0"/>
              </a:rPr>
              <a:t>The Cardiovascular System</a:t>
            </a:r>
          </a:p>
        </p:txBody>
      </p:sp>
      <p:sp>
        <p:nvSpPr>
          <p:cNvPr id="3079" name="Text Box 7">
            <a:extLst>
              <a:ext uri="{FF2B5EF4-FFF2-40B4-BE49-F238E27FC236}">
                <a16:creationId xmlns:a16="http://schemas.microsoft.com/office/drawing/2014/main" id="{E8AC4BFC-4DF7-4959-A1E3-98A0CC56172E}"/>
              </a:ext>
            </a:extLst>
          </p:cNvPr>
          <p:cNvSpPr txBox="1">
            <a:spLocks noChangeArrowheads="1"/>
          </p:cNvSpPr>
          <p:nvPr/>
        </p:nvSpPr>
        <p:spPr bwMode="auto">
          <a:xfrm>
            <a:off x="381000" y="1143000"/>
            <a:ext cx="8382000" cy="4435475"/>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A closed system of the </a:t>
            </a:r>
            <a:r>
              <a:rPr lang="en-US" altLang="ar-JO" sz="3400" dirty="0">
                <a:solidFill>
                  <a:srgbClr val="FF0000"/>
                </a:solidFill>
                <a:latin typeface="Arial" panose="020B0604020202020204" pitchFamily="34" charset="0"/>
              </a:rPr>
              <a:t>heart</a:t>
            </a:r>
            <a:r>
              <a:rPr lang="en-US" altLang="ar-JO" sz="3400" dirty="0">
                <a:latin typeface="Arial" panose="020B0604020202020204" pitchFamily="34" charset="0"/>
              </a:rPr>
              <a:t> and </a:t>
            </a:r>
            <a:r>
              <a:rPr lang="en-US" altLang="ar-JO" sz="3400" dirty="0">
                <a:solidFill>
                  <a:srgbClr val="FF0000"/>
                </a:solidFill>
                <a:latin typeface="Arial" panose="020B0604020202020204" pitchFamily="34" charset="0"/>
              </a:rPr>
              <a:t>blood vessels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dirty="0">
                <a:solidFill>
                  <a:schemeClr val="accent6"/>
                </a:solidFill>
                <a:latin typeface="Arial" panose="020B0604020202020204" pitchFamily="34" charset="0"/>
              </a:rPr>
              <a:t>The</a:t>
            </a:r>
            <a:r>
              <a:rPr lang="en-US" altLang="ar-JO" sz="3000" dirty="0">
                <a:latin typeface="Arial" panose="020B0604020202020204" pitchFamily="34" charset="0"/>
              </a:rPr>
              <a:t> heart pumps blood</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dirty="0">
                <a:latin typeface="Arial" panose="020B0604020202020204" pitchFamily="34" charset="0"/>
              </a:rPr>
              <a:t>Blood vessels allow blood to circulate to all parts of the body</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The </a:t>
            </a:r>
            <a:r>
              <a:rPr lang="en-US" altLang="ar-JO" sz="3400" dirty="0">
                <a:solidFill>
                  <a:schemeClr val="accent6"/>
                </a:solidFill>
                <a:latin typeface="Arial" panose="020B0604020202020204" pitchFamily="34" charset="0"/>
              </a:rPr>
              <a:t>main</a:t>
            </a:r>
            <a:r>
              <a:rPr lang="en-US" altLang="ar-JO" sz="3400" dirty="0">
                <a:latin typeface="Arial" panose="020B0604020202020204" pitchFamily="34" charset="0"/>
              </a:rPr>
              <a:t> function of the cardiovascular system is to deliver oxygen and nutrients and to remove carbon dioxide and other waste products</a:t>
            </a:r>
            <a:endParaRPr lang="en-US" altLang="ar-JO" sz="3000" dirty="0">
              <a:latin typeface="Arial" panose="020B0604020202020204" pitchFamily="34" charset="0"/>
            </a:endParaRPr>
          </a:p>
        </p:txBody>
      </p:sp>
      <p:sp>
        <p:nvSpPr>
          <p:cNvPr id="200708" name="Slide Number Placeholder 1">
            <a:extLst>
              <a:ext uri="{FF2B5EF4-FFF2-40B4-BE49-F238E27FC236}">
                <a16:creationId xmlns:a16="http://schemas.microsoft.com/office/drawing/2014/main" id="{5BBB62D5-5FFC-4DD4-8BC6-E9C3806C9F48}"/>
              </a:ext>
            </a:extLst>
          </p:cNvPr>
          <p:cNvSpPr>
            <a:spLocks noGrp="1"/>
          </p:cNvSpPr>
          <p:nvPr>
            <p:ph type="sldNum" sz="quarter" idx="12"/>
          </p:nvPr>
        </p:nvSpPr>
        <p:spPr>
          <a:xfrm>
            <a:off x="70866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81BB184-D11A-40FB-980E-5F0A51519BE5}" type="slidenum">
              <a:rPr lang="en-US" altLang="ar-JO" sz="1400" smtClean="0"/>
              <a:pPr>
                <a:spcBef>
                  <a:spcPct val="0"/>
                </a:spcBef>
                <a:buFontTx/>
                <a:buNone/>
              </a:pPr>
              <a:t>122</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dissolve">
                                      <p:cBhvr>
                                        <p:cTn id="7" dur="500"/>
                                        <p:tgtEl>
                                          <p:spTgt spid="307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dissolve">
                                      <p:cBhvr>
                                        <p:cTn id="11"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autoUpdateAnimBg="0" advAuto="0"/>
      <p:bldP spid="3079"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66D6A9D-1C0F-4168-893B-AAB83A7F8762}"/>
              </a:ext>
            </a:extLst>
          </p:cNvPr>
          <p:cNvSpPr>
            <a:spLocks noChangeArrowheads="1"/>
          </p:cNvSpPr>
          <p:nvPr/>
        </p:nvSpPr>
        <p:spPr bwMode="auto">
          <a:xfrm>
            <a:off x="409575" y="152400"/>
            <a:ext cx="8382000" cy="7175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The Heart</a:t>
            </a:r>
          </a:p>
        </p:txBody>
      </p:sp>
      <p:sp>
        <p:nvSpPr>
          <p:cNvPr id="4103" name="Text Box 7">
            <a:extLst>
              <a:ext uri="{FF2B5EF4-FFF2-40B4-BE49-F238E27FC236}">
                <a16:creationId xmlns:a16="http://schemas.microsoft.com/office/drawing/2014/main" id="{4351EE3F-6B30-4960-B6C1-309298D44C70}"/>
              </a:ext>
            </a:extLst>
          </p:cNvPr>
          <p:cNvSpPr txBox="1">
            <a:spLocks noChangeArrowheads="1"/>
          </p:cNvSpPr>
          <p:nvPr/>
        </p:nvSpPr>
        <p:spPr bwMode="auto">
          <a:xfrm>
            <a:off x="409574" y="1412875"/>
            <a:ext cx="8382001" cy="3452813"/>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2600" b="1" dirty="0">
                <a:latin typeface="Arial" panose="020B0604020202020204" pitchFamily="34" charset="0"/>
              </a:rPr>
              <a:t>Size</a:t>
            </a:r>
            <a:r>
              <a:rPr lang="en-US" altLang="ar-JO" sz="2600" dirty="0">
                <a:latin typeface="Arial" panose="020B0604020202020204" pitchFamily="34" charset="0"/>
              </a:rPr>
              <a:t>, location and </a:t>
            </a:r>
            <a:r>
              <a:rPr lang="en-US" altLang="ar-JO" sz="2600" b="1" dirty="0">
                <a:latin typeface="Arial" panose="020B0604020202020204" pitchFamily="34" charset="0"/>
              </a:rPr>
              <a:t>Orientation</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2600" dirty="0">
                <a:latin typeface="Arial" panose="020B0604020202020204" pitchFamily="34" charset="0"/>
              </a:rPr>
              <a:t>In the thoracic cavity between the lungs (enclosed within the inferior mediastinum).</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2600" b="1" dirty="0">
                <a:latin typeface="Arial" panose="020B0604020202020204" pitchFamily="34" charset="0"/>
              </a:rPr>
              <a:t>Between</a:t>
            </a:r>
            <a:r>
              <a:rPr lang="en-US" altLang="ar-JO" sz="2600" dirty="0">
                <a:latin typeface="Arial" panose="020B0604020202020204" pitchFamily="34" charset="0"/>
              </a:rPr>
              <a:t> the 2</a:t>
            </a:r>
            <a:r>
              <a:rPr lang="en-US" altLang="ar-JO" sz="2600" baseline="30000" dirty="0">
                <a:latin typeface="Arial" panose="020B0604020202020204" pitchFamily="34" charset="0"/>
              </a:rPr>
              <a:t>nd</a:t>
            </a:r>
            <a:r>
              <a:rPr lang="en-US" altLang="ar-JO" sz="2600" dirty="0">
                <a:latin typeface="Arial" panose="020B0604020202020204" pitchFamily="34" charset="0"/>
              </a:rPr>
              <a:t> rib and 5</a:t>
            </a:r>
            <a:r>
              <a:rPr lang="en-US" altLang="ar-JO" sz="2600" baseline="30000" dirty="0">
                <a:latin typeface="Arial" panose="020B0604020202020204" pitchFamily="34" charset="0"/>
              </a:rPr>
              <a:t>th</a:t>
            </a:r>
            <a:r>
              <a:rPr lang="en-US" altLang="ar-JO" sz="2600" dirty="0">
                <a:latin typeface="Arial" panose="020B0604020202020204" pitchFamily="34" charset="0"/>
              </a:rPr>
              <a:t> </a:t>
            </a:r>
            <a:r>
              <a:rPr lang="en-US" altLang="ar-JO" sz="2600" dirty="0">
                <a:solidFill>
                  <a:schemeClr val="accent6"/>
                </a:solidFill>
                <a:latin typeface="Arial" panose="020B0604020202020204" pitchFamily="34" charset="0"/>
              </a:rPr>
              <a:t>intercostal</a:t>
            </a:r>
            <a:r>
              <a:rPr lang="en-US" altLang="ar-JO" sz="2600" dirty="0">
                <a:latin typeface="Arial" panose="020B0604020202020204" pitchFamily="34" charset="0"/>
              </a:rPr>
              <a:t> space.</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2600" b="1" dirty="0">
                <a:latin typeface="Arial" panose="020B0604020202020204" pitchFamily="34" charset="0"/>
              </a:rPr>
              <a:t>Turned</a:t>
            </a:r>
            <a:r>
              <a:rPr lang="en-US" altLang="ar-JO" sz="2600" dirty="0">
                <a:latin typeface="Arial" panose="020B0604020202020204" pitchFamily="34" charset="0"/>
              </a:rPr>
              <a:t> on its longitudinal </a:t>
            </a:r>
            <a:r>
              <a:rPr lang="en-US" altLang="ar-JO" sz="2600" dirty="0">
                <a:solidFill>
                  <a:schemeClr val="accent6"/>
                </a:solidFill>
                <a:latin typeface="Arial" panose="020B0604020202020204" pitchFamily="34" charset="0"/>
              </a:rPr>
              <a:t>axis</a:t>
            </a:r>
            <a:r>
              <a:rPr lang="en-US" altLang="ar-JO" sz="2600" dirty="0">
                <a:latin typeface="Arial" panose="020B0604020202020204" pitchFamily="34" charset="0"/>
              </a:rPr>
              <a:t> to the left and rests on the diaphragm.</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2600" b="1" dirty="0">
                <a:latin typeface="Arial" panose="020B0604020202020204" pitchFamily="34" charset="0"/>
              </a:rPr>
              <a:t>Cone-shaped</a:t>
            </a:r>
            <a:r>
              <a:rPr lang="en-US" altLang="ar-JO" sz="2600" dirty="0">
                <a:latin typeface="Arial" panose="020B0604020202020204" pitchFamily="34" charset="0"/>
              </a:rPr>
              <a:t>; has a narrow mobile lower part (apex) and a wide fixed </a:t>
            </a:r>
            <a:r>
              <a:rPr lang="en-US" altLang="ar-JO" sz="2600" dirty="0">
                <a:solidFill>
                  <a:schemeClr val="accent6"/>
                </a:solidFill>
                <a:latin typeface="Arial" panose="020B0604020202020204" pitchFamily="34" charset="0"/>
              </a:rPr>
              <a:t>upper</a:t>
            </a:r>
            <a:r>
              <a:rPr lang="en-US" altLang="ar-JO" sz="2600" dirty="0">
                <a:latin typeface="Arial" panose="020B0604020202020204" pitchFamily="34" charset="0"/>
              </a:rPr>
              <a:t> part (base).</a:t>
            </a:r>
          </a:p>
        </p:txBody>
      </p:sp>
      <p:sp>
        <p:nvSpPr>
          <p:cNvPr id="201732" name="Slide Number Placeholder 1">
            <a:extLst>
              <a:ext uri="{FF2B5EF4-FFF2-40B4-BE49-F238E27FC236}">
                <a16:creationId xmlns:a16="http://schemas.microsoft.com/office/drawing/2014/main" id="{D6159877-678C-41B3-BD9F-4D76889457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E2DC05F-08DC-4F77-8B70-A7622D04C462}" type="slidenum">
              <a:rPr lang="en-US" altLang="ar-JO" sz="1400" smtClean="0"/>
              <a:pPr>
                <a:spcBef>
                  <a:spcPct val="0"/>
                </a:spcBef>
                <a:buFontTx/>
                <a:buNone/>
              </a:pPr>
              <a:t>123</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dissolve">
                                      <p:cBhvr>
                                        <p:cTn id="7" dur="500"/>
                                        <p:tgtEl>
                                          <p:spTgt spid="409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03"/>
                                        </p:tgtEl>
                                        <p:attrNameLst>
                                          <p:attrName>style.visibility</p:attrName>
                                        </p:attrNameLst>
                                      </p:cBhvr>
                                      <p:to>
                                        <p:strVal val="visible"/>
                                      </p:to>
                                    </p:set>
                                    <p:animEffect transition="in" filter="dissolve">
                                      <p:cBhvr>
                                        <p:cTn id="11"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advAuto="0"/>
      <p:bldP spid="4103" grpId="0" animBg="1"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BA6468D-1D11-42AB-A7A1-520432113B13}"/>
              </a:ext>
            </a:extLst>
          </p:cNvPr>
          <p:cNvSpPr>
            <a:spLocks noChangeArrowheads="1"/>
          </p:cNvSpPr>
          <p:nvPr/>
        </p:nvSpPr>
        <p:spPr bwMode="auto">
          <a:xfrm>
            <a:off x="381000" y="76200"/>
            <a:ext cx="8382000" cy="72327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b="1" dirty="0">
                <a:solidFill>
                  <a:srgbClr val="000099"/>
                </a:solidFill>
                <a:effectLst>
                  <a:outerShdw blurRad="38100" dist="38100" dir="2700000" algn="tl">
                    <a:srgbClr val="C0C0C0"/>
                  </a:outerShdw>
                </a:effectLst>
                <a:latin typeface="Arial" pitchFamily="34" charset="0"/>
              </a:rPr>
              <a:t>The Heart</a:t>
            </a:r>
          </a:p>
        </p:txBody>
      </p:sp>
      <p:pic>
        <p:nvPicPr>
          <p:cNvPr id="5127" name="Picture 7" descr="1101_LocationofHeart_1.JPG                                     000180ACMacintosh HD                   ABA78158:">
            <a:extLst>
              <a:ext uri="{FF2B5EF4-FFF2-40B4-BE49-F238E27FC236}">
                <a16:creationId xmlns:a16="http://schemas.microsoft.com/office/drawing/2014/main" id="{8EFADB4C-9E04-4E3F-B7C1-0C5FBE3F2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09"/>
          <a:stretch>
            <a:fillRect/>
          </a:stretch>
        </p:blipFill>
        <p:spPr bwMode="auto">
          <a:xfrm>
            <a:off x="381000" y="1006475"/>
            <a:ext cx="8382000" cy="5343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2756" name="Slide Number Placeholder 1">
            <a:extLst>
              <a:ext uri="{FF2B5EF4-FFF2-40B4-BE49-F238E27FC236}">
                <a16:creationId xmlns:a16="http://schemas.microsoft.com/office/drawing/2014/main" id="{9F55AE68-FD42-402E-9BB6-4892A86F3EFD}"/>
              </a:ext>
            </a:extLst>
          </p:cNvPr>
          <p:cNvSpPr>
            <a:spLocks noGrp="1"/>
          </p:cNvSpPr>
          <p:nvPr>
            <p:ph type="sldNum" sz="quarter" idx="12"/>
          </p:nvPr>
        </p:nvSpPr>
        <p:spPr>
          <a:xfrm>
            <a:off x="7201989" y="6429829"/>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FEC33BF-F342-4A4D-BAC8-09DB4BDE536B}" type="slidenum">
              <a:rPr lang="en-US" altLang="ar-JO" sz="1400" smtClean="0"/>
              <a:pPr>
                <a:spcBef>
                  <a:spcPct val="0"/>
                </a:spcBef>
                <a:buFontTx/>
                <a:buNone/>
              </a:pPr>
              <a:t>124</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dissolve">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5C58655-B988-408C-838C-1D5D51B6AEEF}"/>
              </a:ext>
            </a:extLst>
          </p:cNvPr>
          <p:cNvSpPr>
            <a:spLocks noChangeArrowheads="1"/>
          </p:cNvSpPr>
          <p:nvPr/>
        </p:nvSpPr>
        <p:spPr bwMode="auto">
          <a:xfrm>
            <a:off x="381000" y="44450"/>
            <a:ext cx="8382000" cy="58477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3200" dirty="0">
                <a:solidFill>
                  <a:srgbClr val="000099"/>
                </a:solidFill>
                <a:effectLst>
                  <a:outerShdw blurRad="38100" dist="38100" dir="2700000" algn="tl">
                    <a:srgbClr val="C0C0C0"/>
                  </a:outerShdw>
                </a:effectLst>
                <a:latin typeface="Arial" pitchFamily="34" charset="0"/>
              </a:rPr>
              <a:t>The Heart coverings</a:t>
            </a:r>
          </a:p>
        </p:txBody>
      </p:sp>
      <p:sp>
        <p:nvSpPr>
          <p:cNvPr id="6151" name="Text Box 7">
            <a:extLst>
              <a:ext uri="{FF2B5EF4-FFF2-40B4-BE49-F238E27FC236}">
                <a16:creationId xmlns:a16="http://schemas.microsoft.com/office/drawing/2014/main" id="{A46304D0-A4FE-4AF9-8FD2-B106EFEF095C}"/>
              </a:ext>
            </a:extLst>
          </p:cNvPr>
          <p:cNvSpPr txBox="1">
            <a:spLocks noChangeArrowheads="1"/>
          </p:cNvSpPr>
          <p:nvPr/>
        </p:nvSpPr>
        <p:spPr bwMode="auto">
          <a:xfrm>
            <a:off x="55563" y="666548"/>
            <a:ext cx="8859838" cy="334860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itchFamily="18" charset="0"/>
              </a:defRPr>
            </a:lvl1pPr>
            <a:lvl2pPr marL="687388" indent="-230188">
              <a:spcBef>
                <a:spcPct val="20000"/>
              </a:spcBef>
              <a:buChar char="–"/>
              <a:defRPr sz="2800">
                <a:solidFill>
                  <a:schemeClr val="tx1"/>
                </a:solidFill>
                <a:latin typeface="Times New Roman" pitchFamily="18" charset="0"/>
              </a:defRPr>
            </a:lvl2pPr>
            <a:lvl3pPr marL="1030288" indent="-228600">
              <a:spcBef>
                <a:spcPct val="20000"/>
              </a:spcBef>
              <a:buChar char="•"/>
              <a:defRPr sz="2400">
                <a:solidFill>
                  <a:schemeClr val="tx1"/>
                </a:solidFill>
                <a:latin typeface="Times New Roman" pitchFamily="18" charset="0"/>
              </a:defRPr>
            </a:lvl3pPr>
            <a:lvl4pPr marL="1825625" indent="-228600">
              <a:spcBef>
                <a:spcPct val="20000"/>
              </a:spcBef>
              <a:buChar char="–"/>
              <a:defRPr sz="2000">
                <a:solidFill>
                  <a:schemeClr val="tx1"/>
                </a:solidFill>
                <a:latin typeface="Times New Roman" pitchFamily="18" charset="0"/>
              </a:defRPr>
            </a:lvl4pPr>
            <a:lvl5pPr marL="1939925" indent="-228600">
              <a:spcBef>
                <a:spcPct val="20000"/>
              </a:spcBef>
              <a:buChar char="»"/>
              <a:defRPr sz="2000">
                <a:solidFill>
                  <a:schemeClr val="tx1"/>
                </a:solidFill>
                <a:latin typeface="Times New Roman" pitchFamily="18" charset="0"/>
              </a:defRPr>
            </a:lvl5pPr>
            <a:lvl6pPr marL="2397125" indent="-228600" algn="l" rtl="0" eaLnBrk="0" fontAlgn="base" hangingPunct="0">
              <a:spcBef>
                <a:spcPct val="20000"/>
              </a:spcBef>
              <a:spcAft>
                <a:spcPct val="0"/>
              </a:spcAft>
              <a:buChar char="»"/>
              <a:defRPr sz="2000">
                <a:solidFill>
                  <a:schemeClr val="tx1"/>
                </a:solidFill>
                <a:latin typeface="Times New Roman" pitchFamily="18" charset="0"/>
              </a:defRPr>
            </a:lvl6pPr>
            <a:lvl7pPr marL="2854325" indent="-228600" algn="l" rtl="0" eaLnBrk="0" fontAlgn="base" hangingPunct="0">
              <a:spcBef>
                <a:spcPct val="20000"/>
              </a:spcBef>
              <a:spcAft>
                <a:spcPct val="0"/>
              </a:spcAft>
              <a:buChar char="»"/>
              <a:defRPr sz="2000">
                <a:solidFill>
                  <a:schemeClr val="tx1"/>
                </a:solidFill>
                <a:latin typeface="Times New Roman" pitchFamily="18" charset="0"/>
              </a:defRPr>
            </a:lvl7pPr>
            <a:lvl8pPr marL="3311525" indent="-228600" algn="l" rtl="0" eaLnBrk="0" fontAlgn="base" hangingPunct="0">
              <a:spcBef>
                <a:spcPct val="20000"/>
              </a:spcBef>
              <a:spcAft>
                <a:spcPct val="0"/>
              </a:spcAft>
              <a:buChar char="»"/>
              <a:defRPr sz="2000">
                <a:solidFill>
                  <a:schemeClr val="tx1"/>
                </a:solidFill>
                <a:latin typeface="Times New Roman" pitchFamily="18" charset="0"/>
              </a:defRPr>
            </a:lvl8pPr>
            <a:lvl9pPr marL="3768725"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342900" lvl="1" indent="-342900" eaLnBrk="1" hangingPunct="1">
              <a:lnSpc>
                <a:spcPct val="80000"/>
              </a:lnSpc>
              <a:spcBef>
                <a:spcPct val="0"/>
              </a:spcBef>
              <a:spcAft>
                <a:spcPct val="50000"/>
              </a:spcAft>
              <a:buClr>
                <a:srgbClr val="FF6600"/>
              </a:buClr>
              <a:buFont typeface="Symbol" pitchFamily="18" charset="2"/>
              <a:buChar char="·"/>
              <a:defRPr/>
            </a:pPr>
            <a:r>
              <a:rPr lang="en-US" altLang="ar-JO" sz="2000" dirty="0">
                <a:latin typeface="Arial" pitchFamily="34" charset="0"/>
              </a:rPr>
              <a:t>The </a:t>
            </a:r>
            <a:r>
              <a:rPr lang="en-US" altLang="ar-JO" sz="2000" b="1" dirty="0">
                <a:solidFill>
                  <a:schemeClr val="accent6"/>
                </a:solidFill>
                <a:latin typeface="Arial" pitchFamily="34" charset="0"/>
              </a:rPr>
              <a:t>heart is enclosed by </a:t>
            </a:r>
            <a:r>
              <a:rPr lang="en-US" altLang="ar-JO" sz="2000" dirty="0">
                <a:latin typeface="Arial" pitchFamily="34" charset="0"/>
              </a:rPr>
              <a:t>a double-walled sac called the Pericardium – connective tissue (protection and anchoring to surrounding structures).</a:t>
            </a:r>
          </a:p>
          <a:p>
            <a:pPr lvl="1" eaLnBrk="1" hangingPunct="1">
              <a:lnSpc>
                <a:spcPct val="80000"/>
              </a:lnSpc>
              <a:spcBef>
                <a:spcPct val="0"/>
              </a:spcBef>
              <a:spcAft>
                <a:spcPct val="50000"/>
              </a:spcAft>
              <a:buClr>
                <a:srgbClr val="FF6600"/>
              </a:buClr>
              <a:buFont typeface="Symbol" pitchFamily="18" charset="2"/>
              <a:buChar char="·"/>
              <a:defRPr/>
            </a:pPr>
            <a:r>
              <a:rPr lang="en-US" altLang="ar-JO" sz="2000" dirty="0">
                <a:latin typeface="Arial" pitchFamily="34" charset="0"/>
              </a:rPr>
              <a:t>Outer superficial layer is </a:t>
            </a:r>
            <a:r>
              <a:rPr lang="en-US" altLang="ar-JO" sz="2000" dirty="0">
                <a:solidFill>
                  <a:srgbClr val="FF0000"/>
                </a:solidFill>
                <a:latin typeface="Arial" pitchFamily="34" charset="0"/>
              </a:rPr>
              <a:t>the </a:t>
            </a:r>
            <a:r>
              <a:rPr lang="en-US" altLang="ar-JO" sz="2000" b="1" dirty="0">
                <a:solidFill>
                  <a:srgbClr val="FF0000"/>
                </a:solidFill>
                <a:latin typeface="Arial" pitchFamily="34" charset="0"/>
              </a:rPr>
              <a:t>Fibrous pericardium</a:t>
            </a:r>
            <a:r>
              <a:rPr lang="en-US" altLang="ar-JO" sz="2000" b="1" dirty="0">
                <a:latin typeface="Arial" pitchFamily="34" charset="0"/>
              </a:rPr>
              <a:t>.</a:t>
            </a:r>
          </a:p>
          <a:p>
            <a:pPr lvl="1" eaLnBrk="1" hangingPunct="1">
              <a:lnSpc>
                <a:spcPct val="80000"/>
              </a:lnSpc>
              <a:spcBef>
                <a:spcPct val="0"/>
              </a:spcBef>
              <a:spcAft>
                <a:spcPct val="50000"/>
              </a:spcAft>
              <a:buClr>
                <a:srgbClr val="FF6600"/>
              </a:buClr>
              <a:buFont typeface="Symbol" pitchFamily="18" charset="2"/>
              <a:buChar char="·"/>
              <a:defRPr/>
            </a:pPr>
            <a:r>
              <a:rPr lang="en-US" altLang="ar-JO" sz="2000" dirty="0">
                <a:latin typeface="Arial" pitchFamily="34" charset="0"/>
              </a:rPr>
              <a:t>Inner layer is the </a:t>
            </a:r>
            <a:r>
              <a:rPr lang="en-US" altLang="ar-JO" sz="2000" b="1" dirty="0">
                <a:latin typeface="Arial" pitchFamily="34" charset="0"/>
              </a:rPr>
              <a:t>Serous pericardium</a:t>
            </a:r>
            <a:r>
              <a:rPr lang="en-US" altLang="ar-JO" sz="2000" dirty="0">
                <a:latin typeface="Arial" pitchFamily="34" charset="0"/>
              </a:rPr>
              <a:t> which is composed of </a:t>
            </a:r>
            <a:r>
              <a:rPr lang="en-US" altLang="ar-JO" sz="2000" b="1" dirty="0">
                <a:solidFill>
                  <a:srgbClr val="FF0000"/>
                </a:solidFill>
                <a:latin typeface="Arial" pitchFamily="34" charset="0"/>
              </a:rPr>
              <a:t>two layers</a:t>
            </a:r>
            <a:r>
              <a:rPr lang="en-US" altLang="ar-JO" sz="2000" b="1" dirty="0">
                <a:latin typeface="Arial" pitchFamily="34" charset="0"/>
              </a:rPr>
              <a:t>.</a:t>
            </a:r>
          </a:p>
          <a:p>
            <a:pPr lvl="1" eaLnBrk="1" hangingPunct="1">
              <a:lnSpc>
                <a:spcPct val="80000"/>
              </a:lnSpc>
              <a:spcBef>
                <a:spcPct val="0"/>
              </a:spcBef>
              <a:spcAft>
                <a:spcPct val="50000"/>
              </a:spcAft>
              <a:buClr>
                <a:srgbClr val="FF6600"/>
              </a:buClr>
              <a:buFont typeface="Wingdings" panose="05000000000000000000" pitchFamily="2" charset="2"/>
              <a:buChar char="v"/>
              <a:defRPr/>
            </a:pPr>
            <a:r>
              <a:rPr lang="en-US" altLang="ar-JO" sz="2000" dirty="0">
                <a:solidFill>
                  <a:srgbClr val="FF0000"/>
                </a:solidFill>
                <a:latin typeface="Arial" pitchFamily="34" charset="0"/>
              </a:rPr>
              <a:t> </a:t>
            </a:r>
            <a:r>
              <a:rPr lang="en-US" altLang="ar-JO" sz="2000" b="1" dirty="0">
                <a:solidFill>
                  <a:srgbClr val="FF0000"/>
                </a:solidFill>
                <a:latin typeface="Arial" pitchFamily="34" charset="0"/>
              </a:rPr>
              <a:t>Parietal layer</a:t>
            </a:r>
            <a:r>
              <a:rPr lang="en-US" altLang="ar-JO" sz="2000" dirty="0">
                <a:solidFill>
                  <a:srgbClr val="FF0000"/>
                </a:solidFill>
                <a:latin typeface="Arial" pitchFamily="34" charset="0"/>
              </a:rPr>
              <a:t>: </a:t>
            </a:r>
            <a:r>
              <a:rPr lang="en-US" altLang="ar-JO" sz="2000" dirty="0">
                <a:latin typeface="Arial" pitchFamily="34" charset="0"/>
              </a:rPr>
              <a:t>lines the interior of the fibrous pericardium.</a:t>
            </a:r>
          </a:p>
          <a:p>
            <a:pPr lvl="1" eaLnBrk="1" hangingPunct="1">
              <a:lnSpc>
                <a:spcPct val="80000"/>
              </a:lnSpc>
              <a:spcBef>
                <a:spcPct val="0"/>
              </a:spcBef>
              <a:spcAft>
                <a:spcPct val="50000"/>
              </a:spcAft>
              <a:buClr>
                <a:srgbClr val="FF6600"/>
              </a:buClr>
              <a:buFont typeface="Wingdings" panose="05000000000000000000" pitchFamily="2" charset="2"/>
              <a:buChar char="v"/>
              <a:defRPr/>
            </a:pPr>
            <a:r>
              <a:rPr lang="en-US" altLang="ar-JO" sz="2000" b="1" dirty="0">
                <a:solidFill>
                  <a:srgbClr val="FF0000"/>
                </a:solidFill>
                <a:latin typeface="Arial" pitchFamily="34" charset="0"/>
              </a:rPr>
              <a:t> Visceral layer (Epicardium): </a:t>
            </a:r>
            <a:r>
              <a:rPr lang="en-US" altLang="ar-JO" sz="2000" dirty="0">
                <a:latin typeface="Arial" pitchFamily="34" charset="0"/>
              </a:rPr>
              <a:t>lines the outer surface of the heart (this layer is actually part of the heart wall).</a:t>
            </a:r>
          </a:p>
          <a:p>
            <a:pPr eaLnBrk="1" hangingPunct="1">
              <a:lnSpc>
                <a:spcPct val="80000"/>
              </a:lnSpc>
              <a:spcBef>
                <a:spcPct val="0"/>
              </a:spcBef>
              <a:spcAft>
                <a:spcPct val="50000"/>
              </a:spcAft>
              <a:buClr>
                <a:srgbClr val="FF6600"/>
              </a:buClr>
              <a:buFont typeface="Symbol" pitchFamily="18" charset="2"/>
              <a:buChar char="·"/>
              <a:defRPr/>
            </a:pPr>
            <a:r>
              <a:rPr lang="en-US" altLang="ar-JO" sz="2000" dirty="0">
                <a:solidFill>
                  <a:srgbClr val="FF0000"/>
                </a:solidFill>
                <a:latin typeface="Arial" pitchFamily="34" charset="0"/>
              </a:rPr>
              <a:t>Serous</a:t>
            </a:r>
            <a:r>
              <a:rPr lang="en-US" altLang="ar-JO" sz="2000" dirty="0">
                <a:latin typeface="Arial" pitchFamily="34" charset="0"/>
              </a:rPr>
              <a:t> </a:t>
            </a:r>
            <a:r>
              <a:rPr lang="en-US" altLang="ar-JO" sz="2000" b="1" dirty="0">
                <a:latin typeface="Arial" pitchFamily="34" charset="0"/>
              </a:rPr>
              <a:t>pericardial</a:t>
            </a:r>
            <a:r>
              <a:rPr lang="en-US" altLang="ar-JO" sz="2000" dirty="0">
                <a:latin typeface="Arial" pitchFamily="34" charset="0"/>
              </a:rPr>
              <a:t> fluid fills the space between the layers of pericardium (provides a frictionless environment</a:t>
            </a:r>
            <a:r>
              <a:rPr lang="en-US" altLang="ar-JO" sz="2200" dirty="0">
                <a:latin typeface="Arial" pitchFamily="34" charset="0"/>
              </a:rPr>
              <a:t>).</a:t>
            </a:r>
          </a:p>
        </p:txBody>
      </p:sp>
      <p:pic>
        <p:nvPicPr>
          <p:cNvPr id="203780" name="Picture 1">
            <a:extLst>
              <a:ext uri="{FF2B5EF4-FFF2-40B4-BE49-F238E27FC236}">
                <a16:creationId xmlns:a16="http://schemas.microsoft.com/office/drawing/2014/main" id="{6B8AE0FC-7C45-470D-983C-DDD3C1D695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48126"/>
            <a:ext cx="7339013" cy="28098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3781" name="Slide Number Placeholder 1">
            <a:extLst>
              <a:ext uri="{FF2B5EF4-FFF2-40B4-BE49-F238E27FC236}">
                <a16:creationId xmlns:a16="http://schemas.microsoft.com/office/drawing/2014/main" id="{2C8438A4-9CDB-4371-8458-67A54991C8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2D1081-D100-414F-B240-8B7938235DE0}" type="slidenum">
              <a:rPr lang="en-US" altLang="ar-JO" sz="1400" smtClean="0"/>
              <a:pPr>
                <a:spcBef>
                  <a:spcPct val="0"/>
                </a:spcBef>
                <a:buFontTx/>
                <a:buNone/>
              </a:pPr>
              <a:t>125</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dissolve">
                                      <p:cBhvr>
                                        <p:cTn id="7" dur="500"/>
                                        <p:tgtEl>
                                          <p:spTgt spid="614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51"/>
                                        </p:tgtEl>
                                        <p:attrNameLst>
                                          <p:attrName>style.visibility</p:attrName>
                                        </p:attrNameLst>
                                      </p:cBhvr>
                                      <p:to>
                                        <p:strVal val="visible"/>
                                      </p:to>
                                    </p:set>
                                    <p:animEffect transition="in" filter="dissolve">
                                      <p:cBhvr>
                                        <p:cTn id="11"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advAuto="0"/>
      <p:bldP spid="6151"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74D7C35-E780-4D7D-AD8B-86DFAEDF21C1}"/>
              </a:ext>
            </a:extLst>
          </p:cNvPr>
          <p:cNvSpPr>
            <a:spLocks noChangeArrowheads="1"/>
          </p:cNvSpPr>
          <p:nvPr/>
        </p:nvSpPr>
        <p:spPr bwMode="auto">
          <a:xfrm>
            <a:off x="323850" y="0"/>
            <a:ext cx="8610600" cy="6778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3800" dirty="0">
                <a:solidFill>
                  <a:srgbClr val="000099"/>
                </a:solidFill>
                <a:effectLst>
                  <a:outerShdw blurRad="38100" dist="38100" dir="2700000" algn="tl">
                    <a:srgbClr val="C0C0C0"/>
                  </a:outerShdw>
                </a:effectLst>
                <a:latin typeface="Arial" pitchFamily="34" charset="0"/>
              </a:rPr>
              <a:t>The Heart Wall</a:t>
            </a:r>
          </a:p>
        </p:txBody>
      </p:sp>
      <p:sp>
        <p:nvSpPr>
          <p:cNvPr id="7175" name="Text Box 7">
            <a:extLst>
              <a:ext uri="{FF2B5EF4-FFF2-40B4-BE49-F238E27FC236}">
                <a16:creationId xmlns:a16="http://schemas.microsoft.com/office/drawing/2014/main" id="{5B313980-D377-4FAF-AB5A-B58BDAD04D9A}"/>
              </a:ext>
            </a:extLst>
          </p:cNvPr>
          <p:cNvSpPr txBox="1">
            <a:spLocks noChangeArrowheads="1"/>
          </p:cNvSpPr>
          <p:nvPr/>
        </p:nvSpPr>
        <p:spPr bwMode="auto">
          <a:xfrm>
            <a:off x="323850" y="750918"/>
            <a:ext cx="8610600" cy="6030882"/>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60000"/>
              </a:lnSpc>
              <a:spcBef>
                <a:spcPct val="0"/>
              </a:spcBef>
              <a:spcAft>
                <a:spcPct val="50000"/>
              </a:spcAft>
              <a:buClr>
                <a:srgbClr val="FF6600"/>
              </a:buClr>
              <a:buFont typeface="Symbol" panose="05050102010706020507" pitchFamily="18" charset="2"/>
              <a:buChar char="·"/>
            </a:pPr>
            <a:endParaRPr lang="en-US" altLang="ar-JO" sz="1700" dirty="0" smtClean="0">
              <a:latin typeface="Arial" panose="020B0604020202020204" pitchFamily="34" charset="0"/>
            </a:endParaRPr>
          </a:p>
          <a:p>
            <a:pPr eaLnBrk="1" hangingPunct="1">
              <a:lnSpc>
                <a:spcPct val="60000"/>
              </a:lnSpc>
              <a:spcBef>
                <a:spcPct val="0"/>
              </a:spcBef>
              <a:spcAft>
                <a:spcPct val="50000"/>
              </a:spcAft>
              <a:buClr>
                <a:srgbClr val="FF6600"/>
              </a:buClr>
              <a:buFont typeface="Symbol" panose="05050102010706020507" pitchFamily="18" charset="2"/>
              <a:buChar char="·"/>
            </a:pPr>
            <a:r>
              <a:rPr lang="en-US" altLang="ar-JO" sz="1700" dirty="0" smtClean="0">
                <a:latin typeface="Arial" panose="020B0604020202020204" pitchFamily="34" charset="0"/>
              </a:rPr>
              <a:t>Three </a:t>
            </a:r>
            <a:r>
              <a:rPr lang="en-US" altLang="ar-JO" sz="1700" dirty="0">
                <a:latin typeface="Arial" panose="020B0604020202020204" pitchFamily="34" charset="0"/>
              </a:rPr>
              <a:t>layers</a:t>
            </a:r>
          </a:p>
          <a:p>
            <a:pPr lvl="1" eaLnBrk="1" hangingPunct="1">
              <a:spcBef>
                <a:spcPct val="0"/>
              </a:spcBef>
              <a:spcAft>
                <a:spcPct val="50000"/>
              </a:spcAft>
              <a:buClr>
                <a:srgbClr val="FF6600"/>
              </a:buClr>
              <a:buFontTx/>
              <a:buNone/>
            </a:pPr>
            <a:r>
              <a:rPr lang="en-US" altLang="ar-JO" sz="1700" b="1" dirty="0">
                <a:latin typeface="Arial" panose="020B0604020202020204" pitchFamily="34" charset="0"/>
              </a:rPr>
              <a:t>1. </a:t>
            </a:r>
            <a:r>
              <a:rPr lang="en-US" altLang="ar-JO" sz="1700" b="1" dirty="0">
                <a:solidFill>
                  <a:srgbClr val="FF0000"/>
                </a:solidFill>
                <a:latin typeface="Arial" panose="020B0604020202020204" pitchFamily="34" charset="0"/>
              </a:rPr>
              <a:t>Epicardium</a:t>
            </a:r>
            <a:r>
              <a:rPr lang="en-US" altLang="ar-JO" sz="1700" b="1" dirty="0">
                <a:latin typeface="Arial" panose="020B0604020202020204" pitchFamily="34" charset="0"/>
              </a:rPr>
              <a:t> </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Outer layer of thin connective tissue.</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This layer is the </a:t>
            </a:r>
            <a:r>
              <a:rPr lang="en-US" altLang="ar-JO" sz="1700" b="1" dirty="0">
                <a:latin typeface="Arial" panose="020B0604020202020204" pitchFamily="34" charset="0"/>
              </a:rPr>
              <a:t>visceral pericardium</a:t>
            </a:r>
            <a:r>
              <a:rPr lang="en-US" altLang="ar-JO" sz="1700" b="1" dirty="0" smtClean="0">
                <a:latin typeface="Arial" panose="020B0604020202020204" pitchFamily="34" charset="0"/>
              </a:rPr>
              <a:t>.</a:t>
            </a:r>
          </a:p>
          <a:p>
            <a:pPr lvl="1" eaLnBrk="1" hangingPunct="1">
              <a:spcBef>
                <a:spcPct val="0"/>
              </a:spcBef>
              <a:spcAft>
                <a:spcPct val="50000"/>
              </a:spcAft>
              <a:buClr>
                <a:srgbClr val="FF6600"/>
              </a:buClr>
              <a:buFontTx/>
              <a:buNone/>
            </a:pPr>
            <a:r>
              <a:rPr lang="en-US" altLang="ar-JO" sz="1700" b="1" dirty="0" smtClean="0">
                <a:solidFill>
                  <a:srgbClr val="FF0000"/>
                </a:solidFill>
                <a:latin typeface="Arial" panose="020B0604020202020204" pitchFamily="34" charset="0"/>
              </a:rPr>
              <a:t>2</a:t>
            </a:r>
            <a:r>
              <a:rPr lang="en-US" altLang="ar-JO" sz="1700" b="1" dirty="0">
                <a:solidFill>
                  <a:srgbClr val="FF0000"/>
                </a:solidFill>
                <a:latin typeface="Arial" panose="020B0604020202020204" pitchFamily="34" charset="0"/>
              </a:rPr>
              <a:t>. Myocardium</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Middle layer</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Thick bundles of cardiac muscles.</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Reinforced internally by a dense fibrous connective tissue called the skeleton of the heart. </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Generating and conducting nerve impulses, regulated by ANS (autonomic nervous system</a:t>
            </a:r>
            <a:r>
              <a:rPr lang="en-US" altLang="ar-JO" sz="1700" dirty="0" smtClean="0">
                <a:latin typeface="Arial" panose="020B0604020202020204" pitchFamily="34" charset="0"/>
              </a:rPr>
              <a:t>).</a:t>
            </a:r>
          </a:p>
          <a:p>
            <a:pPr lvl="1" eaLnBrk="1" hangingPunct="1">
              <a:spcBef>
                <a:spcPct val="0"/>
              </a:spcBef>
              <a:spcAft>
                <a:spcPct val="50000"/>
              </a:spcAft>
              <a:buClr>
                <a:srgbClr val="FF6600"/>
              </a:buClr>
              <a:buFontTx/>
              <a:buNone/>
            </a:pPr>
            <a:r>
              <a:rPr lang="en-US" altLang="ar-JO" sz="1700" b="1" dirty="0" smtClean="0">
                <a:solidFill>
                  <a:srgbClr val="FF0000"/>
                </a:solidFill>
                <a:latin typeface="Arial" panose="020B0604020202020204" pitchFamily="34" charset="0"/>
              </a:rPr>
              <a:t>3</a:t>
            </a:r>
            <a:r>
              <a:rPr lang="en-US" altLang="ar-JO" sz="1700" b="1" dirty="0">
                <a:solidFill>
                  <a:srgbClr val="FF0000"/>
                </a:solidFill>
                <a:latin typeface="Arial" panose="020B0604020202020204" pitchFamily="34" charset="0"/>
              </a:rPr>
              <a:t>. Endocardium</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Inner layer</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Simple squamous epithelium (Endothelium).</a:t>
            </a:r>
          </a:p>
          <a:p>
            <a:pPr lvl="2" eaLnBrk="1" hangingPunct="1">
              <a:spcBef>
                <a:spcPct val="0"/>
              </a:spcBef>
              <a:spcAft>
                <a:spcPct val="50000"/>
              </a:spcAft>
              <a:buClr>
                <a:srgbClr val="FF6600"/>
              </a:buClr>
              <a:buFont typeface="Symbol" panose="05050102010706020507" pitchFamily="18" charset="2"/>
              <a:buChar char="·"/>
            </a:pPr>
            <a:r>
              <a:rPr lang="en-US" altLang="ar-JO" sz="1700" dirty="0">
                <a:latin typeface="Arial" panose="020B0604020202020204" pitchFamily="34" charset="0"/>
              </a:rPr>
              <a:t>Continuous with the lining of the blood vessels leaving and entering the heart</a:t>
            </a:r>
            <a:r>
              <a:rPr lang="en-US" altLang="ar-JO" sz="1700" dirty="0" smtClean="0">
                <a:latin typeface="Arial" panose="020B0604020202020204" pitchFamily="34" charset="0"/>
              </a:rPr>
              <a:t>.</a:t>
            </a:r>
            <a:endParaRPr lang="en-US" altLang="ar-JO" sz="1700" dirty="0">
              <a:latin typeface="Arial" panose="020B0604020202020204" pitchFamily="34" charset="0"/>
            </a:endParaRPr>
          </a:p>
        </p:txBody>
      </p:sp>
      <p:sp>
        <p:nvSpPr>
          <p:cNvPr id="8" name="Slide Number Placeholder 1">
            <a:extLst>
              <a:ext uri="{FF2B5EF4-FFF2-40B4-BE49-F238E27FC236}">
                <a16:creationId xmlns:a16="http://schemas.microsoft.com/office/drawing/2014/main" id="{F2868625-10AC-4EEA-ADBA-7ECF79366815}"/>
              </a:ext>
            </a:extLst>
          </p:cNvPr>
          <p:cNvSpPr>
            <a:spLocks noGrp="1"/>
          </p:cNvSpPr>
          <p:nvPr>
            <p:ph type="sldNum" sz="quarter" idx="12"/>
          </p:nvPr>
        </p:nvSpPr>
        <p:spPr>
          <a:xfrm>
            <a:off x="7031627" y="6397656"/>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EE9E76A-210C-4876-96D9-2C2CAA6C454D}" type="slidenum">
              <a:rPr lang="en-US" altLang="ar-JO" sz="1400" smtClean="0"/>
              <a:pPr>
                <a:spcBef>
                  <a:spcPct val="0"/>
                </a:spcBef>
                <a:buFontTx/>
                <a:buNone/>
              </a:pPr>
              <a:t>126</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dissolve">
                                      <p:cBhvr>
                                        <p:cTn id="7" dur="500"/>
                                        <p:tgtEl>
                                          <p:spTgt spid="717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175"/>
                                        </p:tgtEl>
                                        <p:attrNameLst>
                                          <p:attrName>style.visibility</p:attrName>
                                        </p:attrNameLst>
                                      </p:cBhvr>
                                      <p:to>
                                        <p:strVal val="visible"/>
                                      </p:to>
                                    </p:set>
                                    <p:animEffect transition="in" filter="dissolve">
                                      <p:cBhvr>
                                        <p:cTn id="11"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advAuto="0"/>
      <p:bldP spid="7175"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Slide Number Placeholder 1">
            <a:extLst>
              <a:ext uri="{FF2B5EF4-FFF2-40B4-BE49-F238E27FC236}">
                <a16:creationId xmlns:a16="http://schemas.microsoft.com/office/drawing/2014/main" id="{E1D38046-65D0-490F-A664-6E2D74C4D1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DB488C2-42A2-4EBD-9908-735B1459C678}" type="slidenum">
              <a:rPr lang="en-US" altLang="ar-JO" sz="1400" smtClean="0"/>
              <a:pPr>
                <a:spcBef>
                  <a:spcPct val="0"/>
                </a:spcBef>
                <a:buFontTx/>
                <a:buNone/>
              </a:pPr>
              <a:t>127</a:t>
            </a:fld>
            <a:endParaRPr lang="en-US" altLang="ar-JO" sz="1400"/>
          </a:p>
        </p:txBody>
      </p:sp>
      <p:pic>
        <p:nvPicPr>
          <p:cNvPr id="6" name="Picture 1">
            <a:extLst>
              <a:ext uri="{FF2B5EF4-FFF2-40B4-BE49-F238E27FC236}">
                <a16:creationId xmlns:a16="http://schemas.microsoft.com/office/drawing/2014/main" id="{E57E6447-6BF6-47EC-AD73-6CE4831B4C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 y="457200"/>
            <a:ext cx="8543925" cy="525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E9CFEF1-E17C-438C-BA7C-60B7FAF0C800}"/>
              </a:ext>
            </a:extLst>
          </p:cNvPr>
          <p:cNvSpPr>
            <a:spLocks noChangeArrowheads="1"/>
          </p:cNvSpPr>
          <p:nvPr/>
        </p:nvSpPr>
        <p:spPr bwMode="auto">
          <a:xfrm>
            <a:off x="228600" y="115888"/>
            <a:ext cx="8642350" cy="52322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2800" dirty="0">
                <a:solidFill>
                  <a:srgbClr val="000099"/>
                </a:solidFill>
                <a:effectLst>
                  <a:outerShdw blurRad="38100" dist="38100" dir="2700000" algn="tl">
                    <a:srgbClr val="C0C0C0"/>
                  </a:outerShdw>
                </a:effectLst>
                <a:latin typeface="Arial" pitchFamily="34" charset="0"/>
              </a:rPr>
              <a:t>External Heart Anatomy</a:t>
            </a:r>
          </a:p>
        </p:txBody>
      </p:sp>
      <p:sp>
        <p:nvSpPr>
          <p:cNvPr id="9223" name="Text Box 7">
            <a:extLst>
              <a:ext uri="{FF2B5EF4-FFF2-40B4-BE49-F238E27FC236}">
                <a16:creationId xmlns:a16="http://schemas.microsoft.com/office/drawing/2014/main" id="{00FD4F48-A2E5-4F2A-A61D-163B004B80B4}"/>
              </a:ext>
            </a:extLst>
          </p:cNvPr>
          <p:cNvSpPr txBox="1">
            <a:spLocks noChangeArrowheads="1"/>
          </p:cNvSpPr>
          <p:nvPr/>
        </p:nvSpPr>
        <p:spPr bwMode="auto">
          <a:xfrm>
            <a:off x="228600" y="685800"/>
            <a:ext cx="8642350" cy="1418593"/>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363663" indent="-219075">
              <a:spcBef>
                <a:spcPct val="20000"/>
              </a:spcBef>
              <a:buChar char="–"/>
              <a:defRPr sz="2000">
                <a:solidFill>
                  <a:schemeClr val="tx1"/>
                </a:solidFill>
                <a:latin typeface="Times New Roman" panose="02020603050405020304" pitchFamily="18" charset="0"/>
              </a:defRPr>
            </a:lvl4pPr>
            <a:lvl5pPr marL="1995488" indent="-228600">
              <a:spcBef>
                <a:spcPct val="20000"/>
              </a:spcBef>
              <a:buChar char="»"/>
              <a:defRPr sz="2000">
                <a:solidFill>
                  <a:schemeClr val="tx1"/>
                </a:solidFill>
                <a:latin typeface="Times New Roman" panose="02020603050405020304" pitchFamily="18" charset="0"/>
              </a:defRPr>
            </a:lvl5pPr>
            <a:lvl6pPr marL="2452688"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09888"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67088"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24288"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spcBef>
                <a:spcPct val="0"/>
              </a:spcBef>
              <a:spcAft>
                <a:spcPct val="50000"/>
              </a:spcAft>
              <a:buClr>
                <a:srgbClr val="FF6600"/>
              </a:buClr>
              <a:buFont typeface="Symbol" panose="05050102010706020507" pitchFamily="18" charset="2"/>
              <a:buChar char="·"/>
            </a:pPr>
            <a:endParaRPr lang="en-US" altLang="ar-JO" sz="2600" dirty="0" smtClean="0">
              <a:latin typeface="Arial" panose="020B0604020202020204" pitchFamily="34" charset="0"/>
            </a:endParaRPr>
          </a:p>
          <a:p>
            <a:pPr eaLnBrk="1" hangingPunct="1">
              <a:lnSpc>
                <a:spcPct val="70000"/>
              </a:lnSpc>
              <a:spcBef>
                <a:spcPct val="0"/>
              </a:spcBef>
              <a:spcAft>
                <a:spcPct val="50000"/>
              </a:spcAft>
              <a:buClr>
                <a:srgbClr val="FF6600"/>
              </a:buClr>
              <a:buFont typeface="Symbol" panose="05050102010706020507" pitchFamily="18" charset="2"/>
              <a:buChar char="·"/>
            </a:pPr>
            <a:r>
              <a:rPr lang="en-US" altLang="ar-JO" sz="2600" dirty="0" smtClean="0">
                <a:latin typeface="Arial" panose="020B0604020202020204" pitchFamily="34" charset="0"/>
              </a:rPr>
              <a:t>At </a:t>
            </a:r>
            <a:r>
              <a:rPr lang="en-US" altLang="ar-JO" sz="2600" dirty="0">
                <a:latin typeface="Arial" panose="020B0604020202020204" pitchFamily="34" charset="0"/>
              </a:rPr>
              <a:t>the top of each of the atria there is a flap like an appendage called </a:t>
            </a:r>
            <a:r>
              <a:rPr lang="en-US" altLang="ar-JO" sz="2600" dirty="0">
                <a:solidFill>
                  <a:srgbClr val="FF0000"/>
                </a:solidFill>
                <a:latin typeface="Arial" panose="020B0604020202020204" pitchFamily="34" charset="0"/>
              </a:rPr>
              <a:t>auricle. </a:t>
            </a:r>
            <a:r>
              <a:rPr lang="en-US" altLang="ar-JO" sz="2600" dirty="0">
                <a:latin typeface="Arial" panose="020B0604020202020204" pitchFamily="34" charset="0"/>
              </a:rPr>
              <a:t>The function of the auricle is unknown.</a:t>
            </a:r>
          </a:p>
        </p:txBody>
      </p:sp>
      <p:pic>
        <p:nvPicPr>
          <p:cNvPr id="8" name="Picture 7" descr="1102a_AnatomyofHeart_1.JPG                                     000180ACMacintosh HD                   ABA78158:">
            <a:extLst>
              <a:ext uri="{FF2B5EF4-FFF2-40B4-BE49-F238E27FC236}">
                <a16:creationId xmlns:a16="http://schemas.microsoft.com/office/drawing/2014/main" id="{DA492BB0-707E-4DD8-AA97-8DE12FEBB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05"/>
          <a:stretch>
            <a:fillRect/>
          </a:stretch>
        </p:blipFill>
        <p:spPr bwMode="auto">
          <a:xfrm>
            <a:off x="254726" y="2133600"/>
            <a:ext cx="8616224" cy="434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9925" name="Slide Number Placeholder 1">
            <a:extLst>
              <a:ext uri="{FF2B5EF4-FFF2-40B4-BE49-F238E27FC236}">
                <a16:creationId xmlns:a16="http://schemas.microsoft.com/office/drawing/2014/main" id="{A42F1C4F-DE8F-4901-91BD-FD7F1173D92E}"/>
              </a:ext>
            </a:extLst>
          </p:cNvPr>
          <p:cNvSpPr>
            <a:spLocks noGrp="1"/>
          </p:cNvSpPr>
          <p:nvPr>
            <p:ph type="sldNum" sz="quarter" idx="12"/>
          </p:nvPr>
        </p:nvSpPr>
        <p:spPr>
          <a:xfrm>
            <a:off x="7273834" y="657411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56DAAA-F21E-4042-BA24-B407118195EA}" type="slidenum">
              <a:rPr lang="en-US" altLang="ar-JO" sz="1400" smtClean="0"/>
              <a:pPr>
                <a:spcBef>
                  <a:spcPct val="0"/>
                </a:spcBef>
                <a:buFontTx/>
                <a:buNone/>
              </a:pPr>
              <a:t>128</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dissolve">
                                      <p:cBhvr>
                                        <p:cTn id="7" dur="500"/>
                                        <p:tgtEl>
                                          <p:spTgt spid="921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dissolve">
                                      <p:cBhvr>
                                        <p:cTn id="11" dur="500"/>
                                        <p:tgtEl>
                                          <p:spTgt spid="922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utoUpdateAnimBg="0" advAuto="0"/>
      <p:bldP spid="9223"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07A47AD-FCE9-42D0-ADA6-0907A87E6A61}"/>
              </a:ext>
            </a:extLst>
          </p:cNvPr>
          <p:cNvSpPr>
            <a:spLocks noChangeArrowheads="1"/>
          </p:cNvSpPr>
          <p:nvPr/>
        </p:nvSpPr>
        <p:spPr bwMode="auto">
          <a:xfrm>
            <a:off x="381000" y="44450"/>
            <a:ext cx="8382000" cy="717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The Heart chambers</a:t>
            </a:r>
          </a:p>
        </p:txBody>
      </p:sp>
      <p:sp>
        <p:nvSpPr>
          <p:cNvPr id="9223" name="Text Box 7">
            <a:extLst>
              <a:ext uri="{FF2B5EF4-FFF2-40B4-BE49-F238E27FC236}">
                <a16:creationId xmlns:a16="http://schemas.microsoft.com/office/drawing/2014/main" id="{E60082CA-CB9B-4958-AFC4-C1D0CE31E4AA}"/>
              </a:ext>
            </a:extLst>
          </p:cNvPr>
          <p:cNvSpPr txBox="1">
            <a:spLocks noChangeArrowheads="1"/>
          </p:cNvSpPr>
          <p:nvPr/>
        </p:nvSpPr>
        <p:spPr bwMode="auto">
          <a:xfrm>
            <a:off x="381000" y="1219200"/>
            <a:ext cx="8610600" cy="4001095"/>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363663" indent="-219075">
              <a:spcBef>
                <a:spcPct val="20000"/>
              </a:spcBef>
              <a:buChar char="–"/>
              <a:defRPr sz="2000">
                <a:solidFill>
                  <a:schemeClr val="tx1"/>
                </a:solidFill>
                <a:latin typeface="Times New Roman" panose="02020603050405020304" pitchFamily="18" charset="0"/>
              </a:defRPr>
            </a:lvl4pPr>
            <a:lvl5pPr marL="1995488" indent="-228600">
              <a:spcBef>
                <a:spcPct val="20000"/>
              </a:spcBef>
              <a:buChar char="»"/>
              <a:defRPr sz="2000">
                <a:solidFill>
                  <a:schemeClr val="tx1"/>
                </a:solidFill>
                <a:latin typeface="Times New Roman" panose="02020603050405020304" pitchFamily="18" charset="0"/>
              </a:defRPr>
            </a:lvl5pPr>
            <a:lvl6pPr marL="2452688"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09888"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67088"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24288"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Right and left side act as separate parts.</a:t>
            </a:r>
          </a:p>
          <a:p>
            <a:pPr eaLnBrk="1" hangingPunct="1">
              <a:lnSpc>
                <a:spcPct val="70000"/>
              </a:lnSpc>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Four chambers</a:t>
            </a:r>
          </a:p>
          <a:p>
            <a:pPr lvl="1" eaLnBrk="1" hangingPunct="1">
              <a:lnSpc>
                <a:spcPct val="70000"/>
              </a:lnSpc>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Atria</a:t>
            </a:r>
          </a:p>
          <a:p>
            <a:pPr lvl="2" eaLnBrk="1" hangingPunct="1">
              <a:lnSpc>
                <a:spcPct val="70000"/>
              </a:lnSpc>
              <a:spcBef>
                <a:spcPct val="0"/>
              </a:spcBef>
              <a:spcAft>
                <a:spcPct val="50000"/>
              </a:spcAft>
              <a:buClr>
                <a:srgbClr val="FF6600"/>
              </a:buClr>
              <a:buFont typeface="Symbol" panose="05050102010706020507" pitchFamily="18" charset="2"/>
              <a:buChar char="·"/>
            </a:pPr>
            <a:r>
              <a:rPr lang="en-US" altLang="ar-JO" sz="2000" b="1" dirty="0">
                <a:latin typeface="Arial" panose="020B0604020202020204" pitchFamily="34" charset="0"/>
              </a:rPr>
              <a:t>Receiving chambers</a:t>
            </a:r>
          </a:p>
          <a:p>
            <a:pPr lvl="3" eaLnBrk="1" hangingPunct="1">
              <a:lnSpc>
                <a:spcPct val="70000"/>
              </a:lnSpc>
              <a:spcBef>
                <a:spcPct val="0"/>
              </a:spcBef>
              <a:spcAft>
                <a:spcPct val="50000"/>
              </a:spcAft>
              <a:buClr>
                <a:srgbClr val="FF6600"/>
              </a:buClr>
              <a:buFont typeface="Symbol" panose="05050102010706020507" pitchFamily="18" charset="2"/>
              <a:buChar char="·"/>
            </a:pPr>
            <a:r>
              <a:rPr lang="en-US" altLang="ar-JO" dirty="0">
                <a:latin typeface="Arial" panose="020B0604020202020204" pitchFamily="34" charset="0"/>
              </a:rPr>
              <a:t>Right atrium</a:t>
            </a:r>
          </a:p>
          <a:p>
            <a:pPr lvl="3" eaLnBrk="1" hangingPunct="1">
              <a:lnSpc>
                <a:spcPct val="70000"/>
              </a:lnSpc>
              <a:spcBef>
                <a:spcPct val="0"/>
              </a:spcBef>
              <a:spcAft>
                <a:spcPct val="50000"/>
              </a:spcAft>
              <a:buClr>
                <a:srgbClr val="FF6600"/>
              </a:buClr>
              <a:buFont typeface="Symbol" panose="05050102010706020507" pitchFamily="18" charset="2"/>
              <a:buChar char="·"/>
            </a:pPr>
            <a:r>
              <a:rPr lang="en-US" altLang="ar-JO" dirty="0">
                <a:latin typeface="Arial" panose="020B0604020202020204" pitchFamily="34" charset="0"/>
              </a:rPr>
              <a:t>Left atrium</a:t>
            </a:r>
          </a:p>
          <a:p>
            <a:pPr lvl="1" eaLnBrk="1" hangingPunct="1">
              <a:lnSpc>
                <a:spcPct val="70000"/>
              </a:lnSpc>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Ventricles</a:t>
            </a:r>
          </a:p>
          <a:p>
            <a:pPr lvl="2" eaLnBrk="1" hangingPunct="1">
              <a:lnSpc>
                <a:spcPct val="70000"/>
              </a:lnSpc>
              <a:spcBef>
                <a:spcPct val="0"/>
              </a:spcBef>
              <a:spcAft>
                <a:spcPct val="50000"/>
              </a:spcAft>
              <a:buClr>
                <a:srgbClr val="FF6600"/>
              </a:buClr>
              <a:buFont typeface="Symbol" panose="05050102010706020507" pitchFamily="18" charset="2"/>
              <a:buChar char="·"/>
            </a:pPr>
            <a:r>
              <a:rPr lang="en-US" altLang="ar-JO" sz="2000" b="1" dirty="0">
                <a:latin typeface="Arial" panose="020B0604020202020204" pitchFamily="34" charset="0"/>
              </a:rPr>
              <a:t>Discharging chambers</a:t>
            </a:r>
          </a:p>
          <a:p>
            <a:pPr lvl="3" eaLnBrk="1" hangingPunct="1">
              <a:lnSpc>
                <a:spcPct val="70000"/>
              </a:lnSpc>
              <a:spcBef>
                <a:spcPct val="0"/>
              </a:spcBef>
              <a:spcAft>
                <a:spcPct val="50000"/>
              </a:spcAft>
              <a:buClr>
                <a:srgbClr val="FF6600"/>
              </a:buClr>
              <a:buFont typeface="Symbol" panose="05050102010706020507" pitchFamily="18" charset="2"/>
              <a:buChar char="·"/>
            </a:pPr>
            <a:r>
              <a:rPr lang="en-US" altLang="ar-JO" dirty="0">
                <a:latin typeface="Arial" panose="020B0604020202020204" pitchFamily="34" charset="0"/>
              </a:rPr>
              <a:t>Right ventricle</a:t>
            </a:r>
          </a:p>
          <a:p>
            <a:pPr lvl="3" eaLnBrk="1" hangingPunct="1">
              <a:lnSpc>
                <a:spcPct val="70000"/>
              </a:lnSpc>
              <a:spcBef>
                <a:spcPct val="0"/>
              </a:spcBef>
              <a:spcAft>
                <a:spcPct val="50000"/>
              </a:spcAft>
              <a:buClr>
                <a:srgbClr val="FF6600"/>
              </a:buClr>
              <a:buFont typeface="Symbol" panose="05050102010706020507" pitchFamily="18" charset="2"/>
              <a:buChar char="·"/>
            </a:pPr>
            <a:r>
              <a:rPr lang="en-US" altLang="ar-JO" dirty="0">
                <a:latin typeface="Arial" panose="020B0604020202020204" pitchFamily="34" charset="0"/>
              </a:rPr>
              <a:t>Left </a:t>
            </a:r>
            <a:r>
              <a:rPr lang="en-US" altLang="ar-JO" dirty="0" smtClean="0">
                <a:latin typeface="Arial" panose="020B0604020202020204" pitchFamily="34" charset="0"/>
              </a:rPr>
              <a:t>ventricle</a:t>
            </a:r>
          </a:p>
          <a:p>
            <a:pPr marL="1144588" lvl="3" indent="0" eaLnBrk="1" hangingPunct="1">
              <a:lnSpc>
                <a:spcPct val="70000"/>
              </a:lnSpc>
              <a:spcBef>
                <a:spcPct val="0"/>
              </a:spcBef>
              <a:spcAft>
                <a:spcPct val="50000"/>
              </a:spcAft>
              <a:buClr>
                <a:srgbClr val="FF6600"/>
              </a:buClr>
              <a:buNone/>
            </a:pPr>
            <a:endParaRPr lang="en-US" altLang="en-US" dirty="0">
              <a:latin typeface="Arial" panose="020B0604020202020204" pitchFamily="34" charset="0"/>
              <a:cs typeface="Arial" panose="020B0604020202020204" pitchFamily="34" charset="0"/>
            </a:endParaRPr>
          </a:p>
        </p:txBody>
      </p:sp>
      <p:sp>
        <p:nvSpPr>
          <p:cNvPr id="210949" name="Slide Number Placeholder 1">
            <a:extLst>
              <a:ext uri="{FF2B5EF4-FFF2-40B4-BE49-F238E27FC236}">
                <a16:creationId xmlns:a16="http://schemas.microsoft.com/office/drawing/2014/main" id="{8F800E49-06B4-40D9-8499-22F500D963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BB4749-EC12-4A60-B2AF-2C4E60F35B8D}" type="slidenum">
              <a:rPr lang="en-US" altLang="ar-JO" sz="1400" smtClean="0"/>
              <a:pPr>
                <a:spcBef>
                  <a:spcPct val="0"/>
                </a:spcBef>
                <a:buFontTx/>
                <a:buNone/>
              </a:pPr>
              <a:t>129</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dissolve">
                                      <p:cBhvr>
                                        <p:cTn id="7" dur="500"/>
                                        <p:tgtEl>
                                          <p:spTgt spid="921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dissolve">
                                      <p:cBhvr>
                                        <p:cTn id="11"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utoUpdateAnimBg="0" advAuto="0"/>
      <p:bldP spid="922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1CAB851E-411B-410D-847F-B40793761D1C}"/>
              </a:ext>
            </a:extLst>
          </p:cNvPr>
          <p:cNvSpPr txBox="1">
            <a:spLocks noChangeArrowheads="1"/>
          </p:cNvSpPr>
          <p:nvPr/>
        </p:nvSpPr>
        <p:spPr bwMode="auto">
          <a:xfrm>
            <a:off x="381000" y="1760538"/>
            <a:ext cx="82454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panose="02020603050405020304" pitchFamily="18" charset="0"/>
              </a:defRPr>
            </a:lvl1pPr>
            <a:lvl2pPr marL="687388" indent="-230188">
              <a:defRPr sz="2400">
                <a:solidFill>
                  <a:schemeClr val="tx1"/>
                </a:solidFill>
                <a:latin typeface="Times" panose="02020603050405020304" pitchFamily="18" charset="0"/>
              </a:defRPr>
            </a:lvl2pPr>
            <a:lvl3pPr marL="1030288" indent="-228600">
              <a:defRPr sz="2400">
                <a:solidFill>
                  <a:schemeClr val="tx1"/>
                </a:solidFill>
                <a:latin typeface="Times" panose="02020603050405020304" pitchFamily="18" charset="0"/>
              </a:defRPr>
            </a:lvl3pPr>
            <a:lvl4pPr marL="1825625" indent="-284163">
              <a:defRPr sz="2400">
                <a:solidFill>
                  <a:schemeClr val="tx1"/>
                </a:solidFill>
                <a:latin typeface="Times" panose="02020603050405020304" pitchFamily="18" charset="0"/>
              </a:defRPr>
            </a:lvl4pPr>
            <a:lvl5pPr marL="1939925" indent="-284163">
              <a:defRPr sz="2400">
                <a:solidFill>
                  <a:schemeClr val="tx1"/>
                </a:solidFill>
                <a:latin typeface="Times" panose="02020603050405020304" pitchFamily="18" charset="0"/>
              </a:defRPr>
            </a:lvl5pPr>
            <a:lvl6pPr marL="2397125" indent="-284163" eaLnBrk="0" fontAlgn="base" hangingPunct="0">
              <a:spcBef>
                <a:spcPct val="0"/>
              </a:spcBef>
              <a:spcAft>
                <a:spcPct val="0"/>
              </a:spcAft>
              <a:defRPr sz="2400">
                <a:solidFill>
                  <a:schemeClr val="tx1"/>
                </a:solidFill>
                <a:latin typeface="Times" panose="02020603050405020304" pitchFamily="18" charset="0"/>
              </a:defRPr>
            </a:lvl6pPr>
            <a:lvl7pPr marL="2854325" indent="-284163" eaLnBrk="0" fontAlgn="base" hangingPunct="0">
              <a:spcBef>
                <a:spcPct val="0"/>
              </a:spcBef>
              <a:spcAft>
                <a:spcPct val="0"/>
              </a:spcAft>
              <a:defRPr sz="2400">
                <a:solidFill>
                  <a:schemeClr val="tx1"/>
                </a:solidFill>
                <a:latin typeface="Times" panose="02020603050405020304" pitchFamily="18" charset="0"/>
              </a:defRPr>
            </a:lvl7pPr>
            <a:lvl8pPr marL="3311525" indent="-284163" eaLnBrk="0" fontAlgn="base" hangingPunct="0">
              <a:spcBef>
                <a:spcPct val="0"/>
              </a:spcBef>
              <a:spcAft>
                <a:spcPct val="0"/>
              </a:spcAft>
              <a:defRPr sz="2400">
                <a:solidFill>
                  <a:schemeClr val="tx1"/>
                </a:solidFill>
                <a:latin typeface="Times" panose="02020603050405020304" pitchFamily="18" charset="0"/>
              </a:defRPr>
            </a:lvl8pPr>
            <a:lvl9pPr marL="3768725" indent="-284163"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80000"/>
              </a:lnSpc>
              <a:spcAft>
                <a:spcPct val="50000"/>
              </a:spcAft>
              <a:buClr>
                <a:srgbClr val="FF6600"/>
              </a:buClr>
              <a:buFont typeface="Times" panose="02020603050405020304" pitchFamily="18" charset="0"/>
              <a:buNone/>
            </a:pPr>
            <a:endParaRPr lang="ar-JO" altLang="ar-JO" sz="3000">
              <a:latin typeface="Arial" panose="020B0604020202020204" pitchFamily="34" charset="0"/>
            </a:endParaRPr>
          </a:p>
        </p:txBody>
      </p:sp>
      <p:sp>
        <p:nvSpPr>
          <p:cNvPr id="54275" name="Rectangle 3" descr="title-bar">
            <a:extLst>
              <a:ext uri="{FF2B5EF4-FFF2-40B4-BE49-F238E27FC236}">
                <a16:creationId xmlns:a16="http://schemas.microsoft.com/office/drawing/2014/main" id="{317CD633-3D44-4E3A-9775-D1DA7518BF19}"/>
              </a:ext>
            </a:extLst>
          </p:cNvPr>
          <p:cNvSpPr>
            <a:spLocks noGrp="1" noChangeArrowheads="1"/>
          </p:cNvSpPr>
          <p:nvPr>
            <p:ph type="title"/>
          </p:nvPr>
        </p:nvSpPr>
        <p:spPr>
          <a:xfrm>
            <a:off x="685800" y="127000"/>
            <a:ext cx="7772400" cy="1143000"/>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ar-JO" b="1" dirty="0">
                <a:solidFill>
                  <a:srgbClr val="FF0000"/>
                </a:solidFill>
              </a:rPr>
              <a:t>Abdominopelvic Quadrants</a:t>
            </a:r>
          </a:p>
        </p:txBody>
      </p:sp>
      <p:pic>
        <p:nvPicPr>
          <p:cNvPr id="54277" name="Picture 5">
            <a:extLst>
              <a:ext uri="{FF2B5EF4-FFF2-40B4-BE49-F238E27FC236}">
                <a16:creationId xmlns:a16="http://schemas.microsoft.com/office/drawing/2014/main" id="{B21BC97F-B3E4-4445-820C-65C37A949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21" t="18869" r="20827" b="16745"/>
          <a:stretch>
            <a:fillRect/>
          </a:stretch>
        </p:blipFill>
        <p:spPr bwMode="auto">
          <a:xfrm>
            <a:off x="1447800" y="1447800"/>
            <a:ext cx="5791199" cy="495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4278" name="Slide Number Placeholder 2">
            <a:extLst>
              <a:ext uri="{FF2B5EF4-FFF2-40B4-BE49-F238E27FC236}">
                <a16:creationId xmlns:a16="http://schemas.microsoft.com/office/drawing/2014/main" id="{DAE50FCB-2994-41CB-800C-06F67BACF4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AA552DC-E964-452E-A451-CB886D1BA436}" type="slidenum">
              <a:rPr lang="en-US" altLang="en-US" sz="1400" smtClean="0">
                <a:solidFill>
                  <a:srgbClr val="000000"/>
                </a:solidFill>
              </a:rPr>
              <a:pPr>
                <a:spcBef>
                  <a:spcPct val="0"/>
                </a:spcBef>
                <a:buFontTx/>
                <a:buNone/>
              </a:pPr>
              <a:t>13</a:t>
            </a:fld>
            <a:endParaRPr lang="en-US" altLang="en-US" sz="1400">
              <a:solidFill>
                <a:srgbClr val="000000"/>
              </a:solidFill>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1">
            <a:extLst>
              <a:ext uri="{FF2B5EF4-FFF2-40B4-BE49-F238E27FC236}">
                <a16:creationId xmlns:a16="http://schemas.microsoft.com/office/drawing/2014/main" id="{C9837CC4-0343-4600-8075-2A75DB298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30275"/>
            <a:ext cx="8713788" cy="5622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3F34BC-E964-4F75-80A4-034DD2627FD8}"/>
              </a:ext>
            </a:extLst>
          </p:cNvPr>
          <p:cNvSpPr>
            <a:spLocks noChangeArrowheads="1"/>
          </p:cNvSpPr>
          <p:nvPr/>
        </p:nvSpPr>
        <p:spPr bwMode="auto">
          <a:xfrm>
            <a:off x="381000" y="115888"/>
            <a:ext cx="8382000" cy="7175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Internal Heart Anatomy</a:t>
            </a:r>
          </a:p>
        </p:txBody>
      </p:sp>
      <p:sp>
        <p:nvSpPr>
          <p:cNvPr id="212996" name="Slide Number Placeholder 1">
            <a:extLst>
              <a:ext uri="{FF2B5EF4-FFF2-40B4-BE49-F238E27FC236}">
                <a16:creationId xmlns:a16="http://schemas.microsoft.com/office/drawing/2014/main" id="{04F2D2CA-D032-40E4-842C-487AD6E86D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91D0F7-057B-4870-8C01-76E2B54BD6E7}" type="slidenum">
              <a:rPr lang="en-US" altLang="ar-JO" sz="1400" smtClean="0"/>
              <a:pPr>
                <a:spcBef>
                  <a:spcPct val="0"/>
                </a:spcBef>
                <a:buFontTx/>
                <a:buNone/>
              </a:pPr>
              <a:t>130</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2157236-C542-4B2E-B3B4-F1D9DAE0537B}"/>
              </a:ext>
            </a:extLst>
          </p:cNvPr>
          <p:cNvSpPr>
            <a:spLocks noChangeArrowheads="1"/>
          </p:cNvSpPr>
          <p:nvPr/>
        </p:nvSpPr>
        <p:spPr bwMode="auto">
          <a:xfrm>
            <a:off x="228600" y="152397"/>
            <a:ext cx="8382000" cy="646331"/>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defRPr/>
            </a:pPr>
            <a:r>
              <a:rPr lang="en-US" altLang="en-US" sz="3600" dirty="0">
                <a:solidFill>
                  <a:srgbClr val="FF0000"/>
                </a:solidFill>
                <a:effectLst>
                  <a:outerShdw blurRad="38100" dist="38100" dir="2700000" algn="tl">
                    <a:srgbClr val="C0C0C0"/>
                  </a:outerShdw>
                </a:effectLst>
                <a:latin typeface="Arial" panose="020B0604020202020204" pitchFamily="34" charset="0"/>
              </a:rPr>
              <a:t>Blood Circulation</a:t>
            </a:r>
          </a:p>
        </p:txBody>
      </p:sp>
      <p:pic>
        <p:nvPicPr>
          <p:cNvPr id="10247" name="Picture 7" descr="1103_SystemicPulmonCirc_1.JPG                                  000180ACMacintosh HD                   ABA78158:">
            <a:extLst>
              <a:ext uri="{FF2B5EF4-FFF2-40B4-BE49-F238E27FC236}">
                <a16:creationId xmlns:a16="http://schemas.microsoft.com/office/drawing/2014/main" id="{E090EE8D-12AE-41B2-BC28-ED578367E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1219200" y="990599"/>
            <a:ext cx="6400800" cy="5486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4023" name="Slide Number Placeholder 2">
            <a:extLst>
              <a:ext uri="{FF2B5EF4-FFF2-40B4-BE49-F238E27FC236}">
                <a16:creationId xmlns:a16="http://schemas.microsoft.com/office/drawing/2014/main" id="{A7A556DB-0C40-48B0-BC4D-1FB17653DB15}"/>
              </a:ext>
            </a:extLst>
          </p:cNvPr>
          <p:cNvSpPr>
            <a:spLocks noGrp="1"/>
          </p:cNvSpPr>
          <p:nvPr>
            <p:ph type="sldNum" sz="quarter" idx="12"/>
          </p:nvPr>
        </p:nvSpPr>
        <p:spPr>
          <a:xfrm>
            <a:off x="723900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676783-B5A2-42E0-8625-8F1BFABA3C28}" type="slidenum">
              <a:rPr lang="en-US" altLang="en-US" sz="1400" smtClean="0">
                <a:solidFill>
                  <a:srgbClr val="000000"/>
                </a:solidFill>
              </a:rPr>
              <a:pPr>
                <a:spcBef>
                  <a:spcPct val="0"/>
                </a:spcBef>
                <a:buFontTx/>
                <a:buNone/>
              </a:pPr>
              <a:t>131</a:t>
            </a:fld>
            <a:endParaRPr lang="en-US" altLang="en-US" sz="14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dissolve">
                                      <p:cBhvr>
                                        <p:cTn id="7" dur="500"/>
                                        <p:tgtEl>
                                          <p:spTgt spid="1024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0247"/>
                                        </p:tgtEl>
                                        <p:attrNameLst>
                                          <p:attrName>style.visibility</p:attrName>
                                        </p:attrNameLst>
                                      </p:cBhvr>
                                      <p:to>
                                        <p:strVal val="visible"/>
                                      </p:to>
                                    </p:set>
                                    <p:animEffect transition="in" filter="dissolve">
                                      <p:cBhvr>
                                        <p:cTn id="11"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1A48359-F500-4156-8C26-450C8E8BC4C1}"/>
              </a:ext>
            </a:extLst>
          </p:cNvPr>
          <p:cNvSpPr>
            <a:spLocks noChangeArrowheads="1"/>
          </p:cNvSpPr>
          <p:nvPr/>
        </p:nvSpPr>
        <p:spPr bwMode="auto">
          <a:xfrm>
            <a:off x="381000" y="304800"/>
            <a:ext cx="8534400" cy="646113"/>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lnSpc>
                <a:spcPct val="90000"/>
              </a:lnSpc>
              <a:spcBef>
                <a:spcPct val="20000"/>
              </a:spcBef>
              <a:buClr>
                <a:srgbClr val="339933"/>
              </a:buClr>
              <a:defRPr/>
            </a:pPr>
            <a:r>
              <a:rPr lang="en-US" altLang="ar-JO" sz="4000" dirty="0">
                <a:solidFill>
                  <a:srgbClr val="000099"/>
                </a:solidFill>
                <a:effectLst>
                  <a:outerShdw blurRad="38100" dist="38100" dir="2700000" algn="tl">
                    <a:srgbClr val="C0C0C0"/>
                  </a:outerShdw>
                </a:effectLst>
                <a:latin typeface="Arial" pitchFamily="34" charset="0"/>
              </a:rPr>
              <a:t>The Heart: associated Great Vessels</a:t>
            </a:r>
          </a:p>
        </p:txBody>
      </p:sp>
      <p:sp>
        <p:nvSpPr>
          <p:cNvPr id="15367" name="Text Box 7">
            <a:extLst>
              <a:ext uri="{FF2B5EF4-FFF2-40B4-BE49-F238E27FC236}">
                <a16:creationId xmlns:a16="http://schemas.microsoft.com/office/drawing/2014/main" id="{79992C25-2CFB-4D20-B296-60B9BC5AC29E}"/>
              </a:ext>
            </a:extLst>
          </p:cNvPr>
          <p:cNvSpPr txBox="1">
            <a:spLocks noChangeArrowheads="1"/>
          </p:cNvSpPr>
          <p:nvPr/>
        </p:nvSpPr>
        <p:spPr bwMode="auto">
          <a:xfrm>
            <a:off x="381000" y="1204913"/>
            <a:ext cx="8534400" cy="5032375"/>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solidFill>
                  <a:srgbClr val="FF0000"/>
                </a:solidFill>
                <a:latin typeface="Arial" panose="020B0604020202020204" pitchFamily="34" charset="0"/>
              </a:rPr>
              <a:t>Aorta</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dirty="0">
                <a:latin typeface="Arial" panose="020B0604020202020204" pitchFamily="34" charset="0"/>
              </a:rPr>
              <a:t>Leaves left ventricle</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solidFill>
                  <a:srgbClr val="FF0000"/>
                </a:solidFill>
                <a:latin typeface="Arial" panose="020B0604020202020204" pitchFamily="34" charset="0"/>
              </a:rPr>
              <a:t>Pulmonary trunk </a:t>
            </a:r>
            <a:r>
              <a:rPr lang="en-US" altLang="ar-JO" sz="3000" dirty="0">
                <a:latin typeface="Arial" panose="020B0604020202020204" pitchFamily="34" charset="0"/>
              </a:rPr>
              <a:t>which splits into the right and left </a:t>
            </a:r>
            <a:r>
              <a:rPr lang="en-US" altLang="ar-JO" sz="3000" b="1" dirty="0">
                <a:latin typeface="Arial" panose="020B0604020202020204" pitchFamily="34" charset="0"/>
              </a:rPr>
              <a:t>pulmonary arteries</a:t>
            </a:r>
            <a:r>
              <a:rPr lang="en-US" altLang="ar-JO" sz="3000" dirty="0">
                <a:latin typeface="Arial" panose="020B0604020202020204" pitchFamily="34" charset="0"/>
              </a:rPr>
              <a:t>).</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dirty="0">
                <a:latin typeface="Arial" panose="020B0604020202020204" pitchFamily="34" charset="0"/>
              </a:rPr>
              <a:t>Leave right ventricle</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solidFill>
                  <a:srgbClr val="FF0000"/>
                </a:solidFill>
                <a:latin typeface="Arial" panose="020B0604020202020204" pitchFamily="34" charset="0"/>
              </a:rPr>
              <a:t>Superior vena cava </a:t>
            </a:r>
            <a:r>
              <a:rPr lang="en-US" altLang="ar-JO" sz="3000" dirty="0">
                <a:latin typeface="Arial" panose="020B0604020202020204" pitchFamily="34" charset="0"/>
              </a:rPr>
              <a:t>and</a:t>
            </a:r>
            <a:r>
              <a:rPr lang="en-US" altLang="ar-JO" sz="3000" b="1" dirty="0">
                <a:latin typeface="Arial" panose="020B0604020202020204" pitchFamily="34" charset="0"/>
              </a:rPr>
              <a:t> </a:t>
            </a:r>
            <a:r>
              <a:rPr lang="en-US" altLang="ar-JO" sz="3000" b="1" dirty="0">
                <a:solidFill>
                  <a:srgbClr val="FF0000"/>
                </a:solidFill>
                <a:latin typeface="Arial" panose="020B0604020202020204" pitchFamily="34" charset="0"/>
              </a:rPr>
              <a:t>Inferior</a:t>
            </a:r>
            <a:r>
              <a:rPr lang="en-US" altLang="ar-JO" sz="3000" b="1" dirty="0">
                <a:latin typeface="Arial" panose="020B0604020202020204" pitchFamily="34" charset="0"/>
              </a:rPr>
              <a:t> vena cava</a:t>
            </a:r>
            <a:endParaRPr lang="en-US" altLang="ar-JO" sz="3000" dirty="0">
              <a:latin typeface="Arial" panose="020B0604020202020204" pitchFamily="34" charset="0"/>
            </a:endParaRP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dirty="0">
                <a:latin typeface="Arial" panose="020B0604020202020204" pitchFamily="34" charset="0"/>
              </a:rPr>
              <a:t>Enters right atrium</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solidFill>
                  <a:srgbClr val="FF0000"/>
                </a:solidFill>
                <a:latin typeface="Arial" panose="020B0604020202020204" pitchFamily="34" charset="0"/>
              </a:rPr>
              <a:t>Pulmonary veins </a:t>
            </a:r>
            <a:r>
              <a:rPr lang="en-US" altLang="ar-JO" sz="3000" dirty="0">
                <a:latin typeface="Arial" panose="020B0604020202020204" pitchFamily="34" charset="0"/>
              </a:rPr>
              <a:t>(four)</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dirty="0">
                <a:latin typeface="Arial" panose="020B0604020202020204" pitchFamily="34" charset="0"/>
              </a:rPr>
              <a:t>Enter left atrium</a:t>
            </a:r>
          </a:p>
        </p:txBody>
      </p:sp>
      <p:sp>
        <p:nvSpPr>
          <p:cNvPr id="215044" name="Slide Number Placeholder 1">
            <a:extLst>
              <a:ext uri="{FF2B5EF4-FFF2-40B4-BE49-F238E27FC236}">
                <a16:creationId xmlns:a16="http://schemas.microsoft.com/office/drawing/2014/main" id="{99B8C332-8588-4666-A536-4C0EBE3573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2613D25-30AD-4E53-AD88-B1787354F6E0}" type="slidenum">
              <a:rPr lang="en-US" altLang="ar-JO" sz="1400" smtClean="0"/>
              <a:pPr>
                <a:spcBef>
                  <a:spcPct val="0"/>
                </a:spcBef>
                <a:buFontTx/>
                <a:buNone/>
              </a:pPr>
              <a:t>132</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dissolve">
                                      <p:cBhvr>
                                        <p:cTn id="7" dur="500"/>
                                        <p:tgtEl>
                                          <p:spTgt spid="1536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367"/>
                                        </p:tgtEl>
                                        <p:attrNameLst>
                                          <p:attrName>style.visibility</p:attrName>
                                        </p:attrNameLst>
                                      </p:cBhvr>
                                      <p:to>
                                        <p:strVal val="visible"/>
                                      </p:to>
                                    </p:set>
                                    <p:animEffect transition="in" filter="dissolve">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utoUpdateAnimBg="0" advAuto="0"/>
      <p:bldP spid="15367"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2B32F5A-A368-4FEB-8DD3-DCD670338E7F}"/>
              </a:ext>
            </a:extLst>
          </p:cNvPr>
          <p:cNvSpPr>
            <a:spLocks noChangeArrowheads="1"/>
          </p:cNvSpPr>
          <p:nvPr/>
        </p:nvSpPr>
        <p:spPr bwMode="auto">
          <a:xfrm>
            <a:off x="266700" y="31845"/>
            <a:ext cx="8534400" cy="64611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lnSpc>
                <a:spcPct val="90000"/>
              </a:lnSpc>
              <a:spcBef>
                <a:spcPct val="20000"/>
              </a:spcBef>
              <a:buClr>
                <a:srgbClr val="339933"/>
              </a:buClr>
              <a:defRPr/>
            </a:pPr>
            <a:r>
              <a:rPr lang="en-US" altLang="ar-JO" sz="4000" dirty="0">
                <a:solidFill>
                  <a:srgbClr val="000099"/>
                </a:solidFill>
                <a:effectLst>
                  <a:outerShdw blurRad="38100" dist="38100" dir="2700000" algn="tl">
                    <a:srgbClr val="C0C0C0"/>
                  </a:outerShdw>
                </a:effectLst>
                <a:latin typeface="Arial" pitchFamily="34" charset="0"/>
              </a:rPr>
              <a:t>The Heart: associated Great Vessels</a:t>
            </a:r>
          </a:p>
        </p:txBody>
      </p:sp>
      <p:sp>
        <p:nvSpPr>
          <p:cNvPr id="15367" name="Text Box 7">
            <a:extLst>
              <a:ext uri="{FF2B5EF4-FFF2-40B4-BE49-F238E27FC236}">
                <a16:creationId xmlns:a16="http://schemas.microsoft.com/office/drawing/2014/main" id="{7B1F30CD-A222-4617-A100-FDFB3089B66E}"/>
              </a:ext>
            </a:extLst>
          </p:cNvPr>
          <p:cNvSpPr txBox="1">
            <a:spLocks noChangeArrowheads="1"/>
          </p:cNvSpPr>
          <p:nvPr/>
        </p:nvSpPr>
        <p:spPr bwMode="auto">
          <a:xfrm>
            <a:off x="152400" y="728008"/>
            <a:ext cx="8763000" cy="1938992"/>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lnSpc>
                <a:spcPct val="80000"/>
              </a:lnSpc>
              <a:spcBef>
                <a:spcPct val="0"/>
              </a:spcBef>
              <a:spcAft>
                <a:spcPct val="50000"/>
              </a:spcAft>
              <a:buClr>
                <a:srgbClr val="FF6600"/>
              </a:buClr>
              <a:buFont typeface="Symbol" panose="05050102010706020507" pitchFamily="18" charset="2"/>
              <a:buChar char="·"/>
            </a:pPr>
            <a:r>
              <a:rPr lang="en-US" altLang="ar-JO" sz="3000" dirty="0">
                <a:latin typeface="Arial" panose="020B0604020202020204" pitchFamily="34" charset="0"/>
              </a:rPr>
              <a:t>The </a:t>
            </a:r>
            <a:r>
              <a:rPr lang="en-US" altLang="ar-JO" sz="3000" dirty="0">
                <a:solidFill>
                  <a:srgbClr val="FF0000"/>
                </a:solidFill>
                <a:latin typeface="Arial" panose="020B0604020202020204" pitchFamily="34" charset="0"/>
              </a:rPr>
              <a:t>left</a:t>
            </a:r>
            <a:r>
              <a:rPr lang="en-US" altLang="ar-JO" sz="3000" dirty="0">
                <a:latin typeface="Arial" panose="020B0604020202020204" pitchFamily="34" charset="0"/>
              </a:rPr>
              <a:t> </a:t>
            </a:r>
            <a:r>
              <a:rPr lang="en-US" altLang="ar-JO" sz="3000" dirty="0">
                <a:solidFill>
                  <a:srgbClr val="FF0000"/>
                </a:solidFill>
                <a:latin typeface="Arial" panose="020B0604020202020204" pitchFamily="34" charset="0"/>
              </a:rPr>
              <a:t>ventricle</a:t>
            </a:r>
            <a:r>
              <a:rPr lang="en-US" altLang="ar-JO" sz="3000" dirty="0">
                <a:latin typeface="Arial" panose="020B0604020202020204" pitchFamily="34" charset="0"/>
              </a:rPr>
              <a:t> is the systemic pump that pumps blood over a much longer pathway through the body, </a:t>
            </a:r>
            <a:r>
              <a:rPr lang="en-US" altLang="ar-JO" sz="3000" b="1" dirty="0">
                <a:latin typeface="Arial" panose="020B0604020202020204" pitchFamily="34" charset="0"/>
              </a:rPr>
              <a:t>its walls are substantially thicker</a:t>
            </a:r>
            <a:r>
              <a:rPr lang="en-US" altLang="ar-JO" sz="3000" dirty="0">
                <a:latin typeface="Arial" panose="020B0604020202020204" pitchFamily="34" charset="0"/>
              </a:rPr>
              <a:t> than those of the right ventricle and it is a much more powerful pump.</a:t>
            </a:r>
          </a:p>
        </p:txBody>
      </p:sp>
      <p:sp>
        <p:nvSpPr>
          <p:cNvPr id="216068" name="Slide Number Placeholder 1">
            <a:extLst>
              <a:ext uri="{FF2B5EF4-FFF2-40B4-BE49-F238E27FC236}">
                <a16:creationId xmlns:a16="http://schemas.microsoft.com/office/drawing/2014/main" id="{DEB21A21-5D1F-4D60-8FF1-66D1AE4934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8E918EA-BCF9-4D4F-B6B8-B04A4F91F683}" type="slidenum">
              <a:rPr lang="en-US" altLang="ar-JO" sz="1400" smtClean="0"/>
              <a:pPr>
                <a:spcBef>
                  <a:spcPct val="0"/>
                </a:spcBef>
                <a:buFontTx/>
                <a:buNone/>
              </a:pPr>
              <a:t>133</a:t>
            </a:fld>
            <a:endParaRPr lang="en-US" altLang="ar-JO" sz="1400"/>
          </a:p>
        </p:txBody>
      </p:sp>
      <p:pic>
        <p:nvPicPr>
          <p:cNvPr id="6" name="Picture 3">
            <a:extLst>
              <a:ext uri="{FF2B5EF4-FFF2-40B4-BE49-F238E27FC236}">
                <a16:creationId xmlns:a16="http://schemas.microsoft.com/office/drawing/2014/main" id="{16C3BB39-C3B3-4A0D-9567-33A7A4653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2841008"/>
            <a:ext cx="5295900" cy="38645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dissolve">
                                      <p:cBhvr>
                                        <p:cTn id="7" dur="500"/>
                                        <p:tgtEl>
                                          <p:spTgt spid="1536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367"/>
                                        </p:tgtEl>
                                        <p:attrNameLst>
                                          <p:attrName>style.visibility</p:attrName>
                                        </p:attrNameLst>
                                      </p:cBhvr>
                                      <p:to>
                                        <p:strVal val="visible"/>
                                      </p:to>
                                    </p:set>
                                    <p:animEffect transition="in" filter="dissolve">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utoUpdateAnimBg="0" advAuto="0"/>
      <p:bldP spid="15367"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ED4730C-4EB3-4290-8DB3-6BEFDA0DE830}"/>
              </a:ext>
            </a:extLst>
          </p:cNvPr>
          <p:cNvSpPr>
            <a:spLocks noChangeArrowheads="1"/>
          </p:cNvSpPr>
          <p:nvPr/>
        </p:nvSpPr>
        <p:spPr bwMode="auto">
          <a:xfrm>
            <a:off x="398462" y="228600"/>
            <a:ext cx="8382000" cy="717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The Heart Valves</a:t>
            </a:r>
          </a:p>
        </p:txBody>
      </p:sp>
      <p:sp>
        <p:nvSpPr>
          <p:cNvPr id="11271" name="Text Box 7">
            <a:extLst>
              <a:ext uri="{FF2B5EF4-FFF2-40B4-BE49-F238E27FC236}">
                <a16:creationId xmlns:a16="http://schemas.microsoft.com/office/drawing/2014/main" id="{38A34F24-BFDC-4513-82F9-D7E4CB12A686}"/>
              </a:ext>
            </a:extLst>
          </p:cNvPr>
          <p:cNvSpPr txBox="1">
            <a:spLocks noChangeArrowheads="1"/>
          </p:cNvSpPr>
          <p:nvPr/>
        </p:nvSpPr>
        <p:spPr bwMode="auto">
          <a:xfrm>
            <a:off x="34925" y="1196975"/>
            <a:ext cx="8956675" cy="5368649"/>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ts val="200"/>
              </a:spcBef>
              <a:spcAft>
                <a:spcPct val="50000"/>
              </a:spcAft>
              <a:buClr>
                <a:srgbClr val="FF6600"/>
              </a:buClr>
              <a:buFont typeface="Symbol" panose="05050102010706020507" pitchFamily="18" charset="2"/>
              <a:buChar char="·"/>
            </a:pPr>
            <a:r>
              <a:rPr lang="en-US" altLang="ar-JO" sz="2800" dirty="0">
                <a:latin typeface="Arial" panose="020B0604020202020204" pitchFamily="34" charset="0"/>
              </a:rPr>
              <a:t>Allow blood to flow in only one direction (they prevent backflow of blood).</a:t>
            </a:r>
          </a:p>
          <a:p>
            <a:pPr eaLnBrk="1" hangingPunct="1">
              <a:lnSpc>
                <a:spcPct val="60000"/>
              </a:lnSpc>
              <a:spcBef>
                <a:spcPts val="200"/>
              </a:spcBef>
              <a:spcAft>
                <a:spcPct val="50000"/>
              </a:spcAft>
              <a:buClr>
                <a:srgbClr val="FF6600"/>
              </a:buClr>
              <a:buFont typeface="Symbol" panose="05050102010706020507" pitchFamily="18" charset="2"/>
              <a:buChar char="·"/>
            </a:pPr>
            <a:r>
              <a:rPr lang="en-US" altLang="ar-JO" sz="2800" b="1" dirty="0">
                <a:latin typeface="Arial" panose="020B0604020202020204" pitchFamily="34" charset="0"/>
              </a:rPr>
              <a:t>Four valves</a:t>
            </a:r>
          </a:p>
          <a:p>
            <a:pPr lvl="1" eaLnBrk="1" hangingPunct="1">
              <a:lnSpc>
                <a:spcPct val="80000"/>
              </a:lnSpc>
              <a:spcBef>
                <a:spcPts val="200"/>
              </a:spcBef>
              <a:spcAft>
                <a:spcPct val="50000"/>
              </a:spcAft>
              <a:buClr>
                <a:srgbClr val="FF6600"/>
              </a:buClr>
              <a:buFont typeface="Symbol" panose="05050102010706020507" pitchFamily="18" charset="2"/>
              <a:buChar char="·"/>
            </a:pPr>
            <a:r>
              <a:rPr lang="en-US" altLang="ar-JO" b="1" dirty="0">
                <a:solidFill>
                  <a:srgbClr val="FF0000"/>
                </a:solidFill>
                <a:latin typeface="Arial" panose="020B0604020202020204" pitchFamily="34" charset="0"/>
              </a:rPr>
              <a:t>Atrioventricular</a:t>
            </a:r>
            <a:r>
              <a:rPr lang="en-US" altLang="ar-JO" b="1" dirty="0">
                <a:latin typeface="Arial" panose="020B0604020202020204" pitchFamily="34" charset="0"/>
              </a:rPr>
              <a:t> valves</a:t>
            </a:r>
            <a:r>
              <a:rPr lang="en-US" altLang="ar-JO" dirty="0">
                <a:latin typeface="Arial" panose="020B0604020202020204" pitchFamily="34" charset="0"/>
              </a:rPr>
              <a:t> between atria and ventricles.</a:t>
            </a:r>
          </a:p>
          <a:p>
            <a:pPr lvl="2" eaLnBrk="1" hangingPunct="1">
              <a:lnSpc>
                <a:spcPct val="70000"/>
              </a:lnSpc>
              <a:spcBef>
                <a:spcPts val="200"/>
              </a:spcBef>
              <a:spcAft>
                <a:spcPct val="50000"/>
              </a:spcAft>
              <a:buClr>
                <a:srgbClr val="FF6600"/>
              </a:buClr>
              <a:buFont typeface="Symbol" panose="05050102010706020507" pitchFamily="18" charset="2"/>
              <a:buChar char="·"/>
            </a:pPr>
            <a:r>
              <a:rPr lang="en-US" altLang="ar-JO" sz="2800" b="1" dirty="0">
                <a:solidFill>
                  <a:srgbClr val="FF0000"/>
                </a:solidFill>
                <a:latin typeface="Arial" panose="020B0604020202020204" pitchFamily="34" charset="0"/>
              </a:rPr>
              <a:t>Bicuspid</a:t>
            </a:r>
            <a:r>
              <a:rPr lang="en-US" altLang="ar-JO" sz="2800" b="1" dirty="0">
                <a:latin typeface="Arial" panose="020B0604020202020204" pitchFamily="34" charset="0"/>
              </a:rPr>
              <a:t> valve (mitral valve):</a:t>
            </a:r>
            <a:r>
              <a:rPr lang="en-US" altLang="ar-JO" sz="2800" dirty="0">
                <a:latin typeface="Arial" panose="020B0604020202020204" pitchFamily="34" charset="0"/>
              </a:rPr>
              <a:t> (left) </a:t>
            </a:r>
            <a:r>
              <a:rPr lang="en-US" altLang="ar-JO" dirty="0">
                <a:latin typeface="Arial" panose="020B0604020202020204" pitchFamily="34" charset="0"/>
              </a:rPr>
              <a:t>(2 flaps/cusps).</a:t>
            </a:r>
          </a:p>
          <a:p>
            <a:pPr lvl="2" eaLnBrk="1" hangingPunct="1">
              <a:lnSpc>
                <a:spcPct val="70000"/>
              </a:lnSpc>
              <a:spcBef>
                <a:spcPts val="200"/>
              </a:spcBef>
              <a:spcAft>
                <a:spcPct val="50000"/>
              </a:spcAft>
              <a:buClr>
                <a:srgbClr val="FF6600"/>
              </a:buClr>
              <a:buFont typeface="Symbol" panose="05050102010706020507" pitchFamily="18" charset="2"/>
              <a:buChar char="·"/>
            </a:pPr>
            <a:r>
              <a:rPr lang="en-US" altLang="ar-JO" sz="2800" b="1" dirty="0">
                <a:solidFill>
                  <a:srgbClr val="FF0000"/>
                </a:solidFill>
                <a:latin typeface="Arial" panose="020B0604020202020204" pitchFamily="34" charset="0"/>
              </a:rPr>
              <a:t>Tricuspid</a:t>
            </a:r>
            <a:r>
              <a:rPr lang="en-US" altLang="ar-JO" sz="2800" b="1" dirty="0">
                <a:latin typeface="Arial" panose="020B0604020202020204" pitchFamily="34" charset="0"/>
              </a:rPr>
              <a:t> valve: </a:t>
            </a:r>
            <a:r>
              <a:rPr lang="en-US" altLang="ar-JO" sz="2800" dirty="0">
                <a:latin typeface="Arial" panose="020B0604020202020204" pitchFamily="34" charset="0"/>
              </a:rPr>
              <a:t>(right) </a:t>
            </a:r>
            <a:r>
              <a:rPr lang="en-US" altLang="ar-JO" dirty="0">
                <a:latin typeface="Arial" panose="020B0604020202020204" pitchFamily="34" charset="0"/>
              </a:rPr>
              <a:t>(3 flaps/cusps).</a:t>
            </a:r>
          </a:p>
          <a:p>
            <a:pPr lvl="1" eaLnBrk="1" hangingPunct="1">
              <a:lnSpc>
                <a:spcPct val="80000"/>
              </a:lnSpc>
              <a:spcBef>
                <a:spcPts val="200"/>
              </a:spcBef>
              <a:spcAft>
                <a:spcPct val="50000"/>
              </a:spcAft>
              <a:buClr>
                <a:srgbClr val="FF6600"/>
              </a:buClr>
              <a:buFont typeface="Symbol" panose="05050102010706020507" pitchFamily="18" charset="2"/>
              <a:buChar char="·"/>
            </a:pPr>
            <a:r>
              <a:rPr lang="en-US" altLang="ar-JO" b="1" dirty="0">
                <a:solidFill>
                  <a:srgbClr val="FF0000"/>
                </a:solidFill>
                <a:latin typeface="Arial" panose="020B0604020202020204" pitchFamily="34" charset="0"/>
              </a:rPr>
              <a:t>Semilunar</a:t>
            </a:r>
            <a:r>
              <a:rPr lang="en-US" altLang="ar-JO" b="1" dirty="0">
                <a:latin typeface="Arial" panose="020B0604020202020204" pitchFamily="34" charset="0"/>
              </a:rPr>
              <a:t> valves </a:t>
            </a:r>
            <a:r>
              <a:rPr lang="en-US" altLang="ar-JO" dirty="0">
                <a:latin typeface="Arial" panose="020B0604020202020204" pitchFamily="34" charset="0"/>
              </a:rPr>
              <a:t>between ventricles and arteries.</a:t>
            </a:r>
          </a:p>
          <a:p>
            <a:pPr lvl="2" eaLnBrk="1" hangingPunct="1">
              <a:lnSpc>
                <a:spcPct val="70000"/>
              </a:lnSpc>
              <a:spcBef>
                <a:spcPts val="200"/>
              </a:spcBef>
              <a:spcAft>
                <a:spcPct val="50000"/>
              </a:spcAft>
              <a:buClr>
                <a:srgbClr val="FF6600"/>
              </a:buClr>
              <a:buFont typeface="Symbol" panose="05050102010706020507" pitchFamily="18" charset="2"/>
              <a:buChar char="·"/>
            </a:pPr>
            <a:r>
              <a:rPr lang="en-US" altLang="ar-JO" sz="2800" b="1" dirty="0">
                <a:latin typeface="Arial" panose="020B0604020202020204" pitchFamily="34" charset="0"/>
              </a:rPr>
              <a:t>Pulmonary semilunar valve</a:t>
            </a:r>
          </a:p>
          <a:p>
            <a:pPr lvl="2" eaLnBrk="1" hangingPunct="1">
              <a:lnSpc>
                <a:spcPct val="70000"/>
              </a:lnSpc>
              <a:spcBef>
                <a:spcPts val="200"/>
              </a:spcBef>
              <a:spcAft>
                <a:spcPct val="50000"/>
              </a:spcAft>
              <a:buClr>
                <a:srgbClr val="FF6600"/>
              </a:buClr>
              <a:buFont typeface="Symbol" panose="05050102010706020507" pitchFamily="18" charset="2"/>
              <a:buChar char="·"/>
            </a:pPr>
            <a:r>
              <a:rPr lang="en-US" altLang="ar-JO" sz="2800" b="1" dirty="0">
                <a:latin typeface="Arial" panose="020B0604020202020204" pitchFamily="34" charset="0"/>
              </a:rPr>
              <a:t>Aortic semilunar valve</a:t>
            </a:r>
          </a:p>
        </p:txBody>
      </p:sp>
      <p:sp>
        <p:nvSpPr>
          <p:cNvPr id="217092" name="Slide Number Placeholder 1">
            <a:extLst>
              <a:ext uri="{FF2B5EF4-FFF2-40B4-BE49-F238E27FC236}">
                <a16:creationId xmlns:a16="http://schemas.microsoft.com/office/drawing/2014/main" id="{6D8215C1-85E0-4668-9F32-7D3801E203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41F80CD-8F06-4CBB-8381-9D879FB6745F}" type="slidenum">
              <a:rPr lang="en-US" altLang="ar-JO" sz="1400" smtClean="0"/>
              <a:pPr>
                <a:spcBef>
                  <a:spcPct val="0"/>
                </a:spcBef>
                <a:buFontTx/>
                <a:buNone/>
              </a:pPr>
              <a:t>134</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dissolve">
                                      <p:cBhvr>
                                        <p:cTn id="7" dur="500"/>
                                        <p:tgtEl>
                                          <p:spTgt spid="1126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271"/>
                                        </p:tgtEl>
                                        <p:attrNameLst>
                                          <p:attrName>style.visibility</p:attrName>
                                        </p:attrNameLst>
                                      </p:cBhvr>
                                      <p:to>
                                        <p:strVal val="visible"/>
                                      </p:to>
                                    </p:set>
                                    <p:animEffect transition="in" filter="dissolve">
                                      <p:cBhvr>
                                        <p:cTn id="11"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autoUpdateAnimBg="0" advAuto="0"/>
      <p:bldP spid="11271"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625467C-734C-4386-9F72-0AB48342F44D}"/>
              </a:ext>
            </a:extLst>
          </p:cNvPr>
          <p:cNvSpPr>
            <a:spLocks noChangeArrowheads="1"/>
          </p:cNvSpPr>
          <p:nvPr/>
        </p:nvSpPr>
        <p:spPr bwMode="auto">
          <a:xfrm>
            <a:off x="381000" y="304800"/>
            <a:ext cx="8382000" cy="7175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The Heart: Valves</a:t>
            </a:r>
          </a:p>
        </p:txBody>
      </p:sp>
      <p:pic>
        <p:nvPicPr>
          <p:cNvPr id="218115" name="Picture 6" descr="ZOO%20234%20Internal%20Anatomy%20of%20the%20Heart">
            <a:extLst>
              <a:ext uri="{FF2B5EF4-FFF2-40B4-BE49-F238E27FC236}">
                <a16:creationId xmlns:a16="http://schemas.microsoft.com/office/drawing/2014/main" id="{5FB8F474-53EE-4CA5-8A0B-473A6B525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28713"/>
            <a:ext cx="4346575"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8116" name="Picture 7" descr="hsemilv">
            <a:extLst>
              <a:ext uri="{FF2B5EF4-FFF2-40B4-BE49-F238E27FC236}">
                <a16:creationId xmlns:a16="http://schemas.microsoft.com/office/drawing/2014/main" id="{CE40E87E-CCF5-48F0-B520-6EA21FC8F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174" y="1128713"/>
            <a:ext cx="3806825" cy="5105400"/>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18117" name="Slide Number Placeholder 1">
            <a:extLst>
              <a:ext uri="{FF2B5EF4-FFF2-40B4-BE49-F238E27FC236}">
                <a16:creationId xmlns:a16="http://schemas.microsoft.com/office/drawing/2014/main" id="{C29BC0AF-BAF1-4C7F-9024-D037A0EACB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497D668-5225-4143-BBCF-15ED5E81D02A}" type="slidenum">
              <a:rPr lang="en-US" altLang="ar-JO" sz="1400" smtClean="0"/>
              <a:pPr>
                <a:spcBef>
                  <a:spcPct val="0"/>
                </a:spcBef>
                <a:buFontTx/>
                <a:buNone/>
              </a:pPr>
              <a:t>135</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dissolve">
                                      <p:cBhvr>
                                        <p:cTn id="7" dur="500"/>
                                        <p:tgtEl>
                                          <p:spTgt spid="112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autoUpdateAnimBg="0"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2FC0DA4-E5D6-48AA-A172-493F3CBD0936}"/>
              </a:ext>
            </a:extLst>
          </p:cNvPr>
          <p:cNvSpPr>
            <a:spLocks noChangeArrowheads="1"/>
          </p:cNvSpPr>
          <p:nvPr/>
        </p:nvSpPr>
        <p:spPr bwMode="auto">
          <a:xfrm>
            <a:off x="381000" y="304800"/>
            <a:ext cx="8382000" cy="717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The Heart Valves</a:t>
            </a:r>
          </a:p>
        </p:txBody>
      </p:sp>
      <p:sp>
        <p:nvSpPr>
          <p:cNvPr id="13319" name="Text Box 7">
            <a:extLst>
              <a:ext uri="{FF2B5EF4-FFF2-40B4-BE49-F238E27FC236}">
                <a16:creationId xmlns:a16="http://schemas.microsoft.com/office/drawing/2014/main" id="{F83A71D2-0727-4D47-9A55-485633E324B3}"/>
              </a:ext>
            </a:extLst>
          </p:cNvPr>
          <p:cNvSpPr txBox="1">
            <a:spLocks noChangeArrowheads="1"/>
          </p:cNvSpPr>
          <p:nvPr/>
        </p:nvSpPr>
        <p:spPr bwMode="auto">
          <a:xfrm>
            <a:off x="381000" y="1219200"/>
            <a:ext cx="8512175" cy="4644348"/>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b="1" dirty="0">
                <a:latin typeface="Arial" panose="020B0604020202020204" pitchFamily="34" charset="0"/>
              </a:rPr>
              <a:t>Valves</a:t>
            </a:r>
            <a:r>
              <a:rPr lang="en-US" altLang="ar-JO" sz="3400" dirty="0">
                <a:latin typeface="Arial" panose="020B0604020202020204" pitchFamily="34" charset="0"/>
              </a:rPr>
              <a:t> open as blood is pumped through.</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b="1" dirty="0">
                <a:latin typeface="Arial" panose="020B0604020202020204" pitchFamily="34" charset="0"/>
              </a:rPr>
              <a:t>Valves</a:t>
            </a:r>
            <a:r>
              <a:rPr lang="en-US" altLang="ar-JO" sz="3400" dirty="0">
                <a:latin typeface="Arial" panose="020B0604020202020204" pitchFamily="34" charset="0"/>
              </a:rPr>
              <a:t> close to prevent backflow.</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The </a:t>
            </a:r>
            <a:r>
              <a:rPr lang="en-US" altLang="ar-JO" sz="3400" b="1" dirty="0">
                <a:latin typeface="Arial" panose="020B0604020202020204" pitchFamily="34" charset="0"/>
              </a:rPr>
              <a:t>atrioventricular</a:t>
            </a:r>
            <a:r>
              <a:rPr lang="en-US" altLang="ar-JO" sz="3400" dirty="0">
                <a:latin typeface="Arial" panose="020B0604020202020204" pitchFamily="34" charset="0"/>
              </a:rPr>
              <a:t> valves are held in place by </a:t>
            </a:r>
            <a:r>
              <a:rPr lang="en-US" altLang="ar-JO" sz="3400" b="1" dirty="0">
                <a:latin typeface="Arial" panose="020B0604020202020204" pitchFamily="34" charset="0"/>
              </a:rPr>
              <a:t>chordae </a:t>
            </a:r>
            <a:r>
              <a:rPr lang="en-US" altLang="ar-JO" sz="3400" b="1" dirty="0" err="1">
                <a:latin typeface="Arial" panose="020B0604020202020204" pitchFamily="34" charset="0"/>
              </a:rPr>
              <a:t>tendineae</a:t>
            </a:r>
            <a:r>
              <a:rPr lang="en-US" altLang="ar-JO" sz="3400" b="1" dirty="0">
                <a:solidFill>
                  <a:srgbClr val="FF0000"/>
                </a:solidFill>
                <a:latin typeface="Arial" panose="020B0604020202020204" pitchFamily="34" charset="0"/>
              </a:rPr>
              <a:t> </a:t>
            </a:r>
            <a:r>
              <a:rPr lang="en-US" altLang="ar-JO" sz="3400" dirty="0">
                <a:latin typeface="Arial" panose="020B0604020202020204" pitchFamily="34" charset="0"/>
              </a:rPr>
              <a:t>(“heart strings”). </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Chordae</a:t>
            </a:r>
            <a:r>
              <a:rPr lang="en-US" altLang="ar-JO" sz="3400" b="1" dirty="0">
                <a:latin typeface="Arial" panose="020B0604020202020204" pitchFamily="34" charset="0"/>
              </a:rPr>
              <a:t> </a:t>
            </a:r>
            <a:r>
              <a:rPr lang="en-US" altLang="ar-JO" sz="3400" b="1" dirty="0" err="1">
                <a:latin typeface="Arial" panose="020B0604020202020204" pitchFamily="34" charset="0"/>
              </a:rPr>
              <a:t>tendineae</a:t>
            </a:r>
            <a:r>
              <a:rPr lang="en-US" altLang="ar-JO" sz="3400" b="1" dirty="0">
                <a:latin typeface="Arial" panose="020B0604020202020204" pitchFamily="34" charset="0"/>
              </a:rPr>
              <a:t> </a:t>
            </a:r>
            <a:r>
              <a:rPr lang="en-US" altLang="ar-JO" sz="3400" dirty="0">
                <a:latin typeface="Arial" panose="020B0604020202020204" pitchFamily="34" charset="0"/>
              </a:rPr>
              <a:t>are connected to </a:t>
            </a:r>
            <a:r>
              <a:rPr lang="en-US" altLang="ar-JO" sz="3400" b="1" dirty="0">
                <a:latin typeface="Arial" panose="020B0604020202020204" pitchFamily="34" charset="0"/>
              </a:rPr>
              <a:t>papillary muscles</a:t>
            </a:r>
            <a:r>
              <a:rPr lang="en-US" altLang="ar-JO" sz="3400" dirty="0">
                <a:latin typeface="Arial" panose="020B0604020202020204" pitchFamily="34" charset="0"/>
              </a:rPr>
              <a:t>.</a:t>
            </a:r>
          </a:p>
        </p:txBody>
      </p:sp>
      <p:sp>
        <p:nvSpPr>
          <p:cNvPr id="219140" name="Slide Number Placeholder 1">
            <a:extLst>
              <a:ext uri="{FF2B5EF4-FFF2-40B4-BE49-F238E27FC236}">
                <a16:creationId xmlns:a16="http://schemas.microsoft.com/office/drawing/2014/main" id="{FDC4D197-24A1-4FC2-9D22-09AA487AF4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2C9A516-2695-449B-B440-996884C6B4AD}" type="slidenum">
              <a:rPr lang="en-US" altLang="ar-JO" sz="1400" smtClean="0"/>
              <a:pPr>
                <a:spcBef>
                  <a:spcPct val="0"/>
                </a:spcBef>
                <a:buFontTx/>
                <a:buNone/>
              </a:pPr>
              <a:t>136</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dissolve">
                                      <p:cBhvr>
                                        <p:cTn id="7" dur="500"/>
                                        <p:tgtEl>
                                          <p:spTgt spid="1331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319"/>
                                        </p:tgtEl>
                                        <p:attrNameLst>
                                          <p:attrName>style.visibility</p:attrName>
                                        </p:attrNameLst>
                                      </p:cBhvr>
                                      <p:to>
                                        <p:strVal val="visible"/>
                                      </p:to>
                                    </p:set>
                                    <p:animEffect transition="in" filter="dissolve">
                                      <p:cBhvr>
                                        <p:cTn id="1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autoUpdateAnimBg="0" advAuto="0"/>
      <p:bldP spid="13319"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75FBA5A-0AC4-4972-8615-1CB3CFA9390A}"/>
              </a:ext>
            </a:extLst>
          </p:cNvPr>
          <p:cNvSpPr>
            <a:spLocks noChangeArrowheads="1"/>
          </p:cNvSpPr>
          <p:nvPr/>
        </p:nvSpPr>
        <p:spPr bwMode="auto">
          <a:xfrm>
            <a:off x="381000" y="152400"/>
            <a:ext cx="8382000" cy="7175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Coronary Circulation</a:t>
            </a:r>
          </a:p>
        </p:txBody>
      </p:sp>
      <p:sp>
        <p:nvSpPr>
          <p:cNvPr id="16391" name="Text Box 7">
            <a:extLst>
              <a:ext uri="{FF2B5EF4-FFF2-40B4-BE49-F238E27FC236}">
                <a16:creationId xmlns:a16="http://schemas.microsoft.com/office/drawing/2014/main" id="{7B1AE56B-9270-459B-978E-2CE3DA709808}"/>
              </a:ext>
            </a:extLst>
          </p:cNvPr>
          <p:cNvSpPr txBox="1">
            <a:spLocks noChangeArrowheads="1"/>
          </p:cNvSpPr>
          <p:nvPr/>
        </p:nvSpPr>
        <p:spPr bwMode="auto">
          <a:xfrm>
            <a:off x="107950" y="1125538"/>
            <a:ext cx="8964613" cy="5453062"/>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Blood in the heart chambers does not nourish the myocardium.</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The heart has its own nourishing circulatory system.</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3000" b="1" dirty="0">
                <a:latin typeface="Arial" panose="020B0604020202020204" pitchFamily="34" charset="0"/>
              </a:rPr>
              <a:t>Coronary arteries </a:t>
            </a:r>
            <a:r>
              <a:rPr lang="en-US" altLang="ar-JO" sz="3000" dirty="0">
                <a:latin typeface="Arial" panose="020B0604020202020204" pitchFamily="34" charset="0"/>
              </a:rPr>
              <a:t>(arise from ascending aorta)</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3000" b="1" dirty="0">
                <a:latin typeface="Arial" panose="020B0604020202020204" pitchFamily="34" charset="0"/>
              </a:rPr>
              <a:t>Cardiac veins </a:t>
            </a:r>
            <a:r>
              <a:rPr lang="en-US" altLang="ar-JO" sz="3000" dirty="0">
                <a:latin typeface="Arial" panose="020B0604020202020204" pitchFamily="34" charset="0"/>
              </a:rPr>
              <a:t>empty into an enlarged vessel on the posterior of the heart called the </a:t>
            </a:r>
            <a:r>
              <a:rPr lang="en-US" altLang="ar-JO" sz="3000" b="1" dirty="0">
                <a:latin typeface="Arial" panose="020B0604020202020204" pitchFamily="34" charset="0"/>
              </a:rPr>
              <a:t>coronary sinus</a:t>
            </a:r>
            <a:r>
              <a:rPr lang="en-US" altLang="ar-JO" sz="3000" dirty="0">
                <a:latin typeface="Arial" panose="020B0604020202020204" pitchFamily="34" charset="0"/>
              </a:rPr>
              <a:t>.</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3000" dirty="0">
                <a:latin typeface="Arial" panose="020B0604020202020204" pitchFamily="34" charset="0"/>
              </a:rPr>
              <a:t>Blood empties into the </a:t>
            </a:r>
            <a:r>
              <a:rPr lang="en-US" altLang="ar-JO" sz="3000" b="1" dirty="0">
                <a:latin typeface="Arial" panose="020B0604020202020204" pitchFamily="34" charset="0"/>
              </a:rPr>
              <a:t>right atrium </a:t>
            </a:r>
            <a:r>
              <a:rPr lang="en-US" altLang="ar-JO" sz="3000" dirty="0">
                <a:latin typeface="Arial" panose="020B0604020202020204" pitchFamily="34" charset="0"/>
              </a:rPr>
              <a:t>via the </a:t>
            </a:r>
            <a:r>
              <a:rPr lang="en-US" altLang="ar-JO" sz="3000" b="1" dirty="0">
                <a:latin typeface="Arial" panose="020B0604020202020204" pitchFamily="34" charset="0"/>
              </a:rPr>
              <a:t>coronary sinus.</a:t>
            </a:r>
            <a:endParaRPr lang="en-US" altLang="ar-JO" sz="3000" dirty="0">
              <a:latin typeface="Arial" panose="020B0604020202020204" pitchFamily="34" charset="0"/>
            </a:endParaRPr>
          </a:p>
        </p:txBody>
      </p:sp>
      <p:sp>
        <p:nvSpPr>
          <p:cNvPr id="220164" name="Slide Number Placeholder 1">
            <a:extLst>
              <a:ext uri="{FF2B5EF4-FFF2-40B4-BE49-F238E27FC236}">
                <a16:creationId xmlns:a16="http://schemas.microsoft.com/office/drawing/2014/main" id="{5B3B7674-B041-42FD-8C4C-DD107CA1E6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6CE678-3399-4A43-A94B-E8A60690475C}" type="slidenum">
              <a:rPr lang="en-US" altLang="ar-JO" sz="1400" smtClean="0"/>
              <a:pPr>
                <a:spcBef>
                  <a:spcPct val="0"/>
                </a:spcBef>
                <a:buFontTx/>
                <a:buNone/>
              </a:pPr>
              <a:t>137</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dissolve">
                                      <p:cBhvr>
                                        <p:cTn id="7" dur="500"/>
                                        <p:tgtEl>
                                          <p:spTgt spid="1638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6391"/>
                                        </p:tgtEl>
                                        <p:attrNameLst>
                                          <p:attrName>style.visibility</p:attrName>
                                        </p:attrNameLst>
                                      </p:cBhvr>
                                      <p:to>
                                        <p:strVal val="visible"/>
                                      </p:to>
                                    </p:set>
                                    <p:animEffect transition="in" filter="dissolve">
                                      <p:cBhvr>
                                        <p:cTn id="11"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advAuto="0"/>
      <p:bldP spid="16391"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F5BF4A0-E1F3-4945-9DB8-04FADCD33CF6}"/>
              </a:ext>
            </a:extLst>
          </p:cNvPr>
          <p:cNvSpPr>
            <a:spLocks noChangeArrowheads="1"/>
          </p:cNvSpPr>
          <p:nvPr/>
        </p:nvSpPr>
        <p:spPr bwMode="auto">
          <a:xfrm>
            <a:off x="381000" y="304800"/>
            <a:ext cx="8382000" cy="717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External Heart Anatomy</a:t>
            </a:r>
          </a:p>
        </p:txBody>
      </p:sp>
      <p:pic>
        <p:nvPicPr>
          <p:cNvPr id="8199" name="Picture 7" descr="1102a_AnatomyofHeart_1.JPG                                     000180ACMacintosh HD                   ABA78158:">
            <a:extLst>
              <a:ext uri="{FF2B5EF4-FFF2-40B4-BE49-F238E27FC236}">
                <a16:creationId xmlns:a16="http://schemas.microsoft.com/office/drawing/2014/main" id="{877A978E-E8EC-401F-A7D8-264FE116C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05"/>
          <a:stretch>
            <a:fillRect/>
          </a:stretch>
        </p:blipFill>
        <p:spPr bwMode="auto">
          <a:xfrm>
            <a:off x="609600" y="1219200"/>
            <a:ext cx="7924800" cy="518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1188" name="Slide Number Placeholder 1">
            <a:extLst>
              <a:ext uri="{FF2B5EF4-FFF2-40B4-BE49-F238E27FC236}">
                <a16:creationId xmlns:a16="http://schemas.microsoft.com/office/drawing/2014/main" id="{30D9A8C6-88D2-4E78-B21D-FEFFC7A69AEC}"/>
              </a:ext>
            </a:extLst>
          </p:cNvPr>
          <p:cNvSpPr>
            <a:spLocks noGrp="1"/>
          </p:cNvSpPr>
          <p:nvPr>
            <p:ph type="sldNum" sz="quarter" idx="12"/>
          </p:nvPr>
        </p:nvSpPr>
        <p:spPr>
          <a:xfrm>
            <a:off x="7211704" y="63690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37F98E-3BDC-48F1-BC1B-81FFF60C5CCF}" type="slidenum">
              <a:rPr lang="en-US" altLang="ar-JO" sz="1400" smtClean="0"/>
              <a:pPr>
                <a:spcBef>
                  <a:spcPct val="0"/>
                </a:spcBef>
                <a:buFontTx/>
                <a:buNone/>
              </a:pPr>
              <a:t>138</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dissolve">
                                      <p:cBhvr>
                                        <p:cTn id="7" dur="500"/>
                                        <p:tgtEl>
                                          <p:spTgt spid="819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9"/>
                                        </p:tgtEl>
                                        <p:attrNameLst>
                                          <p:attrName>style.visibility</p:attrName>
                                        </p:attrNameLst>
                                      </p:cBhvr>
                                      <p:to>
                                        <p:strVal val="visible"/>
                                      </p:to>
                                    </p:set>
                                    <p:animEffect transition="in" filter="dissolve">
                                      <p:cBhvr>
                                        <p:cTn id="11"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advAuto="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D5E3FD5-BDCB-4795-94A7-BDC60C8974E4}"/>
              </a:ext>
            </a:extLst>
          </p:cNvPr>
          <p:cNvSpPr>
            <a:spLocks noChangeArrowheads="1"/>
          </p:cNvSpPr>
          <p:nvPr/>
        </p:nvSpPr>
        <p:spPr bwMode="auto">
          <a:xfrm>
            <a:off x="381000" y="304800"/>
            <a:ext cx="8382000" cy="5905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lnSpc>
                <a:spcPct val="90000"/>
              </a:lnSpc>
              <a:spcBef>
                <a:spcPct val="20000"/>
              </a:spcBef>
              <a:buClr>
                <a:srgbClr val="339933"/>
              </a:buClr>
              <a:defRPr/>
            </a:pPr>
            <a:r>
              <a:rPr lang="en-US" altLang="ar-JO" sz="3600" dirty="0">
                <a:solidFill>
                  <a:srgbClr val="000099"/>
                </a:solidFill>
                <a:effectLst>
                  <a:outerShdw blurRad="38100" dist="38100" dir="2700000" algn="tl">
                    <a:srgbClr val="C0C0C0"/>
                  </a:outerShdw>
                </a:effectLst>
                <a:latin typeface="Arial" pitchFamily="34" charset="0"/>
              </a:rPr>
              <a:t>Blood Vessels: The Vascular System</a:t>
            </a:r>
          </a:p>
        </p:txBody>
      </p:sp>
      <p:sp>
        <p:nvSpPr>
          <p:cNvPr id="30727" name="Text Box 7">
            <a:extLst>
              <a:ext uri="{FF2B5EF4-FFF2-40B4-BE49-F238E27FC236}">
                <a16:creationId xmlns:a16="http://schemas.microsoft.com/office/drawing/2014/main" id="{2831CA03-2C27-40E8-9BA8-37C104D71DE4}"/>
              </a:ext>
            </a:extLst>
          </p:cNvPr>
          <p:cNvSpPr txBox="1">
            <a:spLocks noChangeArrowheads="1"/>
          </p:cNvSpPr>
          <p:nvPr/>
        </p:nvSpPr>
        <p:spPr bwMode="auto">
          <a:xfrm>
            <a:off x="381001" y="1308100"/>
            <a:ext cx="8381999" cy="4741863"/>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b="1" dirty="0">
                <a:latin typeface="Arial" panose="020B0604020202020204" pitchFamily="34" charset="0"/>
              </a:rPr>
              <a:t>Taking</a:t>
            </a:r>
            <a:r>
              <a:rPr lang="en-US" altLang="ar-JO" sz="3400" dirty="0">
                <a:latin typeface="Arial" panose="020B0604020202020204" pitchFamily="34" charset="0"/>
              </a:rPr>
              <a:t> blood to the tissues and back</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latin typeface="Arial" panose="020B0604020202020204" pitchFamily="34" charset="0"/>
              </a:rPr>
              <a:t>Large</a:t>
            </a:r>
            <a:r>
              <a:rPr lang="en-US" altLang="ar-JO" sz="3000" dirty="0">
                <a:latin typeface="Arial" panose="020B0604020202020204" pitchFamily="34" charset="0"/>
              </a:rPr>
              <a:t> Arteries (Elastic arteries)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latin typeface="Arial" panose="020B0604020202020204" pitchFamily="34" charset="0"/>
              </a:rPr>
              <a:t>Medium</a:t>
            </a:r>
            <a:r>
              <a:rPr lang="en-US" altLang="ar-JO" sz="3000" dirty="0">
                <a:latin typeface="Arial" panose="020B0604020202020204" pitchFamily="34" charset="0"/>
              </a:rPr>
              <a:t> Arteries (Muscular arteries)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latin typeface="Arial" panose="020B0604020202020204" pitchFamily="34" charset="0"/>
              </a:rPr>
              <a:t>Arterioles</a:t>
            </a:r>
            <a:r>
              <a:rPr lang="en-US" altLang="ar-JO" sz="3000" dirty="0">
                <a:latin typeface="Arial" panose="020B0604020202020204" pitchFamily="34" charset="0"/>
              </a:rPr>
              <a:t> (small arteries)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latin typeface="Arial" panose="020B0604020202020204" pitchFamily="34" charset="0"/>
              </a:rPr>
              <a:t>Capillaries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err="1">
                <a:latin typeface="Arial" panose="020B0604020202020204" pitchFamily="34" charset="0"/>
              </a:rPr>
              <a:t>Venules</a:t>
            </a:r>
            <a:r>
              <a:rPr lang="en-US" altLang="ar-JO" sz="3000" dirty="0">
                <a:latin typeface="Arial" panose="020B0604020202020204" pitchFamily="34" charset="0"/>
              </a:rPr>
              <a:t> (small veins)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b="1" dirty="0">
                <a:latin typeface="Arial" panose="020B0604020202020204" pitchFamily="34" charset="0"/>
              </a:rPr>
              <a:t>Medium-sized</a:t>
            </a:r>
            <a:r>
              <a:rPr lang="en-US" altLang="ar-JO" sz="3000" dirty="0">
                <a:latin typeface="Arial" panose="020B0604020202020204" pitchFamily="34" charset="0"/>
              </a:rPr>
              <a:t> Veins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3000" dirty="0">
                <a:latin typeface="Arial" panose="020B0604020202020204" pitchFamily="34" charset="0"/>
              </a:rPr>
              <a:t>Veins</a:t>
            </a:r>
          </a:p>
        </p:txBody>
      </p:sp>
      <p:sp>
        <p:nvSpPr>
          <p:cNvPr id="224260" name="Slide Number Placeholder 1">
            <a:extLst>
              <a:ext uri="{FF2B5EF4-FFF2-40B4-BE49-F238E27FC236}">
                <a16:creationId xmlns:a16="http://schemas.microsoft.com/office/drawing/2014/main" id="{B2DE72BC-5A61-4C39-B168-DCF96ACF0B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F9726D2-5CFB-4EA5-8B0C-5340AFC9F780}" type="slidenum">
              <a:rPr lang="en-US" altLang="ar-JO" sz="1400" smtClean="0"/>
              <a:pPr>
                <a:spcBef>
                  <a:spcPct val="0"/>
                </a:spcBef>
                <a:buFontTx/>
                <a:buNone/>
              </a:pPr>
              <a:t>139</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dissolve">
                                      <p:cBhvr>
                                        <p:cTn id="7" dur="500"/>
                                        <p:tgtEl>
                                          <p:spTgt spid="3072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727"/>
                                        </p:tgtEl>
                                        <p:attrNameLst>
                                          <p:attrName>style.visibility</p:attrName>
                                        </p:attrNameLst>
                                      </p:cBhvr>
                                      <p:to>
                                        <p:strVal val="visible"/>
                                      </p:to>
                                    </p:set>
                                    <p:animEffect transition="in" filter="dissolve">
                                      <p:cBhvr>
                                        <p:cTn id="11"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advAuto="0"/>
      <p:bldP spid="3072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97D2D59A-FEF5-43A5-BDCA-56B2BD006081}"/>
              </a:ext>
            </a:extLst>
          </p:cNvPr>
          <p:cNvSpPr txBox="1">
            <a:spLocks noChangeArrowheads="1"/>
          </p:cNvSpPr>
          <p:nvPr/>
        </p:nvSpPr>
        <p:spPr bwMode="auto">
          <a:xfrm>
            <a:off x="381000" y="1760538"/>
            <a:ext cx="82454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panose="02020603050405020304" pitchFamily="18" charset="0"/>
              </a:defRPr>
            </a:lvl1pPr>
            <a:lvl2pPr marL="687388" indent="-230188">
              <a:defRPr sz="2400">
                <a:solidFill>
                  <a:schemeClr val="tx1"/>
                </a:solidFill>
                <a:latin typeface="Times" panose="02020603050405020304" pitchFamily="18" charset="0"/>
              </a:defRPr>
            </a:lvl2pPr>
            <a:lvl3pPr marL="1030288" indent="-228600">
              <a:defRPr sz="2400">
                <a:solidFill>
                  <a:schemeClr val="tx1"/>
                </a:solidFill>
                <a:latin typeface="Times" panose="02020603050405020304" pitchFamily="18" charset="0"/>
              </a:defRPr>
            </a:lvl3pPr>
            <a:lvl4pPr marL="1825625" indent="-284163">
              <a:defRPr sz="2400">
                <a:solidFill>
                  <a:schemeClr val="tx1"/>
                </a:solidFill>
                <a:latin typeface="Times" panose="02020603050405020304" pitchFamily="18" charset="0"/>
              </a:defRPr>
            </a:lvl4pPr>
            <a:lvl5pPr marL="1939925" indent="-284163">
              <a:defRPr sz="2400">
                <a:solidFill>
                  <a:schemeClr val="tx1"/>
                </a:solidFill>
                <a:latin typeface="Times" panose="02020603050405020304" pitchFamily="18" charset="0"/>
              </a:defRPr>
            </a:lvl5pPr>
            <a:lvl6pPr marL="2397125" indent="-284163" eaLnBrk="0" fontAlgn="base" hangingPunct="0">
              <a:spcBef>
                <a:spcPct val="0"/>
              </a:spcBef>
              <a:spcAft>
                <a:spcPct val="0"/>
              </a:spcAft>
              <a:defRPr sz="2400">
                <a:solidFill>
                  <a:schemeClr val="tx1"/>
                </a:solidFill>
                <a:latin typeface="Times" panose="02020603050405020304" pitchFamily="18" charset="0"/>
              </a:defRPr>
            </a:lvl6pPr>
            <a:lvl7pPr marL="2854325" indent="-284163" eaLnBrk="0" fontAlgn="base" hangingPunct="0">
              <a:spcBef>
                <a:spcPct val="0"/>
              </a:spcBef>
              <a:spcAft>
                <a:spcPct val="0"/>
              </a:spcAft>
              <a:defRPr sz="2400">
                <a:solidFill>
                  <a:schemeClr val="tx1"/>
                </a:solidFill>
                <a:latin typeface="Times" panose="02020603050405020304" pitchFamily="18" charset="0"/>
              </a:defRPr>
            </a:lvl7pPr>
            <a:lvl8pPr marL="3311525" indent="-284163" eaLnBrk="0" fontAlgn="base" hangingPunct="0">
              <a:spcBef>
                <a:spcPct val="0"/>
              </a:spcBef>
              <a:spcAft>
                <a:spcPct val="0"/>
              </a:spcAft>
              <a:defRPr sz="2400">
                <a:solidFill>
                  <a:schemeClr val="tx1"/>
                </a:solidFill>
                <a:latin typeface="Times" panose="02020603050405020304" pitchFamily="18" charset="0"/>
              </a:defRPr>
            </a:lvl8pPr>
            <a:lvl9pPr marL="3768725" indent="-284163"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80000"/>
              </a:lnSpc>
              <a:spcAft>
                <a:spcPct val="50000"/>
              </a:spcAft>
              <a:buClr>
                <a:srgbClr val="FF6600"/>
              </a:buClr>
              <a:buFont typeface="Times" panose="02020603050405020304" pitchFamily="18" charset="0"/>
              <a:buNone/>
            </a:pPr>
            <a:endParaRPr lang="ar-JO" altLang="ar-JO" sz="3000">
              <a:latin typeface="Arial" panose="020B0604020202020204" pitchFamily="34" charset="0"/>
            </a:endParaRPr>
          </a:p>
        </p:txBody>
      </p:sp>
      <p:sp>
        <p:nvSpPr>
          <p:cNvPr id="56323" name="Rectangle 3" descr="title-bar">
            <a:extLst>
              <a:ext uri="{FF2B5EF4-FFF2-40B4-BE49-F238E27FC236}">
                <a16:creationId xmlns:a16="http://schemas.microsoft.com/office/drawing/2014/main" id="{2495CF1B-6466-4F6B-BF1C-C6023DC7D417}"/>
              </a:ext>
            </a:extLst>
          </p:cNvPr>
          <p:cNvSpPr>
            <a:spLocks noGrp="1" noChangeArrowheads="1"/>
          </p:cNvSpPr>
          <p:nvPr>
            <p:ph type="title"/>
          </p:nvPr>
        </p:nvSpPr>
        <p:spPr>
          <a:xfrm>
            <a:off x="-38100" y="-152400"/>
            <a:ext cx="9182100" cy="1143000"/>
          </a:xfrm>
        </p:spPr>
        <p:txBody>
          <a:bodyPr/>
          <a:lstStyle/>
          <a:p>
            <a:pPr eaLnBrk="1" hangingPunct="1"/>
            <a:r>
              <a:rPr lang="en-US" altLang="ar-JO" sz="4000" b="1"/>
              <a:t>Abdominopelvic Regions / Major Organs</a:t>
            </a:r>
          </a:p>
        </p:txBody>
      </p:sp>
      <p:pic>
        <p:nvPicPr>
          <p:cNvPr id="56326" name="Picture 4">
            <a:extLst>
              <a:ext uri="{FF2B5EF4-FFF2-40B4-BE49-F238E27FC236}">
                <a16:creationId xmlns:a16="http://schemas.microsoft.com/office/drawing/2014/main" id="{88B40ADC-DCCC-443C-A9FE-46A3549515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44" t="18869" r="19440" b="20134"/>
          <a:stretch/>
        </p:blipFill>
        <p:spPr bwMode="auto">
          <a:xfrm>
            <a:off x="1905000" y="966537"/>
            <a:ext cx="4953000" cy="51976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327" name="Slide Number Placeholder 2">
            <a:extLst>
              <a:ext uri="{FF2B5EF4-FFF2-40B4-BE49-F238E27FC236}">
                <a16:creationId xmlns:a16="http://schemas.microsoft.com/office/drawing/2014/main" id="{8B2479EF-D5CD-4DFD-A759-1B70588D533C}"/>
              </a:ext>
            </a:extLst>
          </p:cNvPr>
          <p:cNvSpPr>
            <a:spLocks noGrp="1"/>
          </p:cNvSpPr>
          <p:nvPr>
            <p:ph type="sldNum" sz="quarter" idx="12"/>
          </p:nvPr>
        </p:nvSpPr>
        <p:spPr>
          <a:xfrm>
            <a:off x="7239000" y="6324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DB191AF-A78D-41EA-AB42-A56BC66C865A}" type="slidenum">
              <a:rPr lang="en-US" altLang="en-US" sz="1400" smtClean="0">
                <a:solidFill>
                  <a:srgbClr val="000000"/>
                </a:solidFill>
              </a:rPr>
              <a:pPr>
                <a:spcBef>
                  <a:spcPct val="0"/>
                </a:spcBef>
                <a:buFontTx/>
                <a:buNone/>
              </a:pPr>
              <a:t>14</a:t>
            </a:fld>
            <a:endParaRPr lang="en-US" altLang="en-US" sz="1400" dirty="0">
              <a:solidFill>
                <a:srgbClr val="000000"/>
              </a:solidFill>
            </a:endParaRP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9C72DB7-520A-4ABB-B079-8335639EDC2A}"/>
              </a:ext>
            </a:extLst>
          </p:cNvPr>
          <p:cNvSpPr>
            <a:spLocks noChangeArrowheads="1"/>
          </p:cNvSpPr>
          <p:nvPr/>
        </p:nvSpPr>
        <p:spPr bwMode="auto">
          <a:xfrm>
            <a:off x="381000" y="304800"/>
            <a:ext cx="8382000" cy="72390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The Vascular System</a:t>
            </a:r>
          </a:p>
        </p:txBody>
      </p:sp>
      <p:sp>
        <p:nvSpPr>
          <p:cNvPr id="31751" name="Text Box 7">
            <a:extLst>
              <a:ext uri="{FF2B5EF4-FFF2-40B4-BE49-F238E27FC236}">
                <a16:creationId xmlns:a16="http://schemas.microsoft.com/office/drawing/2014/main" id="{C65DEBAE-4D7E-42B6-A389-956F3C83CFE7}"/>
              </a:ext>
            </a:extLst>
          </p:cNvPr>
          <p:cNvSpPr txBox="1">
            <a:spLocks noChangeArrowheads="1"/>
          </p:cNvSpPr>
          <p:nvPr/>
        </p:nvSpPr>
        <p:spPr bwMode="auto">
          <a:xfrm>
            <a:off x="381000" y="1417638"/>
            <a:ext cx="82454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None/>
            </a:pPr>
            <a:endParaRPr lang="ar-JO" altLang="ar-JO" sz="3000">
              <a:latin typeface="Arial" panose="020B0604020202020204" pitchFamily="34" charset="0"/>
            </a:endParaRPr>
          </a:p>
        </p:txBody>
      </p:sp>
      <p:pic>
        <p:nvPicPr>
          <p:cNvPr id="31752" name="Picture 8" descr="1108b_BloodVesselStruct_1.JPG                                  000180ACMacintosh HD                   ABA78158:">
            <a:extLst>
              <a:ext uri="{FF2B5EF4-FFF2-40B4-BE49-F238E27FC236}">
                <a16:creationId xmlns:a16="http://schemas.microsoft.com/office/drawing/2014/main" id="{A5FCA63D-980F-4B13-9A01-87402D764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404884" y="1154112"/>
            <a:ext cx="8358116" cy="5322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286" name="Slide Number Placeholder 1">
            <a:extLst>
              <a:ext uri="{FF2B5EF4-FFF2-40B4-BE49-F238E27FC236}">
                <a16:creationId xmlns:a16="http://schemas.microsoft.com/office/drawing/2014/main" id="{25D2EABC-B43A-4A29-8352-4E590420078C}"/>
              </a:ext>
            </a:extLst>
          </p:cNvPr>
          <p:cNvSpPr>
            <a:spLocks noGrp="1"/>
          </p:cNvSpPr>
          <p:nvPr>
            <p:ph type="sldNum" sz="quarter" idx="12"/>
          </p:nvPr>
        </p:nvSpPr>
        <p:spPr>
          <a:xfrm>
            <a:off x="7211704"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2F46F69-F1E0-4F28-A307-8BC572F28611}" type="slidenum">
              <a:rPr lang="en-US" altLang="ar-JO" sz="1400" smtClean="0"/>
              <a:pPr>
                <a:spcBef>
                  <a:spcPct val="0"/>
                </a:spcBef>
                <a:buFontTx/>
                <a:buNone/>
              </a:pPr>
              <a:t>140</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dissolve">
                                      <p:cBhvr>
                                        <p:cTn id="7" dur="500"/>
                                        <p:tgtEl>
                                          <p:spTgt spid="3174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31751"/>
                                        </p:tgtEl>
                                        <p:attrNameLst>
                                          <p:attrName>style.visibility</p:attrName>
                                        </p:attrNameLst>
                                      </p:cBhvr>
                                      <p:to>
                                        <p:strVal val="visible"/>
                                      </p:to>
                                    </p:set>
                                    <p:animEffect transition="in" filter="dissolve">
                                      <p:cBhvr>
                                        <p:cTn id="11" dur="500"/>
                                        <p:tgtEl>
                                          <p:spTgt spid="3175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1752"/>
                                        </p:tgtEl>
                                        <p:attrNameLst>
                                          <p:attrName>style.visibility</p:attrName>
                                        </p:attrNameLst>
                                      </p:cBhvr>
                                      <p:to>
                                        <p:strVal val="visible"/>
                                      </p:to>
                                    </p:set>
                                    <p:animEffect transition="in" filter="dissolve">
                                      <p:cBhvr>
                                        <p:cTn id="15"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advAuto="0"/>
      <p:bldP spid="31751"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7378E2F-A5A1-4AD7-8907-4D1BD872046A}"/>
              </a:ext>
            </a:extLst>
          </p:cNvPr>
          <p:cNvSpPr>
            <a:spLocks noChangeArrowheads="1"/>
          </p:cNvSpPr>
          <p:nvPr/>
        </p:nvSpPr>
        <p:spPr bwMode="auto">
          <a:xfrm>
            <a:off x="381000" y="260350"/>
            <a:ext cx="8382000" cy="717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dirty="0">
                <a:solidFill>
                  <a:srgbClr val="000099"/>
                </a:solidFill>
                <a:effectLst>
                  <a:outerShdw blurRad="38100" dist="38100" dir="2700000" algn="tl">
                    <a:srgbClr val="C0C0C0"/>
                  </a:outerShdw>
                </a:effectLst>
                <a:latin typeface="Arial" pitchFamily="34" charset="0"/>
              </a:rPr>
              <a:t>Blood Vessels: Anatomy</a:t>
            </a:r>
          </a:p>
        </p:txBody>
      </p:sp>
      <p:sp>
        <p:nvSpPr>
          <p:cNvPr id="32775" name="Text Box 7">
            <a:extLst>
              <a:ext uri="{FF2B5EF4-FFF2-40B4-BE49-F238E27FC236}">
                <a16:creationId xmlns:a16="http://schemas.microsoft.com/office/drawing/2014/main" id="{8C4FC4D3-C426-48F5-8E16-7AC98E510DAE}"/>
              </a:ext>
            </a:extLst>
          </p:cNvPr>
          <p:cNvSpPr txBox="1">
            <a:spLocks noChangeArrowheads="1"/>
          </p:cNvSpPr>
          <p:nvPr/>
        </p:nvSpPr>
        <p:spPr bwMode="auto">
          <a:xfrm>
            <a:off x="430213" y="1141413"/>
            <a:ext cx="8245475" cy="4702175"/>
          </a:xfrm>
          <a:prstGeom prst="rect">
            <a:avLst/>
          </a:prstGeom>
          <a:ln/>
          <a:extLst/>
        </p:spPr>
        <p:style>
          <a:lnRef idx="2">
            <a:schemeClr val="dk1"/>
          </a:lnRef>
          <a:fillRef idx="1">
            <a:schemeClr val="lt1"/>
          </a:fillRef>
          <a:effectRef idx="0">
            <a:schemeClr val="dk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2400" b="1" u="sng" dirty="0">
                <a:latin typeface="Arial" panose="020B0604020202020204" pitchFamily="34" charset="0"/>
              </a:rPr>
              <a:t>Except</a:t>
            </a:r>
            <a:r>
              <a:rPr lang="en-US" altLang="ar-JO" sz="2400" u="sng" dirty="0">
                <a:latin typeface="Arial" panose="020B0604020202020204" pitchFamily="34" charset="0"/>
              </a:rPr>
              <a:t> for </a:t>
            </a:r>
            <a:r>
              <a:rPr lang="en-US" altLang="ar-JO" sz="2400" dirty="0">
                <a:latin typeface="Arial" panose="020B0604020202020204" pitchFamily="34" charset="0"/>
              </a:rPr>
              <a:t>the microscopic capillaries, the walls of blood vessels have three layers (tunics).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b="1" dirty="0">
                <a:solidFill>
                  <a:srgbClr val="FF0000"/>
                </a:solidFill>
                <a:latin typeface="Arial" panose="020B0604020202020204" pitchFamily="34" charset="0"/>
              </a:rPr>
              <a:t>Tunica </a:t>
            </a:r>
            <a:r>
              <a:rPr lang="en-US" altLang="ar-JO" b="1" dirty="0" err="1">
                <a:solidFill>
                  <a:srgbClr val="FF0000"/>
                </a:solidFill>
                <a:latin typeface="Arial" panose="020B0604020202020204" pitchFamily="34" charset="0"/>
              </a:rPr>
              <a:t>interna</a:t>
            </a:r>
            <a:r>
              <a:rPr lang="en-US" altLang="ar-JO" b="1" dirty="0">
                <a:solidFill>
                  <a:srgbClr val="FF0000"/>
                </a:solidFill>
                <a:latin typeface="Arial" panose="020B0604020202020204" pitchFamily="34" charset="0"/>
              </a:rPr>
              <a:t> (Tunica intima)</a:t>
            </a:r>
          </a:p>
          <a:p>
            <a:pPr lvl="2" eaLnBrk="1" hangingPunct="1">
              <a:lnSpc>
                <a:spcPct val="80000"/>
              </a:lnSpc>
              <a:spcBef>
                <a:spcPct val="0"/>
              </a:spcBef>
              <a:spcAft>
                <a:spcPct val="50000"/>
              </a:spcAft>
              <a:buClr>
                <a:srgbClr val="FF6600"/>
              </a:buClr>
              <a:buFont typeface="Symbol" panose="05050102010706020507" pitchFamily="18" charset="2"/>
              <a:buChar char="·"/>
            </a:pPr>
            <a:r>
              <a:rPr lang="en-US" altLang="ar-JO" sz="2800" b="1" dirty="0">
                <a:latin typeface="Arial" panose="020B0604020202020204" pitchFamily="34" charset="0"/>
              </a:rPr>
              <a:t>Endothelium (simple squamous epithelium on a basement membrane) </a:t>
            </a:r>
            <a:r>
              <a:rPr lang="en-US" altLang="ar-JO" sz="2800" dirty="0">
                <a:latin typeface="Arial" panose="020B0604020202020204" pitchFamily="34" charset="0"/>
              </a:rPr>
              <a:t>and </a:t>
            </a:r>
            <a:r>
              <a:rPr lang="en-US" altLang="ar-JO" sz="2800" b="1" dirty="0">
                <a:latin typeface="Arial" panose="020B0604020202020204" pitchFamily="34" charset="0"/>
              </a:rPr>
              <a:t>elastic fibers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b="1" dirty="0">
                <a:solidFill>
                  <a:srgbClr val="FF0000"/>
                </a:solidFill>
                <a:latin typeface="Arial" panose="020B0604020202020204" pitchFamily="34" charset="0"/>
              </a:rPr>
              <a:t>Tunica media</a:t>
            </a:r>
          </a:p>
          <a:p>
            <a:pPr lvl="2" eaLnBrk="1" hangingPunct="1">
              <a:lnSpc>
                <a:spcPct val="80000"/>
              </a:lnSpc>
              <a:spcBef>
                <a:spcPct val="0"/>
              </a:spcBef>
              <a:spcAft>
                <a:spcPct val="50000"/>
              </a:spcAft>
              <a:buClr>
                <a:srgbClr val="FF6600"/>
              </a:buClr>
              <a:buFont typeface="Symbol" panose="05050102010706020507" pitchFamily="18" charset="2"/>
              <a:buChar char="·"/>
            </a:pPr>
            <a:r>
              <a:rPr lang="en-US" altLang="ar-JO" sz="2800" b="1" dirty="0">
                <a:latin typeface="Arial" panose="020B0604020202020204" pitchFamily="34" charset="0"/>
              </a:rPr>
              <a:t>Smooth muscle and</a:t>
            </a:r>
            <a:r>
              <a:rPr lang="en-US" altLang="ar-JO" sz="2800" dirty="0">
                <a:latin typeface="Arial" panose="020B0604020202020204" pitchFamily="34" charset="0"/>
              </a:rPr>
              <a:t> </a:t>
            </a:r>
            <a:r>
              <a:rPr lang="en-US" altLang="ar-JO" sz="2800" b="1" dirty="0">
                <a:latin typeface="Arial" panose="020B0604020202020204" pitchFamily="34" charset="0"/>
              </a:rPr>
              <a:t>elastic fibers</a:t>
            </a:r>
            <a:r>
              <a:rPr lang="en-US" altLang="ar-JO" dirty="0">
                <a:latin typeface="Arial" panose="020B0604020202020204" pitchFamily="34" charset="0"/>
              </a:rPr>
              <a:t>. </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b="1" dirty="0">
                <a:solidFill>
                  <a:srgbClr val="FF0000"/>
                </a:solidFill>
                <a:latin typeface="Arial" panose="020B0604020202020204" pitchFamily="34" charset="0"/>
              </a:rPr>
              <a:t>Tunica externa (Tunica adventitia)</a:t>
            </a:r>
          </a:p>
          <a:p>
            <a:pPr lvl="2" eaLnBrk="1" hangingPunct="1">
              <a:lnSpc>
                <a:spcPct val="80000"/>
              </a:lnSpc>
              <a:spcBef>
                <a:spcPct val="0"/>
              </a:spcBef>
              <a:spcAft>
                <a:spcPct val="50000"/>
              </a:spcAft>
              <a:buClr>
                <a:srgbClr val="FF6600"/>
              </a:buClr>
              <a:buFont typeface="Symbol" panose="05050102010706020507" pitchFamily="18" charset="2"/>
              <a:buChar char="·"/>
            </a:pPr>
            <a:r>
              <a:rPr lang="en-US" altLang="ar-JO" sz="2800" b="1" dirty="0">
                <a:latin typeface="Arial" panose="020B0604020202020204" pitchFamily="34" charset="0"/>
              </a:rPr>
              <a:t>Mostly connective tissue.</a:t>
            </a:r>
          </a:p>
        </p:txBody>
      </p:sp>
      <p:sp>
        <p:nvSpPr>
          <p:cNvPr id="226308" name="Slide Number Placeholder 1">
            <a:extLst>
              <a:ext uri="{FF2B5EF4-FFF2-40B4-BE49-F238E27FC236}">
                <a16:creationId xmlns:a16="http://schemas.microsoft.com/office/drawing/2014/main" id="{160E9065-0445-4EB4-A3E9-F1958B3726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7DDBAC5-7B04-401A-95E6-BAD9293855A9}" type="slidenum">
              <a:rPr lang="en-US" altLang="ar-JO" sz="1400" smtClean="0"/>
              <a:pPr>
                <a:spcBef>
                  <a:spcPct val="0"/>
                </a:spcBef>
                <a:buFontTx/>
                <a:buNone/>
              </a:pPr>
              <a:t>141</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animEffect transition="in" filter="dissolve">
                                      <p:cBhvr>
                                        <p:cTn id="7" dur="500"/>
                                        <p:tgtEl>
                                          <p:spTgt spid="3277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dissolve">
                                      <p:cBhvr>
                                        <p:cTn id="11" dur="5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advAuto="0"/>
      <p:bldP spid="32775"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E33AAD2-0870-46C2-B6BB-C54AEDAE2298}"/>
              </a:ext>
            </a:extLst>
          </p:cNvPr>
          <p:cNvSpPr>
            <a:spLocks noGrp="1"/>
          </p:cNvSpPr>
          <p:nvPr>
            <p:ph type="title"/>
          </p:nvPr>
        </p:nvSpPr>
        <p:spPr>
          <a:xfrm>
            <a:off x="685800" y="56356"/>
            <a:ext cx="7772400" cy="708819"/>
          </a:xfrm>
        </p:spPr>
        <p:style>
          <a:lnRef idx="2">
            <a:schemeClr val="accent1"/>
          </a:lnRef>
          <a:fillRef idx="1">
            <a:schemeClr val="lt1"/>
          </a:fillRef>
          <a:effectRef idx="0">
            <a:schemeClr val="accent1"/>
          </a:effectRef>
          <a:fontRef idx="minor">
            <a:schemeClr val="dk1"/>
          </a:fontRef>
        </p:style>
        <p:txBody>
          <a:bodyPr/>
          <a:lstStyle/>
          <a:p>
            <a:pPr>
              <a:defRPr/>
            </a:pPr>
            <a:r>
              <a:rPr lang="en-US" altLang="en-US" sz="4100" dirty="0">
                <a:solidFill>
                  <a:schemeClr val="accent6"/>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Arteries</a:t>
            </a:r>
          </a:p>
        </p:txBody>
      </p:sp>
      <p:sp>
        <p:nvSpPr>
          <p:cNvPr id="36867" name="Content Placeholder 2">
            <a:extLst>
              <a:ext uri="{FF2B5EF4-FFF2-40B4-BE49-F238E27FC236}">
                <a16:creationId xmlns:a16="http://schemas.microsoft.com/office/drawing/2014/main" id="{97A0E740-0C5F-4CD7-99A1-3964CBABFA21}"/>
              </a:ext>
            </a:extLst>
          </p:cNvPr>
          <p:cNvSpPr>
            <a:spLocks noGrp="1"/>
          </p:cNvSpPr>
          <p:nvPr>
            <p:ph idx="1"/>
          </p:nvPr>
        </p:nvSpPr>
        <p:spPr>
          <a:xfrm>
            <a:off x="152400" y="765174"/>
            <a:ext cx="8740775" cy="5864225"/>
          </a:xfrm>
        </p:spPr>
        <p:style>
          <a:lnRef idx="2">
            <a:schemeClr val="accent1"/>
          </a:lnRef>
          <a:fillRef idx="1">
            <a:schemeClr val="lt1"/>
          </a:fillRef>
          <a:effectRef idx="0">
            <a:schemeClr val="accent1"/>
          </a:effectRef>
          <a:fontRef idx="minor">
            <a:schemeClr val="dk1"/>
          </a:fontRef>
        </p:style>
        <p:txBody>
          <a:bodyPr/>
          <a:lstStyle/>
          <a:p>
            <a:pPr>
              <a:defRPr/>
            </a:pPr>
            <a:r>
              <a:rPr lang="en-US" altLang="en-US" sz="2200" b="1" dirty="0">
                <a:latin typeface="Arial" panose="020B0604020202020204" pitchFamily="34" charset="0"/>
                <a:ea typeface="MS PGothic" pitchFamily="34" charset="-128"/>
                <a:cs typeface="Arial" panose="020B0604020202020204" pitchFamily="34" charset="0"/>
              </a:rPr>
              <a:t>Arteries carry blood away from the heart. The walls of arteries are usually much thicker than those of veins. </a:t>
            </a:r>
          </a:p>
          <a:p>
            <a:pPr marL="0" indent="0">
              <a:buFontTx/>
              <a:buNone/>
              <a:defRPr/>
            </a:pPr>
            <a:endParaRPr lang="en-US" altLang="en-US" sz="2200" dirty="0">
              <a:latin typeface="Arial" panose="020B0604020202020204" pitchFamily="34" charset="0"/>
              <a:ea typeface="MS PGothic" pitchFamily="34" charset="-128"/>
              <a:cs typeface="Arial" panose="020B0604020202020204" pitchFamily="34" charset="0"/>
            </a:endParaRPr>
          </a:p>
          <a:p>
            <a:pPr>
              <a:defRPr/>
            </a:pPr>
            <a:r>
              <a:rPr lang="en-US" altLang="en-US" sz="2200" b="1" u="sng" dirty="0">
                <a:solidFill>
                  <a:srgbClr val="FF0000"/>
                </a:solidFill>
                <a:latin typeface="Arial" panose="020B0604020202020204" pitchFamily="34" charset="0"/>
                <a:ea typeface="MS PGothic" pitchFamily="34" charset="-128"/>
                <a:cs typeface="Arial" panose="020B0604020202020204" pitchFamily="34" charset="0"/>
              </a:rPr>
              <a:t>Large Arteries (Elastic arteries)</a:t>
            </a:r>
            <a:r>
              <a:rPr lang="en-US" altLang="en-US" sz="2200" b="1" u="sng" dirty="0">
                <a:latin typeface="Arial" panose="020B0604020202020204" pitchFamily="34" charset="0"/>
                <a:ea typeface="MS PGothic" pitchFamily="34" charset="-128"/>
                <a:cs typeface="Arial" panose="020B0604020202020204" pitchFamily="34" charset="0"/>
              </a:rPr>
              <a:t>: such as the aorta</a:t>
            </a:r>
          </a:p>
          <a:p>
            <a:pPr>
              <a:defRPr/>
            </a:pPr>
            <a:r>
              <a:rPr lang="en-US" altLang="en-US" sz="2200" dirty="0">
                <a:latin typeface="Arial" panose="020B0604020202020204" pitchFamily="34" charset="0"/>
                <a:ea typeface="MS PGothic" pitchFamily="34" charset="-128"/>
                <a:cs typeface="Arial" panose="020B0604020202020204" pitchFamily="34" charset="0"/>
              </a:rPr>
              <a:t>closer to the heart; </a:t>
            </a:r>
            <a:r>
              <a:rPr lang="en-US" altLang="en-US" sz="2200" dirty="0">
                <a:latin typeface="Arial" panose="020B0604020202020204" pitchFamily="34" charset="0"/>
                <a:ea typeface="ＭＳ Ｐゴシック" panose="020B0600070205080204" pitchFamily="34" charset="-128"/>
                <a:cs typeface="Arial" panose="020B0604020202020204" pitchFamily="34" charset="0"/>
              </a:rPr>
              <a:t>allow stretch as blood is pumped into them and recoil when ventricles relax.</a:t>
            </a:r>
          </a:p>
          <a:p>
            <a:pPr>
              <a:defRPr/>
            </a:pPr>
            <a:r>
              <a:rPr lang="en-US" altLang="en-US" sz="2200" dirty="0">
                <a:latin typeface="Arial" panose="020B0604020202020204" pitchFamily="34" charset="0"/>
                <a:ea typeface="MS PGothic" pitchFamily="34" charset="-128"/>
                <a:cs typeface="Arial" panose="020B0604020202020204" pitchFamily="34" charset="0"/>
              </a:rPr>
              <a:t>The wall consists of:</a:t>
            </a:r>
          </a:p>
          <a:p>
            <a:pPr marL="514350" indent="-514350">
              <a:buFontTx/>
              <a:buAutoNum type="arabicPeriod"/>
              <a:defRPr/>
            </a:pPr>
            <a:r>
              <a:rPr lang="en-US" altLang="en-US" sz="2200" b="1" dirty="0">
                <a:latin typeface="Arial" panose="020B0604020202020204" pitchFamily="34" charset="0"/>
                <a:ea typeface="MS PGothic" pitchFamily="34" charset="-128"/>
                <a:cs typeface="Arial" panose="020B0604020202020204" pitchFamily="34" charset="0"/>
              </a:rPr>
              <a:t>Tunica interna (intima):</a:t>
            </a:r>
            <a:r>
              <a:rPr lang="en-US" altLang="en-US" sz="2200" dirty="0">
                <a:latin typeface="Arial" panose="020B0604020202020204" pitchFamily="34" charset="0"/>
                <a:ea typeface="MS PGothic" pitchFamily="34" charset="-128"/>
                <a:cs typeface="Arial" panose="020B0604020202020204" pitchFamily="34" charset="0"/>
              </a:rPr>
              <a:t> endothelial cells, basement membrane of loose connective tissue.</a:t>
            </a:r>
          </a:p>
          <a:p>
            <a:pPr marL="514350" indent="-514350">
              <a:buFontTx/>
              <a:buAutoNum type="arabicPeriod"/>
              <a:defRPr/>
            </a:pPr>
            <a:r>
              <a:rPr lang="en-US" altLang="en-US" sz="2200" b="1" dirty="0">
                <a:latin typeface="Arial" panose="020B0604020202020204" pitchFamily="34" charset="0"/>
                <a:ea typeface="MS PGothic" pitchFamily="34" charset="-128"/>
                <a:cs typeface="Arial" panose="020B0604020202020204" pitchFamily="34" charset="0"/>
              </a:rPr>
              <a:t>Tunica media: </a:t>
            </a:r>
            <a:r>
              <a:rPr lang="en-US" altLang="en-US" sz="2200" b="1" dirty="0">
                <a:solidFill>
                  <a:srgbClr val="FF0000"/>
                </a:solidFill>
                <a:latin typeface="Arial" panose="020B0604020202020204" pitchFamily="34" charset="0"/>
                <a:ea typeface="MS PGothic" pitchFamily="34" charset="-128"/>
                <a:cs typeface="Arial" panose="020B0604020202020204" pitchFamily="34" charset="0"/>
              </a:rPr>
              <a:t>mainly elastic fibers with few muscle fibers. </a:t>
            </a:r>
            <a:r>
              <a:rPr lang="en-US" altLang="ar-JO" sz="2200" dirty="0">
                <a:latin typeface="Arial" panose="020B0604020202020204" pitchFamily="34" charset="0"/>
                <a:cs typeface="Arial" panose="020B0604020202020204" pitchFamily="34" charset="0"/>
              </a:rPr>
              <a:t>Some larger arteries have elastic laminae (sheets of elastic tissue) in addition to the scattered elastic fibers</a:t>
            </a:r>
            <a:endParaRPr lang="en-US" altLang="en-US" sz="2200" dirty="0">
              <a:latin typeface="Arial" panose="020B0604020202020204" pitchFamily="34" charset="0"/>
              <a:ea typeface="MS PGothic" pitchFamily="34" charset="-128"/>
              <a:cs typeface="Arial" panose="020B0604020202020204" pitchFamily="34" charset="0"/>
            </a:endParaRPr>
          </a:p>
          <a:p>
            <a:pPr marL="514350" indent="-514350">
              <a:buFontTx/>
              <a:buAutoNum type="arabicPeriod"/>
              <a:defRPr/>
            </a:pPr>
            <a:r>
              <a:rPr lang="en-US" altLang="en-US" sz="2200" b="1" dirty="0">
                <a:latin typeface="Arial" panose="020B0604020202020204" pitchFamily="34" charset="0"/>
                <a:ea typeface="MS PGothic" pitchFamily="34" charset="-128"/>
                <a:cs typeface="Arial" panose="020B0604020202020204" pitchFamily="34" charset="0"/>
              </a:rPr>
              <a:t>Tunica externa (adventitia): </a:t>
            </a:r>
            <a:r>
              <a:rPr lang="en-US" altLang="en-US" sz="2200" dirty="0">
                <a:latin typeface="Arial" panose="020B0604020202020204" pitchFamily="34" charset="0"/>
                <a:ea typeface="MS PGothic" pitchFamily="34" charset="-128"/>
                <a:cs typeface="Arial" panose="020B0604020202020204" pitchFamily="34" charset="0"/>
              </a:rPr>
              <a:t>connective tissue </a:t>
            </a:r>
            <a:r>
              <a:rPr lang="en-US" altLang="en-US" sz="2200" b="1" dirty="0">
                <a:solidFill>
                  <a:srgbClr val="FF0000"/>
                </a:solidFill>
                <a:latin typeface="Arial" panose="020B0604020202020204" pitchFamily="34" charset="0"/>
                <a:ea typeface="MS PGothic" pitchFamily="34" charset="-128"/>
                <a:cs typeface="Arial" panose="020B0604020202020204" pitchFamily="34" charset="0"/>
              </a:rPr>
              <a:t>which contains many blood vessels</a:t>
            </a:r>
            <a:r>
              <a:rPr lang="en-US" altLang="en-US" sz="2200" dirty="0">
                <a:latin typeface="Arial" panose="020B0604020202020204" pitchFamily="34" charset="0"/>
                <a:ea typeface="MS PGothic" pitchFamily="34" charset="-128"/>
                <a:cs typeface="Arial" panose="020B0604020202020204" pitchFamily="34" charset="0"/>
              </a:rPr>
              <a:t> (</a:t>
            </a:r>
            <a:r>
              <a:rPr lang="en-US" altLang="en-US" sz="2200" b="1" dirty="0">
                <a:solidFill>
                  <a:srgbClr val="FF0000"/>
                </a:solidFill>
                <a:latin typeface="Arial" panose="020B0604020202020204" pitchFamily="34" charset="0"/>
                <a:ea typeface="MS PGothic" pitchFamily="34" charset="-128"/>
                <a:cs typeface="Arial" panose="020B0604020202020204" pitchFamily="34" charset="0"/>
              </a:rPr>
              <a:t>vasa </a:t>
            </a:r>
            <a:r>
              <a:rPr lang="en-US" altLang="en-US" sz="2200" b="1" dirty="0" err="1">
                <a:solidFill>
                  <a:srgbClr val="FF0000"/>
                </a:solidFill>
                <a:latin typeface="Arial" panose="020B0604020202020204" pitchFamily="34" charset="0"/>
                <a:ea typeface="MS PGothic" pitchFamily="34" charset="-128"/>
                <a:cs typeface="Arial" panose="020B0604020202020204" pitchFamily="34" charset="0"/>
              </a:rPr>
              <a:t>vasorum</a:t>
            </a:r>
            <a:r>
              <a:rPr lang="en-US" altLang="en-US" sz="2200" dirty="0">
                <a:latin typeface="Arial" panose="020B0604020202020204" pitchFamily="34" charset="0"/>
                <a:ea typeface="MS PGothic" pitchFamily="34" charset="-128"/>
                <a:cs typeface="Arial" panose="020B0604020202020204" pitchFamily="34" charset="0"/>
              </a:rPr>
              <a:t>); small blood vessels that supply the wall of the large blood vessels such as large arteries and the largest veins (vena </a:t>
            </a:r>
            <a:r>
              <a:rPr lang="en-US" altLang="en-US" sz="2200" dirty="0" err="1">
                <a:latin typeface="Arial" panose="020B0604020202020204" pitchFamily="34" charset="0"/>
                <a:ea typeface="MS PGothic" pitchFamily="34" charset="-128"/>
                <a:cs typeface="Arial" panose="020B0604020202020204" pitchFamily="34" charset="0"/>
              </a:rPr>
              <a:t>cavae</a:t>
            </a:r>
            <a:r>
              <a:rPr lang="en-US" altLang="en-US" sz="2200" dirty="0">
                <a:latin typeface="Arial" panose="020B0604020202020204" pitchFamily="34" charset="0"/>
                <a:ea typeface="MS PGothic" pitchFamily="34" charset="-128"/>
                <a:cs typeface="Arial" panose="020B0604020202020204" pitchFamily="34" charset="0"/>
              </a:rPr>
              <a:t>). </a:t>
            </a:r>
          </a:p>
        </p:txBody>
      </p:sp>
      <p:sp>
        <p:nvSpPr>
          <p:cNvPr id="227332" name="Slide Number Placeholder 1">
            <a:extLst>
              <a:ext uri="{FF2B5EF4-FFF2-40B4-BE49-F238E27FC236}">
                <a16:creationId xmlns:a16="http://schemas.microsoft.com/office/drawing/2014/main" id="{E0C5F9BC-5EBE-4463-B0D5-C5E7010175A1}"/>
              </a:ext>
            </a:extLst>
          </p:cNvPr>
          <p:cNvSpPr>
            <a:spLocks noGrp="1"/>
          </p:cNvSpPr>
          <p:nvPr>
            <p:ph type="sldNum" sz="quarter" idx="12"/>
          </p:nvPr>
        </p:nvSpPr>
        <p:spPr>
          <a:xfrm>
            <a:off x="7315200" y="6629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6221D1-3CD8-43E7-896F-426DBAF6A6AD}" type="slidenum">
              <a:rPr lang="en-US" altLang="ar-JO" sz="1400" smtClean="0"/>
              <a:pPr>
                <a:spcBef>
                  <a:spcPct val="0"/>
                </a:spcBef>
                <a:buFontTx/>
                <a:buNone/>
              </a:pPr>
              <a:t>142</a:t>
            </a:fld>
            <a:endParaRPr lang="en-US" altLang="ar-JO" sz="14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A8EDDBC8-9DDD-4708-8129-843AD8405784}"/>
              </a:ext>
            </a:extLst>
          </p:cNvPr>
          <p:cNvSpPr>
            <a:spLocks noGrp="1"/>
          </p:cNvSpPr>
          <p:nvPr>
            <p:ph type="title"/>
          </p:nvPr>
        </p:nvSpPr>
        <p:spPr>
          <a:xfrm>
            <a:off x="684213" y="228600"/>
            <a:ext cx="7772400" cy="814388"/>
          </a:xfrm>
        </p:spPr>
        <p:style>
          <a:lnRef idx="2">
            <a:schemeClr val="accent1"/>
          </a:lnRef>
          <a:fillRef idx="1">
            <a:schemeClr val="lt1"/>
          </a:fillRef>
          <a:effectRef idx="0">
            <a:schemeClr val="accent1"/>
          </a:effectRef>
          <a:fontRef idx="minor">
            <a:schemeClr val="dk1"/>
          </a:fontRef>
        </p:style>
        <p:txBody>
          <a:bodyPr/>
          <a:lstStyle/>
          <a:p>
            <a:pPr>
              <a:defRPr/>
            </a:pPr>
            <a:r>
              <a:rPr lang="en-US" altLang="en-US" dirty="0">
                <a:solidFill>
                  <a:schemeClr val="accent6"/>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Arteries</a:t>
            </a:r>
            <a:endParaRPr lang="en-US" altLang="en-US" b="1" dirty="0">
              <a:solidFill>
                <a:schemeClr val="accent2"/>
              </a:solidFill>
              <a:ea typeface="ＭＳ Ｐゴシック" panose="020B0600070205080204" pitchFamily="34" charset="-128"/>
            </a:endParaRPr>
          </a:p>
        </p:txBody>
      </p:sp>
      <p:sp>
        <p:nvSpPr>
          <p:cNvPr id="228355" name="Content Placeholder 2">
            <a:extLst>
              <a:ext uri="{FF2B5EF4-FFF2-40B4-BE49-F238E27FC236}">
                <a16:creationId xmlns:a16="http://schemas.microsoft.com/office/drawing/2014/main" id="{8BF7BC0B-42AA-4C82-830F-A57BCE002740}"/>
              </a:ext>
            </a:extLst>
          </p:cNvPr>
          <p:cNvSpPr>
            <a:spLocks noGrp="1" noChangeArrowheads="1"/>
          </p:cNvSpPr>
          <p:nvPr>
            <p:ph idx="1"/>
          </p:nvPr>
        </p:nvSpPr>
        <p:spPr>
          <a:xfrm>
            <a:off x="152400" y="1073150"/>
            <a:ext cx="8763000" cy="5164138"/>
          </a:xfrm>
        </p:spPr>
        <p:style>
          <a:lnRef idx="2">
            <a:schemeClr val="accent1"/>
          </a:lnRef>
          <a:fillRef idx="1">
            <a:schemeClr val="lt1"/>
          </a:fillRef>
          <a:effectRef idx="0">
            <a:schemeClr val="accent1"/>
          </a:effectRef>
          <a:fontRef idx="minor">
            <a:schemeClr val="dk1"/>
          </a:fontRef>
        </p:style>
        <p:txBody>
          <a:bodyPr/>
          <a:lstStyle/>
          <a:p>
            <a:r>
              <a:rPr lang="en-US" altLang="en-US" sz="2400" b="1" u="sng" dirty="0">
                <a:solidFill>
                  <a:srgbClr val="FF0000"/>
                </a:solidFill>
                <a:latin typeface="Arial" panose="020B0604020202020204" pitchFamily="34" charset="0"/>
                <a:ea typeface="MS PGothic" panose="020B0600070205080204" pitchFamily="34" charset="-128"/>
                <a:cs typeface="Arial" panose="020B0604020202020204" pitchFamily="34" charset="0"/>
              </a:rPr>
              <a:t>Medium-sized Arteries (Muscular arteries): </a:t>
            </a:r>
          </a:p>
          <a:p>
            <a:r>
              <a:rPr lang="en-US" altLang="en-US" sz="2400" dirty="0">
                <a:latin typeface="Arial" panose="020B0604020202020204" pitchFamily="34" charset="0"/>
                <a:ea typeface="MS PGothic" panose="020B0600070205080204" pitchFamily="34" charset="-128"/>
                <a:cs typeface="Arial" panose="020B0604020202020204" pitchFamily="34" charset="0"/>
              </a:rPr>
              <a:t>smaller </a:t>
            </a:r>
            <a:r>
              <a:rPr lang="en-US" altLang="en-US" sz="2400" dirty="0" err="1">
                <a:latin typeface="Arial" panose="020B0604020202020204" pitchFamily="34" charset="0"/>
                <a:ea typeface="MS PGothic" panose="020B0600070205080204" pitchFamily="34" charset="-128"/>
                <a:cs typeface="Arial" panose="020B0604020202020204" pitchFamily="34" charset="0"/>
              </a:rPr>
              <a:t>lumina</a:t>
            </a:r>
            <a:r>
              <a:rPr lang="en-US" altLang="en-US" sz="2400" dirty="0">
                <a:latin typeface="Arial" panose="020B0604020202020204" pitchFamily="34" charset="0"/>
                <a:ea typeface="MS PGothic" panose="020B0600070205080204" pitchFamily="34" charset="-128"/>
                <a:cs typeface="Arial" panose="020B0604020202020204" pitchFamily="34" charset="0"/>
              </a:rPr>
              <a:t>, </a:t>
            </a:r>
            <a:r>
              <a:rPr lang="en-US" altLang="en-US" sz="2400" b="1" dirty="0">
                <a:latin typeface="Arial" panose="020B0604020202020204" pitchFamily="34" charset="0"/>
                <a:ea typeface="MS PGothic" panose="020B0600070205080204" pitchFamily="34" charset="-128"/>
                <a:cs typeface="Arial" panose="020B0604020202020204" pitchFamily="34" charset="0"/>
              </a:rPr>
              <a:t>most common type of arteries</a:t>
            </a:r>
            <a:r>
              <a:rPr lang="en-US" altLang="en-US" sz="2400" dirty="0">
                <a:latin typeface="Arial" panose="020B0604020202020204" pitchFamily="34" charset="0"/>
                <a:ea typeface="MS PGothic" panose="020B0600070205080204" pitchFamily="34" charset="-128"/>
                <a:cs typeface="Arial" panose="020B0604020202020204" pitchFamily="34" charset="0"/>
              </a:rPr>
              <a:t>, farther from the heart. </a:t>
            </a:r>
          </a:p>
          <a:p>
            <a:r>
              <a:rPr lang="en-US" altLang="en-US" sz="2400" dirty="0">
                <a:latin typeface="Arial" panose="020B0604020202020204" pitchFamily="34" charset="0"/>
                <a:ea typeface="MS PGothic" panose="020B0600070205080204" pitchFamily="34" charset="-128"/>
                <a:cs typeface="Arial" panose="020B0604020202020204" pitchFamily="34" charset="0"/>
              </a:rPr>
              <a:t>Walls are similar to large arteries </a:t>
            </a:r>
            <a:r>
              <a:rPr lang="en-US" altLang="en-US" sz="2400" b="1" u="sng" dirty="0">
                <a:latin typeface="Arial" panose="020B0604020202020204" pitchFamily="34" charset="0"/>
                <a:ea typeface="MS PGothic" panose="020B0600070205080204" pitchFamily="34" charset="-128"/>
                <a:cs typeface="Arial" panose="020B0604020202020204" pitchFamily="34" charset="0"/>
              </a:rPr>
              <a:t>EXCEPT</a:t>
            </a:r>
            <a:r>
              <a:rPr lang="en-US" altLang="en-US" sz="2400" b="1" dirty="0">
                <a:latin typeface="Arial" panose="020B0604020202020204" pitchFamily="34" charset="0"/>
                <a:ea typeface="MS PGothic" panose="020B0600070205080204" pitchFamily="34" charset="-128"/>
                <a:cs typeface="Arial" panose="020B0604020202020204" pitchFamily="34" charset="0"/>
              </a:rPr>
              <a:t> that the </a:t>
            </a:r>
            <a:r>
              <a:rPr lang="en-US" altLang="en-US" sz="2400" b="1" dirty="0">
                <a:solidFill>
                  <a:srgbClr val="FF0000"/>
                </a:solidFill>
                <a:latin typeface="Arial" panose="020B0604020202020204" pitchFamily="34" charset="0"/>
                <a:ea typeface="MS PGothic" panose="020B0600070205080204" pitchFamily="34" charset="-128"/>
                <a:cs typeface="Arial" panose="020B0604020202020204" pitchFamily="34" charset="0"/>
              </a:rPr>
              <a:t>Tunica Media is contains mainly </a:t>
            </a:r>
            <a:r>
              <a:rPr lang="en-US" altLang="en-US" sz="2400" b="1" u="sng" dirty="0">
                <a:solidFill>
                  <a:srgbClr val="FF0000"/>
                </a:solidFill>
                <a:latin typeface="Arial" panose="020B0604020202020204" pitchFamily="34" charset="0"/>
                <a:ea typeface="MS PGothic" panose="020B0600070205080204" pitchFamily="34" charset="-128"/>
                <a:cs typeface="Arial" panose="020B0604020202020204" pitchFamily="34" charset="0"/>
              </a:rPr>
              <a:t>more smooth muscle </a:t>
            </a:r>
            <a:r>
              <a:rPr lang="en-US" altLang="en-US" sz="2400" dirty="0">
                <a:latin typeface="Arial" panose="020B0604020202020204" pitchFamily="34" charset="0"/>
                <a:ea typeface="MS PGothic" panose="020B0600070205080204" pitchFamily="34" charset="-128"/>
                <a:cs typeface="Arial" panose="020B0604020202020204" pitchFamily="34" charset="0"/>
              </a:rPr>
              <a:t>in proportion to diameter </a:t>
            </a:r>
            <a:r>
              <a:rPr lang="en-US" altLang="en-US" sz="2400" b="1" dirty="0">
                <a:solidFill>
                  <a:srgbClr val="FF0000"/>
                </a:solidFill>
                <a:latin typeface="Arial" panose="020B0604020202020204" pitchFamily="34" charset="0"/>
                <a:ea typeface="MS PGothic" panose="020B0600070205080204" pitchFamily="34" charset="-128"/>
                <a:cs typeface="Arial" panose="020B0604020202020204" pitchFamily="34" charset="0"/>
              </a:rPr>
              <a:t>with few elastic fibers</a:t>
            </a:r>
            <a:r>
              <a:rPr lang="en-US" altLang="en-US" sz="2400" dirty="0">
                <a:solidFill>
                  <a:srgbClr val="FF0000"/>
                </a:solidFill>
                <a:latin typeface="Arial" panose="020B0604020202020204" pitchFamily="34" charset="0"/>
                <a:ea typeface="MS PGothic" panose="020B0600070205080204" pitchFamily="34" charset="-128"/>
                <a:cs typeface="Arial" panose="020B0604020202020204" pitchFamily="34" charset="0"/>
              </a:rPr>
              <a:t>. </a:t>
            </a:r>
          </a:p>
          <a:p>
            <a:endParaRPr lang="en-US" altLang="en-US" sz="2400" b="1" u="sng" dirty="0">
              <a:solidFill>
                <a:srgbClr val="FF0000"/>
              </a:solidFill>
              <a:latin typeface="Arial" panose="020B0604020202020204" pitchFamily="34" charset="0"/>
              <a:ea typeface="MS PGothic" panose="020B0600070205080204" pitchFamily="34" charset="-128"/>
              <a:cs typeface="Arial" panose="020B0604020202020204" pitchFamily="34" charset="0"/>
            </a:endParaRPr>
          </a:p>
          <a:p>
            <a:endParaRPr lang="en-US" altLang="en-US" sz="2400" b="1" u="sng" dirty="0">
              <a:solidFill>
                <a:srgbClr val="FF0000"/>
              </a:solidFill>
              <a:latin typeface="Arial" panose="020B0604020202020204" pitchFamily="34" charset="0"/>
              <a:ea typeface="MS PGothic" panose="020B0600070205080204" pitchFamily="34" charset="-128"/>
              <a:cs typeface="Arial" panose="020B0604020202020204" pitchFamily="34" charset="0"/>
            </a:endParaRPr>
          </a:p>
          <a:p>
            <a:r>
              <a:rPr lang="en-US" altLang="en-US" sz="2400" b="1" u="sng" dirty="0">
                <a:solidFill>
                  <a:srgbClr val="FF0000"/>
                </a:solidFill>
                <a:latin typeface="Arial" panose="020B0604020202020204" pitchFamily="34" charset="0"/>
                <a:ea typeface="MS PGothic" panose="020B0600070205080204" pitchFamily="34" charset="-128"/>
                <a:cs typeface="Arial" panose="020B0604020202020204" pitchFamily="34" charset="0"/>
              </a:rPr>
              <a:t>Small </a:t>
            </a:r>
            <a:r>
              <a:rPr lang="en-US" altLang="en-US" sz="2400" b="1" u="sng" dirty="0" err="1">
                <a:solidFill>
                  <a:srgbClr val="FF0000"/>
                </a:solidFill>
                <a:latin typeface="Arial" panose="020B0604020202020204" pitchFamily="34" charset="0"/>
                <a:ea typeface="MS PGothic" panose="020B0600070205080204" pitchFamily="34" charset="-128"/>
                <a:cs typeface="Arial" panose="020B0604020202020204" pitchFamily="34" charset="0"/>
              </a:rPr>
              <a:t>Ateries</a:t>
            </a:r>
            <a:r>
              <a:rPr lang="en-US" altLang="en-US" sz="2400" b="1" u="sng" dirty="0">
                <a:solidFill>
                  <a:srgbClr val="FF0000"/>
                </a:solidFill>
                <a:latin typeface="Arial" panose="020B0604020202020204" pitchFamily="34" charset="0"/>
                <a:ea typeface="MS PGothic" panose="020B0600070205080204" pitchFamily="34" charset="-128"/>
                <a:cs typeface="Arial" panose="020B0604020202020204" pitchFamily="34" charset="0"/>
              </a:rPr>
              <a:t> (Arterioles): </a:t>
            </a:r>
          </a:p>
          <a:p>
            <a:r>
              <a:rPr lang="en-US" altLang="en-US" sz="2400" dirty="0">
                <a:latin typeface="Arial" panose="020B0604020202020204" pitchFamily="34" charset="0"/>
                <a:ea typeface="MS PGothic" panose="020B0600070205080204" pitchFamily="34" charset="-128"/>
                <a:cs typeface="Arial" panose="020B0604020202020204" pitchFamily="34" charset="0"/>
              </a:rPr>
              <a:t>smaller diameter, provide the greatest resistance</a:t>
            </a:r>
          </a:p>
          <a:p>
            <a:r>
              <a:rPr lang="en-US" altLang="en-US" sz="2400" dirty="0">
                <a:latin typeface="Arial" panose="020B0604020202020204" pitchFamily="34" charset="0"/>
                <a:ea typeface="MS PGothic" panose="020B0600070205080204" pitchFamily="34" charset="-128"/>
                <a:cs typeface="Arial" panose="020B0604020202020204" pitchFamily="34" charset="0"/>
              </a:rPr>
              <a:t>wall is similar to medium-sized arteries but thinner.  </a:t>
            </a:r>
          </a:p>
          <a:p>
            <a:r>
              <a:rPr lang="en-US" altLang="en-US" sz="2400" dirty="0">
                <a:latin typeface="Arial" panose="020B0604020202020204" pitchFamily="34" charset="0"/>
                <a:ea typeface="MS PGothic" panose="020B0600070205080204" pitchFamily="34" charset="-128"/>
                <a:cs typeface="Arial" panose="020B0604020202020204" pitchFamily="34" charset="0"/>
              </a:rPr>
              <a:t>control blood flow through the capillaries.</a:t>
            </a:r>
          </a:p>
          <a:p>
            <a:endParaRPr lang="en-US" altLang="en-US" sz="2400" dirty="0">
              <a:solidFill>
                <a:srgbClr val="FF0000"/>
              </a:solidFill>
              <a:latin typeface="Arial" panose="020B0604020202020204" pitchFamily="34" charset="0"/>
              <a:ea typeface="MS PGothic" panose="020B0600070205080204" pitchFamily="34" charset="-128"/>
              <a:cs typeface="Arial" panose="020B0604020202020204" pitchFamily="34" charset="0"/>
            </a:endParaRPr>
          </a:p>
        </p:txBody>
      </p:sp>
      <p:sp>
        <p:nvSpPr>
          <p:cNvPr id="228356" name="Slide Number Placeholder 1">
            <a:extLst>
              <a:ext uri="{FF2B5EF4-FFF2-40B4-BE49-F238E27FC236}">
                <a16:creationId xmlns:a16="http://schemas.microsoft.com/office/drawing/2014/main" id="{1CAC2D21-40E5-45B6-87E1-77531CB0A2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F178C2C-7BB7-47C8-9ABD-6EFFFB7F53CF}" type="slidenum">
              <a:rPr lang="en-US" altLang="ar-JO" sz="1400" smtClean="0"/>
              <a:pPr>
                <a:spcBef>
                  <a:spcPct val="0"/>
                </a:spcBef>
                <a:buFontTx/>
                <a:buNone/>
              </a:pPr>
              <a:t>143</a:t>
            </a:fld>
            <a:endParaRPr lang="en-US" altLang="ar-JO" sz="14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22F7ECDA-1E92-4647-A33B-A4602935B4D2}"/>
              </a:ext>
            </a:extLst>
          </p:cNvPr>
          <p:cNvSpPr>
            <a:spLocks noGrp="1"/>
          </p:cNvSpPr>
          <p:nvPr>
            <p:ph type="title"/>
          </p:nvPr>
        </p:nvSpPr>
        <p:spPr>
          <a:xfrm>
            <a:off x="684213" y="115888"/>
            <a:ext cx="7772400" cy="855662"/>
          </a:xfrm>
        </p:spPr>
        <p:style>
          <a:lnRef idx="2">
            <a:schemeClr val="dk1"/>
          </a:lnRef>
          <a:fillRef idx="1">
            <a:schemeClr val="lt1"/>
          </a:fillRef>
          <a:effectRef idx="0">
            <a:schemeClr val="dk1"/>
          </a:effectRef>
          <a:fontRef idx="minor">
            <a:schemeClr val="dk1"/>
          </a:fontRef>
        </p:style>
        <p:txBody>
          <a:bodyPr/>
          <a:lstStyle/>
          <a:p>
            <a:pPr>
              <a:defRPr/>
            </a:pPr>
            <a:r>
              <a:rPr lang="en-US" altLang="en-US" sz="4100" dirty="0">
                <a:solidFill>
                  <a:schemeClr val="accent2"/>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Capillaries</a:t>
            </a:r>
          </a:p>
        </p:txBody>
      </p:sp>
      <p:sp>
        <p:nvSpPr>
          <p:cNvPr id="229379" name="Content Placeholder 2">
            <a:extLst>
              <a:ext uri="{FF2B5EF4-FFF2-40B4-BE49-F238E27FC236}">
                <a16:creationId xmlns:a16="http://schemas.microsoft.com/office/drawing/2014/main" id="{A1995AB3-EF0E-4D36-BCDB-DCE957ED18E6}"/>
              </a:ext>
            </a:extLst>
          </p:cNvPr>
          <p:cNvSpPr>
            <a:spLocks noGrp="1" noChangeArrowheads="1"/>
          </p:cNvSpPr>
          <p:nvPr>
            <p:ph idx="1"/>
          </p:nvPr>
        </p:nvSpPr>
        <p:spPr>
          <a:xfrm>
            <a:off x="250825" y="1125538"/>
            <a:ext cx="8686800" cy="4648200"/>
          </a:xfrm>
        </p:spPr>
        <p:style>
          <a:lnRef idx="2">
            <a:schemeClr val="accent1"/>
          </a:lnRef>
          <a:fillRef idx="1">
            <a:schemeClr val="lt1"/>
          </a:fillRef>
          <a:effectRef idx="0">
            <a:schemeClr val="accent1"/>
          </a:effectRef>
          <a:fontRef idx="minor">
            <a:schemeClr val="dk1"/>
          </a:fontRef>
        </p:style>
        <p:txBody>
          <a:bodyPr/>
          <a:lstStyle/>
          <a:p>
            <a:r>
              <a:rPr lang="en-US" altLang="en-US" sz="2600" b="1" dirty="0">
                <a:latin typeface="Arial" panose="020B0604020202020204" pitchFamily="34" charset="0"/>
                <a:ea typeface="MS PGothic" panose="020B0600070205080204" pitchFamily="34" charset="-128"/>
                <a:cs typeface="Arial" panose="020B0604020202020204" pitchFamily="34" charset="0"/>
              </a:rPr>
              <a:t>Smallest blood vessels. </a:t>
            </a:r>
          </a:p>
          <a:p>
            <a:r>
              <a:rPr lang="en-US" altLang="en-US" sz="2600" dirty="0">
                <a:latin typeface="Arial" panose="020B0604020202020204" pitchFamily="34" charset="0"/>
                <a:ea typeface="MS PGothic" panose="020B0600070205080204" pitchFamily="34" charset="-128"/>
                <a:cs typeface="Arial" panose="020B0604020202020204" pitchFamily="34" charset="0"/>
              </a:rPr>
              <a:t>Form networks called </a:t>
            </a:r>
            <a:r>
              <a:rPr lang="en-US" altLang="en-US" sz="2600" b="1" dirty="0">
                <a:latin typeface="Arial" panose="020B0604020202020204" pitchFamily="34" charset="0"/>
                <a:ea typeface="MS PGothic" panose="020B0600070205080204" pitchFamily="34" charset="-128"/>
                <a:cs typeface="Arial" panose="020B0604020202020204" pitchFamily="34" charset="0"/>
              </a:rPr>
              <a:t>capillary beds. </a:t>
            </a:r>
          </a:p>
          <a:p>
            <a:r>
              <a:rPr lang="en-US" altLang="en-US" sz="2600" dirty="0">
                <a:latin typeface="Arial" panose="020B0604020202020204" pitchFamily="34" charset="0"/>
                <a:ea typeface="MS PGothic" panose="020B0600070205080204" pitchFamily="34" charset="-128"/>
                <a:cs typeface="Arial" panose="020B0604020202020204" pitchFamily="34" charset="0"/>
              </a:rPr>
              <a:t>Single layer of </a:t>
            </a:r>
            <a:r>
              <a:rPr lang="en-US" altLang="en-US" sz="2600" b="1" dirty="0">
                <a:latin typeface="Arial" panose="020B0604020202020204" pitchFamily="34" charset="0"/>
                <a:ea typeface="MS PGothic" panose="020B0600070205080204" pitchFamily="34" charset="-128"/>
                <a:cs typeface="Arial" panose="020B0604020202020204" pitchFamily="34" charset="0"/>
              </a:rPr>
              <a:t>simple squamous epithelium </a:t>
            </a:r>
            <a:r>
              <a:rPr lang="en-US" altLang="en-US" sz="2600" dirty="0">
                <a:latin typeface="Arial" panose="020B0604020202020204" pitchFamily="34" charset="0"/>
                <a:ea typeface="MS PGothic" panose="020B0600070205080204" pitchFamily="34" charset="-128"/>
                <a:cs typeface="Arial" panose="020B0604020202020204" pitchFamily="34" charset="0"/>
              </a:rPr>
              <a:t>tissue in wall (</a:t>
            </a:r>
            <a:r>
              <a:rPr lang="en-US" altLang="en-US" sz="2600" dirty="0">
                <a:solidFill>
                  <a:srgbClr val="FF0000"/>
                </a:solidFill>
                <a:latin typeface="Arial" panose="020B0604020202020204" pitchFamily="34" charset="0"/>
                <a:ea typeface="MS PGothic" panose="020B0600070205080204" pitchFamily="34" charset="-128"/>
                <a:cs typeface="Arial" panose="020B0604020202020204" pitchFamily="34" charset="0"/>
              </a:rPr>
              <a:t>one layer of endothelial cells which rests on a basal lamina</a:t>
            </a:r>
            <a:r>
              <a:rPr lang="en-US" altLang="en-US" sz="2600" dirty="0">
                <a:latin typeface="Arial" panose="020B0604020202020204" pitchFamily="34" charset="0"/>
                <a:ea typeface="MS PGothic" panose="020B0600070205080204" pitchFamily="34" charset="-128"/>
                <a:cs typeface="Arial" panose="020B0604020202020204" pitchFamily="34" charset="0"/>
              </a:rPr>
              <a:t>)</a:t>
            </a:r>
          </a:p>
          <a:p>
            <a:r>
              <a:rPr lang="en-US" altLang="en-US" sz="2600" dirty="0">
                <a:latin typeface="Arial" panose="020B0604020202020204" pitchFamily="34" charset="0"/>
                <a:ea typeface="MS PGothic" panose="020B0600070205080204" pitchFamily="34" charset="-128"/>
                <a:cs typeface="Arial" panose="020B0604020202020204" pitchFamily="34" charset="0"/>
              </a:rPr>
              <a:t>The site where gases and nutrients are exchanged between the blood and tissues.</a:t>
            </a:r>
          </a:p>
        </p:txBody>
      </p:sp>
      <p:sp>
        <p:nvSpPr>
          <p:cNvPr id="229380" name="Slide Number Placeholder 1">
            <a:extLst>
              <a:ext uri="{FF2B5EF4-FFF2-40B4-BE49-F238E27FC236}">
                <a16:creationId xmlns:a16="http://schemas.microsoft.com/office/drawing/2014/main" id="{FE515BB3-CEFA-4FA5-BCE4-0C401ABCF1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8DF345A-F432-474B-8561-BA388C30C4D1}" type="slidenum">
              <a:rPr lang="en-US" altLang="ar-JO" sz="1400" smtClean="0"/>
              <a:pPr>
                <a:spcBef>
                  <a:spcPct val="0"/>
                </a:spcBef>
                <a:buFontTx/>
                <a:buNone/>
              </a:pPr>
              <a:t>144</a:t>
            </a:fld>
            <a:endParaRPr lang="en-US" altLang="ar-JO" sz="14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D2A14F1-92C6-4394-BE36-4BB13552FA1E}"/>
              </a:ext>
            </a:extLst>
          </p:cNvPr>
          <p:cNvSpPr>
            <a:spLocks noChangeArrowheads="1"/>
          </p:cNvSpPr>
          <p:nvPr/>
        </p:nvSpPr>
        <p:spPr bwMode="auto">
          <a:xfrm>
            <a:off x="0" y="35313"/>
            <a:ext cx="4267200" cy="7232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anose="02020603050405020304" pitchFamily="18" charset="0"/>
              </a:defRPr>
            </a:lvl1pPr>
            <a:lvl2pPr marL="742950" indent="-285750" algn="l">
              <a:tabLst>
                <a:tab pos="2743200" algn="l"/>
              </a:tabLst>
              <a:defRPr sz="2400">
                <a:solidFill>
                  <a:schemeClr val="tx1"/>
                </a:solidFill>
                <a:latin typeface="Times New Roman" panose="02020603050405020304" pitchFamily="18" charset="0"/>
              </a:defRPr>
            </a:lvl2pPr>
            <a:lvl3pPr marL="1085850" indent="-228600" algn="l">
              <a:tabLst>
                <a:tab pos="2743200" algn="l"/>
              </a:tabLst>
              <a:defRPr sz="2400">
                <a:solidFill>
                  <a:schemeClr val="tx1"/>
                </a:solidFill>
                <a:latin typeface="Times New Roman" panose="02020603050405020304" pitchFamily="18" charset="0"/>
              </a:defRPr>
            </a:lvl3pPr>
            <a:lvl4pPr marL="1428750" indent="-228600" algn="l">
              <a:tabLst>
                <a:tab pos="2743200" algn="l"/>
              </a:tabLst>
              <a:defRPr sz="2400">
                <a:solidFill>
                  <a:schemeClr val="tx1"/>
                </a:solidFill>
                <a:latin typeface="Times New Roman" panose="02020603050405020304" pitchFamily="18" charset="0"/>
              </a:defRPr>
            </a:lvl4pPr>
            <a:lvl5pPr marL="2057400" indent="-228600" algn="l">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spcBef>
                <a:spcPct val="20000"/>
              </a:spcBef>
              <a:buClr>
                <a:srgbClr val="339933"/>
              </a:buClr>
              <a:defRPr/>
            </a:pPr>
            <a:r>
              <a:rPr lang="en-US" altLang="en-US" sz="4100" dirty="0">
                <a:solidFill>
                  <a:srgbClr val="000099"/>
                </a:solidFill>
                <a:effectLst>
                  <a:outerShdw blurRad="38100" dist="38100" dir="2700000" algn="tl">
                    <a:srgbClr val="C0C0C0"/>
                  </a:outerShdw>
                </a:effectLst>
                <a:latin typeface="Arial" panose="020B0604020202020204" pitchFamily="34" charset="0"/>
              </a:rPr>
              <a:t>Capillary Beds</a:t>
            </a:r>
          </a:p>
        </p:txBody>
      </p:sp>
      <p:sp>
        <p:nvSpPr>
          <p:cNvPr id="35847" name="Text Box 7">
            <a:extLst>
              <a:ext uri="{FF2B5EF4-FFF2-40B4-BE49-F238E27FC236}">
                <a16:creationId xmlns:a16="http://schemas.microsoft.com/office/drawing/2014/main" id="{7198C547-3A0E-4936-BD24-D8B443F47BC3}"/>
              </a:ext>
            </a:extLst>
          </p:cNvPr>
          <p:cNvSpPr txBox="1">
            <a:spLocks noChangeArrowheads="1"/>
          </p:cNvSpPr>
          <p:nvPr/>
        </p:nvSpPr>
        <p:spPr bwMode="auto">
          <a:xfrm>
            <a:off x="152400" y="914400"/>
            <a:ext cx="4572000" cy="5669244"/>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Bef>
                <a:spcPct val="0"/>
              </a:spcBef>
              <a:spcAft>
                <a:spcPct val="50000"/>
              </a:spcAft>
              <a:buClr>
                <a:srgbClr val="FF6600"/>
              </a:buClr>
              <a:buFont typeface="Symbol" panose="05050102010706020507" pitchFamily="18" charset="2"/>
              <a:buChar char="·"/>
            </a:pPr>
            <a:r>
              <a:rPr lang="en-US" altLang="en-US" sz="2400" b="1" dirty="0">
                <a:latin typeface="Arial" panose="020B0604020202020204" pitchFamily="34" charset="0"/>
              </a:rPr>
              <a:t>Capillary</a:t>
            </a:r>
            <a:r>
              <a:rPr lang="en-US" altLang="en-US" sz="2400" dirty="0">
                <a:latin typeface="Arial" panose="020B0604020202020204" pitchFamily="34" charset="0"/>
              </a:rPr>
              <a:t> beds consist of </a:t>
            </a:r>
            <a:r>
              <a:rPr lang="en-US" altLang="en-US" sz="2400" b="1" dirty="0">
                <a:latin typeface="Arial" panose="020B0604020202020204" pitchFamily="34" charset="0"/>
              </a:rPr>
              <a:t>two</a:t>
            </a:r>
            <a:r>
              <a:rPr lang="en-US" altLang="en-US" sz="2400" dirty="0">
                <a:latin typeface="Arial" panose="020B0604020202020204" pitchFamily="34" charset="0"/>
              </a:rPr>
              <a:t> types of vessels</a:t>
            </a:r>
          </a:p>
          <a:p>
            <a:pPr lvl="1">
              <a:lnSpc>
                <a:spcPct val="90000"/>
              </a:lnSpc>
              <a:spcBef>
                <a:spcPct val="0"/>
              </a:spcBef>
              <a:spcAft>
                <a:spcPct val="50000"/>
              </a:spcAft>
              <a:buClr>
                <a:srgbClr val="FF6600"/>
              </a:buClr>
              <a:buFont typeface="Symbol" panose="05050102010706020507" pitchFamily="18" charset="2"/>
              <a:buChar char="·"/>
            </a:pPr>
            <a:r>
              <a:rPr lang="en-US" altLang="en-US" sz="2400" b="1" dirty="0">
                <a:solidFill>
                  <a:srgbClr val="FF0000"/>
                </a:solidFill>
                <a:latin typeface="Arial" panose="020B0604020202020204" pitchFamily="34" charset="0"/>
              </a:rPr>
              <a:t>Vascular</a:t>
            </a:r>
            <a:r>
              <a:rPr lang="en-US" altLang="en-US" sz="2400" dirty="0">
                <a:solidFill>
                  <a:srgbClr val="FF0000"/>
                </a:solidFill>
                <a:latin typeface="Arial" panose="020B0604020202020204" pitchFamily="34" charset="0"/>
              </a:rPr>
              <a:t> </a:t>
            </a:r>
            <a:r>
              <a:rPr lang="en-US" altLang="en-US" sz="2400" b="1" dirty="0">
                <a:solidFill>
                  <a:srgbClr val="FF0000"/>
                </a:solidFill>
                <a:latin typeface="Arial" panose="020B0604020202020204" pitchFamily="34" charset="0"/>
              </a:rPr>
              <a:t>shunt</a:t>
            </a:r>
            <a:r>
              <a:rPr lang="en-US" altLang="en-US" sz="2400" dirty="0">
                <a:solidFill>
                  <a:srgbClr val="FF0000"/>
                </a:solidFill>
                <a:latin typeface="Arial" panose="020B0604020202020204" pitchFamily="34" charset="0"/>
              </a:rPr>
              <a:t> </a:t>
            </a:r>
            <a:r>
              <a:rPr lang="en-US" altLang="en-US" sz="2400" dirty="0">
                <a:latin typeface="Arial" panose="020B0604020202020204" pitchFamily="34" charset="0"/>
              </a:rPr>
              <a:t>– directly connects an arteriole to a </a:t>
            </a:r>
            <a:r>
              <a:rPr lang="en-US" altLang="en-US" sz="2400" dirty="0" err="1" smtClean="0">
                <a:latin typeface="Arial" panose="020B0604020202020204" pitchFamily="34" charset="0"/>
              </a:rPr>
              <a:t>venule</a:t>
            </a:r>
            <a:endParaRPr lang="en-US" altLang="en-US" sz="2400" dirty="0" smtClean="0">
              <a:latin typeface="Arial" panose="020B0604020202020204" pitchFamily="34" charset="0"/>
            </a:endParaRPr>
          </a:p>
          <a:p>
            <a:pPr lvl="1">
              <a:lnSpc>
                <a:spcPct val="90000"/>
              </a:lnSpc>
              <a:spcBef>
                <a:spcPct val="0"/>
              </a:spcBef>
              <a:spcAft>
                <a:spcPct val="50000"/>
              </a:spcAft>
              <a:buClr>
                <a:srgbClr val="FF6600"/>
              </a:buClr>
              <a:buFont typeface="Symbol" panose="05050102010706020507" pitchFamily="18" charset="2"/>
              <a:buChar char="·"/>
            </a:pPr>
            <a:r>
              <a:rPr lang="en-US" altLang="en-US" sz="2400" b="1" dirty="0">
                <a:solidFill>
                  <a:srgbClr val="FF0000"/>
                </a:solidFill>
                <a:latin typeface="Arial" panose="020B0604020202020204" pitchFamily="34" charset="0"/>
              </a:rPr>
              <a:t>True</a:t>
            </a:r>
            <a:r>
              <a:rPr lang="en-US" altLang="en-US" sz="2400" dirty="0">
                <a:solidFill>
                  <a:srgbClr val="FF0000"/>
                </a:solidFill>
                <a:latin typeface="Arial" panose="020B0604020202020204" pitchFamily="34" charset="0"/>
              </a:rPr>
              <a:t> </a:t>
            </a:r>
            <a:r>
              <a:rPr lang="en-US" altLang="en-US" sz="2400" b="1" dirty="0">
                <a:solidFill>
                  <a:srgbClr val="FF0000"/>
                </a:solidFill>
                <a:latin typeface="Arial" panose="020B0604020202020204" pitchFamily="34" charset="0"/>
              </a:rPr>
              <a:t>capillaries</a:t>
            </a:r>
            <a:r>
              <a:rPr lang="en-US" altLang="en-US" sz="2400" dirty="0">
                <a:solidFill>
                  <a:srgbClr val="FF0000"/>
                </a:solidFill>
                <a:latin typeface="Arial" panose="020B0604020202020204" pitchFamily="34" charset="0"/>
              </a:rPr>
              <a:t> </a:t>
            </a:r>
            <a:r>
              <a:rPr lang="en-US" altLang="en-US" sz="2400" dirty="0">
                <a:latin typeface="Arial" panose="020B0604020202020204" pitchFamily="34" charset="0"/>
              </a:rPr>
              <a:t>– exchange vessels</a:t>
            </a:r>
          </a:p>
          <a:p>
            <a:pPr lvl="2">
              <a:lnSpc>
                <a:spcPct val="90000"/>
              </a:lnSpc>
              <a:spcBef>
                <a:spcPct val="0"/>
              </a:spcBef>
              <a:spcAft>
                <a:spcPct val="50000"/>
              </a:spcAft>
              <a:buClr>
                <a:srgbClr val="FF6600"/>
              </a:buClr>
              <a:buFont typeface="Symbol" panose="05050102010706020507" pitchFamily="18" charset="2"/>
              <a:buChar char="·"/>
            </a:pPr>
            <a:r>
              <a:rPr lang="en-US" altLang="en-US" dirty="0">
                <a:latin typeface="Arial" panose="020B0604020202020204" pitchFamily="34" charset="0"/>
              </a:rPr>
              <a:t>Oxygen and nutrients cross to cells</a:t>
            </a:r>
          </a:p>
          <a:p>
            <a:pPr lvl="2">
              <a:lnSpc>
                <a:spcPct val="90000"/>
              </a:lnSpc>
              <a:spcBef>
                <a:spcPct val="0"/>
              </a:spcBef>
              <a:spcAft>
                <a:spcPct val="50000"/>
              </a:spcAft>
              <a:buClr>
                <a:srgbClr val="FF6600"/>
              </a:buClr>
              <a:buFont typeface="Symbol" panose="05050102010706020507" pitchFamily="18" charset="2"/>
              <a:buChar char="·"/>
            </a:pPr>
            <a:r>
              <a:rPr lang="en-US" altLang="en-US" dirty="0">
                <a:latin typeface="Arial" panose="020B0604020202020204" pitchFamily="34" charset="0"/>
              </a:rPr>
              <a:t>Carbon dioxide and metabolic waste products cross into blood</a:t>
            </a:r>
          </a:p>
          <a:p>
            <a:pPr lvl="1">
              <a:lnSpc>
                <a:spcPct val="90000"/>
              </a:lnSpc>
              <a:spcBef>
                <a:spcPct val="0"/>
              </a:spcBef>
              <a:spcAft>
                <a:spcPct val="50000"/>
              </a:spcAft>
              <a:buClr>
                <a:srgbClr val="FF6600"/>
              </a:buClr>
              <a:buFont typeface="Symbol" panose="05050102010706020507" pitchFamily="18" charset="2"/>
              <a:buChar char="·"/>
            </a:pPr>
            <a:endParaRPr lang="en-US" altLang="en-US" sz="2400" dirty="0">
              <a:latin typeface="Arial" panose="020B0604020202020204" pitchFamily="34" charset="0"/>
            </a:endParaRPr>
          </a:p>
        </p:txBody>
      </p:sp>
      <p:pic>
        <p:nvPicPr>
          <p:cNvPr id="35848" name="Picture 8" descr="1110_CapillaryBedAnatomy_1.JPG                                 000180ACMacintosh HD                   ABA78158:">
            <a:extLst>
              <a:ext uri="{FF2B5EF4-FFF2-40B4-BE49-F238E27FC236}">
                <a16:creationId xmlns:a16="http://schemas.microsoft.com/office/drawing/2014/main" id="{861F19EC-D096-4E6F-8730-7527E3C1E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4921250" y="685800"/>
            <a:ext cx="3967163" cy="563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1431" name="Slide Number Placeholder 2">
            <a:extLst>
              <a:ext uri="{FF2B5EF4-FFF2-40B4-BE49-F238E27FC236}">
                <a16:creationId xmlns:a16="http://schemas.microsoft.com/office/drawing/2014/main" id="{090885B6-62B8-4339-B4FF-9B09E5ADBC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F68BFD-94CA-48D6-82D7-664E73C8B4E2}" type="slidenum">
              <a:rPr lang="en-US" altLang="en-US" sz="1400" smtClean="0">
                <a:solidFill>
                  <a:srgbClr val="000000"/>
                </a:solidFill>
              </a:rPr>
              <a:pPr>
                <a:spcBef>
                  <a:spcPct val="0"/>
                </a:spcBef>
                <a:buFontTx/>
                <a:buNone/>
              </a:pPr>
              <a:t>145</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dissolve">
                                      <p:cBhvr>
                                        <p:cTn id="7" dur="500"/>
                                        <p:tgtEl>
                                          <p:spTgt spid="3584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847"/>
                                        </p:tgtEl>
                                        <p:attrNameLst>
                                          <p:attrName>style.visibility</p:attrName>
                                        </p:attrNameLst>
                                      </p:cBhvr>
                                      <p:to>
                                        <p:strVal val="visible"/>
                                      </p:to>
                                    </p:set>
                                    <p:animEffect transition="in" filter="dissolve">
                                      <p:cBhvr>
                                        <p:cTn id="11" dur="500"/>
                                        <p:tgtEl>
                                          <p:spTgt spid="3584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advAuto="0"/>
      <p:bldP spid="35847"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
            <a:extLst>
              <a:ext uri="{FF2B5EF4-FFF2-40B4-BE49-F238E27FC236}">
                <a16:creationId xmlns:a16="http://schemas.microsoft.com/office/drawing/2014/main" id="{0EE9A6B3-FB91-4F29-B3F7-E25DA17C600F}"/>
              </a:ext>
            </a:extLst>
          </p:cNvPr>
          <p:cNvSpPr>
            <a:spLocks noChangeArrowheads="1"/>
          </p:cNvSpPr>
          <p:nvPr/>
        </p:nvSpPr>
        <p:spPr bwMode="auto">
          <a:xfrm>
            <a:off x="179387" y="914400"/>
            <a:ext cx="8569325" cy="5632311"/>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spcBef>
                <a:spcPct val="0"/>
              </a:spcBef>
              <a:buNone/>
            </a:pPr>
            <a:r>
              <a:rPr lang="en-US" altLang="en-US" sz="2400" b="1" dirty="0" smtClean="0">
                <a:solidFill>
                  <a:srgbClr val="FF0000"/>
                </a:solidFill>
                <a:latin typeface="Arial" panose="020B0604020202020204" pitchFamily="34" charset="0"/>
                <a:ea typeface="MS PGothic" panose="020B0600070205080204" pitchFamily="34" charset="-128"/>
                <a:cs typeface="Arial" panose="020B0604020202020204" pitchFamily="34" charset="0"/>
              </a:rPr>
              <a:t>1. Continuous </a:t>
            </a:r>
            <a:r>
              <a:rPr lang="en-US" altLang="en-US" sz="2400" b="1" dirty="0">
                <a:solidFill>
                  <a:srgbClr val="FF0000"/>
                </a:solidFill>
                <a:latin typeface="Arial" panose="020B0604020202020204" pitchFamily="34" charset="0"/>
                <a:ea typeface="MS PGothic" panose="020B0600070205080204" pitchFamily="34" charset="-128"/>
                <a:cs typeface="Arial" panose="020B0604020202020204" pitchFamily="34" charset="0"/>
              </a:rPr>
              <a:t>capillaries</a:t>
            </a:r>
            <a:r>
              <a:rPr lang="en-US" altLang="en-US" sz="2400" dirty="0">
                <a:latin typeface="Arial" panose="020B0604020202020204" pitchFamily="34" charset="0"/>
                <a:ea typeface="MS PGothic" panose="020B0600070205080204" pitchFamily="34" charset="-128"/>
                <a:cs typeface="Arial" panose="020B0604020202020204" pitchFamily="34" charset="0"/>
              </a:rPr>
              <a:t>: Endothelial cells are closely joined together by </a:t>
            </a:r>
            <a:r>
              <a:rPr lang="en-US" altLang="en-US" sz="2400" b="1" dirty="0">
                <a:latin typeface="Arial" panose="020B0604020202020204" pitchFamily="34" charset="0"/>
                <a:ea typeface="MS PGothic" panose="020B0600070205080204" pitchFamily="34" charset="-128"/>
                <a:cs typeface="Arial" panose="020B0604020202020204" pitchFamily="34" charset="0"/>
              </a:rPr>
              <a:t>tight junctions</a:t>
            </a:r>
            <a:r>
              <a:rPr lang="en-US" altLang="en-US" sz="2400" dirty="0">
                <a:latin typeface="Arial" panose="020B0604020202020204" pitchFamily="34" charset="0"/>
                <a:ea typeface="MS PGothic" panose="020B0600070205080204" pitchFamily="34" charset="-128"/>
                <a:cs typeface="Arial" panose="020B0604020202020204" pitchFamily="34" charset="0"/>
              </a:rPr>
              <a:t>. These types of capillaries are found in </a:t>
            </a:r>
            <a:r>
              <a:rPr lang="en-US" altLang="en-US" sz="2400" b="1" dirty="0">
                <a:latin typeface="Arial" panose="020B0604020202020204" pitchFamily="34" charset="0"/>
                <a:ea typeface="MS PGothic" panose="020B0600070205080204" pitchFamily="34" charset="-128"/>
                <a:cs typeface="Arial" panose="020B0604020202020204" pitchFamily="34" charset="0"/>
              </a:rPr>
              <a:t>muscles, adipose tissue</a:t>
            </a:r>
            <a:r>
              <a:rPr lang="en-US" altLang="en-US" sz="2400" dirty="0">
                <a:latin typeface="Arial" panose="020B0604020202020204" pitchFamily="34" charset="0"/>
                <a:ea typeface="MS PGothic" panose="020B0600070205080204" pitchFamily="34" charset="-128"/>
                <a:cs typeface="Arial" panose="020B0604020202020204" pitchFamily="34" charset="0"/>
              </a:rPr>
              <a:t> and the </a:t>
            </a:r>
            <a:r>
              <a:rPr lang="en-US" altLang="en-US" sz="2400" b="1" dirty="0">
                <a:latin typeface="Arial" panose="020B0604020202020204" pitchFamily="34" charset="0"/>
                <a:ea typeface="MS PGothic" panose="020B0600070205080204" pitchFamily="34" charset="-128"/>
                <a:cs typeface="Arial" panose="020B0604020202020204" pitchFamily="34" charset="0"/>
              </a:rPr>
              <a:t>central nervous system (</a:t>
            </a:r>
            <a:r>
              <a:rPr lang="en-US" altLang="en-US" sz="2400" b="1" dirty="0">
                <a:solidFill>
                  <a:srgbClr val="FF0000"/>
                </a:solidFill>
                <a:latin typeface="Arial" panose="020B0604020202020204" pitchFamily="34" charset="0"/>
                <a:ea typeface="MS PGothic" panose="020B0600070205080204" pitchFamily="34" charset="-128"/>
                <a:cs typeface="Arial" panose="020B0604020202020204" pitchFamily="34" charset="0"/>
              </a:rPr>
              <a:t>blood-brain barrier</a:t>
            </a:r>
            <a:r>
              <a:rPr lang="en-US" altLang="en-US" sz="2400" b="1" dirty="0" smtClean="0">
                <a:latin typeface="Arial" panose="020B0604020202020204" pitchFamily="34" charset="0"/>
                <a:ea typeface="MS PGothic" panose="020B0600070205080204" pitchFamily="34" charset="-128"/>
                <a:cs typeface="Arial" panose="020B0604020202020204" pitchFamily="34" charset="0"/>
              </a:rPr>
              <a:t>).</a:t>
            </a:r>
          </a:p>
          <a:p>
            <a:pPr marL="914400" lvl="1" indent="-457200">
              <a:spcBef>
                <a:spcPct val="0"/>
              </a:spcBef>
              <a:buFontTx/>
              <a:buAutoNum type="arabicPeriod"/>
            </a:pPr>
            <a:endParaRPr lang="en-US" altLang="en-US" sz="2400" b="1" dirty="0">
              <a:latin typeface="Arial" panose="020B0604020202020204" pitchFamily="34" charset="0"/>
              <a:ea typeface="MS PGothic" panose="020B0600070205080204" pitchFamily="34" charset="-128"/>
              <a:cs typeface="Arial" panose="020B0604020202020204" pitchFamily="34" charset="0"/>
            </a:endParaRPr>
          </a:p>
          <a:p>
            <a:pPr lvl="1">
              <a:spcBef>
                <a:spcPct val="0"/>
              </a:spcBef>
              <a:buFontTx/>
              <a:buNone/>
            </a:pPr>
            <a:r>
              <a:rPr lang="en-US" altLang="en-US" sz="2400" b="1" dirty="0">
                <a:solidFill>
                  <a:srgbClr val="FF0000"/>
                </a:solidFill>
                <a:latin typeface="Arial" panose="020B0604020202020204" pitchFamily="34" charset="0"/>
                <a:ea typeface="MS PGothic" panose="020B0600070205080204" pitchFamily="34" charset="-128"/>
                <a:cs typeface="Arial" panose="020B0604020202020204" pitchFamily="34" charset="0"/>
              </a:rPr>
              <a:t>2. Fenestrated capillaries</a:t>
            </a:r>
            <a:r>
              <a:rPr lang="en-US" altLang="en-US" sz="2400" dirty="0">
                <a:latin typeface="Arial" panose="020B0604020202020204" pitchFamily="34" charset="0"/>
                <a:ea typeface="MS PGothic" panose="020B0600070205080204" pitchFamily="34" charset="-128"/>
                <a:cs typeface="Arial" panose="020B0604020202020204" pitchFamily="34" charset="0"/>
              </a:rPr>
              <a:t>: have pores in vessel wall (intercellular spaces and pores in the endothelial cells called </a:t>
            </a:r>
            <a:r>
              <a:rPr lang="en-US" altLang="en-US" sz="2400" b="1" dirty="0">
                <a:latin typeface="Arial" panose="020B0604020202020204" pitchFamily="34" charset="0"/>
                <a:ea typeface="MS PGothic" panose="020B0600070205080204" pitchFamily="34" charset="-128"/>
                <a:cs typeface="Arial" panose="020B0604020202020204" pitchFamily="34" charset="0"/>
              </a:rPr>
              <a:t>fenestrae</a:t>
            </a:r>
            <a:r>
              <a:rPr lang="en-US" altLang="en-US" sz="2400" dirty="0">
                <a:latin typeface="Arial" panose="020B0604020202020204" pitchFamily="34" charset="0"/>
                <a:ea typeface="MS PGothic" panose="020B0600070205080204" pitchFamily="34" charset="-128"/>
                <a:cs typeface="Arial" panose="020B0604020202020204" pitchFamily="34" charset="0"/>
              </a:rPr>
              <a:t>); found in the </a:t>
            </a:r>
            <a:r>
              <a:rPr lang="en-US" altLang="en-US" sz="2400" b="1" dirty="0">
                <a:latin typeface="Arial" panose="020B0604020202020204" pitchFamily="34" charset="0"/>
                <a:ea typeface="MS PGothic" panose="020B0600070205080204" pitchFamily="34" charset="-128"/>
                <a:cs typeface="Arial" panose="020B0604020202020204" pitchFamily="34" charset="0"/>
              </a:rPr>
              <a:t>kidney, intestine</a:t>
            </a:r>
            <a:r>
              <a:rPr lang="en-US" altLang="en-US" sz="2400" dirty="0">
                <a:latin typeface="Arial" panose="020B0604020202020204" pitchFamily="34" charset="0"/>
                <a:ea typeface="MS PGothic" panose="020B0600070205080204" pitchFamily="34" charset="-128"/>
                <a:cs typeface="Arial" panose="020B0604020202020204" pitchFamily="34" charset="0"/>
              </a:rPr>
              <a:t> and </a:t>
            </a:r>
            <a:r>
              <a:rPr lang="en-US" altLang="en-US" sz="2400" b="1" dirty="0">
                <a:latin typeface="Arial" panose="020B0604020202020204" pitchFamily="34" charset="0"/>
                <a:ea typeface="MS PGothic" panose="020B0600070205080204" pitchFamily="34" charset="-128"/>
                <a:cs typeface="Arial" panose="020B0604020202020204" pitchFamily="34" charset="0"/>
              </a:rPr>
              <a:t>endocrine glands</a:t>
            </a:r>
            <a:r>
              <a:rPr lang="en-US" altLang="en-US" sz="2400" dirty="0">
                <a:latin typeface="Arial" panose="020B0604020202020204" pitchFamily="34" charset="0"/>
                <a:ea typeface="MS PGothic" panose="020B0600070205080204" pitchFamily="34" charset="-128"/>
                <a:cs typeface="Arial" panose="020B0604020202020204" pitchFamily="34" charset="0"/>
              </a:rPr>
              <a:t>. </a:t>
            </a:r>
            <a:endParaRPr lang="en-US" altLang="en-US" sz="2400" dirty="0" smtClean="0">
              <a:latin typeface="Arial" panose="020B0604020202020204" pitchFamily="34" charset="0"/>
              <a:ea typeface="MS PGothic" panose="020B0600070205080204" pitchFamily="34" charset="-128"/>
              <a:cs typeface="Arial" panose="020B0604020202020204" pitchFamily="34" charset="0"/>
            </a:endParaRPr>
          </a:p>
          <a:p>
            <a:pPr lvl="1">
              <a:spcBef>
                <a:spcPct val="0"/>
              </a:spcBef>
              <a:buFontTx/>
              <a:buNone/>
            </a:pPr>
            <a:endParaRPr lang="en-US" altLang="en-US" sz="2400" dirty="0">
              <a:latin typeface="Arial" panose="020B0604020202020204" pitchFamily="34" charset="0"/>
              <a:ea typeface="MS PGothic" panose="020B0600070205080204" pitchFamily="34" charset="-128"/>
              <a:cs typeface="Arial" panose="020B0604020202020204" pitchFamily="34" charset="0"/>
            </a:endParaRPr>
          </a:p>
          <a:p>
            <a:pPr lvl="1">
              <a:spcBef>
                <a:spcPct val="0"/>
              </a:spcBef>
              <a:buFontTx/>
              <a:buNone/>
            </a:pPr>
            <a:r>
              <a:rPr lang="en-US" altLang="en-US" sz="2400" b="1" dirty="0">
                <a:solidFill>
                  <a:srgbClr val="FF0000"/>
                </a:solidFill>
                <a:latin typeface="Arial" panose="020B0604020202020204" pitchFamily="34" charset="0"/>
                <a:ea typeface="MS PGothic" panose="020B0600070205080204" pitchFamily="34" charset="-128"/>
                <a:cs typeface="Arial" panose="020B0604020202020204" pitchFamily="34" charset="0"/>
              </a:rPr>
              <a:t>3. Sinusoids (Discontinuous capillary)</a:t>
            </a:r>
            <a:r>
              <a:rPr lang="en-US" altLang="en-US" sz="2400" dirty="0">
                <a:latin typeface="Arial" panose="020B0604020202020204" pitchFamily="34" charset="0"/>
                <a:ea typeface="MS PGothic" panose="020B0600070205080204" pitchFamily="34" charset="-128"/>
                <a:cs typeface="Arial" panose="020B0604020202020204" pitchFamily="34" charset="0"/>
              </a:rPr>
              <a:t>:  almost </a:t>
            </a:r>
            <a:r>
              <a:rPr lang="en-US" altLang="en-US" sz="2400" b="1" dirty="0">
                <a:latin typeface="Arial" panose="020B0604020202020204" pitchFamily="34" charset="0"/>
                <a:ea typeface="MS PGothic" panose="020B0600070205080204" pitchFamily="34" charset="-128"/>
                <a:cs typeface="Arial" panose="020B0604020202020204" pitchFamily="34" charset="0"/>
              </a:rPr>
              <a:t>no basal lamina </a:t>
            </a:r>
            <a:r>
              <a:rPr lang="en-US" altLang="en-US" sz="2400" dirty="0">
                <a:latin typeface="Arial" panose="020B0604020202020204" pitchFamily="34" charset="0"/>
                <a:ea typeface="MS PGothic" panose="020B0600070205080204" pitchFamily="34" charset="-128"/>
                <a:cs typeface="Arial" panose="020B0604020202020204" pitchFamily="34" charset="0"/>
              </a:rPr>
              <a:t>(no basement membrane), </a:t>
            </a:r>
            <a:r>
              <a:rPr lang="en-US" altLang="en-US" sz="2400" b="1" dirty="0">
                <a:latin typeface="Arial" panose="020B0604020202020204" pitchFamily="34" charset="0"/>
                <a:ea typeface="MS PGothic" panose="020B0600070205080204" pitchFamily="34" charset="-128"/>
                <a:cs typeface="Arial" panose="020B0604020202020204" pitchFamily="34" charset="0"/>
              </a:rPr>
              <a:t>have gaps </a:t>
            </a:r>
            <a:r>
              <a:rPr lang="en-US" altLang="en-US" sz="2400" dirty="0">
                <a:latin typeface="Arial" panose="020B0604020202020204" pitchFamily="34" charset="0"/>
                <a:ea typeface="MS PGothic" panose="020B0600070205080204" pitchFamily="34" charset="-128"/>
                <a:cs typeface="Arial" panose="020B0604020202020204" pitchFamily="34" charset="0"/>
              </a:rPr>
              <a:t>(wide pores) between endothelial cells and </a:t>
            </a:r>
            <a:r>
              <a:rPr lang="en-US" altLang="en-US" sz="2400" b="1" dirty="0">
                <a:latin typeface="Arial" panose="020B0604020202020204" pitchFamily="34" charset="0"/>
                <a:ea typeface="MS PGothic" panose="020B0600070205080204" pitchFamily="34" charset="-128"/>
                <a:cs typeface="Arial" panose="020B0604020202020204" pitchFamily="34" charset="0"/>
              </a:rPr>
              <a:t>fenestrated </a:t>
            </a:r>
            <a:r>
              <a:rPr lang="en-US" altLang="en-US" sz="2400" dirty="0">
                <a:latin typeface="Arial" panose="020B0604020202020204" pitchFamily="34" charset="0"/>
                <a:ea typeface="MS PGothic" panose="020B0600070205080204" pitchFamily="34" charset="-128"/>
                <a:cs typeface="Arial" panose="020B0604020202020204" pitchFamily="34" charset="0"/>
              </a:rPr>
              <a:t>pores in endothelial cells; found in </a:t>
            </a:r>
            <a:r>
              <a:rPr lang="en-US" altLang="en-US" sz="2400" b="1" dirty="0">
                <a:latin typeface="Arial" panose="020B0604020202020204" pitchFamily="34" charset="0"/>
                <a:ea typeface="MS PGothic" panose="020B0600070205080204" pitchFamily="34" charset="-128"/>
                <a:cs typeface="Arial" panose="020B0604020202020204" pitchFamily="34" charset="0"/>
              </a:rPr>
              <a:t>liver, spleen and bone marrow</a:t>
            </a:r>
            <a:r>
              <a:rPr lang="en-US" altLang="en-US" sz="2400" dirty="0">
                <a:latin typeface="Arial" panose="020B0604020202020204" pitchFamily="34" charset="0"/>
                <a:ea typeface="MS PGothic" panose="020B0600070205080204" pitchFamily="34" charset="-128"/>
                <a:cs typeface="Arial" panose="020B0604020202020204" pitchFamily="34" charset="0"/>
              </a:rPr>
              <a:t>. Allow the passage of proteins</a:t>
            </a:r>
            <a:r>
              <a:rPr lang="en-US" altLang="en-US" sz="2400" dirty="0">
                <a:ea typeface="MS PGothic" panose="020B0600070205080204" pitchFamily="34" charset="-128"/>
                <a:cs typeface="Arial" panose="020B0604020202020204" pitchFamily="34" charset="0"/>
              </a:rPr>
              <a:t>.</a:t>
            </a:r>
          </a:p>
        </p:txBody>
      </p:sp>
      <p:sp>
        <p:nvSpPr>
          <p:cNvPr id="29701" name="Title 1">
            <a:extLst>
              <a:ext uri="{FF2B5EF4-FFF2-40B4-BE49-F238E27FC236}">
                <a16:creationId xmlns:a16="http://schemas.microsoft.com/office/drawing/2014/main" id="{73E4608B-D3A8-431C-8879-E98AF9EFBA04}"/>
              </a:ext>
            </a:extLst>
          </p:cNvPr>
          <p:cNvSpPr>
            <a:spLocks noGrp="1"/>
          </p:cNvSpPr>
          <p:nvPr>
            <p:ph type="title"/>
          </p:nvPr>
        </p:nvSpPr>
        <p:spPr>
          <a:xfrm>
            <a:off x="577850" y="61013"/>
            <a:ext cx="7772400" cy="692150"/>
          </a:xfrm>
        </p:spPr>
        <p:style>
          <a:lnRef idx="2">
            <a:schemeClr val="accent1"/>
          </a:lnRef>
          <a:fillRef idx="1">
            <a:schemeClr val="lt1"/>
          </a:fillRef>
          <a:effectRef idx="0">
            <a:schemeClr val="accent1"/>
          </a:effectRef>
          <a:fontRef idx="minor">
            <a:schemeClr val="dk1"/>
          </a:fontRef>
        </p:style>
        <p:txBody>
          <a:bodyPr/>
          <a:lstStyle/>
          <a:p>
            <a:pPr>
              <a:defRPr/>
            </a:pPr>
            <a:r>
              <a:rPr lang="en-US" altLang="en-US" sz="3200" b="1" dirty="0">
                <a:solidFill>
                  <a:schemeClr val="accent2"/>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Types of Capillaries</a:t>
            </a:r>
          </a:p>
        </p:txBody>
      </p:sp>
      <p:sp>
        <p:nvSpPr>
          <p:cNvPr id="233476" name="Slide Number Placeholder 1">
            <a:extLst>
              <a:ext uri="{FF2B5EF4-FFF2-40B4-BE49-F238E27FC236}">
                <a16:creationId xmlns:a16="http://schemas.microsoft.com/office/drawing/2014/main" id="{AD0D91BC-007C-4736-8CB2-8CAD7790C92C}"/>
              </a:ext>
            </a:extLst>
          </p:cNvPr>
          <p:cNvSpPr>
            <a:spLocks noGrp="1"/>
          </p:cNvSpPr>
          <p:nvPr>
            <p:ph type="sldNum" sz="quarter" idx="12"/>
          </p:nvPr>
        </p:nvSpPr>
        <p:spPr>
          <a:xfrm>
            <a:off x="7239000" y="654671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9E9849A-E918-4DD3-889B-E194ECC3384D}" type="slidenum">
              <a:rPr lang="en-US" altLang="ar-JO" sz="1400" smtClean="0"/>
              <a:pPr>
                <a:spcBef>
                  <a:spcPct val="0"/>
                </a:spcBef>
                <a:buFontTx/>
                <a:buNone/>
              </a:pPr>
              <a:t>146</a:t>
            </a:fld>
            <a:endParaRPr lang="en-US" altLang="ar-JO" sz="14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FA305E0A-4B47-4AA8-9164-E492C55439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613" y="1119224"/>
            <a:ext cx="8002588" cy="53259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Title 1">
            <a:extLst>
              <a:ext uri="{FF2B5EF4-FFF2-40B4-BE49-F238E27FC236}">
                <a16:creationId xmlns:a16="http://schemas.microsoft.com/office/drawing/2014/main" id="{C4FE40F5-BEBB-47DA-9665-449EE34805F4}"/>
              </a:ext>
            </a:extLst>
          </p:cNvPr>
          <p:cNvSpPr>
            <a:spLocks noGrp="1"/>
          </p:cNvSpPr>
          <p:nvPr>
            <p:ph type="title"/>
          </p:nvPr>
        </p:nvSpPr>
        <p:spPr>
          <a:xfrm>
            <a:off x="769938" y="230260"/>
            <a:ext cx="7772400" cy="692150"/>
          </a:xfrm>
        </p:spPr>
        <p:style>
          <a:lnRef idx="2">
            <a:schemeClr val="accent1"/>
          </a:lnRef>
          <a:fillRef idx="1">
            <a:schemeClr val="lt1"/>
          </a:fillRef>
          <a:effectRef idx="0">
            <a:schemeClr val="accent1"/>
          </a:effectRef>
          <a:fontRef idx="minor">
            <a:schemeClr val="dk1"/>
          </a:fontRef>
        </p:style>
        <p:txBody>
          <a:bodyPr/>
          <a:lstStyle/>
          <a:p>
            <a:pPr>
              <a:defRPr/>
            </a:pPr>
            <a:r>
              <a:rPr lang="en-US" altLang="en-US" sz="3200" dirty="0">
                <a:solidFill>
                  <a:schemeClr val="accent2"/>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Types of Capillaries</a:t>
            </a:r>
          </a:p>
        </p:txBody>
      </p:sp>
      <p:sp>
        <p:nvSpPr>
          <p:cNvPr id="234500" name="Slide Number Placeholder 1">
            <a:extLst>
              <a:ext uri="{FF2B5EF4-FFF2-40B4-BE49-F238E27FC236}">
                <a16:creationId xmlns:a16="http://schemas.microsoft.com/office/drawing/2014/main" id="{B6D012B2-95AF-4AF9-BA02-6E350127D0AE}"/>
              </a:ext>
            </a:extLst>
          </p:cNvPr>
          <p:cNvSpPr>
            <a:spLocks noGrp="1"/>
          </p:cNvSpPr>
          <p:nvPr>
            <p:ph type="sldNum" sz="quarter" idx="12"/>
          </p:nvPr>
        </p:nvSpPr>
        <p:spPr>
          <a:xfrm>
            <a:off x="7203743" y="6445214"/>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33C8363-52FF-49EA-90AE-3E89B066DB1B}" type="slidenum">
              <a:rPr lang="en-US" altLang="ar-JO" sz="1400" smtClean="0"/>
              <a:pPr>
                <a:spcBef>
                  <a:spcPct val="0"/>
                </a:spcBef>
                <a:buFontTx/>
                <a:buNone/>
              </a:pPr>
              <a:t>147</a:t>
            </a:fld>
            <a:endParaRPr lang="en-US" altLang="ar-JO" sz="14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41739D9-5066-42A2-894D-006FEDE7F29D}"/>
              </a:ext>
            </a:extLst>
          </p:cNvPr>
          <p:cNvSpPr>
            <a:spLocks noGrp="1"/>
          </p:cNvSpPr>
          <p:nvPr>
            <p:ph type="title"/>
          </p:nvPr>
        </p:nvSpPr>
        <p:spPr>
          <a:xfrm>
            <a:off x="611188" y="115888"/>
            <a:ext cx="7772400" cy="722312"/>
          </a:xfrm>
        </p:spPr>
        <p:style>
          <a:lnRef idx="2">
            <a:schemeClr val="accent1"/>
          </a:lnRef>
          <a:fillRef idx="1">
            <a:schemeClr val="lt1"/>
          </a:fillRef>
          <a:effectRef idx="0">
            <a:schemeClr val="accent1"/>
          </a:effectRef>
          <a:fontRef idx="minor">
            <a:schemeClr val="dk1"/>
          </a:fontRef>
        </p:style>
        <p:txBody>
          <a:bodyPr/>
          <a:lstStyle/>
          <a:p>
            <a:pPr>
              <a:defRPr/>
            </a:pPr>
            <a:r>
              <a:rPr lang="en-US" altLang="en-US" sz="4100" dirty="0">
                <a:solidFill>
                  <a:schemeClr val="accent2"/>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Veins</a:t>
            </a:r>
          </a:p>
        </p:txBody>
      </p:sp>
      <p:sp>
        <p:nvSpPr>
          <p:cNvPr id="235523" name="Content Placeholder 2">
            <a:extLst>
              <a:ext uri="{FF2B5EF4-FFF2-40B4-BE49-F238E27FC236}">
                <a16:creationId xmlns:a16="http://schemas.microsoft.com/office/drawing/2014/main" id="{D005AE77-AC47-4A1D-8630-BDD2B1C692EB}"/>
              </a:ext>
            </a:extLst>
          </p:cNvPr>
          <p:cNvSpPr>
            <a:spLocks noGrp="1" noChangeArrowheads="1"/>
          </p:cNvSpPr>
          <p:nvPr>
            <p:ph idx="1"/>
          </p:nvPr>
        </p:nvSpPr>
        <p:spPr>
          <a:xfrm>
            <a:off x="304800" y="959324"/>
            <a:ext cx="8686800" cy="5181600"/>
          </a:xfrm>
        </p:spPr>
        <p:style>
          <a:lnRef idx="2">
            <a:schemeClr val="accent2"/>
          </a:lnRef>
          <a:fillRef idx="1">
            <a:schemeClr val="lt1"/>
          </a:fillRef>
          <a:effectRef idx="0">
            <a:schemeClr val="accent2"/>
          </a:effectRef>
          <a:fontRef idx="minor">
            <a:schemeClr val="dk1"/>
          </a:fontRef>
        </p:style>
        <p:txBody>
          <a:bodyPr/>
          <a:lstStyle/>
          <a:p>
            <a:r>
              <a:rPr lang="en-US" altLang="en-US" sz="2000" dirty="0">
                <a:ea typeface="MS PGothic" panose="020B0600070205080204" pitchFamily="34" charset="-128"/>
              </a:rPr>
              <a:t>Most veins are </a:t>
            </a:r>
            <a:r>
              <a:rPr lang="en-US" altLang="en-US" sz="2000" b="1" dirty="0">
                <a:ea typeface="MS PGothic" panose="020B0600070205080204" pitchFamily="34" charset="-128"/>
              </a:rPr>
              <a:t>relatively large vessels (large lumen in comparison to the corresponding arteries</a:t>
            </a:r>
            <a:r>
              <a:rPr lang="en-US" altLang="en-US" sz="2000" b="1" dirty="0" smtClean="0">
                <a:ea typeface="MS PGothic" panose="020B0600070205080204" pitchFamily="34" charset="-128"/>
              </a:rPr>
              <a:t>).</a:t>
            </a:r>
          </a:p>
          <a:p>
            <a:endParaRPr lang="en-US" altLang="en-US" sz="2000" b="1" dirty="0">
              <a:ea typeface="MS PGothic" panose="020B0600070205080204" pitchFamily="34" charset="-128"/>
            </a:endParaRPr>
          </a:p>
          <a:p>
            <a:r>
              <a:rPr lang="en-US" altLang="en-US" sz="2000" dirty="0">
                <a:ea typeface="MS PGothic" panose="020B0600070205080204" pitchFamily="34" charset="-128"/>
              </a:rPr>
              <a:t>They carry deoxygenated blood from the body to the heart</a:t>
            </a:r>
            <a:r>
              <a:rPr lang="en-US" altLang="en-US" sz="2000" dirty="0" smtClean="0">
                <a:ea typeface="MS PGothic" panose="020B0600070205080204" pitchFamily="34" charset="-128"/>
              </a:rPr>
              <a:t>.</a:t>
            </a:r>
          </a:p>
          <a:p>
            <a:endParaRPr lang="en-US" altLang="en-US" sz="2000" dirty="0">
              <a:ea typeface="MS PGothic" panose="020B0600070205080204" pitchFamily="34" charset="-128"/>
            </a:endParaRPr>
          </a:p>
          <a:p>
            <a:r>
              <a:rPr lang="en-US" altLang="en-US" sz="2000" b="1" u="sng" dirty="0">
                <a:ea typeface="MS PGothic" panose="020B0600070205080204" pitchFamily="34" charset="-128"/>
              </a:rPr>
              <a:t>One EXCEPTION</a:t>
            </a:r>
            <a:r>
              <a:rPr lang="en-US" altLang="en-US" sz="2000" u="sng" dirty="0">
                <a:ea typeface="MS PGothic" panose="020B0600070205080204" pitchFamily="34" charset="-128"/>
              </a:rPr>
              <a:t>: </a:t>
            </a:r>
            <a:r>
              <a:rPr lang="en-US" altLang="en-US" sz="2000" dirty="0">
                <a:ea typeface="MS PGothic" panose="020B0600070205080204" pitchFamily="34" charset="-128"/>
              </a:rPr>
              <a:t>the </a:t>
            </a:r>
            <a:r>
              <a:rPr lang="en-US" altLang="en-US" sz="2000" b="1" dirty="0">
                <a:ea typeface="MS PGothic" panose="020B0600070205080204" pitchFamily="34" charset="-128"/>
              </a:rPr>
              <a:t>four pulmonary veins </a:t>
            </a:r>
            <a:r>
              <a:rPr lang="en-US" altLang="en-US" sz="2000" dirty="0">
                <a:ea typeface="MS PGothic" panose="020B0600070205080204" pitchFamily="34" charset="-128"/>
              </a:rPr>
              <a:t>which carry oxygenated blood from the lungs to the left atrium</a:t>
            </a:r>
            <a:r>
              <a:rPr lang="en-US" altLang="en-US" sz="2000" dirty="0" smtClean="0">
                <a:ea typeface="MS PGothic" panose="020B0600070205080204" pitchFamily="34" charset="-128"/>
              </a:rPr>
              <a:t>.</a:t>
            </a:r>
          </a:p>
          <a:p>
            <a:endParaRPr lang="en-US" altLang="en-US" sz="2000" dirty="0">
              <a:ea typeface="MS PGothic" panose="020B0600070205080204" pitchFamily="34" charset="-128"/>
            </a:endParaRPr>
          </a:p>
          <a:p>
            <a:r>
              <a:rPr lang="en-US" altLang="en-US" sz="2000" u="sng" dirty="0">
                <a:ea typeface="MS PGothic" panose="020B0600070205080204" pitchFamily="34" charset="-128"/>
              </a:rPr>
              <a:t>Walls contain same three layers like arteries </a:t>
            </a:r>
            <a:r>
              <a:rPr lang="en-US" altLang="en-US" sz="2000" b="1" u="sng" dirty="0">
                <a:ea typeface="MS PGothic" panose="020B0600070205080204" pitchFamily="34" charset="-128"/>
              </a:rPr>
              <a:t>BUT:</a:t>
            </a:r>
          </a:p>
          <a:p>
            <a:r>
              <a:rPr lang="en-US" altLang="en-US" sz="2000" b="1" dirty="0">
                <a:ea typeface="MS PGothic" panose="020B0600070205080204" pitchFamily="34" charset="-128"/>
              </a:rPr>
              <a:t>Tunica media </a:t>
            </a:r>
            <a:r>
              <a:rPr lang="en-US" altLang="en-US" sz="2000" dirty="0">
                <a:ea typeface="MS PGothic" panose="020B0600070205080204" pitchFamily="34" charset="-128"/>
              </a:rPr>
              <a:t>is </a:t>
            </a:r>
            <a:r>
              <a:rPr lang="en-US" altLang="en-US" sz="2000" b="1" dirty="0">
                <a:solidFill>
                  <a:srgbClr val="FF0000"/>
                </a:solidFill>
                <a:ea typeface="MS PGothic" panose="020B0600070205080204" pitchFamily="34" charset="-128"/>
              </a:rPr>
              <a:t>much thinner </a:t>
            </a:r>
            <a:r>
              <a:rPr lang="en-US" altLang="en-US" sz="2000" dirty="0">
                <a:ea typeface="MS PGothic" panose="020B0600070205080204" pitchFamily="34" charset="-128"/>
              </a:rPr>
              <a:t>(Thinner walls than arteries).</a:t>
            </a:r>
          </a:p>
          <a:p>
            <a:r>
              <a:rPr lang="en-US" altLang="en-US" sz="2000" b="1" u="sng" dirty="0">
                <a:solidFill>
                  <a:srgbClr val="FF0000"/>
                </a:solidFill>
                <a:ea typeface="MS PGothic" panose="020B0600070205080204" pitchFamily="34" charset="-128"/>
              </a:rPr>
              <a:t>Less</a:t>
            </a:r>
            <a:r>
              <a:rPr lang="en-US" altLang="en-US" sz="2000" b="1" u="sng" dirty="0">
                <a:ea typeface="MS PGothic" panose="020B0600070205080204" pitchFamily="34" charset="-128"/>
              </a:rPr>
              <a:t> </a:t>
            </a:r>
            <a:r>
              <a:rPr lang="en-US" altLang="en-US" sz="2000" dirty="0">
                <a:ea typeface="MS PGothic" panose="020B0600070205080204" pitchFamily="34" charset="-128"/>
              </a:rPr>
              <a:t>elastic, collagenous, and smooth muscle tissue.</a:t>
            </a:r>
          </a:p>
          <a:p>
            <a:r>
              <a:rPr lang="en-US" altLang="en-US" sz="2000" dirty="0">
                <a:ea typeface="MS PGothic" panose="020B0600070205080204" pitchFamily="34" charset="-128"/>
              </a:rPr>
              <a:t>The </a:t>
            </a:r>
            <a:r>
              <a:rPr lang="en-US" altLang="en-US" sz="2000" b="1" dirty="0">
                <a:ea typeface="MS PGothic" panose="020B0600070205080204" pitchFamily="34" charset="-128"/>
              </a:rPr>
              <a:t>thickest layer </a:t>
            </a:r>
            <a:r>
              <a:rPr lang="en-US" altLang="en-US" sz="2000" dirty="0">
                <a:ea typeface="MS PGothic" panose="020B0600070205080204" pitchFamily="34" charset="-128"/>
              </a:rPr>
              <a:t>is </a:t>
            </a:r>
            <a:r>
              <a:rPr lang="en-US" altLang="en-US" sz="2000" b="1" dirty="0">
                <a:ea typeface="MS PGothic" panose="020B0600070205080204" pitchFamily="34" charset="-128"/>
              </a:rPr>
              <a:t>tunica adventitia (externa)</a:t>
            </a:r>
          </a:p>
          <a:p>
            <a:r>
              <a:rPr lang="en-US" altLang="en-US" sz="2000" u="sng" dirty="0">
                <a:ea typeface="MS PGothic" panose="020B0600070205080204" pitchFamily="34" charset="-128"/>
              </a:rPr>
              <a:t>Larger veins inner sides contain </a:t>
            </a:r>
            <a:r>
              <a:rPr lang="en-US" altLang="en-US" sz="2000" b="1" u="sng" dirty="0">
                <a:solidFill>
                  <a:srgbClr val="FF0000"/>
                </a:solidFill>
                <a:ea typeface="MS PGothic" panose="020B0600070205080204" pitchFamily="34" charset="-128"/>
              </a:rPr>
              <a:t>valves </a:t>
            </a:r>
            <a:r>
              <a:rPr lang="en-US" altLang="en-US" sz="2000" dirty="0">
                <a:ea typeface="MS PGothic" panose="020B0600070205080204" pitchFamily="34" charset="-128"/>
              </a:rPr>
              <a:t>that prevent backflow of blood. </a:t>
            </a:r>
          </a:p>
          <a:p>
            <a:pPr lvl="1">
              <a:buFontTx/>
              <a:buNone/>
            </a:pPr>
            <a:endParaRPr lang="en-US" altLang="en-US" sz="2000" dirty="0">
              <a:ea typeface="MS PGothic" panose="020B0600070205080204" pitchFamily="34" charset="-128"/>
            </a:endParaRPr>
          </a:p>
        </p:txBody>
      </p:sp>
      <p:sp>
        <p:nvSpPr>
          <p:cNvPr id="235524" name="Slide Number Placeholder 1">
            <a:extLst>
              <a:ext uri="{FF2B5EF4-FFF2-40B4-BE49-F238E27FC236}">
                <a16:creationId xmlns:a16="http://schemas.microsoft.com/office/drawing/2014/main" id="{63000ECC-475C-47B1-8DDD-084E3482AF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DC34FB-4588-4EB0-8291-41AE9F68FFD0}" type="slidenum">
              <a:rPr lang="en-US" altLang="ar-JO" sz="1400" smtClean="0"/>
              <a:pPr>
                <a:spcBef>
                  <a:spcPct val="0"/>
                </a:spcBef>
                <a:buFontTx/>
                <a:buNone/>
              </a:pPr>
              <a:t>148</a:t>
            </a:fld>
            <a:endParaRPr lang="en-US" altLang="ar-JO" sz="14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077E16E-5F5F-47F8-9D7B-42738BB37760}"/>
              </a:ext>
            </a:extLst>
          </p:cNvPr>
          <p:cNvSpPr>
            <a:spLocks noChangeArrowheads="1"/>
          </p:cNvSpPr>
          <p:nvPr/>
        </p:nvSpPr>
        <p:spPr bwMode="auto">
          <a:xfrm>
            <a:off x="363182" y="76200"/>
            <a:ext cx="8382000" cy="590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lnSpc>
                <a:spcPct val="90000"/>
              </a:lnSpc>
              <a:spcBef>
                <a:spcPct val="20000"/>
              </a:spcBef>
              <a:buClr>
                <a:srgbClr val="339933"/>
              </a:buClr>
              <a:defRPr/>
            </a:pPr>
            <a:r>
              <a:rPr lang="en-US" altLang="ar-JO" sz="3600" dirty="0">
                <a:solidFill>
                  <a:srgbClr val="000099"/>
                </a:solidFill>
                <a:effectLst>
                  <a:outerShdw blurRad="38100" dist="38100" dir="2700000" algn="tl">
                    <a:srgbClr val="C0C0C0"/>
                  </a:outerShdw>
                </a:effectLst>
                <a:latin typeface="Arial" pitchFamily="34" charset="0"/>
              </a:rPr>
              <a:t>Movement of blood through Veins</a:t>
            </a:r>
          </a:p>
        </p:txBody>
      </p:sp>
      <p:pic>
        <p:nvPicPr>
          <p:cNvPr id="34824" name="Picture 8" descr="1109_MusclPumpOperation_1.JPG                                  000180ACMacintosh HD                   ABA78158:">
            <a:extLst>
              <a:ext uri="{FF2B5EF4-FFF2-40B4-BE49-F238E27FC236}">
                <a16:creationId xmlns:a16="http://schemas.microsoft.com/office/drawing/2014/main" id="{DE8F7080-FA04-41BA-854E-26AF57B76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5718791" y="1051719"/>
            <a:ext cx="3327400" cy="54534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7C91C43-0C34-4768-A443-DE14A320C75D}"/>
              </a:ext>
            </a:extLst>
          </p:cNvPr>
          <p:cNvSpPr/>
          <p:nvPr/>
        </p:nvSpPr>
        <p:spPr>
          <a:xfrm>
            <a:off x="363182" y="1084701"/>
            <a:ext cx="5257800" cy="526297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Veins need help to return blood to the heart:</a:t>
            </a:r>
          </a:p>
          <a:p>
            <a:pPr marL="457200" indent="-457200">
              <a:buFontTx/>
              <a:buAutoNum type="arabicPeriod"/>
              <a:defRPr/>
            </a:pPr>
            <a:r>
              <a:rPr lang="en-US" altLang="en-US"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Skeletal muscle pumps</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action of muscles surrounding the veins help pump or move blood</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t>
            </a:r>
          </a:p>
          <a:p>
            <a:pPr marL="457200" indent="-457200">
              <a:buFontTx/>
              <a:buAutoNum type="arabicPeriod"/>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457200" indent="-457200">
              <a:buFontTx/>
              <a:buAutoNum type="arabicPeriod"/>
              <a:defRPr/>
            </a:pPr>
            <a:r>
              <a:rPr lang="en-US" altLang="en-US"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Venous valves</a:t>
            </a:r>
            <a:r>
              <a:rPr lang="en-US" altLang="en-US" dirty="0">
                <a:latin typeface="Arial" panose="020B0604020202020204" pitchFamily="34" charset="0"/>
                <a:ea typeface="ＭＳ Ｐゴシック" panose="020B0600070205080204" pitchFamily="34" charset="-128"/>
                <a:cs typeface="Arial" panose="020B0604020202020204" pitchFamily="34" charset="0"/>
              </a:rPr>
              <a:t>:  Ensure one-directional flow of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blood.</a:t>
            </a:r>
          </a:p>
          <a:p>
            <a:pPr marL="457200" indent="-457200">
              <a:buFontTx/>
              <a:buAutoNum type="arabicPeriod"/>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457200" indent="-457200">
              <a:buFontTx/>
              <a:buAutoNum type="arabicPeriod"/>
              <a:defRPr/>
            </a:pPr>
            <a:r>
              <a:rPr lang="en-US" altLang="en-US"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Breathing</a:t>
            </a:r>
            <a:r>
              <a:rPr lang="en-US" altLang="en-US" dirty="0">
                <a:latin typeface="Arial" panose="020B0604020202020204" pitchFamily="34" charset="0"/>
                <a:ea typeface="ＭＳ Ｐゴシック" panose="020B0600070205080204" pitchFamily="34" charset="-128"/>
                <a:cs typeface="Arial" panose="020B0604020202020204" pitchFamily="34" charset="0"/>
              </a:rPr>
              <a:t>:  Flattening of the diaphragm at inhalation increases abdominal cavity pressure in relation to thoracic pressure and moves blood toward heart. </a:t>
            </a:r>
          </a:p>
        </p:txBody>
      </p:sp>
      <p:sp>
        <p:nvSpPr>
          <p:cNvPr id="236550" name="Slide Number Placeholder 2">
            <a:extLst>
              <a:ext uri="{FF2B5EF4-FFF2-40B4-BE49-F238E27FC236}">
                <a16:creationId xmlns:a16="http://schemas.microsoft.com/office/drawing/2014/main" id="{F71E129A-BC75-4196-B7CC-B713528BD86B}"/>
              </a:ext>
            </a:extLst>
          </p:cNvPr>
          <p:cNvSpPr>
            <a:spLocks noGrp="1"/>
          </p:cNvSpPr>
          <p:nvPr>
            <p:ph type="sldNum" sz="quarter" idx="12"/>
          </p:nvPr>
        </p:nvSpPr>
        <p:spPr>
          <a:xfrm>
            <a:off x="7239000" y="6505197"/>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7582A8E-36EF-4E4E-ACCC-B1DE92480BA9}" type="slidenum">
              <a:rPr lang="en-US" altLang="ar-JO" sz="1400" smtClean="0"/>
              <a:pPr>
                <a:spcBef>
                  <a:spcPct val="0"/>
                </a:spcBef>
                <a:buFontTx/>
                <a:buNone/>
              </a:pPr>
              <a:t>149</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dissolve">
                                      <p:cBhvr>
                                        <p:cTn id="7" dur="500"/>
                                        <p:tgtEl>
                                          <p:spTgt spid="34818">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4824"/>
                                        </p:tgtEl>
                                        <p:attrNameLst>
                                          <p:attrName>style.visibility</p:attrName>
                                        </p:attrNameLst>
                                      </p:cBhvr>
                                      <p:to>
                                        <p:strVal val="visible"/>
                                      </p:to>
                                    </p:set>
                                    <p:animEffect transition="in" filter="dissolve">
                                      <p:cBhvr>
                                        <p:cTn id="11" dur="500"/>
                                        <p:tgtEl>
                                          <p:spTgt spid="34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a:extLst>
              <a:ext uri="{FF2B5EF4-FFF2-40B4-BE49-F238E27FC236}">
                <a16:creationId xmlns:a16="http://schemas.microsoft.com/office/drawing/2014/main" id="{D98E1EE6-E7DF-4F41-B477-E7C4708A1390}"/>
              </a:ext>
            </a:extLst>
          </p:cNvPr>
          <p:cNvSpPr>
            <a:spLocks noGrp="1" noChangeArrowheads="1"/>
          </p:cNvSpPr>
          <p:nvPr>
            <p:ph sz="half" idx="1"/>
          </p:nvPr>
        </p:nvSpPr>
        <p:spPr>
          <a:xfrm>
            <a:off x="685800" y="1143000"/>
            <a:ext cx="3200400" cy="5105400"/>
          </a:xfrm>
        </p:spPr>
        <p:style>
          <a:lnRef idx="2">
            <a:schemeClr val="accent2"/>
          </a:lnRef>
          <a:fillRef idx="1">
            <a:schemeClr val="lt1"/>
          </a:fillRef>
          <a:effectRef idx="0">
            <a:schemeClr val="accent2"/>
          </a:effectRef>
          <a:fontRef idx="minor">
            <a:schemeClr val="dk1"/>
          </a:fontRef>
        </p:style>
        <p:txBody>
          <a:bodyPr/>
          <a:lstStyle/>
          <a:p>
            <a:pPr lvl="1" eaLnBrk="1" hangingPunct="1">
              <a:buFont typeface="Arial" panose="020B0604020202020204" pitchFamily="34" charset="0"/>
              <a:buChar char="•"/>
            </a:pPr>
            <a:r>
              <a:rPr lang="en-US" altLang="en-US" dirty="0">
                <a:solidFill>
                  <a:srgbClr val="FF0000"/>
                </a:solidFill>
              </a:rPr>
              <a:t>Nasal </a:t>
            </a:r>
            <a:r>
              <a:rPr lang="en-US" altLang="en-US" dirty="0" smtClean="0">
                <a:solidFill>
                  <a:srgbClr val="FF0000"/>
                </a:solidFill>
              </a:rPr>
              <a:t>cavity</a:t>
            </a:r>
          </a:p>
          <a:p>
            <a:pPr marL="457200" lvl="1" indent="0" eaLnBrk="1" hangingPunct="1">
              <a:buNone/>
            </a:pPr>
            <a:endParaRPr lang="en-US" altLang="en-US" dirty="0">
              <a:solidFill>
                <a:srgbClr val="FF0000"/>
              </a:solidFill>
            </a:endParaRPr>
          </a:p>
          <a:p>
            <a:pPr lvl="1" eaLnBrk="1" hangingPunct="1">
              <a:buFont typeface="Arial" panose="020B0604020202020204" pitchFamily="34" charset="0"/>
              <a:buChar char="•"/>
            </a:pPr>
            <a:r>
              <a:rPr lang="en-US" altLang="en-US" dirty="0">
                <a:solidFill>
                  <a:srgbClr val="C00000"/>
                </a:solidFill>
              </a:rPr>
              <a:t>Orbital </a:t>
            </a:r>
            <a:r>
              <a:rPr lang="en-US" altLang="en-US" dirty="0" smtClean="0">
                <a:solidFill>
                  <a:srgbClr val="C00000"/>
                </a:solidFill>
              </a:rPr>
              <a:t>cavity</a:t>
            </a:r>
          </a:p>
          <a:p>
            <a:pPr lvl="1" eaLnBrk="1" hangingPunct="1">
              <a:buFont typeface="Arial" panose="020B0604020202020204" pitchFamily="34" charset="0"/>
              <a:buChar char="•"/>
            </a:pPr>
            <a:endParaRPr lang="en-US" altLang="en-US" dirty="0"/>
          </a:p>
          <a:p>
            <a:pPr lvl="1" eaLnBrk="1" hangingPunct="1">
              <a:buFont typeface="Arial" panose="020B0604020202020204" pitchFamily="34" charset="0"/>
              <a:buChar char="•"/>
            </a:pPr>
            <a:r>
              <a:rPr lang="en-US" altLang="en-US" dirty="0">
                <a:solidFill>
                  <a:schemeClr val="accent1"/>
                </a:solidFill>
              </a:rPr>
              <a:t>Oral </a:t>
            </a:r>
            <a:r>
              <a:rPr lang="en-US" altLang="en-US" dirty="0" smtClean="0">
                <a:solidFill>
                  <a:schemeClr val="accent1"/>
                </a:solidFill>
              </a:rPr>
              <a:t>cavity</a:t>
            </a:r>
          </a:p>
          <a:p>
            <a:pPr lvl="1" eaLnBrk="1" hangingPunct="1">
              <a:buFont typeface="Arial" panose="020B0604020202020204" pitchFamily="34" charset="0"/>
              <a:buChar char="•"/>
            </a:pPr>
            <a:endParaRPr lang="en-US" altLang="en-US" dirty="0"/>
          </a:p>
          <a:p>
            <a:pPr lvl="1" eaLnBrk="1" hangingPunct="1">
              <a:buFont typeface="Arial" panose="020B0604020202020204" pitchFamily="34" charset="0"/>
              <a:buChar char="•"/>
            </a:pPr>
            <a:r>
              <a:rPr lang="en-US" altLang="en-US" dirty="0">
                <a:solidFill>
                  <a:srgbClr val="006666"/>
                </a:solidFill>
              </a:rPr>
              <a:t>Middle ear cavity</a:t>
            </a:r>
          </a:p>
          <a:p>
            <a:pPr marL="0" indent="0" eaLnBrk="1" hangingPunct="1">
              <a:buFont typeface="Wingdings" panose="05000000000000000000" pitchFamily="2" charset="2"/>
              <a:buNone/>
            </a:pPr>
            <a:endParaRPr lang="ar-JO" altLang="en-US" dirty="0"/>
          </a:p>
        </p:txBody>
      </p:sp>
      <p:pic>
        <p:nvPicPr>
          <p:cNvPr id="58371" name="Content Placeholder 5">
            <a:extLst>
              <a:ext uri="{FF2B5EF4-FFF2-40B4-BE49-F238E27FC236}">
                <a16:creationId xmlns:a16="http://schemas.microsoft.com/office/drawing/2014/main" id="{10521E0F-A473-452C-B8B5-AD3D307CC90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86200" y="1143000"/>
            <a:ext cx="4572000" cy="5105400"/>
          </a:xfrm>
          <a:ln>
            <a:solidFill>
              <a:schemeClr val="tx1"/>
            </a:solidFill>
          </a:ln>
        </p:spPr>
      </p:pic>
      <p:sp>
        <p:nvSpPr>
          <p:cNvPr id="58372" name="Rectangle 3" descr="title-bar">
            <a:extLst>
              <a:ext uri="{FF2B5EF4-FFF2-40B4-BE49-F238E27FC236}">
                <a16:creationId xmlns:a16="http://schemas.microsoft.com/office/drawing/2014/main" id="{37F05AD7-0B1C-4C29-8EA2-A6BDDC0AB1DA}"/>
              </a:ext>
            </a:extLst>
          </p:cNvPr>
          <p:cNvSpPr>
            <a:spLocks noGrp="1" noChangeArrowheads="1"/>
          </p:cNvSpPr>
          <p:nvPr>
            <p:ph type="title"/>
          </p:nvPr>
        </p:nvSpPr>
        <p:spPr>
          <a:xfrm>
            <a:off x="685800" y="184150"/>
            <a:ext cx="7772400" cy="711200"/>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ar-JO" b="1" dirty="0">
                <a:solidFill>
                  <a:srgbClr val="FF0000"/>
                </a:solidFill>
              </a:rPr>
              <a:t>Minor body cavities</a:t>
            </a:r>
          </a:p>
        </p:txBody>
      </p:sp>
      <p:sp>
        <p:nvSpPr>
          <p:cNvPr id="58373" name="Slide Number Placeholder 3">
            <a:extLst>
              <a:ext uri="{FF2B5EF4-FFF2-40B4-BE49-F238E27FC236}">
                <a16:creationId xmlns:a16="http://schemas.microsoft.com/office/drawing/2014/main" id="{CA19C70D-E3DC-4740-912D-2664E78EB4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5079784-0EA1-4A93-8395-D69583370302}" type="slidenum">
              <a:rPr lang="en-US" altLang="en-US" sz="1400" smtClean="0">
                <a:solidFill>
                  <a:srgbClr val="000000"/>
                </a:solidFill>
              </a:rPr>
              <a:pPr>
                <a:spcBef>
                  <a:spcPct val="0"/>
                </a:spcBef>
                <a:buFontTx/>
                <a:buNone/>
              </a:pPr>
              <a:t>15</a:t>
            </a:fld>
            <a:endParaRPr lang="en-US" altLang="en-US" sz="1400">
              <a:solidFill>
                <a:srgbClr val="000000"/>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9B5B498-8172-4844-A593-C67012DD4208}"/>
              </a:ext>
            </a:extLst>
          </p:cNvPr>
          <p:cNvSpPr>
            <a:spLocks noChangeArrowheads="1"/>
          </p:cNvSpPr>
          <p:nvPr/>
        </p:nvSpPr>
        <p:spPr bwMode="auto">
          <a:xfrm>
            <a:off x="381000" y="304800"/>
            <a:ext cx="8382000" cy="646113"/>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3600" b="1" dirty="0">
                <a:solidFill>
                  <a:srgbClr val="FF0000"/>
                </a:solidFill>
                <a:effectLst>
                  <a:outerShdw blurRad="38100" dist="38100" dir="2700000" algn="tl">
                    <a:srgbClr val="C0C0C0"/>
                  </a:outerShdw>
                </a:effectLst>
                <a:latin typeface="Arial" pitchFamily="34" charset="0"/>
              </a:rPr>
              <a:t>The Respiratory System</a:t>
            </a:r>
          </a:p>
        </p:txBody>
      </p:sp>
      <p:sp>
        <p:nvSpPr>
          <p:cNvPr id="3079" name="Text Box 7">
            <a:extLst>
              <a:ext uri="{FF2B5EF4-FFF2-40B4-BE49-F238E27FC236}">
                <a16:creationId xmlns:a16="http://schemas.microsoft.com/office/drawing/2014/main" id="{19E2C7B0-E003-431D-8E4A-DF09D04AAC13}"/>
              </a:ext>
            </a:extLst>
          </p:cNvPr>
          <p:cNvSpPr txBox="1">
            <a:spLocks noChangeArrowheads="1"/>
          </p:cNvSpPr>
          <p:nvPr/>
        </p:nvSpPr>
        <p:spPr bwMode="auto">
          <a:xfrm>
            <a:off x="407988" y="1624013"/>
            <a:ext cx="8355012" cy="4179887"/>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dirty="0">
                <a:latin typeface="Arial" panose="020B0604020202020204" pitchFamily="34" charset="0"/>
              </a:rPr>
              <a:t>Provides oxygen to all body tissues:</a:t>
            </a:r>
          </a:p>
          <a:p>
            <a:pPr eaLnBrk="1" hangingPunct="1">
              <a:lnSpc>
                <a:spcPct val="90000"/>
              </a:lnSpc>
              <a:spcBef>
                <a:spcPct val="0"/>
              </a:spcBef>
              <a:spcAft>
                <a:spcPct val="50000"/>
              </a:spcAft>
              <a:buClr>
                <a:srgbClr val="FF6600"/>
              </a:buClr>
              <a:buFont typeface="Wingdings" panose="05000000000000000000" pitchFamily="2" charset="2"/>
              <a:buChar char="Ø"/>
            </a:pPr>
            <a:r>
              <a:rPr lang="en-US" altLang="ar-JO" dirty="0">
                <a:latin typeface="Arial" panose="020B0604020202020204" pitchFamily="34" charset="0"/>
              </a:rPr>
              <a:t>Gas exchange (oxygen and carbon dioxide) between the blood and external environment</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dirty="0">
                <a:latin typeface="Arial" panose="020B0604020202020204" pitchFamily="34" charset="0"/>
              </a:rPr>
              <a:t>Smell</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dirty="0">
                <a:latin typeface="Arial" panose="020B0604020202020204" pitchFamily="34" charset="0"/>
              </a:rPr>
              <a:t>Sound production</a:t>
            </a:r>
          </a:p>
          <a:p>
            <a:pPr eaLnBrk="1" hangingPunct="1">
              <a:lnSpc>
                <a:spcPct val="90000"/>
              </a:lnSpc>
              <a:spcBef>
                <a:spcPct val="0"/>
              </a:spcBef>
              <a:spcAft>
                <a:spcPct val="50000"/>
              </a:spcAft>
              <a:buClr>
                <a:srgbClr val="FF6600"/>
              </a:buClr>
              <a:buFont typeface="Symbol" panose="05050102010706020507" pitchFamily="18" charset="2"/>
              <a:buChar char="·"/>
            </a:pPr>
            <a:endParaRPr lang="en-US" altLang="ar-JO" dirty="0">
              <a:latin typeface="Arial" panose="020B0604020202020204" pitchFamily="34" charset="0"/>
            </a:endParaRPr>
          </a:p>
        </p:txBody>
      </p:sp>
      <p:sp>
        <p:nvSpPr>
          <p:cNvPr id="237572" name="Slide Number Placeholder 1">
            <a:extLst>
              <a:ext uri="{FF2B5EF4-FFF2-40B4-BE49-F238E27FC236}">
                <a16:creationId xmlns:a16="http://schemas.microsoft.com/office/drawing/2014/main" id="{73AD26E4-DE7E-4ECC-A672-5A6352EC20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C401801-BCA5-421F-A2E4-BD9A35898FD3}" type="slidenum">
              <a:rPr lang="en-US" altLang="ar-JO" sz="1400" smtClean="0"/>
              <a:pPr>
                <a:spcBef>
                  <a:spcPct val="0"/>
                </a:spcBef>
                <a:buFontTx/>
                <a:buNone/>
              </a:pPr>
              <a:t>150</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dissolve">
                                      <p:cBhvr>
                                        <p:cTn id="7" dur="500"/>
                                        <p:tgtEl>
                                          <p:spTgt spid="307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dissolve">
                                      <p:cBhvr>
                                        <p:cTn id="11"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autoUpdateAnimBg="0" advAuto="0"/>
      <p:bldP spid="3079"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4B68D3-301F-49C4-8138-35DC9ACC6997}"/>
              </a:ext>
            </a:extLst>
          </p:cNvPr>
          <p:cNvSpPr>
            <a:spLocks noChangeArrowheads="1"/>
          </p:cNvSpPr>
          <p:nvPr/>
        </p:nvSpPr>
        <p:spPr bwMode="auto">
          <a:xfrm>
            <a:off x="76200" y="200766"/>
            <a:ext cx="8991600" cy="76944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2000" b="1" dirty="0">
                <a:solidFill>
                  <a:srgbClr val="FF0000"/>
                </a:solidFill>
                <a:effectLst>
                  <a:outerShdw blurRad="38100" dist="38100" dir="2700000" algn="tl">
                    <a:srgbClr val="C0C0C0"/>
                  </a:outerShdw>
                </a:effectLst>
                <a:latin typeface="Arial" pitchFamily="34" charset="0"/>
              </a:rPr>
              <a:t>Function of the Respiratory System </a:t>
            </a:r>
            <a:endParaRPr lang="en-US" altLang="ar-JO" sz="2000" b="1" dirty="0" smtClean="0">
              <a:solidFill>
                <a:srgbClr val="FF0000"/>
              </a:solidFill>
              <a:effectLst>
                <a:outerShdw blurRad="38100" dist="38100" dir="2700000" algn="tl">
                  <a:srgbClr val="C0C0C0"/>
                </a:outerShdw>
              </a:effectLst>
              <a:latin typeface="Arial" pitchFamily="34" charset="0"/>
            </a:endParaRPr>
          </a:p>
          <a:p>
            <a:pPr algn="ctr" eaLnBrk="1" hangingPunct="1">
              <a:spcBef>
                <a:spcPct val="20000"/>
              </a:spcBef>
              <a:buClr>
                <a:srgbClr val="339933"/>
              </a:buClr>
              <a:defRPr/>
            </a:pPr>
            <a:r>
              <a:rPr lang="en-US" altLang="ar-JO" sz="2000" b="1" dirty="0" smtClean="0">
                <a:effectLst>
                  <a:outerShdw blurRad="38100" dist="38100" dir="2700000" algn="tl">
                    <a:srgbClr val="C0C0C0"/>
                  </a:outerShdw>
                </a:effectLst>
                <a:latin typeface="Arial" pitchFamily="34" charset="0"/>
              </a:rPr>
              <a:t>(</a:t>
            </a:r>
            <a:r>
              <a:rPr lang="en-US" altLang="ar-JO" sz="2000" b="1" dirty="0">
                <a:effectLst>
                  <a:outerShdw blurRad="38100" dist="38100" dir="2700000" algn="tl">
                    <a:srgbClr val="C0C0C0"/>
                  </a:outerShdw>
                </a:effectLst>
                <a:latin typeface="Arial" pitchFamily="34" charset="0"/>
              </a:rPr>
              <a:t>External Respiration and Internal </a:t>
            </a:r>
            <a:r>
              <a:rPr lang="en-US" altLang="ar-JO" sz="2000" b="1" dirty="0" smtClean="0">
                <a:effectLst>
                  <a:outerShdw blurRad="38100" dist="38100" dir="2700000" algn="tl">
                    <a:srgbClr val="C0C0C0"/>
                  </a:outerShdw>
                </a:effectLst>
                <a:latin typeface="Arial" pitchFamily="34" charset="0"/>
              </a:rPr>
              <a:t>Respiration</a:t>
            </a:r>
            <a:endParaRPr lang="en-US" altLang="ar-JO" sz="2000" b="1" dirty="0">
              <a:effectLst>
                <a:outerShdw blurRad="38100" dist="38100" dir="2700000" algn="tl">
                  <a:srgbClr val="C0C0C0"/>
                </a:outerShdw>
              </a:effectLst>
              <a:latin typeface="Arial" pitchFamily="34" charset="0"/>
            </a:endParaRPr>
          </a:p>
        </p:txBody>
      </p:sp>
      <p:sp>
        <p:nvSpPr>
          <p:cNvPr id="3079" name="Text Box 7">
            <a:extLst>
              <a:ext uri="{FF2B5EF4-FFF2-40B4-BE49-F238E27FC236}">
                <a16:creationId xmlns:a16="http://schemas.microsoft.com/office/drawing/2014/main" id="{B30AB8DF-D50A-48B2-A402-186B0B50F1AD}"/>
              </a:ext>
            </a:extLst>
          </p:cNvPr>
          <p:cNvSpPr txBox="1">
            <a:spLocks noChangeArrowheads="1"/>
          </p:cNvSpPr>
          <p:nvPr/>
        </p:nvSpPr>
        <p:spPr bwMode="auto">
          <a:xfrm>
            <a:off x="93260" y="1047536"/>
            <a:ext cx="5008562" cy="544764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eaLnBrk="0" hangingPunct="0">
              <a:spcBef>
                <a:spcPct val="20000"/>
              </a:spcBef>
              <a:buChar char="•"/>
              <a:defRPr sz="3200">
                <a:solidFill>
                  <a:schemeClr val="tx1"/>
                </a:solidFill>
                <a:latin typeface="Times New Roman" panose="02020603050405020304" pitchFamily="18" charset="0"/>
              </a:defRPr>
            </a:lvl1pPr>
            <a:lvl2pPr marL="687388" indent="-230188" algn="l" eaLnBrk="0" hangingPunct="0">
              <a:spcBef>
                <a:spcPct val="20000"/>
              </a:spcBef>
              <a:buChar char="–"/>
              <a:defRPr sz="2800">
                <a:solidFill>
                  <a:schemeClr val="tx1"/>
                </a:solidFill>
                <a:latin typeface="Times New Roman" panose="02020603050405020304" pitchFamily="18" charset="0"/>
              </a:defRPr>
            </a:lvl2pPr>
            <a:lvl3pPr marL="1030288" indent="-228600" algn="l" eaLnBrk="0" hangingPunct="0">
              <a:spcBef>
                <a:spcPct val="20000"/>
              </a:spcBef>
              <a:buChar char="•"/>
              <a:defRPr sz="2400">
                <a:solidFill>
                  <a:schemeClr val="tx1"/>
                </a:solidFill>
                <a:latin typeface="Times New Roman" panose="02020603050405020304" pitchFamily="18" charset="0"/>
              </a:defRPr>
            </a:lvl3pPr>
            <a:lvl4pPr marL="1825625" indent="-228600" algn="l" eaLnBrk="0" hangingPunct="0">
              <a:spcBef>
                <a:spcPct val="20000"/>
              </a:spcBef>
              <a:buChar char="–"/>
              <a:defRPr sz="2000">
                <a:solidFill>
                  <a:schemeClr val="tx1"/>
                </a:solidFill>
                <a:latin typeface="Times New Roman" panose="02020603050405020304" pitchFamily="18" charset="0"/>
              </a:defRPr>
            </a:lvl4pPr>
            <a:lvl5pPr marL="1939925" indent="-228600" algn="l" eaLnBrk="0" hangingPunct="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000" b="1" dirty="0">
                <a:solidFill>
                  <a:schemeClr val="accent2"/>
                </a:solidFill>
                <a:latin typeface="Arial" panose="020B0604020202020204" pitchFamily="34" charset="0"/>
              </a:rPr>
              <a:t>Respiration</a:t>
            </a:r>
            <a:r>
              <a:rPr lang="en-US" altLang="ar-JO" sz="2000" b="1" dirty="0">
                <a:latin typeface="Arial" panose="020B0604020202020204" pitchFamily="34" charset="0"/>
              </a:rPr>
              <a:t> has two types</a:t>
            </a:r>
            <a:r>
              <a:rPr lang="en-US" altLang="ar-JO" sz="2000" dirty="0">
                <a:latin typeface="Arial" panose="020B0604020202020204" pitchFamily="34" charset="0"/>
              </a:rPr>
              <a:t>:</a:t>
            </a:r>
          </a:p>
          <a:p>
            <a:pPr marL="0" indent="0" eaLnBrk="1" hangingPunct="1">
              <a:lnSpc>
                <a:spcPct val="90000"/>
              </a:lnSpc>
              <a:spcBef>
                <a:spcPct val="0"/>
              </a:spcBef>
              <a:spcAft>
                <a:spcPct val="50000"/>
              </a:spcAft>
              <a:buClr>
                <a:srgbClr val="FF6600"/>
              </a:buClr>
              <a:buFontTx/>
              <a:buNone/>
              <a:defRPr/>
            </a:pPr>
            <a:r>
              <a:rPr lang="en-US" altLang="ar-JO" sz="2000" dirty="0">
                <a:latin typeface="Arial" panose="020B0604020202020204" pitchFamily="34" charset="0"/>
              </a:rPr>
              <a:t>1. </a:t>
            </a:r>
            <a:r>
              <a:rPr lang="en-US" altLang="ar-JO" sz="2000" b="1" dirty="0">
                <a:solidFill>
                  <a:srgbClr val="F63F1B"/>
                </a:solidFill>
                <a:latin typeface="Arial" panose="020B0604020202020204" pitchFamily="34" charset="0"/>
              </a:rPr>
              <a:t>Alveoli</a:t>
            </a:r>
            <a:r>
              <a:rPr lang="en-US" altLang="ar-JO" sz="2000" b="1" dirty="0">
                <a:latin typeface="Arial" panose="020B0604020202020204" pitchFamily="34" charset="0"/>
              </a:rPr>
              <a:t> and capillaries (external respiration). </a:t>
            </a:r>
          </a:p>
          <a:p>
            <a:pPr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000" dirty="0">
                <a:latin typeface="Arial" panose="020B0604020202020204" pitchFamily="34" charset="0"/>
              </a:rPr>
              <a:t>This </a:t>
            </a:r>
            <a:r>
              <a:rPr lang="en-US" altLang="ar-JO" sz="2000" dirty="0">
                <a:solidFill>
                  <a:schemeClr val="accent2"/>
                </a:solidFill>
                <a:latin typeface="Arial" panose="020B0604020202020204" pitchFamily="34" charset="0"/>
              </a:rPr>
              <a:t>exchange</a:t>
            </a:r>
            <a:r>
              <a:rPr lang="en-US" altLang="ar-JO" sz="2000" dirty="0">
                <a:latin typeface="Arial" panose="020B0604020202020204" pitchFamily="34" charset="0"/>
              </a:rPr>
              <a:t> of gas takes place </a:t>
            </a:r>
            <a:r>
              <a:rPr lang="en-US" altLang="ar-JO" sz="2000" b="1" dirty="0">
                <a:latin typeface="Arial" panose="020B0604020202020204" pitchFamily="34" charset="0"/>
              </a:rPr>
              <a:t>within the lungs in the alveoli </a:t>
            </a:r>
            <a:r>
              <a:rPr lang="en-US" altLang="ar-JO" sz="2000" dirty="0">
                <a:latin typeface="Arial" panose="020B0604020202020204" pitchFamily="34" charset="0"/>
              </a:rPr>
              <a:t>(only site of gas exchange, other structures of the respiratory system are only passageways.</a:t>
            </a:r>
          </a:p>
          <a:p>
            <a:pPr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000" dirty="0">
                <a:solidFill>
                  <a:schemeClr val="accent2"/>
                </a:solidFill>
                <a:latin typeface="Arial" panose="020B0604020202020204" pitchFamily="34" charset="0"/>
              </a:rPr>
              <a:t>Passageways</a:t>
            </a:r>
            <a:r>
              <a:rPr lang="en-US" altLang="ar-JO" sz="2000" dirty="0">
                <a:latin typeface="Arial" panose="020B0604020202020204" pitchFamily="34" charset="0"/>
              </a:rPr>
              <a:t> to the lungs purify, warm, and humidify the incoming air</a:t>
            </a:r>
          </a:p>
          <a:p>
            <a:pPr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000" b="1" dirty="0">
                <a:solidFill>
                  <a:schemeClr val="accent2"/>
                </a:solidFill>
                <a:latin typeface="Arial" panose="020B0604020202020204" pitchFamily="34" charset="0"/>
              </a:rPr>
              <a:t>Shares</a:t>
            </a:r>
            <a:r>
              <a:rPr lang="en-US" altLang="ar-JO" sz="2000" b="1" dirty="0">
                <a:latin typeface="Arial" panose="020B0604020202020204" pitchFamily="34" charset="0"/>
              </a:rPr>
              <a:t> responsibility with cardiovascular </a:t>
            </a:r>
            <a:r>
              <a:rPr lang="en-US" altLang="ar-JO" sz="2000" b="1" dirty="0" smtClean="0">
                <a:latin typeface="Arial" panose="020B0604020202020204" pitchFamily="34" charset="0"/>
              </a:rPr>
              <a:t>system</a:t>
            </a:r>
          </a:p>
          <a:p>
            <a:pPr eaLnBrk="1" hangingPunct="1">
              <a:lnSpc>
                <a:spcPct val="90000"/>
              </a:lnSpc>
              <a:spcBef>
                <a:spcPct val="0"/>
              </a:spcBef>
              <a:spcAft>
                <a:spcPct val="50000"/>
              </a:spcAft>
              <a:buClr>
                <a:srgbClr val="FF6600"/>
              </a:buClr>
              <a:buFontTx/>
              <a:buNone/>
            </a:pPr>
            <a:r>
              <a:rPr lang="en-US" altLang="ar-JO" sz="2000" b="1" dirty="0" smtClean="0">
                <a:latin typeface="Arial" panose="020B0604020202020204" pitchFamily="34" charset="0"/>
              </a:rPr>
              <a:t>2. </a:t>
            </a:r>
            <a:r>
              <a:rPr lang="en-US" altLang="ar-JO" sz="2000" b="1" dirty="0">
                <a:solidFill>
                  <a:srgbClr val="F63F1B"/>
                </a:solidFill>
                <a:latin typeface="Arial" panose="020B0604020202020204" pitchFamily="34" charset="0"/>
              </a:rPr>
              <a:t>Capillaries</a:t>
            </a:r>
            <a:r>
              <a:rPr lang="en-US" altLang="ar-JO" sz="2000" b="1" dirty="0">
                <a:latin typeface="Arial" panose="020B0604020202020204" pitchFamily="34" charset="0"/>
              </a:rPr>
              <a:t> and cells (internal respiration). </a:t>
            </a:r>
            <a:endParaRPr lang="en-US" altLang="ar-JO" sz="2000" dirty="0">
              <a:latin typeface="Arial" panose="020B0604020202020204" pitchFamily="34" charset="0"/>
            </a:endParaRP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 responsibility of the cardiovascular </a:t>
            </a:r>
            <a:r>
              <a:rPr lang="en-US" altLang="ar-JO" sz="2000" dirty="0" smtClean="0">
                <a:latin typeface="Arial" panose="020B0604020202020204" pitchFamily="34" charset="0"/>
              </a:rPr>
              <a:t>system</a:t>
            </a:r>
            <a:endParaRPr lang="en-US" altLang="ar-JO" sz="2000" dirty="0">
              <a:latin typeface="Arial" panose="020B0604020202020204" pitchFamily="34" charset="0"/>
            </a:endParaRPr>
          </a:p>
        </p:txBody>
      </p:sp>
      <p:pic>
        <p:nvPicPr>
          <p:cNvPr id="7" name="Picture 8" descr="1310_GasExchanges-Diffus_1.JPG                                 0001A9CDMacintosh HD                   ABA78158:">
            <a:extLst>
              <a:ext uri="{FF2B5EF4-FFF2-40B4-BE49-F238E27FC236}">
                <a16:creationId xmlns:a16="http://schemas.microsoft.com/office/drawing/2014/main" id="{1ADB5AE5-028B-4F71-8C7D-E652EE76D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654" b="2922"/>
          <a:stretch>
            <a:fillRect/>
          </a:stretch>
        </p:blipFill>
        <p:spPr bwMode="auto">
          <a:xfrm>
            <a:off x="5257800" y="1047536"/>
            <a:ext cx="3810000" cy="54476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8597" name="Slide Number Placeholder 1">
            <a:extLst>
              <a:ext uri="{FF2B5EF4-FFF2-40B4-BE49-F238E27FC236}">
                <a16:creationId xmlns:a16="http://schemas.microsoft.com/office/drawing/2014/main" id="{B273C7D0-0345-4859-82E1-A2B1F4FADCAA}"/>
              </a:ext>
            </a:extLst>
          </p:cNvPr>
          <p:cNvSpPr>
            <a:spLocks noGrp="1"/>
          </p:cNvSpPr>
          <p:nvPr>
            <p:ph type="sldNum" sz="quarter" idx="12"/>
          </p:nvPr>
        </p:nvSpPr>
        <p:spPr>
          <a:xfrm>
            <a:off x="7239000" y="657251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6081B5-A126-418C-B4AC-1B71B1B726CE}" type="slidenum">
              <a:rPr lang="en-US" altLang="ar-JO" sz="1400" smtClean="0"/>
              <a:pPr>
                <a:spcBef>
                  <a:spcPct val="0"/>
                </a:spcBef>
                <a:buFontTx/>
                <a:buNone/>
              </a:pPr>
              <a:t>151</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dissolve">
                                      <p:cBhvr>
                                        <p:cTn id="7" dur="500"/>
                                        <p:tgtEl>
                                          <p:spTgt spid="307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74">
                                            <p:txEl>
                                              <p:pRg st="1" end="1"/>
                                            </p:txEl>
                                          </p:spTgt>
                                        </p:tgtEl>
                                        <p:attrNameLst>
                                          <p:attrName>style.visibility</p:attrName>
                                        </p:attrNameLst>
                                      </p:cBhvr>
                                      <p:to>
                                        <p:strVal val="visible"/>
                                      </p:to>
                                    </p:set>
                                    <p:animEffect transition="in" filter="dissolve">
                                      <p:cBhvr>
                                        <p:cTn id="11" dur="500"/>
                                        <p:tgtEl>
                                          <p:spTgt spid="3074">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dissolve">
                                      <p:cBhvr>
                                        <p:cTn id="15" dur="500"/>
                                        <p:tgtEl>
                                          <p:spTgt spid="307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autoUpdateAnimBg="0" advAuto="0"/>
      <p:bldP spid="3079"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F09EF9A-323B-4CCF-BFF5-E4ED85E64124}"/>
              </a:ext>
            </a:extLst>
          </p:cNvPr>
          <p:cNvSpPr>
            <a:spLocks noChangeArrowheads="1"/>
          </p:cNvSpPr>
          <p:nvPr/>
        </p:nvSpPr>
        <p:spPr bwMode="auto">
          <a:xfrm>
            <a:off x="317500" y="276225"/>
            <a:ext cx="8763000" cy="72390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eaLnBrk="1" hangingPunct="1">
              <a:spcBef>
                <a:spcPct val="20000"/>
              </a:spcBef>
              <a:buClr>
                <a:srgbClr val="339933"/>
              </a:buClr>
              <a:defRPr/>
            </a:pPr>
            <a:r>
              <a:rPr lang="en-US" altLang="ar-JO" sz="4100" b="1" dirty="0">
                <a:solidFill>
                  <a:srgbClr val="FF0000"/>
                </a:solidFill>
                <a:effectLst>
                  <a:outerShdw blurRad="38100" dist="38100" dir="2700000" algn="tl">
                    <a:srgbClr val="C0C0C0"/>
                  </a:outerShdw>
                </a:effectLst>
                <a:latin typeface="Arial" pitchFamily="34" charset="0"/>
              </a:rPr>
              <a:t>Organs of the Respiratory system</a:t>
            </a:r>
          </a:p>
        </p:txBody>
      </p:sp>
      <p:sp>
        <p:nvSpPr>
          <p:cNvPr id="4103" name="Text Box 7">
            <a:extLst>
              <a:ext uri="{FF2B5EF4-FFF2-40B4-BE49-F238E27FC236}">
                <a16:creationId xmlns:a16="http://schemas.microsoft.com/office/drawing/2014/main" id="{84568C3C-FEDF-4CD6-A68D-93607A841FA1}"/>
              </a:ext>
            </a:extLst>
          </p:cNvPr>
          <p:cNvSpPr txBox="1">
            <a:spLocks noChangeArrowheads="1"/>
          </p:cNvSpPr>
          <p:nvPr/>
        </p:nvSpPr>
        <p:spPr bwMode="auto">
          <a:xfrm>
            <a:off x="317500" y="1088231"/>
            <a:ext cx="3048000" cy="5167312"/>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Nose and nasal cavity</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Pharynx</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Larynx</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Trachea</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Bronchi</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Lungs – </a:t>
            </a:r>
            <a:br>
              <a:rPr lang="en-US" altLang="ar-JO" sz="3400" dirty="0">
                <a:latin typeface="Arial" panose="020B0604020202020204" pitchFamily="34" charset="0"/>
              </a:rPr>
            </a:br>
            <a:r>
              <a:rPr lang="en-US" altLang="ar-JO" sz="3400" dirty="0">
                <a:latin typeface="Arial" panose="020B0604020202020204" pitchFamily="34" charset="0"/>
              </a:rPr>
              <a:t>bronchioles and alveoli</a:t>
            </a:r>
          </a:p>
        </p:txBody>
      </p:sp>
      <p:pic>
        <p:nvPicPr>
          <p:cNvPr id="4104" name="Picture 8" descr="1301_MajorRespiratOrgans_1.JPG                                 0001A9CDMacintosh HD                   ABA78158:">
            <a:extLst>
              <a:ext uri="{FF2B5EF4-FFF2-40B4-BE49-F238E27FC236}">
                <a16:creationId xmlns:a16="http://schemas.microsoft.com/office/drawing/2014/main" id="{9346790C-BE1D-4486-AA88-F7DD421BD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3540125" y="1082675"/>
            <a:ext cx="5575300" cy="5178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0646" name="Slide Number Placeholder 1">
            <a:extLst>
              <a:ext uri="{FF2B5EF4-FFF2-40B4-BE49-F238E27FC236}">
                <a16:creationId xmlns:a16="http://schemas.microsoft.com/office/drawing/2014/main" id="{6A6438A3-42BD-46AF-8C63-B6642F2F2958}"/>
              </a:ext>
            </a:extLst>
          </p:cNvPr>
          <p:cNvSpPr>
            <a:spLocks noGrp="1"/>
          </p:cNvSpPr>
          <p:nvPr>
            <p:ph type="sldNum" sz="quarter" idx="12"/>
          </p:nvPr>
        </p:nvSpPr>
        <p:spPr>
          <a:xfrm>
            <a:off x="7210757" y="6553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42A51E5-CCFE-47A1-9D16-7C79F7A4AB38}" type="slidenum">
              <a:rPr lang="en-US" altLang="ar-JO" sz="1400" smtClean="0"/>
              <a:pPr>
                <a:spcBef>
                  <a:spcPct val="0"/>
                </a:spcBef>
                <a:buFontTx/>
                <a:buNone/>
              </a:pPr>
              <a:t>152</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dissolve">
                                      <p:cBhvr>
                                        <p:cTn id="7" dur="500"/>
                                        <p:tgtEl>
                                          <p:spTgt spid="409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03"/>
                                        </p:tgtEl>
                                        <p:attrNameLst>
                                          <p:attrName>style.visibility</p:attrName>
                                        </p:attrNameLst>
                                      </p:cBhvr>
                                      <p:to>
                                        <p:strVal val="visible"/>
                                      </p:to>
                                    </p:set>
                                    <p:animEffect transition="in" filter="dissolve">
                                      <p:cBhvr>
                                        <p:cTn id="11" dur="500"/>
                                        <p:tgtEl>
                                          <p:spTgt spid="410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dissolve">
                                      <p:cBhvr>
                                        <p:cTn id="15"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advAuto="0"/>
      <p:bldP spid="4103"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A5C06-60A7-4B76-AE78-DCF6BE2B326F}"/>
              </a:ext>
            </a:extLst>
          </p:cNvPr>
          <p:cNvSpPr>
            <a:spLocks noChangeArrowheads="1"/>
          </p:cNvSpPr>
          <p:nvPr/>
        </p:nvSpPr>
        <p:spPr bwMode="auto">
          <a:xfrm>
            <a:off x="822325" y="223838"/>
            <a:ext cx="749935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fontAlgn="auto" hangingPunct="1">
              <a:spcBef>
                <a:spcPct val="20000"/>
              </a:spcBef>
              <a:spcAft>
                <a:spcPts val="0"/>
              </a:spcAft>
              <a:buClr>
                <a:srgbClr val="339933"/>
              </a:buClr>
              <a:tabLst>
                <a:tab pos="2057400" algn="l"/>
              </a:tabLst>
              <a:defRPr/>
            </a:pPr>
            <a:r>
              <a:rPr lang="en-US" altLang="ar-JO" sz="3075" b="1" dirty="0">
                <a:solidFill>
                  <a:prstClr val="black"/>
                </a:solidFill>
                <a:effectLst>
                  <a:outerShdw blurRad="38100" dist="38100" dir="2700000" algn="tl">
                    <a:srgbClr val="C0C0C0"/>
                  </a:outerShdw>
                </a:effectLst>
                <a:latin typeface="Arial" pitchFamily="34" charset="0"/>
              </a:rPr>
              <a:t>Anatomy of the </a:t>
            </a:r>
            <a:r>
              <a:rPr lang="en-US" altLang="ar-JO" sz="3075" b="1" dirty="0">
                <a:solidFill>
                  <a:srgbClr val="FF0000"/>
                </a:solidFill>
                <a:effectLst>
                  <a:outerShdw blurRad="38100" dist="38100" dir="2700000" algn="tl">
                    <a:srgbClr val="C0C0C0"/>
                  </a:outerShdw>
                </a:effectLst>
                <a:latin typeface="Arial" pitchFamily="34" charset="0"/>
              </a:rPr>
              <a:t>Nose</a:t>
            </a:r>
            <a:r>
              <a:rPr lang="en-US" altLang="ar-JO" sz="3075" b="1" dirty="0">
                <a:solidFill>
                  <a:prstClr val="black"/>
                </a:solidFill>
                <a:effectLst>
                  <a:outerShdw blurRad="38100" dist="38100" dir="2700000" algn="tl">
                    <a:srgbClr val="C0C0C0"/>
                  </a:outerShdw>
                </a:effectLst>
                <a:latin typeface="Arial" pitchFamily="34" charset="0"/>
              </a:rPr>
              <a:t> and </a:t>
            </a:r>
            <a:r>
              <a:rPr lang="en-US" altLang="ar-JO" sz="3075" b="1" dirty="0">
                <a:solidFill>
                  <a:srgbClr val="FF0000"/>
                </a:solidFill>
                <a:effectLst>
                  <a:outerShdw blurRad="38100" dist="38100" dir="2700000" algn="tl">
                    <a:srgbClr val="C0C0C0"/>
                  </a:outerShdw>
                </a:effectLst>
                <a:latin typeface="Arial" pitchFamily="34" charset="0"/>
              </a:rPr>
              <a:t>Nasal</a:t>
            </a:r>
            <a:r>
              <a:rPr lang="en-US" altLang="ar-JO" sz="3075" b="1" dirty="0">
                <a:solidFill>
                  <a:prstClr val="black"/>
                </a:solidFill>
                <a:effectLst>
                  <a:outerShdw blurRad="38100" dist="38100" dir="2700000" algn="tl">
                    <a:srgbClr val="C0C0C0"/>
                  </a:outerShdw>
                </a:effectLst>
                <a:latin typeface="Arial" pitchFamily="34" charset="0"/>
              </a:rPr>
              <a:t> cavity</a:t>
            </a:r>
          </a:p>
        </p:txBody>
      </p:sp>
      <p:sp>
        <p:nvSpPr>
          <p:cNvPr id="6151" name="Text Box 7">
            <a:extLst>
              <a:ext uri="{FF2B5EF4-FFF2-40B4-BE49-F238E27FC236}">
                <a16:creationId xmlns:a16="http://schemas.microsoft.com/office/drawing/2014/main" id="{EED19642-07A1-4723-B363-CC9EB63ADA44}"/>
              </a:ext>
            </a:extLst>
          </p:cNvPr>
          <p:cNvSpPr txBox="1">
            <a:spLocks noChangeArrowheads="1"/>
          </p:cNvSpPr>
          <p:nvPr/>
        </p:nvSpPr>
        <p:spPr bwMode="auto">
          <a:xfrm>
            <a:off x="256795" y="905074"/>
            <a:ext cx="8610600" cy="2215991"/>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257175" indent="-257175"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7388" indent="-230188"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030288"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825625"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939925"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397125"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854325"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311525"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768725"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spcAft>
                <a:spcPct val="50000"/>
              </a:spcAft>
              <a:buClr>
                <a:srgbClr val="FF6600"/>
              </a:buClr>
              <a:buFont typeface="Symbol" panose="05050102010706020507" pitchFamily="18" charset="2"/>
              <a:buChar char="·"/>
            </a:pPr>
            <a:r>
              <a:rPr lang="en-US" altLang="ar-JO" sz="2000" dirty="0">
                <a:solidFill>
                  <a:srgbClr val="000000"/>
                </a:solidFill>
                <a:latin typeface="Arial" panose="020B0604020202020204" pitchFamily="34" charset="0"/>
              </a:rPr>
              <a:t>The </a:t>
            </a:r>
            <a:r>
              <a:rPr lang="en-US" altLang="ar-JO" sz="2000" b="1" dirty="0">
                <a:solidFill>
                  <a:srgbClr val="000000"/>
                </a:solidFill>
                <a:latin typeface="Arial" panose="020B0604020202020204" pitchFamily="34" charset="0"/>
              </a:rPr>
              <a:t>only</a:t>
            </a:r>
            <a:r>
              <a:rPr lang="en-US" altLang="ar-JO" sz="2000" dirty="0">
                <a:solidFill>
                  <a:srgbClr val="000000"/>
                </a:solidFill>
                <a:latin typeface="Arial" panose="020B0604020202020204" pitchFamily="34" charset="0"/>
              </a:rPr>
              <a:t> external part of respiratory system</a:t>
            </a:r>
          </a:p>
          <a:p>
            <a:pPr eaLnBrk="1" hangingPunct="1">
              <a:spcBef>
                <a:spcPct val="0"/>
              </a:spcBef>
              <a:spcAft>
                <a:spcPct val="50000"/>
              </a:spcAft>
              <a:buClr>
                <a:srgbClr val="FF6600"/>
              </a:buClr>
              <a:buFont typeface="Symbol" panose="05050102010706020507" pitchFamily="18" charset="2"/>
              <a:buChar char="·"/>
            </a:pPr>
            <a:r>
              <a:rPr lang="en-US" altLang="en-US" sz="2000" b="1" dirty="0">
                <a:solidFill>
                  <a:srgbClr val="000000"/>
                </a:solidFill>
                <a:latin typeface="Arial" panose="020B0604020202020204" pitchFamily="34" charset="0"/>
                <a:cs typeface="Arial" panose="020B0604020202020204" pitchFamily="34" charset="0"/>
              </a:rPr>
              <a:t>Contains</a:t>
            </a:r>
            <a:r>
              <a:rPr lang="en-US" altLang="en-US" sz="2000" dirty="0">
                <a:solidFill>
                  <a:srgbClr val="000000"/>
                </a:solidFill>
                <a:latin typeface="Arial" panose="020B0604020202020204" pitchFamily="34" charset="0"/>
                <a:cs typeface="Arial" panose="020B0604020202020204" pitchFamily="34" charset="0"/>
              </a:rPr>
              <a:t> the nostrils (nares).</a:t>
            </a:r>
          </a:p>
          <a:p>
            <a:pPr eaLnBrk="1" hangingPunct="1">
              <a:spcBef>
                <a:spcPct val="0"/>
              </a:spcBef>
              <a:spcAft>
                <a:spcPct val="50000"/>
              </a:spcAft>
              <a:buClr>
                <a:srgbClr val="FF6600"/>
              </a:buClr>
              <a:buFont typeface="Symbol" panose="05050102010706020507" pitchFamily="18" charset="2"/>
              <a:buChar char="·"/>
            </a:pPr>
            <a:r>
              <a:rPr lang="en-US" altLang="ar-JO" sz="2000" b="1" dirty="0" smtClean="0">
                <a:solidFill>
                  <a:srgbClr val="000000"/>
                </a:solidFill>
                <a:latin typeface="Arial" panose="020B0604020202020204" pitchFamily="34" charset="0"/>
              </a:rPr>
              <a:t>Supported</a:t>
            </a:r>
            <a:r>
              <a:rPr lang="en-US" altLang="ar-JO" sz="2000" dirty="0" smtClean="0">
                <a:solidFill>
                  <a:srgbClr val="000000"/>
                </a:solidFill>
                <a:latin typeface="Arial" panose="020B0604020202020204" pitchFamily="34" charset="0"/>
              </a:rPr>
              <a:t> by </a:t>
            </a:r>
            <a:r>
              <a:rPr lang="en-US" altLang="ar-JO" sz="2000" dirty="0">
                <a:solidFill>
                  <a:srgbClr val="000000"/>
                </a:solidFill>
                <a:latin typeface="Arial" panose="020B0604020202020204" pitchFamily="34" charset="0"/>
              </a:rPr>
              <a:t>nasal bone.</a:t>
            </a:r>
          </a:p>
          <a:p>
            <a:pPr eaLnBrk="1" hangingPunct="1">
              <a:spcBef>
                <a:spcPct val="0"/>
              </a:spcBef>
              <a:spcAft>
                <a:spcPct val="50000"/>
              </a:spcAft>
              <a:buClr>
                <a:srgbClr val="FF6600"/>
              </a:buClr>
              <a:buFont typeface="Symbol" panose="05050102010706020507" pitchFamily="18" charset="2"/>
              <a:buChar char="·"/>
            </a:pPr>
            <a:r>
              <a:rPr lang="en-US" altLang="ar-JO" sz="2000" b="1" dirty="0" smtClean="0">
                <a:solidFill>
                  <a:srgbClr val="000000"/>
                </a:solidFill>
                <a:latin typeface="Arial" panose="020B0604020202020204" pitchFamily="34" charset="0"/>
              </a:rPr>
              <a:t>Interior</a:t>
            </a:r>
            <a:r>
              <a:rPr lang="en-US" altLang="ar-JO" sz="2000" dirty="0" smtClean="0">
                <a:solidFill>
                  <a:srgbClr val="000000"/>
                </a:solidFill>
                <a:latin typeface="Arial" panose="020B0604020202020204" pitchFamily="34" charset="0"/>
              </a:rPr>
              <a:t> </a:t>
            </a:r>
            <a:r>
              <a:rPr lang="en-US" altLang="ar-JO" sz="2000" dirty="0">
                <a:solidFill>
                  <a:srgbClr val="000000"/>
                </a:solidFill>
                <a:latin typeface="Arial" panose="020B0604020202020204" pitchFamily="34" charset="0"/>
              </a:rPr>
              <a:t>of the nose contains the </a:t>
            </a:r>
            <a:r>
              <a:rPr lang="en-US" altLang="ar-JO" sz="2000" b="1" dirty="0">
                <a:solidFill>
                  <a:srgbClr val="000000"/>
                </a:solidFill>
                <a:latin typeface="Arial" panose="020B0604020202020204" pitchFamily="34" charset="0"/>
              </a:rPr>
              <a:t>nasal cavity </a:t>
            </a:r>
            <a:r>
              <a:rPr lang="en-US" altLang="ar-JO" sz="2000" dirty="0">
                <a:solidFill>
                  <a:srgbClr val="000000"/>
                </a:solidFill>
                <a:latin typeface="Arial" panose="020B0604020202020204" pitchFamily="34" charset="0"/>
              </a:rPr>
              <a:t>which in divided by the </a:t>
            </a:r>
            <a:r>
              <a:rPr lang="en-US" altLang="ar-JO" sz="2000" b="1" dirty="0">
                <a:solidFill>
                  <a:srgbClr val="000000"/>
                </a:solidFill>
                <a:latin typeface="Arial" panose="020B0604020202020204" pitchFamily="34" charset="0"/>
              </a:rPr>
              <a:t>nasal septum </a:t>
            </a:r>
            <a:r>
              <a:rPr lang="en-US" altLang="ar-JO" sz="2000" dirty="0">
                <a:solidFill>
                  <a:srgbClr val="000000"/>
                </a:solidFill>
                <a:latin typeface="Arial" panose="020B0604020202020204" pitchFamily="34" charset="0"/>
              </a:rPr>
              <a:t>(Vomer bone inferiorly and perpendicular plate of the ethmoid bone superiorly).</a:t>
            </a:r>
          </a:p>
        </p:txBody>
      </p:sp>
      <p:sp>
        <p:nvSpPr>
          <p:cNvPr id="296964" name="Slide Number Placeholder 1">
            <a:extLst>
              <a:ext uri="{FF2B5EF4-FFF2-40B4-BE49-F238E27FC236}">
                <a16:creationId xmlns:a16="http://schemas.microsoft.com/office/drawing/2014/main" id="{CBC72634-083F-4B00-BECE-961F157B0E42}"/>
              </a:ext>
            </a:extLst>
          </p:cNvPr>
          <p:cNvSpPr>
            <a:spLocks noGrp="1"/>
          </p:cNvSpPr>
          <p:nvPr>
            <p:ph type="sldNum" sz="quarter" idx="12"/>
          </p:nvPr>
        </p:nvSpPr>
        <p:spPr>
          <a:xfrm>
            <a:off x="7110436" y="6492875"/>
            <a:ext cx="2057400" cy="365125"/>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eaLnBrk="1" fontAlgn="auto" hangingPunct="1">
              <a:spcBef>
                <a:spcPct val="0"/>
              </a:spcBef>
              <a:spcAft>
                <a:spcPts val="0"/>
              </a:spcAft>
              <a:buFontTx/>
              <a:buNone/>
              <a:defRPr/>
            </a:pPr>
            <a:fld id="{609C322A-E543-49BD-9F45-03A7B7272B65}" type="slidenum">
              <a:rPr lang="en-US" altLang="ar-JO" sz="1050">
                <a:solidFill>
                  <a:prstClr val="black"/>
                </a:solidFill>
              </a:rPr>
              <a:pPr defTabSz="685800" eaLnBrk="1" fontAlgn="auto" hangingPunct="1">
                <a:spcBef>
                  <a:spcPct val="0"/>
                </a:spcBef>
                <a:spcAft>
                  <a:spcPts val="0"/>
                </a:spcAft>
                <a:buFontTx/>
                <a:buNone/>
                <a:defRPr/>
              </a:pPr>
              <a:t>153</a:t>
            </a:fld>
            <a:endParaRPr lang="en-US" altLang="ar-JO" sz="1050" dirty="0">
              <a:solidFill>
                <a:prstClr val="black"/>
              </a:solidFill>
            </a:endParaRPr>
          </a:p>
        </p:txBody>
      </p:sp>
      <p:pic>
        <p:nvPicPr>
          <p:cNvPr id="241669" name="Picture 4" descr="07_11">
            <a:extLst>
              <a:ext uri="{FF2B5EF4-FFF2-40B4-BE49-F238E27FC236}">
                <a16:creationId xmlns:a16="http://schemas.microsoft.com/office/drawing/2014/main" id="{F636E879-F387-45EB-9BBC-6E39C98A68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49"/>
          <a:stretch/>
        </p:blipFill>
        <p:spPr bwMode="auto">
          <a:xfrm>
            <a:off x="256795" y="3239426"/>
            <a:ext cx="8610600" cy="33323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dissolve">
                                      <p:cBhvr>
                                        <p:cTn id="7" dur="500"/>
                                        <p:tgtEl>
                                          <p:spTgt spid="614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51"/>
                                        </p:tgtEl>
                                        <p:attrNameLst>
                                          <p:attrName>style.visibility</p:attrName>
                                        </p:attrNameLst>
                                      </p:cBhvr>
                                      <p:to>
                                        <p:strVal val="visible"/>
                                      </p:to>
                                    </p:set>
                                    <p:animEffect transition="in" filter="dissolve">
                                      <p:cBhvr>
                                        <p:cTn id="11"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advAuto="0"/>
      <p:bldP spid="6151"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88BB066-9938-40FA-8577-C5DA816ED00D}"/>
              </a:ext>
            </a:extLst>
          </p:cNvPr>
          <p:cNvSpPr>
            <a:spLocks noChangeArrowheads="1"/>
          </p:cNvSpPr>
          <p:nvPr/>
        </p:nvSpPr>
        <p:spPr bwMode="auto">
          <a:xfrm>
            <a:off x="303213" y="0"/>
            <a:ext cx="8212137" cy="56515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fontAlgn="auto" hangingPunct="1">
              <a:spcBef>
                <a:spcPct val="20000"/>
              </a:spcBef>
              <a:spcAft>
                <a:spcPts val="0"/>
              </a:spcAft>
              <a:buClr>
                <a:srgbClr val="339933"/>
              </a:buClr>
              <a:tabLst>
                <a:tab pos="2057400" algn="l"/>
              </a:tabLst>
              <a:defRPr/>
            </a:pPr>
            <a:r>
              <a:rPr lang="en-US" altLang="ar-JO" sz="3075" b="1" dirty="0">
                <a:solidFill>
                  <a:srgbClr val="FF0000"/>
                </a:solidFill>
                <a:effectLst>
                  <a:outerShdw blurRad="38100" dist="38100" dir="2700000" algn="tl">
                    <a:srgbClr val="C0C0C0"/>
                  </a:outerShdw>
                </a:effectLst>
                <a:latin typeface="Arial" pitchFamily="34" charset="0"/>
              </a:rPr>
              <a:t>Anatomy of the Nasal Cavity</a:t>
            </a:r>
          </a:p>
        </p:txBody>
      </p:sp>
      <p:sp>
        <p:nvSpPr>
          <p:cNvPr id="6151" name="Text Box 7">
            <a:extLst>
              <a:ext uri="{FF2B5EF4-FFF2-40B4-BE49-F238E27FC236}">
                <a16:creationId xmlns:a16="http://schemas.microsoft.com/office/drawing/2014/main" id="{319CAAC6-5D1F-4235-8101-A83D0F796DA9}"/>
              </a:ext>
            </a:extLst>
          </p:cNvPr>
          <p:cNvSpPr txBox="1">
            <a:spLocks noChangeArrowheads="1"/>
          </p:cNvSpPr>
          <p:nvPr/>
        </p:nvSpPr>
        <p:spPr bwMode="auto">
          <a:xfrm>
            <a:off x="265113" y="609600"/>
            <a:ext cx="8250237" cy="2646878"/>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257175" indent="-257175"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030288"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825625"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939925"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397125"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854325"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311525"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768725"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spcAft>
                <a:spcPct val="50000"/>
              </a:spcAft>
              <a:buClr>
                <a:srgbClr val="FF6600"/>
              </a:buClr>
              <a:buFont typeface="Symbol" panose="05050102010706020507" pitchFamily="18" charset="2"/>
              <a:buChar char="·"/>
            </a:pPr>
            <a:r>
              <a:rPr lang="en-US" altLang="ar-JO" sz="2000" b="1" dirty="0">
                <a:solidFill>
                  <a:srgbClr val="000000"/>
                </a:solidFill>
                <a:latin typeface="Arial" panose="020B0604020202020204" pitchFamily="34" charset="0"/>
              </a:rPr>
              <a:t>Olfactory receptors </a:t>
            </a:r>
            <a:r>
              <a:rPr lang="en-US" altLang="ar-JO" sz="2000" dirty="0">
                <a:solidFill>
                  <a:srgbClr val="000000"/>
                </a:solidFill>
                <a:latin typeface="Arial" panose="020B0604020202020204" pitchFamily="34" charset="0"/>
              </a:rPr>
              <a:t>are located in the mucosa on the superior surface</a:t>
            </a:r>
          </a:p>
          <a:p>
            <a:pPr eaLnBrk="1" hangingPunct="1">
              <a:spcBef>
                <a:spcPct val="0"/>
              </a:spcBef>
              <a:spcAft>
                <a:spcPct val="50000"/>
              </a:spcAft>
              <a:buClr>
                <a:srgbClr val="FF6600"/>
              </a:buClr>
              <a:buFont typeface="Symbol" panose="05050102010706020507" pitchFamily="18" charset="2"/>
              <a:buChar char="·"/>
            </a:pPr>
            <a:r>
              <a:rPr lang="en-US" altLang="ar-JO" sz="2000" dirty="0">
                <a:solidFill>
                  <a:srgbClr val="000000"/>
                </a:solidFill>
                <a:latin typeface="Arial" panose="020B0604020202020204" pitchFamily="34" charset="0"/>
              </a:rPr>
              <a:t>The rest of the cavity is lined with </a:t>
            </a:r>
            <a:r>
              <a:rPr lang="en-US" altLang="ar-JO" sz="2000" b="1" dirty="0">
                <a:solidFill>
                  <a:srgbClr val="000000"/>
                </a:solidFill>
                <a:latin typeface="Arial" panose="020B0604020202020204" pitchFamily="34" charset="0"/>
              </a:rPr>
              <a:t>respiratory mucosa.</a:t>
            </a:r>
          </a:p>
          <a:p>
            <a:pPr lvl="1" eaLnBrk="1" hangingPunct="1">
              <a:spcBef>
                <a:spcPct val="0"/>
              </a:spcBef>
              <a:spcAft>
                <a:spcPct val="50000"/>
              </a:spcAft>
              <a:buClr>
                <a:srgbClr val="FF6600"/>
              </a:buClr>
              <a:buFont typeface="Symbol" panose="05050102010706020507" pitchFamily="18" charset="2"/>
              <a:buChar char="·"/>
            </a:pPr>
            <a:r>
              <a:rPr lang="en-US" altLang="ar-JO" sz="2000" dirty="0">
                <a:solidFill>
                  <a:srgbClr val="000000"/>
                </a:solidFill>
                <a:latin typeface="Arial" panose="020B0604020202020204" pitchFamily="34" charset="0"/>
              </a:rPr>
              <a:t>Moistens and warms air.</a:t>
            </a:r>
          </a:p>
          <a:p>
            <a:pPr lvl="1" eaLnBrk="1" hangingPunct="1">
              <a:spcBef>
                <a:spcPct val="0"/>
              </a:spcBef>
              <a:spcAft>
                <a:spcPct val="50000"/>
              </a:spcAft>
              <a:buClr>
                <a:srgbClr val="FF6600"/>
              </a:buClr>
              <a:buFont typeface="Symbol" panose="05050102010706020507" pitchFamily="18" charset="2"/>
              <a:buChar char="·"/>
            </a:pPr>
            <a:r>
              <a:rPr lang="en-US" altLang="ar-JO" sz="2000" dirty="0">
                <a:solidFill>
                  <a:srgbClr val="000000"/>
                </a:solidFill>
                <a:latin typeface="Arial" panose="020B0604020202020204" pitchFamily="34" charset="0"/>
              </a:rPr>
              <a:t>Traps incoming foreign particles.</a:t>
            </a:r>
          </a:p>
          <a:p>
            <a:pPr lvl="1" eaLnBrk="1" hangingPunct="1">
              <a:spcBef>
                <a:spcPct val="0"/>
              </a:spcBef>
              <a:spcAft>
                <a:spcPct val="50000"/>
              </a:spcAft>
              <a:buClr>
                <a:srgbClr val="FF6600"/>
              </a:buClr>
              <a:buFont typeface="Symbol" panose="05050102010706020507" pitchFamily="18" charset="2"/>
              <a:buChar char="·"/>
            </a:pPr>
            <a:r>
              <a:rPr lang="en-US" altLang="ar-JO" sz="2000" dirty="0">
                <a:solidFill>
                  <a:srgbClr val="000000"/>
                </a:solidFill>
                <a:latin typeface="Arial" panose="020B0604020202020204" pitchFamily="34" charset="0"/>
              </a:rPr>
              <a:t>Contains cilia which move contaminated mucus posteriorly towards the pharynx where it is swallowed and digested by stomach juices. </a:t>
            </a:r>
          </a:p>
        </p:txBody>
      </p:sp>
      <p:sp>
        <p:nvSpPr>
          <p:cNvPr id="297988" name="Slide Number Placeholder 1">
            <a:extLst>
              <a:ext uri="{FF2B5EF4-FFF2-40B4-BE49-F238E27FC236}">
                <a16:creationId xmlns:a16="http://schemas.microsoft.com/office/drawing/2014/main" id="{5748E075-6E90-4FEB-889B-6CE1A5AEC945}"/>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eaLnBrk="1" fontAlgn="auto" hangingPunct="1">
              <a:spcBef>
                <a:spcPct val="0"/>
              </a:spcBef>
              <a:spcAft>
                <a:spcPts val="0"/>
              </a:spcAft>
              <a:buFontTx/>
              <a:buNone/>
              <a:defRPr/>
            </a:pPr>
            <a:fld id="{9E272960-1F91-4BCD-A3A7-574FE0054DB5}" type="slidenum">
              <a:rPr lang="en-US" altLang="ar-JO" sz="1050">
                <a:solidFill>
                  <a:prstClr val="black"/>
                </a:solidFill>
              </a:rPr>
              <a:pPr defTabSz="685800" eaLnBrk="1" fontAlgn="auto" hangingPunct="1">
                <a:spcBef>
                  <a:spcPct val="0"/>
                </a:spcBef>
                <a:spcAft>
                  <a:spcPts val="0"/>
                </a:spcAft>
                <a:buFontTx/>
                <a:buNone/>
                <a:defRPr/>
              </a:pPr>
              <a:t>154</a:t>
            </a:fld>
            <a:endParaRPr lang="en-US" altLang="ar-JO" sz="1050">
              <a:solidFill>
                <a:prstClr val="black"/>
              </a:solidFill>
            </a:endParaRPr>
          </a:p>
        </p:txBody>
      </p:sp>
      <p:pic>
        <p:nvPicPr>
          <p:cNvPr id="5" name="Picture 6">
            <a:extLst>
              <a:ext uri="{FF2B5EF4-FFF2-40B4-BE49-F238E27FC236}">
                <a16:creationId xmlns:a16="http://schemas.microsoft.com/office/drawing/2014/main" id="{5699AB12-9592-4114-A2AB-C192764E4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199"/>
          <a:stretch>
            <a:fillRect/>
          </a:stretch>
        </p:blipFill>
        <p:spPr bwMode="auto">
          <a:xfrm>
            <a:off x="1371600" y="3352800"/>
            <a:ext cx="6172200" cy="3368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dissolve">
                                      <p:cBhvr>
                                        <p:cTn id="7" dur="500"/>
                                        <p:tgtEl>
                                          <p:spTgt spid="614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51"/>
                                        </p:tgtEl>
                                        <p:attrNameLst>
                                          <p:attrName>style.visibility</p:attrName>
                                        </p:attrNameLst>
                                      </p:cBhvr>
                                      <p:to>
                                        <p:strVal val="visible"/>
                                      </p:to>
                                    </p:set>
                                    <p:animEffect transition="in" filter="dissolve">
                                      <p:cBhvr>
                                        <p:cTn id="11" dur="500"/>
                                        <p:tgtEl>
                                          <p:spTgt spid="615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advAuto="0"/>
      <p:bldP spid="6151"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6FF6712-F451-4E9B-89A1-D0F7D54B92CF}"/>
              </a:ext>
            </a:extLst>
          </p:cNvPr>
          <p:cNvSpPr>
            <a:spLocks noChangeArrowheads="1"/>
          </p:cNvSpPr>
          <p:nvPr/>
        </p:nvSpPr>
        <p:spPr bwMode="auto">
          <a:xfrm>
            <a:off x="374176" y="119157"/>
            <a:ext cx="8382000" cy="40011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2000" b="1" dirty="0">
                <a:effectLst>
                  <a:outerShdw blurRad="38100" dist="38100" dir="2700000" algn="tl">
                    <a:srgbClr val="C0C0C0"/>
                  </a:outerShdw>
                </a:effectLst>
                <a:latin typeface="Arial" pitchFamily="34" charset="0"/>
              </a:rPr>
              <a:t>Anatomy of the Nasal Cavity</a:t>
            </a:r>
          </a:p>
        </p:txBody>
      </p:sp>
      <p:sp>
        <p:nvSpPr>
          <p:cNvPr id="7175" name="Text Box 7">
            <a:extLst>
              <a:ext uri="{FF2B5EF4-FFF2-40B4-BE49-F238E27FC236}">
                <a16:creationId xmlns:a16="http://schemas.microsoft.com/office/drawing/2014/main" id="{588E0D7D-1CF4-4305-984F-B5C9983EAA1C}"/>
              </a:ext>
            </a:extLst>
          </p:cNvPr>
          <p:cNvSpPr txBox="1">
            <a:spLocks noChangeArrowheads="1"/>
          </p:cNvSpPr>
          <p:nvPr/>
        </p:nvSpPr>
        <p:spPr bwMode="auto">
          <a:xfrm>
            <a:off x="374176" y="533400"/>
            <a:ext cx="8397922" cy="211442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latin typeface="Arial" panose="020B0604020202020204" pitchFamily="34" charset="0"/>
              </a:rPr>
              <a:t>Lateral walls have projections called </a:t>
            </a:r>
            <a:r>
              <a:rPr lang="en-US" altLang="ar-JO" sz="1800" b="1" dirty="0">
                <a:latin typeface="Arial" panose="020B0604020202020204" pitchFamily="34" charset="0"/>
              </a:rPr>
              <a:t>conchae.</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latin typeface="Arial" panose="020B0604020202020204" pitchFamily="34" charset="0"/>
              </a:rPr>
              <a:t>Increase surface area.</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latin typeface="Arial" panose="020B0604020202020204" pitchFamily="34" charset="0"/>
              </a:rPr>
              <a:t>Increase air turbulence within the nasal cavity.</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latin typeface="Arial" panose="020B0604020202020204" pitchFamily="34" charset="0"/>
              </a:rPr>
              <a:t>The nasal cavity is separated from the oral cavity below by the palate</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latin typeface="Arial" panose="020B0604020202020204" pitchFamily="34" charset="0"/>
              </a:rPr>
              <a:t>Anterior hard palate (bone).</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latin typeface="Arial" panose="020B0604020202020204" pitchFamily="34" charset="0"/>
              </a:rPr>
              <a:t>Posterior soft palate (muscle).</a:t>
            </a:r>
          </a:p>
        </p:txBody>
      </p:sp>
      <p:sp>
        <p:nvSpPr>
          <p:cNvPr id="244740" name="Slide Number Placeholder 1">
            <a:extLst>
              <a:ext uri="{FF2B5EF4-FFF2-40B4-BE49-F238E27FC236}">
                <a16:creationId xmlns:a16="http://schemas.microsoft.com/office/drawing/2014/main" id="{C5336296-279C-4D6A-947C-B0FBE37F2C19}"/>
              </a:ext>
            </a:extLst>
          </p:cNvPr>
          <p:cNvSpPr>
            <a:spLocks noGrp="1"/>
          </p:cNvSpPr>
          <p:nvPr>
            <p:ph type="sldNum" sz="quarter" idx="12"/>
          </p:nvPr>
        </p:nvSpPr>
        <p:spPr>
          <a:xfrm>
            <a:off x="7239000" y="653955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DAF91C2-41BF-446A-8A41-3769E070EAE3}" type="slidenum">
              <a:rPr lang="en-US" altLang="ar-JO" sz="1400" smtClean="0"/>
              <a:pPr>
                <a:spcBef>
                  <a:spcPct val="0"/>
                </a:spcBef>
                <a:buFontTx/>
                <a:buNone/>
              </a:pPr>
              <a:t>155</a:t>
            </a:fld>
            <a:endParaRPr lang="en-US" altLang="ar-JO" sz="1400" dirty="0"/>
          </a:p>
        </p:txBody>
      </p:sp>
      <p:pic>
        <p:nvPicPr>
          <p:cNvPr id="6" name="Picture 1">
            <a:extLst>
              <a:ext uri="{FF2B5EF4-FFF2-40B4-BE49-F238E27FC236}">
                <a16:creationId xmlns:a16="http://schemas.microsoft.com/office/drawing/2014/main" id="{447D2246-AB70-474D-9480-A81C37B888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176" y="2699010"/>
            <a:ext cx="8160224" cy="41589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dissolve">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3" name="Picture 5" descr="07_08b">
            <a:extLst>
              <a:ext uri="{FF2B5EF4-FFF2-40B4-BE49-F238E27FC236}">
                <a16:creationId xmlns:a16="http://schemas.microsoft.com/office/drawing/2014/main" id="{768736EF-740D-484F-8D4F-586F28F29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82" y="2819400"/>
            <a:ext cx="83820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024090-DB94-4758-849E-F1DA5B62C861}"/>
              </a:ext>
            </a:extLst>
          </p:cNvPr>
          <p:cNvSpPr txBox="1"/>
          <p:nvPr/>
        </p:nvSpPr>
        <p:spPr>
          <a:xfrm>
            <a:off x="432582" y="838200"/>
            <a:ext cx="8382000" cy="193833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defRPr/>
            </a:pPr>
            <a:r>
              <a:rPr lang="en-US" b="1" dirty="0"/>
              <a:t>Sphenoid bone</a:t>
            </a:r>
          </a:p>
          <a:p>
            <a:pPr marL="342900" indent="-342900">
              <a:buFont typeface="Arial" panose="020B0604020202020204" pitchFamily="34" charset="0"/>
              <a:buChar char="•"/>
              <a:defRPr/>
            </a:pPr>
            <a:r>
              <a:rPr lang="en-US" dirty="0"/>
              <a:t>Greater wings</a:t>
            </a:r>
          </a:p>
          <a:p>
            <a:pPr marL="342900" indent="-342900">
              <a:buFont typeface="Arial" panose="020B0604020202020204" pitchFamily="34" charset="0"/>
              <a:buChar char="•"/>
              <a:defRPr/>
            </a:pPr>
            <a:r>
              <a:rPr lang="en-US" dirty="0"/>
              <a:t>Lesser wings</a:t>
            </a:r>
          </a:p>
          <a:p>
            <a:pPr marL="342900" indent="-342900">
              <a:buFont typeface="Arial" panose="020B0604020202020204" pitchFamily="34" charset="0"/>
              <a:buChar char="•"/>
              <a:defRPr/>
            </a:pPr>
            <a:r>
              <a:rPr lang="en-US" dirty="0"/>
              <a:t>Depression called </a:t>
            </a:r>
          </a:p>
          <a:p>
            <a:pPr>
              <a:defRPr/>
            </a:pPr>
            <a:r>
              <a:rPr lang="en-US" dirty="0" err="1"/>
              <a:t>Sella</a:t>
            </a:r>
            <a:r>
              <a:rPr lang="en-US" dirty="0"/>
              <a:t> </a:t>
            </a:r>
            <a:r>
              <a:rPr lang="en-US" dirty="0" err="1"/>
              <a:t>turcica</a:t>
            </a:r>
            <a:r>
              <a:rPr lang="en-US" dirty="0"/>
              <a:t> (pituitary gland)</a:t>
            </a:r>
            <a:endParaRPr lang="ar-JO" dirty="0"/>
          </a:p>
        </p:txBody>
      </p:sp>
      <p:sp>
        <p:nvSpPr>
          <p:cNvPr id="6" name="Rectangle 2">
            <a:extLst>
              <a:ext uri="{FF2B5EF4-FFF2-40B4-BE49-F238E27FC236}">
                <a16:creationId xmlns:a16="http://schemas.microsoft.com/office/drawing/2014/main" id="{3BDCC128-4DC8-4E25-88FE-52397A35178E}"/>
              </a:ext>
            </a:extLst>
          </p:cNvPr>
          <p:cNvSpPr>
            <a:spLocks noChangeArrowheads="1"/>
          </p:cNvSpPr>
          <p:nvPr/>
        </p:nvSpPr>
        <p:spPr bwMode="auto">
          <a:xfrm>
            <a:off x="432582" y="99219"/>
            <a:ext cx="8382000" cy="7239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342900" indent="-342900" algn="ctr">
              <a:spcBef>
                <a:spcPct val="20000"/>
              </a:spcBef>
              <a:buClr>
                <a:srgbClr val="339933"/>
              </a:buClr>
              <a:tabLst>
                <a:tab pos="2743200" algn="l"/>
              </a:tabLst>
              <a:defRPr/>
            </a:pPr>
            <a:r>
              <a:rPr lang="en-US" altLang="en-US" sz="4100" dirty="0">
                <a:solidFill>
                  <a:srgbClr val="FF0000"/>
                </a:solidFill>
                <a:effectLst>
                  <a:outerShdw blurRad="38100" dist="38100" dir="2700000" algn="tl">
                    <a:srgbClr val="C0C0C0"/>
                  </a:outerShdw>
                </a:effectLst>
                <a:latin typeface="Arial" charset="0"/>
              </a:rPr>
              <a:t>Sphenoid bone</a:t>
            </a:r>
          </a:p>
        </p:txBody>
      </p:sp>
      <p:sp>
        <p:nvSpPr>
          <p:cNvPr id="245766" name="Slide Number Placeholder 3">
            <a:extLst>
              <a:ext uri="{FF2B5EF4-FFF2-40B4-BE49-F238E27FC236}">
                <a16:creationId xmlns:a16="http://schemas.microsoft.com/office/drawing/2014/main" id="{5FA63957-0C1C-45AD-B2DC-6C8B8A44B274}"/>
              </a:ext>
            </a:extLst>
          </p:cNvPr>
          <p:cNvSpPr>
            <a:spLocks noGrp="1"/>
          </p:cNvSpPr>
          <p:nvPr>
            <p:ph type="sldNum" sz="quarter" idx="12"/>
          </p:nvPr>
        </p:nvSpPr>
        <p:spPr>
          <a:xfrm>
            <a:off x="7239000" y="6519862"/>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A2C4073-9489-4F4F-95E9-CFA04AD47A7A}" type="slidenum">
              <a:rPr lang="en-US" altLang="en-US" sz="1400" smtClean="0">
                <a:solidFill>
                  <a:srgbClr val="000000"/>
                </a:solidFill>
              </a:rPr>
              <a:pPr>
                <a:spcBef>
                  <a:spcPct val="0"/>
                </a:spcBef>
                <a:buFontTx/>
                <a:buNone/>
              </a:pPr>
              <a:t>156</a:t>
            </a:fld>
            <a:endParaRPr lang="en-US" altLang="en-US" sz="14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239000" y="6577639"/>
            <a:ext cx="1905000" cy="457200"/>
          </a:xfrm>
        </p:spPr>
        <p:txBody>
          <a:bodyPr/>
          <a:lstStyle/>
          <a:p>
            <a:pPr>
              <a:defRPr/>
            </a:pPr>
            <a:fld id="{1FCCC27A-EB46-444D-85E3-963807FF7464}" type="slidenum">
              <a:rPr lang="en-US" altLang="en-US" smtClean="0"/>
              <a:pPr>
                <a:defRPr/>
              </a:pPr>
              <a:t>157</a:t>
            </a:fld>
            <a:endParaRPr lang="en-US" altLang="en-US" dirty="0"/>
          </a:p>
        </p:txBody>
      </p:sp>
      <p:pic>
        <p:nvPicPr>
          <p:cNvPr id="5" name="Picture 4" descr="07_08a">
            <a:extLst>
              <a:ext uri="{FF2B5EF4-FFF2-40B4-BE49-F238E27FC236}">
                <a16:creationId xmlns:a16="http://schemas.microsoft.com/office/drawing/2014/main" id="{273684D0-3AA8-4C2A-9D7E-3B07D08E6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199"/>
            <a:ext cx="8534400" cy="6629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1865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3E8AAFF-2AE6-433D-A5FB-0C4AA865CA5C}"/>
              </a:ext>
            </a:extLst>
          </p:cNvPr>
          <p:cNvSpPr>
            <a:spLocks noChangeArrowheads="1"/>
          </p:cNvSpPr>
          <p:nvPr/>
        </p:nvSpPr>
        <p:spPr bwMode="auto">
          <a:xfrm>
            <a:off x="312738" y="57090"/>
            <a:ext cx="8382000" cy="40011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2000" b="1" dirty="0">
                <a:effectLst>
                  <a:outerShdw blurRad="38100" dist="38100" dir="2700000" algn="tl">
                    <a:srgbClr val="C0C0C0"/>
                  </a:outerShdw>
                </a:effectLst>
                <a:latin typeface="Arial" pitchFamily="34" charset="0"/>
              </a:rPr>
              <a:t>Paranasal Sinuses</a:t>
            </a:r>
          </a:p>
        </p:txBody>
      </p:sp>
      <p:sp>
        <p:nvSpPr>
          <p:cNvPr id="8199" name="Text Box 7">
            <a:extLst>
              <a:ext uri="{FF2B5EF4-FFF2-40B4-BE49-F238E27FC236}">
                <a16:creationId xmlns:a16="http://schemas.microsoft.com/office/drawing/2014/main" id="{6282E34C-5B66-40BB-ABFE-3D193EFE0B8C}"/>
              </a:ext>
            </a:extLst>
          </p:cNvPr>
          <p:cNvSpPr txBox="1">
            <a:spLocks noChangeArrowheads="1"/>
          </p:cNvSpPr>
          <p:nvPr/>
        </p:nvSpPr>
        <p:spPr bwMode="auto">
          <a:xfrm>
            <a:off x="312738" y="533400"/>
            <a:ext cx="8604250" cy="269920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b="1" dirty="0">
                <a:solidFill>
                  <a:srgbClr val="FF0000"/>
                </a:solidFill>
                <a:latin typeface="Arial" panose="020B0604020202020204" pitchFamily="34" charset="0"/>
              </a:rPr>
              <a:t>Cavities within bones surrounding the nasal cavity</a:t>
            </a:r>
          </a:p>
          <a:p>
            <a:pPr lvl="1"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dirty="0">
                <a:latin typeface="Arial" panose="020B0604020202020204" pitchFamily="34" charset="0"/>
              </a:rPr>
              <a:t>Frontal bone</a:t>
            </a:r>
          </a:p>
          <a:p>
            <a:pPr lvl="1"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dirty="0">
                <a:latin typeface="Arial" panose="020B0604020202020204" pitchFamily="34" charset="0"/>
              </a:rPr>
              <a:t>Sphenoid bone</a:t>
            </a:r>
          </a:p>
          <a:p>
            <a:pPr lvl="1"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dirty="0">
                <a:latin typeface="Arial" panose="020B0604020202020204" pitchFamily="34" charset="0"/>
              </a:rPr>
              <a:t>Ethmoid bone</a:t>
            </a:r>
          </a:p>
          <a:p>
            <a:pPr lvl="1"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dirty="0">
                <a:latin typeface="Arial" panose="020B0604020202020204" pitchFamily="34" charset="0"/>
              </a:rPr>
              <a:t>Maxillary bone</a:t>
            </a:r>
          </a:p>
          <a:p>
            <a:pPr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b="1" dirty="0">
                <a:solidFill>
                  <a:srgbClr val="FF0000"/>
                </a:solidFill>
                <a:latin typeface="Arial" panose="020B0604020202020204" pitchFamily="34" charset="0"/>
              </a:rPr>
              <a:t>Function of the sinuses</a:t>
            </a:r>
          </a:p>
          <a:p>
            <a:pPr lvl="1"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dirty="0">
                <a:latin typeface="Arial" panose="020B0604020202020204" pitchFamily="34" charset="0"/>
              </a:rPr>
              <a:t>Lighten the skull</a:t>
            </a:r>
          </a:p>
          <a:p>
            <a:pPr lvl="1"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dirty="0">
                <a:latin typeface="Arial" panose="020B0604020202020204" pitchFamily="34" charset="0"/>
              </a:rPr>
              <a:t>Act as resonance chambers for speech</a:t>
            </a:r>
          </a:p>
          <a:p>
            <a:pPr lvl="1"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400" dirty="0">
                <a:latin typeface="Arial" panose="020B0604020202020204" pitchFamily="34" charset="0"/>
              </a:rPr>
              <a:t>Produce mucus that drains into the nasal </a:t>
            </a:r>
            <a:r>
              <a:rPr lang="en-US" altLang="ar-JO" sz="1400" dirty="0" smtClean="0">
                <a:latin typeface="Arial" panose="020B0604020202020204" pitchFamily="34" charset="0"/>
              </a:rPr>
              <a:t>cavity</a:t>
            </a:r>
            <a:endParaRPr lang="en-US" altLang="ar-JO" sz="1400" dirty="0">
              <a:latin typeface="Arial" panose="020B0604020202020204" pitchFamily="34" charset="0"/>
            </a:endParaRPr>
          </a:p>
        </p:txBody>
      </p:sp>
      <p:sp>
        <p:nvSpPr>
          <p:cNvPr id="246788" name="Slide Number Placeholder 1">
            <a:extLst>
              <a:ext uri="{FF2B5EF4-FFF2-40B4-BE49-F238E27FC236}">
                <a16:creationId xmlns:a16="http://schemas.microsoft.com/office/drawing/2014/main" id="{FB4DDC00-29FA-4BF2-B725-D935AD2332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5B8D4B5-F3A2-4BC6-BE3A-9C9EC0B92F5F}" type="slidenum">
              <a:rPr lang="en-US" altLang="ar-JO" sz="1400" smtClean="0"/>
              <a:pPr>
                <a:spcBef>
                  <a:spcPct val="0"/>
                </a:spcBef>
                <a:buFontTx/>
                <a:buNone/>
              </a:pPr>
              <a:t>158</a:t>
            </a:fld>
            <a:endParaRPr lang="en-US" altLang="ar-JO" sz="1400"/>
          </a:p>
        </p:txBody>
      </p:sp>
      <p:pic>
        <p:nvPicPr>
          <p:cNvPr id="246789" name="Picture 4" descr="paranasal sinuses.jpg">
            <a:extLst>
              <a:ext uri="{FF2B5EF4-FFF2-40B4-BE49-F238E27FC236}">
                <a16:creationId xmlns:a16="http://schemas.microsoft.com/office/drawing/2014/main" id="{BC317943-76B1-4389-BCAF-ADE43DDA78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305" y="3308800"/>
            <a:ext cx="6224895" cy="33967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dissolve">
                                      <p:cBhvr>
                                        <p:cTn id="7" dur="500"/>
                                        <p:tgtEl>
                                          <p:spTgt spid="819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199"/>
                                        </p:tgtEl>
                                        <p:attrNameLst>
                                          <p:attrName>style.visibility</p:attrName>
                                        </p:attrNameLst>
                                      </p:cBhvr>
                                      <p:to>
                                        <p:strVal val="visible"/>
                                      </p:to>
                                    </p:set>
                                    <p:animEffect transition="in" filter="dissolve">
                                      <p:cBhvr>
                                        <p:cTn id="11"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advAuto="0"/>
      <p:bldP spid="8199"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48C6462-7F9D-4053-A363-29621486D6B1}"/>
              </a:ext>
            </a:extLst>
          </p:cNvPr>
          <p:cNvSpPr>
            <a:spLocks noChangeArrowheads="1"/>
          </p:cNvSpPr>
          <p:nvPr/>
        </p:nvSpPr>
        <p:spPr bwMode="auto">
          <a:xfrm>
            <a:off x="228600" y="134085"/>
            <a:ext cx="8714096" cy="72390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b="1" dirty="0">
                <a:solidFill>
                  <a:srgbClr val="FF0000"/>
                </a:solidFill>
                <a:effectLst>
                  <a:outerShdw blurRad="38100" dist="38100" dir="2700000" algn="tl">
                    <a:srgbClr val="C0C0C0"/>
                  </a:outerShdw>
                </a:effectLst>
                <a:latin typeface="Arial" pitchFamily="34" charset="0"/>
              </a:rPr>
              <a:t>Pharynx (Throat)</a:t>
            </a:r>
          </a:p>
        </p:txBody>
      </p:sp>
      <p:sp>
        <p:nvSpPr>
          <p:cNvPr id="10247" name="Text Box 7">
            <a:extLst>
              <a:ext uri="{FF2B5EF4-FFF2-40B4-BE49-F238E27FC236}">
                <a16:creationId xmlns:a16="http://schemas.microsoft.com/office/drawing/2014/main" id="{682F92D7-525A-4346-B3E9-EFF0AD031EA3}"/>
              </a:ext>
            </a:extLst>
          </p:cNvPr>
          <p:cNvSpPr txBox="1">
            <a:spLocks noChangeArrowheads="1"/>
          </p:cNvSpPr>
          <p:nvPr/>
        </p:nvSpPr>
        <p:spPr bwMode="auto">
          <a:xfrm>
            <a:off x="228600" y="896938"/>
            <a:ext cx="4114800" cy="5792787"/>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2400" b="1" dirty="0">
                <a:latin typeface="Arial" panose="020B0604020202020204" pitchFamily="34" charset="0"/>
              </a:rPr>
              <a:t>passage</a:t>
            </a:r>
            <a:r>
              <a:rPr lang="en-US" altLang="ar-JO" sz="2400" dirty="0">
                <a:latin typeface="Arial" panose="020B0604020202020204" pitchFamily="34" charset="0"/>
              </a:rPr>
              <a:t> from nasal cavity to larynx</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2400" b="1" dirty="0">
                <a:latin typeface="Arial" panose="020B0604020202020204" pitchFamily="34" charset="0"/>
              </a:rPr>
              <a:t>Three</a:t>
            </a:r>
            <a:r>
              <a:rPr lang="en-US" altLang="ar-JO" sz="2400" dirty="0">
                <a:latin typeface="Arial" panose="020B0604020202020204" pitchFamily="34" charset="0"/>
              </a:rPr>
              <a:t> regions of the pharynx</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2400" b="1" dirty="0">
                <a:solidFill>
                  <a:srgbClr val="FF0000"/>
                </a:solidFill>
                <a:latin typeface="Arial" panose="020B0604020202020204" pitchFamily="34" charset="0"/>
              </a:rPr>
              <a:t>Nasopharynx</a:t>
            </a:r>
            <a:r>
              <a:rPr lang="en-US" altLang="ar-JO" sz="2400" dirty="0">
                <a:solidFill>
                  <a:srgbClr val="FF0000"/>
                </a:solidFill>
                <a:latin typeface="Arial" panose="020B0604020202020204" pitchFamily="34" charset="0"/>
              </a:rPr>
              <a:t> </a:t>
            </a:r>
            <a:r>
              <a:rPr lang="en-US" altLang="ar-JO" sz="2400" dirty="0">
                <a:latin typeface="Arial" panose="020B0604020202020204" pitchFamily="34" charset="0"/>
              </a:rPr>
              <a:t>– superior region behind nasal cavity.</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2400" b="1" dirty="0">
                <a:solidFill>
                  <a:srgbClr val="FF0000"/>
                </a:solidFill>
                <a:latin typeface="Arial" panose="020B0604020202020204" pitchFamily="34" charset="0"/>
              </a:rPr>
              <a:t>Oropharynx</a:t>
            </a:r>
            <a:r>
              <a:rPr lang="en-US" altLang="ar-JO" sz="2400" dirty="0">
                <a:latin typeface="Arial" panose="020B0604020202020204" pitchFamily="34" charset="0"/>
              </a:rPr>
              <a:t> – middle region behind mouth.</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2400" b="1" dirty="0">
                <a:solidFill>
                  <a:srgbClr val="FF0000"/>
                </a:solidFill>
                <a:latin typeface="Arial" panose="020B0604020202020204" pitchFamily="34" charset="0"/>
              </a:rPr>
              <a:t>Laryngopharynx</a:t>
            </a:r>
            <a:r>
              <a:rPr lang="en-US" altLang="ar-JO" sz="2400" dirty="0">
                <a:latin typeface="Arial" panose="020B0604020202020204" pitchFamily="34" charset="0"/>
              </a:rPr>
              <a:t> – inferior region attached to larynx.</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The oropharynx and laryngopharynx are common passageways for air and food</a:t>
            </a:r>
            <a:r>
              <a:rPr lang="en-US" altLang="ar-JO" sz="2800" dirty="0">
                <a:latin typeface="Arial" panose="020B0604020202020204" pitchFamily="34" charset="0"/>
              </a:rPr>
              <a:t>.</a:t>
            </a:r>
          </a:p>
        </p:txBody>
      </p:sp>
      <p:sp>
        <p:nvSpPr>
          <p:cNvPr id="247812" name="Slide Number Placeholder 1">
            <a:extLst>
              <a:ext uri="{FF2B5EF4-FFF2-40B4-BE49-F238E27FC236}">
                <a16:creationId xmlns:a16="http://schemas.microsoft.com/office/drawing/2014/main" id="{FA5686BD-A4BC-455D-9099-B20C47C0EED2}"/>
              </a:ext>
            </a:extLst>
          </p:cNvPr>
          <p:cNvSpPr>
            <a:spLocks noGrp="1"/>
          </p:cNvSpPr>
          <p:nvPr>
            <p:ph type="sldNum" sz="quarter" idx="12"/>
          </p:nvPr>
        </p:nvSpPr>
        <p:spPr>
          <a:xfrm>
            <a:off x="7239000" y="646858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DD04706-523C-4344-B263-9F404C67C183}" type="slidenum">
              <a:rPr lang="en-US" altLang="ar-JO" sz="1400" smtClean="0"/>
              <a:pPr>
                <a:spcBef>
                  <a:spcPct val="0"/>
                </a:spcBef>
                <a:buFontTx/>
                <a:buNone/>
              </a:pPr>
              <a:t>159</a:t>
            </a:fld>
            <a:endParaRPr lang="en-US" altLang="ar-JO" sz="1400" dirty="0"/>
          </a:p>
        </p:txBody>
      </p:sp>
      <p:pic>
        <p:nvPicPr>
          <p:cNvPr id="247813" name="Picture 1">
            <a:extLst>
              <a:ext uri="{FF2B5EF4-FFF2-40B4-BE49-F238E27FC236}">
                <a16:creationId xmlns:a16="http://schemas.microsoft.com/office/drawing/2014/main" id="{12E1321E-081B-46D2-A303-DB02EBD95F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896938"/>
            <a:ext cx="4523096" cy="502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dissolve">
                                      <p:cBhvr>
                                        <p:cTn id="7" dur="500"/>
                                        <p:tgtEl>
                                          <p:spTgt spid="1024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247"/>
                                        </p:tgtEl>
                                        <p:attrNameLst>
                                          <p:attrName>style.visibility</p:attrName>
                                        </p:attrNameLst>
                                      </p:cBhvr>
                                      <p:to>
                                        <p:strVal val="visible"/>
                                      </p:to>
                                    </p:set>
                                    <p:animEffect transition="in" filter="dissolve">
                                      <p:cBhvr>
                                        <p:cTn id="11"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advAuto="0"/>
      <p:bldP spid="1024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338F526-3A1A-41C9-AF46-A9AF026A7AC1}"/>
              </a:ext>
            </a:extLst>
          </p:cNvPr>
          <p:cNvSpPr>
            <a:spLocks noGrp="1" noChangeArrowheads="1"/>
          </p:cNvSpPr>
          <p:nvPr>
            <p:ph type="title"/>
          </p:nvPr>
        </p:nvSpPr>
        <p:spPr>
          <a:xfrm>
            <a:off x="76199" y="9525"/>
            <a:ext cx="8996363" cy="904875"/>
          </a:xfrm>
        </p:spPr>
        <p:style>
          <a:lnRef idx="2">
            <a:schemeClr val="accent2"/>
          </a:lnRef>
          <a:fillRef idx="1">
            <a:schemeClr val="lt1"/>
          </a:fillRef>
          <a:effectRef idx="0">
            <a:schemeClr val="accent2"/>
          </a:effectRef>
          <a:fontRef idx="minor">
            <a:schemeClr val="dk1"/>
          </a:fontRef>
        </p:style>
        <p:txBody>
          <a:bodyPr/>
          <a:lstStyle/>
          <a:p>
            <a:r>
              <a:rPr lang="en-US" altLang="en-US" b="1" dirty="0">
                <a:solidFill>
                  <a:srgbClr val="FF0000"/>
                </a:solidFill>
              </a:rPr>
              <a:t>Classification of Body Membranes</a:t>
            </a:r>
          </a:p>
        </p:txBody>
      </p:sp>
      <p:sp>
        <p:nvSpPr>
          <p:cNvPr id="60419" name="Rectangle 3">
            <a:extLst>
              <a:ext uri="{FF2B5EF4-FFF2-40B4-BE49-F238E27FC236}">
                <a16:creationId xmlns:a16="http://schemas.microsoft.com/office/drawing/2014/main" id="{33649455-C99D-4F4B-9744-6EEB902400A0}"/>
              </a:ext>
            </a:extLst>
          </p:cNvPr>
          <p:cNvSpPr>
            <a:spLocks noGrp="1" noChangeArrowheads="1"/>
          </p:cNvSpPr>
          <p:nvPr>
            <p:ph type="body" idx="1"/>
          </p:nvPr>
        </p:nvSpPr>
        <p:spPr>
          <a:xfrm>
            <a:off x="76200" y="1005740"/>
            <a:ext cx="8996362" cy="5114925"/>
          </a:xfrm>
        </p:spPr>
        <p:style>
          <a:lnRef idx="2">
            <a:schemeClr val="accent1"/>
          </a:lnRef>
          <a:fillRef idx="1">
            <a:schemeClr val="lt1"/>
          </a:fillRef>
          <a:effectRef idx="0">
            <a:schemeClr val="accent1"/>
          </a:effectRef>
          <a:fontRef idx="minor">
            <a:schemeClr val="dk1"/>
          </a:fontRef>
        </p:style>
        <p:txBody>
          <a:bodyPr/>
          <a:lstStyle/>
          <a:p>
            <a:r>
              <a:rPr lang="en-US" altLang="en-US" b="1" u="sng" dirty="0">
                <a:solidFill>
                  <a:srgbClr val="FF0000"/>
                </a:solidFill>
              </a:rPr>
              <a:t>Epithelial</a:t>
            </a:r>
            <a:r>
              <a:rPr lang="en-US" altLang="en-US" b="1" u="sng" dirty="0"/>
              <a:t> Membranes </a:t>
            </a:r>
            <a:r>
              <a:rPr lang="en-US" altLang="en-US" dirty="0"/>
              <a:t>include the:</a:t>
            </a:r>
          </a:p>
          <a:p>
            <a:pPr>
              <a:buFont typeface="Wingdings" panose="05000000000000000000" pitchFamily="2" charset="2"/>
              <a:buChar char="v"/>
            </a:pPr>
            <a:r>
              <a:rPr lang="en-US" altLang="en-US" b="1" dirty="0"/>
              <a:t>Cutaneous membrane</a:t>
            </a:r>
            <a:r>
              <a:rPr lang="en-US" altLang="en-US" dirty="0"/>
              <a:t> (skin).</a:t>
            </a:r>
          </a:p>
          <a:p>
            <a:pPr>
              <a:buFont typeface="Wingdings" panose="05000000000000000000" pitchFamily="2" charset="2"/>
              <a:buChar char="v"/>
            </a:pPr>
            <a:r>
              <a:rPr lang="en-US" altLang="en-US" b="1" dirty="0"/>
              <a:t>Mucus membranes</a:t>
            </a:r>
            <a:r>
              <a:rPr lang="en-US" altLang="en-US" dirty="0"/>
              <a:t>.</a:t>
            </a:r>
          </a:p>
          <a:p>
            <a:pPr>
              <a:buFont typeface="Wingdings" panose="05000000000000000000" pitchFamily="2" charset="2"/>
              <a:buChar char="v"/>
            </a:pPr>
            <a:r>
              <a:rPr lang="en-US" altLang="en-US" b="1" dirty="0"/>
              <a:t>Serous membranes</a:t>
            </a:r>
            <a:r>
              <a:rPr lang="en-US" altLang="en-US" dirty="0" smtClean="0"/>
              <a:t>.</a:t>
            </a:r>
          </a:p>
          <a:p>
            <a:pPr>
              <a:buFont typeface="Wingdings" panose="05000000000000000000" pitchFamily="2" charset="2"/>
              <a:buChar char="v"/>
            </a:pPr>
            <a:endParaRPr lang="en-US" altLang="en-US" dirty="0"/>
          </a:p>
          <a:p>
            <a:r>
              <a:rPr lang="en-US" altLang="en-US" sz="2800" b="1" u="sng" dirty="0">
                <a:solidFill>
                  <a:srgbClr val="FF0000"/>
                </a:solidFill>
              </a:rPr>
              <a:t>Connective</a:t>
            </a:r>
            <a:r>
              <a:rPr lang="en-US" altLang="en-US" sz="2800" b="1" u="sng" dirty="0"/>
              <a:t> tissue membranes</a:t>
            </a:r>
            <a:r>
              <a:rPr lang="en-US" altLang="en-US" sz="2800" b="1" dirty="0"/>
              <a:t>: Synovial </a:t>
            </a:r>
            <a:r>
              <a:rPr lang="en-US" altLang="en-US" sz="2800" b="1" dirty="0" smtClean="0"/>
              <a:t>membranes</a:t>
            </a:r>
          </a:p>
        </p:txBody>
      </p:sp>
      <p:sp>
        <p:nvSpPr>
          <p:cNvPr id="60420" name="Slide Number Placeholder 2">
            <a:extLst>
              <a:ext uri="{FF2B5EF4-FFF2-40B4-BE49-F238E27FC236}">
                <a16:creationId xmlns:a16="http://schemas.microsoft.com/office/drawing/2014/main" id="{7E10BC10-80A2-4699-8176-D5B5499B6E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16C279-708F-4AF3-B70B-25E87907B0BE}" type="slidenum">
              <a:rPr lang="en-US" altLang="en-US" sz="1400" smtClean="0">
                <a:solidFill>
                  <a:srgbClr val="000000"/>
                </a:solidFill>
              </a:rPr>
              <a:pPr>
                <a:spcBef>
                  <a:spcPct val="0"/>
                </a:spcBef>
                <a:buFontTx/>
                <a:buNone/>
              </a:pPr>
              <a:t>16</a:t>
            </a:fld>
            <a:endParaRPr lang="en-US" altLang="en-US" sz="1400">
              <a:solidFill>
                <a:srgbClr val="000000"/>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5E0630E-1D3B-437B-A7A1-D5A396117F78}"/>
              </a:ext>
            </a:extLst>
          </p:cNvPr>
          <p:cNvSpPr>
            <a:spLocks noChangeArrowheads="1"/>
          </p:cNvSpPr>
          <p:nvPr/>
        </p:nvSpPr>
        <p:spPr bwMode="auto">
          <a:xfrm>
            <a:off x="381000" y="0"/>
            <a:ext cx="8382000" cy="7175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b="1" dirty="0">
                <a:solidFill>
                  <a:srgbClr val="FF0000"/>
                </a:solidFill>
                <a:effectLst>
                  <a:outerShdw blurRad="38100" dist="38100" dir="2700000" algn="tl">
                    <a:srgbClr val="C0C0C0"/>
                  </a:outerShdw>
                </a:effectLst>
                <a:latin typeface="Arial" pitchFamily="34" charset="0"/>
              </a:rPr>
              <a:t>Structures of the Pharynx</a:t>
            </a:r>
          </a:p>
        </p:txBody>
      </p:sp>
      <p:sp>
        <p:nvSpPr>
          <p:cNvPr id="12295" name="Text Box 7">
            <a:extLst>
              <a:ext uri="{FF2B5EF4-FFF2-40B4-BE49-F238E27FC236}">
                <a16:creationId xmlns:a16="http://schemas.microsoft.com/office/drawing/2014/main" id="{A9E5535B-9B55-4A16-93E3-3FF11DDDDFD8}"/>
              </a:ext>
            </a:extLst>
          </p:cNvPr>
          <p:cNvSpPr txBox="1">
            <a:spLocks noChangeArrowheads="1"/>
          </p:cNvSpPr>
          <p:nvPr/>
        </p:nvSpPr>
        <p:spPr bwMode="auto">
          <a:xfrm>
            <a:off x="131763" y="762000"/>
            <a:ext cx="4135437" cy="5995988"/>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800" b="1" dirty="0">
                <a:latin typeface="Arial" panose="020B0604020202020204" pitchFamily="34" charset="0"/>
              </a:rPr>
              <a:t>Auditory</a:t>
            </a:r>
            <a:r>
              <a:rPr lang="en-US" altLang="ar-JO" sz="2800" dirty="0">
                <a:latin typeface="Arial" panose="020B0604020202020204" pitchFamily="34" charset="0"/>
              </a:rPr>
              <a:t> tubes coming from the middle ear enter the nasopharynx.</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800" b="1" dirty="0">
                <a:latin typeface="Arial" panose="020B0604020202020204" pitchFamily="34" charset="0"/>
              </a:rPr>
              <a:t>Tonsils</a:t>
            </a:r>
            <a:r>
              <a:rPr lang="en-US" altLang="ar-JO" sz="2800" dirty="0">
                <a:latin typeface="Arial" panose="020B0604020202020204" pitchFamily="34" charset="0"/>
              </a:rPr>
              <a:t> of the pharynx</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b="1" dirty="0">
                <a:solidFill>
                  <a:srgbClr val="FF0000"/>
                </a:solidFill>
                <a:latin typeface="Arial" panose="020B0604020202020204" pitchFamily="34" charset="0"/>
              </a:rPr>
              <a:t>Pharyngeal</a:t>
            </a:r>
            <a:r>
              <a:rPr lang="en-US" altLang="ar-JO" b="1" dirty="0">
                <a:latin typeface="Arial" panose="020B0604020202020204" pitchFamily="34" charset="0"/>
              </a:rPr>
              <a:t> tonsil</a:t>
            </a:r>
            <a:r>
              <a:rPr lang="en-US" altLang="ar-JO" dirty="0">
                <a:latin typeface="Arial" panose="020B0604020202020204" pitchFamily="34" charset="0"/>
              </a:rPr>
              <a:t> (</a:t>
            </a:r>
            <a:r>
              <a:rPr lang="en-US" altLang="ar-JO" b="1" dirty="0">
                <a:latin typeface="Arial" panose="020B0604020202020204" pitchFamily="34" charset="0"/>
              </a:rPr>
              <a:t>adenoids</a:t>
            </a:r>
            <a:r>
              <a:rPr lang="en-US" altLang="ar-JO" dirty="0">
                <a:latin typeface="Arial" panose="020B0604020202020204" pitchFamily="34" charset="0"/>
              </a:rPr>
              <a:t>) in the nasopharynx.</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b="1" dirty="0">
                <a:solidFill>
                  <a:srgbClr val="FF0000"/>
                </a:solidFill>
                <a:latin typeface="Arial" panose="020B0604020202020204" pitchFamily="34" charset="0"/>
              </a:rPr>
              <a:t>Palatine</a:t>
            </a:r>
            <a:r>
              <a:rPr lang="en-US" altLang="ar-JO" b="1" dirty="0">
                <a:latin typeface="Arial" panose="020B0604020202020204" pitchFamily="34" charset="0"/>
              </a:rPr>
              <a:t> tonsils </a:t>
            </a:r>
            <a:r>
              <a:rPr lang="en-US" altLang="ar-JO" dirty="0">
                <a:latin typeface="Arial" panose="020B0604020202020204" pitchFamily="34" charset="0"/>
              </a:rPr>
              <a:t>in the oropharynx.</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b="1" dirty="0">
                <a:solidFill>
                  <a:srgbClr val="FF0000"/>
                </a:solidFill>
                <a:latin typeface="Arial" panose="020B0604020202020204" pitchFamily="34" charset="0"/>
              </a:rPr>
              <a:t>Lingual</a:t>
            </a:r>
            <a:r>
              <a:rPr lang="en-US" altLang="ar-JO" b="1" dirty="0">
                <a:latin typeface="Arial" panose="020B0604020202020204" pitchFamily="34" charset="0"/>
              </a:rPr>
              <a:t> tonsils </a:t>
            </a:r>
            <a:r>
              <a:rPr lang="en-US" altLang="ar-JO" dirty="0">
                <a:latin typeface="Arial" panose="020B0604020202020204" pitchFamily="34" charset="0"/>
              </a:rPr>
              <a:t>at the base of the tongue.</a:t>
            </a:r>
          </a:p>
        </p:txBody>
      </p:sp>
      <p:sp>
        <p:nvSpPr>
          <p:cNvPr id="248836" name="Slide Number Placeholder 1">
            <a:extLst>
              <a:ext uri="{FF2B5EF4-FFF2-40B4-BE49-F238E27FC236}">
                <a16:creationId xmlns:a16="http://schemas.microsoft.com/office/drawing/2014/main" id="{E9B5B970-8105-4711-9AFD-5B8402BC0C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CF6372-B21D-4CF7-A952-FAB884D37059}" type="slidenum">
              <a:rPr lang="en-US" altLang="ar-JO" sz="1400" smtClean="0"/>
              <a:pPr>
                <a:spcBef>
                  <a:spcPct val="0"/>
                </a:spcBef>
                <a:buFontTx/>
                <a:buNone/>
              </a:pPr>
              <a:t>160</a:t>
            </a:fld>
            <a:endParaRPr lang="en-US" altLang="ar-JO" sz="1400"/>
          </a:p>
        </p:txBody>
      </p:sp>
      <p:pic>
        <p:nvPicPr>
          <p:cNvPr id="248837" name="Picture 1">
            <a:extLst>
              <a:ext uri="{FF2B5EF4-FFF2-40B4-BE49-F238E27FC236}">
                <a16:creationId xmlns:a16="http://schemas.microsoft.com/office/drawing/2014/main" id="{D75E82A5-9726-47F6-91D8-BE4919ED30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5383" y="838200"/>
            <a:ext cx="4295633"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dissolve">
                                      <p:cBhvr>
                                        <p:cTn id="7" dur="500"/>
                                        <p:tgtEl>
                                          <p:spTgt spid="1229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295"/>
                                        </p:tgtEl>
                                        <p:attrNameLst>
                                          <p:attrName>style.visibility</p:attrName>
                                        </p:attrNameLst>
                                      </p:cBhvr>
                                      <p:to>
                                        <p:strVal val="visible"/>
                                      </p:to>
                                    </p:set>
                                    <p:animEffect transition="in" filter="dissolve">
                                      <p:cBhvr>
                                        <p:cTn id="11" dur="5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autoUpdateAnimBg="0" advAuto="0"/>
      <p:bldP spid="12295"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733017A-280D-4D65-82E8-6A695A976335}"/>
              </a:ext>
            </a:extLst>
          </p:cNvPr>
          <p:cNvSpPr>
            <a:spLocks noChangeArrowheads="1"/>
          </p:cNvSpPr>
          <p:nvPr/>
        </p:nvSpPr>
        <p:spPr bwMode="auto">
          <a:xfrm>
            <a:off x="419100" y="228600"/>
            <a:ext cx="8382000" cy="717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b="1" dirty="0">
                <a:effectLst>
                  <a:outerShdw blurRad="38100" dist="38100" dir="2700000" algn="tl">
                    <a:srgbClr val="C0C0C0"/>
                  </a:outerShdw>
                </a:effectLst>
                <a:latin typeface="Arial" pitchFamily="34" charset="0"/>
              </a:rPr>
              <a:t>Larynx (Voice Box)</a:t>
            </a:r>
          </a:p>
        </p:txBody>
      </p:sp>
      <p:sp>
        <p:nvSpPr>
          <p:cNvPr id="13319" name="Text Box 7">
            <a:extLst>
              <a:ext uri="{FF2B5EF4-FFF2-40B4-BE49-F238E27FC236}">
                <a16:creationId xmlns:a16="http://schemas.microsoft.com/office/drawing/2014/main" id="{FC33C514-A19B-4E6A-BDAE-7D5875161B8A}"/>
              </a:ext>
            </a:extLst>
          </p:cNvPr>
          <p:cNvSpPr txBox="1">
            <a:spLocks noChangeArrowheads="1"/>
          </p:cNvSpPr>
          <p:nvPr/>
        </p:nvSpPr>
        <p:spPr bwMode="auto">
          <a:xfrm>
            <a:off x="266700" y="1600200"/>
            <a:ext cx="8534400" cy="443506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Routes air and food into proper channels</a:t>
            </a:r>
            <a:r>
              <a:rPr lang="en-US" altLang="ar-JO" sz="3400" dirty="0" smtClean="0">
                <a:latin typeface="Arial" panose="020B0604020202020204" pitchFamily="34" charset="0"/>
              </a:rPr>
              <a:t>.</a:t>
            </a:r>
          </a:p>
          <a:p>
            <a:pPr eaLnBrk="1" hangingPunct="1">
              <a:lnSpc>
                <a:spcPct val="90000"/>
              </a:lnSpc>
              <a:spcBef>
                <a:spcPct val="0"/>
              </a:spcBef>
              <a:spcAft>
                <a:spcPct val="50000"/>
              </a:spcAft>
              <a:buClr>
                <a:srgbClr val="FF6600"/>
              </a:buClr>
              <a:buFont typeface="Symbol" panose="05050102010706020507" pitchFamily="18" charset="2"/>
              <a:buChar char="·"/>
            </a:pPr>
            <a:endParaRPr lang="en-US" altLang="ar-JO" sz="3400" dirty="0">
              <a:latin typeface="Arial" panose="020B0604020202020204" pitchFamily="34" charset="0"/>
            </a:endParaRP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Plays a role in speech</a:t>
            </a:r>
            <a:r>
              <a:rPr lang="en-US" altLang="ar-JO" sz="3400" dirty="0" smtClean="0">
                <a:latin typeface="Arial" panose="020B0604020202020204" pitchFamily="34" charset="0"/>
              </a:rPr>
              <a:t>.</a:t>
            </a:r>
          </a:p>
          <a:p>
            <a:pPr eaLnBrk="1" hangingPunct="1">
              <a:lnSpc>
                <a:spcPct val="90000"/>
              </a:lnSpc>
              <a:spcBef>
                <a:spcPct val="0"/>
              </a:spcBef>
              <a:spcAft>
                <a:spcPct val="50000"/>
              </a:spcAft>
              <a:buClr>
                <a:srgbClr val="FF6600"/>
              </a:buClr>
              <a:buFont typeface="Symbol" panose="05050102010706020507" pitchFamily="18" charset="2"/>
              <a:buChar char="·"/>
            </a:pPr>
            <a:endParaRPr lang="en-US" altLang="ar-JO" sz="3400" dirty="0">
              <a:latin typeface="Arial" panose="020B0604020202020204" pitchFamily="34" charset="0"/>
            </a:endParaRP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Made of </a:t>
            </a:r>
            <a:r>
              <a:rPr lang="en-US" altLang="ar-JO" sz="3400" b="1" dirty="0">
                <a:latin typeface="Arial" panose="020B0604020202020204" pitchFamily="34" charset="0"/>
              </a:rPr>
              <a:t>eight</a:t>
            </a:r>
            <a:r>
              <a:rPr lang="en-US" altLang="ar-JO" sz="3400" dirty="0">
                <a:latin typeface="Arial" panose="020B0604020202020204" pitchFamily="34" charset="0"/>
              </a:rPr>
              <a:t> rigid </a:t>
            </a:r>
            <a:r>
              <a:rPr lang="en-US" altLang="ar-JO" sz="3400" b="1" dirty="0">
                <a:latin typeface="Arial" panose="020B0604020202020204" pitchFamily="34" charset="0"/>
              </a:rPr>
              <a:t>hyaline cartilages </a:t>
            </a:r>
            <a:r>
              <a:rPr lang="en-US" altLang="ar-JO" sz="3400" dirty="0">
                <a:latin typeface="Arial" panose="020B0604020202020204" pitchFamily="34" charset="0"/>
              </a:rPr>
              <a:t>and a spoon-shaped flap of </a:t>
            </a:r>
            <a:r>
              <a:rPr lang="en-US" altLang="ar-JO" sz="3400" b="1" dirty="0">
                <a:latin typeface="Arial" panose="020B0604020202020204" pitchFamily="34" charset="0"/>
              </a:rPr>
              <a:t>elastic cartilage </a:t>
            </a:r>
            <a:r>
              <a:rPr lang="en-US" altLang="ar-JO" sz="3400" dirty="0">
                <a:latin typeface="Arial" panose="020B0604020202020204" pitchFamily="34" charset="0"/>
              </a:rPr>
              <a:t>which is called the</a:t>
            </a:r>
            <a:r>
              <a:rPr lang="en-US" altLang="ar-JO" sz="3400" b="1" dirty="0">
                <a:latin typeface="Arial" panose="020B0604020202020204" pitchFamily="34" charset="0"/>
              </a:rPr>
              <a:t> epiglottis</a:t>
            </a:r>
            <a:r>
              <a:rPr lang="en-US" altLang="ar-JO" sz="3400" dirty="0">
                <a:latin typeface="Arial" panose="020B0604020202020204" pitchFamily="34" charset="0"/>
              </a:rPr>
              <a:t>.</a:t>
            </a:r>
            <a:endParaRPr lang="en-US" altLang="ar-JO" sz="3000" dirty="0">
              <a:latin typeface="Arial" panose="020B0604020202020204" pitchFamily="34" charset="0"/>
            </a:endParaRPr>
          </a:p>
        </p:txBody>
      </p:sp>
      <p:sp>
        <p:nvSpPr>
          <p:cNvPr id="250884" name="Slide Number Placeholder 1">
            <a:extLst>
              <a:ext uri="{FF2B5EF4-FFF2-40B4-BE49-F238E27FC236}">
                <a16:creationId xmlns:a16="http://schemas.microsoft.com/office/drawing/2014/main" id="{3F47F91E-6F17-4737-A7A4-F6ECC5ABEC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B61B1FF-5111-492B-B683-9F3E7E75861F}" type="slidenum">
              <a:rPr lang="en-US" altLang="ar-JO" sz="1400" smtClean="0"/>
              <a:pPr>
                <a:spcBef>
                  <a:spcPct val="0"/>
                </a:spcBef>
                <a:buFontTx/>
                <a:buNone/>
              </a:pPr>
              <a:t>161</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dissolve">
                                      <p:cBhvr>
                                        <p:cTn id="7" dur="500"/>
                                        <p:tgtEl>
                                          <p:spTgt spid="1331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319"/>
                                        </p:tgtEl>
                                        <p:attrNameLst>
                                          <p:attrName>style.visibility</p:attrName>
                                        </p:attrNameLst>
                                      </p:cBhvr>
                                      <p:to>
                                        <p:strVal val="visible"/>
                                      </p:to>
                                    </p:set>
                                    <p:animEffect transition="in" filter="dissolve">
                                      <p:cBhvr>
                                        <p:cTn id="1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autoUpdateAnimBg="0" advAuto="0"/>
      <p:bldP spid="13319"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1D37A85-B762-44EA-8A04-CFE358F34658}"/>
              </a:ext>
            </a:extLst>
          </p:cNvPr>
          <p:cNvSpPr>
            <a:spLocks noChangeArrowheads="1"/>
          </p:cNvSpPr>
          <p:nvPr/>
        </p:nvSpPr>
        <p:spPr bwMode="auto">
          <a:xfrm>
            <a:off x="1428750" y="0"/>
            <a:ext cx="6286500" cy="506412"/>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fontAlgn="auto" hangingPunct="1">
              <a:spcBef>
                <a:spcPct val="20000"/>
              </a:spcBef>
              <a:spcAft>
                <a:spcPts val="0"/>
              </a:spcAft>
              <a:buClr>
                <a:srgbClr val="339933"/>
              </a:buClr>
              <a:tabLst>
                <a:tab pos="2057400" algn="l"/>
              </a:tabLst>
              <a:defRPr/>
            </a:pPr>
            <a:r>
              <a:rPr lang="en-US" altLang="ar-JO" sz="2700" b="1" dirty="0">
                <a:solidFill>
                  <a:prstClr val="black"/>
                </a:solidFill>
                <a:effectLst>
                  <a:outerShdw blurRad="38100" dist="38100" dir="2700000" algn="tl">
                    <a:srgbClr val="C0C0C0"/>
                  </a:outerShdw>
                </a:effectLst>
                <a:latin typeface="Arial" pitchFamily="34" charset="0"/>
              </a:rPr>
              <a:t>Structures of the Larynx</a:t>
            </a:r>
          </a:p>
        </p:txBody>
      </p:sp>
      <p:sp>
        <p:nvSpPr>
          <p:cNvPr id="313348" name="Slide Number Placeholder 2">
            <a:extLst>
              <a:ext uri="{FF2B5EF4-FFF2-40B4-BE49-F238E27FC236}">
                <a16:creationId xmlns:a16="http://schemas.microsoft.com/office/drawing/2014/main" id="{D8CA976B-140D-49B9-9F30-DC5C3F4F5888}"/>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eaLnBrk="1" fontAlgn="auto" hangingPunct="1">
              <a:spcBef>
                <a:spcPct val="0"/>
              </a:spcBef>
              <a:spcAft>
                <a:spcPts val="0"/>
              </a:spcAft>
              <a:buFontTx/>
              <a:buNone/>
              <a:defRPr/>
            </a:pPr>
            <a:fld id="{EC7463D5-AC79-4106-9F10-C477E1C45149}" type="slidenum">
              <a:rPr lang="en-US" altLang="ar-JO" sz="1050">
                <a:solidFill>
                  <a:srgbClr val="000000"/>
                </a:solidFill>
              </a:rPr>
              <a:pPr defTabSz="685800" eaLnBrk="1" fontAlgn="auto" hangingPunct="1">
                <a:spcBef>
                  <a:spcPct val="0"/>
                </a:spcBef>
                <a:spcAft>
                  <a:spcPts val="0"/>
                </a:spcAft>
                <a:buFontTx/>
                <a:buNone/>
                <a:defRPr/>
              </a:pPr>
              <a:t>162</a:t>
            </a:fld>
            <a:endParaRPr lang="en-US" altLang="ar-JO" sz="1050" dirty="0">
              <a:solidFill>
                <a:srgbClr val="000000"/>
              </a:solidFill>
            </a:endParaRPr>
          </a:p>
        </p:txBody>
      </p:sp>
      <p:sp>
        <p:nvSpPr>
          <p:cNvPr id="2" name="Rectangle 1">
            <a:extLst>
              <a:ext uri="{FF2B5EF4-FFF2-40B4-BE49-F238E27FC236}">
                <a16:creationId xmlns:a16="http://schemas.microsoft.com/office/drawing/2014/main" id="{86044FE1-D706-45E1-B50D-B5104C84CF83}"/>
              </a:ext>
            </a:extLst>
          </p:cNvPr>
          <p:cNvSpPr/>
          <p:nvPr/>
        </p:nvSpPr>
        <p:spPr>
          <a:xfrm>
            <a:off x="203200" y="533400"/>
            <a:ext cx="8737600" cy="586314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685800" eaLnBrk="1" fontAlgn="auto" hangingPunct="1">
              <a:lnSpc>
                <a:spcPct val="90000"/>
              </a:lnSpc>
              <a:spcAft>
                <a:spcPct val="50000"/>
              </a:spcAft>
              <a:buClr>
                <a:srgbClr val="FF6600"/>
              </a:buClr>
              <a:buFont typeface="Symbol" panose="05050102010706020507" pitchFamily="18" charset="2"/>
              <a:buChar char="·"/>
              <a:defRPr/>
            </a:pPr>
            <a:r>
              <a:rPr lang="en-US" altLang="ar-JO" sz="3000" b="1" dirty="0">
                <a:solidFill>
                  <a:prstClr val="black"/>
                </a:solidFill>
                <a:latin typeface="Arial" panose="020B0604020202020204" pitchFamily="34" charset="0"/>
              </a:rPr>
              <a:t>Thyroid cartilage</a:t>
            </a:r>
          </a:p>
          <a:p>
            <a:pPr marL="342900" lvl="1" defTabSz="685800" eaLnBrk="1" fontAlgn="auto" hangingPunct="1">
              <a:lnSpc>
                <a:spcPct val="90000"/>
              </a:lnSpc>
              <a:spcAft>
                <a:spcPct val="50000"/>
              </a:spcAft>
              <a:buClr>
                <a:srgbClr val="FF6600"/>
              </a:buClr>
              <a:buFont typeface="Symbol" panose="05050102010706020507" pitchFamily="18" charset="2"/>
              <a:buChar char="·"/>
              <a:defRPr/>
            </a:pPr>
            <a:r>
              <a:rPr lang="en-US" altLang="ar-JO" sz="3000" dirty="0">
                <a:solidFill>
                  <a:prstClr val="black"/>
                </a:solidFill>
                <a:latin typeface="Arial" panose="020B0604020202020204" pitchFamily="34" charset="0"/>
              </a:rPr>
              <a:t>Largest hyaline cartilage</a:t>
            </a:r>
          </a:p>
          <a:p>
            <a:pPr marL="342900" lvl="1" defTabSz="685800" eaLnBrk="1" fontAlgn="auto" hangingPunct="1">
              <a:lnSpc>
                <a:spcPct val="90000"/>
              </a:lnSpc>
              <a:spcAft>
                <a:spcPct val="50000"/>
              </a:spcAft>
              <a:buClr>
                <a:srgbClr val="FF6600"/>
              </a:buClr>
              <a:buFont typeface="Symbol" panose="05050102010706020507" pitchFamily="18" charset="2"/>
              <a:buChar char="·"/>
              <a:defRPr/>
            </a:pPr>
            <a:r>
              <a:rPr lang="en-US" altLang="ar-JO" sz="3000" dirty="0">
                <a:solidFill>
                  <a:prstClr val="black"/>
                </a:solidFill>
                <a:latin typeface="Arial" panose="020B0604020202020204" pitchFamily="34" charset="0"/>
              </a:rPr>
              <a:t>Protrudes anteriorly (</a:t>
            </a:r>
            <a:r>
              <a:rPr lang="en-US" altLang="ar-JO" sz="3000" b="1" dirty="0">
                <a:solidFill>
                  <a:prstClr val="black"/>
                </a:solidFill>
                <a:latin typeface="Arial" panose="020B0604020202020204" pitchFamily="34" charset="0"/>
              </a:rPr>
              <a:t>Adam’s apple</a:t>
            </a:r>
            <a:r>
              <a:rPr lang="en-US" altLang="ar-JO" sz="3000" dirty="0">
                <a:solidFill>
                  <a:prstClr val="black"/>
                </a:solidFill>
                <a:latin typeface="Arial" panose="020B0604020202020204" pitchFamily="34" charset="0"/>
              </a:rPr>
              <a:t>)</a:t>
            </a:r>
          </a:p>
          <a:p>
            <a:pPr defTabSz="685800" eaLnBrk="1" fontAlgn="auto" hangingPunct="1">
              <a:lnSpc>
                <a:spcPct val="90000"/>
              </a:lnSpc>
              <a:spcAft>
                <a:spcPct val="50000"/>
              </a:spcAft>
              <a:buClr>
                <a:srgbClr val="FF6600"/>
              </a:buClr>
              <a:buFont typeface="Symbol" panose="05050102010706020507" pitchFamily="18" charset="2"/>
              <a:buChar char="·"/>
              <a:defRPr/>
            </a:pPr>
            <a:r>
              <a:rPr lang="en-US" altLang="ar-JO" sz="3000" b="1" dirty="0">
                <a:solidFill>
                  <a:prstClr val="black"/>
                </a:solidFill>
                <a:latin typeface="Arial" panose="020B0604020202020204" pitchFamily="34" charset="0"/>
              </a:rPr>
              <a:t>Vocal cords (vocal folds)</a:t>
            </a:r>
          </a:p>
          <a:p>
            <a:pPr marL="342900" lvl="1" defTabSz="685800" eaLnBrk="1" fontAlgn="auto" hangingPunct="1">
              <a:lnSpc>
                <a:spcPct val="90000"/>
              </a:lnSpc>
              <a:spcAft>
                <a:spcPct val="50000"/>
              </a:spcAft>
              <a:buClr>
                <a:srgbClr val="FF6600"/>
              </a:buClr>
              <a:buFont typeface="Symbol" panose="05050102010706020507" pitchFamily="18" charset="2"/>
              <a:buChar char="·"/>
              <a:defRPr/>
            </a:pPr>
            <a:r>
              <a:rPr lang="en-US" altLang="ar-JO" sz="3000" dirty="0">
                <a:solidFill>
                  <a:prstClr val="black"/>
                </a:solidFill>
                <a:latin typeface="Arial" panose="020B0604020202020204" pitchFamily="34" charset="0"/>
              </a:rPr>
              <a:t>Vibrate with expelled air to create sound (speech)</a:t>
            </a:r>
          </a:p>
          <a:p>
            <a:pPr defTabSz="685800" eaLnBrk="1" fontAlgn="auto" hangingPunct="1">
              <a:lnSpc>
                <a:spcPct val="90000"/>
              </a:lnSpc>
              <a:spcAft>
                <a:spcPct val="50000"/>
              </a:spcAft>
              <a:buClr>
                <a:srgbClr val="FF6600"/>
              </a:buClr>
              <a:buFont typeface="Symbol" panose="05050102010706020507" pitchFamily="18" charset="2"/>
              <a:buChar char="·"/>
              <a:defRPr/>
            </a:pPr>
            <a:r>
              <a:rPr lang="en-US" altLang="ar-JO" sz="3000" b="1" dirty="0">
                <a:solidFill>
                  <a:prstClr val="black"/>
                </a:solidFill>
                <a:latin typeface="Arial" panose="020B0604020202020204" pitchFamily="34" charset="0"/>
              </a:rPr>
              <a:t>Epiglottis</a:t>
            </a:r>
          </a:p>
          <a:p>
            <a:pPr marL="342900" lvl="1" defTabSz="685800" eaLnBrk="1" fontAlgn="auto" hangingPunct="1">
              <a:lnSpc>
                <a:spcPct val="90000"/>
              </a:lnSpc>
              <a:spcAft>
                <a:spcPct val="50000"/>
              </a:spcAft>
              <a:buClr>
                <a:srgbClr val="FF6600"/>
              </a:buClr>
              <a:buFont typeface="Symbol" panose="05050102010706020507" pitchFamily="18" charset="2"/>
              <a:buChar char="·"/>
              <a:defRPr/>
            </a:pPr>
            <a:r>
              <a:rPr lang="en-US" altLang="ar-JO" sz="3000" dirty="0">
                <a:solidFill>
                  <a:prstClr val="black"/>
                </a:solidFill>
                <a:latin typeface="Arial" panose="020B0604020202020204" pitchFamily="34" charset="0"/>
              </a:rPr>
              <a:t>Superior opening of the larynx</a:t>
            </a:r>
          </a:p>
          <a:p>
            <a:pPr marL="342900" lvl="1" defTabSz="685800" eaLnBrk="1" fontAlgn="auto" hangingPunct="1">
              <a:lnSpc>
                <a:spcPct val="90000"/>
              </a:lnSpc>
              <a:spcAft>
                <a:spcPct val="50000"/>
              </a:spcAft>
              <a:buClr>
                <a:srgbClr val="FF6600"/>
              </a:buClr>
              <a:buFont typeface="Symbol" panose="05050102010706020507" pitchFamily="18" charset="2"/>
              <a:buChar char="·"/>
              <a:defRPr/>
            </a:pPr>
            <a:r>
              <a:rPr lang="en-US" altLang="ar-JO" sz="3000" dirty="0">
                <a:solidFill>
                  <a:srgbClr val="FF0000"/>
                </a:solidFill>
                <a:latin typeface="Arial" panose="020B0604020202020204" pitchFamily="34" charset="0"/>
              </a:rPr>
              <a:t>Routes food to the esophagus and air toward the larynx.</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D4BF4-7154-4417-8D75-2A00841D4D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382000" cy="63188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8CA976B-140D-49B9-9F30-DC5C3F4F5888}"/>
              </a:ext>
            </a:extLst>
          </p:cNvPr>
          <p:cNvSpPr>
            <a:spLocks noGrp="1"/>
          </p:cNvSpPr>
          <p:nvPr>
            <p:ph type="sldNum" sz="quarter" idx="12"/>
          </p:nvPr>
        </p:nvSpPr>
        <p:spPr>
          <a:xfrm>
            <a:off x="7084325" y="6471266"/>
            <a:ext cx="2057400" cy="365125"/>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eaLnBrk="1" fontAlgn="auto" hangingPunct="1">
              <a:spcBef>
                <a:spcPct val="0"/>
              </a:spcBef>
              <a:spcAft>
                <a:spcPts val="0"/>
              </a:spcAft>
              <a:buFontTx/>
              <a:buNone/>
              <a:defRPr/>
            </a:pPr>
            <a:r>
              <a:rPr lang="en-US" altLang="ar-JO" sz="1050" dirty="0" smtClean="0">
                <a:solidFill>
                  <a:srgbClr val="000000"/>
                </a:solidFill>
              </a:rPr>
              <a:t>163</a:t>
            </a:r>
            <a:endParaRPr lang="en-US" altLang="ar-JO" sz="1050" dirty="0">
              <a:solidFill>
                <a:srgbClr val="000000"/>
              </a:solidFill>
            </a:endParaRPr>
          </a:p>
        </p:txBody>
      </p:sp>
    </p:spTree>
    <p:extLst>
      <p:ext uri="{BB962C8B-B14F-4D97-AF65-F5344CB8AC3E}">
        <p14:creationId xmlns:p14="http://schemas.microsoft.com/office/powerpoint/2010/main" val="11728732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ECDE9A8-C100-4AA9-8A5C-D72235FC4746}"/>
              </a:ext>
            </a:extLst>
          </p:cNvPr>
          <p:cNvSpPr>
            <a:spLocks noChangeArrowheads="1"/>
          </p:cNvSpPr>
          <p:nvPr/>
        </p:nvSpPr>
        <p:spPr bwMode="auto">
          <a:xfrm>
            <a:off x="381000" y="224240"/>
            <a:ext cx="8382000" cy="717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b="1" dirty="0">
                <a:effectLst>
                  <a:outerShdw blurRad="38100" dist="38100" dir="2700000" algn="tl">
                    <a:srgbClr val="C0C0C0"/>
                  </a:outerShdw>
                </a:effectLst>
                <a:latin typeface="Arial" pitchFamily="34" charset="0"/>
              </a:rPr>
              <a:t>Trachea (Windpipe)</a:t>
            </a:r>
          </a:p>
        </p:txBody>
      </p:sp>
      <p:sp>
        <p:nvSpPr>
          <p:cNvPr id="16391" name="Text Box 7">
            <a:extLst>
              <a:ext uri="{FF2B5EF4-FFF2-40B4-BE49-F238E27FC236}">
                <a16:creationId xmlns:a16="http://schemas.microsoft.com/office/drawing/2014/main" id="{3B7D44E3-ABC1-4E51-BF26-E1B582D09B9B}"/>
              </a:ext>
            </a:extLst>
          </p:cNvPr>
          <p:cNvSpPr txBox="1">
            <a:spLocks noChangeArrowheads="1"/>
          </p:cNvSpPr>
          <p:nvPr/>
        </p:nvSpPr>
        <p:spPr bwMode="auto">
          <a:xfrm>
            <a:off x="381000" y="1207353"/>
            <a:ext cx="8458200" cy="5219891"/>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800" b="1" dirty="0" smtClean="0">
                <a:solidFill>
                  <a:srgbClr val="FF0000"/>
                </a:solidFill>
                <a:latin typeface="Arial" panose="020B0604020202020204" pitchFamily="34" charset="0"/>
              </a:rPr>
              <a:t>Connects</a:t>
            </a:r>
            <a:r>
              <a:rPr lang="en-US" altLang="ar-JO" sz="2800" dirty="0" smtClean="0">
                <a:latin typeface="Arial" panose="020B0604020202020204" pitchFamily="34" charset="0"/>
              </a:rPr>
              <a:t> larynx </a:t>
            </a:r>
            <a:r>
              <a:rPr lang="en-US" altLang="ar-JO" sz="2800" dirty="0">
                <a:latin typeface="Arial" panose="020B0604020202020204" pitchFamily="34" charset="0"/>
              </a:rPr>
              <a:t>with bronchi.</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800" b="1" dirty="0" smtClean="0">
                <a:solidFill>
                  <a:srgbClr val="FF0000"/>
                </a:solidFill>
                <a:latin typeface="Arial" panose="020B0604020202020204" pitchFamily="34" charset="0"/>
              </a:rPr>
              <a:t>Lined</a:t>
            </a:r>
            <a:r>
              <a:rPr lang="en-US" altLang="ar-JO" sz="2800" dirty="0" smtClean="0">
                <a:latin typeface="Arial" panose="020B0604020202020204" pitchFamily="34" charset="0"/>
              </a:rPr>
              <a:t> </a:t>
            </a:r>
            <a:r>
              <a:rPr lang="en-US" altLang="ar-JO" sz="2800" dirty="0">
                <a:latin typeface="Arial" panose="020B0604020202020204" pitchFamily="34" charset="0"/>
              </a:rPr>
              <a:t>by the </a:t>
            </a:r>
            <a:r>
              <a:rPr lang="en-US" altLang="ar-JO" sz="2800" b="1" dirty="0">
                <a:latin typeface="Arial" panose="020B0604020202020204" pitchFamily="34" charset="0"/>
              </a:rPr>
              <a:t>nasal mucosa </a:t>
            </a:r>
            <a:r>
              <a:rPr lang="en-US" altLang="ar-JO" sz="2800" dirty="0">
                <a:latin typeface="Arial" panose="020B0604020202020204" pitchFamily="34" charset="0"/>
              </a:rPr>
              <a:t>which</a:t>
            </a:r>
            <a:r>
              <a:rPr lang="en-US" altLang="ar-JO" sz="2800" b="1" dirty="0">
                <a:latin typeface="Arial" panose="020B0604020202020204" pitchFamily="34" charset="0"/>
              </a:rPr>
              <a:t> </a:t>
            </a:r>
            <a:r>
              <a:rPr lang="en-US" altLang="ar-JO" sz="2800" dirty="0">
                <a:latin typeface="Arial" panose="020B0604020202020204" pitchFamily="34" charset="0"/>
              </a:rPr>
              <a:t>is composed of </a:t>
            </a:r>
            <a:r>
              <a:rPr lang="en-US" altLang="ar-JO" sz="2800" b="1" dirty="0">
                <a:latin typeface="Arial" panose="020B0604020202020204" pitchFamily="34" charset="0"/>
              </a:rPr>
              <a:t>Pseudostratified ciliated columnar epithelium. </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800" b="1" dirty="0">
                <a:solidFill>
                  <a:srgbClr val="FF0000"/>
                </a:solidFill>
                <a:latin typeface="Arial" panose="020B0604020202020204" pitchFamily="34" charset="0"/>
                <a:cs typeface="Arial" panose="020B0604020202020204" pitchFamily="34" charset="0"/>
              </a:rPr>
              <a:t>Cilia</a:t>
            </a:r>
            <a:r>
              <a:rPr lang="en-US" altLang="ar-JO" sz="2800" dirty="0">
                <a:latin typeface="Arial" panose="020B0604020202020204" pitchFamily="34" charset="0"/>
                <a:cs typeface="Arial" panose="020B0604020202020204" pitchFamily="34" charset="0"/>
              </a:rPr>
              <a:t> beat continuously in the opposite direction of incoming air.</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dirty="0">
                <a:latin typeface="Arial" panose="020B0604020202020204" pitchFamily="34" charset="0"/>
                <a:cs typeface="Arial" panose="020B0604020202020204" pitchFamily="34" charset="0"/>
              </a:rPr>
              <a:t>Expel mucus loaded with dust and other debris away from lungs </a:t>
            </a:r>
            <a:r>
              <a:rPr lang="en-US" altLang="en-US" dirty="0">
                <a:latin typeface="Arial" panose="020B0604020202020204" pitchFamily="34" charset="0"/>
                <a:cs typeface="Arial" panose="020B0604020202020204" pitchFamily="34" charset="0"/>
              </a:rPr>
              <a:t>to the throat (pharynx), where it can be swallowed or spat out.</a:t>
            </a:r>
            <a:endParaRPr lang="en-US" altLang="ar-JO" dirty="0">
              <a:latin typeface="Arial" panose="020B0604020202020204" pitchFamily="34" charset="0"/>
              <a:cs typeface="Arial" panose="020B0604020202020204" pitchFamily="34" charset="0"/>
            </a:endParaRP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800" dirty="0">
                <a:solidFill>
                  <a:srgbClr val="FF0000"/>
                </a:solidFill>
                <a:latin typeface="Arial" panose="020B0604020202020204" pitchFamily="34" charset="0"/>
              </a:rPr>
              <a:t>Walls</a:t>
            </a:r>
            <a:r>
              <a:rPr lang="en-US" altLang="ar-JO" sz="2800" dirty="0">
                <a:latin typeface="Arial" panose="020B0604020202020204" pitchFamily="34" charset="0"/>
              </a:rPr>
              <a:t> are reinforced with </a:t>
            </a:r>
            <a:r>
              <a:rPr lang="en-US" altLang="ar-JO" sz="2800" b="1" dirty="0">
                <a:latin typeface="Arial" panose="020B0604020202020204" pitchFamily="34" charset="0"/>
              </a:rPr>
              <a:t>C-shaped hyaline cartilage.</a:t>
            </a:r>
          </a:p>
        </p:txBody>
      </p:sp>
      <p:sp>
        <p:nvSpPr>
          <p:cNvPr id="254980" name="Slide Number Placeholder 1">
            <a:extLst>
              <a:ext uri="{FF2B5EF4-FFF2-40B4-BE49-F238E27FC236}">
                <a16:creationId xmlns:a16="http://schemas.microsoft.com/office/drawing/2014/main" id="{2FDDAE20-F088-434E-90CB-C7B265648202}"/>
              </a:ext>
            </a:extLst>
          </p:cNvPr>
          <p:cNvSpPr>
            <a:spLocks noGrp="1"/>
          </p:cNvSpPr>
          <p:nvPr>
            <p:ph type="sldNum" sz="quarter" idx="12"/>
          </p:nvPr>
        </p:nvSpPr>
        <p:spPr>
          <a:xfrm>
            <a:off x="7239000" y="6469039"/>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D410988-446C-47B2-A672-74B181284A0C}" type="slidenum">
              <a:rPr lang="en-US" altLang="ar-JO" sz="1400" smtClean="0"/>
              <a:pPr>
                <a:spcBef>
                  <a:spcPct val="0"/>
                </a:spcBef>
                <a:buFontTx/>
                <a:buNone/>
              </a:pPr>
              <a:t>164</a:t>
            </a:fld>
            <a:endParaRPr lang="en-US" altLang="ar-JO"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dissolve">
                                      <p:cBhvr>
                                        <p:cTn id="7" dur="500"/>
                                        <p:tgtEl>
                                          <p:spTgt spid="1638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6391"/>
                                        </p:tgtEl>
                                        <p:attrNameLst>
                                          <p:attrName>style.visibility</p:attrName>
                                        </p:attrNameLst>
                                      </p:cBhvr>
                                      <p:to>
                                        <p:strVal val="visible"/>
                                      </p:to>
                                    </p:set>
                                    <p:animEffect transition="in" filter="dissolve">
                                      <p:cBhvr>
                                        <p:cTn id="11"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advAuto="0"/>
      <p:bldP spid="16391"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30" name="Picture 1">
            <a:extLst>
              <a:ext uri="{FF2B5EF4-FFF2-40B4-BE49-F238E27FC236}">
                <a16:creationId xmlns:a16="http://schemas.microsoft.com/office/drawing/2014/main" id="{4E668F4C-687D-4448-B251-7EB9B5831D7B}"/>
              </a:ext>
            </a:extLst>
          </p:cNvPr>
          <p:cNvPicPr>
            <a:picLocks noChangeAspect="1"/>
          </p:cNvPicPr>
          <p:nvPr/>
        </p:nvPicPr>
        <p:blipFill>
          <a:blip r:embed="rId3">
            <a:extLst>
              <a:ext uri="{28A0092B-C50C-407E-A947-70E740481C1C}">
                <a14:useLocalDpi xmlns:a14="http://schemas.microsoft.com/office/drawing/2010/main" val="0"/>
              </a:ext>
            </a:extLst>
          </a:blip>
          <a:srcRect t="11794" r="50000" b="2776"/>
          <a:stretch>
            <a:fillRect/>
          </a:stretch>
        </p:blipFill>
        <p:spPr bwMode="auto">
          <a:xfrm>
            <a:off x="152400" y="970645"/>
            <a:ext cx="5029200" cy="49661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6" name="Rectangle 2">
            <a:extLst>
              <a:ext uri="{FF2B5EF4-FFF2-40B4-BE49-F238E27FC236}">
                <a16:creationId xmlns:a16="http://schemas.microsoft.com/office/drawing/2014/main" id="{163802F0-1843-47BC-8100-382F55C50C42}"/>
              </a:ext>
            </a:extLst>
          </p:cNvPr>
          <p:cNvSpPr>
            <a:spLocks noChangeArrowheads="1"/>
          </p:cNvSpPr>
          <p:nvPr/>
        </p:nvSpPr>
        <p:spPr bwMode="auto">
          <a:xfrm>
            <a:off x="381000" y="190500"/>
            <a:ext cx="8382000" cy="64611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a:spcBef>
                <a:spcPct val="20000"/>
              </a:spcBef>
              <a:buClr>
                <a:srgbClr val="339933"/>
              </a:buClr>
              <a:defRPr/>
            </a:pPr>
            <a:r>
              <a:rPr lang="en-US" altLang="ar-JO" sz="3600" b="1" dirty="0">
                <a:effectLst>
                  <a:outerShdw blurRad="38100" dist="38100" dir="2700000" algn="tl">
                    <a:srgbClr val="C0C0C0"/>
                  </a:outerShdw>
                </a:effectLst>
                <a:latin typeface="Arial" pitchFamily="34" charset="0"/>
              </a:rPr>
              <a:t>Trachea (Windpipe)</a:t>
            </a:r>
          </a:p>
        </p:txBody>
      </p:sp>
      <p:sp>
        <p:nvSpPr>
          <p:cNvPr id="257028" name="Slide Number Placeholder 2">
            <a:extLst>
              <a:ext uri="{FF2B5EF4-FFF2-40B4-BE49-F238E27FC236}">
                <a16:creationId xmlns:a16="http://schemas.microsoft.com/office/drawing/2014/main" id="{C5419FEF-5221-407B-AC83-28D2E8ACE1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292EDA1-3498-47EC-AE19-C8B940F3B897}" type="slidenum">
              <a:rPr lang="en-US" altLang="ar-JO" sz="1400" smtClean="0">
                <a:solidFill>
                  <a:srgbClr val="000000"/>
                </a:solidFill>
              </a:rPr>
              <a:pPr>
                <a:spcBef>
                  <a:spcPct val="0"/>
                </a:spcBef>
                <a:buFontTx/>
                <a:buNone/>
              </a:pPr>
              <a:t>165</a:t>
            </a:fld>
            <a:endParaRPr lang="en-US" altLang="ar-JO" sz="1400">
              <a:solidFill>
                <a:srgbClr val="000000"/>
              </a:solidFill>
            </a:endParaRPr>
          </a:p>
        </p:txBody>
      </p:sp>
      <p:pic>
        <p:nvPicPr>
          <p:cNvPr id="8" name="Picture 2">
            <a:extLst>
              <a:ext uri="{FF2B5EF4-FFF2-40B4-BE49-F238E27FC236}">
                <a16:creationId xmlns:a16="http://schemas.microsoft.com/office/drawing/2014/main" id="{F77AEC16-8917-4A41-A456-3D2C245DBE41}"/>
              </a:ext>
            </a:extLst>
          </p:cNvPr>
          <p:cNvPicPr>
            <a:picLocks noChangeAspect="1"/>
          </p:cNvPicPr>
          <p:nvPr/>
        </p:nvPicPr>
        <p:blipFill>
          <a:blip r:embed="rId4">
            <a:extLst>
              <a:ext uri="{28A0092B-C50C-407E-A947-70E740481C1C}">
                <a14:useLocalDpi xmlns:a14="http://schemas.microsoft.com/office/drawing/2010/main" val="0"/>
              </a:ext>
            </a:extLst>
          </a:blip>
          <a:srcRect r="2052"/>
          <a:stretch>
            <a:fillRect/>
          </a:stretch>
        </p:blipFill>
        <p:spPr bwMode="auto">
          <a:xfrm>
            <a:off x="5334000" y="977469"/>
            <a:ext cx="3657600" cy="49661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dissolve">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advAuto="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8" name="Picture 1">
            <a:extLst>
              <a:ext uri="{FF2B5EF4-FFF2-40B4-BE49-F238E27FC236}">
                <a16:creationId xmlns:a16="http://schemas.microsoft.com/office/drawing/2014/main" id="{2235166B-54B0-4ED5-A54F-5C3498068B90}"/>
              </a:ext>
            </a:extLst>
          </p:cNvPr>
          <p:cNvPicPr>
            <a:picLocks noChangeAspect="1"/>
          </p:cNvPicPr>
          <p:nvPr/>
        </p:nvPicPr>
        <p:blipFill>
          <a:blip r:embed="rId3">
            <a:extLst>
              <a:ext uri="{28A0092B-C50C-407E-A947-70E740481C1C}">
                <a14:useLocalDpi xmlns:a14="http://schemas.microsoft.com/office/drawing/2010/main" val="0"/>
              </a:ext>
            </a:extLst>
          </a:blip>
          <a:srcRect t="11794" r="50000" b="2776"/>
          <a:stretch>
            <a:fillRect/>
          </a:stretch>
        </p:blipFill>
        <p:spPr bwMode="auto">
          <a:xfrm>
            <a:off x="4396447" y="762001"/>
            <a:ext cx="4595152" cy="5562600"/>
          </a:xfrm>
          <a:prstGeom prst="rect">
            <a:avLst/>
          </a:prstGeom>
          <a:ln/>
          <a:extLst/>
        </p:spPr>
        <p:style>
          <a:lnRef idx="2">
            <a:schemeClr val="accent2"/>
          </a:lnRef>
          <a:fillRef idx="1">
            <a:schemeClr val="lt1"/>
          </a:fillRef>
          <a:effectRef idx="0">
            <a:schemeClr val="accent2"/>
          </a:effectRef>
          <a:fontRef idx="minor">
            <a:schemeClr val="dk1"/>
          </a:fontRef>
        </p:style>
      </p:pic>
      <p:sp>
        <p:nvSpPr>
          <p:cNvPr id="16386" name="Rectangle 2">
            <a:extLst>
              <a:ext uri="{FF2B5EF4-FFF2-40B4-BE49-F238E27FC236}">
                <a16:creationId xmlns:a16="http://schemas.microsoft.com/office/drawing/2014/main" id="{959BBC87-28C2-44B5-A508-A1D9501533FA}"/>
              </a:ext>
            </a:extLst>
          </p:cNvPr>
          <p:cNvSpPr>
            <a:spLocks noChangeArrowheads="1"/>
          </p:cNvSpPr>
          <p:nvPr/>
        </p:nvSpPr>
        <p:spPr bwMode="auto">
          <a:xfrm>
            <a:off x="381000" y="0"/>
            <a:ext cx="8610600" cy="64611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a:spcBef>
                <a:spcPct val="20000"/>
              </a:spcBef>
              <a:buClr>
                <a:srgbClr val="339933"/>
              </a:buClr>
              <a:defRPr/>
            </a:pPr>
            <a:r>
              <a:rPr lang="en-US" altLang="ar-JO" sz="3600" b="1" dirty="0">
                <a:solidFill>
                  <a:srgbClr val="FF0000"/>
                </a:solidFill>
                <a:effectLst>
                  <a:outerShdw blurRad="38100" dist="38100" dir="2700000" algn="tl">
                    <a:srgbClr val="C0C0C0"/>
                  </a:outerShdw>
                </a:effectLst>
                <a:latin typeface="Arial" pitchFamily="34" charset="0"/>
              </a:rPr>
              <a:t>Primary Bronchi</a:t>
            </a:r>
          </a:p>
        </p:txBody>
      </p:sp>
      <p:sp>
        <p:nvSpPr>
          <p:cNvPr id="259076" name="Slide Number Placeholder 2">
            <a:extLst>
              <a:ext uri="{FF2B5EF4-FFF2-40B4-BE49-F238E27FC236}">
                <a16:creationId xmlns:a16="http://schemas.microsoft.com/office/drawing/2014/main" id="{F444FBB2-638E-4499-8FA4-6936726B2557}"/>
              </a:ext>
            </a:extLst>
          </p:cNvPr>
          <p:cNvSpPr>
            <a:spLocks noGrp="1"/>
          </p:cNvSpPr>
          <p:nvPr>
            <p:ph type="sldNum" sz="quarter" idx="12"/>
          </p:nvPr>
        </p:nvSpPr>
        <p:spPr>
          <a:xfrm>
            <a:off x="7266296" y="6543244"/>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82A661-420A-45FB-A09F-ABE53BCD400A}" type="slidenum">
              <a:rPr lang="en-US" altLang="ar-JO" sz="1400" smtClean="0">
                <a:solidFill>
                  <a:srgbClr val="000000"/>
                </a:solidFill>
              </a:rPr>
              <a:pPr>
                <a:spcBef>
                  <a:spcPct val="0"/>
                </a:spcBef>
                <a:buFontTx/>
                <a:buNone/>
              </a:pPr>
              <a:t>166</a:t>
            </a:fld>
            <a:endParaRPr lang="en-US" altLang="ar-JO" sz="1400" dirty="0">
              <a:solidFill>
                <a:srgbClr val="000000"/>
              </a:solidFill>
            </a:endParaRPr>
          </a:p>
        </p:txBody>
      </p:sp>
      <p:sp>
        <p:nvSpPr>
          <p:cNvPr id="259077" name="Rectangle 1">
            <a:extLst>
              <a:ext uri="{FF2B5EF4-FFF2-40B4-BE49-F238E27FC236}">
                <a16:creationId xmlns:a16="http://schemas.microsoft.com/office/drawing/2014/main" id="{97B89A58-88A9-40F6-AC49-EC3F7F6EBA5E}"/>
              </a:ext>
            </a:extLst>
          </p:cNvPr>
          <p:cNvSpPr>
            <a:spLocks noChangeArrowheads="1"/>
          </p:cNvSpPr>
          <p:nvPr/>
        </p:nvSpPr>
        <p:spPr bwMode="auto">
          <a:xfrm>
            <a:off x="178131" y="762000"/>
            <a:ext cx="4135437" cy="585391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 </a:t>
            </a:r>
            <a:r>
              <a:rPr lang="en-US" altLang="ar-JO" sz="2400" b="1" dirty="0">
                <a:latin typeface="Arial" panose="020B0604020202020204" pitchFamily="34" charset="0"/>
              </a:rPr>
              <a:t>Formed</a:t>
            </a:r>
            <a:r>
              <a:rPr lang="en-US" altLang="ar-JO" sz="2400" dirty="0">
                <a:latin typeface="Arial" panose="020B0604020202020204" pitchFamily="34" charset="0"/>
              </a:rPr>
              <a:t> by division of the </a:t>
            </a:r>
            <a:r>
              <a:rPr lang="en-US" altLang="ar-JO" sz="2400" dirty="0" smtClean="0">
                <a:latin typeface="Arial" panose="020B0604020202020204" pitchFamily="34" charset="0"/>
              </a:rPr>
              <a:t>trachea</a:t>
            </a:r>
          </a:p>
          <a:p>
            <a:pPr eaLnBrk="1" hangingPunct="1">
              <a:lnSpc>
                <a:spcPct val="90000"/>
              </a:lnSpc>
              <a:spcBef>
                <a:spcPct val="0"/>
              </a:spcBef>
              <a:spcAft>
                <a:spcPct val="50000"/>
              </a:spcAft>
              <a:buClr>
                <a:srgbClr val="FF6600"/>
              </a:buClr>
              <a:buFont typeface="Symbol" panose="05050102010706020507" pitchFamily="18" charset="2"/>
              <a:buChar char="·"/>
            </a:pPr>
            <a:endParaRPr lang="en-US" altLang="ar-JO" sz="2400" dirty="0">
              <a:latin typeface="Arial" panose="020B0604020202020204" pitchFamily="34" charset="0"/>
            </a:endParaRP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 </a:t>
            </a:r>
            <a:r>
              <a:rPr lang="en-US" altLang="ar-JO" sz="2400" b="1" dirty="0">
                <a:latin typeface="Arial" panose="020B0604020202020204" pitchFamily="34" charset="0"/>
              </a:rPr>
              <a:t>Right</a:t>
            </a:r>
            <a:r>
              <a:rPr lang="en-US" altLang="ar-JO" sz="2400" dirty="0">
                <a:latin typeface="Arial" panose="020B0604020202020204" pitchFamily="34" charset="0"/>
              </a:rPr>
              <a:t> primary bronchus is wider, shorter, and straighter than left</a:t>
            </a:r>
            <a:r>
              <a:rPr lang="en-US" altLang="ar-JO" sz="2400" dirty="0" smtClean="0">
                <a:latin typeface="Arial" panose="020B0604020202020204" pitchFamily="34" charset="0"/>
              </a:rPr>
              <a:t>.</a:t>
            </a:r>
          </a:p>
          <a:p>
            <a:pPr eaLnBrk="1" hangingPunct="1">
              <a:lnSpc>
                <a:spcPct val="90000"/>
              </a:lnSpc>
              <a:spcBef>
                <a:spcPct val="0"/>
              </a:spcBef>
              <a:spcAft>
                <a:spcPct val="50000"/>
              </a:spcAft>
              <a:buClr>
                <a:srgbClr val="FF6600"/>
              </a:buClr>
              <a:buFont typeface="Symbol" panose="05050102010706020507" pitchFamily="18" charset="2"/>
              <a:buChar char="·"/>
            </a:pPr>
            <a:endParaRPr lang="en-US" altLang="ar-JO" sz="2400" dirty="0">
              <a:latin typeface="Arial" panose="020B0604020202020204" pitchFamily="34" charset="0"/>
            </a:endParaRP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 </a:t>
            </a:r>
            <a:r>
              <a:rPr lang="en-US" altLang="ar-JO" sz="2400" b="1" dirty="0">
                <a:latin typeface="Arial" panose="020B0604020202020204" pitchFamily="34" charset="0"/>
              </a:rPr>
              <a:t>Right</a:t>
            </a:r>
            <a:r>
              <a:rPr lang="en-US" altLang="ar-JO" sz="2400" dirty="0">
                <a:latin typeface="Arial" panose="020B0604020202020204" pitchFamily="34" charset="0"/>
              </a:rPr>
              <a:t> primary bronchus divides into 3 </a:t>
            </a:r>
            <a:r>
              <a:rPr lang="en-US" altLang="ar-JO" sz="2400" b="1" dirty="0">
                <a:latin typeface="Arial" panose="020B0604020202020204" pitchFamily="34" charset="0"/>
              </a:rPr>
              <a:t>secondary (lobar) bronchi</a:t>
            </a:r>
            <a:r>
              <a:rPr lang="en-US" altLang="ar-JO" sz="2400" b="1" dirty="0" smtClean="0">
                <a:latin typeface="Arial" panose="020B0604020202020204" pitchFamily="34" charset="0"/>
              </a:rPr>
              <a:t>.</a:t>
            </a:r>
          </a:p>
          <a:p>
            <a:pPr eaLnBrk="1" hangingPunct="1">
              <a:lnSpc>
                <a:spcPct val="90000"/>
              </a:lnSpc>
              <a:spcBef>
                <a:spcPct val="0"/>
              </a:spcBef>
              <a:spcAft>
                <a:spcPct val="50000"/>
              </a:spcAft>
              <a:buClr>
                <a:srgbClr val="FF6600"/>
              </a:buClr>
              <a:buFont typeface="Symbol" panose="05050102010706020507" pitchFamily="18" charset="2"/>
              <a:buChar char="·"/>
            </a:pPr>
            <a:endParaRPr lang="en-US" altLang="ar-JO" sz="2400" dirty="0">
              <a:solidFill>
                <a:srgbClr val="FF0000"/>
              </a:solidFill>
              <a:latin typeface="Arial" panose="020B0604020202020204" pitchFamily="34" charset="0"/>
            </a:endParaRP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 Left primary bronchus divides into 2 </a:t>
            </a:r>
            <a:r>
              <a:rPr lang="en-US" altLang="ar-JO" sz="2400" b="1" dirty="0">
                <a:latin typeface="Arial" panose="020B0604020202020204" pitchFamily="34" charset="0"/>
              </a:rPr>
              <a:t>secondary (lobar) bronchi.</a:t>
            </a:r>
            <a:endParaRPr lang="en-US" altLang="ar-JO" sz="2400" dirty="0">
              <a:solidFill>
                <a:srgbClr val="FF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dissolve">
                                      <p:cBhvr>
                                        <p:cTn id="7" dur="500"/>
                                        <p:tgtEl>
                                          <p:spTgt spid="16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autoUpdateAnimBg="0"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F92757A-404D-4D40-AD8B-80C25CBA98CF}"/>
              </a:ext>
            </a:extLst>
          </p:cNvPr>
          <p:cNvSpPr>
            <a:spLocks noChangeArrowheads="1"/>
          </p:cNvSpPr>
          <p:nvPr/>
        </p:nvSpPr>
        <p:spPr bwMode="auto">
          <a:xfrm>
            <a:off x="381000" y="304800"/>
            <a:ext cx="8382000" cy="7175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b="1" dirty="0">
                <a:solidFill>
                  <a:srgbClr val="FF0000"/>
                </a:solidFill>
                <a:effectLst>
                  <a:outerShdw blurRad="38100" dist="38100" dir="2700000" algn="tl">
                    <a:srgbClr val="C0C0C0"/>
                  </a:outerShdw>
                </a:effectLst>
                <a:latin typeface="Arial" pitchFamily="34" charset="0"/>
              </a:rPr>
              <a:t>Respiratory Tree Divisions</a:t>
            </a:r>
          </a:p>
        </p:txBody>
      </p:sp>
      <p:sp>
        <p:nvSpPr>
          <p:cNvPr id="21511" name="Text Box 7">
            <a:extLst>
              <a:ext uri="{FF2B5EF4-FFF2-40B4-BE49-F238E27FC236}">
                <a16:creationId xmlns:a16="http://schemas.microsoft.com/office/drawing/2014/main" id="{7294AAF6-3D70-43A2-A093-0BB037D308C1}"/>
              </a:ext>
            </a:extLst>
          </p:cNvPr>
          <p:cNvSpPr txBox="1">
            <a:spLocks noChangeArrowheads="1"/>
          </p:cNvSpPr>
          <p:nvPr/>
        </p:nvSpPr>
        <p:spPr bwMode="auto">
          <a:xfrm>
            <a:off x="381000" y="1371600"/>
            <a:ext cx="8382000" cy="4035425"/>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600" dirty="0">
                <a:latin typeface="Arial" panose="020B0604020202020204" pitchFamily="34" charset="0"/>
              </a:rPr>
              <a:t>Bronchi subdivide into smaller and smaller branches.</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Primary bronchi</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Secondary bronchi</a:t>
            </a:r>
            <a:r>
              <a:rPr lang="ar-JO" altLang="ar-JO" sz="3400" dirty="0">
                <a:latin typeface="Arial" panose="020B0604020202020204" pitchFamily="34" charset="0"/>
              </a:rPr>
              <a:t> </a:t>
            </a:r>
            <a:r>
              <a:rPr lang="en-US" altLang="ar-JO" sz="3400" dirty="0">
                <a:latin typeface="Arial" panose="020B0604020202020204" pitchFamily="34" charset="0"/>
              </a:rPr>
              <a:t> </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Tertiary bronchi</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Bronchioles</a:t>
            </a:r>
          </a:p>
        </p:txBody>
      </p:sp>
      <p:sp>
        <p:nvSpPr>
          <p:cNvPr id="261124" name="Slide Number Placeholder 1">
            <a:extLst>
              <a:ext uri="{FF2B5EF4-FFF2-40B4-BE49-F238E27FC236}">
                <a16:creationId xmlns:a16="http://schemas.microsoft.com/office/drawing/2014/main" id="{12F4F082-E204-45CC-9CFC-C1FE22B1E9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C260C61-CBB0-4B67-B025-FA2A69C67225}" type="slidenum">
              <a:rPr lang="en-US" altLang="ar-JO" sz="1400" smtClean="0"/>
              <a:pPr>
                <a:spcBef>
                  <a:spcPct val="0"/>
                </a:spcBef>
                <a:buFontTx/>
                <a:buNone/>
              </a:pPr>
              <a:t>167</a:t>
            </a:fld>
            <a:endParaRPr lang="en-US" altLang="ar-JO"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511"/>
                                        </p:tgtEl>
                                        <p:attrNameLst>
                                          <p:attrName>style.visibility</p:attrName>
                                        </p:attrNameLst>
                                      </p:cBhvr>
                                      <p:to>
                                        <p:strVal val="visible"/>
                                      </p:to>
                                    </p:set>
                                    <p:animEffect transition="in" filter="dissolve">
                                      <p:cBhvr>
                                        <p:cTn id="11"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advAuto="0"/>
      <p:bldP spid="21511"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C8C14C6-432D-445B-A7C0-834220C0AE98}"/>
              </a:ext>
            </a:extLst>
          </p:cNvPr>
          <p:cNvSpPr>
            <a:spLocks noChangeArrowheads="1"/>
          </p:cNvSpPr>
          <p:nvPr/>
        </p:nvSpPr>
        <p:spPr bwMode="auto">
          <a:xfrm>
            <a:off x="354012" y="130176"/>
            <a:ext cx="8637587" cy="58477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3200" b="1" dirty="0">
                <a:solidFill>
                  <a:srgbClr val="FF0000"/>
                </a:solidFill>
                <a:effectLst>
                  <a:outerShdw blurRad="38100" dist="38100" dir="2700000" algn="tl">
                    <a:srgbClr val="C0C0C0"/>
                  </a:outerShdw>
                </a:effectLst>
                <a:latin typeface="Arial" pitchFamily="34" charset="0"/>
              </a:rPr>
              <a:t>Bronchioles</a:t>
            </a:r>
          </a:p>
        </p:txBody>
      </p:sp>
      <p:sp>
        <p:nvSpPr>
          <p:cNvPr id="22537" name="Text Box 9">
            <a:extLst>
              <a:ext uri="{FF2B5EF4-FFF2-40B4-BE49-F238E27FC236}">
                <a16:creationId xmlns:a16="http://schemas.microsoft.com/office/drawing/2014/main" id="{9D74A8A2-D634-43D6-A237-90C3FC7E1003}"/>
              </a:ext>
            </a:extLst>
          </p:cNvPr>
          <p:cNvSpPr txBox="1">
            <a:spLocks noChangeArrowheads="1"/>
          </p:cNvSpPr>
          <p:nvPr/>
        </p:nvSpPr>
        <p:spPr bwMode="auto">
          <a:xfrm>
            <a:off x="354013" y="838200"/>
            <a:ext cx="8637587" cy="1034129"/>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All but the smallest branches (</a:t>
            </a:r>
            <a:r>
              <a:rPr lang="en-US" altLang="ar-JO" sz="3400" b="1" dirty="0">
                <a:latin typeface="Arial" panose="020B0604020202020204" pitchFamily="34" charset="0"/>
              </a:rPr>
              <a:t>Bronchioles</a:t>
            </a:r>
            <a:r>
              <a:rPr lang="en-US" altLang="ar-JO" sz="3400" dirty="0">
                <a:latin typeface="Arial" panose="020B0604020202020204" pitchFamily="34" charset="0"/>
              </a:rPr>
              <a:t>) have reinforcing cartilage</a:t>
            </a:r>
          </a:p>
        </p:txBody>
      </p:sp>
      <p:sp>
        <p:nvSpPr>
          <p:cNvPr id="262150" name="Slide Number Placeholder 1">
            <a:extLst>
              <a:ext uri="{FF2B5EF4-FFF2-40B4-BE49-F238E27FC236}">
                <a16:creationId xmlns:a16="http://schemas.microsoft.com/office/drawing/2014/main" id="{3FC18D45-B688-4281-A010-92A237EBE2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27F62E9-00DB-4020-BA2B-716E61DD6618}" type="slidenum">
              <a:rPr lang="en-US" altLang="ar-JO" sz="1400" smtClean="0"/>
              <a:pPr>
                <a:spcBef>
                  <a:spcPct val="0"/>
                </a:spcBef>
                <a:buFontTx/>
                <a:buNone/>
              </a:pPr>
              <a:t>168</a:t>
            </a:fld>
            <a:endParaRPr lang="en-US" altLang="ar-JO" sz="1400"/>
          </a:p>
        </p:txBody>
      </p:sp>
      <p:pic>
        <p:nvPicPr>
          <p:cNvPr id="7" name="Picture 7" descr="1305a_RespiratZoneStruct_1.JPG                                 0001A9CDMacintosh HD                   ABA78158:">
            <a:extLst>
              <a:ext uri="{FF2B5EF4-FFF2-40B4-BE49-F238E27FC236}">
                <a16:creationId xmlns:a16="http://schemas.microsoft.com/office/drawing/2014/main" id="{39B75198-156E-4CE3-A894-00F37BCE0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354011" y="1974850"/>
            <a:ext cx="8637587" cy="4273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dissolve">
                                      <p:cBhvr>
                                        <p:cTn id="7" dur="500"/>
                                        <p:tgtEl>
                                          <p:spTgt spid="2253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537"/>
                                        </p:tgtEl>
                                        <p:attrNameLst>
                                          <p:attrName>style.visibility</p:attrName>
                                        </p:attrNameLst>
                                      </p:cBhvr>
                                      <p:to>
                                        <p:strVal val="visible"/>
                                      </p:to>
                                    </p:set>
                                    <p:animEffect transition="in" filter="dissolve">
                                      <p:cBhvr>
                                        <p:cTn id="11" dur="500"/>
                                        <p:tgtEl>
                                          <p:spTgt spid="2253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advAuto="0"/>
      <p:bldP spid="22537"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0B23428-BB04-4C03-8BE5-703E5C962839}"/>
              </a:ext>
            </a:extLst>
          </p:cNvPr>
          <p:cNvSpPr>
            <a:spLocks noChangeArrowheads="1"/>
          </p:cNvSpPr>
          <p:nvPr/>
        </p:nvSpPr>
        <p:spPr bwMode="auto">
          <a:xfrm>
            <a:off x="152400" y="0"/>
            <a:ext cx="8839200" cy="40011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2000" b="1" dirty="0">
                <a:solidFill>
                  <a:srgbClr val="FF0000"/>
                </a:solidFill>
                <a:effectLst>
                  <a:outerShdw blurRad="38100" dist="38100" dir="2700000" algn="tl">
                    <a:srgbClr val="C0C0C0"/>
                  </a:outerShdw>
                </a:effectLst>
                <a:latin typeface="Arial" pitchFamily="34" charset="0"/>
              </a:rPr>
              <a:t>Alveoli</a:t>
            </a:r>
            <a:r>
              <a:rPr lang="en-US" altLang="ar-JO" sz="2000" b="1" dirty="0">
                <a:effectLst>
                  <a:outerShdw blurRad="38100" dist="38100" dir="2700000" algn="tl">
                    <a:srgbClr val="C0C0C0"/>
                  </a:outerShdw>
                </a:effectLst>
                <a:latin typeface="Arial" pitchFamily="34" charset="0"/>
              </a:rPr>
              <a:t> </a:t>
            </a:r>
          </a:p>
        </p:txBody>
      </p:sp>
      <p:sp>
        <p:nvSpPr>
          <p:cNvPr id="27655" name="Text Box 7">
            <a:extLst>
              <a:ext uri="{FF2B5EF4-FFF2-40B4-BE49-F238E27FC236}">
                <a16:creationId xmlns:a16="http://schemas.microsoft.com/office/drawing/2014/main" id="{4130939A-8611-4AB5-A6B4-20A0F33A758A}"/>
              </a:ext>
            </a:extLst>
          </p:cNvPr>
          <p:cNvSpPr txBox="1">
            <a:spLocks noChangeArrowheads="1"/>
          </p:cNvSpPr>
          <p:nvPr/>
        </p:nvSpPr>
        <p:spPr bwMode="auto">
          <a:xfrm>
            <a:off x="152400" y="470118"/>
            <a:ext cx="8839200" cy="1815882"/>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spcAft>
                <a:spcPct val="50000"/>
              </a:spcAft>
              <a:buClr>
                <a:srgbClr val="FF6600"/>
              </a:buClr>
              <a:buFont typeface="Symbol" panose="05050102010706020507" pitchFamily="18" charset="2"/>
              <a:buChar char="·"/>
            </a:pPr>
            <a:r>
              <a:rPr lang="en-US" altLang="ar-JO" sz="1600" dirty="0">
                <a:latin typeface="Arial" panose="020B0604020202020204" pitchFamily="34" charset="0"/>
              </a:rPr>
              <a:t>Terminal bronchioles end in </a:t>
            </a:r>
            <a:r>
              <a:rPr lang="en-US" altLang="ar-JO" sz="1600" b="1" dirty="0">
                <a:latin typeface="Arial" panose="020B0604020202020204" pitchFamily="34" charset="0"/>
              </a:rPr>
              <a:t>alveoli (Site of gas exchange).</a:t>
            </a:r>
          </a:p>
          <a:p>
            <a:pPr eaLnBrk="1" hangingPunct="1">
              <a:spcBef>
                <a:spcPct val="0"/>
              </a:spcBef>
              <a:spcAft>
                <a:spcPct val="50000"/>
              </a:spcAft>
              <a:buClr>
                <a:srgbClr val="FF6600"/>
              </a:buClr>
              <a:buFont typeface="Symbol" panose="05050102010706020507" pitchFamily="18" charset="2"/>
              <a:buChar char="·"/>
            </a:pPr>
            <a:r>
              <a:rPr lang="en-US" altLang="ar-JO" sz="1600" dirty="0">
                <a:latin typeface="Arial" panose="020B0604020202020204" pitchFamily="34" charset="0"/>
              </a:rPr>
              <a:t>Alveoli are the respiratory part of the respiratory system (</a:t>
            </a:r>
            <a:r>
              <a:rPr lang="en-US" altLang="ar-JO" sz="1600" b="1" dirty="0">
                <a:latin typeface="Arial" panose="020B0604020202020204" pitchFamily="34" charset="0"/>
              </a:rPr>
              <a:t>functional unit</a:t>
            </a:r>
            <a:r>
              <a:rPr lang="en-US" altLang="ar-JO" sz="1600" dirty="0">
                <a:latin typeface="Arial" panose="020B0604020202020204" pitchFamily="34" charset="0"/>
              </a:rPr>
              <a:t>).</a:t>
            </a:r>
          </a:p>
          <a:p>
            <a:pPr eaLnBrk="1" hangingPunct="1">
              <a:spcBef>
                <a:spcPct val="0"/>
              </a:spcBef>
              <a:spcAft>
                <a:spcPct val="50000"/>
              </a:spcAft>
              <a:buClr>
                <a:srgbClr val="FF6600"/>
              </a:buClr>
              <a:buFont typeface="Symbol" panose="05050102010706020507" pitchFamily="18" charset="2"/>
              <a:buChar char="·"/>
            </a:pPr>
            <a:r>
              <a:rPr lang="en-US" altLang="ar-JO" sz="1600" b="1" dirty="0">
                <a:latin typeface="Arial" panose="020B0604020202020204" pitchFamily="34" charset="0"/>
              </a:rPr>
              <a:t>Simple squamous </a:t>
            </a:r>
            <a:r>
              <a:rPr lang="en-US" altLang="ar-JO" sz="1600" b="1" dirty="0" err="1">
                <a:latin typeface="Arial" panose="020B0604020202020204" pitchFamily="34" charset="0"/>
              </a:rPr>
              <a:t>epithelialum</a:t>
            </a:r>
            <a:r>
              <a:rPr lang="en-US" altLang="ar-JO" sz="1600" b="1" dirty="0">
                <a:latin typeface="Arial" panose="020B0604020202020204" pitchFamily="34" charset="0"/>
              </a:rPr>
              <a:t>.</a:t>
            </a:r>
          </a:p>
          <a:p>
            <a:pPr eaLnBrk="1" hangingPunct="1">
              <a:spcBef>
                <a:spcPct val="0"/>
              </a:spcBef>
              <a:spcAft>
                <a:spcPct val="50000"/>
              </a:spcAft>
              <a:buClr>
                <a:srgbClr val="FF6600"/>
              </a:buClr>
              <a:buFont typeface="Symbol" panose="05050102010706020507" pitchFamily="18" charset="2"/>
              <a:buChar char="·"/>
            </a:pPr>
            <a:r>
              <a:rPr lang="en-US" altLang="ar-JO" sz="1600" b="1" dirty="0">
                <a:latin typeface="Arial" panose="020B0604020202020204" pitchFamily="34" charset="0"/>
              </a:rPr>
              <a:t>Alveolar Macrophages</a:t>
            </a:r>
            <a:r>
              <a:rPr lang="en-US" altLang="ar-JO" sz="1600" dirty="0">
                <a:latin typeface="Arial" panose="020B0604020202020204" pitchFamily="34" charset="0"/>
              </a:rPr>
              <a:t>.</a:t>
            </a:r>
          </a:p>
          <a:p>
            <a:pPr eaLnBrk="1" hangingPunct="1">
              <a:spcBef>
                <a:spcPct val="0"/>
              </a:spcBef>
              <a:spcAft>
                <a:spcPct val="50000"/>
              </a:spcAft>
              <a:buClr>
                <a:srgbClr val="FF6600"/>
              </a:buClr>
              <a:buFont typeface="Symbol" panose="05050102010706020507" pitchFamily="18" charset="2"/>
              <a:buChar char="·"/>
            </a:pPr>
            <a:r>
              <a:rPr lang="en-US" altLang="ar-JO" sz="1600" dirty="0">
                <a:latin typeface="Arial" panose="020B0604020202020204" pitchFamily="34" charset="0"/>
              </a:rPr>
              <a:t>Pulmonary capillaries cover external surfaces of alveoli.</a:t>
            </a:r>
          </a:p>
        </p:txBody>
      </p:sp>
      <p:sp>
        <p:nvSpPr>
          <p:cNvPr id="263173" name="Slide Number Placeholder 1">
            <a:extLst>
              <a:ext uri="{FF2B5EF4-FFF2-40B4-BE49-F238E27FC236}">
                <a16:creationId xmlns:a16="http://schemas.microsoft.com/office/drawing/2014/main" id="{ECE8125B-51D6-4D28-81C6-379FA6CD0F7F}"/>
              </a:ext>
            </a:extLst>
          </p:cNvPr>
          <p:cNvSpPr>
            <a:spLocks noGrp="1"/>
          </p:cNvSpPr>
          <p:nvPr>
            <p:ph type="sldNum" sz="quarter" idx="12"/>
          </p:nvPr>
        </p:nvSpPr>
        <p:spPr>
          <a:xfrm>
            <a:off x="723900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CEFF11-10A9-4890-AB1D-43E1B1140424}" type="slidenum">
              <a:rPr lang="en-US" altLang="ar-JO" sz="1400" smtClean="0"/>
              <a:pPr>
                <a:spcBef>
                  <a:spcPct val="0"/>
                </a:spcBef>
                <a:buFontTx/>
                <a:buNone/>
              </a:pPr>
              <a:t>169</a:t>
            </a:fld>
            <a:endParaRPr lang="en-US" altLang="ar-JO" sz="1400" dirty="0"/>
          </a:p>
        </p:txBody>
      </p:sp>
      <p:pic>
        <p:nvPicPr>
          <p:cNvPr id="6" name="Picture 7" descr="1305a_RespiratZoneStruct_1.JPG                                 0001A9CDMacintosh HD                   ABA78158:">
            <a:extLst>
              <a:ext uri="{FF2B5EF4-FFF2-40B4-BE49-F238E27FC236}">
                <a16:creationId xmlns:a16="http://schemas.microsoft.com/office/drawing/2014/main" id="{03247581-B064-4719-909B-DC223E132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152400" y="2403366"/>
            <a:ext cx="8534400" cy="43022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dissolve">
                                      <p:cBhvr>
                                        <p:cTn id="7" dur="500"/>
                                        <p:tgtEl>
                                          <p:spTgt spid="2765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655"/>
                                        </p:tgtEl>
                                        <p:attrNameLst>
                                          <p:attrName>style.visibility</p:attrName>
                                        </p:attrNameLst>
                                      </p:cBhvr>
                                      <p:to>
                                        <p:strVal val="visible"/>
                                      </p:to>
                                    </p:set>
                                    <p:animEffect transition="in" filter="dissolve">
                                      <p:cBhvr>
                                        <p:cTn id="11"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advAuto="0"/>
      <p:bldP spid="2765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6">
            <a:extLst>
              <a:ext uri="{FF2B5EF4-FFF2-40B4-BE49-F238E27FC236}">
                <a16:creationId xmlns:a16="http://schemas.microsoft.com/office/drawing/2014/main" id="{FC43EC78-DF2C-484C-8CAF-16AB316838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B927064-DEB0-4F6E-9335-483C9A9244C7}" type="slidenum">
              <a:rPr lang="en-US" altLang="en-US" sz="1400" smtClean="0">
                <a:solidFill>
                  <a:srgbClr val="000000"/>
                </a:solidFill>
              </a:rPr>
              <a:pPr>
                <a:spcBef>
                  <a:spcPct val="0"/>
                </a:spcBef>
                <a:buFontTx/>
                <a:buNone/>
              </a:pPr>
              <a:t>17</a:t>
            </a:fld>
            <a:endParaRPr lang="en-US" altLang="en-US" sz="1400">
              <a:solidFill>
                <a:srgbClr val="000000"/>
              </a:solidFill>
            </a:endParaRPr>
          </a:p>
        </p:txBody>
      </p:sp>
      <p:sp>
        <p:nvSpPr>
          <p:cNvPr id="61443" name="Rectangle 2">
            <a:extLst>
              <a:ext uri="{FF2B5EF4-FFF2-40B4-BE49-F238E27FC236}">
                <a16:creationId xmlns:a16="http://schemas.microsoft.com/office/drawing/2014/main" id="{85488804-C091-436C-A983-943B2500D1A1}"/>
              </a:ext>
            </a:extLst>
          </p:cNvPr>
          <p:cNvSpPr>
            <a:spLocks noGrp="1" noChangeArrowheads="1"/>
          </p:cNvSpPr>
          <p:nvPr>
            <p:ph type="title"/>
          </p:nvPr>
        </p:nvSpPr>
        <p:spPr>
          <a:xfrm>
            <a:off x="304800" y="261938"/>
            <a:ext cx="8686799" cy="693737"/>
          </a:xfrm>
        </p:spPr>
        <p:style>
          <a:lnRef idx="2">
            <a:schemeClr val="accent2"/>
          </a:lnRef>
          <a:fillRef idx="1">
            <a:schemeClr val="lt1"/>
          </a:fillRef>
          <a:effectRef idx="0">
            <a:schemeClr val="accent2"/>
          </a:effectRef>
          <a:fontRef idx="minor">
            <a:schemeClr val="dk1"/>
          </a:fontRef>
        </p:style>
        <p:txBody>
          <a:bodyPr/>
          <a:lstStyle/>
          <a:p>
            <a:r>
              <a:rPr lang="en-US" altLang="en-US" b="1" dirty="0">
                <a:solidFill>
                  <a:srgbClr val="FF0000"/>
                </a:solidFill>
              </a:rPr>
              <a:t>Epithelial membranes</a:t>
            </a:r>
            <a:r>
              <a:rPr lang="en-US" altLang="en-US" sz="2400" dirty="0">
                <a:solidFill>
                  <a:srgbClr val="FF0000"/>
                </a:solidFill>
              </a:rPr>
              <a:t>	</a:t>
            </a:r>
          </a:p>
        </p:txBody>
      </p:sp>
      <p:pic>
        <p:nvPicPr>
          <p:cNvPr id="61444" name="Picture 11">
            <a:extLst>
              <a:ext uri="{FF2B5EF4-FFF2-40B4-BE49-F238E27FC236}">
                <a16:creationId xmlns:a16="http://schemas.microsoft.com/office/drawing/2014/main" id="{4A4EB30C-16D8-4C71-8587-80EFDA22DDB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80"/>
          <a:stretch/>
        </p:blipFill>
        <p:spPr bwMode="auto">
          <a:xfrm>
            <a:off x="304800" y="1219200"/>
            <a:ext cx="8686800" cy="533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11" descr="Hard_Drive:ehap_work:title-bar.gif">
            <a:extLst>
              <a:ext uri="{FF2B5EF4-FFF2-40B4-BE49-F238E27FC236}">
                <a16:creationId xmlns:a16="http://schemas.microsoft.com/office/drawing/2014/main" id="{3CE77C85-3318-4A91-BF21-D9CC194F5099}"/>
              </a:ext>
            </a:extLst>
          </p:cNvPr>
          <p:cNvSpPr>
            <a:spLocks noGrp="1" noChangeArrowheads="1"/>
          </p:cNvSpPr>
          <p:nvPr>
            <p:ph type="title"/>
          </p:nvPr>
        </p:nvSpPr>
        <p:spPr>
          <a:xfrm>
            <a:off x="485775" y="112192"/>
            <a:ext cx="8197850" cy="685800"/>
          </a:xfrm>
        </p:spPr>
        <p:style>
          <a:lnRef idx="2">
            <a:schemeClr val="accent2"/>
          </a:lnRef>
          <a:fillRef idx="1">
            <a:schemeClr val="lt1"/>
          </a:fillRef>
          <a:effectRef idx="0">
            <a:schemeClr val="accent2"/>
          </a:effectRef>
          <a:fontRef idx="minor">
            <a:schemeClr val="dk1"/>
          </a:fontRef>
        </p:style>
        <p:txBody>
          <a:bodyPr/>
          <a:lstStyle/>
          <a:p>
            <a:r>
              <a:rPr lang="en-US" altLang="en-US" sz="3200" b="1" dirty="0"/>
              <a:t>Respiratory Membrane (Air-Blood Barrier)</a:t>
            </a:r>
          </a:p>
        </p:txBody>
      </p:sp>
      <p:pic>
        <p:nvPicPr>
          <p:cNvPr id="264195" name="Picture 13">
            <a:extLst>
              <a:ext uri="{FF2B5EF4-FFF2-40B4-BE49-F238E27FC236}">
                <a16:creationId xmlns:a16="http://schemas.microsoft.com/office/drawing/2014/main" id="{F98FCE19-4F6E-41F6-84C2-7A11BC907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4" t="20856" r="2773" b="13885"/>
          <a:stretch>
            <a:fillRect/>
          </a:stretch>
        </p:blipFill>
        <p:spPr bwMode="auto">
          <a:xfrm>
            <a:off x="228600" y="2273158"/>
            <a:ext cx="8763000" cy="4232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4198" name="Slide Number Placeholder 3">
            <a:extLst>
              <a:ext uri="{FF2B5EF4-FFF2-40B4-BE49-F238E27FC236}">
                <a16:creationId xmlns:a16="http://schemas.microsoft.com/office/drawing/2014/main" id="{9BE0BD73-C888-4472-864A-12A8D1E023C8}"/>
              </a:ext>
            </a:extLst>
          </p:cNvPr>
          <p:cNvSpPr>
            <a:spLocks noGrp="1"/>
          </p:cNvSpPr>
          <p:nvPr>
            <p:ph type="sldNum" sz="quarter" idx="12"/>
          </p:nvPr>
        </p:nvSpPr>
        <p:spPr>
          <a:xfrm>
            <a:off x="7246961" y="6516806"/>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8FDD4CF-8AF2-4558-8709-2C0606E842C6}" type="slidenum">
              <a:rPr lang="en-US" altLang="en-US" sz="1400" smtClean="0">
                <a:solidFill>
                  <a:srgbClr val="000000"/>
                </a:solidFill>
              </a:rPr>
              <a:pPr>
                <a:spcBef>
                  <a:spcPct val="0"/>
                </a:spcBef>
                <a:buFontTx/>
                <a:buNone/>
              </a:pPr>
              <a:t>170</a:t>
            </a:fld>
            <a:endParaRPr lang="en-US" altLang="en-US" sz="1400" dirty="0">
              <a:solidFill>
                <a:srgbClr val="000000"/>
              </a:solidFill>
            </a:endParaRPr>
          </a:p>
        </p:txBody>
      </p:sp>
      <p:sp>
        <p:nvSpPr>
          <p:cNvPr id="7" name="Rectangle 1">
            <a:extLst>
              <a:ext uri="{FF2B5EF4-FFF2-40B4-BE49-F238E27FC236}">
                <a16:creationId xmlns:a16="http://schemas.microsoft.com/office/drawing/2014/main" id="{FF61E8B1-7CE8-46AF-8827-D082196EA116}"/>
              </a:ext>
            </a:extLst>
          </p:cNvPr>
          <p:cNvSpPr>
            <a:spLocks noChangeArrowheads="1"/>
          </p:cNvSpPr>
          <p:nvPr/>
        </p:nvSpPr>
        <p:spPr bwMode="auto">
          <a:xfrm>
            <a:off x="228600" y="935500"/>
            <a:ext cx="8762999" cy="1200150"/>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ct val="0"/>
              </a:spcBef>
            </a:pPr>
            <a:r>
              <a:rPr lang="en-US" altLang="en-US" sz="2400" b="1" dirty="0">
                <a:latin typeface="Times" panose="02020603050405020304" pitchFamily="18" charset="0"/>
              </a:rPr>
              <a:t>Thin</a:t>
            </a:r>
            <a:r>
              <a:rPr lang="en-US" altLang="en-US" sz="2400" dirty="0">
                <a:latin typeface="Times" panose="02020603050405020304" pitchFamily="18" charset="0"/>
              </a:rPr>
              <a:t> squamous epithelial layer lining alveolar </a:t>
            </a:r>
            <a:r>
              <a:rPr lang="en-US" altLang="en-US" sz="2400" dirty="0" smtClean="0">
                <a:latin typeface="Times" panose="02020603050405020304" pitchFamily="18" charset="0"/>
              </a:rPr>
              <a:t>walls</a:t>
            </a:r>
          </a:p>
          <a:p>
            <a:pPr marL="342900" indent="-342900">
              <a:spcBef>
                <a:spcPct val="0"/>
              </a:spcBef>
            </a:pPr>
            <a:r>
              <a:rPr lang="en-US" altLang="en-US" sz="2400" b="1" dirty="0" smtClean="0">
                <a:latin typeface="Times" panose="02020603050405020304" pitchFamily="18" charset="0"/>
              </a:rPr>
              <a:t>Pulmonary</a:t>
            </a:r>
            <a:r>
              <a:rPr lang="en-US" altLang="en-US" sz="2400" dirty="0" smtClean="0">
                <a:latin typeface="Times" panose="02020603050405020304" pitchFamily="18" charset="0"/>
              </a:rPr>
              <a:t> </a:t>
            </a:r>
            <a:r>
              <a:rPr lang="en-US" altLang="en-US" sz="2400" dirty="0">
                <a:latin typeface="Times" panose="02020603050405020304" pitchFamily="18" charset="0"/>
              </a:rPr>
              <a:t>capillaries cover external surfaces of alveoli</a:t>
            </a:r>
          </a:p>
          <a:p>
            <a:pPr>
              <a:spcBef>
                <a:spcPct val="0"/>
              </a:spcBef>
              <a:buFontTx/>
              <a:buNone/>
            </a:pPr>
            <a:endParaRPr lang="en-US" altLang="en-US" sz="2400" dirty="0">
              <a:latin typeface="Times" panose="02020603050405020304" pitchFamily="18"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6A1DF68-D189-46E7-9340-D506EA9ACC69}"/>
              </a:ext>
            </a:extLst>
          </p:cNvPr>
          <p:cNvSpPr>
            <a:spLocks noChangeArrowheads="1"/>
          </p:cNvSpPr>
          <p:nvPr/>
        </p:nvSpPr>
        <p:spPr bwMode="auto">
          <a:xfrm>
            <a:off x="228600" y="188913"/>
            <a:ext cx="8686800" cy="64611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a:spcBef>
                <a:spcPct val="20000"/>
              </a:spcBef>
              <a:buClr>
                <a:srgbClr val="339933"/>
              </a:buClr>
              <a:defRPr/>
            </a:pPr>
            <a:r>
              <a:rPr lang="en-US" altLang="ar-JO" sz="3600" b="1" dirty="0">
                <a:solidFill>
                  <a:schemeClr val="accent2">
                    <a:lumMod val="60000"/>
                    <a:lumOff val="40000"/>
                  </a:schemeClr>
                </a:solidFill>
                <a:effectLst>
                  <a:outerShdw blurRad="38100" dist="38100" dir="2700000" algn="tl">
                    <a:srgbClr val="C0C0C0"/>
                  </a:outerShdw>
                </a:effectLst>
                <a:latin typeface="Arial" pitchFamily="34" charset="0"/>
              </a:rPr>
              <a:t>Lungs</a:t>
            </a:r>
          </a:p>
        </p:txBody>
      </p:sp>
      <p:pic>
        <p:nvPicPr>
          <p:cNvPr id="265219" name="Picture 1">
            <a:extLst>
              <a:ext uri="{FF2B5EF4-FFF2-40B4-BE49-F238E27FC236}">
                <a16:creationId xmlns:a16="http://schemas.microsoft.com/office/drawing/2014/main" id="{6148C32C-0FF2-42CD-9887-2D9BFACF7A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01106"/>
            <a:ext cx="8686800" cy="3975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5220" name="Slide Number Placeholder 2">
            <a:extLst>
              <a:ext uri="{FF2B5EF4-FFF2-40B4-BE49-F238E27FC236}">
                <a16:creationId xmlns:a16="http://schemas.microsoft.com/office/drawing/2014/main" id="{E3F755B8-0AB1-462B-A254-8B88C458FB88}"/>
              </a:ext>
            </a:extLst>
          </p:cNvPr>
          <p:cNvSpPr>
            <a:spLocks noGrp="1"/>
          </p:cNvSpPr>
          <p:nvPr>
            <p:ph type="sldNum" sz="quarter" idx="12"/>
          </p:nvPr>
        </p:nvSpPr>
        <p:spPr>
          <a:xfrm>
            <a:off x="723900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E7E805-2E9A-4AA7-85EB-A2093EC61244}" type="slidenum">
              <a:rPr lang="en-US" altLang="ar-JO" sz="1400" smtClean="0">
                <a:solidFill>
                  <a:srgbClr val="000000"/>
                </a:solidFill>
              </a:rPr>
              <a:pPr>
                <a:spcBef>
                  <a:spcPct val="0"/>
                </a:spcBef>
                <a:buFontTx/>
                <a:buNone/>
              </a:pPr>
              <a:t>171</a:t>
            </a:fld>
            <a:endParaRPr lang="en-US" altLang="ar-JO" sz="1400" dirty="0">
              <a:solidFill>
                <a:srgbClr val="000000"/>
              </a:solidFill>
            </a:endParaRPr>
          </a:p>
        </p:txBody>
      </p:sp>
      <p:sp>
        <p:nvSpPr>
          <p:cNvPr id="265221" name="Rectangle 1">
            <a:extLst>
              <a:ext uri="{FF2B5EF4-FFF2-40B4-BE49-F238E27FC236}">
                <a16:creationId xmlns:a16="http://schemas.microsoft.com/office/drawing/2014/main" id="{3854863C-504C-49D0-B1D2-7B4843867DC4}"/>
              </a:ext>
            </a:extLst>
          </p:cNvPr>
          <p:cNvSpPr>
            <a:spLocks noChangeArrowheads="1"/>
          </p:cNvSpPr>
          <p:nvPr/>
        </p:nvSpPr>
        <p:spPr bwMode="auto">
          <a:xfrm>
            <a:off x="228600" y="1066800"/>
            <a:ext cx="8686800" cy="1344612"/>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2200" dirty="0">
                <a:latin typeface="Arial" panose="020B0604020202020204" pitchFamily="34" charset="0"/>
              </a:rPr>
              <a:t> </a:t>
            </a:r>
            <a:r>
              <a:rPr lang="en-US" altLang="ar-JO" sz="2200" dirty="0">
                <a:solidFill>
                  <a:srgbClr val="FF0000"/>
                </a:solidFill>
                <a:latin typeface="Arial" panose="020B0604020202020204" pitchFamily="34" charset="0"/>
              </a:rPr>
              <a:t>Each</a:t>
            </a:r>
            <a:r>
              <a:rPr lang="en-US" altLang="ar-JO" sz="2200" dirty="0">
                <a:latin typeface="Arial" panose="020B0604020202020204" pitchFamily="34" charset="0"/>
              </a:rPr>
              <a:t> lung is divided into lobes by fissures</a:t>
            </a:r>
          </a:p>
          <a:p>
            <a:pPr lvl="2" eaLnBrk="1" hangingPunct="1">
              <a:lnSpc>
                <a:spcPct val="90000"/>
              </a:lnSpc>
              <a:spcBef>
                <a:spcPct val="0"/>
              </a:spcBef>
              <a:spcAft>
                <a:spcPct val="50000"/>
              </a:spcAft>
              <a:buClr>
                <a:srgbClr val="FF6600"/>
              </a:buClr>
              <a:buFont typeface="Symbol" panose="05050102010706020507" pitchFamily="18" charset="2"/>
              <a:buChar char="·"/>
            </a:pPr>
            <a:r>
              <a:rPr lang="en-US" altLang="ar-JO" sz="2200" dirty="0">
                <a:latin typeface="Arial" panose="020B0604020202020204" pitchFamily="34" charset="0"/>
              </a:rPr>
              <a:t> </a:t>
            </a:r>
            <a:r>
              <a:rPr lang="en-US" altLang="ar-JO" sz="2200" dirty="0">
                <a:solidFill>
                  <a:srgbClr val="FF0000"/>
                </a:solidFill>
                <a:latin typeface="Arial" panose="020B0604020202020204" pitchFamily="34" charset="0"/>
              </a:rPr>
              <a:t>Left</a:t>
            </a:r>
            <a:r>
              <a:rPr lang="en-US" altLang="ar-JO" sz="2200" dirty="0">
                <a:latin typeface="Arial" panose="020B0604020202020204" pitchFamily="34" charset="0"/>
              </a:rPr>
              <a:t> lung – two lobes (separated by one fissure).</a:t>
            </a:r>
          </a:p>
          <a:p>
            <a:pPr lvl="2" eaLnBrk="1" hangingPunct="1">
              <a:lnSpc>
                <a:spcPct val="90000"/>
              </a:lnSpc>
              <a:spcBef>
                <a:spcPct val="0"/>
              </a:spcBef>
              <a:spcAft>
                <a:spcPct val="50000"/>
              </a:spcAft>
              <a:buClr>
                <a:srgbClr val="FF6600"/>
              </a:buClr>
              <a:buFont typeface="Symbol" panose="05050102010706020507" pitchFamily="18" charset="2"/>
              <a:buChar char="·"/>
            </a:pPr>
            <a:r>
              <a:rPr lang="en-US" altLang="ar-JO" sz="2200" dirty="0">
                <a:latin typeface="Arial" panose="020B0604020202020204" pitchFamily="34" charset="0"/>
              </a:rPr>
              <a:t> </a:t>
            </a:r>
            <a:r>
              <a:rPr lang="en-US" altLang="ar-JO" sz="2200" dirty="0">
                <a:solidFill>
                  <a:srgbClr val="FF0000"/>
                </a:solidFill>
                <a:latin typeface="Arial" panose="020B0604020202020204" pitchFamily="34" charset="0"/>
              </a:rPr>
              <a:t>Right</a:t>
            </a:r>
            <a:r>
              <a:rPr lang="en-US" altLang="ar-JO" sz="2200" dirty="0">
                <a:latin typeface="Arial" panose="020B0604020202020204" pitchFamily="34" charset="0"/>
              </a:rPr>
              <a:t> lung – three lobes (separated by two fissures).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dissolve">
                                      <p:cBhvr>
                                        <p:cTn id="7" dur="500"/>
                                        <p:tgtEl>
                                          <p:spTgt spid="184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advAuto="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Number Placeholder 2">
            <a:extLst>
              <a:ext uri="{FF2B5EF4-FFF2-40B4-BE49-F238E27FC236}">
                <a16:creationId xmlns:a16="http://schemas.microsoft.com/office/drawing/2014/main" id="{6BB8B443-FA5D-406D-8E29-69E3C6274A55}"/>
              </a:ext>
            </a:extLst>
          </p:cNvPr>
          <p:cNvSpPr>
            <a:spLocks noGrp="1"/>
          </p:cNvSpPr>
          <p:nvPr>
            <p:ph type="sldNum" sz="quarter" idx="12"/>
          </p:nvPr>
        </p:nvSpPr>
        <p:spPr>
          <a:xfrm>
            <a:off x="7239000" y="6553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2C6939F-0D65-4E4F-9DB9-73141D99B97D}" type="slidenum">
              <a:rPr lang="en-US" altLang="ar-JO" sz="1400" smtClean="0">
                <a:solidFill>
                  <a:srgbClr val="000000"/>
                </a:solidFill>
              </a:rPr>
              <a:pPr>
                <a:spcBef>
                  <a:spcPct val="0"/>
                </a:spcBef>
                <a:buFontTx/>
                <a:buNone/>
              </a:pPr>
              <a:t>172</a:t>
            </a:fld>
            <a:endParaRPr lang="en-US" altLang="ar-JO" sz="1400" dirty="0">
              <a:solidFill>
                <a:srgbClr val="000000"/>
              </a:solidFill>
            </a:endParaRPr>
          </a:p>
        </p:txBody>
      </p:sp>
      <p:sp>
        <p:nvSpPr>
          <p:cNvPr id="8" name="Text Box 7">
            <a:extLst>
              <a:ext uri="{FF2B5EF4-FFF2-40B4-BE49-F238E27FC236}">
                <a16:creationId xmlns:a16="http://schemas.microsoft.com/office/drawing/2014/main" id="{12DF79EF-BC26-43E0-A440-0BC8C3A97935}"/>
              </a:ext>
            </a:extLst>
          </p:cNvPr>
          <p:cNvSpPr txBox="1">
            <a:spLocks noChangeArrowheads="1"/>
          </p:cNvSpPr>
          <p:nvPr/>
        </p:nvSpPr>
        <p:spPr bwMode="auto">
          <a:xfrm>
            <a:off x="55562" y="901700"/>
            <a:ext cx="8916987" cy="1344612"/>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200" b="1" dirty="0">
                <a:latin typeface="Arial" panose="020B0604020202020204" pitchFamily="34" charset="0"/>
              </a:rPr>
              <a:t>Visceral pleura </a:t>
            </a:r>
            <a:r>
              <a:rPr lang="en-US" altLang="ar-JO" sz="2200" dirty="0">
                <a:latin typeface="Arial" panose="020B0604020202020204" pitchFamily="34" charset="0"/>
              </a:rPr>
              <a:t>covers the lung surface</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200" b="1" dirty="0">
                <a:latin typeface="Arial" panose="020B0604020202020204" pitchFamily="34" charset="0"/>
              </a:rPr>
              <a:t>Parietal pleura </a:t>
            </a:r>
            <a:r>
              <a:rPr lang="en-US" altLang="ar-JO" sz="2200" dirty="0">
                <a:latin typeface="Arial" panose="020B0604020202020204" pitchFamily="34" charset="0"/>
              </a:rPr>
              <a:t>lines the walls of the thoracic cavity</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2200" b="1" dirty="0">
                <a:latin typeface="Arial" panose="020B0604020202020204" pitchFamily="34" charset="0"/>
              </a:rPr>
              <a:t>Pleural fluid </a:t>
            </a:r>
            <a:r>
              <a:rPr lang="en-US" altLang="ar-JO" sz="2200" dirty="0">
                <a:latin typeface="Arial" panose="020B0604020202020204" pitchFamily="34" charset="0"/>
              </a:rPr>
              <a:t>fills the area between layers of pleura to allow gliding</a:t>
            </a:r>
          </a:p>
        </p:txBody>
      </p:sp>
      <p:sp>
        <p:nvSpPr>
          <p:cNvPr id="9" name="Rectangle 2">
            <a:extLst>
              <a:ext uri="{FF2B5EF4-FFF2-40B4-BE49-F238E27FC236}">
                <a16:creationId xmlns:a16="http://schemas.microsoft.com/office/drawing/2014/main" id="{557AC822-8179-44DD-ACA6-3206661DFE2D}"/>
              </a:ext>
            </a:extLst>
          </p:cNvPr>
          <p:cNvSpPr>
            <a:spLocks noChangeArrowheads="1"/>
          </p:cNvSpPr>
          <p:nvPr/>
        </p:nvSpPr>
        <p:spPr bwMode="auto">
          <a:xfrm>
            <a:off x="228600" y="74613"/>
            <a:ext cx="8570913" cy="71755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eaLnBrk="1" hangingPunct="1">
              <a:spcBef>
                <a:spcPct val="20000"/>
              </a:spcBef>
              <a:buClr>
                <a:srgbClr val="339933"/>
              </a:buClr>
              <a:defRPr/>
            </a:pPr>
            <a:r>
              <a:rPr lang="en-US" altLang="ar-JO" sz="4100" b="1" dirty="0">
                <a:solidFill>
                  <a:srgbClr val="FF0000"/>
                </a:solidFill>
                <a:effectLst>
                  <a:outerShdw blurRad="38100" dist="38100" dir="2700000" algn="tl">
                    <a:srgbClr val="C0C0C0"/>
                  </a:outerShdw>
                </a:effectLst>
                <a:latin typeface="Arial" pitchFamily="34" charset="0"/>
              </a:rPr>
              <a:t>Coverings of the Lungs (Pleura)</a:t>
            </a:r>
          </a:p>
        </p:txBody>
      </p:sp>
      <p:pic>
        <p:nvPicPr>
          <p:cNvPr id="267269" name="Picture 1">
            <a:extLst>
              <a:ext uri="{FF2B5EF4-FFF2-40B4-BE49-F238E27FC236}">
                <a16:creationId xmlns:a16="http://schemas.microsoft.com/office/drawing/2014/main" id="{92E840E9-D3CC-49F3-9FF4-D025394AE2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55848"/>
            <a:ext cx="7315200" cy="389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A9455B6-6337-4981-87FF-3B2ECAD3B1F4}"/>
              </a:ext>
            </a:extLst>
          </p:cNvPr>
          <p:cNvSpPr>
            <a:spLocks noGrp="1" noChangeArrowheads="1"/>
          </p:cNvSpPr>
          <p:nvPr>
            <p:ph type="title"/>
          </p:nvPr>
        </p:nvSpPr>
        <p:spPr>
          <a:xfrm>
            <a:off x="457200" y="152400"/>
            <a:ext cx="8382000" cy="609600"/>
          </a:xfrm>
        </p:spPr>
        <p:style>
          <a:lnRef idx="2">
            <a:schemeClr val="accent2"/>
          </a:lnRef>
          <a:fillRef idx="1">
            <a:schemeClr val="lt1"/>
          </a:fillRef>
          <a:effectRef idx="0">
            <a:schemeClr val="accent2"/>
          </a:effectRef>
          <a:fontRef idx="minor">
            <a:schemeClr val="dk1"/>
          </a:fontRef>
        </p:style>
        <p:txBody>
          <a:bodyPr/>
          <a:lstStyle/>
          <a:p>
            <a:r>
              <a:rPr lang="en-US" altLang="en-US" sz="3400" b="1" dirty="0">
                <a:solidFill>
                  <a:srgbClr val="FF0000"/>
                </a:solidFill>
              </a:rPr>
              <a:t>Epithelial membranes: Mucous Membranes </a:t>
            </a:r>
            <a:endParaRPr lang="en-US" altLang="en-US" sz="3400" dirty="0">
              <a:solidFill>
                <a:srgbClr val="FF0000"/>
              </a:solidFill>
            </a:endParaRPr>
          </a:p>
        </p:txBody>
      </p:sp>
      <p:sp>
        <p:nvSpPr>
          <p:cNvPr id="62467" name="Rectangle 3">
            <a:extLst>
              <a:ext uri="{FF2B5EF4-FFF2-40B4-BE49-F238E27FC236}">
                <a16:creationId xmlns:a16="http://schemas.microsoft.com/office/drawing/2014/main" id="{D5CF8ACA-D5E3-4944-BA41-08971B2A34E4}"/>
              </a:ext>
            </a:extLst>
          </p:cNvPr>
          <p:cNvSpPr>
            <a:spLocks noGrp="1" noChangeArrowheads="1"/>
          </p:cNvSpPr>
          <p:nvPr>
            <p:ph type="body" idx="1"/>
          </p:nvPr>
        </p:nvSpPr>
        <p:spPr>
          <a:xfrm>
            <a:off x="457200" y="865414"/>
            <a:ext cx="8382000" cy="5257800"/>
          </a:xfrm>
        </p:spPr>
        <p:style>
          <a:lnRef idx="2">
            <a:schemeClr val="accent1"/>
          </a:lnRef>
          <a:fillRef idx="1">
            <a:schemeClr val="lt1"/>
          </a:fillRef>
          <a:effectRef idx="0">
            <a:schemeClr val="accent1"/>
          </a:effectRef>
          <a:fontRef idx="minor">
            <a:schemeClr val="dk1"/>
          </a:fontRef>
        </p:style>
        <p:txBody>
          <a:bodyPr/>
          <a:lstStyle/>
          <a:p>
            <a:pPr>
              <a:lnSpc>
                <a:spcPct val="90000"/>
              </a:lnSpc>
            </a:pPr>
            <a:r>
              <a:rPr lang="en-US" altLang="en-US" dirty="0">
                <a:solidFill>
                  <a:srgbClr val="FF0000"/>
                </a:solidFill>
              </a:rPr>
              <a:t>Mucous membranes (or mucosa) </a:t>
            </a:r>
          </a:p>
          <a:p>
            <a:pPr marL="971550" lvl="1" indent="-514350">
              <a:lnSpc>
                <a:spcPct val="90000"/>
              </a:lnSpc>
              <a:buAutoNum type="arabicPeriod"/>
            </a:pPr>
            <a:r>
              <a:rPr lang="en-US" altLang="en-US" b="1" dirty="0">
                <a:solidFill>
                  <a:srgbClr val="FF0000"/>
                </a:solidFill>
              </a:rPr>
              <a:t>C</a:t>
            </a:r>
            <a:r>
              <a:rPr lang="en-US" altLang="en-US" b="1" dirty="0" smtClean="0">
                <a:solidFill>
                  <a:srgbClr val="FF0000"/>
                </a:solidFill>
              </a:rPr>
              <a:t>omposed</a:t>
            </a:r>
            <a:r>
              <a:rPr lang="en-US" altLang="en-US" dirty="0" smtClean="0"/>
              <a:t> </a:t>
            </a:r>
            <a:r>
              <a:rPr lang="en-US" altLang="en-US" dirty="0"/>
              <a:t>of epithelium (the type varies from site to site)  resting on a loose connective tissue membrane called a </a:t>
            </a:r>
            <a:r>
              <a:rPr lang="en-US" altLang="en-US" b="1" dirty="0">
                <a:solidFill>
                  <a:schemeClr val="accent2"/>
                </a:solidFill>
              </a:rPr>
              <a:t>lamina </a:t>
            </a:r>
            <a:r>
              <a:rPr lang="en-US" altLang="en-US" b="1" dirty="0" err="1">
                <a:solidFill>
                  <a:schemeClr val="accent2"/>
                </a:solidFill>
              </a:rPr>
              <a:t>propria</a:t>
            </a:r>
            <a:r>
              <a:rPr lang="en-US" altLang="en-US" dirty="0"/>
              <a:t>.  </a:t>
            </a:r>
            <a:endParaRPr lang="en-US" altLang="en-US" dirty="0" smtClean="0"/>
          </a:p>
          <a:p>
            <a:pPr marL="971550" lvl="1" indent="-514350">
              <a:lnSpc>
                <a:spcPct val="90000"/>
              </a:lnSpc>
              <a:buAutoNum type="arabicPeriod"/>
            </a:pPr>
            <a:r>
              <a:rPr lang="en-US" altLang="en-US" b="1" dirty="0" smtClean="0">
                <a:solidFill>
                  <a:schemeClr val="accent2"/>
                </a:solidFill>
              </a:rPr>
              <a:t>Lines</a:t>
            </a:r>
            <a:r>
              <a:rPr lang="en-US" altLang="en-US" dirty="0" smtClean="0"/>
              <a:t> </a:t>
            </a:r>
            <a:r>
              <a:rPr lang="en-US" altLang="en-US" dirty="0"/>
              <a:t>all the cavities that open to the exterior such as respiratory, digestive, urinary, and reproductive </a:t>
            </a:r>
            <a:r>
              <a:rPr lang="en-US" altLang="en-US" dirty="0" smtClean="0"/>
              <a:t>tracts.</a:t>
            </a:r>
          </a:p>
          <a:p>
            <a:pPr marL="971550" lvl="1" indent="-514350">
              <a:lnSpc>
                <a:spcPct val="90000"/>
              </a:lnSpc>
              <a:buAutoNum type="arabicPeriod"/>
            </a:pPr>
            <a:r>
              <a:rPr lang="en-US" altLang="en-US" b="1" dirty="0" smtClean="0">
                <a:solidFill>
                  <a:schemeClr val="accent1"/>
                </a:solidFill>
              </a:rPr>
              <a:t>Always</a:t>
            </a:r>
            <a:r>
              <a:rPr lang="en-US" altLang="en-US" dirty="0" smtClean="0"/>
              <a:t> </a:t>
            </a:r>
            <a:r>
              <a:rPr lang="en-US" altLang="en-US" dirty="0"/>
              <a:t>moist because they are continually bathed in </a:t>
            </a:r>
            <a:r>
              <a:rPr lang="en-US" altLang="en-US" dirty="0" smtClean="0"/>
              <a:t>secretions.</a:t>
            </a:r>
          </a:p>
          <a:p>
            <a:pPr marL="971550" lvl="1" indent="-514350">
              <a:lnSpc>
                <a:spcPct val="90000"/>
              </a:lnSpc>
              <a:buAutoNum type="arabicPeriod"/>
            </a:pPr>
            <a:r>
              <a:rPr lang="en-US" altLang="en-US" b="1" dirty="0" smtClean="0">
                <a:solidFill>
                  <a:srgbClr val="00B0F0"/>
                </a:solidFill>
              </a:rPr>
              <a:t>Secretion</a:t>
            </a:r>
            <a:r>
              <a:rPr lang="en-US" altLang="en-US" dirty="0" smtClean="0"/>
              <a:t> </a:t>
            </a:r>
            <a:r>
              <a:rPr lang="en-US" altLang="en-US" dirty="0"/>
              <a:t>of mucus and absorption of </a:t>
            </a:r>
            <a:r>
              <a:rPr lang="en-US" altLang="en-US" dirty="0" smtClean="0"/>
              <a:t>materials.</a:t>
            </a:r>
          </a:p>
          <a:p>
            <a:pPr marL="971550" lvl="1" indent="-514350">
              <a:lnSpc>
                <a:spcPct val="90000"/>
              </a:lnSpc>
              <a:buAutoNum type="arabicPeriod"/>
            </a:pPr>
            <a:r>
              <a:rPr lang="en-US" altLang="en-US" b="1" dirty="0" smtClean="0">
                <a:solidFill>
                  <a:srgbClr val="FFC000"/>
                </a:solidFill>
              </a:rPr>
              <a:t>Moist</a:t>
            </a:r>
            <a:r>
              <a:rPr lang="en-US" altLang="en-US" dirty="0" smtClean="0"/>
              <a:t> </a:t>
            </a:r>
            <a:r>
              <a:rPr lang="en-US" altLang="en-US" dirty="0"/>
              <a:t>due to mucus secretion (urine) and cilia to move materials</a:t>
            </a:r>
          </a:p>
          <a:p>
            <a:pPr lvl="1">
              <a:lnSpc>
                <a:spcPct val="90000"/>
              </a:lnSpc>
            </a:pPr>
            <a:endParaRPr lang="en-US" altLang="en-US" dirty="0"/>
          </a:p>
        </p:txBody>
      </p:sp>
      <p:sp>
        <p:nvSpPr>
          <p:cNvPr id="62468" name="Slide Number Placeholder 2">
            <a:extLst>
              <a:ext uri="{FF2B5EF4-FFF2-40B4-BE49-F238E27FC236}">
                <a16:creationId xmlns:a16="http://schemas.microsoft.com/office/drawing/2014/main" id="{DF8A76B4-6922-4458-A842-F914541CD8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56A306-C91E-4C94-9197-BDC5A5F0244F}" type="slidenum">
              <a:rPr lang="en-US" altLang="en-US" sz="1400" smtClean="0">
                <a:solidFill>
                  <a:srgbClr val="000000"/>
                </a:solidFill>
              </a:rPr>
              <a:pPr>
                <a:spcBef>
                  <a:spcPct val="0"/>
                </a:spcBef>
                <a:buFontTx/>
                <a:buNone/>
              </a:pPr>
              <a:t>18</a:t>
            </a:fld>
            <a:endParaRPr lang="en-US" altLang="en-US" sz="14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5545FCB-C023-40C0-BC0F-9E9077A059A4}"/>
              </a:ext>
            </a:extLst>
          </p:cNvPr>
          <p:cNvSpPr>
            <a:spLocks noGrp="1" noChangeArrowheads="1"/>
          </p:cNvSpPr>
          <p:nvPr>
            <p:ph type="title"/>
          </p:nvPr>
        </p:nvSpPr>
        <p:spPr>
          <a:xfrm>
            <a:off x="419100" y="228600"/>
            <a:ext cx="8305800" cy="609600"/>
          </a:xfrm>
        </p:spPr>
        <p:style>
          <a:lnRef idx="2">
            <a:schemeClr val="accent1"/>
          </a:lnRef>
          <a:fillRef idx="1">
            <a:schemeClr val="lt1"/>
          </a:fillRef>
          <a:effectRef idx="0">
            <a:schemeClr val="accent1"/>
          </a:effectRef>
          <a:fontRef idx="minor">
            <a:schemeClr val="dk1"/>
          </a:fontRef>
        </p:style>
        <p:txBody>
          <a:bodyPr/>
          <a:lstStyle/>
          <a:p>
            <a:r>
              <a:rPr lang="en-US" altLang="en-US" sz="3400" b="1" dirty="0">
                <a:solidFill>
                  <a:srgbClr val="FF0000"/>
                </a:solidFill>
              </a:rPr>
              <a:t>Epithelial membranes: </a:t>
            </a:r>
            <a:r>
              <a:rPr lang="en-US" altLang="en-US" sz="3400" b="1" dirty="0">
                <a:solidFill>
                  <a:schemeClr val="tx1"/>
                </a:solidFill>
              </a:rPr>
              <a:t>Serous Membranes</a:t>
            </a:r>
          </a:p>
        </p:txBody>
      </p:sp>
      <p:sp>
        <p:nvSpPr>
          <p:cNvPr id="63491" name="Rectangle 3">
            <a:extLst>
              <a:ext uri="{FF2B5EF4-FFF2-40B4-BE49-F238E27FC236}">
                <a16:creationId xmlns:a16="http://schemas.microsoft.com/office/drawing/2014/main" id="{44D5861E-8594-4C56-B020-88956CE25AFD}"/>
              </a:ext>
            </a:extLst>
          </p:cNvPr>
          <p:cNvSpPr>
            <a:spLocks noGrp="1" noChangeArrowheads="1"/>
          </p:cNvSpPr>
          <p:nvPr>
            <p:ph type="body" idx="1"/>
          </p:nvPr>
        </p:nvSpPr>
        <p:spPr>
          <a:xfrm>
            <a:off x="304800" y="875731"/>
            <a:ext cx="8420100" cy="5013325"/>
          </a:xfrm>
        </p:spPr>
        <p:style>
          <a:lnRef idx="2">
            <a:schemeClr val="accent1"/>
          </a:lnRef>
          <a:fillRef idx="1">
            <a:schemeClr val="lt1"/>
          </a:fillRef>
          <a:effectRef idx="0">
            <a:schemeClr val="accent1"/>
          </a:effectRef>
          <a:fontRef idx="minor">
            <a:schemeClr val="dk1"/>
          </a:fontRef>
        </p:style>
        <p:txBody>
          <a:bodyPr/>
          <a:lstStyle/>
          <a:p>
            <a:pPr>
              <a:lnSpc>
                <a:spcPct val="90000"/>
              </a:lnSpc>
            </a:pPr>
            <a:r>
              <a:rPr lang="en-US" altLang="en-US" sz="2800" b="1" dirty="0" smtClean="0">
                <a:solidFill>
                  <a:schemeClr val="tx1"/>
                </a:solidFill>
              </a:rPr>
              <a:t>The </a:t>
            </a:r>
            <a:r>
              <a:rPr lang="en-US" altLang="en-US" sz="2800" b="1" dirty="0">
                <a:solidFill>
                  <a:schemeClr val="tx1"/>
                </a:solidFill>
              </a:rPr>
              <a:t>serous membrane </a:t>
            </a:r>
            <a:r>
              <a:rPr lang="en-US" altLang="en-US" sz="2800" dirty="0">
                <a:solidFill>
                  <a:schemeClr val="tx1"/>
                </a:solidFill>
              </a:rPr>
              <a:t>(or serosa) is a smooth tissue membrane of mesothelium lining the contents and inner walls of body </a:t>
            </a:r>
            <a:r>
              <a:rPr lang="en-US" altLang="en-US" sz="2800" dirty="0" smtClean="0">
                <a:solidFill>
                  <a:schemeClr val="tx1"/>
                </a:solidFill>
              </a:rPr>
              <a:t>cavities.</a:t>
            </a:r>
          </a:p>
          <a:p>
            <a:pPr>
              <a:lnSpc>
                <a:spcPct val="90000"/>
              </a:lnSpc>
            </a:pPr>
            <a:endParaRPr lang="en-US" altLang="en-US" sz="2800" dirty="0">
              <a:solidFill>
                <a:schemeClr val="tx1"/>
              </a:solidFill>
            </a:endParaRPr>
          </a:p>
          <a:p>
            <a:pPr marL="971550" lvl="1" indent="-514350" algn="just">
              <a:lnSpc>
                <a:spcPct val="90000"/>
              </a:lnSpc>
              <a:buAutoNum type="arabicPeriod"/>
            </a:pPr>
            <a:r>
              <a:rPr lang="en-US" altLang="en-US" b="1" dirty="0" smtClean="0">
                <a:solidFill>
                  <a:srgbClr val="FF0000"/>
                </a:solidFill>
              </a:rPr>
              <a:t>Line</a:t>
            </a:r>
            <a:r>
              <a:rPr lang="en-US" altLang="en-US" dirty="0" smtClean="0"/>
              <a:t> </a:t>
            </a:r>
            <a:r>
              <a:rPr lang="en-US" altLang="en-US" dirty="0"/>
              <a:t>the body cavities that are closed to the exterior (except for the dorsal body cavities and joint cavities</a:t>
            </a:r>
            <a:r>
              <a:rPr lang="en-US" altLang="en-US" dirty="0" smtClean="0"/>
              <a:t>).</a:t>
            </a:r>
          </a:p>
          <a:p>
            <a:pPr marL="971550" lvl="1" indent="-514350">
              <a:lnSpc>
                <a:spcPct val="90000"/>
              </a:lnSpc>
              <a:buAutoNum type="arabicPeriod"/>
            </a:pPr>
            <a:endParaRPr lang="en-US" altLang="en-US" dirty="0" smtClean="0"/>
          </a:p>
          <a:p>
            <a:pPr marL="971550" lvl="1" indent="-514350" algn="just">
              <a:lnSpc>
                <a:spcPct val="90000"/>
              </a:lnSpc>
              <a:buAutoNum type="arabicPeriod"/>
            </a:pPr>
            <a:r>
              <a:rPr lang="en-US" altLang="en-US" b="1" dirty="0" smtClean="0">
                <a:solidFill>
                  <a:schemeClr val="accent2"/>
                </a:solidFill>
              </a:rPr>
              <a:t>Occur</a:t>
            </a:r>
            <a:r>
              <a:rPr lang="en-US" altLang="en-US" dirty="0" smtClean="0"/>
              <a:t> </a:t>
            </a:r>
            <a:r>
              <a:rPr lang="en-US" altLang="en-US" dirty="0"/>
              <a:t>in pairs – parietal layer lines a specific portion of the wall of the ventral body cavity (around cavity</a:t>
            </a:r>
            <a:r>
              <a:rPr lang="en-US" altLang="en-US" dirty="0" smtClean="0"/>
              <a:t>).</a:t>
            </a:r>
            <a:endParaRPr lang="en-US" altLang="en-US" dirty="0"/>
          </a:p>
        </p:txBody>
      </p:sp>
      <p:sp>
        <p:nvSpPr>
          <p:cNvPr id="63492" name="Slide Number Placeholder 2">
            <a:extLst>
              <a:ext uri="{FF2B5EF4-FFF2-40B4-BE49-F238E27FC236}">
                <a16:creationId xmlns:a16="http://schemas.microsoft.com/office/drawing/2014/main" id="{F4E2727E-7BF5-4AF5-97B7-A9B4BAE84A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01A525F-B747-498D-BA1B-B0DC77A600DA}" type="slidenum">
              <a:rPr lang="en-US" altLang="en-US" sz="1400" smtClean="0">
                <a:solidFill>
                  <a:srgbClr val="000000"/>
                </a:solidFill>
              </a:rPr>
              <a:pPr>
                <a:spcBef>
                  <a:spcPct val="0"/>
                </a:spcBef>
                <a:buFontTx/>
                <a:buNone/>
              </a:pPr>
              <a:t>19</a:t>
            </a:fld>
            <a:endParaRPr lang="en-US" altLang="en-US" sz="14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descr="title-bar">
            <a:extLst>
              <a:ext uri="{FF2B5EF4-FFF2-40B4-BE49-F238E27FC236}">
                <a16:creationId xmlns:a16="http://schemas.microsoft.com/office/drawing/2014/main" id="{3C6717F8-4D22-4FBE-970D-5D0B717CD26D}"/>
              </a:ext>
            </a:extLst>
          </p:cNvPr>
          <p:cNvSpPr>
            <a:spLocks noGrp="1" noChangeArrowheads="1"/>
          </p:cNvSpPr>
          <p:nvPr>
            <p:ph type="title"/>
          </p:nvPr>
        </p:nvSpPr>
        <p:spPr>
          <a:xfrm>
            <a:off x="533400" y="304800"/>
            <a:ext cx="8077200" cy="685800"/>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dirty="0"/>
              <a:t>The Human Body: An Orientation</a:t>
            </a:r>
            <a:endParaRPr lang="ar-JO" altLang="ar-JO" dirty="0"/>
          </a:p>
        </p:txBody>
      </p:sp>
      <p:sp>
        <p:nvSpPr>
          <p:cNvPr id="39939" name="Rectangle 3">
            <a:extLst>
              <a:ext uri="{FF2B5EF4-FFF2-40B4-BE49-F238E27FC236}">
                <a16:creationId xmlns:a16="http://schemas.microsoft.com/office/drawing/2014/main" id="{BD95C8B4-3A2D-4B6E-8AC6-6B304394ADA0}"/>
              </a:ext>
            </a:extLst>
          </p:cNvPr>
          <p:cNvSpPr>
            <a:spLocks noGrp="1" noChangeArrowheads="1"/>
          </p:cNvSpPr>
          <p:nvPr>
            <p:ph type="body" idx="1"/>
          </p:nvPr>
        </p:nvSpPr>
        <p:spPr>
          <a:xfrm>
            <a:off x="533400" y="1524000"/>
            <a:ext cx="8077200" cy="4114800"/>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ar-JO" dirty="0">
                <a:solidFill>
                  <a:srgbClr val="000099"/>
                </a:solidFill>
              </a:rPr>
              <a:t>Anatomy and Physiology are closely related.</a:t>
            </a:r>
          </a:p>
          <a:p>
            <a:pPr eaLnBrk="1" hangingPunct="1"/>
            <a:r>
              <a:rPr lang="en-US" altLang="ar-JO" sz="3600" dirty="0"/>
              <a:t>Anatomy:</a:t>
            </a:r>
          </a:p>
          <a:p>
            <a:pPr lvl="4" eaLnBrk="1" hangingPunct="1"/>
            <a:r>
              <a:rPr lang="en-US" altLang="ar-JO" sz="3200" dirty="0" err="1">
                <a:solidFill>
                  <a:srgbClr val="000099"/>
                </a:solidFill>
              </a:rPr>
              <a:t>Tomy</a:t>
            </a:r>
            <a:r>
              <a:rPr lang="en-US" altLang="ar-JO" sz="3200" dirty="0">
                <a:solidFill>
                  <a:srgbClr val="000099"/>
                </a:solidFill>
              </a:rPr>
              <a:t>- “to cut”</a:t>
            </a:r>
          </a:p>
          <a:p>
            <a:pPr lvl="4" eaLnBrk="1" hangingPunct="1"/>
            <a:r>
              <a:rPr lang="en-US" altLang="ar-JO" sz="3200" dirty="0">
                <a:solidFill>
                  <a:srgbClr val="000099"/>
                </a:solidFill>
              </a:rPr>
              <a:t>Ana- “apart”</a:t>
            </a:r>
          </a:p>
          <a:p>
            <a:pPr eaLnBrk="1" hangingPunct="1"/>
            <a:endParaRPr lang="en-US" altLang="ar-JO" dirty="0">
              <a:solidFill>
                <a:srgbClr val="000099"/>
              </a:solidFill>
            </a:endParaRPr>
          </a:p>
        </p:txBody>
      </p:sp>
      <p:sp>
        <p:nvSpPr>
          <p:cNvPr id="39940" name="Slide Number Placeholder 2">
            <a:extLst>
              <a:ext uri="{FF2B5EF4-FFF2-40B4-BE49-F238E27FC236}">
                <a16:creationId xmlns:a16="http://schemas.microsoft.com/office/drawing/2014/main" id="{6B604159-9675-4B3B-AB41-A925E029D9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E663002-6DCA-43CA-AB46-91559BE8F93E}" type="slidenum">
              <a:rPr lang="en-US" altLang="en-US" sz="1400" smtClean="0">
                <a:solidFill>
                  <a:srgbClr val="000000"/>
                </a:solidFill>
              </a:rPr>
              <a:pPr>
                <a:spcBef>
                  <a:spcPct val="0"/>
                </a:spcBef>
                <a:buFontTx/>
                <a:buNone/>
              </a:pPr>
              <a:t>2</a:t>
            </a:fld>
            <a:endParaRPr lang="en-US" altLang="en-US" sz="14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6194D76-632B-469E-A9E0-C442F31D33EC}"/>
              </a:ext>
            </a:extLst>
          </p:cNvPr>
          <p:cNvSpPr>
            <a:spLocks noGrp="1" noChangeArrowheads="1"/>
          </p:cNvSpPr>
          <p:nvPr>
            <p:ph type="title"/>
          </p:nvPr>
        </p:nvSpPr>
        <p:spPr>
          <a:xfrm>
            <a:off x="496888" y="304800"/>
            <a:ext cx="8131175" cy="762000"/>
          </a:xfrm>
        </p:spPr>
        <p:style>
          <a:lnRef idx="2">
            <a:schemeClr val="accent1"/>
          </a:lnRef>
          <a:fillRef idx="1">
            <a:schemeClr val="lt1"/>
          </a:fillRef>
          <a:effectRef idx="0">
            <a:schemeClr val="accent1"/>
          </a:effectRef>
          <a:fontRef idx="minor">
            <a:schemeClr val="dk1"/>
          </a:fontRef>
        </p:style>
        <p:txBody>
          <a:bodyPr/>
          <a:lstStyle/>
          <a:p>
            <a:r>
              <a:rPr lang="en-US" altLang="en-US" sz="3400" b="1" dirty="0">
                <a:solidFill>
                  <a:srgbClr val="C00000"/>
                </a:solidFill>
              </a:rPr>
              <a:t>Epithelial membranes: Serous Membranes</a:t>
            </a:r>
            <a:endParaRPr lang="en-US" altLang="en-US" sz="3400" dirty="0">
              <a:solidFill>
                <a:srgbClr val="C00000"/>
              </a:solidFill>
            </a:endParaRPr>
          </a:p>
        </p:txBody>
      </p:sp>
      <p:sp>
        <p:nvSpPr>
          <p:cNvPr id="64515" name="Rectangle 3">
            <a:extLst>
              <a:ext uri="{FF2B5EF4-FFF2-40B4-BE49-F238E27FC236}">
                <a16:creationId xmlns:a16="http://schemas.microsoft.com/office/drawing/2014/main" id="{B7A734A2-4A04-49B0-8DF0-5B4D30EDB559}"/>
              </a:ext>
            </a:extLst>
          </p:cNvPr>
          <p:cNvSpPr>
            <a:spLocks noGrp="1" noChangeArrowheads="1"/>
          </p:cNvSpPr>
          <p:nvPr>
            <p:ph type="body" idx="1"/>
          </p:nvPr>
        </p:nvSpPr>
        <p:spPr>
          <a:xfrm>
            <a:off x="492339" y="1219200"/>
            <a:ext cx="8135724" cy="4800600"/>
          </a:xfrm>
        </p:spPr>
        <p:style>
          <a:lnRef idx="2">
            <a:schemeClr val="accent2"/>
          </a:lnRef>
          <a:fillRef idx="1">
            <a:schemeClr val="lt1"/>
          </a:fillRef>
          <a:effectRef idx="0">
            <a:schemeClr val="accent2"/>
          </a:effectRef>
          <a:fontRef idx="minor">
            <a:schemeClr val="dk1"/>
          </a:fontRef>
        </p:style>
        <p:txBody>
          <a:bodyPr/>
          <a:lstStyle/>
          <a:p>
            <a:pPr>
              <a:lnSpc>
                <a:spcPct val="90000"/>
              </a:lnSpc>
            </a:pPr>
            <a:r>
              <a:rPr lang="en-US" altLang="en-US" dirty="0">
                <a:solidFill>
                  <a:srgbClr val="FF0000"/>
                </a:solidFill>
              </a:rPr>
              <a:t>The serous layers </a:t>
            </a:r>
            <a:r>
              <a:rPr lang="en-US" altLang="en-US" dirty="0"/>
              <a:t>are separated by a clear fluid called serous fluid.</a:t>
            </a:r>
          </a:p>
          <a:p>
            <a:pPr>
              <a:lnSpc>
                <a:spcPct val="90000"/>
              </a:lnSpc>
            </a:pPr>
            <a:r>
              <a:rPr lang="en-US" altLang="en-US" dirty="0">
                <a:solidFill>
                  <a:srgbClr val="FF0000"/>
                </a:solidFill>
              </a:rPr>
              <a:t>Important to </a:t>
            </a:r>
            <a:r>
              <a:rPr lang="en-US" altLang="en-US" dirty="0"/>
              <a:t>decrease friction by moving organs (heart, stomach)</a:t>
            </a:r>
          </a:p>
          <a:p>
            <a:pPr>
              <a:lnSpc>
                <a:spcPct val="90000"/>
              </a:lnSpc>
            </a:pPr>
            <a:r>
              <a:rPr lang="en-US" altLang="en-US" dirty="0">
                <a:solidFill>
                  <a:srgbClr val="FF0000"/>
                </a:solidFill>
              </a:rPr>
              <a:t>Some</a:t>
            </a:r>
            <a:r>
              <a:rPr lang="en-US" altLang="en-US" dirty="0"/>
              <a:t> serous membranes</a:t>
            </a:r>
          </a:p>
          <a:p>
            <a:pPr lvl="1">
              <a:lnSpc>
                <a:spcPct val="90000"/>
              </a:lnSpc>
            </a:pPr>
            <a:r>
              <a:rPr lang="en-US" altLang="en-US" dirty="0">
                <a:solidFill>
                  <a:srgbClr val="FF0000"/>
                </a:solidFill>
              </a:rPr>
              <a:t>Peritoneum</a:t>
            </a:r>
            <a:r>
              <a:rPr lang="en-US" altLang="en-US" dirty="0"/>
              <a:t> – abdominal cavity</a:t>
            </a:r>
          </a:p>
          <a:p>
            <a:pPr lvl="1">
              <a:lnSpc>
                <a:spcPct val="90000"/>
              </a:lnSpc>
            </a:pPr>
            <a:r>
              <a:rPr lang="en-US" altLang="en-US" dirty="0">
                <a:solidFill>
                  <a:srgbClr val="FF0000"/>
                </a:solidFill>
              </a:rPr>
              <a:t>Pleura</a:t>
            </a:r>
            <a:r>
              <a:rPr lang="en-US" altLang="en-US" dirty="0"/>
              <a:t> – around the lungs</a:t>
            </a:r>
          </a:p>
          <a:p>
            <a:pPr lvl="1">
              <a:lnSpc>
                <a:spcPct val="90000"/>
              </a:lnSpc>
            </a:pPr>
            <a:r>
              <a:rPr lang="en-US" altLang="en-US" dirty="0">
                <a:solidFill>
                  <a:srgbClr val="FF0000"/>
                </a:solidFill>
              </a:rPr>
              <a:t>Pericardium</a:t>
            </a:r>
            <a:r>
              <a:rPr lang="en-US" altLang="en-US" dirty="0"/>
              <a:t> – around the heart</a:t>
            </a:r>
          </a:p>
        </p:txBody>
      </p:sp>
      <p:sp>
        <p:nvSpPr>
          <p:cNvPr id="64516" name="Slide Number Placeholder 2">
            <a:extLst>
              <a:ext uri="{FF2B5EF4-FFF2-40B4-BE49-F238E27FC236}">
                <a16:creationId xmlns:a16="http://schemas.microsoft.com/office/drawing/2014/main" id="{F687A0C2-703F-47E3-920D-37AA0F1619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851302B-FB51-49FE-9A7C-07B5E104A8C9}" type="slidenum">
              <a:rPr lang="en-US" altLang="en-US" sz="1400" smtClean="0">
                <a:solidFill>
                  <a:srgbClr val="000000"/>
                </a:solidFill>
              </a:rPr>
              <a:pPr>
                <a:spcBef>
                  <a:spcPct val="0"/>
                </a:spcBef>
                <a:buFontTx/>
                <a:buNone/>
              </a:pPr>
              <a:t>20</a:t>
            </a:fld>
            <a:endParaRPr lang="en-US" altLang="en-US" sz="14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15BF680-D74F-4E2D-8A33-C925ECE15CB4}"/>
              </a:ext>
            </a:extLst>
          </p:cNvPr>
          <p:cNvSpPr>
            <a:spLocks noGrp="1" noChangeArrowheads="1"/>
          </p:cNvSpPr>
          <p:nvPr>
            <p:ph type="title"/>
          </p:nvPr>
        </p:nvSpPr>
        <p:spPr>
          <a:xfrm>
            <a:off x="114300" y="76200"/>
            <a:ext cx="8915400" cy="1066800"/>
          </a:xfrm>
        </p:spPr>
        <p:style>
          <a:lnRef idx="2">
            <a:schemeClr val="dk1"/>
          </a:lnRef>
          <a:fillRef idx="1">
            <a:schemeClr val="lt1"/>
          </a:fillRef>
          <a:effectRef idx="0">
            <a:schemeClr val="dk1"/>
          </a:effectRef>
          <a:fontRef idx="minor">
            <a:schemeClr val="dk1"/>
          </a:fontRef>
        </p:style>
        <p:txBody>
          <a:bodyPr/>
          <a:lstStyle/>
          <a:p>
            <a:r>
              <a:rPr lang="en-US" altLang="en-US" sz="3400" b="1" dirty="0">
                <a:solidFill>
                  <a:srgbClr val="C00000"/>
                </a:solidFill>
              </a:rPr>
              <a:t>Connective tissue membranes: </a:t>
            </a:r>
            <a:br>
              <a:rPr lang="en-US" altLang="en-US" sz="3400" b="1" dirty="0">
                <a:solidFill>
                  <a:srgbClr val="C00000"/>
                </a:solidFill>
              </a:rPr>
            </a:br>
            <a:r>
              <a:rPr lang="en-US" altLang="en-US" sz="3400" b="1" dirty="0">
                <a:solidFill>
                  <a:srgbClr val="C00000"/>
                </a:solidFill>
              </a:rPr>
              <a:t>Synovial membranes</a:t>
            </a:r>
          </a:p>
        </p:txBody>
      </p:sp>
      <p:sp>
        <p:nvSpPr>
          <p:cNvPr id="65539" name="Rectangle 3">
            <a:extLst>
              <a:ext uri="{FF2B5EF4-FFF2-40B4-BE49-F238E27FC236}">
                <a16:creationId xmlns:a16="http://schemas.microsoft.com/office/drawing/2014/main" id="{B8EFF65F-ECB3-4DD7-9F4C-15ACE2F26A22}"/>
              </a:ext>
            </a:extLst>
          </p:cNvPr>
          <p:cNvSpPr>
            <a:spLocks noGrp="1" noChangeArrowheads="1"/>
          </p:cNvSpPr>
          <p:nvPr>
            <p:ph type="body" idx="1"/>
          </p:nvPr>
        </p:nvSpPr>
        <p:spPr>
          <a:xfrm>
            <a:off x="131716" y="1356360"/>
            <a:ext cx="8897983" cy="4648200"/>
          </a:xfrm>
        </p:spPr>
        <p:style>
          <a:lnRef idx="2">
            <a:schemeClr val="accent2"/>
          </a:lnRef>
          <a:fillRef idx="1">
            <a:schemeClr val="lt1"/>
          </a:fillRef>
          <a:effectRef idx="0">
            <a:schemeClr val="accent2"/>
          </a:effectRef>
          <a:fontRef idx="minor">
            <a:schemeClr val="dk1"/>
          </a:fontRef>
        </p:style>
        <p:txBody>
          <a:bodyPr/>
          <a:lstStyle/>
          <a:p>
            <a:pPr>
              <a:lnSpc>
                <a:spcPct val="90000"/>
              </a:lnSpc>
            </a:pPr>
            <a:r>
              <a:rPr lang="en-US" altLang="en-US" dirty="0">
                <a:solidFill>
                  <a:srgbClr val="C00000"/>
                </a:solidFill>
              </a:rPr>
              <a:t>Synovial</a:t>
            </a:r>
            <a:r>
              <a:rPr lang="en-US" altLang="en-US" dirty="0"/>
              <a:t> membranes are composed of </a:t>
            </a:r>
            <a:r>
              <a:rPr lang="en-US" altLang="en-US" b="1" dirty="0"/>
              <a:t>connective tissue </a:t>
            </a:r>
            <a:r>
              <a:rPr lang="en-US" altLang="en-US" dirty="0"/>
              <a:t>and contain </a:t>
            </a:r>
            <a:r>
              <a:rPr lang="en-US" altLang="en-US" b="1" dirty="0"/>
              <a:t>no</a:t>
            </a:r>
            <a:r>
              <a:rPr lang="en-US" altLang="en-US" dirty="0"/>
              <a:t> </a:t>
            </a:r>
            <a:r>
              <a:rPr lang="en-US" altLang="en-US" b="1" dirty="0"/>
              <a:t>epithelial cells</a:t>
            </a:r>
            <a:r>
              <a:rPr lang="en-US" altLang="en-US" dirty="0"/>
              <a:t> at all. </a:t>
            </a:r>
          </a:p>
          <a:p>
            <a:pPr>
              <a:lnSpc>
                <a:spcPct val="90000"/>
              </a:lnSpc>
            </a:pPr>
            <a:endParaRPr lang="en-US" altLang="en-US" dirty="0"/>
          </a:p>
          <a:p>
            <a:pPr>
              <a:lnSpc>
                <a:spcPct val="90000"/>
              </a:lnSpc>
            </a:pPr>
            <a:r>
              <a:rPr lang="en-US" altLang="en-US" dirty="0">
                <a:solidFill>
                  <a:srgbClr val="C00000"/>
                </a:solidFill>
              </a:rPr>
              <a:t>Line</a:t>
            </a:r>
            <a:r>
              <a:rPr lang="en-US" altLang="en-US" dirty="0"/>
              <a:t> the fibrous capsules surrounding joints where they provide a smooth surface and secrete a lubricating fluid</a:t>
            </a:r>
            <a:r>
              <a:rPr lang="en-US" altLang="en-US" dirty="0" smtClean="0"/>
              <a:t>.</a:t>
            </a:r>
          </a:p>
          <a:p>
            <a:pPr>
              <a:lnSpc>
                <a:spcPct val="90000"/>
              </a:lnSpc>
            </a:pPr>
            <a:endParaRPr lang="en-US" altLang="en-US" dirty="0"/>
          </a:p>
          <a:p>
            <a:pPr>
              <a:lnSpc>
                <a:spcPct val="90000"/>
              </a:lnSpc>
            </a:pPr>
            <a:r>
              <a:rPr lang="en-US" altLang="en-US" dirty="0">
                <a:solidFill>
                  <a:srgbClr val="C00000"/>
                </a:solidFill>
              </a:rPr>
              <a:t>cushion</a:t>
            </a:r>
            <a:r>
              <a:rPr lang="en-US" altLang="en-US" dirty="0"/>
              <a:t> organs moving against each other during muscle activity.</a:t>
            </a:r>
          </a:p>
        </p:txBody>
      </p:sp>
      <p:sp>
        <p:nvSpPr>
          <p:cNvPr id="65540" name="Slide Number Placeholder 2">
            <a:extLst>
              <a:ext uri="{FF2B5EF4-FFF2-40B4-BE49-F238E27FC236}">
                <a16:creationId xmlns:a16="http://schemas.microsoft.com/office/drawing/2014/main" id="{05B20CBA-825F-4DBE-854F-51FB7FBE65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E0A0C5C-79A8-4200-862A-915C60EC7CE8}" type="slidenum">
              <a:rPr lang="en-US" altLang="en-US" sz="1400" smtClean="0">
                <a:solidFill>
                  <a:srgbClr val="000000"/>
                </a:solidFill>
              </a:rPr>
              <a:pPr>
                <a:spcBef>
                  <a:spcPct val="0"/>
                </a:spcBef>
                <a:buFontTx/>
                <a:buNone/>
              </a:pPr>
              <a:t>21</a:t>
            </a:fld>
            <a:endParaRPr lang="en-US" altLang="en-US" sz="140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08CDE911-085C-4459-8A2C-EDE38AA7E9F9}"/>
              </a:ext>
            </a:extLst>
          </p:cNvPr>
          <p:cNvSpPr>
            <a:spLocks noGrp="1"/>
          </p:cNvSpPr>
          <p:nvPr>
            <p:ph type="sldNum" sz="quarter" idx="12"/>
          </p:nvPr>
        </p:nvSpPr>
        <p:spPr>
          <a:xfrm>
            <a:off x="7201989"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0B74F33-70A6-4B38-B23A-882B196A64B3}" type="slidenum">
              <a:rPr lang="en-US" altLang="en-US" sz="1400" smtClean="0">
                <a:solidFill>
                  <a:srgbClr val="000000"/>
                </a:solidFill>
              </a:rPr>
              <a:pPr>
                <a:spcBef>
                  <a:spcPct val="0"/>
                </a:spcBef>
                <a:buFontTx/>
                <a:buNone/>
              </a:pPr>
              <a:t>22</a:t>
            </a:fld>
            <a:endParaRPr lang="en-US" altLang="en-US" sz="1400" dirty="0">
              <a:solidFill>
                <a:srgbClr val="000000"/>
              </a:solidFill>
            </a:endParaRPr>
          </a:p>
        </p:txBody>
      </p:sp>
      <p:sp>
        <p:nvSpPr>
          <p:cNvPr id="67587" name="Rectangle 2">
            <a:extLst>
              <a:ext uri="{FF2B5EF4-FFF2-40B4-BE49-F238E27FC236}">
                <a16:creationId xmlns:a16="http://schemas.microsoft.com/office/drawing/2014/main" id="{6B93334F-D33A-4463-B268-3A4B0114F2BD}"/>
              </a:ext>
            </a:extLst>
          </p:cNvPr>
          <p:cNvSpPr>
            <a:spLocks noGrp="1" noChangeArrowheads="1"/>
          </p:cNvSpPr>
          <p:nvPr>
            <p:ph type="title"/>
          </p:nvPr>
        </p:nvSpPr>
        <p:spPr>
          <a:xfrm>
            <a:off x="673100" y="152400"/>
            <a:ext cx="7772400" cy="762000"/>
          </a:xfrm>
        </p:spPr>
        <p:style>
          <a:lnRef idx="2">
            <a:schemeClr val="accent1"/>
          </a:lnRef>
          <a:fillRef idx="1">
            <a:schemeClr val="lt1"/>
          </a:fillRef>
          <a:effectRef idx="0">
            <a:schemeClr val="accent1"/>
          </a:effectRef>
          <a:fontRef idx="minor">
            <a:schemeClr val="dk1"/>
          </a:fontRef>
        </p:style>
        <p:txBody>
          <a:bodyPr/>
          <a:lstStyle/>
          <a:p>
            <a:r>
              <a:rPr lang="en-US" altLang="en-US" b="1" dirty="0"/>
              <a:t>Synovial Joint</a:t>
            </a:r>
          </a:p>
        </p:txBody>
      </p:sp>
      <p:pic>
        <p:nvPicPr>
          <p:cNvPr id="67588" name="Picture 4" descr="08-03_SynovJoint_1.jpg                                         000163BEMacintosh HD                   ABA78158:">
            <a:extLst>
              <a:ext uri="{FF2B5EF4-FFF2-40B4-BE49-F238E27FC236}">
                <a16:creationId xmlns:a16="http://schemas.microsoft.com/office/drawing/2014/main" id="{AE52A4F4-6B17-4366-BF84-0B3D4DAE5274}"/>
              </a:ext>
            </a:extLst>
          </p:cNvPr>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rcRect/>
          <a:stretch>
            <a:fillRect/>
          </a:stretch>
        </p:blipFill>
        <p:spPr>
          <a:xfrm>
            <a:off x="673100" y="1143000"/>
            <a:ext cx="7772400" cy="5410200"/>
          </a:xfrm>
          <a:noFill/>
          <a:ln>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15">
            <a:extLst>
              <a:ext uri="{FF2B5EF4-FFF2-40B4-BE49-F238E27FC236}">
                <a16:creationId xmlns:a16="http://schemas.microsoft.com/office/drawing/2014/main" id="{EFD14B95-4BFF-48B8-B659-DFDA237A8FAD}"/>
              </a:ext>
            </a:extLst>
          </p:cNvPr>
          <p:cNvSpPr>
            <a:spLocks noGrp="1" noChangeArrowheads="1"/>
          </p:cNvSpPr>
          <p:nvPr>
            <p:ph type="title"/>
          </p:nvPr>
        </p:nvSpPr>
        <p:spPr>
          <a:xfrm>
            <a:off x="685800" y="228600"/>
            <a:ext cx="7772400" cy="1143000"/>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en-US" dirty="0">
                <a:ln w="0"/>
                <a:solidFill>
                  <a:schemeClr val="tx1"/>
                </a:solidFill>
                <a:effectLst>
                  <a:outerShdw blurRad="38100" dist="19050" dir="2700000" algn="tl" rotWithShape="0">
                    <a:schemeClr val="dk1">
                      <a:alpha val="40000"/>
                    </a:schemeClr>
                  </a:outerShdw>
                </a:effectLst>
              </a:rPr>
              <a:t>Integumentary System</a:t>
            </a:r>
          </a:p>
        </p:txBody>
      </p:sp>
      <p:sp>
        <p:nvSpPr>
          <p:cNvPr id="68611" name="Rectangle 16">
            <a:extLst>
              <a:ext uri="{FF2B5EF4-FFF2-40B4-BE49-F238E27FC236}">
                <a16:creationId xmlns:a16="http://schemas.microsoft.com/office/drawing/2014/main" id="{3993915F-9960-4B80-B95D-997A664063FE}"/>
              </a:ext>
            </a:extLst>
          </p:cNvPr>
          <p:cNvSpPr>
            <a:spLocks noGrp="1" noChangeArrowheads="1"/>
          </p:cNvSpPr>
          <p:nvPr>
            <p:ph type="body" idx="1"/>
          </p:nvPr>
        </p:nvSpPr>
        <p:spPr/>
        <p:style>
          <a:lnRef idx="2">
            <a:schemeClr val="accent1"/>
          </a:lnRef>
          <a:fillRef idx="1">
            <a:schemeClr val="lt1"/>
          </a:fillRef>
          <a:effectRef idx="0">
            <a:schemeClr val="accent1"/>
          </a:effectRef>
          <a:fontRef idx="minor">
            <a:schemeClr val="dk1"/>
          </a:fontRef>
        </p:style>
        <p:txBody>
          <a:bodyPr/>
          <a:lstStyle/>
          <a:p>
            <a:pPr eaLnBrk="1" hangingPunct="1"/>
            <a:r>
              <a:rPr lang="en-US" altLang="en-US" dirty="0">
                <a:solidFill>
                  <a:srgbClr val="C00000"/>
                </a:solidFill>
              </a:rPr>
              <a:t>Skin</a:t>
            </a:r>
            <a:r>
              <a:rPr lang="en-US" altLang="en-US" dirty="0"/>
              <a:t> (cutaneous membrane)</a:t>
            </a:r>
          </a:p>
          <a:p>
            <a:pPr eaLnBrk="1" hangingPunct="1"/>
            <a:r>
              <a:rPr lang="en-US" altLang="en-US" dirty="0">
                <a:solidFill>
                  <a:srgbClr val="C00000"/>
                </a:solidFill>
              </a:rPr>
              <a:t>Skin</a:t>
            </a:r>
            <a:r>
              <a:rPr lang="en-US" altLang="en-US" dirty="0"/>
              <a:t> derivatives</a:t>
            </a:r>
          </a:p>
          <a:p>
            <a:pPr lvl="1" eaLnBrk="1" hangingPunct="1"/>
            <a:r>
              <a:rPr lang="en-US" altLang="en-US" dirty="0">
                <a:solidFill>
                  <a:srgbClr val="C00000"/>
                </a:solidFill>
              </a:rPr>
              <a:t>Sweat</a:t>
            </a:r>
            <a:r>
              <a:rPr lang="en-US" altLang="en-US" dirty="0"/>
              <a:t> glands</a:t>
            </a:r>
          </a:p>
          <a:p>
            <a:pPr lvl="1" eaLnBrk="1" hangingPunct="1"/>
            <a:r>
              <a:rPr lang="en-US" altLang="en-US" dirty="0">
                <a:solidFill>
                  <a:srgbClr val="C00000"/>
                </a:solidFill>
              </a:rPr>
              <a:t>Oil glands</a:t>
            </a:r>
          </a:p>
          <a:p>
            <a:pPr lvl="1" eaLnBrk="1" hangingPunct="1"/>
            <a:r>
              <a:rPr lang="en-US" altLang="en-US" dirty="0">
                <a:solidFill>
                  <a:srgbClr val="C00000"/>
                </a:solidFill>
              </a:rPr>
              <a:t>Hair</a:t>
            </a:r>
          </a:p>
          <a:p>
            <a:pPr lvl="1" eaLnBrk="1" hangingPunct="1"/>
            <a:r>
              <a:rPr lang="en-US" altLang="en-US" dirty="0">
                <a:solidFill>
                  <a:srgbClr val="C00000"/>
                </a:solidFill>
              </a:rPr>
              <a:t>Nails</a:t>
            </a:r>
          </a:p>
        </p:txBody>
      </p:sp>
      <p:sp>
        <p:nvSpPr>
          <p:cNvPr id="68612" name="Slide Number Placeholder 2">
            <a:extLst>
              <a:ext uri="{FF2B5EF4-FFF2-40B4-BE49-F238E27FC236}">
                <a16:creationId xmlns:a16="http://schemas.microsoft.com/office/drawing/2014/main" id="{4A7FBA9C-324C-43A4-A600-FCCA9629BD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D2F1A21-8828-415A-8140-1C03EB4A9EAB}" type="slidenum">
              <a:rPr lang="en-US" altLang="en-US" sz="1400" smtClean="0">
                <a:solidFill>
                  <a:srgbClr val="000000"/>
                </a:solidFill>
              </a:rPr>
              <a:pPr>
                <a:spcBef>
                  <a:spcPct val="0"/>
                </a:spcBef>
                <a:buFontTx/>
                <a:buNone/>
              </a:pPr>
              <a:t>23</a:t>
            </a:fld>
            <a:endParaRPr lang="en-US" altLang="en-US" sz="1400">
              <a:solidFill>
                <a:srgbClr val="000000"/>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10">
            <a:extLst>
              <a:ext uri="{FF2B5EF4-FFF2-40B4-BE49-F238E27FC236}">
                <a16:creationId xmlns:a16="http://schemas.microsoft.com/office/drawing/2014/main" id="{35FD4E76-8065-4FBB-B4C8-D5C2CF5F5E8C}"/>
              </a:ext>
            </a:extLst>
          </p:cNvPr>
          <p:cNvSpPr>
            <a:spLocks noGrp="1" noChangeArrowheads="1"/>
          </p:cNvSpPr>
          <p:nvPr>
            <p:ph type="title"/>
          </p:nvPr>
        </p:nvSpPr>
        <p:spPr>
          <a:xfrm>
            <a:off x="816769" y="136981"/>
            <a:ext cx="7772400" cy="625019"/>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en-US" sz="3600" b="1" dirty="0">
                <a:solidFill>
                  <a:srgbClr val="C00000"/>
                </a:solidFill>
              </a:rPr>
              <a:t>Skin Functions</a:t>
            </a:r>
          </a:p>
        </p:txBody>
      </p:sp>
      <p:sp>
        <p:nvSpPr>
          <p:cNvPr id="2" name="TextBox 1">
            <a:extLst>
              <a:ext uri="{FF2B5EF4-FFF2-40B4-BE49-F238E27FC236}">
                <a16:creationId xmlns:a16="http://schemas.microsoft.com/office/drawing/2014/main" id="{1C2DA157-26EC-48AA-8E72-32AE8A6AF0CC}"/>
              </a:ext>
            </a:extLst>
          </p:cNvPr>
          <p:cNvSpPr txBox="1"/>
          <p:nvPr/>
        </p:nvSpPr>
        <p:spPr>
          <a:xfrm>
            <a:off x="457200" y="844689"/>
            <a:ext cx="8491538" cy="5632311"/>
          </a:xfrm>
          <a:prstGeom prst="rect">
            <a:avLst/>
          </a:prstGeom>
        </p:spPr>
        <p:style>
          <a:lnRef idx="2">
            <a:schemeClr val="accent2"/>
          </a:lnRef>
          <a:fillRef idx="1">
            <a:schemeClr val="lt1"/>
          </a:fillRef>
          <a:effectRef idx="0">
            <a:schemeClr val="accent2"/>
          </a:effectRef>
          <a:fontRef idx="minor">
            <a:schemeClr val="dk1"/>
          </a:fontRef>
        </p:style>
        <p:txBody>
          <a:bodyPr rtlCol="1">
            <a:spAutoFit/>
          </a:bodyPr>
          <a:lstStyle/>
          <a:p>
            <a:pPr marL="457200" indent="-457200">
              <a:buFont typeface="Arial" panose="020B0604020202020204" pitchFamily="34" charset="0"/>
              <a:buChar char="•"/>
              <a:defRPr/>
            </a:pPr>
            <a:r>
              <a:rPr lang="en-US" b="1" dirty="0">
                <a:solidFill>
                  <a:srgbClr val="FF0000"/>
                </a:solidFill>
                <a:latin typeface="+mj-lt"/>
              </a:rPr>
              <a:t>Protection</a:t>
            </a:r>
            <a:r>
              <a:rPr lang="en-US" dirty="0">
                <a:solidFill>
                  <a:srgbClr val="FF0000"/>
                </a:solidFill>
                <a:latin typeface="+mj-lt"/>
              </a:rPr>
              <a:t> </a:t>
            </a:r>
            <a:r>
              <a:rPr lang="en-US" dirty="0">
                <a:latin typeface="+mj-lt"/>
              </a:rPr>
              <a:t>and </a:t>
            </a:r>
            <a:r>
              <a:rPr lang="en-US" b="1" dirty="0">
                <a:solidFill>
                  <a:srgbClr val="FF0000"/>
                </a:solidFill>
                <a:latin typeface="+mj-lt"/>
              </a:rPr>
              <a:t>cushioning</a:t>
            </a:r>
            <a:r>
              <a:rPr lang="en-US" b="1" dirty="0">
                <a:latin typeface="+mj-lt"/>
              </a:rPr>
              <a:t> </a:t>
            </a:r>
            <a:endParaRPr lang="en-US" b="1" dirty="0" smtClean="0">
              <a:latin typeface="+mj-lt"/>
            </a:endParaRPr>
          </a:p>
          <a:p>
            <a:pPr marL="457200" indent="-457200">
              <a:buFont typeface="Arial" panose="020B0604020202020204" pitchFamily="34" charset="0"/>
              <a:buChar char="•"/>
              <a:defRPr/>
            </a:pPr>
            <a:endParaRPr lang="en-US" b="1" dirty="0">
              <a:latin typeface="+mj-lt"/>
            </a:endParaRPr>
          </a:p>
          <a:p>
            <a:pPr marL="457200" indent="-457200">
              <a:buFont typeface="Arial" panose="020B0604020202020204" pitchFamily="34" charset="0"/>
              <a:buChar char="•"/>
              <a:defRPr/>
            </a:pPr>
            <a:r>
              <a:rPr lang="en-US" b="1" dirty="0">
                <a:solidFill>
                  <a:srgbClr val="FF0000"/>
                </a:solidFill>
                <a:latin typeface="+mj-lt"/>
              </a:rPr>
              <a:t>insulates</a:t>
            </a:r>
            <a:r>
              <a:rPr lang="en-US" dirty="0">
                <a:latin typeface="+mj-lt"/>
              </a:rPr>
              <a:t> and </a:t>
            </a:r>
            <a:r>
              <a:rPr lang="en-US" b="1" dirty="0">
                <a:solidFill>
                  <a:srgbClr val="FF0000"/>
                </a:solidFill>
                <a:latin typeface="+mj-lt"/>
              </a:rPr>
              <a:t>regulates body heat </a:t>
            </a:r>
            <a:r>
              <a:rPr lang="en-US" dirty="0">
                <a:latin typeface="+mj-lt"/>
              </a:rPr>
              <a:t>(sweat glands, blood in </a:t>
            </a:r>
          </a:p>
          <a:p>
            <a:pPr>
              <a:defRPr/>
            </a:pPr>
            <a:r>
              <a:rPr lang="en-US" dirty="0">
                <a:latin typeface="+mj-lt"/>
              </a:rPr>
              <a:t>	capillary beds</a:t>
            </a:r>
            <a:r>
              <a:rPr lang="en-US" dirty="0" smtClean="0">
                <a:latin typeface="+mj-lt"/>
              </a:rPr>
              <a:t>)</a:t>
            </a:r>
          </a:p>
          <a:p>
            <a:pPr>
              <a:defRPr/>
            </a:pPr>
            <a:endParaRPr lang="en-US" dirty="0">
              <a:latin typeface="+mj-lt"/>
            </a:endParaRPr>
          </a:p>
          <a:p>
            <a:pPr marL="457200" indent="-457200">
              <a:buFont typeface="Arial" panose="020B0604020202020204" pitchFamily="34" charset="0"/>
              <a:buChar char="•"/>
              <a:defRPr/>
            </a:pPr>
            <a:r>
              <a:rPr lang="en-US" dirty="0">
                <a:latin typeface="+mj-lt"/>
              </a:rPr>
              <a:t>is </a:t>
            </a:r>
            <a:r>
              <a:rPr lang="en-US" b="1" dirty="0">
                <a:solidFill>
                  <a:srgbClr val="FF0000"/>
                </a:solidFill>
                <a:latin typeface="+mj-lt"/>
              </a:rPr>
              <a:t>waterproof </a:t>
            </a:r>
            <a:r>
              <a:rPr lang="en-US" dirty="0">
                <a:latin typeface="+mj-lt"/>
              </a:rPr>
              <a:t> (prevents unnecessary water loss</a:t>
            </a:r>
            <a:r>
              <a:rPr lang="en-US" dirty="0" smtClean="0">
                <a:latin typeface="+mj-lt"/>
              </a:rPr>
              <a:t>).</a:t>
            </a:r>
          </a:p>
          <a:p>
            <a:pPr marL="457200" indent="-457200">
              <a:buFont typeface="Arial" panose="020B0604020202020204" pitchFamily="34" charset="0"/>
              <a:buChar char="•"/>
              <a:defRPr/>
            </a:pPr>
            <a:endParaRPr lang="en-US" dirty="0">
              <a:latin typeface="+mj-lt"/>
            </a:endParaRPr>
          </a:p>
          <a:p>
            <a:pPr marL="457200" indent="-457200">
              <a:buFont typeface="Arial" panose="020B0604020202020204" pitchFamily="34" charset="0"/>
              <a:buChar char="•"/>
              <a:defRPr/>
            </a:pPr>
            <a:r>
              <a:rPr lang="en-US" b="1" dirty="0">
                <a:solidFill>
                  <a:srgbClr val="FF0000"/>
                </a:solidFill>
                <a:latin typeface="+mj-lt"/>
              </a:rPr>
              <a:t>Protects</a:t>
            </a:r>
            <a:r>
              <a:rPr lang="en-US" dirty="0">
                <a:solidFill>
                  <a:srgbClr val="FF0000"/>
                </a:solidFill>
                <a:latin typeface="+mj-lt"/>
              </a:rPr>
              <a:t> </a:t>
            </a:r>
            <a:r>
              <a:rPr lang="en-US" dirty="0">
                <a:latin typeface="+mj-lt"/>
              </a:rPr>
              <a:t>from </a:t>
            </a:r>
            <a:r>
              <a:rPr lang="en-US" b="1" dirty="0">
                <a:solidFill>
                  <a:srgbClr val="FF0000"/>
                </a:solidFill>
                <a:latin typeface="+mj-lt"/>
              </a:rPr>
              <a:t>chemicals</a:t>
            </a:r>
            <a:r>
              <a:rPr lang="en-US" dirty="0">
                <a:latin typeface="+mj-lt"/>
              </a:rPr>
              <a:t> and </a:t>
            </a:r>
            <a:r>
              <a:rPr lang="en-US" b="1" dirty="0">
                <a:solidFill>
                  <a:srgbClr val="FF0000"/>
                </a:solidFill>
                <a:latin typeface="+mj-lt"/>
              </a:rPr>
              <a:t>pathogens</a:t>
            </a:r>
            <a:r>
              <a:rPr lang="en-US" b="1" dirty="0">
                <a:latin typeface="+mj-lt"/>
              </a:rPr>
              <a:t> </a:t>
            </a:r>
            <a:r>
              <a:rPr lang="en-US" dirty="0">
                <a:latin typeface="+mj-lt"/>
              </a:rPr>
              <a:t>(like bacteria</a:t>
            </a:r>
            <a:r>
              <a:rPr lang="en-US" dirty="0" smtClean="0">
                <a:latin typeface="+mj-lt"/>
              </a:rPr>
              <a:t>)</a:t>
            </a:r>
          </a:p>
          <a:p>
            <a:pPr marL="457200" indent="-457200">
              <a:buFont typeface="Arial" panose="020B0604020202020204" pitchFamily="34" charset="0"/>
              <a:buChar char="•"/>
              <a:defRPr/>
            </a:pPr>
            <a:endParaRPr lang="en-US" dirty="0">
              <a:latin typeface="+mj-lt"/>
            </a:endParaRPr>
          </a:p>
          <a:p>
            <a:pPr marL="457200" indent="-457200">
              <a:buFont typeface="Arial" panose="020B0604020202020204" pitchFamily="34" charset="0"/>
              <a:buChar char="•"/>
              <a:defRPr/>
            </a:pPr>
            <a:r>
              <a:rPr lang="en-US" b="1" dirty="0">
                <a:solidFill>
                  <a:srgbClr val="FF0000"/>
                </a:solidFill>
                <a:latin typeface="+mj-lt"/>
              </a:rPr>
              <a:t>Protection</a:t>
            </a:r>
            <a:r>
              <a:rPr lang="en-US" dirty="0">
                <a:latin typeface="+mj-lt"/>
              </a:rPr>
              <a:t> from </a:t>
            </a:r>
            <a:r>
              <a:rPr lang="en-US" b="1" dirty="0">
                <a:solidFill>
                  <a:srgbClr val="FF0000"/>
                </a:solidFill>
                <a:latin typeface="+mj-lt"/>
              </a:rPr>
              <a:t>UV light </a:t>
            </a:r>
            <a:r>
              <a:rPr lang="en-US" dirty="0">
                <a:latin typeface="+mj-lt"/>
              </a:rPr>
              <a:t>(Melanin offers protection</a:t>
            </a:r>
            <a:r>
              <a:rPr lang="en-US" dirty="0" smtClean="0">
                <a:latin typeface="+mj-lt"/>
              </a:rPr>
              <a:t>)</a:t>
            </a:r>
          </a:p>
          <a:p>
            <a:pPr marL="457200" indent="-457200">
              <a:buFont typeface="Arial" panose="020B0604020202020204" pitchFamily="34" charset="0"/>
              <a:buChar char="•"/>
              <a:defRPr/>
            </a:pPr>
            <a:endParaRPr lang="en-US" dirty="0">
              <a:latin typeface="+mj-lt"/>
            </a:endParaRPr>
          </a:p>
          <a:p>
            <a:pPr marL="457200" indent="-457200">
              <a:buFont typeface="Arial" panose="020B0604020202020204" pitchFamily="34" charset="0"/>
              <a:buChar char="•"/>
              <a:defRPr/>
            </a:pPr>
            <a:r>
              <a:rPr lang="en-US" b="1" dirty="0">
                <a:solidFill>
                  <a:srgbClr val="FF0000"/>
                </a:solidFill>
                <a:latin typeface="+mj-lt"/>
              </a:rPr>
              <a:t>Sensory receptors </a:t>
            </a:r>
            <a:r>
              <a:rPr lang="en-US" dirty="0">
                <a:latin typeface="+mj-lt"/>
              </a:rPr>
              <a:t>such as pain </a:t>
            </a:r>
            <a:r>
              <a:rPr lang="en-US" dirty="0" smtClean="0">
                <a:latin typeface="+mj-lt"/>
              </a:rPr>
              <a:t>receptors</a:t>
            </a:r>
          </a:p>
          <a:p>
            <a:pPr marL="457200" indent="-457200">
              <a:buFont typeface="Arial" panose="020B0604020202020204" pitchFamily="34" charset="0"/>
              <a:buChar char="•"/>
              <a:defRPr/>
            </a:pPr>
            <a:endParaRPr lang="en-US" dirty="0">
              <a:latin typeface="+mj-lt"/>
            </a:endParaRPr>
          </a:p>
          <a:p>
            <a:pPr marL="457200" indent="-457200">
              <a:buFont typeface="Arial" panose="020B0604020202020204" pitchFamily="34" charset="0"/>
              <a:buChar char="•"/>
              <a:defRPr/>
            </a:pPr>
            <a:r>
              <a:rPr lang="en-US" dirty="0">
                <a:latin typeface="+mj-lt"/>
              </a:rPr>
              <a:t>Modified cholesterol molecules in skin are converted to </a:t>
            </a:r>
            <a:r>
              <a:rPr lang="en-US" b="1" dirty="0">
                <a:solidFill>
                  <a:srgbClr val="FF0000"/>
                </a:solidFill>
                <a:latin typeface="+mj-lt"/>
              </a:rPr>
              <a:t>Vitamin D</a:t>
            </a:r>
            <a:r>
              <a:rPr lang="en-US" b="1" dirty="0">
                <a:latin typeface="+mj-lt"/>
              </a:rPr>
              <a:t> </a:t>
            </a:r>
            <a:r>
              <a:rPr lang="en-US" dirty="0">
                <a:latin typeface="+mj-lt"/>
              </a:rPr>
              <a:t>by sunlight.</a:t>
            </a:r>
            <a:endParaRPr lang="ar-JO" dirty="0">
              <a:latin typeface="+mj-lt"/>
            </a:endParaRPr>
          </a:p>
        </p:txBody>
      </p:sp>
      <p:sp>
        <p:nvSpPr>
          <p:cNvPr id="70660" name="Slide Number Placeholder 3">
            <a:extLst>
              <a:ext uri="{FF2B5EF4-FFF2-40B4-BE49-F238E27FC236}">
                <a16:creationId xmlns:a16="http://schemas.microsoft.com/office/drawing/2014/main" id="{BE8184B3-E9CE-4382-A168-9450B39BB330}"/>
              </a:ext>
            </a:extLst>
          </p:cNvPr>
          <p:cNvSpPr>
            <a:spLocks noGrp="1"/>
          </p:cNvSpPr>
          <p:nvPr>
            <p:ph type="sldNum" sz="quarter" idx="12"/>
          </p:nvPr>
        </p:nvSpPr>
        <p:spPr>
          <a:xfrm>
            <a:off x="7239000" y="6566484"/>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167AB05-1E08-46C4-9893-2E70A519C499}" type="slidenum">
              <a:rPr lang="en-US" altLang="en-US" sz="1400" smtClean="0">
                <a:solidFill>
                  <a:srgbClr val="000000"/>
                </a:solidFill>
              </a:rPr>
              <a:pPr>
                <a:spcBef>
                  <a:spcPct val="0"/>
                </a:spcBef>
                <a:buFontTx/>
                <a:buNone/>
              </a:pPr>
              <a:t>24</a:t>
            </a:fld>
            <a:endParaRPr lang="en-US" altLang="en-US" sz="1400" dirty="0">
              <a:solidFill>
                <a:srgbClr val="000000"/>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17">
            <a:extLst>
              <a:ext uri="{FF2B5EF4-FFF2-40B4-BE49-F238E27FC236}">
                <a16:creationId xmlns:a16="http://schemas.microsoft.com/office/drawing/2014/main" id="{D0354395-5EEA-461C-8E79-9FB38211BFB6}"/>
              </a:ext>
            </a:extLst>
          </p:cNvPr>
          <p:cNvSpPr>
            <a:spLocks noGrp="1" noChangeArrowheads="1"/>
          </p:cNvSpPr>
          <p:nvPr>
            <p:ph type="title"/>
          </p:nvPr>
        </p:nvSpPr>
        <p:spPr>
          <a:xfrm>
            <a:off x="928688" y="76200"/>
            <a:ext cx="7772400" cy="1066800"/>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en-US" b="1" dirty="0">
                <a:solidFill>
                  <a:srgbClr val="C00000"/>
                </a:solidFill>
              </a:rPr>
              <a:t>Skin Structure</a:t>
            </a:r>
          </a:p>
        </p:txBody>
      </p:sp>
      <p:sp>
        <p:nvSpPr>
          <p:cNvPr id="72707" name="Rectangle 18">
            <a:extLst>
              <a:ext uri="{FF2B5EF4-FFF2-40B4-BE49-F238E27FC236}">
                <a16:creationId xmlns:a16="http://schemas.microsoft.com/office/drawing/2014/main" id="{5C09E375-E08B-4BE9-A030-1E41572A5E82}"/>
              </a:ext>
            </a:extLst>
          </p:cNvPr>
          <p:cNvSpPr>
            <a:spLocks noGrp="1" noChangeArrowheads="1"/>
          </p:cNvSpPr>
          <p:nvPr>
            <p:ph type="body" idx="1"/>
          </p:nvPr>
        </p:nvSpPr>
        <p:spPr>
          <a:xfrm>
            <a:off x="228600" y="1371600"/>
            <a:ext cx="3832225" cy="4724400"/>
          </a:xfrm>
        </p:spPr>
        <p:style>
          <a:lnRef idx="2">
            <a:schemeClr val="dk1"/>
          </a:lnRef>
          <a:fillRef idx="1">
            <a:schemeClr val="lt1"/>
          </a:fillRef>
          <a:effectRef idx="0">
            <a:schemeClr val="dk1"/>
          </a:effectRef>
          <a:fontRef idx="minor">
            <a:schemeClr val="dk1"/>
          </a:fontRef>
        </p:style>
        <p:txBody>
          <a:bodyPr/>
          <a:lstStyle/>
          <a:p>
            <a:pPr eaLnBrk="1" hangingPunct="1"/>
            <a:r>
              <a:rPr lang="en-US" altLang="en-US" dirty="0">
                <a:solidFill>
                  <a:srgbClr val="C00000"/>
                </a:solidFill>
              </a:rPr>
              <a:t>Epidermis—outer</a:t>
            </a:r>
            <a:r>
              <a:rPr lang="en-US" altLang="en-US" dirty="0"/>
              <a:t> layer</a:t>
            </a:r>
          </a:p>
          <a:p>
            <a:pPr eaLnBrk="1" hangingPunct="1"/>
            <a:r>
              <a:rPr lang="en-US" altLang="en-US" dirty="0">
                <a:solidFill>
                  <a:srgbClr val="C00000"/>
                </a:solidFill>
              </a:rPr>
              <a:t>Dermis</a:t>
            </a:r>
          </a:p>
        </p:txBody>
      </p:sp>
      <p:pic>
        <p:nvPicPr>
          <p:cNvPr id="72708" name="Picture 17" descr="04_04Figure-L.jpg                                              004E43B8EHAP_for_kym                   C37AF81A:">
            <a:extLst>
              <a:ext uri="{FF2B5EF4-FFF2-40B4-BE49-F238E27FC236}">
                <a16:creationId xmlns:a16="http://schemas.microsoft.com/office/drawing/2014/main" id="{796CE9AF-186B-4B73-A9A1-7210DF4E8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9" t="1288" r="731" b="4851"/>
          <a:stretch>
            <a:fillRect/>
          </a:stretch>
        </p:blipFill>
        <p:spPr bwMode="auto">
          <a:xfrm>
            <a:off x="4191000" y="1371600"/>
            <a:ext cx="4510088" cy="472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09" name="Slide Number Placeholder 2">
            <a:extLst>
              <a:ext uri="{FF2B5EF4-FFF2-40B4-BE49-F238E27FC236}">
                <a16:creationId xmlns:a16="http://schemas.microsoft.com/office/drawing/2014/main" id="{780AC784-A11B-4734-8306-8E8AA69A9D38}"/>
              </a:ext>
            </a:extLst>
          </p:cNvPr>
          <p:cNvSpPr>
            <a:spLocks noGrp="1"/>
          </p:cNvSpPr>
          <p:nvPr>
            <p:ph type="sldNum" sz="quarter" idx="12"/>
          </p:nvPr>
        </p:nvSpPr>
        <p:spPr>
          <a:xfrm>
            <a:off x="7239000" y="643128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BA6952-2FE5-42F6-A2F4-5F448F2E8B5C}" type="slidenum">
              <a:rPr lang="en-US" altLang="en-US" sz="1400" smtClean="0">
                <a:solidFill>
                  <a:srgbClr val="000000"/>
                </a:solidFill>
              </a:rPr>
              <a:pPr>
                <a:spcBef>
                  <a:spcPct val="0"/>
                </a:spcBef>
                <a:buFontTx/>
                <a:buNone/>
              </a:pPr>
              <a:t>25</a:t>
            </a:fld>
            <a:endParaRPr lang="en-US" altLang="en-US" sz="1400" dirty="0">
              <a:solidFill>
                <a:srgbClr val="000000"/>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2">
            <a:extLst>
              <a:ext uri="{FF2B5EF4-FFF2-40B4-BE49-F238E27FC236}">
                <a16:creationId xmlns:a16="http://schemas.microsoft.com/office/drawing/2014/main" id="{41C07E68-B108-4DE2-8714-CF0C52C71C58}"/>
              </a:ext>
            </a:extLst>
          </p:cNvPr>
          <p:cNvSpPr>
            <a:spLocks noGrp="1" noChangeArrowheads="1"/>
          </p:cNvSpPr>
          <p:nvPr>
            <p:ph type="title"/>
          </p:nvPr>
        </p:nvSpPr>
        <p:spPr>
          <a:xfrm>
            <a:off x="685800" y="152400"/>
            <a:ext cx="7772400" cy="760413"/>
          </a:xfrm>
        </p:spPr>
        <p:style>
          <a:lnRef idx="2">
            <a:schemeClr val="dk1"/>
          </a:lnRef>
          <a:fillRef idx="1">
            <a:schemeClr val="lt1"/>
          </a:fillRef>
          <a:effectRef idx="0">
            <a:schemeClr val="dk1"/>
          </a:effectRef>
          <a:fontRef idx="minor">
            <a:schemeClr val="dk1"/>
          </a:fontRef>
        </p:style>
        <p:txBody>
          <a:bodyPr/>
          <a:lstStyle/>
          <a:p>
            <a:pPr eaLnBrk="1" hangingPunct="1"/>
            <a:r>
              <a:rPr lang="en-US" altLang="en-US" b="1" dirty="0">
                <a:solidFill>
                  <a:srgbClr val="C00000"/>
                </a:solidFill>
              </a:rPr>
              <a:t>Skin Structure</a:t>
            </a:r>
          </a:p>
        </p:txBody>
      </p:sp>
      <p:sp>
        <p:nvSpPr>
          <p:cNvPr id="73731" name="Rectangle 13">
            <a:extLst>
              <a:ext uri="{FF2B5EF4-FFF2-40B4-BE49-F238E27FC236}">
                <a16:creationId xmlns:a16="http://schemas.microsoft.com/office/drawing/2014/main" id="{50392EA2-34D0-4D1B-B625-A8E7D6E1FC24}"/>
              </a:ext>
            </a:extLst>
          </p:cNvPr>
          <p:cNvSpPr>
            <a:spLocks noGrp="1" noChangeArrowheads="1"/>
          </p:cNvSpPr>
          <p:nvPr>
            <p:ph type="body" idx="1"/>
          </p:nvPr>
        </p:nvSpPr>
        <p:spPr>
          <a:xfrm>
            <a:off x="57150" y="1143001"/>
            <a:ext cx="3795713" cy="4953000"/>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en-US" dirty="0"/>
              <a:t>Subcutaneous tissue (hypodermis) is deep to dermis</a:t>
            </a:r>
          </a:p>
          <a:p>
            <a:pPr lvl="1" eaLnBrk="1" hangingPunct="1"/>
            <a:r>
              <a:rPr lang="en-US" altLang="en-US" u="sng" dirty="0">
                <a:solidFill>
                  <a:srgbClr val="FF0000"/>
                </a:solidFill>
              </a:rPr>
              <a:t>Not part of the skin</a:t>
            </a:r>
          </a:p>
          <a:p>
            <a:pPr lvl="1" eaLnBrk="1" hangingPunct="1"/>
            <a:r>
              <a:rPr lang="en-US" altLang="en-US" dirty="0"/>
              <a:t>Anchors skin to underlying organs</a:t>
            </a:r>
          </a:p>
          <a:p>
            <a:pPr lvl="1" eaLnBrk="1" hangingPunct="1"/>
            <a:r>
              <a:rPr lang="en-US" altLang="en-US" dirty="0"/>
              <a:t>Composed </a:t>
            </a:r>
            <a:r>
              <a:rPr lang="en-US" altLang="en-US" u="sng" dirty="0"/>
              <a:t>mostly</a:t>
            </a:r>
            <a:r>
              <a:rPr lang="en-US" altLang="en-US" dirty="0"/>
              <a:t> of </a:t>
            </a:r>
            <a:r>
              <a:rPr lang="en-US" altLang="en-US" dirty="0">
                <a:solidFill>
                  <a:srgbClr val="FF0000"/>
                </a:solidFill>
              </a:rPr>
              <a:t>adipose tissue</a:t>
            </a:r>
          </a:p>
        </p:txBody>
      </p:sp>
      <p:pic>
        <p:nvPicPr>
          <p:cNvPr id="73732" name="Picture 17" descr="04_04Figure-L.jpg                                              004E43B8EHAP_for_kym                   C37AF81A:">
            <a:extLst>
              <a:ext uri="{FF2B5EF4-FFF2-40B4-BE49-F238E27FC236}">
                <a16:creationId xmlns:a16="http://schemas.microsoft.com/office/drawing/2014/main" id="{8A68C6BD-9918-4B6F-81E8-107D1931D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9" t="1288" r="731" b="4851"/>
          <a:stretch>
            <a:fillRect/>
          </a:stretch>
        </p:blipFill>
        <p:spPr bwMode="auto">
          <a:xfrm>
            <a:off x="3962400" y="1143000"/>
            <a:ext cx="5020628" cy="495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733" name="Slide Number Placeholder 2">
            <a:extLst>
              <a:ext uri="{FF2B5EF4-FFF2-40B4-BE49-F238E27FC236}">
                <a16:creationId xmlns:a16="http://schemas.microsoft.com/office/drawing/2014/main" id="{5B3E02D7-FBD0-4D98-AC32-0261E5D6C3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D89858-A270-40F7-9543-A4F147E62F54}" type="slidenum">
              <a:rPr lang="en-US" altLang="en-US" sz="1400" smtClean="0">
                <a:solidFill>
                  <a:srgbClr val="000000"/>
                </a:solidFill>
              </a:rPr>
              <a:pPr>
                <a:spcBef>
                  <a:spcPct val="0"/>
                </a:spcBef>
                <a:buFontTx/>
                <a:buNone/>
              </a:pPr>
              <a:t>26</a:t>
            </a:fld>
            <a:endParaRPr lang="en-US" altLang="en-US" sz="1400">
              <a:solidFill>
                <a:srgbClr val="000000"/>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a:extLst>
              <a:ext uri="{FF2B5EF4-FFF2-40B4-BE49-F238E27FC236}">
                <a16:creationId xmlns:a16="http://schemas.microsoft.com/office/drawing/2014/main" id="{3DCE92F8-E9A8-46DD-9180-65A56EACE397}"/>
              </a:ext>
            </a:extLst>
          </p:cNvPr>
          <p:cNvSpPr>
            <a:spLocks noGrp="1" noChangeArrowheads="1"/>
          </p:cNvSpPr>
          <p:nvPr>
            <p:ph type="title"/>
          </p:nvPr>
        </p:nvSpPr>
        <p:spPr>
          <a:xfrm>
            <a:off x="419100" y="533400"/>
            <a:ext cx="8039100" cy="685800"/>
          </a:xfrm>
        </p:spPr>
        <p:style>
          <a:lnRef idx="2">
            <a:schemeClr val="accent1"/>
          </a:lnRef>
          <a:fillRef idx="1">
            <a:schemeClr val="lt1"/>
          </a:fillRef>
          <a:effectRef idx="0">
            <a:schemeClr val="accent1"/>
          </a:effectRef>
          <a:fontRef idx="minor">
            <a:schemeClr val="dk1"/>
          </a:fontRef>
        </p:style>
        <p:txBody>
          <a:bodyPr/>
          <a:lstStyle/>
          <a:p>
            <a:r>
              <a:rPr lang="en-US" altLang="ar-JO" b="1" dirty="0">
                <a:solidFill>
                  <a:srgbClr val="FF0000"/>
                </a:solidFill>
              </a:rPr>
              <a:t>Epidermis</a:t>
            </a:r>
          </a:p>
        </p:txBody>
      </p:sp>
      <p:sp>
        <p:nvSpPr>
          <p:cNvPr id="75779" name="Rectangle 5">
            <a:extLst>
              <a:ext uri="{FF2B5EF4-FFF2-40B4-BE49-F238E27FC236}">
                <a16:creationId xmlns:a16="http://schemas.microsoft.com/office/drawing/2014/main" id="{7D818C7D-CF7B-44CE-AAC2-CDC67DB4356C}"/>
              </a:ext>
            </a:extLst>
          </p:cNvPr>
          <p:cNvSpPr>
            <a:spLocks noGrp="1" noChangeArrowheads="1"/>
          </p:cNvSpPr>
          <p:nvPr>
            <p:ph type="body" idx="1"/>
          </p:nvPr>
        </p:nvSpPr>
        <p:spPr>
          <a:xfrm>
            <a:off x="419100" y="1666875"/>
            <a:ext cx="8039100" cy="4114800"/>
          </a:xfrm>
        </p:spPr>
        <p:style>
          <a:lnRef idx="2">
            <a:schemeClr val="accent2"/>
          </a:lnRef>
          <a:fillRef idx="1">
            <a:schemeClr val="lt1"/>
          </a:fillRef>
          <a:effectRef idx="0">
            <a:schemeClr val="accent2"/>
          </a:effectRef>
          <a:fontRef idx="minor">
            <a:schemeClr val="dk1"/>
          </a:fontRef>
        </p:style>
        <p:txBody>
          <a:bodyPr/>
          <a:lstStyle/>
          <a:p>
            <a:pPr algn="just"/>
            <a:r>
              <a:rPr lang="en-US" altLang="ar-JO" dirty="0"/>
              <a:t>consists of four distinct </a:t>
            </a:r>
            <a:r>
              <a:rPr lang="en-US" altLang="ar-JO" dirty="0">
                <a:solidFill>
                  <a:srgbClr val="FF0000"/>
                </a:solidFill>
              </a:rPr>
              <a:t>cell types </a:t>
            </a:r>
            <a:r>
              <a:rPr lang="en-US" altLang="ar-JO" dirty="0"/>
              <a:t>and four or five </a:t>
            </a:r>
            <a:r>
              <a:rPr lang="en-US" altLang="ar-JO" dirty="0">
                <a:solidFill>
                  <a:srgbClr val="FF0000"/>
                </a:solidFill>
              </a:rPr>
              <a:t>layers</a:t>
            </a:r>
            <a:r>
              <a:rPr lang="en-US" altLang="ar-JO" dirty="0" smtClean="0"/>
              <a:t>.</a:t>
            </a:r>
          </a:p>
          <a:p>
            <a:pPr algn="just"/>
            <a:endParaRPr lang="en-US" altLang="ar-JO" dirty="0"/>
          </a:p>
          <a:p>
            <a:pPr algn="just"/>
            <a:r>
              <a:rPr lang="en-US" altLang="ar-JO" dirty="0"/>
              <a:t>Cell types include: </a:t>
            </a:r>
            <a:r>
              <a:rPr lang="en-US" altLang="ar-JO" dirty="0">
                <a:solidFill>
                  <a:srgbClr val="FF0000"/>
                </a:solidFill>
              </a:rPr>
              <a:t>keratinocytes</a:t>
            </a:r>
            <a:r>
              <a:rPr lang="en-US" altLang="ar-JO" dirty="0"/>
              <a:t>, </a:t>
            </a:r>
            <a:r>
              <a:rPr lang="en-US" altLang="ar-JO" dirty="0">
                <a:solidFill>
                  <a:srgbClr val="FF0000"/>
                </a:solidFill>
              </a:rPr>
              <a:t>melanocytes</a:t>
            </a:r>
            <a:r>
              <a:rPr lang="en-US" altLang="ar-JO" dirty="0"/>
              <a:t>, </a:t>
            </a:r>
            <a:r>
              <a:rPr lang="en-US" altLang="ar-JO" dirty="0">
                <a:solidFill>
                  <a:srgbClr val="FF0000"/>
                </a:solidFill>
              </a:rPr>
              <a:t>Merkel cells</a:t>
            </a:r>
            <a:r>
              <a:rPr lang="en-US" altLang="ar-JO" dirty="0"/>
              <a:t>, and </a:t>
            </a:r>
            <a:r>
              <a:rPr lang="en-US" altLang="ar-JO" dirty="0">
                <a:solidFill>
                  <a:srgbClr val="FF0000"/>
                </a:solidFill>
              </a:rPr>
              <a:t>Langerhans’ cells</a:t>
            </a:r>
            <a:r>
              <a:rPr lang="en-US" altLang="ar-JO" dirty="0"/>
              <a:t>.</a:t>
            </a:r>
          </a:p>
        </p:txBody>
      </p:sp>
      <p:sp>
        <p:nvSpPr>
          <p:cNvPr id="75780" name="Slide Number Placeholder 2">
            <a:extLst>
              <a:ext uri="{FF2B5EF4-FFF2-40B4-BE49-F238E27FC236}">
                <a16:creationId xmlns:a16="http://schemas.microsoft.com/office/drawing/2014/main" id="{7DD0319A-DC68-4B74-A14A-5F230CE6E6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02D6D96-50D2-4379-8885-3065391A52B2}" type="slidenum">
              <a:rPr lang="en-US" altLang="en-US" sz="1400" smtClean="0">
                <a:solidFill>
                  <a:srgbClr val="000000"/>
                </a:solidFill>
              </a:rPr>
              <a:pPr>
                <a:spcBef>
                  <a:spcPct val="0"/>
                </a:spcBef>
                <a:buFontTx/>
                <a:buNone/>
              </a:pPr>
              <a:t>27</a:t>
            </a:fld>
            <a:endParaRPr lang="en-US" altLang="en-US" sz="14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a:extLst>
              <a:ext uri="{FF2B5EF4-FFF2-40B4-BE49-F238E27FC236}">
                <a16:creationId xmlns:a16="http://schemas.microsoft.com/office/drawing/2014/main" id="{383648DD-D6C7-4EE7-8EEA-07FF7D837625}"/>
              </a:ext>
            </a:extLst>
          </p:cNvPr>
          <p:cNvSpPr>
            <a:spLocks noGrp="1" noChangeArrowheads="1"/>
          </p:cNvSpPr>
          <p:nvPr>
            <p:ph type="title"/>
          </p:nvPr>
        </p:nvSpPr>
        <p:spPr>
          <a:xfrm>
            <a:off x="134983" y="152400"/>
            <a:ext cx="8475617" cy="609600"/>
          </a:xfrm>
        </p:spPr>
        <p:style>
          <a:lnRef idx="2">
            <a:schemeClr val="accent2"/>
          </a:lnRef>
          <a:fillRef idx="1">
            <a:schemeClr val="lt1"/>
          </a:fillRef>
          <a:effectRef idx="0">
            <a:schemeClr val="accent2"/>
          </a:effectRef>
          <a:fontRef idx="minor">
            <a:schemeClr val="dk1"/>
          </a:fontRef>
        </p:style>
        <p:txBody>
          <a:bodyPr/>
          <a:lstStyle/>
          <a:p>
            <a:r>
              <a:rPr lang="en-US" altLang="ar-JO" b="1" dirty="0">
                <a:solidFill>
                  <a:srgbClr val="FF0000"/>
                </a:solidFill>
              </a:rPr>
              <a:t>Cells of the Epidermis</a:t>
            </a:r>
          </a:p>
        </p:txBody>
      </p:sp>
      <p:sp>
        <p:nvSpPr>
          <p:cNvPr id="76803" name="Rectangle 5">
            <a:extLst>
              <a:ext uri="{FF2B5EF4-FFF2-40B4-BE49-F238E27FC236}">
                <a16:creationId xmlns:a16="http://schemas.microsoft.com/office/drawing/2014/main" id="{0891A449-EC68-4789-9F1C-BE0A35DEB477}"/>
              </a:ext>
            </a:extLst>
          </p:cNvPr>
          <p:cNvSpPr>
            <a:spLocks noGrp="1" noChangeArrowheads="1"/>
          </p:cNvSpPr>
          <p:nvPr>
            <p:ph type="body" idx="1"/>
          </p:nvPr>
        </p:nvSpPr>
        <p:spPr>
          <a:xfrm>
            <a:off x="134983" y="914400"/>
            <a:ext cx="3886200" cy="5791200"/>
          </a:xfrm>
        </p:spPr>
        <p:style>
          <a:lnRef idx="2">
            <a:schemeClr val="accent1"/>
          </a:lnRef>
          <a:fillRef idx="1">
            <a:schemeClr val="lt1"/>
          </a:fillRef>
          <a:effectRef idx="0">
            <a:schemeClr val="accent1"/>
          </a:effectRef>
          <a:fontRef idx="minor">
            <a:schemeClr val="dk1"/>
          </a:fontRef>
        </p:style>
        <p:txBody>
          <a:bodyPr/>
          <a:lstStyle/>
          <a:p>
            <a:r>
              <a:rPr lang="en-US" altLang="ar-JO" sz="2200" dirty="0">
                <a:solidFill>
                  <a:srgbClr val="FF0000"/>
                </a:solidFill>
              </a:rPr>
              <a:t>Keratinocytes (keratin cells) </a:t>
            </a:r>
            <a:r>
              <a:rPr lang="en-US" altLang="ar-JO" sz="2200" dirty="0"/>
              <a:t>– produce the fibrous protein keratin. Most cells of the epidermis are keratinocytes</a:t>
            </a:r>
            <a:r>
              <a:rPr lang="en-US" altLang="ar-JO" sz="2200" dirty="0" smtClean="0"/>
              <a:t>.</a:t>
            </a:r>
          </a:p>
          <a:p>
            <a:endParaRPr lang="en-US" altLang="ar-JO" sz="2200" dirty="0"/>
          </a:p>
          <a:p>
            <a:r>
              <a:rPr lang="en-US" altLang="ar-JO" sz="2200" dirty="0">
                <a:solidFill>
                  <a:srgbClr val="FF0000"/>
                </a:solidFill>
              </a:rPr>
              <a:t>Melanocytes</a:t>
            </a:r>
            <a:r>
              <a:rPr lang="en-US" altLang="ar-JO" sz="2200" dirty="0"/>
              <a:t> – produce the dark pigment </a:t>
            </a:r>
            <a:r>
              <a:rPr lang="en-US" altLang="ar-JO" sz="2200" dirty="0" smtClean="0"/>
              <a:t>melanin.</a:t>
            </a:r>
          </a:p>
          <a:p>
            <a:endParaRPr lang="en-US" altLang="ar-JO" sz="2200" dirty="0"/>
          </a:p>
          <a:p>
            <a:r>
              <a:rPr lang="en-US" altLang="ar-JO" sz="2200" dirty="0">
                <a:solidFill>
                  <a:srgbClr val="FF0000"/>
                </a:solidFill>
              </a:rPr>
              <a:t>Merkel cells </a:t>
            </a:r>
            <a:r>
              <a:rPr lang="en-US" altLang="ar-JO" sz="2200" dirty="0"/>
              <a:t>– function as touch receptors in association with sensory nerve </a:t>
            </a:r>
            <a:r>
              <a:rPr lang="en-US" altLang="ar-JO" sz="2200" dirty="0" smtClean="0"/>
              <a:t>endings.</a:t>
            </a:r>
          </a:p>
          <a:p>
            <a:endParaRPr lang="en-US" altLang="ar-JO" sz="2200" dirty="0"/>
          </a:p>
          <a:p>
            <a:r>
              <a:rPr lang="en-US" altLang="ar-JO" sz="2200" dirty="0">
                <a:solidFill>
                  <a:srgbClr val="FF0000"/>
                </a:solidFill>
              </a:rPr>
              <a:t>Langerhans’ cells </a:t>
            </a:r>
            <a:r>
              <a:rPr lang="en-US" altLang="ar-JO" sz="2200" dirty="0"/>
              <a:t>– epidermal macrophages that help activate the immune </a:t>
            </a:r>
            <a:r>
              <a:rPr lang="en-US" altLang="ar-JO" sz="2200" dirty="0" smtClean="0"/>
              <a:t>system.</a:t>
            </a:r>
            <a:endParaRPr lang="en-US" altLang="ar-JO" sz="2200" dirty="0"/>
          </a:p>
        </p:txBody>
      </p:sp>
      <p:pic>
        <p:nvPicPr>
          <p:cNvPr id="76804" name="Picture 1038">
            <a:extLst>
              <a:ext uri="{FF2B5EF4-FFF2-40B4-BE49-F238E27FC236}">
                <a16:creationId xmlns:a16="http://schemas.microsoft.com/office/drawing/2014/main" id="{F346239A-02F3-42F7-9A94-CDCC9618C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875" t="1797" b="5583"/>
          <a:stretch>
            <a:fillRect/>
          </a:stretch>
        </p:blipFill>
        <p:spPr bwMode="auto">
          <a:xfrm>
            <a:off x="4127863" y="914400"/>
            <a:ext cx="4876800" cy="533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5" name="Slide Number Placeholder 2">
            <a:extLst>
              <a:ext uri="{FF2B5EF4-FFF2-40B4-BE49-F238E27FC236}">
                <a16:creationId xmlns:a16="http://schemas.microsoft.com/office/drawing/2014/main" id="{57DBFEF8-303B-48FB-94E0-31BCD06AC1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D7FFFD-2BD7-4866-ACB4-3444CFE2AF69}" type="slidenum">
              <a:rPr lang="en-US" altLang="en-US" sz="1400" smtClean="0">
                <a:solidFill>
                  <a:srgbClr val="000000"/>
                </a:solidFill>
              </a:rPr>
              <a:pPr>
                <a:spcBef>
                  <a:spcPct val="0"/>
                </a:spcBef>
                <a:buFontTx/>
                <a:buNone/>
              </a:pPr>
              <a:t>28</a:t>
            </a:fld>
            <a:endParaRPr lang="en-US" altLang="en-US" sz="14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a:extLst>
              <a:ext uri="{FF2B5EF4-FFF2-40B4-BE49-F238E27FC236}">
                <a16:creationId xmlns:a16="http://schemas.microsoft.com/office/drawing/2014/main" id="{3B3973B2-6B9B-4529-A8C6-D74F8BBFE9CB}"/>
              </a:ext>
            </a:extLst>
          </p:cNvPr>
          <p:cNvSpPr>
            <a:spLocks noChangeArrowheads="1"/>
          </p:cNvSpPr>
          <p:nvPr/>
        </p:nvSpPr>
        <p:spPr bwMode="auto">
          <a:xfrm>
            <a:off x="0" y="533400"/>
            <a:ext cx="91440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ar-JO" altLang="ar-JO" sz="2400">
              <a:latin typeface="Times" panose="02020603050405020304" pitchFamily="18" charset="0"/>
            </a:endParaRPr>
          </a:p>
        </p:txBody>
      </p:sp>
      <p:sp>
        <p:nvSpPr>
          <p:cNvPr id="78851" name="Rectangle 8">
            <a:extLst>
              <a:ext uri="{FF2B5EF4-FFF2-40B4-BE49-F238E27FC236}">
                <a16:creationId xmlns:a16="http://schemas.microsoft.com/office/drawing/2014/main" id="{598986A7-E297-4BAE-AD40-4F05E8586C88}"/>
              </a:ext>
            </a:extLst>
          </p:cNvPr>
          <p:cNvSpPr>
            <a:spLocks noGrp="1" noChangeArrowheads="1"/>
          </p:cNvSpPr>
          <p:nvPr>
            <p:ph type="title"/>
          </p:nvPr>
        </p:nvSpPr>
        <p:spPr>
          <a:xfrm>
            <a:off x="457200" y="114300"/>
            <a:ext cx="8229600" cy="1143000"/>
          </a:xfrm>
        </p:spPr>
        <p:style>
          <a:lnRef idx="2">
            <a:schemeClr val="dk1"/>
          </a:lnRef>
          <a:fillRef idx="1">
            <a:schemeClr val="lt1"/>
          </a:fillRef>
          <a:effectRef idx="0">
            <a:schemeClr val="dk1"/>
          </a:effectRef>
          <a:fontRef idx="minor">
            <a:schemeClr val="dk1"/>
          </a:fontRef>
        </p:style>
        <p:txBody>
          <a:bodyPr/>
          <a:lstStyle/>
          <a:p>
            <a:r>
              <a:rPr lang="en-US" altLang="ar-JO" sz="3600" b="1" dirty="0">
                <a:solidFill>
                  <a:srgbClr val="FF0000"/>
                </a:solidFill>
              </a:rPr>
              <a:t>Layers of the Epidermis: Stratum </a:t>
            </a:r>
            <a:r>
              <a:rPr lang="en-US" altLang="ar-JO" sz="3600" b="1" dirty="0" err="1">
                <a:solidFill>
                  <a:srgbClr val="FF0000"/>
                </a:solidFill>
              </a:rPr>
              <a:t>Basale</a:t>
            </a:r>
            <a:r>
              <a:rPr lang="en-US" altLang="ar-JO" sz="3600" b="1" dirty="0">
                <a:solidFill>
                  <a:srgbClr val="FF0000"/>
                </a:solidFill>
              </a:rPr>
              <a:t> </a:t>
            </a:r>
            <a:br>
              <a:rPr lang="en-US" altLang="ar-JO" sz="3600" b="1" dirty="0">
                <a:solidFill>
                  <a:srgbClr val="FF0000"/>
                </a:solidFill>
              </a:rPr>
            </a:br>
            <a:r>
              <a:rPr lang="en-US" altLang="ar-JO" sz="3600" b="1" dirty="0">
                <a:solidFill>
                  <a:srgbClr val="FF0000"/>
                </a:solidFill>
              </a:rPr>
              <a:t>(Basal Layer</a:t>
            </a:r>
            <a:r>
              <a:rPr lang="en-US" altLang="ar-JO" b="1" dirty="0">
                <a:solidFill>
                  <a:srgbClr val="FF0000"/>
                </a:solidFill>
              </a:rPr>
              <a:t>)</a:t>
            </a:r>
          </a:p>
        </p:txBody>
      </p:sp>
      <p:sp>
        <p:nvSpPr>
          <p:cNvPr id="78852" name="Rectangle 9">
            <a:extLst>
              <a:ext uri="{FF2B5EF4-FFF2-40B4-BE49-F238E27FC236}">
                <a16:creationId xmlns:a16="http://schemas.microsoft.com/office/drawing/2014/main" id="{F955DD50-66B6-459B-95DF-70D3365B2073}"/>
              </a:ext>
            </a:extLst>
          </p:cNvPr>
          <p:cNvSpPr>
            <a:spLocks noGrp="1" noChangeArrowheads="1"/>
          </p:cNvSpPr>
          <p:nvPr>
            <p:ph type="body" idx="1"/>
          </p:nvPr>
        </p:nvSpPr>
        <p:spPr>
          <a:xfrm>
            <a:off x="76200" y="1360489"/>
            <a:ext cx="8610600" cy="4125912"/>
          </a:xfrm>
        </p:spPr>
        <p:style>
          <a:lnRef idx="2">
            <a:schemeClr val="accent1"/>
          </a:lnRef>
          <a:fillRef idx="1">
            <a:schemeClr val="lt1"/>
          </a:fillRef>
          <a:effectRef idx="0">
            <a:schemeClr val="accent1"/>
          </a:effectRef>
          <a:fontRef idx="minor">
            <a:schemeClr val="dk1"/>
          </a:fontRef>
        </p:style>
        <p:txBody>
          <a:bodyPr/>
          <a:lstStyle/>
          <a:p>
            <a:r>
              <a:rPr lang="en-US" altLang="ar-JO" sz="2600" dirty="0">
                <a:solidFill>
                  <a:srgbClr val="FF0000"/>
                </a:solidFill>
              </a:rPr>
              <a:t>Deepest epidermal layer </a:t>
            </a:r>
            <a:r>
              <a:rPr lang="en-US" altLang="ar-JO" sz="2600" dirty="0"/>
              <a:t>firmly attached to the </a:t>
            </a:r>
            <a:r>
              <a:rPr lang="en-US" altLang="ar-JO" sz="2600" dirty="0" smtClean="0"/>
              <a:t>dermis.</a:t>
            </a:r>
          </a:p>
          <a:p>
            <a:endParaRPr lang="en-US" altLang="ar-JO" sz="2600" dirty="0"/>
          </a:p>
          <a:p>
            <a:r>
              <a:rPr lang="en-US" altLang="ar-JO" sz="2600" dirty="0"/>
              <a:t>Consists of a single row of </a:t>
            </a:r>
            <a:r>
              <a:rPr lang="en-US" altLang="ar-JO" sz="2600" dirty="0">
                <a:solidFill>
                  <a:srgbClr val="FF0000"/>
                </a:solidFill>
              </a:rPr>
              <a:t>the youngest </a:t>
            </a:r>
            <a:r>
              <a:rPr lang="en-US" altLang="ar-JO" sz="2600" dirty="0" smtClean="0">
                <a:solidFill>
                  <a:srgbClr val="FF0000"/>
                </a:solidFill>
              </a:rPr>
              <a:t>keratinocytes.</a:t>
            </a:r>
          </a:p>
          <a:p>
            <a:endParaRPr lang="en-US" altLang="ar-JO" sz="2600" dirty="0">
              <a:solidFill>
                <a:srgbClr val="FF0000"/>
              </a:solidFill>
            </a:endParaRPr>
          </a:p>
          <a:p>
            <a:r>
              <a:rPr lang="en-US" altLang="ar-JO" sz="2600" dirty="0">
                <a:solidFill>
                  <a:srgbClr val="FF0000"/>
                </a:solidFill>
              </a:rPr>
              <a:t>Cells undergo rapid </a:t>
            </a:r>
            <a:r>
              <a:rPr lang="en-US" altLang="ar-JO" sz="2600" dirty="0"/>
              <a:t>division, hence its alternate name, stratum </a:t>
            </a:r>
            <a:r>
              <a:rPr lang="en-US" altLang="ar-JO" sz="2600" dirty="0" err="1"/>
              <a:t>germinativum</a:t>
            </a:r>
            <a:endParaRPr lang="en-US" altLang="ar-JO" sz="2600" dirty="0"/>
          </a:p>
        </p:txBody>
      </p:sp>
      <p:sp>
        <p:nvSpPr>
          <p:cNvPr id="78854" name="Slide Number Placeholder 2">
            <a:extLst>
              <a:ext uri="{FF2B5EF4-FFF2-40B4-BE49-F238E27FC236}">
                <a16:creationId xmlns:a16="http://schemas.microsoft.com/office/drawing/2014/main" id="{53B6D03C-3B3E-45EC-82B7-F234062041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9131464-C95D-4EF0-9DDD-29B0BDA26C5A}" type="slidenum">
              <a:rPr lang="en-US" altLang="en-US" sz="1400" smtClean="0">
                <a:solidFill>
                  <a:srgbClr val="000000"/>
                </a:solidFill>
              </a:rPr>
              <a:pPr>
                <a:spcBef>
                  <a:spcPct val="0"/>
                </a:spcBef>
                <a:buFontTx/>
                <a:buNone/>
              </a:pPr>
              <a:t>29</a:t>
            </a:fld>
            <a:endParaRPr lang="en-US" altLang="en-US" sz="1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title-bar">
            <a:extLst>
              <a:ext uri="{FF2B5EF4-FFF2-40B4-BE49-F238E27FC236}">
                <a16:creationId xmlns:a16="http://schemas.microsoft.com/office/drawing/2014/main" id="{4BABA082-92CC-4BFF-9398-1932C4EFDFB4}"/>
              </a:ext>
            </a:extLst>
          </p:cNvPr>
          <p:cNvSpPr>
            <a:spLocks noGrp="1" noChangeArrowheads="1"/>
          </p:cNvSpPr>
          <p:nvPr>
            <p:ph type="title"/>
          </p:nvPr>
        </p:nvSpPr>
        <p:spPr>
          <a:xfrm>
            <a:off x="711200" y="152400"/>
            <a:ext cx="7772400" cy="762000"/>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dirty="0"/>
              <a:t>Levels of Organization</a:t>
            </a:r>
          </a:p>
        </p:txBody>
      </p:sp>
      <p:sp>
        <p:nvSpPr>
          <p:cNvPr id="40963" name="Rectangle 3">
            <a:extLst>
              <a:ext uri="{FF2B5EF4-FFF2-40B4-BE49-F238E27FC236}">
                <a16:creationId xmlns:a16="http://schemas.microsoft.com/office/drawing/2014/main" id="{B2576F57-D1C9-43DA-88B6-47EBB36DC226}"/>
              </a:ext>
            </a:extLst>
          </p:cNvPr>
          <p:cNvSpPr>
            <a:spLocks noGrp="1" noChangeArrowheads="1"/>
          </p:cNvSpPr>
          <p:nvPr>
            <p:ph type="body" idx="1"/>
          </p:nvPr>
        </p:nvSpPr>
        <p:spPr>
          <a:xfrm>
            <a:off x="228600" y="1295400"/>
            <a:ext cx="8763000" cy="4953000"/>
          </a:xfrm>
        </p:spPr>
        <p:style>
          <a:lnRef idx="2">
            <a:schemeClr val="dk1"/>
          </a:lnRef>
          <a:fillRef idx="1">
            <a:schemeClr val="lt1"/>
          </a:fillRef>
          <a:effectRef idx="0">
            <a:schemeClr val="dk1"/>
          </a:effectRef>
          <a:fontRef idx="minor">
            <a:schemeClr val="dk1"/>
          </a:fontRef>
        </p:style>
        <p:txBody>
          <a:bodyPr/>
          <a:lstStyle/>
          <a:p>
            <a:pPr eaLnBrk="1" hangingPunct="1">
              <a:lnSpc>
                <a:spcPct val="90000"/>
              </a:lnSpc>
            </a:pPr>
            <a:r>
              <a:rPr lang="en-US" altLang="ar-JO" sz="3600" dirty="0">
                <a:solidFill>
                  <a:srgbClr val="FF0000"/>
                </a:solidFill>
              </a:rPr>
              <a:t>Atoms</a:t>
            </a:r>
            <a:r>
              <a:rPr lang="en-US" altLang="ar-JO" sz="3600" dirty="0"/>
              <a:t> </a:t>
            </a:r>
            <a:r>
              <a:rPr lang="en-US" altLang="ar-JO" sz="3600" dirty="0">
                <a:sym typeface="Wingdings" panose="05000000000000000000" pitchFamily="2" charset="2"/>
              </a:rPr>
              <a:t></a:t>
            </a:r>
            <a:r>
              <a:rPr lang="en-US" altLang="ar-JO" sz="3600" dirty="0"/>
              <a:t> molecules -</a:t>
            </a:r>
            <a:r>
              <a:rPr lang="en-US" altLang="ar-JO" sz="3600" dirty="0">
                <a:sym typeface="Wingdings" panose="05000000000000000000" pitchFamily="2" charset="2"/>
              </a:rPr>
              <a:t> organelles   cells    tissues    organs    organ systems    </a:t>
            </a:r>
            <a:r>
              <a:rPr lang="en-US" altLang="ar-JO" sz="3600" dirty="0">
                <a:solidFill>
                  <a:srgbClr val="FF0000"/>
                </a:solidFill>
                <a:sym typeface="Wingdings" panose="05000000000000000000" pitchFamily="2" charset="2"/>
              </a:rPr>
              <a:t>organism</a:t>
            </a:r>
          </a:p>
          <a:p>
            <a:pPr eaLnBrk="1" hangingPunct="1">
              <a:lnSpc>
                <a:spcPct val="90000"/>
              </a:lnSpc>
            </a:pPr>
            <a:r>
              <a:rPr lang="en-US" altLang="ar-JO" sz="3600" dirty="0">
                <a:sym typeface="Wingdings" panose="05000000000000000000" pitchFamily="2" charset="2"/>
              </a:rPr>
              <a:t>Groups of cells that perform a function are </a:t>
            </a:r>
            <a:r>
              <a:rPr lang="en-US" altLang="ar-JO" sz="3600" b="1" dirty="0">
                <a:solidFill>
                  <a:srgbClr val="FF0000"/>
                </a:solidFill>
                <a:sym typeface="Wingdings" panose="05000000000000000000" pitchFamily="2" charset="2"/>
              </a:rPr>
              <a:t>tissues</a:t>
            </a:r>
          </a:p>
          <a:p>
            <a:pPr eaLnBrk="1" hangingPunct="1">
              <a:lnSpc>
                <a:spcPct val="90000"/>
              </a:lnSpc>
            </a:pPr>
            <a:r>
              <a:rPr lang="en-US" altLang="ar-JO" sz="3600" dirty="0">
                <a:sym typeface="Wingdings" panose="05000000000000000000" pitchFamily="2" charset="2"/>
              </a:rPr>
              <a:t>Groups of tissues that perform a function are </a:t>
            </a:r>
            <a:r>
              <a:rPr lang="en-US" altLang="ar-JO" sz="3600" b="1" dirty="0">
                <a:solidFill>
                  <a:srgbClr val="FF0000"/>
                </a:solidFill>
                <a:sym typeface="Wingdings" panose="05000000000000000000" pitchFamily="2" charset="2"/>
              </a:rPr>
              <a:t>organs</a:t>
            </a:r>
          </a:p>
          <a:p>
            <a:pPr eaLnBrk="1" hangingPunct="1">
              <a:lnSpc>
                <a:spcPct val="90000"/>
              </a:lnSpc>
            </a:pPr>
            <a:r>
              <a:rPr lang="en-US" altLang="ar-JO" sz="3600" dirty="0">
                <a:sym typeface="Wingdings" panose="05000000000000000000" pitchFamily="2" charset="2"/>
              </a:rPr>
              <a:t>Groups of organs that perform a function are </a:t>
            </a:r>
            <a:r>
              <a:rPr lang="en-US" altLang="ar-JO" sz="3600" b="1" dirty="0">
                <a:solidFill>
                  <a:srgbClr val="FF0000"/>
                </a:solidFill>
                <a:sym typeface="Wingdings" panose="05000000000000000000" pitchFamily="2" charset="2"/>
              </a:rPr>
              <a:t>organ systems</a:t>
            </a:r>
            <a:r>
              <a:rPr lang="en-US" altLang="ar-JO" sz="3600" dirty="0">
                <a:sym typeface="Wingdings" panose="05000000000000000000" pitchFamily="2" charset="2"/>
              </a:rPr>
              <a:t>.</a:t>
            </a:r>
            <a:endParaRPr lang="en-US" altLang="ar-JO" sz="3600" dirty="0"/>
          </a:p>
        </p:txBody>
      </p:sp>
      <p:sp>
        <p:nvSpPr>
          <p:cNvPr id="40964" name="Slide Number Placeholder 2">
            <a:extLst>
              <a:ext uri="{FF2B5EF4-FFF2-40B4-BE49-F238E27FC236}">
                <a16:creationId xmlns:a16="http://schemas.microsoft.com/office/drawing/2014/main" id="{A55E38E5-1FF7-462C-A373-A078EEA84E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73E7F4-9A42-4F87-8829-E7CC3FF33D2D}" type="slidenum">
              <a:rPr lang="en-US" altLang="en-US" sz="1400" smtClean="0">
                <a:solidFill>
                  <a:srgbClr val="000000"/>
                </a:solidFill>
              </a:rPr>
              <a:pPr>
                <a:spcBef>
                  <a:spcPct val="0"/>
                </a:spcBef>
                <a:buFontTx/>
                <a:buNone/>
              </a:pPr>
              <a:t>3</a:t>
            </a:fld>
            <a:endParaRPr lang="en-US" altLang="en-US" sz="140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a:extLst>
              <a:ext uri="{FF2B5EF4-FFF2-40B4-BE49-F238E27FC236}">
                <a16:creationId xmlns:a16="http://schemas.microsoft.com/office/drawing/2014/main" id="{7DE04257-4C60-4F39-AB61-B0CBA5243643}"/>
              </a:ext>
            </a:extLst>
          </p:cNvPr>
          <p:cNvSpPr>
            <a:spLocks noGrp="1" noChangeArrowheads="1"/>
          </p:cNvSpPr>
          <p:nvPr>
            <p:ph type="body" idx="1"/>
          </p:nvPr>
        </p:nvSpPr>
        <p:spPr>
          <a:xfrm>
            <a:off x="304800" y="1524000"/>
            <a:ext cx="8153400" cy="4572000"/>
          </a:xfrm>
        </p:spPr>
        <p:style>
          <a:lnRef idx="2">
            <a:schemeClr val="accent1"/>
          </a:lnRef>
          <a:fillRef idx="1">
            <a:schemeClr val="lt1"/>
          </a:fillRef>
          <a:effectRef idx="0">
            <a:schemeClr val="accent1"/>
          </a:effectRef>
          <a:fontRef idx="minor">
            <a:schemeClr val="dk1"/>
          </a:fontRef>
        </p:style>
        <p:txBody>
          <a:bodyPr/>
          <a:lstStyle/>
          <a:p>
            <a:r>
              <a:rPr lang="en-US" altLang="ar-JO" sz="2600" dirty="0">
                <a:solidFill>
                  <a:srgbClr val="000000"/>
                </a:solidFill>
              </a:rPr>
              <a:t>Cells contains bundles of intermediate filaments (protein) called </a:t>
            </a:r>
            <a:r>
              <a:rPr lang="en-US" altLang="ar-JO" sz="2600" dirty="0" err="1">
                <a:solidFill>
                  <a:srgbClr val="FF0000"/>
                </a:solidFill>
              </a:rPr>
              <a:t>tonofilaments</a:t>
            </a:r>
            <a:r>
              <a:rPr lang="en-US" altLang="ar-JO" sz="2600" dirty="0" smtClean="0">
                <a:solidFill>
                  <a:srgbClr val="FF0000"/>
                </a:solidFill>
              </a:rPr>
              <a:t>.</a:t>
            </a:r>
          </a:p>
          <a:p>
            <a:endParaRPr lang="en-US" altLang="ar-JO" sz="2600" dirty="0">
              <a:solidFill>
                <a:srgbClr val="FF0000"/>
              </a:solidFill>
            </a:endParaRPr>
          </a:p>
          <a:p>
            <a:r>
              <a:rPr lang="en-US" altLang="ar-JO" sz="2600" dirty="0">
                <a:solidFill>
                  <a:srgbClr val="000000"/>
                </a:solidFill>
              </a:rPr>
              <a:t>The </a:t>
            </a:r>
            <a:r>
              <a:rPr lang="en-US" altLang="ar-JO" sz="2600" dirty="0" err="1">
                <a:solidFill>
                  <a:srgbClr val="FF0000"/>
                </a:solidFill>
              </a:rPr>
              <a:t>spinyness</a:t>
            </a:r>
            <a:r>
              <a:rPr lang="en-US" altLang="ar-JO" sz="2600" dirty="0">
                <a:solidFill>
                  <a:srgbClr val="000000"/>
                </a:solidFill>
              </a:rPr>
              <a:t> (irregularity in shape) does not exist in living tissue; its an artifact that arises from tissue preparation.</a:t>
            </a:r>
          </a:p>
        </p:txBody>
      </p:sp>
      <p:sp>
        <p:nvSpPr>
          <p:cNvPr id="79875" name="Rectangle 4">
            <a:extLst>
              <a:ext uri="{FF2B5EF4-FFF2-40B4-BE49-F238E27FC236}">
                <a16:creationId xmlns:a16="http://schemas.microsoft.com/office/drawing/2014/main" id="{8823DEB0-0C3C-43EA-9FCF-CEA06951AD6B}"/>
              </a:ext>
            </a:extLst>
          </p:cNvPr>
          <p:cNvSpPr>
            <a:spLocks noChangeArrowheads="1"/>
          </p:cNvSpPr>
          <p:nvPr/>
        </p:nvSpPr>
        <p:spPr bwMode="auto">
          <a:xfrm>
            <a:off x="0" y="533400"/>
            <a:ext cx="91440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ar-JO" altLang="ar-JO" sz="2400">
              <a:latin typeface="Times" panose="02020603050405020304" pitchFamily="18" charset="0"/>
            </a:endParaRPr>
          </a:p>
        </p:txBody>
      </p:sp>
      <p:sp>
        <p:nvSpPr>
          <p:cNvPr id="79876" name="Rectangle 7">
            <a:extLst>
              <a:ext uri="{FF2B5EF4-FFF2-40B4-BE49-F238E27FC236}">
                <a16:creationId xmlns:a16="http://schemas.microsoft.com/office/drawing/2014/main" id="{E2E55B8E-386C-43E0-AFD5-75C0A68D1307}"/>
              </a:ext>
            </a:extLst>
          </p:cNvPr>
          <p:cNvSpPr>
            <a:spLocks noGrp="1" noChangeArrowheads="1"/>
          </p:cNvSpPr>
          <p:nvPr>
            <p:ph type="title"/>
          </p:nvPr>
        </p:nvSpPr>
        <p:spPr>
          <a:xfrm>
            <a:off x="685800" y="114300"/>
            <a:ext cx="7772400" cy="1143000"/>
          </a:xfrm>
          <a:extLst/>
        </p:spPr>
        <p:style>
          <a:lnRef idx="2">
            <a:schemeClr val="accent2"/>
          </a:lnRef>
          <a:fillRef idx="1">
            <a:schemeClr val="lt1"/>
          </a:fillRef>
          <a:effectRef idx="0">
            <a:schemeClr val="accent2"/>
          </a:effectRef>
          <a:fontRef idx="minor">
            <a:schemeClr val="dk1"/>
          </a:fontRef>
        </p:style>
        <p:txBody>
          <a:bodyPr/>
          <a:lstStyle/>
          <a:p>
            <a:r>
              <a:rPr lang="en-US" altLang="ar-JO" sz="3600" b="1" dirty="0">
                <a:solidFill>
                  <a:srgbClr val="FF0000"/>
                </a:solidFill>
              </a:rPr>
              <a:t>Layers of the Epidermis: Stratum </a:t>
            </a:r>
            <a:r>
              <a:rPr lang="en-US" altLang="ar-JO" sz="3600" b="1" dirty="0" err="1">
                <a:solidFill>
                  <a:srgbClr val="FF0000"/>
                </a:solidFill>
              </a:rPr>
              <a:t>Spinosum</a:t>
            </a:r>
            <a:r>
              <a:rPr lang="en-US" altLang="ar-JO" sz="3600" b="1" dirty="0">
                <a:solidFill>
                  <a:srgbClr val="FF0000"/>
                </a:solidFill>
              </a:rPr>
              <a:t> (Prickly Layer)</a:t>
            </a:r>
          </a:p>
        </p:txBody>
      </p:sp>
      <p:sp>
        <p:nvSpPr>
          <p:cNvPr id="79878" name="Slide Number Placeholder 2">
            <a:extLst>
              <a:ext uri="{FF2B5EF4-FFF2-40B4-BE49-F238E27FC236}">
                <a16:creationId xmlns:a16="http://schemas.microsoft.com/office/drawing/2014/main" id="{D9123E33-0E30-47A4-A55E-F4EE10DB23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7B91612-7C76-4E41-B44C-86B655152413}" type="slidenum">
              <a:rPr lang="en-US" altLang="en-US" sz="1400" smtClean="0">
                <a:solidFill>
                  <a:srgbClr val="000000"/>
                </a:solidFill>
              </a:rPr>
              <a:pPr>
                <a:spcBef>
                  <a:spcPct val="0"/>
                </a:spcBef>
                <a:buFontTx/>
                <a:buNone/>
              </a:pPr>
              <a:t>30</a:t>
            </a:fld>
            <a:endParaRPr lang="en-US" altLang="en-US" sz="140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4">
            <a:extLst>
              <a:ext uri="{FF2B5EF4-FFF2-40B4-BE49-F238E27FC236}">
                <a16:creationId xmlns:a16="http://schemas.microsoft.com/office/drawing/2014/main" id="{24BDDAFE-D978-4E85-BD1B-5EA5717BE4D7}"/>
              </a:ext>
            </a:extLst>
          </p:cNvPr>
          <p:cNvSpPr>
            <a:spLocks noChangeArrowheads="1"/>
          </p:cNvSpPr>
          <p:nvPr/>
        </p:nvSpPr>
        <p:spPr bwMode="auto">
          <a:xfrm>
            <a:off x="0" y="533400"/>
            <a:ext cx="91440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ar-JO" altLang="ar-JO" sz="2400">
              <a:latin typeface="Times" panose="02020603050405020304" pitchFamily="18" charset="0"/>
            </a:endParaRPr>
          </a:p>
        </p:txBody>
      </p:sp>
      <p:sp>
        <p:nvSpPr>
          <p:cNvPr id="80900" name="Rectangle 7">
            <a:extLst>
              <a:ext uri="{FF2B5EF4-FFF2-40B4-BE49-F238E27FC236}">
                <a16:creationId xmlns:a16="http://schemas.microsoft.com/office/drawing/2014/main" id="{40F374A2-4010-4ADB-9C3D-2FC724D92573}"/>
              </a:ext>
            </a:extLst>
          </p:cNvPr>
          <p:cNvSpPr>
            <a:spLocks noGrp="1" noChangeArrowheads="1"/>
          </p:cNvSpPr>
          <p:nvPr>
            <p:ph type="title"/>
          </p:nvPr>
        </p:nvSpPr>
        <p:spPr>
          <a:xfrm>
            <a:off x="264523" y="152401"/>
            <a:ext cx="8610600" cy="2510246"/>
          </a:xfrm>
          <a:extLst/>
        </p:spPr>
        <p:style>
          <a:lnRef idx="2">
            <a:schemeClr val="accent2"/>
          </a:lnRef>
          <a:fillRef idx="1">
            <a:schemeClr val="lt1"/>
          </a:fillRef>
          <a:effectRef idx="0">
            <a:schemeClr val="accent2"/>
          </a:effectRef>
          <a:fontRef idx="minor">
            <a:schemeClr val="dk1"/>
          </a:fontRef>
        </p:style>
        <p:txBody>
          <a:bodyPr/>
          <a:lstStyle/>
          <a:p>
            <a:r>
              <a:rPr lang="en-US" altLang="ar-JO" sz="3200" b="1" u="sng" dirty="0"/>
              <a:t>Layers of the Epidermis: Stratum Granulosum </a:t>
            </a:r>
            <a:br>
              <a:rPr lang="en-US" altLang="ar-JO" sz="3200" b="1" u="sng" dirty="0"/>
            </a:br>
            <a:r>
              <a:rPr lang="en-US" altLang="ar-JO" sz="3200" b="1" u="sng" dirty="0"/>
              <a:t>(Granular </a:t>
            </a:r>
            <a:r>
              <a:rPr lang="en-US" altLang="ar-JO" sz="3200" b="1" u="sng" dirty="0" smtClean="0"/>
              <a:t>Layer)</a:t>
            </a:r>
            <a:r>
              <a:rPr lang="en-US" altLang="ar-JO" sz="3200" b="1" dirty="0" smtClean="0"/>
              <a:t/>
            </a:r>
            <a:br>
              <a:rPr lang="en-US" altLang="ar-JO" sz="3200" b="1" dirty="0" smtClean="0"/>
            </a:br>
            <a:r>
              <a:rPr lang="en-US" altLang="ar-JO" sz="3200" dirty="0" smtClean="0">
                <a:solidFill>
                  <a:srgbClr val="000000"/>
                </a:solidFill>
              </a:rPr>
              <a:t>Layers </a:t>
            </a:r>
            <a:r>
              <a:rPr lang="en-US" altLang="ar-JO" sz="3200" dirty="0">
                <a:solidFill>
                  <a:srgbClr val="000000"/>
                </a:solidFill>
              </a:rPr>
              <a:t>of flattened </a:t>
            </a:r>
            <a:r>
              <a:rPr lang="en-US" altLang="ar-JO" sz="3200" dirty="0">
                <a:solidFill>
                  <a:srgbClr val="FF0000"/>
                </a:solidFill>
              </a:rPr>
              <a:t>keratinocytes</a:t>
            </a:r>
            <a:r>
              <a:rPr lang="en-US" altLang="ar-JO" sz="3200" dirty="0">
                <a:solidFill>
                  <a:srgbClr val="000000"/>
                </a:solidFill>
              </a:rPr>
              <a:t> producing keratin.</a:t>
            </a:r>
            <a:br>
              <a:rPr lang="en-US" altLang="ar-JO" sz="3200" dirty="0">
                <a:solidFill>
                  <a:srgbClr val="000000"/>
                </a:solidFill>
              </a:rPr>
            </a:br>
            <a:endParaRPr lang="en-US" altLang="ar-JO" sz="3200" b="1" dirty="0"/>
          </a:p>
        </p:txBody>
      </p:sp>
      <p:sp>
        <p:nvSpPr>
          <p:cNvPr id="80902" name="Slide Number Placeholder 2">
            <a:extLst>
              <a:ext uri="{FF2B5EF4-FFF2-40B4-BE49-F238E27FC236}">
                <a16:creationId xmlns:a16="http://schemas.microsoft.com/office/drawing/2014/main" id="{FA62A1AD-82F0-41A4-AABE-E1D7987277E7}"/>
              </a:ext>
            </a:extLst>
          </p:cNvPr>
          <p:cNvSpPr>
            <a:spLocks noGrp="1"/>
          </p:cNvSpPr>
          <p:nvPr>
            <p:ph type="sldNum" sz="quarter" idx="12"/>
          </p:nvPr>
        </p:nvSpPr>
        <p:spPr>
          <a:xfrm>
            <a:off x="7239000" y="6520543"/>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C88F249-51AE-442E-BDEA-00AE5AE2EABE}" type="slidenum">
              <a:rPr lang="en-US" altLang="en-US" sz="1400" smtClean="0">
                <a:solidFill>
                  <a:srgbClr val="000000"/>
                </a:solidFill>
              </a:rPr>
              <a:pPr>
                <a:spcBef>
                  <a:spcPct val="0"/>
                </a:spcBef>
                <a:buFontTx/>
                <a:buNone/>
              </a:pPr>
              <a:t>31</a:t>
            </a:fld>
            <a:endParaRPr lang="en-US" altLang="en-US" sz="1400">
              <a:solidFill>
                <a:srgbClr val="000000"/>
              </a:solidFill>
            </a:endParaRPr>
          </a:p>
        </p:txBody>
      </p:sp>
      <p:sp>
        <p:nvSpPr>
          <p:cNvPr id="8" name="Rectangle 3">
            <a:extLst>
              <a:ext uri="{FF2B5EF4-FFF2-40B4-BE49-F238E27FC236}">
                <a16:creationId xmlns:a16="http://schemas.microsoft.com/office/drawing/2014/main" id="{8A910314-F78B-47DE-BA90-D906EF5A1C29}"/>
              </a:ext>
            </a:extLst>
          </p:cNvPr>
          <p:cNvSpPr txBox="1">
            <a:spLocks noChangeArrowheads="1"/>
          </p:cNvSpPr>
          <p:nvPr/>
        </p:nvSpPr>
        <p:spPr bwMode="auto">
          <a:xfrm>
            <a:off x="264523" y="2743200"/>
            <a:ext cx="8610600" cy="3657600"/>
          </a:xfrm>
          <a:prstGeom prst="rect">
            <a:avLst/>
          </a:prstGeom>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indent="0" algn="ctr">
              <a:buFontTx/>
              <a:buNone/>
            </a:pPr>
            <a:r>
              <a:rPr lang="en-US" altLang="ar-JO" sz="2800" b="1" u="sng" kern="0" dirty="0" smtClean="0"/>
              <a:t>Layers of the Epidermis: Stratum </a:t>
            </a:r>
            <a:r>
              <a:rPr lang="en-US" altLang="ar-JO" sz="2800" b="1" u="sng" kern="0" dirty="0" err="1" smtClean="0"/>
              <a:t>Lucidum</a:t>
            </a:r>
            <a:r>
              <a:rPr lang="en-US" altLang="ar-JO" sz="2800" b="1" u="sng" kern="0" dirty="0" smtClean="0"/>
              <a:t> (Clear Layer)</a:t>
            </a:r>
          </a:p>
          <a:p>
            <a:r>
              <a:rPr lang="en-US" altLang="ar-JO" sz="2800" kern="0" dirty="0">
                <a:solidFill>
                  <a:srgbClr val="000000"/>
                </a:solidFill>
              </a:rPr>
              <a:t>Thin, transparent band superficial to the stratum granulosum.</a:t>
            </a:r>
          </a:p>
          <a:p>
            <a:r>
              <a:rPr lang="en-US" altLang="ar-JO" sz="2800" kern="0" dirty="0">
                <a:solidFill>
                  <a:srgbClr val="000000"/>
                </a:solidFill>
              </a:rPr>
              <a:t>Consists of a few rows of </a:t>
            </a:r>
            <a:r>
              <a:rPr lang="en-US" altLang="ar-JO" sz="2800" kern="0" dirty="0">
                <a:solidFill>
                  <a:srgbClr val="FF0000"/>
                </a:solidFill>
              </a:rPr>
              <a:t>flat,</a:t>
            </a:r>
            <a:r>
              <a:rPr lang="en-US" altLang="ar-JO" sz="2800" kern="0" dirty="0">
                <a:solidFill>
                  <a:srgbClr val="000000"/>
                </a:solidFill>
              </a:rPr>
              <a:t> </a:t>
            </a:r>
            <a:r>
              <a:rPr lang="en-US" altLang="ar-JO" sz="2800" kern="0" dirty="0">
                <a:solidFill>
                  <a:srgbClr val="FF0000"/>
                </a:solidFill>
              </a:rPr>
              <a:t>dead keratinocytes</a:t>
            </a:r>
            <a:r>
              <a:rPr lang="en-US" altLang="ar-JO" sz="2800" kern="0" dirty="0">
                <a:solidFill>
                  <a:srgbClr val="000000"/>
                </a:solidFill>
              </a:rPr>
              <a:t>.</a:t>
            </a:r>
          </a:p>
          <a:p>
            <a:r>
              <a:rPr lang="en-US" altLang="ar-JO" sz="2800" u="sng" kern="0" dirty="0">
                <a:solidFill>
                  <a:srgbClr val="FF0000"/>
                </a:solidFill>
              </a:rPr>
              <a:t>Present only in thick skin like palms and soles.</a:t>
            </a:r>
          </a:p>
          <a:p>
            <a:pPr marL="0" indent="0" algn="ctr">
              <a:buFontTx/>
              <a:buNone/>
            </a:pPr>
            <a:endParaRPr lang="en-US" altLang="ar-JO" sz="2800" b="1" kern="0" dirty="0" smtClean="0"/>
          </a:p>
          <a:p>
            <a:pPr marL="0" indent="0" algn="ctr">
              <a:buFontTx/>
              <a:buNone/>
            </a:pPr>
            <a:endParaRPr lang="en-US" altLang="ar-JO" sz="2800" kern="0" dirty="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a:extLst>
              <a:ext uri="{FF2B5EF4-FFF2-40B4-BE49-F238E27FC236}">
                <a16:creationId xmlns:a16="http://schemas.microsoft.com/office/drawing/2014/main" id="{1A1D8FE5-73C0-413F-8494-A34FA7D16FE2}"/>
              </a:ext>
            </a:extLst>
          </p:cNvPr>
          <p:cNvSpPr>
            <a:spLocks noGrp="1" noChangeArrowheads="1"/>
          </p:cNvSpPr>
          <p:nvPr>
            <p:ph type="body" idx="1"/>
          </p:nvPr>
        </p:nvSpPr>
        <p:spPr>
          <a:xfrm>
            <a:off x="152400" y="152400"/>
            <a:ext cx="8747125" cy="6096000"/>
          </a:xfrm>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altLang="ar-JO" sz="2800" b="1" u="sng" dirty="0"/>
              <a:t>Layers of the Epidermis: Stratum </a:t>
            </a:r>
            <a:r>
              <a:rPr lang="en-US" altLang="ar-JO" sz="2800" b="1" u="sng" dirty="0" err="1"/>
              <a:t>Corneum</a:t>
            </a:r>
            <a:r>
              <a:rPr lang="en-US" altLang="ar-JO" sz="2800" b="1" u="sng" dirty="0"/>
              <a:t> (Horny Layer)</a:t>
            </a:r>
            <a:endParaRPr lang="en-US" altLang="ar-JO" sz="2800" u="sng" dirty="0" smtClean="0">
              <a:solidFill>
                <a:srgbClr val="000000"/>
              </a:solidFill>
            </a:endParaRPr>
          </a:p>
          <a:p>
            <a:r>
              <a:rPr lang="en-US" altLang="ar-JO" sz="2800" dirty="0" smtClean="0">
                <a:solidFill>
                  <a:srgbClr val="000000"/>
                </a:solidFill>
              </a:rPr>
              <a:t>Outermost layer of </a:t>
            </a:r>
            <a:r>
              <a:rPr lang="en-US" altLang="ar-JO" sz="2800" dirty="0" smtClean="0">
                <a:solidFill>
                  <a:srgbClr val="FF0000"/>
                </a:solidFill>
              </a:rPr>
              <a:t>keratinized cells </a:t>
            </a:r>
          </a:p>
          <a:p>
            <a:r>
              <a:rPr lang="en-US" altLang="en-US" sz="2800" dirty="0" smtClean="0"/>
              <a:t>it accounts for about three-quarters of the epidermal thickness</a:t>
            </a:r>
            <a:endParaRPr lang="en-US" altLang="ar-JO" sz="2800" dirty="0" smtClean="0">
              <a:solidFill>
                <a:srgbClr val="FF0000"/>
              </a:solidFill>
            </a:endParaRPr>
          </a:p>
          <a:p>
            <a:r>
              <a:rPr lang="en-US" altLang="ar-JO" sz="2800" dirty="0" smtClean="0">
                <a:solidFill>
                  <a:srgbClr val="FF0000"/>
                </a:solidFill>
              </a:rPr>
              <a:t>dead cells </a:t>
            </a:r>
          </a:p>
          <a:p>
            <a:r>
              <a:rPr lang="en-US" altLang="ar-JO" sz="2800" dirty="0" smtClean="0">
                <a:solidFill>
                  <a:srgbClr val="FF0000"/>
                </a:solidFill>
              </a:rPr>
              <a:t>Many layers thick</a:t>
            </a:r>
          </a:p>
          <a:p>
            <a:r>
              <a:rPr lang="en-US" altLang="ar-JO" sz="2800" dirty="0" smtClean="0">
                <a:solidFill>
                  <a:srgbClr val="000000"/>
                </a:solidFill>
              </a:rPr>
              <a:t>Functions include:</a:t>
            </a:r>
          </a:p>
          <a:p>
            <a:pPr lvl="1"/>
            <a:r>
              <a:rPr lang="en-US" altLang="ar-JO" dirty="0" smtClean="0">
                <a:solidFill>
                  <a:srgbClr val="FF0000"/>
                </a:solidFill>
              </a:rPr>
              <a:t>Waterproofing</a:t>
            </a:r>
          </a:p>
          <a:p>
            <a:pPr lvl="1"/>
            <a:r>
              <a:rPr lang="en-US" altLang="ar-JO" dirty="0" smtClean="0">
                <a:solidFill>
                  <a:srgbClr val="FF0000"/>
                </a:solidFill>
              </a:rPr>
              <a:t>Protection</a:t>
            </a:r>
            <a:r>
              <a:rPr lang="en-US" altLang="ar-JO" dirty="0" smtClean="0">
                <a:solidFill>
                  <a:srgbClr val="000000"/>
                </a:solidFill>
              </a:rPr>
              <a:t> from </a:t>
            </a:r>
            <a:r>
              <a:rPr lang="en-US" altLang="ar-JO" dirty="0" smtClean="0">
                <a:solidFill>
                  <a:srgbClr val="FF0000"/>
                </a:solidFill>
              </a:rPr>
              <a:t>abrasion and penetration</a:t>
            </a:r>
          </a:p>
          <a:p>
            <a:pPr lvl="1"/>
            <a:r>
              <a:rPr lang="en-US" altLang="ar-JO" dirty="0" smtClean="0">
                <a:solidFill>
                  <a:srgbClr val="000000"/>
                </a:solidFill>
              </a:rPr>
              <a:t>Rendering the body relatively </a:t>
            </a:r>
            <a:r>
              <a:rPr lang="en-US" altLang="ar-JO" dirty="0" smtClean="0">
                <a:solidFill>
                  <a:srgbClr val="FF0000"/>
                </a:solidFill>
              </a:rPr>
              <a:t>insensitive to biological, chemical, and physical assaults</a:t>
            </a:r>
            <a:endParaRPr lang="en-US" altLang="ar-JO" dirty="0">
              <a:solidFill>
                <a:srgbClr val="FF0000"/>
              </a:solidFill>
              <a:latin typeface="Times" panose="02020603050405020304" pitchFamily="18" charset="0"/>
            </a:endParaRPr>
          </a:p>
        </p:txBody>
      </p:sp>
      <p:sp>
        <p:nvSpPr>
          <p:cNvPr id="83974" name="Slide Number Placeholder 2">
            <a:extLst>
              <a:ext uri="{FF2B5EF4-FFF2-40B4-BE49-F238E27FC236}">
                <a16:creationId xmlns:a16="http://schemas.microsoft.com/office/drawing/2014/main" id="{8DCAE095-1F4F-448E-8B8C-76F9BCD822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BAE1C17-C580-4603-9B91-1298198EDE7C}" type="slidenum">
              <a:rPr lang="en-US" altLang="en-US" sz="1400" smtClean="0">
                <a:solidFill>
                  <a:srgbClr val="000000"/>
                </a:solidFill>
              </a:rPr>
              <a:pPr>
                <a:spcBef>
                  <a:spcPct val="0"/>
                </a:spcBef>
                <a:buFontTx/>
                <a:buNone/>
              </a:pPr>
              <a:t>32</a:t>
            </a:fld>
            <a:endParaRPr lang="en-US" altLang="en-US" sz="140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a:extLst>
              <a:ext uri="{FF2B5EF4-FFF2-40B4-BE49-F238E27FC236}">
                <a16:creationId xmlns:a16="http://schemas.microsoft.com/office/drawing/2014/main" id="{B57CA461-7912-465A-A785-58B97946BB19}"/>
              </a:ext>
            </a:extLst>
          </p:cNvPr>
          <p:cNvSpPr>
            <a:spLocks noGrp="1" noChangeArrowheads="1"/>
          </p:cNvSpPr>
          <p:nvPr>
            <p:ph type="title"/>
          </p:nvPr>
        </p:nvSpPr>
        <p:spPr>
          <a:xfrm>
            <a:off x="541337" y="152400"/>
            <a:ext cx="8153400" cy="685800"/>
          </a:xfrm>
        </p:spPr>
        <p:style>
          <a:lnRef idx="2">
            <a:schemeClr val="accent2"/>
          </a:lnRef>
          <a:fillRef idx="1">
            <a:schemeClr val="lt1"/>
          </a:fillRef>
          <a:effectRef idx="0">
            <a:schemeClr val="accent2"/>
          </a:effectRef>
          <a:fontRef idx="minor">
            <a:schemeClr val="dk1"/>
          </a:fontRef>
        </p:style>
        <p:txBody>
          <a:bodyPr/>
          <a:lstStyle/>
          <a:p>
            <a:r>
              <a:rPr lang="en-US" altLang="ar-JO" b="1" u="sng" dirty="0">
                <a:solidFill>
                  <a:srgbClr val="FF0000"/>
                </a:solidFill>
              </a:rPr>
              <a:t>Dermis</a:t>
            </a:r>
          </a:p>
        </p:txBody>
      </p:sp>
      <p:sp>
        <p:nvSpPr>
          <p:cNvPr id="86019" name="Rectangle 5">
            <a:extLst>
              <a:ext uri="{FF2B5EF4-FFF2-40B4-BE49-F238E27FC236}">
                <a16:creationId xmlns:a16="http://schemas.microsoft.com/office/drawing/2014/main" id="{6F690F9E-75C9-4591-8580-CAFFA9F966D2}"/>
              </a:ext>
            </a:extLst>
          </p:cNvPr>
          <p:cNvSpPr>
            <a:spLocks noGrp="1" noChangeArrowheads="1"/>
          </p:cNvSpPr>
          <p:nvPr>
            <p:ph type="body" idx="1"/>
          </p:nvPr>
        </p:nvSpPr>
        <p:spPr>
          <a:xfrm>
            <a:off x="304801" y="1066800"/>
            <a:ext cx="8534400" cy="5562600"/>
          </a:xfrm>
        </p:spPr>
        <p:style>
          <a:lnRef idx="2">
            <a:schemeClr val="accent1"/>
          </a:lnRef>
          <a:fillRef idx="1">
            <a:schemeClr val="lt1"/>
          </a:fillRef>
          <a:effectRef idx="0">
            <a:schemeClr val="accent1"/>
          </a:effectRef>
          <a:fontRef idx="minor">
            <a:schemeClr val="dk1"/>
          </a:fontRef>
        </p:style>
        <p:txBody>
          <a:bodyPr/>
          <a:lstStyle/>
          <a:p>
            <a:r>
              <a:rPr lang="en-US" altLang="ar-JO" b="1" dirty="0">
                <a:solidFill>
                  <a:srgbClr val="FF0000"/>
                </a:solidFill>
              </a:rPr>
              <a:t>Second</a:t>
            </a:r>
            <a:r>
              <a:rPr lang="en-US" altLang="ar-JO" dirty="0"/>
              <a:t> skin region containing strong, flexible connective tissue.</a:t>
            </a:r>
          </a:p>
          <a:p>
            <a:r>
              <a:rPr lang="en-US" altLang="ar-JO" b="1" dirty="0">
                <a:solidFill>
                  <a:srgbClr val="FF0000"/>
                </a:solidFill>
              </a:rPr>
              <a:t>Cell</a:t>
            </a:r>
            <a:r>
              <a:rPr lang="en-US" altLang="ar-JO" dirty="0"/>
              <a:t> types include </a:t>
            </a:r>
            <a:r>
              <a:rPr lang="en-US" altLang="ar-JO" dirty="0">
                <a:solidFill>
                  <a:srgbClr val="FF0000"/>
                </a:solidFill>
              </a:rPr>
              <a:t>fibroblasts</a:t>
            </a:r>
            <a:r>
              <a:rPr lang="en-US" altLang="ar-JO" dirty="0"/>
              <a:t>, </a:t>
            </a:r>
            <a:r>
              <a:rPr lang="en-US" altLang="ar-JO" dirty="0">
                <a:solidFill>
                  <a:srgbClr val="FF0000"/>
                </a:solidFill>
              </a:rPr>
              <a:t>macrophages</a:t>
            </a:r>
            <a:r>
              <a:rPr lang="en-US" altLang="ar-JO" dirty="0"/>
              <a:t>, and occasionally </a:t>
            </a:r>
            <a:r>
              <a:rPr lang="en-US" altLang="ar-JO" dirty="0">
                <a:solidFill>
                  <a:srgbClr val="FF0000"/>
                </a:solidFill>
              </a:rPr>
              <a:t>mast cells </a:t>
            </a:r>
            <a:r>
              <a:rPr lang="en-US" altLang="ar-JO" dirty="0"/>
              <a:t>and </a:t>
            </a:r>
            <a:r>
              <a:rPr lang="en-US" altLang="ar-JO" dirty="0">
                <a:solidFill>
                  <a:srgbClr val="FF0000"/>
                </a:solidFill>
              </a:rPr>
              <a:t>white blood cells.</a:t>
            </a:r>
          </a:p>
          <a:p>
            <a:r>
              <a:rPr lang="en-US" altLang="ar-JO" b="1" dirty="0">
                <a:solidFill>
                  <a:srgbClr val="FF0000"/>
                </a:solidFill>
              </a:rPr>
              <a:t>Rich</a:t>
            </a:r>
            <a:r>
              <a:rPr lang="en-US" altLang="ar-JO" dirty="0">
                <a:solidFill>
                  <a:srgbClr val="FF0000"/>
                </a:solidFill>
              </a:rPr>
              <a:t> supply of nerves and blood vessels.</a:t>
            </a:r>
          </a:p>
          <a:p>
            <a:r>
              <a:rPr lang="en-US" altLang="ar-JO" b="1" dirty="0">
                <a:solidFill>
                  <a:srgbClr val="FF0000"/>
                </a:solidFill>
              </a:rPr>
              <a:t>Critical</a:t>
            </a:r>
            <a:r>
              <a:rPr lang="en-US" altLang="ar-JO" dirty="0"/>
              <a:t> role in temperature regulation (</a:t>
            </a:r>
            <a:r>
              <a:rPr lang="en-US" altLang="ar-JO" dirty="0">
                <a:solidFill>
                  <a:srgbClr val="FF0000"/>
                </a:solidFill>
              </a:rPr>
              <a:t>the blood vessels</a:t>
            </a:r>
            <a:r>
              <a:rPr lang="en-US" altLang="ar-JO" dirty="0"/>
              <a:t>).</a:t>
            </a:r>
          </a:p>
          <a:p>
            <a:r>
              <a:rPr lang="en-US" altLang="ar-JO" b="1" dirty="0">
                <a:solidFill>
                  <a:srgbClr val="FF0000"/>
                </a:solidFill>
              </a:rPr>
              <a:t>Composed</a:t>
            </a:r>
            <a:r>
              <a:rPr lang="en-US" altLang="ar-JO" dirty="0"/>
              <a:t> of two layers:</a:t>
            </a:r>
          </a:p>
          <a:p>
            <a:pPr>
              <a:buFont typeface="Wingdings" panose="05000000000000000000" pitchFamily="2" charset="2"/>
              <a:buChar char="v"/>
            </a:pPr>
            <a:r>
              <a:rPr lang="en-US" altLang="ar-JO" b="1" dirty="0"/>
              <a:t>Papillary</a:t>
            </a:r>
          </a:p>
          <a:p>
            <a:pPr>
              <a:buFont typeface="Wingdings" panose="05000000000000000000" pitchFamily="2" charset="2"/>
              <a:buChar char="v"/>
            </a:pPr>
            <a:r>
              <a:rPr lang="en-US" altLang="ar-JO" b="1" dirty="0"/>
              <a:t>Reticular</a:t>
            </a:r>
          </a:p>
        </p:txBody>
      </p:sp>
      <p:sp>
        <p:nvSpPr>
          <p:cNvPr id="86020" name="Slide Number Placeholder 2">
            <a:extLst>
              <a:ext uri="{FF2B5EF4-FFF2-40B4-BE49-F238E27FC236}">
                <a16:creationId xmlns:a16="http://schemas.microsoft.com/office/drawing/2014/main" id="{9A91B481-BACB-48EC-98E1-01654D55C019}"/>
              </a:ext>
            </a:extLst>
          </p:cNvPr>
          <p:cNvSpPr>
            <a:spLocks noGrp="1"/>
          </p:cNvSpPr>
          <p:nvPr>
            <p:ph type="sldNum" sz="quarter" idx="12"/>
          </p:nvPr>
        </p:nvSpPr>
        <p:spPr>
          <a:xfrm>
            <a:off x="7265126" y="6482942"/>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87119E3-DC56-4EA6-AEB5-6455F1644D4C}" type="slidenum">
              <a:rPr lang="en-US" altLang="en-US" sz="1400" smtClean="0">
                <a:solidFill>
                  <a:srgbClr val="000000"/>
                </a:solidFill>
              </a:rPr>
              <a:pPr>
                <a:spcBef>
                  <a:spcPct val="0"/>
                </a:spcBef>
                <a:buFontTx/>
                <a:buNone/>
              </a:pPr>
              <a:t>33</a:t>
            </a:fld>
            <a:endParaRPr lang="en-US" altLang="en-US" sz="1400"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5">
            <a:extLst>
              <a:ext uri="{FF2B5EF4-FFF2-40B4-BE49-F238E27FC236}">
                <a16:creationId xmlns:a16="http://schemas.microsoft.com/office/drawing/2014/main" id="{BDC1D853-5293-4AF0-82AD-3A0B29DD5A31}"/>
              </a:ext>
            </a:extLst>
          </p:cNvPr>
          <p:cNvSpPr>
            <a:spLocks noGrp="1" noChangeArrowheads="1"/>
          </p:cNvSpPr>
          <p:nvPr>
            <p:ph type="body" idx="1"/>
          </p:nvPr>
        </p:nvSpPr>
        <p:spPr>
          <a:xfrm>
            <a:off x="152400" y="152400"/>
            <a:ext cx="3872230" cy="6096000"/>
          </a:xfrm>
        </p:spPr>
        <p:style>
          <a:lnRef idx="2">
            <a:schemeClr val="dk1"/>
          </a:lnRef>
          <a:fillRef idx="1">
            <a:schemeClr val="lt1"/>
          </a:fillRef>
          <a:effectRef idx="0">
            <a:schemeClr val="dk1"/>
          </a:effectRef>
          <a:fontRef idx="minor">
            <a:schemeClr val="dk1"/>
          </a:fontRef>
        </p:style>
        <p:txBody>
          <a:bodyPr/>
          <a:lstStyle/>
          <a:p>
            <a:pPr marL="0" indent="0">
              <a:buNone/>
            </a:pPr>
            <a:r>
              <a:rPr lang="en-US" altLang="ar-JO" sz="2000" u="sng" dirty="0">
                <a:solidFill>
                  <a:schemeClr val="accent1"/>
                </a:solidFill>
              </a:rPr>
              <a:t>Layers of the Dermis: Papillary Layer</a:t>
            </a:r>
          </a:p>
          <a:p>
            <a:r>
              <a:rPr lang="en-US" altLang="ar-JO" sz="2000" dirty="0" smtClean="0"/>
              <a:t>Papillary </a:t>
            </a:r>
            <a:r>
              <a:rPr lang="en-US" altLang="ar-JO" sz="2000" dirty="0"/>
              <a:t>layer</a:t>
            </a:r>
          </a:p>
          <a:p>
            <a:pPr lvl="1"/>
            <a:r>
              <a:rPr lang="en-US" altLang="ar-JO" sz="2000" dirty="0"/>
              <a:t>Its superior surface contains projections called </a:t>
            </a:r>
            <a:r>
              <a:rPr lang="en-US" altLang="ar-JO" sz="2000" dirty="0">
                <a:solidFill>
                  <a:srgbClr val="FF0000"/>
                </a:solidFill>
              </a:rPr>
              <a:t>dermal papillae</a:t>
            </a:r>
            <a:r>
              <a:rPr lang="en-US" altLang="ar-JO" sz="2000" dirty="0" smtClean="0">
                <a:solidFill>
                  <a:srgbClr val="FF0000"/>
                </a:solidFill>
              </a:rPr>
              <a:t>.</a:t>
            </a:r>
          </a:p>
          <a:p>
            <a:pPr marL="0" indent="0">
              <a:buNone/>
            </a:pPr>
            <a:r>
              <a:rPr lang="en-US" altLang="ar-JO" sz="2000" b="1" u="sng" dirty="0">
                <a:solidFill>
                  <a:srgbClr val="FF0000"/>
                </a:solidFill>
              </a:rPr>
              <a:t>Layers of the Dermis: Reticular Layer</a:t>
            </a:r>
          </a:p>
          <a:p>
            <a:r>
              <a:rPr lang="en-US" altLang="ar-JO" sz="2000" dirty="0"/>
              <a:t>Reticular layer</a:t>
            </a:r>
          </a:p>
          <a:p>
            <a:pPr lvl="1"/>
            <a:r>
              <a:rPr lang="en-US" altLang="ar-JO" sz="2000" dirty="0"/>
              <a:t>Accounts for approximately 80% of the thickness of the skin</a:t>
            </a:r>
          </a:p>
          <a:p>
            <a:pPr lvl="1"/>
            <a:r>
              <a:rPr lang="en-US" altLang="ar-JO" sz="2000" dirty="0">
                <a:solidFill>
                  <a:srgbClr val="FF0000"/>
                </a:solidFill>
              </a:rPr>
              <a:t>Collagen fibers </a:t>
            </a:r>
            <a:r>
              <a:rPr lang="en-US" altLang="ar-JO" sz="2000" dirty="0"/>
              <a:t>in this layer add </a:t>
            </a:r>
            <a:r>
              <a:rPr lang="en-US" altLang="ar-JO" sz="2000" dirty="0">
                <a:solidFill>
                  <a:srgbClr val="FF0000"/>
                </a:solidFill>
              </a:rPr>
              <a:t>strength</a:t>
            </a:r>
            <a:r>
              <a:rPr lang="en-US" altLang="ar-JO" sz="2000" dirty="0"/>
              <a:t> to the skin</a:t>
            </a:r>
          </a:p>
          <a:p>
            <a:pPr lvl="1"/>
            <a:r>
              <a:rPr lang="en-US" altLang="ar-JO" sz="2000" dirty="0">
                <a:solidFill>
                  <a:srgbClr val="FF0000"/>
                </a:solidFill>
              </a:rPr>
              <a:t>Elastin fibers </a:t>
            </a:r>
            <a:r>
              <a:rPr lang="en-US" altLang="ar-JO" sz="2000" dirty="0"/>
              <a:t>provide </a:t>
            </a:r>
            <a:r>
              <a:rPr lang="en-US" altLang="ar-JO" sz="2000" dirty="0">
                <a:solidFill>
                  <a:srgbClr val="FF0000"/>
                </a:solidFill>
              </a:rPr>
              <a:t>stretch- recoil properties</a:t>
            </a:r>
          </a:p>
          <a:p>
            <a:pPr lvl="1"/>
            <a:endParaRPr lang="en-US" altLang="ar-JO" dirty="0">
              <a:solidFill>
                <a:srgbClr val="FF0000"/>
              </a:solidFill>
            </a:endParaRPr>
          </a:p>
        </p:txBody>
      </p:sp>
      <p:pic>
        <p:nvPicPr>
          <p:cNvPr id="88068" name="Picture 17" descr="04_04Figure-L.jpg                                              004E43B8EHAP_for_kym                   C37AF81A:">
            <a:extLst>
              <a:ext uri="{FF2B5EF4-FFF2-40B4-BE49-F238E27FC236}">
                <a16:creationId xmlns:a16="http://schemas.microsoft.com/office/drawing/2014/main" id="{510C8B96-69C1-4C68-9916-E6999B2DDF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49" t="1288" r="731" b="4851"/>
          <a:stretch>
            <a:fillRect/>
          </a:stretch>
        </p:blipFill>
        <p:spPr bwMode="auto">
          <a:xfrm>
            <a:off x="4114800" y="152400"/>
            <a:ext cx="4762500" cy="609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69" name="Slide Number Placeholder 2">
            <a:extLst>
              <a:ext uri="{FF2B5EF4-FFF2-40B4-BE49-F238E27FC236}">
                <a16:creationId xmlns:a16="http://schemas.microsoft.com/office/drawing/2014/main" id="{8043D36E-3915-484B-8CD8-23DF5491D8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49FCFAF-4FA0-4B36-AD54-B54145AA1009}" type="slidenum">
              <a:rPr lang="en-US" altLang="en-US" sz="1400" smtClean="0">
                <a:solidFill>
                  <a:srgbClr val="000000"/>
                </a:solidFill>
              </a:rPr>
              <a:pPr>
                <a:spcBef>
                  <a:spcPct val="0"/>
                </a:spcBef>
                <a:buFontTx/>
                <a:buNone/>
              </a:pPr>
              <a:t>34</a:t>
            </a:fld>
            <a:endParaRPr lang="en-US" altLang="en-US" sz="14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Content Placeholder 3">
            <a:extLst>
              <a:ext uri="{FF2B5EF4-FFF2-40B4-BE49-F238E27FC236}">
                <a16:creationId xmlns:a16="http://schemas.microsoft.com/office/drawing/2014/main" id="{F150C724-C4DA-4711-A05E-7E02125241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2101351"/>
            <a:ext cx="8305800" cy="4719638"/>
          </a:xfrm>
          <a:ln>
            <a:solidFill>
              <a:schemeClr val="accent1"/>
            </a:solidFill>
          </a:ln>
        </p:spPr>
      </p:pic>
      <p:sp>
        <p:nvSpPr>
          <p:cNvPr id="91140" name="TextBox 4">
            <a:extLst>
              <a:ext uri="{FF2B5EF4-FFF2-40B4-BE49-F238E27FC236}">
                <a16:creationId xmlns:a16="http://schemas.microsoft.com/office/drawing/2014/main" id="{12081BB6-63A5-42F5-A638-D011C7EC139B}"/>
              </a:ext>
            </a:extLst>
          </p:cNvPr>
          <p:cNvSpPr txBox="1">
            <a:spLocks noChangeArrowheads="1"/>
          </p:cNvSpPr>
          <p:nvPr/>
        </p:nvSpPr>
        <p:spPr bwMode="auto">
          <a:xfrm>
            <a:off x="533400" y="76200"/>
            <a:ext cx="8290560" cy="1938992"/>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ar-JO" sz="2000" b="1" dirty="0">
                <a:solidFill>
                  <a:srgbClr val="FF0000"/>
                </a:solidFill>
                <a:latin typeface="Times" panose="02020603050405020304" pitchFamily="18" charset="0"/>
              </a:rPr>
              <a:t>Thick skin: </a:t>
            </a:r>
            <a:r>
              <a:rPr lang="en-US" altLang="ar-JO" sz="2000" u="sng" dirty="0">
                <a:latin typeface="Times" panose="02020603050405020304" pitchFamily="18" charset="0"/>
              </a:rPr>
              <a:t>Prominent</a:t>
            </a:r>
            <a:r>
              <a:rPr lang="en-US" altLang="ar-JO" sz="2000" dirty="0">
                <a:latin typeface="Times" panose="02020603050405020304" pitchFamily="18" charset="0"/>
              </a:rPr>
              <a:t> stratum </a:t>
            </a:r>
            <a:r>
              <a:rPr lang="en-US" altLang="ar-JO" sz="2000" dirty="0" err="1">
                <a:latin typeface="Times" panose="02020603050405020304" pitchFamily="18" charset="0"/>
              </a:rPr>
              <a:t>corneum</a:t>
            </a:r>
            <a:r>
              <a:rPr lang="en-US" altLang="ar-JO" sz="2000" dirty="0">
                <a:latin typeface="Times" panose="02020603050405020304" pitchFamily="18" charset="0"/>
              </a:rPr>
              <a:t>, stratum </a:t>
            </a:r>
            <a:r>
              <a:rPr lang="en-US" altLang="ar-JO" sz="2000" dirty="0" err="1">
                <a:latin typeface="Times" panose="02020603050405020304" pitchFamily="18" charset="0"/>
              </a:rPr>
              <a:t>lucidum</a:t>
            </a:r>
            <a:r>
              <a:rPr lang="en-US" altLang="ar-JO" sz="2000" dirty="0">
                <a:latin typeface="Times" panose="02020603050405020304" pitchFamily="18" charset="0"/>
              </a:rPr>
              <a:t>, </a:t>
            </a:r>
            <a:r>
              <a:rPr lang="en-US" altLang="ar-JO" sz="2000" u="sng" dirty="0">
                <a:latin typeface="Times" panose="02020603050405020304" pitchFamily="18" charset="0"/>
              </a:rPr>
              <a:t>No</a:t>
            </a:r>
            <a:r>
              <a:rPr lang="en-US" altLang="ar-JO" sz="2000" dirty="0">
                <a:latin typeface="Times" panose="02020603050405020304" pitchFamily="18" charset="0"/>
              </a:rPr>
              <a:t> hair and sebaceous glands</a:t>
            </a:r>
            <a:r>
              <a:rPr lang="en-US" altLang="ar-JO" sz="2000" dirty="0" smtClean="0">
                <a:latin typeface="Times" panose="02020603050405020304" pitchFamily="18" charset="0"/>
              </a:rPr>
              <a:t>.</a:t>
            </a:r>
          </a:p>
          <a:p>
            <a:pPr>
              <a:spcBef>
                <a:spcPct val="0"/>
              </a:spcBef>
              <a:buFontTx/>
              <a:buNone/>
            </a:pPr>
            <a:endParaRPr lang="en-US" altLang="ar-JO" sz="2000" b="1" dirty="0">
              <a:latin typeface="Times" panose="02020603050405020304" pitchFamily="18" charset="0"/>
            </a:endParaRPr>
          </a:p>
          <a:p>
            <a:pPr>
              <a:spcBef>
                <a:spcPct val="0"/>
              </a:spcBef>
              <a:buFontTx/>
              <a:buNone/>
            </a:pPr>
            <a:endParaRPr lang="en-US" altLang="ar-JO" sz="2000" dirty="0">
              <a:latin typeface="Times" panose="02020603050405020304" pitchFamily="18" charset="0"/>
            </a:endParaRPr>
          </a:p>
          <a:p>
            <a:pPr>
              <a:spcBef>
                <a:spcPct val="0"/>
              </a:spcBef>
              <a:buFontTx/>
              <a:buNone/>
            </a:pPr>
            <a:r>
              <a:rPr lang="en-US" altLang="ar-JO" sz="2000" b="1" dirty="0">
                <a:solidFill>
                  <a:srgbClr val="FF0000"/>
                </a:solidFill>
                <a:latin typeface="Times" panose="02020603050405020304" pitchFamily="18" charset="0"/>
              </a:rPr>
              <a:t>Thin skin: </a:t>
            </a:r>
            <a:r>
              <a:rPr lang="en-US" altLang="ar-JO" sz="2000" u="sng" dirty="0">
                <a:latin typeface="Times" panose="02020603050405020304" pitchFamily="18" charset="0"/>
              </a:rPr>
              <a:t>less</a:t>
            </a:r>
            <a:r>
              <a:rPr lang="en-US" altLang="ar-JO" sz="2000" u="sng" dirty="0">
                <a:solidFill>
                  <a:srgbClr val="C00000"/>
                </a:solidFill>
                <a:latin typeface="Times" panose="02020603050405020304" pitchFamily="18" charset="0"/>
              </a:rPr>
              <a:t> </a:t>
            </a:r>
            <a:r>
              <a:rPr lang="en-US" altLang="ar-JO" sz="2000" u="sng" dirty="0">
                <a:latin typeface="Times" panose="02020603050405020304" pitchFamily="18" charset="0"/>
              </a:rPr>
              <a:t>Prominent </a:t>
            </a:r>
            <a:r>
              <a:rPr lang="en-US" altLang="ar-JO" sz="2000" dirty="0">
                <a:latin typeface="Times" panose="02020603050405020304" pitchFamily="18" charset="0"/>
              </a:rPr>
              <a:t>stratum </a:t>
            </a:r>
            <a:r>
              <a:rPr lang="en-US" altLang="ar-JO" sz="2000" dirty="0" err="1">
                <a:latin typeface="Times" panose="02020603050405020304" pitchFamily="18" charset="0"/>
              </a:rPr>
              <a:t>corneum</a:t>
            </a:r>
            <a:r>
              <a:rPr lang="en-US" altLang="ar-JO" sz="2000" dirty="0">
                <a:latin typeface="Times" panose="02020603050405020304" pitchFamily="18" charset="0"/>
              </a:rPr>
              <a:t>, </a:t>
            </a:r>
            <a:r>
              <a:rPr lang="en-US" altLang="ar-JO" sz="2000" u="sng" dirty="0">
                <a:latin typeface="Times" panose="02020603050405020304" pitchFamily="18" charset="0"/>
              </a:rPr>
              <a:t>No</a:t>
            </a:r>
            <a:r>
              <a:rPr lang="en-US" altLang="ar-JO" sz="2000" dirty="0">
                <a:latin typeface="Times" panose="02020603050405020304" pitchFamily="18" charset="0"/>
              </a:rPr>
              <a:t> stratum </a:t>
            </a:r>
            <a:r>
              <a:rPr lang="en-US" altLang="ar-JO" sz="2000" dirty="0" err="1">
                <a:latin typeface="Times" panose="02020603050405020304" pitchFamily="18" charset="0"/>
              </a:rPr>
              <a:t>lucidum</a:t>
            </a:r>
            <a:r>
              <a:rPr lang="en-US" altLang="ar-JO" sz="2000" dirty="0">
                <a:latin typeface="Times" panose="02020603050405020304" pitchFamily="18" charset="0"/>
              </a:rPr>
              <a:t>, hair and sebaceous glands</a:t>
            </a:r>
            <a:r>
              <a:rPr lang="en-US" altLang="ar-JO" sz="2000" b="1" dirty="0">
                <a:latin typeface="Times" panose="02020603050405020304" pitchFamily="18" charset="0"/>
              </a:rPr>
              <a:t>.</a:t>
            </a:r>
          </a:p>
        </p:txBody>
      </p:sp>
      <p:sp>
        <p:nvSpPr>
          <p:cNvPr id="91141" name="Slide Number Placeholder 2">
            <a:extLst>
              <a:ext uri="{FF2B5EF4-FFF2-40B4-BE49-F238E27FC236}">
                <a16:creationId xmlns:a16="http://schemas.microsoft.com/office/drawing/2014/main" id="{CAA51AD4-AFE7-4A18-8DFB-52C6D330A195}"/>
              </a:ext>
            </a:extLst>
          </p:cNvPr>
          <p:cNvSpPr>
            <a:spLocks noGrp="1"/>
          </p:cNvSpPr>
          <p:nvPr>
            <p:ph type="sldNum" sz="quarter" idx="12"/>
          </p:nvPr>
        </p:nvSpPr>
        <p:spPr>
          <a:xfrm>
            <a:off x="7319963" y="6629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C2CE620-A74A-486F-AA9D-F5DA698C97C4}" type="slidenum">
              <a:rPr lang="en-US" altLang="en-US" sz="1400" smtClean="0">
                <a:solidFill>
                  <a:srgbClr val="000000"/>
                </a:solidFill>
              </a:rPr>
              <a:pPr>
                <a:spcBef>
                  <a:spcPct val="0"/>
                </a:spcBef>
                <a:buFontTx/>
                <a:buNone/>
              </a:pPr>
              <a:t>35</a:t>
            </a:fld>
            <a:endParaRPr lang="en-US" altLang="en-US" sz="1400" dirty="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EA4C73DB-F6D7-4D32-ABD4-776A84C2A14D}"/>
              </a:ext>
            </a:extLst>
          </p:cNvPr>
          <p:cNvSpPr>
            <a:spLocks noGrp="1" noChangeArrowheads="1"/>
          </p:cNvSpPr>
          <p:nvPr>
            <p:ph type="title"/>
          </p:nvPr>
        </p:nvSpPr>
        <p:spPr>
          <a:xfrm>
            <a:off x="401638" y="381000"/>
            <a:ext cx="8340725" cy="685800"/>
          </a:xfrm>
        </p:spPr>
        <p:style>
          <a:lnRef idx="2">
            <a:schemeClr val="accent2"/>
          </a:lnRef>
          <a:fillRef idx="1">
            <a:schemeClr val="lt1"/>
          </a:fillRef>
          <a:effectRef idx="0">
            <a:schemeClr val="accent2"/>
          </a:effectRef>
          <a:fontRef idx="minor">
            <a:schemeClr val="dk1"/>
          </a:fontRef>
        </p:style>
        <p:txBody>
          <a:bodyPr/>
          <a:lstStyle/>
          <a:p>
            <a:r>
              <a:rPr lang="en-US" altLang="ar-JO" b="1" dirty="0"/>
              <a:t>Hypodermis</a:t>
            </a:r>
          </a:p>
        </p:txBody>
      </p:sp>
      <p:sp>
        <p:nvSpPr>
          <p:cNvPr id="93187" name="Rectangle 5">
            <a:extLst>
              <a:ext uri="{FF2B5EF4-FFF2-40B4-BE49-F238E27FC236}">
                <a16:creationId xmlns:a16="http://schemas.microsoft.com/office/drawing/2014/main" id="{1C54218B-E81E-43FC-97EA-6D4B27EE07E9}"/>
              </a:ext>
            </a:extLst>
          </p:cNvPr>
          <p:cNvSpPr>
            <a:spLocks noGrp="1" noChangeArrowheads="1"/>
          </p:cNvSpPr>
          <p:nvPr>
            <p:ph type="body" idx="1"/>
          </p:nvPr>
        </p:nvSpPr>
        <p:spPr>
          <a:xfrm>
            <a:off x="396875" y="1219200"/>
            <a:ext cx="3886200" cy="5334000"/>
          </a:xfrm>
        </p:spPr>
        <p:style>
          <a:lnRef idx="2">
            <a:schemeClr val="accent2"/>
          </a:lnRef>
          <a:fillRef idx="1">
            <a:schemeClr val="lt1"/>
          </a:fillRef>
          <a:effectRef idx="0">
            <a:schemeClr val="accent2"/>
          </a:effectRef>
          <a:fontRef idx="minor">
            <a:schemeClr val="dk1"/>
          </a:fontRef>
        </p:style>
        <p:txBody>
          <a:bodyPr/>
          <a:lstStyle/>
          <a:p>
            <a:r>
              <a:rPr lang="en-US" altLang="ar-JO" sz="2800" dirty="0"/>
              <a:t>Hypodermis (Greek)= below the </a:t>
            </a:r>
            <a:r>
              <a:rPr lang="en-US" altLang="ar-JO" sz="2800" dirty="0" smtClean="0"/>
              <a:t>skin</a:t>
            </a:r>
          </a:p>
          <a:p>
            <a:endParaRPr lang="en-US" altLang="ar-JO" sz="2800" dirty="0"/>
          </a:p>
          <a:p>
            <a:r>
              <a:rPr lang="en-US" altLang="ar-JO" sz="2800" dirty="0"/>
              <a:t>Subcutaneous (Latin)= below the </a:t>
            </a:r>
            <a:r>
              <a:rPr lang="en-US" altLang="ar-JO" sz="2800" dirty="0" smtClean="0"/>
              <a:t>skin</a:t>
            </a:r>
          </a:p>
          <a:p>
            <a:endParaRPr lang="en-US" altLang="ar-JO" sz="2800" dirty="0"/>
          </a:p>
          <a:p>
            <a:r>
              <a:rPr lang="en-US" altLang="ar-JO" sz="2800" dirty="0"/>
              <a:t>Composed of </a:t>
            </a:r>
            <a:r>
              <a:rPr lang="en-US" altLang="ar-JO" sz="2800" dirty="0">
                <a:solidFill>
                  <a:srgbClr val="FF0000"/>
                </a:solidFill>
              </a:rPr>
              <a:t>adipose tissue </a:t>
            </a:r>
            <a:r>
              <a:rPr lang="en-US" altLang="ar-JO" sz="2800" dirty="0"/>
              <a:t>(fat storage) and </a:t>
            </a:r>
            <a:r>
              <a:rPr lang="en-US" altLang="ar-JO" sz="2800" dirty="0">
                <a:solidFill>
                  <a:srgbClr val="FF0000"/>
                </a:solidFill>
              </a:rPr>
              <a:t>areolar connective tissue </a:t>
            </a:r>
            <a:r>
              <a:rPr lang="en-US" altLang="ar-JO" sz="2800" dirty="0"/>
              <a:t>(anchors the skin).</a:t>
            </a:r>
          </a:p>
        </p:txBody>
      </p:sp>
      <p:sp>
        <p:nvSpPr>
          <p:cNvPr id="93188" name="Slide Number Placeholder 2">
            <a:extLst>
              <a:ext uri="{FF2B5EF4-FFF2-40B4-BE49-F238E27FC236}">
                <a16:creationId xmlns:a16="http://schemas.microsoft.com/office/drawing/2014/main" id="{73588AE9-3B1E-4968-AC6F-305094406C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E372D5F-DA73-42EA-973D-57CE166E66E0}" type="slidenum">
              <a:rPr lang="en-US" altLang="en-US" sz="1400" smtClean="0">
                <a:solidFill>
                  <a:srgbClr val="000000"/>
                </a:solidFill>
              </a:rPr>
              <a:pPr>
                <a:spcBef>
                  <a:spcPct val="0"/>
                </a:spcBef>
                <a:buFontTx/>
                <a:buNone/>
              </a:pPr>
              <a:t>36</a:t>
            </a:fld>
            <a:endParaRPr lang="en-US" altLang="en-US" sz="1400">
              <a:solidFill>
                <a:srgbClr val="000000"/>
              </a:solidFill>
            </a:endParaRPr>
          </a:p>
        </p:txBody>
      </p:sp>
      <p:pic>
        <p:nvPicPr>
          <p:cNvPr id="93189" name="Picture 17" descr="04_04Figure-L.jpg                                              004E43B8EHAP_for_kym                   C37AF81A:">
            <a:extLst>
              <a:ext uri="{FF2B5EF4-FFF2-40B4-BE49-F238E27FC236}">
                <a16:creationId xmlns:a16="http://schemas.microsoft.com/office/drawing/2014/main" id="{7D206C78-3D90-4D1B-BEBB-C21B909761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49" t="1288" r="731" b="4851"/>
          <a:stretch>
            <a:fillRect/>
          </a:stretch>
        </p:blipFill>
        <p:spPr bwMode="auto">
          <a:xfrm>
            <a:off x="4356100" y="1219200"/>
            <a:ext cx="4514850" cy="502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12">
            <a:extLst>
              <a:ext uri="{FF2B5EF4-FFF2-40B4-BE49-F238E27FC236}">
                <a16:creationId xmlns:a16="http://schemas.microsoft.com/office/drawing/2014/main" id="{56CFC61C-2D1C-421E-A6CF-D9A5FE55ABF0}"/>
              </a:ext>
            </a:extLst>
          </p:cNvPr>
          <p:cNvSpPr>
            <a:spLocks noGrp="1" noChangeArrowheads="1"/>
          </p:cNvSpPr>
          <p:nvPr>
            <p:ph type="title"/>
          </p:nvPr>
        </p:nvSpPr>
        <p:spPr>
          <a:xfrm>
            <a:off x="304800" y="187325"/>
            <a:ext cx="8610600" cy="650875"/>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en-US" b="1" dirty="0">
                <a:solidFill>
                  <a:srgbClr val="FF0000"/>
                </a:solidFill>
              </a:rPr>
              <a:t>Skin Color</a:t>
            </a:r>
          </a:p>
        </p:txBody>
      </p:sp>
      <p:sp>
        <p:nvSpPr>
          <p:cNvPr id="147459" name="Rectangle 13">
            <a:extLst>
              <a:ext uri="{FF2B5EF4-FFF2-40B4-BE49-F238E27FC236}">
                <a16:creationId xmlns:a16="http://schemas.microsoft.com/office/drawing/2014/main" id="{92B5A7ED-8195-4C19-BCD3-669066D76E52}"/>
              </a:ext>
            </a:extLst>
          </p:cNvPr>
          <p:cNvSpPr>
            <a:spLocks noGrp="1" noChangeArrowheads="1"/>
          </p:cNvSpPr>
          <p:nvPr>
            <p:ph type="body" idx="1"/>
          </p:nvPr>
        </p:nvSpPr>
        <p:spPr>
          <a:xfrm>
            <a:off x="304800" y="914400"/>
            <a:ext cx="8610600" cy="5867400"/>
          </a:xfrm>
        </p:spPr>
        <p:style>
          <a:lnRef idx="2">
            <a:schemeClr val="accent2"/>
          </a:lnRef>
          <a:fillRef idx="1">
            <a:schemeClr val="lt1"/>
          </a:fillRef>
          <a:effectRef idx="0">
            <a:schemeClr val="accent2"/>
          </a:effectRef>
          <a:fontRef idx="minor">
            <a:schemeClr val="dk1"/>
          </a:fontRef>
        </p:style>
        <p:txBody>
          <a:bodyPr/>
          <a:lstStyle/>
          <a:p>
            <a:pPr eaLnBrk="1" hangingPunct="1">
              <a:defRPr/>
            </a:pPr>
            <a:r>
              <a:rPr lang="en-US" altLang="en-US" sz="2200" b="1" dirty="0"/>
              <a:t>Different</a:t>
            </a:r>
            <a:r>
              <a:rPr lang="en-US" altLang="en-US" sz="2200" dirty="0"/>
              <a:t> pigments contribute to skin color like:</a:t>
            </a:r>
          </a:p>
          <a:p>
            <a:pPr marL="0" indent="0" eaLnBrk="1" hangingPunct="1">
              <a:buFontTx/>
              <a:buNone/>
              <a:defRPr/>
            </a:pPr>
            <a:r>
              <a:rPr lang="en-US" altLang="en-US" sz="2200" dirty="0"/>
              <a:t>1. </a:t>
            </a:r>
            <a:r>
              <a:rPr lang="en-US" altLang="en-US" sz="2200" b="1" dirty="0"/>
              <a:t>Melanin</a:t>
            </a:r>
            <a:r>
              <a:rPr lang="en-US" altLang="en-US" sz="2200" dirty="0"/>
              <a:t> </a:t>
            </a:r>
          </a:p>
          <a:p>
            <a:pPr lvl="1" eaLnBrk="1" hangingPunct="1">
              <a:defRPr/>
            </a:pPr>
            <a:r>
              <a:rPr lang="en-US" altLang="en-US" sz="2200" dirty="0"/>
              <a:t>Yellow, brown, or black pigments (most important) </a:t>
            </a:r>
          </a:p>
          <a:p>
            <a:pPr lvl="1" eaLnBrk="1" hangingPunct="1">
              <a:defRPr/>
            </a:pPr>
            <a:r>
              <a:rPr lang="en-US" altLang="en-US" sz="2200" dirty="0"/>
              <a:t>Melanin is </a:t>
            </a:r>
            <a:r>
              <a:rPr lang="en-US" altLang="en-US" sz="2200" dirty="0" err="1"/>
              <a:t>sythesized</a:t>
            </a:r>
            <a:r>
              <a:rPr lang="en-US" altLang="en-US" sz="2200" dirty="0"/>
              <a:t> in </a:t>
            </a:r>
            <a:r>
              <a:rPr lang="en-US" altLang="en-US" sz="2200" dirty="0">
                <a:solidFill>
                  <a:srgbClr val="FF0000"/>
                </a:solidFill>
              </a:rPr>
              <a:t>melanocytes</a:t>
            </a:r>
            <a:r>
              <a:rPr lang="en-US" altLang="en-US" sz="2200" dirty="0"/>
              <a:t> and passed in granules to keratinocytes in stratum </a:t>
            </a:r>
            <a:r>
              <a:rPr lang="en-US" altLang="en-US" sz="2200" dirty="0" err="1"/>
              <a:t>basale</a:t>
            </a:r>
            <a:r>
              <a:rPr lang="en-US" altLang="en-US" sz="2200" dirty="0"/>
              <a:t>.</a:t>
            </a:r>
          </a:p>
          <a:p>
            <a:pPr lvl="1" eaLnBrk="1" hangingPunct="1">
              <a:defRPr/>
            </a:pPr>
            <a:r>
              <a:rPr lang="en-US" altLang="en-US" sz="2200" dirty="0"/>
              <a:t>Melanocytes number is </a:t>
            </a:r>
            <a:r>
              <a:rPr lang="en-US" altLang="en-US" sz="2200" dirty="0">
                <a:solidFill>
                  <a:srgbClr val="FF0000"/>
                </a:solidFill>
              </a:rPr>
              <a:t>the same in all races</a:t>
            </a:r>
            <a:r>
              <a:rPr lang="en-US" altLang="en-US" sz="2200" dirty="0"/>
              <a:t>.</a:t>
            </a:r>
          </a:p>
          <a:p>
            <a:pPr lvl="1" eaLnBrk="1" hangingPunct="1">
              <a:defRPr/>
            </a:pPr>
            <a:r>
              <a:rPr lang="en-US" altLang="en-US" sz="2200" dirty="0">
                <a:solidFill>
                  <a:srgbClr val="FF0000"/>
                </a:solidFill>
              </a:rPr>
              <a:t>Variations in color </a:t>
            </a:r>
            <a:r>
              <a:rPr lang="en-US" altLang="en-US" sz="2200" dirty="0"/>
              <a:t>come from </a:t>
            </a:r>
            <a:r>
              <a:rPr lang="en-US" altLang="en-US" sz="2200" dirty="0">
                <a:solidFill>
                  <a:srgbClr val="FF0000"/>
                </a:solidFill>
              </a:rPr>
              <a:t>different </a:t>
            </a:r>
            <a:r>
              <a:rPr lang="en-US" altLang="en-US" sz="2200" u="sng" dirty="0">
                <a:solidFill>
                  <a:srgbClr val="FF0000"/>
                </a:solidFill>
              </a:rPr>
              <a:t>kind and amount of melanin </a:t>
            </a:r>
            <a:r>
              <a:rPr lang="en-US" altLang="en-US" sz="2200" dirty="0">
                <a:solidFill>
                  <a:srgbClr val="FF0000"/>
                </a:solidFill>
              </a:rPr>
              <a:t>made and retained (lysosomes)</a:t>
            </a:r>
            <a:r>
              <a:rPr lang="en-US" altLang="en-US" sz="2200" dirty="0"/>
              <a:t>.</a:t>
            </a:r>
          </a:p>
          <a:p>
            <a:pPr lvl="1" eaLnBrk="1" hangingPunct="1">
              <a:defRPr/>
            </a:pPr>
            <a:r>
              <a:rPr lang="en-US" altLang="en-US" sz="2200" dirty="0"/>
              <a:t>Protection from UV light</a:t>
            </a:r>
          </a:p>
          <a:p>
            <a:pPr marL="0" indent="0" eaLnBrk="1" hangingPunct="1">
              <a:buFontTx/>
              <a:buNone/>
              <a:defRPr/>
            </a:pPr>
            <a:r>
              <a:rPr lang="en-US" altLang="en-US" sz="2200" dirty="0"/>
              <a:t>2. </a:t>
            </a:r>
            <a:r>
              <a:rPr lang="en-US" altLang="en-US" sz="2200" b="1" dirty="0"/>
              <a:t>Carotene</a:t>
            </a:r>
          </a:p>
          <a:p>
            <a:pPr lvl="1" eaLnBrk="1" hangingPunct="1">
              <a:defRPr/>
            </a:pPr>
            <a:r>
              <a:rPr lang="en-US" altLang="en-US" sz="2200" dirty="0"/>
              <a:t>Orange-yellow pigment from some vegetables.</a:t>
            </a:r>
          </a:p>
          <a:p>
            <a:pPr lvl="1" eaLnBrk="1" hangingPunct="1">
              <a:defRPr/>
            </a:pPr>
            <a:r>
              <a:rPr lang="en-US" altLang="ar-JO" sz="2200" dirty="0"/>
              <a:t>most obvious in the </a:t>
            </a:r>
            <a:r>
              <a:rPr lang="en-US" altLang="ar-JO" sz="2200" dirty="0">
                <a:solidFill>
                  <a:srgbClr val="FF0000"/>
                </a:solidFill>
              </a:rPr>
              <a:t>palms and soles of the feet.</a:t>
            </a:r>
            <a:endParaRPr lang="en-US" altLang="en-US" sz="2200" dirty="0"/>
          </a:p>
          <a:p>
            <a:pPr marL="0" indent="0" eaLnBrk="1" hangingPunct="1">
              <a:buFontTx/>
              <a:buNone/>
              <a:defRPr/>
            </a:pPr>
            <a:r>
              <a:rPr lang="en-US" altLang="en-US" sz="2200" dirty="0"/>
              <a:t>3. </a:t>
            </a:r>
            <a:r>
              <a:rPr lang="en-US" altLang="en-US" sz="2200" b="1" dirty="0"/>
              <a:t>Hemoglobin</a:t>
            </a:r>
            <a:r>
              <a:rPr lang="en-US" altLang="en-US" sz="2200" dirty="0"/>
              <a:t> (the pink of light skin)</a:t>
            </a:r>
          </a:p>
          <a:p>
            <a:pPr lvl="1" eaLnBrk="1" hangingPunct="1">
              <a:defRPr/>
            </a:pPr>
            <a:r>
              <a:rPr lang="en-US" altLang="en-US" sz="2200" dirty="0"/>
              <a:t>Red coloring from blood cells in dermal capillaries.</a:t>
            </a:r>
          </a:p>
          <a:p>
            <a:pPr marL="457200" lvl="1" indent="0" eaLnBrk="1" hangingPunct="1">
              <a:buFontTx/>
              <a:buNone/>
              <a:defRPr/>
            </a:pPr>
            <a:endParaRPr lang="en-US" altLang="en-US" sz="2600" dirty="0"/>
          </a:p>
        </p:txBody>
      </p:sp>
      <p:sp>
        <p:nvSpPr>
          <p:cNvPr id="95236" name="Slide Number Placeholder 2">
            <a:extLst>
              <a:ext uri="{FF2B5EF4-FFF2-40B4-BE49-F238E27FC236}">
                <a16:creationId xmlns:a16="http://schemas.microsoft.com/office/drawing/2014/main" id="{6C795AE2-E6A2-4D16-8AA4-6A3CC1C6C1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F639B93-1E33-4DFD-BFAB-582A623C6E0D}" type="slidenum">
              <a:rPr lang="en-US" altLang="en-US" sz="1400" smtClean="0">
                <a:solidFill>
                  <a:srgbClr val="000000"/>
                </a:solidFill>
              </a:rPr>
              <a:pPr>
                <a:spcBef>
                  <a:spcPct val="0"/>
                </a:spcBef>
                <a:buFontTx/>
                <a:buNone/>
              </a:pPr>
              <a:t>37</a:t>
            </a:fld>
            <a:endParaRPr lang="en-US" altLang="en-US" sz="1400">
              <a:solidFill>
                <a:srgbClr val="000000"/>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a:extLst>
              <a:ext uri="{FF2B5EF4-FFF2-40B4-BE49-F238E27FC236}">
                <a16:creationId xmlns:a16="http://schemas.microsoft.com/office/drawing/2014/main" id="{E4718E46-6535-42FA-AE14-B5CD843421F8}"/>
              </a:ext>
            </a:extLst>
          </p:cNvPr>
          <p:cNvSpPr>
            <a:spLocks noGrp="1" noChangeArrowheads="1"/>
          </p:cNvSpPr>
          <p:nvPr>
            <p:ph type="title"/>
          </p:nvPr>
        </p:nvSpPr>
        <p:spPr>
          <a:xfrm>
            <a:off x="685800" y="199209"/>
            <a:ext cx="7772400" cy="1143000"/>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en-US" b="1" dirty="0">
                <a:solidFill>
                  <a:srgbClr val="FF0000"/>
                </a:solidFill>
              </a:rPr>
              <a:t>Skin Appendages</a:t>
            </a:r>
          </a:p>
        </p:txBody>
      </p:sp>
      <p:sp>
        <p:nvSpPr>
          <p:cNvPr id="23555" name="Rectangle 5">
            <a:extLst>
              <a:ext uri="{FF2B5EF4-FFF2-40B4-BE49-F238E27FC236}">
                <a16:creationId xmlns:a16="http://schemas.microsoft.com/office/drawing/2014/main" id="{C930CAB6-B763-4035-BA96-7BFB6CA0AF7C}"/>
              </a:ext>
            </a:extLst>
          </p:cNvPr>
          <p:cNvSpPr>
            <a:spLocks noGrp="1" noChangeArrowheads="1"/>
          </p:cNvSpPr>
          <p:nvPr>
            <p:ph type="body" idx="1"/>
          </p:nvPr>
        </p:nvSpPr>
        <p:spPr>
          <a:xfrm>
            <a:off x="419100" y="1447800"/>
            <a:ext cx="8305800" cy="5181600"/>
          </a:xfrm>
        </p:spPr>
        <p:style>
          <a:lnRef idx="2">
            <a:schemeClr val="accent1"/>
          </a:lnRef>
          <a:fillRef idx="1">
            <a:schemeClr val="lt1"/>
          </a:fillRef>
          <a:effectRef idx="0">
            <a:schemeClr val="accent1"/>
          </a:effectRef>
          <a:fontRef idx="minor">
            <a:schemeClr val="dk1"/>
          </a:fontRef>
        </p:style>
        <p:txBody>
          <a:bodyPr/>
          <a:lstStyle/>
          <a:p>
            <a:pPr eaLnBrk="1" hangingPunct="1">
              <a:defRPr/>
            </a:pPr>
            <a:r>
              <a:rPr lang="en-US" altLang="en-US" dirty="0">
                <a:solidFill>
                  <a:srgbClr val="FF0000"/>
                </a:solidFill>
              </a:rPr>
              <a:t>Derived from epidermis but extend into </a:t>
            </a:r>
            <a:r>
              <a:rPr lang="en-US" altLang="en-US" dirty="0" smtClean="0">
                <a:solidFill>
                  <a:srgbClr val="FF0000"/>
                </a:solidFill>
              </a:rPr>
              <a:t>dermis</a:t>
            </a:r>
            <a:endParaRPr lang="en-US" altLang="en-US" dirty="0">
              <a:solidFill>
                <a:srgbClr val="FF0000"/>
              </a:solidFill>
            </a:endParaRPr>
          </a:p>
          <a:p>
            <a:pPr eaLnBrk="1" hangingPunct="1">
              <a:defRPr/>
            </a:pPr>
            <a:r>
              <a:rPr lang="en-US" altLang="en-US" dirty="0"/>
              <a:t>Sebaceous glands (oil glands</a:t>
            </a:r>
            <a:r>
              <a:rPr lang="en-US" altLang="en-US" dirty="0" smtClean="0"/>
              <a:t>).</a:t>
            </a:r>
          </a:p>
          <a:p>
            <a:pPr eaLnBrk="1" hangingPunct="1">
              <a:defRPr/>
            </a:pPr>
            <a:endParaRPr lang="en-US" altLang="en-US" dirty="0"/>
          </a:p>
          <a:p>
            <a:pPr eaLnBrk="1" hangingPunct="1">
              <a:defRPr/>
            </a:pPr>
            <a:r>
              <a:rPr lang="en-US" altLang="en-US" dirty="0"/>
              <a:t>Sweat glands </a:t>
            </a:r>
            <a:r>
              <a:rPr lang="en-US" altLang="en-US" dirty="0">
                <a:solidFill>
                  <a:srgbClr val="FF0000"/>
                </a:solidFill>
              </a:rPr>
              <a:t>(</a:t>
            </a:r>
            <a:r>
              <a:rPr lang="en-US" altLang="en-US" u="sng" dirty="0">
                <a:solidFill>
                  <a:srgbClr val="FF0000"/>
                </a:solidFill>
              </a:rPr>
              <a:t>sudoriferous</a:t>
            </a:r>
            <a:r>
              <a:rPr lang="en-US" altLang="en-US" dirty="0" smtClean="0">
                <a:solidFill>
                  <a:srgbClr val="FF0000"/>
                </a:solidFill>
              </a:rPr>
              <a:t>).</a:t>
            </a:r>
            <a:endParaRPr lang="en-US" altLang="en-US" dirty="0">
              <a:solidFill>
                <a:srgbClr val="FF0000"/>
              </a:solidFill>
            </a:endParaRPr>
          </a:p>
          <a:p>
            <a:pPr marL="0" indent="0" eaLnBrk="1" hangingPunct="1">
              <a:buFont typeface="Wingdings" panose="05000000000000000000" pitchFamily="2" charset="2"/>
              <a:buNone/>
              <a:defRPr/>
            </a:pPr>
            <a:r>
              <a:rPr lang="en-US" altLang="en-US" dirty="0"/>
              <a:t>	</a:t>
            </a:r>
            <a:r>
              <a:rPr lang="en-US" altLang="en-US" dirty="0">
                <a:solidFill>
                  <a:srgbClr val="FF0000"/>
                </a:solidFill>
              </a:rPr>
              <a:t>Cutaneous glands are all exocrine </a:t>
            </a:r>
            <a:r>
              <a:rPr lang="en-US" altLang="en-US" dirty="0" smtClean="0">
                <a:solidFill>
                  <a:srgbClr val="FF0000"/>
                </a:solidFill>
              </a:rPr>
              <a:t>glands</a:t>
            </a:r>
          </a:p>
          <a:p>
            <a:pPr marL="0" indent="0" eaLnBrk="1" hangingPunct="1">
              <a:buFont typeface="Wingdings" panose="05000000000000000000" pitchFamily="2" charset="2"/>
              <a:buNone/>
              <a:defRPr/>
            </a:pPr>
            <a:endParaRPr lang="en-US" altLang="en-US" dirty="0"/>
          </a:p>
          <a:p>
            <a:pPr eaLnBrk="1" hangingPunct="1">
              <a:defRPr/>
            </a:pPr>
            <a:r>
              <a:rPr lang="en-US" altLang="en-US" dirty="0"/>
              <a:t>Hair and hair </a:t>
            </a:r>
            <a:r>
              <a:rPr lang="en-US" altLang="en-US" dirty="0" smtClean="0"/>
              <a:t>follicles</a:t>
            </a:r>
            <a:endParaRPr lang="en-US" altLang="en-US" dirty="0"/>
          </a:p>
          <a:p>
            <a:pPr eaLnBrk="1" hangingPunct="1">
              <a:defRPr/>
            </a:pPr>
            <a:r>
              <a:rPr lang="en-US" altLang="en-US" dirty="0"/>
              <a:t>Nails</a:t>
            </a:r>
          </a:p>
        </p:txBody>
      </p:sp>
      <p:sp>
        <p:nvSpPr>
          <p:cNvPr id="97284" name="Slide Number Placeholder 2">
            <a:extLst>
              <a:ext uri="{FF2B5EF4-FFF2-40B4-BE49-F238E27FC236}">
                <a16:creationId xmlns:a16="http://schemas.microsoft.com/office/drawing/2014/main" id="{48F2D5CF-E4B0-4FBE-B619-3A1EBB02577B}"/>
              </a:ext>
            </a:extLst>
          </p:cNvPr>
          <p:cNvSpPr>
            <a:spLocks noGrp="1"/>
          </p:cNvSpPr>
          <p:nvPr>
            <p:ph type="sldNum" sz="quarter" idx="12"/>
          </p:nvPr>
        </p:nvSpPr>
        <p:spPr>
          <a:xfrm>
            <a:off x="7239000" y="6553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E47C32-F81E-4536-9CEB-03E72D573C25}" type="slidenum">
              <a:rPr lang="en-US" altLang="en-US" sz="1400" smtClean="0">
                <a:solidFill>
                  <a:srgbClr val="000000"/>
                </a:solidFill>
              </a:rPr>
              <a:pPr>
                <a:spcBef>
                  <a:spcPct val="0"/>
                </a:spcBef>
                <a:buFontTx/>
                <a:buNone/>
              </a:pPr>
              <a:t>38</a:t>
            </a:fld>
            <a:endParaRPr lang="en-US" altLang="en-US" sz="1400" dirty="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202C6B6-77B9-4AED-89A6-5DE35FF06021}"/>
              </a:ext>
            </a:extLst>
          </p:cNvPr>
          <p:cNvSpPr>
            <a:spLocks noGrp="1" noChangeArrowheads="1"/>
          </p:cNvSpPr>
          <p:nvPr>
            <p:ph type="title"/>
          </p:nvPr>
        </p:nvSpPr>
        <p:spPr>
          <a:xfrm>
            <a:off x="684213" y="14288"/>
            <a:ext cx="7772400" cy="755650"/>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en-US" b="1" dirty="0">
                <a:solidFill>
                  <a:srgbClr val="FF0000"/>
                </a:solidFill>
              </a:rPr>
              <a:t>Nails</a:t>
            </a:r>
          </a:p>
        </p:txBody>
      </p:sp>
      <p:pic>
        <p:nvPicPr>
          <p:cNvPr id="99332" name="Picture 7" descr="04_09Figure-L.jpg                                              004E43B8EHAP_for_kym                   C37AF81A:">
            <a:extLst>
              <a:ext uri="{FF2B5EF4-FFF2-40B4-BE49-F238E27FC236}">
                <a16:creationId xmlns:a16="http://schemas.microsoft.com/office/drawing/2014/main" id="{B62FA8C5-2A94-4A08-B1D9-AC3509114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643"/>
          <a:stretch>
            <a:fillRect/>
          </a:stretch>
        </p:blipFill>
        <p:spPr bwMode="auto">
          <a:xfrm>
            <a:off x="314325" y="2057400"/>
            <a:ext cx="8513763" cy="381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9333" name="TextBox 1">
            <a:extLst>
              <a:ext uri="{FF2B5EF4-FFF2-40B4-BE49-F238E27FC236}">
                <a16:creationId xmlns:a16="http://schemas.microsoft.com/office/drawing/2014/main" id="{71525987-14F6-4D60-B5AB-FC8FB1E340E7}"/>
              </a:ext>
            </a:extLst>
          </p:cNvPr>
          <p:cNvSpPr txBox="1">
            <a:spLocks noChangeArrowheads="1"/>
          </p:cNvSpPr>
          <p:nvPr/>
        </p:nvSpPr>
        <p:spPr bwMode="auto">
          <a:xfrm>
            <a:off x="609600" y="998538"/>
            <a:ext cx="4116388" cy="830262"/>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ar-JO" sz="2400" dirty="0">
                <a:latin typeface="Times" panose="02020603050405020304" pitchFamily="18" charset="0"/>
              </a:rPr>
              <a:t>are composed of hard keratin</a:t>
            </a:r>
          </a:p>
          <a:p>
            <a:pPr>
              <a:spcBef>
                <a:spcPct val="0"/>
              </a:spcBef>
            </a:pPr>
            <a:r>
              <a:rPr lang="en-US" altLang="ar-JO" sz="2400" dirty="0">
                <a:latin typeface="Times" panose="02020603050405020304" pitchFamily="18" charset="0"/>
              </a:rPr>
              <a:t>Grows from nail matrix</a:t>
            </a:r>
          </a:p>
        </p:txBody>
      </p:sp>
      <p:sp>
        <p:nvSpPr>
          <p:cNvPr id="99334" name="Slide Number Placeholder 2">
            <a:extLst>
              <a:ext uri="{FF2B5EF4-FFF2-40B4-BE49-F238E27FC236}">
                <a16:creationId xmlns:a16="http://schemas.microsoft.com/office/drawing/2014/main" id="{3D6C159E-7EF6-4556-8CDB-F8FC9F3C49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8F900C7-D967-47DD-A0E2-12C6190AC6B1}" type="slidenum">
              <a:rPr lang="en-US" altLang="en-US" sz="1400" smtClean="0">
                <a:solidFill>
                  <a:srgbClr val="000000"/>
                </a:solidFill>
              </a:rPr>
              <a:pPr>
                <a:spcBef>
                  <a:spcPct val="0"/>
                </a:spcBef>
                <a:buFontTx/>
                <a:buNone/>
              </a:pPr>
              <a:t>39</a:t>
            </a:fld>
            <a:endParaRPr lang="en-US" altLang="en-US" sz="14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descr="title-bar">
            <a:extLst>
              <a:ext uri="{FF2B5EF4-FFF2-40B4-BE49-F238E27FC236}">
                <a16:creationId xmlns:a16="http://schemas.microsoft.com/office/drawing/2014/main" id="{4679327A-B832-410C-92E5-1EA053167DF8}"/>
              </a:ext>
            </a:extLst>
          </p:cNvPr>
          <p:cNvSpPr>
            <a:spLocks noGrp="1" noChangeArrowheads="1"/>
          </p:cNvSpPr>
          <p:nvPr>
            <p:ph type="title"/>
          </p:nvPr>
        </p:nvSpPr>
        <p:spPr>
          <a:xfrm>
            <a:off x="685800" y="190500"/>
            <a:ext cx="7772400" cy="800100"/>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ar-JO" dirty="0"/>
              <a:t>The Language of Anatomy	</a:t>
            </a:r>
          </a:p>
        </p:txBody>
      </p:sp>
      <p:sp>
        <p:nvSpPr>
          <p:cNvPr id="41987" name="Rectangle 3">
            <a:extLst>
              <a:ext uri="{FF2B5EF4-FFF2-40B4-BE49-F238E27FC236}">
                <a16:creationId xmlns:a16="http://schemas.microsoft.com/office/drawing/2014/main" id="{6CEEE2B1-D4C9-465E-BE6E-DCEA9E10930D}"/>
              </a:ext>
            </a:extLst>
          </p:cNvPr>
          <p:cNvSpPr>
            <a:spLocks noGrp="1" noChangeArrowheads="1"/>
          </p:cNvSpPr>
          <p:nvPr>
            <p:ph type="body" idx="1"/>
          </p:nvPr>
        </p:nvSpPr>
        <p:spPr>
          <a:xfrm>
            <a:off x="152400" y="1160463"/>
            <a:ext cx="5103812" cy="5087937"/>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b="1" dirty="0">
                <a:solidFill>
                  <a:srgbClr val="FF0000"/>
                </a:solidFill>
              </a:rPr>
              <a:t>Special</a:t>
            </a:r>
            <a:r>
              <a:rPr lang="en-US" altLang="ar-JO" b="1" dirty="0"/>
              <a:t> terminology </a:t>
            </a:r>
            <a:r>
              <a:rPr lang="en-US" altLang="ar-JO" dirty="0"/>
              <a:t>is used to prevent misunderstanding</a:t>
            </a:r>
            <a:endParaRPr lang="en-US" altLang="ar-JO" b="1" dirty="0"/>
          </a:p>
          <a:p>
            <a:pPr eaLnBrk="1" hangingPunct="1"/>
            <a:r>
              <a:rPr lang="en-US" altLang="ar-JO" b="1" dirty="0">
                <a:solidFill>
                  <a:srgbClr val="FF0000"/>
                </a:solidFill>
              </a:rPr>
              <a:t>Anatomical</a:t>
            </a:r>
            <a:r>
              <a:rPr lang="en-US" altLang="ar-JO" b="1" dirty="0"/>
              <a:t> Position</a:t>
            </a:r>
            <a:r>
              <a:rPr lang="en-US" altLang="ar-JO" dirty="0"/>
              <a:t>:</a:t>
            </a:r>
          </a:p>
          <a:p>
            <a:pPr lvl="1" eaLnBrk="1" hangingPunct="1"/>
            <a:r>
              <a:rPr lang="en-US" altLang="ar-JO" dirty="0"/>
              <a:t>Body upright</a:t>
            </a:r>
          </a:p>
          <a:p>
            <a:pPr lvl="1" eaLnBrk="1" hangingPunct="1"/>
            <a:r>
              <a:rPr lang="en-US" altLang="ar-JO" dirty="0"/>
              <a:t>Feet flat &amp; parallel</a:t>
            </a:r>
          </a:p>
          <a:p>
            <a:pPr lvl="1" eaLnBrk="1" hangingPunct="1"/>
            <a:r>
              <a:rPr lang="en-US" altLang="ar-JO" dirty="0"/>
              <a:t>Arms at sides</a:t>
            </a:r>
          </a:p>
          <a:p>
            <a:pPr lvl="1" eaLnBrk="1" hangingPunct="1"/>
            <a:r>
              <a:rPr lang="en-US" altLang="ar-JO" dirty="0"/>
              <a:t>Palms forward</a:t>
            </a:r>
          </a:p>
          <a:p>
            <a:pPr lvl="1" eaLnBrk="1" hangingPunct="1"/>
            <a:r>
              <a:rPr lang="en-US" altLang="ar-JO" dirty="0"/>
              <a:t>Thumbs point away from the body</a:t>
            </a:r>
          </a:p>
        </p:txBody>
      </p:sp>
      <p:sp>
        <p:nvSpPr>
          <p:cNvPr id="41988" name="Slide Number Placeholder 2">
            <a:extLst>
              <a:ext uri="{FF2B5EF4-FFF2-40B4-BE49-F238E27FC236}">
                <a16:creationId xmlns:a16="http://schemas.microsoft.com/office/drawing/2014/main" id="{D1EF0365-3B4A-4CAE-AAC8-F5B83ECEF38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7A3FEFC-623C-416C-B557-BBC5EE706A84}" type="slidenum">
              <a:rPr lang="en-US" altLang="en-US" sz="1400" smtClean="0">
                <a:solidFill>
                  <a:srgbClr val="000000"/>
                </a:solidFill>
              </a:rPr>
              <a:pPr>
                <a:spcBef>
                  <a:spcPct val="0"/>
                </a:spcBef>
                <a:buFontTx/>
                <a:buNone/>
              </a:pPr>
              <a:t>4</a:t>
            </a:fld>
            <a:endParaRPr lang="en-US" altLang="en-US" sz="1400">
              <a:solidFill>
                <a:srgbClr val="000000"/>
              </a:solidFill>
            </a:endParaRPr>
          </a:p>
        </p:txBody>
      </p:sp>
      <p:pic>
        <p:nvPicPr>
          <p:cNvPr id="41989" name="Picture 1">
            <a:extLst>
              <a:ext uri="{FF2B5EF4-FFF2-40B4-BE49-F238E27FC236}">
                <a16:creationId xmlns:a16="http://schemas.microsoft.com/office/drawing/2014/main" id="{E808E4F2-90DC-4CE7-8CD4-7B59FFC4EC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160463"/>
            <a:ext cx="3352800" cy="5087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22006F5F-DB04-4B15-9E0B-55E88FE7C19E}"/>
              </a:ext>
            </a:extLst>
          </p:cNvPr>
          <p:cNvSpPr>
            <a:spLocks noGrp="1" noChangeArrowheads="1"/>
          </p:cNvSpPr>
          <p:nvPr>
            <p:ph type="title"/>
          </p:nvPr>
        </p:nvSpPr>
        <p:spPr>
          <a:xfrm>
            <a:off x="304800" y="152400"/>
            <a:ext cx="8458200" cy="685800"/>
          </a:xfrm>
        </p:spPr>
        <p:style>
          <a:lnRef idx="2">
            <a:schemeClr val="accent1"/>
          </a:lnRef>
          <a:fillRef idx="1">
            <a:schemeClr val="lt1"/>
          </a:fillRef>
          <a:effectRef idx="0">
            <a:schemeClr val="accent1"/>
          </a:effectRef>
          <a:fontRef idx="minor">
            <a:schemeClr val="dk1"/>
          </a:fontRef>
        </p:style>
        <p:txBody>
          <a:bodyPr/>
          <a:lstStyle/>
          <a:p>
            <a:r>
              <a:rPr lang="en-US" altLang="ar-JO" b="1" dirty="0">
                <a:solidFill>
                  <a:srgbClr val="FF0000"/>
                </a:solidFill>
              </a:rPr>
              <a:t>Hair and Hair follicles</a:t>
            </a:r>
            <a:endParaRPr lang="ar-JO" altLang="ar-JO" b="1" dirty="0">
              <a:solidFill>
                <a:srgbClr val="FF0000"/>
              </a:solidFill>
            </a:endParaRPr>
          </a:p>
        </p:txBody>
      </p:sp>
      <p:sp>
        <p:nvSpPr>
          <p:cNvPr id="101379" name="Content Placeholder 2">
            <a:extLst>
              <a:ext uri="{FF2B5EF4-FFF2-40B4-BE49-F238E27FC236}">
                <a16:creationId xmlns:a16="http://schemas.microsoft.com/office/drawing/2014/main" id="{CA2E5D41-3A16-4083-A3A7-0956ECDCDE0C}"/>
              </a:ext>
            </a:extLst>
          </p:cNvPr>
          <p:cNvSpPr>
            <a:spLocks noGrp="1" noChangeArrowheads="1"/>
          </p:cNvSpPr>
          <p:nvPr>
            <p:ph idx="1"/>
          </p:nvPr>
        </p:nvSpPr>
        <p:spPr>
          <a:xfrm>
            <a:off x="304800" y="914400"/>
            <a:ext cx="8458200" cy="5715000"/>
          </a:xfrm>
        </p:spPr>
        <p:style>
          <a:lnRef idx="2">
            <a:schemeClr val="dk1"/>
          </a:lnRef>
          <a:fillRef idx="1">
            <a:schemeClr val="lt1"/>
          </a:fillRef>
          <a:effectRef idx="0">
            <a:schemeClr val="dk1"/>
          </a:effectRef>
          <a:fontRef idx="minor">
            <a:schemeClr val="dk1"/>
          </a:fontRef>
        </p:style>
        <p:txBody>
          <a:bodyPr/>
          <a:lstStyle/>
          <a:p>
            <a:r>
              <a:rPr lang="en-US" altLang="ar-JO" sz="2600" b="1" dirty="0"/>
              <a:t>Derived</a:t>
            </a:r>
            <a:r>
              <a:rPr lang="en-US" altLang="ar-JO" sz="2600" dirty="0"/>
              <a:t> from epidermis and dermis</a:t>
            </a:r>
          </a:p>
          <a:p>
            <a:r>
              <a:rPr lang="en-US" altLang="ar-JO" sz="2600" b="1" dirty="0"/>
              <a:t>Everywhere</a:t>
            </a:r>
            <a:r>
              <a:rPr lang="en-US" altLang="ar-JO" sz="2600" dirty="0"/>
              <a:t> but palms of the hand, soles of the foot, nipples, parts of the genitalia</a:t>
            </a:r>
          </a:p>
          <a:p>
            <a:pPr marL="284163" lvl="1"/>
            <a:r>
              <a:rPr lang="en-US" altLang="ar-JO" sz="2600" b="1" dirty="0">
                <a:cs typeface="Times New Roman" panose="02020603050405020304" pitchFamily="18" charset="0"/>
              </a:rPr>
              <a:t>A bundle of smooth </a:t>
            </a:r>
            <a:r>
              <a:rPr lang="en-US" altLang="ar-JO" sz="2600" dirty="0">
                <a:cs typeface="Times New Roman" panose="02020603050405020304" pitchFamily="18" charset="0"/>
              </a:rPr>
              <a:t>muscle cells, called the </a:t>
            </a:r>
            <a:r>
              <a:rPr lang="en-US" altLang="ar-JO" sz="2600" dirty="0" err="1">
                <a:cs typeface="Times New Roman" panose="02020603050405020304" pitchFamily="18" charset="0"/>
              </a:rPr>
              <a:t>arrector</a:t>
            </a:r>
            <a:r>
              <a:rPr lang="en-US" altLang="ar-JO" sz="2600" dirty="0">
                <a:cs typeface="Times New Roman" panose="02020603050405020304" pitchFamily="18" charset="0"/>
              </a:rPr>
              <a:t> pili muscle, attaches to each hair follicle.  </a:t>
            </a:r>
            <a:endParaRPr lang="ar-JO" altLang="ar-JO" sz="2600" dirty="0"/>
          </a:p>
        </p:txBody>
      </p:sp>
      <p:pic>
        <p:nvPicPr>
          <p:cNvPr id="101380" name="Picture 5" descr="06_04a">
            <a:extLst>
              <a:ext uri="{FF2B5EF4-FFF2-40B4-BE49-F238E27FC236}">
                <a16:creationId xmlns:a16="http://schemas.microsoft.com/office/drawing/2014/main" id="{A91F4DE5-EE67-4D88-97ED-C9A9B76A42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1"/>
          <a:stretch/>
        </p:blipFill>
        <p:spPr bwMode="auto">
          <a:xfrm>
            <a:off x="2057400" y="3276600"/>
            <a:ext cx="4672013"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381" name="Slide Number Placeholder 2">
            <a:extLst>
              <a:ext uri="{FF2B5EF4-FFF2-40B4-BE49-F238E27FC236}">
                <a16:creationId xmlns:a16="http://schemas.microsoft.com/office/drawing/2014/main" id="{676157E7-CDBB-4EC0-ACB6-925D51836939}"/>
              </a:ext>
            </a:extLst>
          </p:cNvPr>
          <p:cNvSpPr>
            <a:spLocks noGrp="1"/>
          </p:cNvSpPr>
          <p:nvPr>
            <p:ph type="sldNum" sz="quarter" idx="12"/>
          </p:nvPr>
        </p:nvSpPr>
        <p:spPr>
          <a:xfrm>
            <a:off x="7239000" y="6629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1C11FC4-1A10-4A2D-8DE4-A1FBE9F6BC73}" type="slidenum">
              <a:rPr lang="en-US" altLang="en-US" sz="1400" smtClean="0">
                <a:solidFill>
                  <a:srgbClr val="000000"/>
                </a:solidFill>
              </a:rPr>
              <a:pPr>
                <a:spcBef>
                  <a:spcPct val="0"/>
                </a:spcBef>
                <a:buFontTx/>
                <a:buNone/>
              </a:pPr>
              <a:t>40</a:t>
            </a:fld>
            <a:endParaRPr lang="en-US" altLang="en-US" sz="1400" dirty="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73F76B85-B44B-49C0-B3DA-F1B75556B2A2}"/>
              </a:ext>
            </a:extLst>
          </p:cNvPr>
          <p:cNvSpPr>
            <a:spLocks noGrp="1" noChangeArrowheads="1"/>
          </p:cNvSpPr>
          <p:nvPr>
            <p:ph type="title"/>
          </p:nvPr>
        </p:nvSpPr>
        <p:spPr>
          <a:xfrm>
            <a:off x="160338" y="114300"/>
            <a:ext cx="8907462" cy="685800"/>
          </a:xfrm>
        </p:spPr>
        <p:style>
          <a:lnRef idx="2">
            <a:schemeClr val="accent1"/>
          </a:lnRef>
          <a:fillRef idx="1">
            <a:schemeClr val="lt1"/>
          </a:fillRef>
          <a:effectRef idx="0">
            <a:schemeClr val="accent1"/>
          </a:effectRef>
          <a:fontRef idx="minor">
            <a:schemeClr val="dk1"/>
          </a:fontRef>
        </p:style>
        <p:txBody>
          <a:bodyPr/>
          <a:lstStyle/>
          <a:p>
            <a:r>
              <a:rPr lang="en-US" altLang="ar-JO" dirty="0">
                <a:solidFill>
                  <a:srgbClr val="FF0000"/>
                </a:solidFill>
              </a:rPr>
              <a:t> </a:t>
            </a:r>
            <a:r>
              <a:rPr lang="en-US" altLang="ar-JO" b="1" dirty="0">
                <a:solidFill>
                  <a:srgbClr val="FF0000"/>
                </a:solidFill>
              </a:rPr>
              <a:t>Sebaceous (oil) glands</a:t>
            </a:r>
            <a:endParaRPr lang="ar-JO" altLang="ar-JO" b="1" dirty="0">
              <a:solidFill>
                <a:srgbClr val="FF0000"/>
              </a:solidFill>
            </a:endParaRPr>
          </a:p>
        </p:txBody>
      </p:sp>
      <p:sp>
        <p:nvSpPr>
          <p:cNvPr id="103427" name="Content Placeholder 3">
            <a:extLst>
              <a:ext uri="{FF2B5EF4-FFF2-40B4-BE49-F238E27FC236}">
                <a16:creationId xmlns:a16="http://schemas.microsoft.com/office/drawing/2014/main" id="{631DDD09-AA4F-4FC7-A4DD-9B245724F613}"/>
              </a:ext>
            </a:extLst>
          </p:cNvPr>
          <p:cNvSpPr>
            <a:spLocks noGrp="1" noChangeArrowheads="1"/>
          </p:cNvSpPr>
          <p:nvPr>
            <p:ph idx="1"/>
          </p:nvPr>
        </p:nvSpPr>
        <p:spPr>
          <a:xfrm>
            <a:off x="160338" y="1295400"/>
            <a:ext cx="8907462" cy="4800600"/>
          </a:xfrm>
        </p:spPr>
        <p:style>
          <a:lnRef idx="2">
            <a:schemeClr val="accent2"/>
          </a:lnRef>
          <a:fillRef idx="1">
            <a:schemeClr val="lt1"/>
          </a:fillRef>
          <a:effectRef idx="0">
            <a:schemeClr val="accent2"/>
          </a:effectRef>
          <a:fontRef idx="minor">
            <a:schemeClr val="dk1"/>
          </a:fontRef>
        </p:style>
        <p:txBody>
          <a:bodyPr/>
          <a:lstStyle/>
          <a:p>
            <a:pPr marL="284163" lvl="1"/>
            <a:r>
              <a:rPr lang="en-US" altLang="ar-JO" b="1" dirty="0">
                <a:solidFill>
                  <a:srgbClr val="FF0000"/>
                </a:solidFill>
                <a:cs typeface="Times New Roman" panose="02020603050405020304" pitchFamily="18" charset="0"/>
              </a:rPr>
              <a:t>Entire</a:t>
            </a:r>
            <a:r>
              <a:rPr lang="en-US" altLang="ar-JO" dirty="0">
                <a:cs typeface="Times New Roman" panose="02020603050405020304" pitchFamily="18" charset="0"/>
              </a:rPr>
              <a:t> body except palms of the hand and soles of the feet</a:t>
            </a:r>
          </a:p>
          <a:p>
            <a:pPr marL="284163" lvl="1"/>
            <a:r>
              <a:rPr lang="en-US" altLang="ar-JO" b="1" dirty="0">
                <a:solidFill>
                  <a:srgbClr val="FF0000"/>
                </a:solidFill>
                <a:cs typeface="Times New Roman" panose="02020603050405020304" pitchFamily="18" charset="0"/>
              </a:rPr>
              <a:t>Produce</a:t>
            </a:r>
            <a:r>
              <a:rPr lang="en-US" altLang="ar-JO" dirty="0">
                <a:cs typeface="Times New Roman" panose="02020603050405020304" pitchFamily="18" charset="0"/>
              </a:rPr>
              <a:t> sebum </a:t>
            </a:r>
          </a:p>
          <a:p>
            <a:pPr marL="284163" lvl="1"/>
            <a:r>
              <a:rPr lang="en-US" altLang="ar-JO" b="1" dirty="0">
                <a:solidFill>
                  <a:srgbClr val="FF0000"/>
                </a:solidFill>
                <a:cs typeface="Times New Roman" panose="02020603050405020304" pitchFamily="18" charset="0"/>
              </a:rPr>
              <a:t>Oils</a:t>
            </a:r>
            <a:r>
              <a:rPr lang="en-US" altLang="ar-JO" dirty="0">
                <a:cs typeface="Times New Roman" panose="02020603050405020304" pitchFamily="18" charset="0"/>
              </a:rPr>
              <a:t> and lubricates </a:t>
            </a:r>
          </a:p>
          <a:p>
            <a:endParaRPr lang="ar-JO" altLang="ar-JO" dirty="0"/>
          </a:p>
        </p:txBody>
      </p:sp>
      <p:pic>
        <p:nvPicPr>
          <p:cNvPr id="103428" name="Picture 5" descr="06_04a">
            <a:extLst>
              <a:ext uri="{FF2B5EF4-FFF2-40B4-BE49-F238E27FC236}">
                <a16:creationId xmlns:a16="http://schemas.microsoft.com/office/drawing/2014/main" id="{BE2C2699-9934-4F69-AC37-E153EB062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675" y="2971800"/>
            <a:ext cx="4319588" cy="2895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3429" name="Slide Number Placeholder 2">
            <a:extLst>
              <a:ext uri="{FF2B5EF4-FFF2-40B4-BE49-F238E27FC236}">
                <a16:creationId xmlns:a16="http://schemas.microsoft.com/office/drawing/2014/main" id="{08E14E30-7301-4C02-81E9-B15F30A9E2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D5F8EE-6423-4BCE-838A-F786C00081AA}" type="slidenum">
              <a:rPr lang="en-US" altLang="en-US" sz="1400" smtClean="0">
                <a:solidFill>
                  <a:srgbClr val="000000"/>
                </a:solidFill>
              </a:rPr>
              <a:pPr>
                <a:spcBef>
                  <a:spcPct val="0"/>
                </a:spcBef>
                <a:buFontTx/>
                <a:buNone/>
              </a:pPr>
              <a:t>41</a:t>
            </a:fld>
            <a:endParaRPr lang="en-US" altLang="en-US" sz="140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80AB3567-6FCB-442D-8CCC-D0C5D2C395D1}"/>
              </a:ext>
            </a:extLst>
          </p:cNvPr>
          <p:cNvSpPr>
            <a:spLocks noGrp="1" noChangeArrowheads="1"/>
          </p:cNvSpPr>
          <p:nvPr>
            <p:ph type="title"/>
          </p:nvPr>
        </p:nvSpPr>
        <p:spPr>
          <a:xfrm>
            <a:off x="228600" y="95250"/>
            <a:ext cx="8839200" cy="685800"/>
          </a:xfrm>
        </p:spPr>
        <p:style>
          <a:lnRef idx="2">
            <a:schemeClr val="accent2"/>
          </a:lnRef>
          <a:fillRef idx="1">
            <a:schemeClr val="lt1"/>
          </a:fillRef>
          <a:effectRef idx="0">
            <a:schemeClr val="accent2"/>
          </a:effectRef>
          <a:fontRef idx="minor">
            <a:schemeClr val="dk1"/>
          </a:fontRef>
        </p:style>
        <p:txBody>
          <a:bodyPr/>
          <a:lstStyle/>
          <a:p>
            <a:r>
              <a:rPr lang="en-US" altLang="ar-JO" b="1" dirty="0">
                <a:solidFill>
                  <a:srgbClr val="FF0000"/>
                </a:solidFill>
              </a:rPr>
              <a:t>Sweat glands</a:t>
            </a:r>
            <a:endParaRPr lang="ar-JO" altLang="ar-JO" b="1" dirty="0">
              <a:solidFill>
                <a:srgbClr val="FF0000"/>
              </a:solidFill>
            </a:endParaRPr>
          </a:p>
        </p:txBody>
      </p:sp>
      <p:sp>
        <p:nvSpPr>
          <p:cNvPr id="105475" name="Content Placeholder 2">
            <a:extLst>
              <a:ext uri="{FF2B5EF4-FFF2-40B4-BE49-F238E27FC236}">
                <a16:creationId xmlns:a16="http://schemas.microsoft.com/office/drawing/2014/main" id="{94C6622E-30EA-405B-B915-D876F8A8C950}"/>
              </a:ext>
            </a:extLst>
          </p:cNvPr>
          <p:cNvSpPr>
            <a:spLocks noGrp="1" noChangeArrowheads="1"/>
          </p:cNvSpPr>
          <p:nvPr>
            <p:ph idx="1"/>
          </p:nvPr>
        </p:nvSpPr>
        <p:spPr>
          <a:xfrm>
            <a:off x="228600" y="1066800"/>
            <a:ext cx="8534400" cy="5638800"/>
          </a:xfrm>
        </p:spPr>
        <p:style>
          <a:lnRef idx="2">
            <a:schemeClr val="accent1"/>
          </a:lnRef>
          <a:fillRef idx="1">
            <a:schemeClr val="lt1"/>
          </a:fillRef>
          <a:effectRef idx="0">
            <a:schemeClr val="accent1"/>
          </a:effectRef>
          <a:fontRef idx="minor">
            <a:schemeClr val="dk1"/>
          </a:fontRef>
        </p:style>
        <p:txBody>
          <a:bodyPr/>
          <a:lstStyle/>
          <a:p>
            <a:r>
              <a:rPr lang="en-US" altLang="ar-JO" b="1" dirty="0">
                <a:solidFill>
                  <a:srgbClr val="FF0000"/>
                </a:solidFill>
              </a:rPr>
              <a:t>Entire</a:t>
            </a:r>
            <a:r>
              <a:rPr lang="en-US" altLang="ar-JO" dirty="0"/>
              <a:t> skin surface except nipples and part of the external genitalia</a:t>
            </a:r>
          </a:p>
          <a:p>
            <a:r>
              <a:rPr lang="en-US" altLang="ar-JO" b="1" dirty="0">
                <a:solidFill>
                  <a:srgbClr val="FF0000"/>
                </a:solidFill>
              </a:rPr>
              <a:t>Prevent</a:t>
            </a:r>
            <a:r>
              <a:rPr lang="en-US" altLang="ar-JO" dirty="0"/>
              <a:t> overheating</a:t>
            </a:r>
            <a:endParaRPr lang="ar-JO" altLang="ar-JO" dirty="0"/>
          </a:p>
        </p:txBody>
      </p:sp>
      <p:pic>
        <p:nvPicPr>
          <p:cNvPr id="105476" name="Picture 17" descr="04_04Figure-L.jpg                                              004E43B8EHAP_for_kym                   C37AF81A:">
            <a:extLst>
              <a:ext uri="{FF2B5EF4-FFF2-40B4-BE49-F238E27FC236}">
                <a16:creationId xmlns:a16="http://schemas.microsoft.com/office/drawing/2014/main" id="{6BEFD6B2-5824-4A01-B011-9E5404CADA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49" t="1288" r="731" b="4851"/>
          <a:stretch>
            <a:fillRect/>
          </a:stretch>
        </p:blipFill>
        <p:spPr bwMode="auto">
          <a:xfrm>
            <a:off x="2286000" y="2819400"/>
            <a:ext cx="4740275"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5477" name="Slide Number Placeholder 2">
            <a:extLst>
              <a:ext uri="{FF2B5EF4-FFF2-40B4-BE49-F238E27FC236}">
                <a16:creationId xmlns:a16="http://schemas.microsoft.com/office/drawing/2014/main" id="{9A85E652-EF83-4182-BCCA-0258F1CBC067}"/>
              </a:ext>
            </a:extLst>
          </p:cNvPr>
          <p:cNvSpPr>
            <a:spLocks noGrp="1"/>
          </p:cNvSpPr>
          <p:nvPr>
            <p:ph type="sldNum" sz="quarter" idx="12"/>
          </p:nvPr>
        </p:nvSpPr>
        <p:spPr>
          <a:xfrm>
            <a:off x="7239000" y="6538504"/>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629D5E-44A2-4316-80E0-1470458F9B76}" type="slidenum">
              <a:rPr lang="en-US" altLang="en-US" sz="1400" smtClean="0">
                <a:solidFill>
                  <a:srgbClr val="000000"/>
                </a:solidFill>
              </a:rPr>
              <a:pPr>
                <a:spcBef>
                  <a:spcPct val="0"/>
                </a:spcBef>
                <a:buFontTx/>
                <a:buNone/>
              </a:pPr>
              <a:t>42</a:t>
            </a:fld>
            <a:endParaRPr lang="en-US" altLang="en-US" sz="1400" dirty="0">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A4778D94-0752-4125-8DC4-4681FBCDC9ED}"/>
              </a:ext>
            </a:extLst>
          </p:cNvPr>
          <p:cNvSpPr>
            <a:spLocks noGrp="1" noChangeArrowheads="1"/>
          </p:cNvSpPr>
          <p:nvPr>
            <p:ph type="title"/>
          </p:nvPr>
        </p:nvSpPr>
        <p:spPr>
          <a:xfrm>
            <a:off x="665163" y="152400"/>
            <a:ext cx="7772400" cy="838200"/>
          </a:xfrm>
        </p:spPr>
        <p:style>
          <a:lnRef idx="2">
            <a:schemeClr val="accent1"/>
          </a:lnRef>
          <a:fillRef idx="1">
            <a:schemeClr val="lt1"/>
          </a:fillRef>
          <a:effectRef idx="0">
            <a:schemeClr val="accent1"/>
          </a:effectRef>
          <a:fontRef idx="minor">
            <a:schemeClr val="dk1"/>
          </a:fontRef>
        </p:style>
        <p:txBody>
          <a:bodyPr/>
          <a:lstStyle/>
          <a:p>
            <a:r>
              <a:rPr lang="en-US" altLang="ar-JO" dirty="0">
                <a:solidFill>
                  <a:srgbClr val="FF0000"/>
                </a:solidFill>
              </a:rPr>
              <a:t> </a:t>
            </a:r>
            <a:r>
              <a:rPr lang="en-US" altLang="ar-JO" b="1" dirty="0">
                <a:solidFill>
                  <a:srgbClr val="FF0000"/>
                </a:solidFill>
              </a:rPr>
              <a:t>Types of sweat glands</a:t>
            </a:r>
            <a:endParaRPr lang="ar-JO" altLang="ar-JO" b="1" dirty="0">
              <a:solidFill>
                <a:srgbClr val="FF0000"/>
              </a:solidFill>
            </a:endParaRPr>
          </a:p>
        </p:txBody>
      </p:sp>
      <p:sp>
        <p:nvSpPr>
          <p:cNvPr id="107523" name="Content Placeholder 2">
            <a:extLst>
              <a:ext uri="{FF2B5EF4-FFF2-40B4-BE49-F238E27FC236}">
                <a16:creationId xmlns:a16="http://schemas.microsoft.com/office/drawing/2014/main" id="{86F46A60-309E-40C3-A010-32277A33D731}"/>
              </a:ext>
            </a:extLst>
          </p:cNvPr>
          <p:cNvSpPr>
            <a:spLocks noGrp="1" noChangeArrowheads="1"/>
          </p:cNvSpPr>
          <p:nvPr>
            <p:ph idx="1"/>
          </p:nvPr>
        </p:nvSpPr>
        <p:spPr>
          <a:xfrm>
            <a:off x="304800" y="1066800"/>
            <a:ext cx="8610600" cy="5334000"/>
          </a:xfrm>
        </p:spPr>
        <p:style>
          <a:lnRef idx="2">
            <a:schemeClr val="accent1"/>
          </a:lnRef>
          <a:fillRef idx="1">
            <a:schemeClr val="lt1"/>
          </a:fillRef>
          <a:effectRef idx="0">
            <a:schemeClr val="accent1"/>
          </a:effectRef>
          <a:fontRef idx="minor">
            <a:schemeClr val="dk1"/>
          </a:fontRef>
        </p:style>
        <p:txBody>
          <a:bodyPr/>
          <a:lstStyle/>
          <a:p>
            <a:r>
              <a:rPr lang="en-US" altLang="en-US" sz="2400" b="1" dirty="0">
                <a:solidFill>
                  <a:srgbClr val="FF0000"/>
                </a:solidFill>
              </a:rPr>
              <a:t>Eccrine or </a:t>
            </a:r>
            <a:r>
              <a:rPr lang="en-US" altLang="en-US" sz="2400" b="1" dirty="0" err="1">
                <a:solidFill>
                  <a:srgbClr val="FF0000"/>
                </a:solidFill>
              </a:rPr>
              <a:t>merocrine</a:t>
            </a:r>
            <a:endParaRPr lang="en-US" altLang="en-US" sz="2400" b="1" dirty="0">
              <a:solidFill>
                <a:srgbClr val="FF0000"/>
              </a:solidFill>
            </a:endParaRPr>
          </a:p>
          <a:p>
            <a:pPr>
              <a:buFont typeface="Wingdings" panose="05000000000000000000" pitchFamily="2" charset="2"/>
              <a:buChar char="v"/>
            </a:pPr>
            <a:r>
              <a:rPr lang="en-US" altLang="en-US" sz="2400" dirty="0"/>
              <a:t>most numerous, found all over the body</a:t>
            </a:r>
          </a:p>
          <a:p>
            <a:pPr>
              <a:buFont typeface="Wingdings" panose="05000000000000000000" pitchFamily="2" charset="2"/>
              <a:buChar char="v"/>
            </a:pPr>
            <a:r>
              <a:rPr lang="en-US" altLang="en-US" sz="2400" dirty="0"/>
              <a:t>true sweat: 99% water, some salts, traces of waste</a:t>
            </a:r>
          </a:p>
          <a:p>
            <a:pPr>
              <a:buFont typeface="Wingdings" panose="05000000000000000000" pitchFamily="2" charset="2"/>
              <a:buChar char="v"/>
            </a:pPr>
            <a:r>
              <a:rPr lang="en-US" altLang="en-US" sz="2400" dirty="0"/>
              <a:t>ducts open through pores</a:t>
            </a:r>
          </a:p>
          <a:p>
            <a:r>
              <a:rPr lang="en-US" altLang="en-US" sz="2400" b="1" dirty="0">
                <a:solidFill>
                  <a:srgbClr val="FF0000"/>
                </a:solidFill>
              </a:rPr>
              <a:t>Apocrine</a:t>
            </a:r>
          </a:p>
          <a:p>
            <a:pPr>
              <a:buFont typeface="Wingdings" panose="05000000000000000000" pitchFamily="2" charset="2"/>
              <a:buChar char="v"/>
            </a:pPr>
            <a:r>
              <a:rPr lang="en-US" altLang="en-US" sz="2400" dirty="0"/>
              <a:t>Axillary, anal and genital areas only</a:t>
            </a:r>
          </a:p>
          <a:p>
            <a:pPr>
              <a:buFont typeface="Wingdings" panose="05000000000000000000" pitchFamily="2" charset="2"/>
              <a:buChar char="v"/>
            </a:pPr>
            <a:r>
              <a:rPr lang="en-US" altLang="en-US" sz="2400" dirty="0"/>
              <a:t>ducts open into hair follicles</a:t>
            </a:r>
          </a:p>
          <a:p>
            <a:pPr>
              <a:buFont typeface="Wingdings" panose="05000000000000000000" pitchFamily="2" charset="2"/>
              <a:buChar char="v"/>
            </a:pPr>
            <a:r>
              <a:rPr lang="en-US" altLang="en-US" sz="2400" dirty="0"/>
              <a:t>the organic molecules when decomposed by bacteria cause an unpleasant odor.</a:t>
            </a:r>
          </a:p>
          <a:p>
            <a:r>
              <a:rPr lang="en-US" altLang="en-US" sz="2400" b="1" dirty="0">
                <a:solidFill>
                  <a:srgbClr val="FF0000"/>
                </a:solidFill>
              </a:rPr>
              <a:t>Modified apocrine glands</a:t>
            </a:r>
          </a:p>
          <a:p>
            <a:pPr>
              <a:buFont typeface="Wingdings" panose="05000000000000000000" pitchFamily="2" charset="2"/>
              <a:buChar char="v"/>
            </a:pPr>
            <a:r>
              <a:rPr lang="en-US" altLang="en-US" sz="2400" dirty="0"/>
              <a:t>ceruminous- secrete earwax</a:t>
            </a:r>
          </a:p>
          <a:p>
            <a:pPr>
              <a:buFont typeface="Wingdings" panose="05000000000000000000" pitchFamily="2" charset="2"/>
              <a:buChar char="v"/>
            </a:pPr>
            <a:r>
              <a:rPr lang="en-US" altLang="en-US" sz="2400" dirty="0"/>
              <a:t>mammary- secrete milk</a:t>
            </a:r>
            <a:endParaRPr lang="ar-JO" altLang="en-US" sz="2400" dirty="0"/>
          </a:p>
        </p:txBody>
      </p:sp>
      <p:sp>
        <p:nvSpPr>
          <p:cNvPr id="107524" name="Slide Number Placeholder 2">
            <a:extLst>
              <a:ext uri="{FF2B5EF4-FFF2-40B4-BE49-F238E27FC236}">
                <a16:creationId xmlns:a16="http://schemas.microsoft.com/office/drawing/2014/main" id="{830317C6-CFCD-42E0-8489-B3792C26F76D}"/>
              </a:ext>
            </a:extLst>
          </p:cNvPr>
          <p:cNvSpPr>
            <a:spLocks noGrp="1"/>
          </p:cNvSpPr>
          <p:nvPr>
            <p:ph type="sldNum" sz="quarter" idx="12"/>
          </p:nvPr>
        </p:nvSpPr>
        <p:spPr>
          <a:xfrm>
            <a:off x="6553200" y="6477000"/>
            <a:ext cx="25908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E32283C-EA1C-462F-90AE-6F278BF0E603}" type="slidenum">
              <a:rPr lang="en-US" altLang="en-US" sz="1400" smtClean="0">
                <a:solidFill>
                  <a:srgbClr val="000000"/>
                </a:solidFill>
              </a:rPr>
              <a:pPr>
                <a:spcBef>
                  <a:spcPct val="0"/>
                </a:spcBef>
                <a:buFontTx/>
                <a:buNone/>
              </a:pPr>
              <a:t>43</a:t>
            </a:fld>
            <a:endParaRPr lang="en-US" altLang="en-US" sz="140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9345828-23AD-449A-AA5E-C8890C9929DB}"/>
              </a:ext>
            </a:extLst>
          </p:cNvPr>
          <p:cNvSpPr>
            <a:spLocks noChangeArrowheads="1"/>
          </p:cNvSpPr>
          <p:nvPr/>
        </p:nvSpPr>
        <p:spPr bwMode="auto">
          <a:xfrm>
            <a:off x="381000" y="304800"/>
            <a:ext cx="8382000" cy="7239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342900" indent="-342900" algn="ctr">
              <a:spcBef>
                <a:spcPct val="20000"/>
              </a:spcBef>
              <a:buClr>
                <a:srgbClr val="339933"/>
              </a:buClr>
              <a:tabLst>
                <a:tab pos="2743200" algn="l"/>
              </a:tabLst>
              <a:defRPr/>
            </a:pPr>
            <a:r>
              <a:rPr lang="en-US" altLang="en-US" sz="4100" b="1" dirty="0">
                <a:solidFill>
                  <a:srgbClr val="FF0000"/>
                </a:solidFill>
                <a:effectLst>
                  <a:outerShdw blurRad="38100" dist="38100" dir="2700000" algn="tl">
                    <a:srgbClr val="C0C0C0"/>
                  </a:outerShdw>
                </a:effectLst>
                <a:latin typeface="Arial" charset="0"/>
              </a:rPr>
              <a:t>The Skeletal System</a:t>
            </a:r>
          </a:p>
        </p:txBody>
      </p:sp>
      <p:sp>
        <p:nvSpPr>
          <p:cNvPr id="4103" name="Text Box 7">
            <a:extLst>
              <a:ext uri="{FF2B5EF4-FFF2-40B4-BE49-F238E27FC236}">
                <a16:creationId xmlns:a16="http://schemas.microsoft.com/office/drawing/2014/main" id="{0DB9E1EA-ECE7-4F31-8796-51FEFF8D610B}"/>
              </a:ext>
            </a:extLst>
          </p:cNvPr>
          <p:cNvSpPr txBox="1">
            <a:spLocks noChangeArrowheads="1"/>
          </p:cNvSpPr>
          <p:nvPr/>
        </p:nvSpPr>
        <p:spPr bwMode="auto">
          <a:xfrm>
            <a:off x="381000" y="1371600"/>
            <a:ext cx="8245475" cy="5078413"/>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Bef>
                <a:spcPct val="0"/>
              </a:spcBef>
              <a:spcAft>
                <a:spcPct val="50000"/>
              </a:spcAft>
              <a:buClr>
                <a:srgbClr val="FF6600"/>
              </a:buClr>
              <a:buFont typeface="Symbol" panose="05050102010706020507" pitchFamily="18" charset="2"/>
              <a:buChar char="·"/>
            </a:pPr>
            <a:r>
              <a:rPr lang="en-US" altLang="ar-JO" sz="2400" dirty="0">
                <a:solidFill>
                  <a:srgbClr val="FF0000"/>
                </a:solidFill>
                <a:latin typeface="Arial" panose="020B0604020202020204" pitchFamily="34" charset="0"/>
              </a:rPr>
              <a:t>Divided</a:t>
            </a:r>
            <a:r>
              <a:rPr lang="en-US" altLang="ar-JO" sz="2400" dirty="0">
                <a:latin typeface="Arial" panose="020B0604020202020204" pitchFamily="34" charset="0"/>
              </a:rPr>
              <a:t> into two divisions</a:t>
            </a:r>
          </a:p>
          <a:p>
            <a:pPr lvl="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Axial skeleton </a:t>
            </a:r>
          </a:p>
          <a:p>
            <a:pPr lvl="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Appendicular skeleton </a:t>
            </a:r>
          </a:p>
          <a:p>
            <a:pPr lvl="1">
              <a:lnSpc>
                <a:spcPct val="90000"/>
              </a:lnSpc>
              <a:spcBef>
                <a:spcPct val="0"/>
              </a:spcBef>
              <a:spcAft>
                <a:spcPct val="50000"/>
              </a:spcAft>
              <a:buClr>
                <a:srgbClr val="FF6600"/>
              </a:buClr>
              <a:buFont typeface="Symbol" panose="05050102010706020507" pitchFamily="18" charset="2"/>
              <a:buChar char="·"/>
            </a:pPr>
            <a:endParaRPr lang="en-US" altLang="ar-JO" sz="2400" dirty="0">
              <a:latin typeface="Arial" panose="020B0604020202020204" pitchFamily="34" charset="0"/>
            </a:endParaRPr>
          </a:p>
          <a:p>
            <a:pPr>
              <a:lnSpc>
                <a:spcPct val="90000"/>
              </a:lnSpc>
              <a:spcBef>
                <a:spcPct val="0"/>
              </a:spcBef>
              <a:spcAft>
                <a:spcPct val="50000"/>
              </a:spcAft>
              <a:buClr>
                <a:srgbClr val="FF6600"/>
              </a:buClr>
              <a:buFont typeface="Symbol" panose="05050102010706020507" pitchFamily="18" charset="2"/>
              <a:buChar char="·"/>
            </a:pPr>
            <a:r>
              <a:rPr lang="en-US" altLang="ar-JO" sz="2400" dirty="0">
                <a:solidFill>
                  <a:srgbClr val="FF0000"/>
                </a:solidFill>
                <a:latin typeface="Arial" panose="020B0604020202020204" pitchFamily="34" charset="0"/>
              </a:rPr>
              <a:t>Parts</a:t>
            </a:r>
            <a:r>
              <a:rPr lang="en-US" altLang="ar-JO" sz="2400" dirty="0">
                <a:latin typeface="Arial" panose="020B0604020202020204" pitchFamily="34" charset="0"/>
              </a:rPr>
              <a:t> of the skeletal system</a:t>
            </a:r>
          </a:p>
          <a:p>
            <a:pPr lvl="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Bones (skeleton) </a:t>
            </a:r>
          </a:p>
          <a:p>
            <a:pPr lvl="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Joints</a:t>
            </a:r>
          </a:p>
          <a:p>
            <a:pPr lvl="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Cartilage</a:t>
            </a:r>
          </a:p>
          <a:p>
            <a:pPr lvl="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Ligaments (bone to bone)</a:t>
            </a:r>
          </a:p>
          <a:p>
            <a:pPr lvl="1">
              <a:lnSpc>
                <a:spcPct val="90000"/>
              </a:lnSpc>
              <a:spcBef>
                <a:spcPct val="0"/>
              </a:spcBef>
              <a:spcAft>
                <a:spcPct val="50000"/>
              </a:spcAft>
              <a:buClr>
                <a:srgbClr val="FF6600"/>
              </a:buClr>
              <a:buFont typeface="Symbol" panose="05050102010706020507" pitchFamily="18" charset="2"/>
              <a:buChar char="·"/>
            </a:pPr>
            <a:r>
              <a:rPr lang="en-US" altLang="ar-JO" sz="2400" dirty="0">
                <a:latin typeface="Arial" panose="020B0604020202020204" pitchFamily="34" charset="0"/>
              </a:rPr>
              <a:t>Tendon (bone to muscle)</a:t>
            </a:r>
          </a:p>
        </p:txBody>
      </p:sp>
      <p:sp>
        <p:nvSpPr>
          <p:cNvPr id="111620" name="Slide Number Placeholder 2">
            <a:extLst>
              <a:ext uri="{FF2B5EF4-FFF2-40B4-BE49-F238E27FC236}">
                <a16:creationId xmlns:a16="http://schemas.microsoft.com/office/drawing/2014/main" id="{89D37965-F016-48FF-A561-1A3BB4DEA0CD}"/>
              </a:ext>
            </a:extLst>
          </p:cNvPr>
          <p:cNvSpPr>
            <a:spLocks noGrp="1"/>
          </p:cNvSpPr>
          <p:nvPr>
            <p:ph type="sldNum" sz="quarter" idx="12"/>
          </p:nvPr>
        </p:nvSpPr>
        <p:spPr>
          <a:xfrm>
            <a:off x="7276011" y="6564313"/>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BFCBEDC-A178-4C6C-9D09-BAAEB01028D9}" type="slidenum">
              <a:rPr lang="en-US" altLang="en-US" sz="1400" smtClean="0">
                <a:solidFill>
                  <a:srgbClr val="000000"/>
                </a:solidFill>
              </a:rPr>
              <a:pPr>
                <a:spcBef>
                  <a:spcPct val="0"/>
                </a:spcBef>
                <a:buFontTx/>
                <a:buNone/>
              </a:pPr>
              <a:t>44</a:t>
            </a:fld>
            <a:endParaRPr lang="en-US" altLang="en-US" sz="14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dissolve">
                                      <p:cBhvr>
                                        <p:cTn id="7" dur="500"/>
                                        <p:tgtEl>
                                          <p:spTgt spid="409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03"/>
                                        </p:tgtEl>
                                        <p:attrNameLst>
                                          <p:attrName>style.visibility</p:attrName>
                                        </p:attrNameLst>
                                      </p:cBhvr>
                                      <p:to>
                                        <p:strVal val="visible"/>
                                      </p:to>
                                    </p:set>
                                    <p:animEffect transition="in" filter="dissolve">
                                      <p:cBhvr>
                                        <p:cTn id="11"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advAuto="0"/>
      <p:bldP spid="4103"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ontent Placeholder 6">
            <a:extLst>
              <a:ext uri="{FF2B5EF4-FFF2-40B4-BE49-F238E27FC236}">
                <a16:creationId xmlns:a16="http://schemas.microsoft.com/office/drawing/2014/main" id="{EB49D24C-1451-4974-BB6A-CB5F66A60933}"/>
              </a:ext>
            </a:extLst>
          </p:cNvPr>
          <p:cNvSpPr>
            <a:spLocks noGrp="1"/>
          </p:cNvSpPr>
          <p:nvPr>
            <p:ph sz="half" idx="2"/>
          </p:nvPr>
        </p:nvSpPr>
        <p:spPr>
          <a:xfrm>
            <a:off x="152400" y="914400"/>
            <a:ext cx="4038600" cy="5410200"/>
          </a:xfrm>
        </p:spPr>
        <p:style>
          <a:lnRef idx="2">
            <a:schemeClr val="accent1"/>
          </a:lnRef>
          <a:fillRef idx="1">
            <a:schemeClr val="lt1"/>
          </a:fillRef>
          <a:effectRef idx="0">
            <a:schemeClr val="accent1"/>
          </a:effectRef>
          <a:fontRef idx="minor">
            <a:schemeClr val="dk1"/>
          </a:fontRef>
        </p:style>
        <p:txBody>
          <a:bodyPr/>
          <a:lstStyle/>
          <a:p>
            <a:pPr eaLnBrk="1" hangingPunct="1">
              <a:defRPr/>
            </a:pPr>
            <a:endParaRPr lang="en-US" altLang="ar-JO" dirty="0"/>
          </a:p>
          <a:p>
            <a:pPr algn="ctr" eaLnBrk="1" hangingPunct="1">
              <a:defRPr/>
            </a:pPr>
            <a:r>
              <a:rPr lang="en-US" altLang="ar-JO" dirty="0">
                <a:latin typeface="+mj-lt"/>
              </a:rPr>
              <a:t>Axial skeleton</a:t>
            </a:r>
          </a:p>
          <a:p>
            <a:pPr algn="ctr" eaLnBrk="1" hangingPunct="1">
              <a:buFontTx/>
              <a:buNone/>
              <a:defRPr/>
            </a:pPr>
            <a:r>
              <a:rPr lang="en-US" altLang="ar-JO" dirty="0">
                <a:latin typeface="+mj-lt"/>
              </a:rPr>
              <a:t>(highlighted in </a:t>
            </a:r>
            <a:r>
              <a:rPr lang="en-US" altLang="ar-JO" b="1" dirty="0">
                <a:solidFill>
                  <a:schemeClr val="accent2"/>
                </a:solidFill>
                <a:latin typeface="+mj-lt"/>
              </a:rPr>
              <a:t>blue</a:t>
            </a:r>
            <a:r>
              <a:rPr lang="en-US" altLang="ar-JO" dirty="0">
                <a:latin typeface="+mj-lt"/>
              </a:rPr>
              <a:t>)</a:t>
            </a:r>
            <a:r>
              <a:rPr lang="en-US" altLang="ar-JO" sz="2000" dirty="0">
                <a:solidFill>
                  <a:srgbClr val="FF0000"/>
                </a:solidFill>
                <a:latin typeface="+mj-lt"/>
              </a:rPr>
              <a:t>     </a:t>
            </a:r>
            <a:r>
              <a:rPr lang="en-US" altLang="ar-JO" sz="2000" b="1" dirty="0">
                <a:solidFill>
                  <a:srgbClr val="FF0000"/>
                </a:solidFill>
                <a:latin typeface="+mj-lt"/>
              </a:rPr>
              <a:t>Skull, Bony thorax, Vertebrae, Hyoid bone</a:t>
            </a:r>
          </a:p>
          <a:p>
            <a:pPr algn="ctr" eaLnBrk="1" hangingPunct="1">
              <a:buFontTx/>
              <a:buNone/>
              <a:defRPr/>
            </a:pPr>
            <a:endParaRPr lang="en-US" altLang="ar-JO" dirty="0">
              <a:latin typeface="+mj-lt"/>
            </a:endParaRPr>
          </a:p>
          <a:p>
            <a:pPr algn="ctr" eaLnBrk="1" hangingPunct="1">
              <a:defRPr/>
            </a:pPr>
            <a:r>
              <a:rPr lang="en-US" altLang="ar-JO" dirty="0">
                <a:latin typeface="+mj-lt"/>
              </a:rPr>
              <a:t>Appendicular skeleton (highlighted in </a:t>
            </a:r>
            <a:r>
              <a:rPr lang="en-US" altLang="ar-JO" b="1" dirty="0">
                <a:solidFill>
                  <a:srgbClr val="FFC000"/>
                </a:solidFill>
                <a:latin typeface="+mj-lt"/>
              </a:rPr>
              <a:t>yellow</a:t>
            </a:r>
            <a:r>
              <a:rPr lang="en-US" altLang="ar-JO" dirty="0">
                <a:latin typeface="+mj-lt"/>
              </a:rPr>
              <a:t>)</a:t>
            </a:r>
          </a:p>
          <a:p>
            <a:pPr marL="0" indent="0" algn="ctr" eaLnBrk="1" hangingPunct="1">
              <a:buFontTx/>
              <a:buNone/>
              <a:defRPr/>
            </a:pPr>
            <a:r>
              <a:rPr lang="en-US" altLang="ar-JO" sz="2000" b="1" dirty="0">
                <a:solidFill>
                  <a:srgbClr val="FF0000"/>
                </a:solidFill>
                <a:latin typeface="+mj-lt"/>
              </a:rPr>
              <a:t>     Upper and lower limbs,</a:t>
            </a:r>
          </a:p>
          <a:p>
            <a:pPr marL="0" indent="0" algn="ctr" eaLnBrk="1" hangingPunct="1">
              <a:buFontTx/>
              <a:buNone/>
              <a:defRPr/>
            </a:pPr>
            <a:r>
              <a:rPr lang="en-US" altLang="ar-JO" sz="2000" b="1" dirty="0">
                <a:solidFill>
                  <a:srgbClr val="FF0000"/>
                </a:solidFill>
                <a:latin typeface="+mj-lt"/>
              </a:rPr>
              <a:t>Pectoral and Pelvic </a:t>
            </a:r>
            <a:r>
              <a:rPr lang="en-US" altLang="ar-JO" sz="2000" b="1" dirty="0" smtClean="0">
                <a:solidFill>
                  <a:srgbClr val="FF0000"/>
                </a:solidFill>
                <a:latin typeface="+mj-lt"/>
              </a:rPr>
              <a:t>girdle</a:t>
            </a:r>
          </a:p>
          <a:p>
            <a:pPr marL="0" indent="0" algn="ctr" eaLnBrk="1" hangingPunct="1">
              <a:buFontTx/>
              <a:buNone/>
              <a:defRPr/>
            </a:pPr>
            <a:endParaRPr lang="en-US" altLang="ar-JO" sz="2000" b="1" dirty="0" smtClean="0">
              <a:solidFill>
                <a:srgbClr val="FF0000"/>
              </a:solidFill>
              <a:latin typeface="+mj-lt"/>
            </a:endParaRPr>
          </a:p>
          <a:p>
            <a:pPr algn="ctr" eaLnBrk="1" hangingPunct="1">
              <a:defRPr/>
            </a:pPr>
            <a:r>
              <a:rPr lang="en-US" altLang="ar-JO" sz="2000" b="1" dirty="0">
                <a:solidFill>
                  <a:srgbClr val="FF0000"/>
                </a:solidFill>
                <a:latin typeface="Arial" panose="020B0604020202020204" pitchFamily="34" charset="0"/>
              </a:rPr>
              <a:t>The skeleton has 206 bones</a:t>
            </a:r>
          </a:p>
          <a:p>
            <a:pPr marL="0" indent="0" algn="ctr" eaLnBrk="1" hangingPunct="1">
              <a:buFontTx/>
              <a:buNone/>
              <a:defRPr/>
            </a:pPr>
            <a:endParaRPr lang="en-US" altLang="ar-JO" sz="2000" b="1" dirty="0">
              <a:solidFill>
                <a:srgbClr val="FF0000"/>
              </a:solidFill>
              <a:latin typeface="+mj-lt"/>
            </a:endParaRPr>
          </a:p>
        </p:txBody>
      </p:sp>
      <p:sp>
        <p:nvSpPr>
          <p:cNvPr id="5" name="Rectangle 2">
            <a:extLst>
              <a:ext uri="{FF2B5EF4-FFF2-40B4-BE49-F238E27FC236}">
                <a16:creationId xmlns:a16="http://schemas.microsoft.com/office/drawing/2014/main" id="{3736C097-BF84-4BD0-BD16-9A5690DCC9E2}"/>
              </a:ext>
            </a:extLst>
          </p:cNvPr>
          <p:cNvSpPr>
            <a:spLocks noChangeArrowheads="1"/>
          </p:cNvSpPr>
          <p:nvPr/>
        </p:nvSpPr>
        <p:spPr bwMode="auto">
          <a:xfrm>
            <a:off x="152400" y="76200"/>
            <a:ext cx="8421053" cy="7239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ctr">
              <a:spcBef>
                <a:spcPct val="20000"/>
              </a:spcBef>
              <a:buClr>
                <a:srgbClr val="339933"/>
              </a:buClr>
              <a:tabLst>
                <a:tab pos="2743200" algn="l"/>
              </a:tabLst>
              <a:defRPr/>
            </a:pPr>
            <a:r>
              <a:rPr lang="en-US" altLang="en-US" sz="4100" dirty="0">
                <a:solidFill>
                  <a:srgbClr val="FF0000"/>
                </a:solidFill>
                <a:effectLst>
                  <a:outerShdw blurRad="38100" dist="38100" dir="2700000" algn="tl">
                    <a:srgbClr val="C0C0C0"/>
                  </a:outerShdw>
                </a:effectLst>
                <a:latin typeface="Arial" charset="0"/>
              </a:rPr>
              <a:t>The Skeletal System</a:t>
            </a:r>
          </a:p>
        </p:txBody>
      </p:sp>
      <p:sp>
        <p:nvSpPr>
          <p:cNvPr id="112646" name="Slide Number Placeholder 2">
            <a:extLst>
              <a:ext uri="{FF2B5EF4-FFF2-40B4-BE49-F238E27FC236}">
                <a16:creationId xmlns:a16="http://schemas.microsoft.com/office/drawing/2014/main" id="{6AEC1CD7-92D2-46B1-B963-EC8E9B0DD2D4}"/>
              </a:ext>
            </a:extLst>
          </p:cNvPr>
          <p:cNvSpPr>
            <a:spLocks noGrp="1"/>
          </p:cNvSpPr>
          <p:nvPr>
            <p:ph type="sldNum" sz="quarter" idx="12"/>
          </p:nvPr>
        </p:nvSpPr>
        <p:spPr>
          <a:xfrm>
            <a:off x="7239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E099FD-0076-4A7E-977F-6728DFF40181}" type="slidenum">
              <a:rPr lang="en-US" altLang="en-US" sz="1400" smtClean="0">
                <a:solidFill>
                  <a:srgbClr val="000000"/>
                </a:solidFill>
              </a:rPr>
              <a:pPr>
                <a:spcBef>
                  <a:spcPct val="0"/>
                </a:spcBef>
                <a:buFontTx/>
                <a:buNone/>
              </a:pPr>
              <a:t>45</a:t>
            </a:fld>
            <a:endParaRPr lang="en-US" altLang="en-US" sz="1400" dirty="0">
              <a:solidFill>
                <a:srgbClr val="000000"/>
              </a:solidFill>
            </a:endParaRPr>
          </a:p>
        </p:txBody>
      </p:sp>
      <p:pic>
        <p:nvPicPr>
          <p:cNvPr id="7" name="Picture 3" descr="http://occawlonline.pearsoned.com/bookbind/pubbooks/mariebhap/medialib/Clinical/appendicular/appendicular.gif">
            <a:extLst>
              <a:ext uri="{FF2B5EF4-FFF2-40B4-BE49-F238E27FC236}">
                <a16:creationId xmlns:a16="http://schemas.microsoft.com/office/drawing/2014/main" id="{DE6EBDFA-E4AD-4946-B94D-E359B9F5B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240" y="990600"/>
            <a:ext cx="3986213" cy="533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
            <a:extLst>
              <a:ext uri="{FF2B5EF4-FFF2-40B4-BE49-F238E27FC236}">
                <a16:creationId xmlns:a16="http://schemas.microsoft.com/office/drawing/2014/main" id="{DCBEB12F-A9CA-40B5-BD14-FDF04D713D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45F652F-9642-4A5C-B95A-00CF2080E35A}" type="slidenum">
              <a:rPr lang="en-US" altLang="en-US" sz="1400" smtClean="0">
                <a:solidFill>
                  <a:srgbClr val="000000"/>
                </a:solidFill>
              </a:rPr>
              <a:pPr>
                <a:spcBef>
                  <a:spcPct val="0"/>
                </a:spcBef>
                <a:buFontTx/>
                <a:buNone/>
              </a:pPr>
              <a:t>46</a:t>
            </a:fld>
            <a:endParaRPr lang="en-US" altLang="en-US" sz="1400">
              <a:solidFill>
                <a:srgbClr val="000000"/>
              </a:solidFill>
            </a:endParaRPr>
          </a:p>
        </p:txBody>
      </p:sp>
      <p:pic>
        <p:nvPicPr>
          <p:cNvPr id="114691" name="Picture 2">
            <a:extLst>
              <a:ext uri="{FF2B5EF4-FFF2-40B4-BE49-F238E27FC236}">
                <a16:creationId xmlns:a16="http://schemas.microsoft.com/office/drawing/2014/main" id="{BE0E0DDF-43CF-404C-A5A8-553DD767BB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4338638" cy="68580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4692" name="Picture 4">
            <a:extLst>
              <a:ext uri="{FF2B5EF4-FFF2-40B4-BE49-F238E27FC236}">
                <a16:creationId xmlns:a16="http://schemas.microsoft.com/office/drawing/2014/main" id="{09329202-72E0-4490-931F-D3BD819314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2663" y="-33338"/>
            <a:ext cx="4724400" cy="68580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2">
            <a:extLst>
              <a:ext uri="{FF2B5EF4-FFF2-40B4-BE49-F238E27FC236}">
                <a16:creationId xmlns:a16="http://schemas.microsoft.com/office/drawing/2014/main" id="{15DAF445-5AA5-4E18-857A-844967576E94}"/>
              </a:ext>
            </a:extLst>
          </p:cNvPr>
          <p:cNvSpPr>
            <a:spLocks noGrp="1" noChangeArrowheads="1"/>
          </p:cNvSpPr>
          <p:nvPr>
            <p:ph type="title"/>
          </p:nvPr>
        </p:nvSpPr>
        <p:spPr>
          <a:xfrm>
            <a:off x="457200" y="274638"/>
            <a:ext cx="8229600" cy="1143000"/>
          </a:xfrm>
        </p:spPr>
        <p:style>
          <a:lnRef idx="2">
            <a:schemeClr val="accent2"/>
          </a:lnRef>
          <a:fillRef idx="1">
            <a:schemeClr val="lt1"/>
          </a:fillRef>
          <a:effectRef idx="0">
            <a:schemeClr val="accent2"/>
          </a:effectRef>
          <a:fontRef idx="minor">
            <a:schemeClr val="dk1"/>
          </a:fontRef>
        </p:style>
        <p:txBody>
          <a:bodyPr/>
          <a:lstStyle/>
          <a:p>
            <a:r>
              <a:rPr lang="en-US" altLang="en-US" b="1" dirty="0">
                <a:solidFill>
                  <a:srgbClr val="FF0000"/>
                </a:solidFill>
                <a:latin typeface="Century Gothic" panose="020B0502020202020204" pitchFamily="34" charset="0"/>
              </a:rPr>
              <a:t>Functions of the Bones</a:t>
            </a:r>
          </a:p>
        </p:txBody>
      </p:sp>
      <p:sp>
        <p:nvSpPr>
          <p:cNvPr id="115715" name="Rectangle 14">
            <a:extLst>
              <a:ext uri="{FF2B5EF4-FFF2-40B4-BE49-F238E27FC236}">
                <a16:creationId xmlns:a16="http://schemas.microsoft.com/office/drawing/2014/main" id="{4317CEA9-A5A3-4670-8433-11119784DD9E}"/>
              </a:ext>
            </a:extLst>
          </p:cNvPr>
          <p:cNvSpPr txBox="1">
            <a:spLocks noChangeArrowheads="1"/>
          </p:cNvSpPr>
          <p:nvPr/>
        </p:nvSpPr>
        <p:spPr bwMode="auto">
          <a:xfrm>
            <a:off x="457200" y="1600200"/>
            <a:ext cx="8229600" cy="4525963"/>
          </a:xfrm>
          <a:prstGeom prst="rect">
            <a:avLst/>
          </a:prstGeom>
          <a:ln/>
          <a:extLst/>
        </p:spPr>
        <p:style>
          <a:lnRef idx="2">
            <a:schemeClr val="dk1"/>
          </a:lnRef>
          <a:fillRef idx="1">
            <a:schemeClr val="lt1"/>
          </a:fillRef>
          <a:effectRef idx="0">
            <a:schemeClr val="dk1"/>
          </a:effectRef>
          <a:fontRef idx="minor">
            <a:schemeClr val="dk1"/>
          </a:fontRef>
        </p:style>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b="1" dirty="0">
                <a:solidFill>
                  <a:srgbClr val="FF0000"/>
                </a:solidFill>
                <a:latin typeface="Century Gothic" panose="020B0502020202020204" pitchFamily="34" charset="0"/>
              </a:rPr>
              <a:t>Support</a:t>
            </a:r>
            <a:r>
              <a:rPr lang="en-US" altLang="en-US" dirty="0">
                <a:latin typeface="Century Gothic" panose="020B0502020202020204" pitchFamily="34" charset="0"/>
              </a:rPr>
              <a:t> of the body</a:t>
            </a:r>
          </a:p>
          <a:p>
            <a:pPr eaLnBrk="1" hangingPunct="1"/>
            <a:r>
              <a:rPr lang="en-US" altLang="en-US" b="1" dirty="0">
                <a:solidFill>
                  <a:srgbClr val="FF0000"/>
                </a:solidFill>
                <a:latin typeface="Century Gothic" panose="020B0502020202020204" pitchFamily="34" charset="0"/>
              </a:rPr>
              <a:t>Protection</a:t>
            </a:r>
            <a:r>
              <a:rPr lang="en-US" altLang="en-US" dirty="0">
                <a:latin typeface="Century Gothic" panose="020B0502020202020204" pitchFamily="34" charset="0"/>
              </a:rPr>
              <a:t> of soft organs</a:t>
            </a:r>
          </a:p>
          <a:p>
            <a:pPr eaLnBrk="1" hangingPunct="1"/>
            <a:r>
              <a:rPr lang="en-US" altLang="en-US" b="1" dirty="0">
                <a:solidFill>
                  <a:srgbClr val="FF0000"/>
                </a:solidFill>
                <a:latin typeface="Century Gothic" panose="020B0502020202020204" pitchFamily="34" charset="0"/>
              </a:rPr>
              <a:t>Movement</a:t>
            </a:r>
            <a:r>
              <a:rPr lang="en-US" altLang="en-US" dirty="0">
                <a:latin typeface="Century Gothic" panose="020B0502020202020204" pitchFamily="34" charset="0"/>
              </a:rPr>
              <a:t> due to attached skeletal muscles</a:t>
            </a:r>
          </a:p>
          <a:p>
            <a:pPr eaLnBrk="1" hangingPunct="1"/>
            <a:r>
              <a:rPr lang="en-US" altLang="en-US" b="1" dirty="0">
                <a:solidFill>
                  <a:srgbClr val="FF0000"/>
                </a:solidFill>
                <a:latin typeface="Century Gothic" panose="020B0502020202020204" pitchFamily="34" charset="0"/>
              </a:rPr>
              <a:t>Storage</a:t>
            </a:r>
            <a:r>
              <a:rPr lang="en-US" altLang="en-US" dirty="0">
                <a:latin typeface="Century Gothic" panose="020B0502020202020204" pitchFamily="34" charset="0"/>
              </a:rPr>
              <a:t> of minerals and fats</a:t>
            </a:r>
          </a:p>
          <a:p>
            <a:pPr eaLnBrk="1" hangingPunct="1"/>
            <a:r>
              <a:rPr lang="en-US" altLang="en-US" b="1" dirty="0">
                <a:solidFill>
                  <a:srgbClr val="FF0000"/>
                </a:solidFill>
                <a:latin typeface="Century Gothic" panose="020B0502020202020204" pitchFamily="34" charset="0"/>
              </a:rPr>
              <a:t>Blood</a:t>
            </a:r>
            <a:r>
              <a:rPr lang="en-US" altLang="en-US" dirty="0">
                <a:latin typeface="Century Gothic" panose="020B0502020202020204" pitchFamily="34" charset="0"/>
              </a:rPr>
              <a:t> cell formation</a:t>
            </a:r>
          </a:p>
        </p:txBody>
      </p:sp>
      <p:sp>
        <p:nvSpPr>
          <p:cNvPr id="115716" name="Slide Number Placeholder 1">
            <a:extLst>
              <a:ext uri="{FF2B5EF4-FFF2-40B4-BE49-F238E27FC236}">
                <a16:creationId xmlns:a16="http://schemas.microsoft.com/office/drawing/2014/main" id="{7070A9D9-2312-4B46-B8A6-B880484142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04D22C1-D7B0-431A-940B-85908E8A55EA}" type="slidenum">
              <a:rPr lang="en-US" altLang="en-US" sz="1400" smtClean="0">
                <a:solidFill>
                  <a:srgbClr val="000000"/>
                </a:solidFill>
              </a:rPr>
              <a:pPr>
                <a:spcBef>
                  <a:spcPct val="0"/>
                </a:spcBef>
                <a:buFontTx/>
                <a:buNone/>
              </a:pPr>
              <a:t>47</a:t>
            </a:fld>
            <a:endParaRPr lang="en-US" altLang="en-US" sz="14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3">
            <a:extLst>
              <a:ext uri="{FF2B5EF4-FFF2-40B4-BE49-F238E27FC236}">
                <a16:creationId xmlns:a16="http://schemas.microsoft.com/office/drawing/2014/main" id="{FD786BD2-8819-4DDC-8208-8E357BAA1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68" t="19467" r="3845" b="12497"/>
          <a:stretch>
            <a:fillRect/>
          </a:stretch>
        </p:blipFill>
        <p:spPr bwMode="auto">
          <a:xfrm>
            <a:off x="531813" y="1906588"/>
            <a:ext cx="8154987" cy="4646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D88658EC-8A2B-4537-B170-E983D674BA0B}"/>
              </a:ext>
            </a:extLst>
          </p:cNvPr>
          <p:cNvSpPr>
            <a:spLocks noGrp="1"/>
          </p:cNvSpPr>
          <p:nvPr>
            <p:ph type="title"/>
          </p:nvPr>
        </p:nvSpPr>
        <p:spPr>
          <a:xfrm>
            <a:off x="426720" y="381000"/>
            <a:ext cx="8229600" cy="1143000"/>
          </a:xfrm>
        </p:spPr>
        <p:style>
          <a:lnRef idx="2">
            <a:schemeClr val="accent1"/>
          </a:lnRef>
          <a:fillRef idx="1">
            <a:schemeClr val="lt1"/>
          </a:fillRef>
          <a:effectRef idx="0">
            <a:schemeClr val="accent1"/>
          </a:effectRef>
          <a:fontRef idx="minor">
            <a:schemeClr val="dk1"/>
          </a:fontRef>
        </p:style>
        <p:txBody>
          <a:bodyPr>
            <a:normAutofit fontScale="90000"/>
          </a:bodyPr>
          <a:lstStyle/>
          <a:p>
            <a:pPr>
              <a:defRPr/>
            </a:pPr>
            <a:r>
              <a:rPr lang="en-US" b="1" dirty="0">
                <a:solidFill>
                  <a:srgbClr val="FF0000"/>
                </a:solidFill>
                <a:latin typeface="Century Gothic" pitchFamily="34" charset="0"/>
              </a:rPr>
              <a:t>Classification of Bones on the Basis of Shape</a:t>
            </a:r>
          </a:p>
        </p:txBody>
      </p:sp>
      <p:sp>
        <p:nvSpPr>
          <p:cNvPr id="116740" name="Slide Number Placeholder 1">
            <a:extLst>
              <a:ext uri="{FF2B5EF4-FFF2-40B4-BE49-F238E27FC236}">
                <a16:creationId xmlns:a16="http://schemas.microsoft.com/office/drawing/2014/main" id="{38CD5B61-7D89-40AE-A169-3FD960CF3E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156B746-D548-418F-93C3-92C481F0672A}" type="slidenum">
              <a:rPr lang="en-US" altLang="en-US" sz="1400" smtClean="0">
                <a:solidFill>
                  <a:srgbClr val="000000"/>
                </a:solidFill>
              </a:rPr>
              <a:pPr>
                <a:spcBef>
                  <a:spcPct val="0"/>
                </a:spcBef>
                <a:buFontTx/>
                <a:buNone/>
              </a:pPr>
              <a:t>48</a:t>
            </a:fld>
            <a:endParaRPr lang="en-US" altLang="en-US" sz="140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913421-6CB9-4BEE-8434-9EC7B8D1011D}"/>
              </a:ext>
            </a:extLst>
          </p:cNvPr>
          <p:cNvSpPr>
            <a:spLocks noGrp="1"/>
          </p:cNvSpPr>
          <p:nvPr>
            <p:ph idx="1"/>
          </p:nvPr>
        </p:nvSpPr>
        <p:spPr>
          <a:xfrm>
            <a:off x="457200" y="1295400"/>
            <a:ext cx="8229600" cy="5257800"/>
          </a:xfrm>
        </p:spPr>
        <p:style>
          <a:lnRef idx="2">
            <a:schemeClr val="accent2"/>
          </a:lnRef>
          <a:fillRef idx="1">
            <a:schemeClr val="lt1"/>
          </a:fillRef>
          <a:effectRef idx="0">
            <a:schemeClr val="accent2"/>
          </a:effectRef>
          <a:fontRef idx="minor">
            <a:schemeClr val="dk1"/>
          </a:fontRef>
        </p:style>
        <p:txBody>
          <a:bodyPr>
            <a:noAutofit/>
          </a:bodyPr>
          <a:lstStyle/>
          <a:p>
            <a:pPr>
              <a:defRPr/>
            </a:pPr>
            <a:r>
              <a:rPr lang="en-US" dirty="0">
                <a:latin typeface="Century Gothic" pitchFamily="34" charset="0"/>
              </a:rPr>
              <a:t>The adult skeleton has 206 bones</a:t>
            </a:r>
          </a:p>
          <a:p>
            <a:pPr>
              <a:defRPr/>
            </a:pPr>
            <a:r>
              <a:rPr lang="en-US" dirty="0">
                <a:latin typeface="Century Gothic" pitchFamily="34" charset="0"/>
              </a:rPr>
              <a:t>Two basic types of osseous tissue</a:t>
            </a:r>
          </a:p>
          <a:p>
            <a:pPr lvl="1">
              <a:buFont typeface="Wingdings" pitchFamily="2" charset="2"/>
              <a:buChar char="§"/>
              <a:defRPr/>
            </a:pPr>
            <a:r>
              <a:rPr lang="en-US" sz="3200" b="1" dirty="0">
                <a:solidFill>
                  <a:srgbClr val="FF0000"/>
                </a:solidFill>
                <a:latin typeface="Century Gothic" pitchFamily="34" charset="0"/>
              </a:rPr>
              <a:t>Compact bone</a:t>
            </a:r>
          </a:p>
          <a:p>
            <a:pPr lvl="2">
              <a:buFont typeface="Wingdings" pitchFamily="2" charset="2"/>
              <a:buChar char="ü"/>
              <a:defRPr/>
            </a:pPr>
            <a:r>
              <a:rPr lang="en-US" sz="3200" dirty="0">
                <a:latin typeface="Century Gothic" pitchFamily="34" charset="0"/>
              </a:rPr>
              <a:t>Is dense and looks smooth</a:t>
            </a:r>
          </a:p>
          <a:p>
            <a:pPr lvl="2">
              <a:buFont typeface="Wingdings" pitchFamily="2" charset="2"/>
              <a:buChar char="ü"/>
              <a:defRPr/>
            </a:pPr>
            <a:r>
              <a:rPr lang="en-US" sz="3200" dirty="0">
                <a:latin typeface="Century Gothic" pitchFamily="34" charset="0"/>
              </a:rPr>
              <a:t>Homogenous</a:t>
            </a:r>
          </a:p>
          <a:p>
            <a:pPr lvl="1">
              <a:buFont typeface="Wingdings" pitchFamily="2" charset="2"/>
              <a:buChar char="§"/>
              <a:defRPr/>
            </a:pPr>
            <a:r>
              <a:rPr lang="en-US" sz="3200" b="1" dirty="0">
                <a:solidFill>
                  <a:srgbClr val="FF0000"/>
                </a:solidFill>
                <a:latin typeface="Century Gothic" pitchFamily="34" charset="0"/>
              </a:rPr>
              <a:t>Spongy bone</a:t>
            </a:r>
          </a:p>
          <a:p>
            <a:pPr lvl="2">
              <a:buFont typeface="Wingdings" pitchFamily="2" charset="2"/>
              <a:buChar char="ü"/>
              <a:defRPr/>
            </a:pPr>
            <a:r>
              <a:rPr lang="en-US" sz="3200" dirty="0">
                <a:latin typeface="Century Gothic" pitchFamily="34" charset="0"/>
              </a:rPr>
              <a:t>Small needle-like </a:t>
            </a:r>
            <a:br>
              <a:rPr lang="en-US" sz="3200" dirty="0">
                <a:latin typeface="Century Gothic" pitchFamily="34" charset="0"/>
              </a:rPr>
            </a:br>
            <a:r>
              <a:rPr lang="en-US" sz="3200" dirty="0">
                <a:latin typeface="Century Gothic" pitchFamily="34" charset="0"/>
              </a:rPr>
              <a:t>pieces of bone</a:t>
            </a:r>
          </a:p>
          <a:p>
            <a:pPr lvl="2">
              <a:buFont typeface="Wingdings" pitchFamily="2" charset="2"/>
              <a:buChar char="ü"/>
              <a:defRPr/>
            </a:pPr>
            <a:r>
              <a:rPr lang="en-US" sz="3200" dirty="0">
                <a:latin typeface="Century Gothic" pitchFamily="34" charset="0"/>
              </a:rPr>
              <a:t>Many open spaces</a:t>
            </a:r>
          </a:p>
          <a:p>
            <a:pPr marL="0" indent="0">
              <a:buFontTx/>
              <a:buNone/>
              <a:defRPr/>
            </a:pPr>
            <a:endParaRPr lang="en-US" dirty="0">
              <a:latin typeface="Century Gothic" pitchFamily="34" charset="0"/>
            </a:endParaRPr>
          </a:p>
        </p:txBody>
      </p:sp>
      <p:sp>
        <p:nvSpPr>
          <p:cNvPr id="117764" name="Title 2">
            <a:extLst>
              <a:ext uri="{FF2B5EF4-FFF2-40B4-BE49-F238E27FC236}">
                <a16:creationId xmlns:a16="http://schemas.microsoft.com/office/drawing/2014/main" id="{E2E3C3BA-B2EE-4C20-84C8-F14D9BFD242C}"/>
              </a:ext>
            </a:extLst>
          </p:cNvPr>
          <p:cNvSpPr>
            <a:spLocks noGrp="1" noChangeArrowheads="1"/>
          </p:cNvSpPr>
          <p:nvPr>
            <p:ph type="title"/>
          </p:nvPr>
        </p:nvSpPr>
        <p:spPr>
          <a:xfrm>
            <a:off x="457200" y="115888"/>
            <a:ext cx="8229600" cy="1143000"/>
          </a:xfrm>
        </p:spPr>
        <p:style>
          <a:lnRef idx="2">
            <a:schemeClr val="accent1"/>
          </a:lnRef>
          <a:fillRef idx="1">
            <a:schemeClr val="lt1"/>
          </a:fillRef>
          <a:effectRef idx="0">
            <a:schemeClr val="accent1"/>
          </a:effectRef>
          <a:fontRef idx="minor">
            <a:schemeClr val="dk1"/>
          </a:fontRef>
        </p:style>
        <p:txBody>
          <a:bodyPr/>
          <a:lstStyle/>
          <a:p>
            <a:r>
              <a:rPr lang="en-US" altLang="en-US" b="1" dirty="0">
                <a:solidFill>
                  <a:srgbClr val="FF0000"/>
                </a:solidFill>
                <a:latin typeface="Century Gothic" panose="020B0502020202020204" pitchFamily="34" charset="0"/>
              </a:rPr>
              <a:t>Classification of Bones</a:t>
            </a:r>
          </a:p>
        </p:txBody>
      </p:sp>
      <p:sp>
        <p:nvSpPr>
          <p:cNvPr id="117765" name="Slide Number Placeholder 1">
            <a:extLst>
              <a:ext uri="{FF2B5EF4-FFF2-40B4-BE49-F238E27FC236}">
                <a16:creationId xmlns:a16="http://schemas.microsoft.com/office/drawing/2014/main" id="{35C0AF55-69F9-4DAF-9142-49B1929FBF9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0CC26EE-FB5D-43ED-9DBF-37801D0A8C73}" type="slidenum">
              <a:rPr lang="en-US" altLang="en-US" sz="1400" smtClean="0">
                <a:solidFill>
                  <a:srgbClr val="000000"/>
                </a:solidFill>
              </a:rPr>
              <a:pPr>
                <a:spcBef>
                  <a:spcPct val="0"/>
                </a:spcBef>
                <a:buFontTx/>
                <a:buNone/>
              </a:pPr>
              <a:t>49</a:t>
            </a:fld>
            <a:endParaRPr lang="en-US" altLang="en-US" sz="1400">
              <a:solidFill>
                <a:srgbClr val="000000"/>
              </a:solidFill>
            </a:endParaRPr>
          </a:p>
        </p:txBody>
      </p:sp>
      <p:pic>
        <p:nvPicPr>
          <p:cNvPr id="6" name="Picture 19">
            <a:extLst>
              <a:ext uri="{FF2B5EF4-FFF2-40B4-BE49-F238E27FC236}">
                <a16:creationId xmlns:a16="http://schemas.microsoft.com/office/drawing/2014/main" id="{01D7D7DD-A4A7-4D6D-8A84-63181D755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499" t="11137" r="8138" b="48596"/>
          <a:stretch>
            <a:fillRect/>
          </a:stretch>
        </p:blipFill>
        <p:spPr bwMode="auto">
          <a:xfrm>
            <a:off x="5353050" y="3657600"/>
            <a:ext cx="3105150" cy="236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9AD4DC94-22C8-4A98-99B3-ED6001EB547B}"/>
              </a:ext>
            </a:extLst>
          </p:cNvPr>
          <p:cNvSpPr>
            <a:spLocks noGrp="1" noChangeArrowheads="1"/>
          </p:cNvSpPr>
          <p:nvPr>
            <p:ph type="body" idx="1"/>
          </p:nvPr>
        </p:nvSpPr>
        <p:spPr>
          <a:xfrm>
            <a:off x="223157" y="1066800"/>
            <a:ext cx="4343400" cy="5029200"/>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sz="2800" dirty="0">
                <a:solidFill>
                  <a:srgbClr val="FF0000"/>
                </a:solidFill>
              </a:rPr>
              <a:t>Directional Terms </a:t>
            </a:r>
            <a:r>
              <a:rPr lang="en-US" altLang="ar-JO" sz="2800" dirty="0"/>
              <a:t>are used to explain where a body part is in relation to another</a:t>
            </a:r>
            <a:r>
              <a:rPr lang="en-US" altLang="ar-JO" sz="2800" dirty="0" smtClean="0"/>
              <a:t>.</a:t>
            </a:r>
          </a:p>
          <a:p>
            <a:pPr eaLnBrk="1" hangingPunct="1"/>
            <a:endParaRPr lang="en-US" altLang="ar-JO" sz="2800" dirty="0"/>
          </a:p>
          <a:p>
            <a:pPr eaLnBrk="1" hangingPunct="1"/>
            <a:r>
              <a:rPr lang="en-US" altLang="ar-JO" sz="2800" dirty="0">
                <a:solidFill>
                  <a:srgbClr val="FF0000"/>
                </a:solidFill>
              </a:rPr>
              <a:t>The terms </a:t>
            </a:r>
            <a:r>
              <a:rPr lang="en-US" altLang="ar-JO" sz="2800" b="1" dirty="0"/>
              <a:t>“right”</a:t>
            </a:r>
            <a:r>
              <a:rPr lang="en-US" altLang="ar-JO" sz="2800" dirty="0"/>
              <a:t> and </a:t>
            </a:r>
            <a:r>
              <a:rPr lang="en-US" altLang="ar-JO" sz="2800" b="1" dirty="0"/>
              <a:t>“left”</a:t>
            </a:r>
            <a:r>
              <a:rPr lang="en-US" altLang="ar-JO" sz="2800" dirty="0"/>
              <a:t> refer to those sides of the person or the cadaver being viewed (not those of the observer).</a:t>
            </a:r>
          </a:p>
        </p:txBody>
      </p:sp>
      <p:pic>
        <p:nvPicPr>
          <p:cNvPr id="43011" name="Picture 1">
            <a:extLst>
              <a:ext uri="{FF2B5EF4-FFF2-40B4-BE49-F238E27FC236}">
                <a16:creationId xmlns:a16="http://schemas.microsoft.com/office/drawing/2014/main" id="{1ED9AEAF-FE17-4529-8DE5-26E1E3FA7C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0900" y="1066800"/>
            <a:ext cx="4221163" cy="502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2" name="Rectangle 3" descr="title-bar">
            <a:extLst>
              <a:ext uri="{FF2B5EF4-FFF2-40B4-BE49-F238E27FC236}">
                <a16:creationId xmlns:a16="http://schemas.microsoft.com/office/drawing/2014/main" id="{D0582E19-8643-4289-A985-2D547013B504}"/>
              </a:ext>
            </a:extLst>
          </p:cNvPr>
          <p:cNvSpPr>
            <a:spLocks noGrp="1" noChangeArrowheads="1"/>
          </p:cNvSpPr>
          <p:nvPr>
            <p:ph type="title"/>
          </p:nvPr>
        </p:nvSpPr>
        <p:spPr>
          <a:xfrm>
            <a:off x="223157" y="152400"/>
            <a:ext cx="8658905" cy="766763"/>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ar-JO" dirty="0"/>
              <a:t>Orientation and Directional Terms</a:t>
            </a:r>
          </a:p>
        </p:txBody>
      </p:sp>
      <p:sp>
        <p:nvSpPr>
          <p:cNvPr id="43013" name="Slide Number Placeholder 2">
            <a:extLst>
              <a:ext uri="{FF2B5EF4-FFF2-40B4-BE49-F238E27FC236}">
                <a16:creationId xmlns:a16="http://schemas.microsoft.com/office/drawing/2014/main" id="{3EC5927C-9394-4E56-A5DC-BE90BA74DE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983569C-3EDC-43C9-B8FF-459489B02A08}" type="slidenum">
              <a:rPr lang="en-US" altLang="en-US" sz="1400" smtClean="0">
                <a:solidFill>
                  <a:srgbClr val="000000"/>
                </a:solidFill>
              </a:rPr>
              <a:pPr>
                <a:spcBef>
                  <a:spcPct val="0"/>
                </a:spcBef>
                <a:buFontTx/>
                <a:buNone/>
              </a:pPr>
              <a:t>5</a:t>
            </a:fld>
            <a:endParaRPr lang="en-US" altLang="en-US" sz="140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1">
            <a:extLst>
              <a:ext uri="{FF2B5EF4-FFF2-40B4-BE49-F238E27FC236}">
                <a16:creationId xmlns:a16="http://schemas.microsoft.com/office/drawing/2014/main" id="{36D71960-88D1-4A93-A67C-450779167F9C}"/>
              </a:ext>
            </a:extLst>
          </p:cNvPr>
          <p:cNvSpPr txBox="1">
            <a:spLocks noChangeArrowheads="1"/>
          </p:cNvSpPr>
          <p:nvPr/>
        </p:nvSpPr>
        <p:spPr bwMode="auto">
          <a:xfrm>
            <a:off x="455613" y="1522413"/>
            <a:ext cx="8231187" cy="4725987"/>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pPr>
            <a:r>
              <a:rPr lang="en-US" altLang="en-US" sz="2800" b="1" dirty="0">
                <a:solidFill>
                  <a:srgbClr val="FF0000"/>
                </a:solidFill>
                <a:latin typeface="Century Gothic" panose="020B0502020202020204" pitchFamily="34" charset="0"/>
              </a:rPr>
              <a:t>Osteocytes</a:t>
            </a:r>
          </a:p>
          <a:p>
            <a:pPr lvl="1" eaLnBrk="1" hangingPunct="1">
              <a:lnSpc>
                <a:spcPct val="90000"/>
              </a:lnSpc>
            </a:pPr>
            <a:r>
              <a:rPr lang="en-US" altLang="en-US" dirty="0">
                <a:latin typeface="Century Gothic" panose="020B0502020202020204" pitchFamily="34" charset="0"/>
              </a:rPr>
              <a:t>Mature bone cells</a:t>
            </a:r>
          </a:p>
          <a:p>
            <a:pPr eaLnBrk="1" hangingPunct="1">
              <a:lnSpc>
                <a:spcPct val="90000"/>
              </a:lnSpc>
            </a:pPr>
            <a:r>
              <a:rPr lang="en-US" altLang="en-US" sz="2800" b="1" dirty="0">
                <a:solidFill>
                  <a:srgbClr val="FF0000"/>
                </a:solidFill>
                <a:latin typeface="Century Gothic" panose="020B0502020202020204" pitchFamily="34" charset="0"/>
              </a:rPr>
              <a:t>Osteoblasts</a:t>
            </a:r>
          </a:p>
          <a:p>
            <a:pPr lvl="1" eaLnBrk="1" hangingPunct="1">
              <a:lnSpc>
                <a:spcPct val="90000"/>
              </a:lnSpc>
            </a:pPr>
            <a:r>
              <a:rPr lang="en-US" altLang="en-US" dirty="0">
                <a:latin typeface="Century Gothic" panose="020B0502020202020204" pitchFamily="34" charset="0"/>
              </a:rPr>
              <a:t>Bone-forming cells</a:t>
            </a:r>
          </a:p>
          <a:p>
            <a:pPr eaLnBrk="1" hangingPunct="1">
              <a:lnSpc>
                <a:spcPct val="90000"/>
              </a:lnSpc>
            </a:pPr>
            <a:r>
              <a:rPr lang="en-US" altLang="en-US" sz="2800" b="1" dirty="0">
                <a:solidFill>
                  <a:srgbClr val="FF0000"/>
                </a:solidFill>
                <a:latin typeface="Century Gothic" panose="020B0502020202020204" pitchFamily="34" charset="0"/>
              </a:rPr>
              <a:t>Osteoclasts</a:t>
            </a:r>
          </a:p>
          <a:p>
            <a:pPr lvl="1" eaLnBrk="1" hangingPunct="1">
              <a:lnSpc>
                <a:spcPct val="90000"/>
              </a:lnSpc>
            </a:pPr>
            <a:r>
              <a:rPr lang="en-US" altLang="en-US" dirty="0">
                <a:latin typeface="Century Gothic" panose="020B0502020202020204" pitchFamily="34" charset="0"/>
              </a:rPr>
              <a:t>Bone-destroying cells</a:t>
            </a:r>
          </a:p>
          <a:p>
            <a:pPr lvl="1" eaLnBrk="1" hangingPunct="1">
              <a:lnSpc>
                <a:spcPct val="90000"/>
              </a:lnSpc>
            </a:pPr>
            <a:r>
              <a:rPr lang="en-US" altLang="en-US" dirty="0">
                <a:latin typeface="Century Gothic" panose="020B0502020202020204" pitchFamily="34" charset="0"/>
              </a:rPr>
              <a:t>Break down bone matrix for remodeling and release of calcium</a:t>
            </a:r>
          </a:p>
          <a:p>
            <a:pPr eaLnBrk="1" hangingPunct="1">
              <a:lnSpc>
                <a:spcPct val="90000"/>
              </a:lnSpc>
            </a:pPr>
            <a:r>
              <a:rPr lang="en-US" altLang="en-US" sz="2800" dirty="0">
                <a:latin typeface="Century Gothic" panose="020B0502020202020204" pitchFamily="34" charset="0"/>
              </a:rPr>
              <a:t>Bone remodeling is a process controlled by both osteoblasts and osteoclasts</a:t>
            </a:r>
          </a:p>
        </p:txBody>
      </p:sp>
      <p:sp>
        <p:nvSpPr>
          <p:cNvPr id="118787" name="Title 2">
            <a:extLst>
              <a:ext uri="{FF2B5EF4-FFF2-40B4-BE49-F238E27FC236}">
                <a16:creationId xmlns:a16="http://schemas.microsoft.com/office/drawing/2014/main" id="{5C82FB82-63B6-4A37-A2DF-AE7AE4FD2AE0}"/>
              </a:ext>
            </a:extLst>
          </p:cNvPr>
          <p:cNvSpPr txBox="1">
            <a:spLocks/>
          </p:cNvSpPr>
          <p:nvPr/>
        </p:nvSpPr>
        <p:spPr bwMode="auto">
          <a:xfrm>
            <a:off x="457200" y="152400"/>
            <a:ext cx="8229600" cy="1143000"/>
          </a:xfrm>
          <a:prstGeom prst="rect">
            <a:avLst/>
          </a:prstGeom>
          <a:ln/>
          <a:extLst/>
        </p:spPr>
        <p:style>
          <a:lnRef idx="2">
            <a:schemeClr val="accent1"/>
          </a:lnRef>
          <a:fillRef idx="1">
            <a:schemeClr val="lt1"/>
          </a:fillRef>
          <a:effectRef idx="0">
            <a:schemeClr val="accent1"/>
          </a:effectRef>
          <a:fontRef idx="minor">
            <a:schemeClr val="dk1"/>
          </a:fontRef>
        </p:style>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b="1" dirty="0">
                <a:solidFill>
                  <a:srgbClr val="FF0000"/>
                </a:solidFill>
                <a:latin typeface="Century Gothic" panose="020B0502020202020204" pitchFamily="34" charset="0"/>
              </a:rPr>
              <a:t>Types of Bone Cells</a:t>
            </a:r>
          </a:p>
        </p:txBody>
      </p:sp>
      <p:sp>
        <p:nvSpPr>
          <p:cNvPr id="118788" name="Slide Number Placeholder 1">
            <a:extLst>
              <a:ext uri="{FF2B5EF4-FFF2-40B4-BE49-F238E27FC236}">
                <a16:creationId xmlns:a16="http://schemas.microsoft.com/office/drawing/2014/main" id="{94432E80-C470-47EB-B46F-94CC7915D9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2010A4-0F90-422C-99BD-747C639B877F}" type="slidenum">
              <a:rPr lang="en-US" altLang="en-US" sz="1400" smtClean="0">
                <a:solidFill>
                  <a:srgbClr val="000000"/>
                </a:solidFill>
              </a:rPr>
              <a:pPr>
                <a:spcBef>
                  <a:spcPct val="0"/>
                </a:spcBef>
                <a:buFontTx/>
                <a:buNone/>
              </a:pPr>
              <a:t>50</a:t>
            </a:fld>
            <a:endParaRPr lang="en-US" altLang="en-US" sz="140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3">
            <a:extLst>
              <a:ext uri="{FF2B5EF4-FFF2-40B4-BE49-F238E27FC236}">
                <a16:creationId xmlns:a16="http://schemas.microsoft.com/office/drawing/2014/main" id="{74A25E3D-6344-40D6-8EAE-56684B7DC038}"/>
              </a:ext>
            </a:extLst>
          </p:cNvPr>
          <p:cNvSpPr>
            <a:spLocks noGrp="1" noChangeArrowheads="1"/>
          </p:cNvSpPr>
          <p:nvPr>
            <p:ph type="body" idx="1"/>
          </p:nvPr>
        </p:nvSpPr>
        <p:spPr>
          <a:xfrm>
            <a:off x="274320" y="928550"/>
            <a:ext cx="8458200" cy="5777049"/>
          </a:xfrm>
        </p:spPr>
        <p:style>
          <a:lnRef idx="2">
            <a:schemeClr val="accent1"/>
          </a:lnRef>
          <a:fillRef idx="1">
            <a:schemeClr val="lt1"/>
          </a:fillRef>
          <a:effectRef idx="0">
            <a:schemeClr val="accent1"/>
          </a:effectRef>
          <a:fontRef idx="minor">
            <a:schemeClr val="dk1"/>
          </a:fontRef>
        </p:style>
        <p:txBody>
          <a:bodyPr/>
          <a:lstStyle/>
          <a:p>
            <a:pPr eaLnBrk="1" hangingPunct="1">
              <a:lnSpc>
                <a:spcPct val="90000"/>
              </a:lnSpc>
              <a:defRPr/>
            </a:pPr>
            <a:r>
              <a:rPr lang="en-US" altLang="ar-JO" sz="3600" b="1" dirty="0">
                <a:solidFill>
                  <a:srgbClr val="FF0000"/>
                </a:solidFill>
              </a:rPr>
              <a:t>Cartilage</a:t>
            </a:r>
          </a:p>
          <a:p>
            <a:pPr lvl="1" eaLnBrk="1" hangingPunct="1">
              <a:lnSpc>
                <a:spcPct val="90000"/>
              </a:lnSpc>
              <a:defRPr/>
            </a:pPr>
            <a:r>
              <a:rPr lang="en-US" altLang="ar-JO" sz="2200" dirty="0"/>
              <a:t>Structure</a:t>
            </a:r>
          </a:p>
          <a:p>
            <a:pPr lvl="2" eaLnBrk="1" hangingPunct="1">
              <a:lnSpc>
                <a:spcPct val="90000"/>
              </a:lnSpc>
              <a:defRPr/>
            </a:pPr>
            <a:r>
              <a:rPr lang="en-US" altLang="ar-JO" sz="2200" dirty="0"/>
              <a:t>Firm ground substance</a:t>
            </a:r>
          </a:p>
          <a:p>
            <a:pPr lvl="2" eaLnBrk="1" hangingPunct="1">
              <a:lnSpc>
                <a:spcPct val="90000"/>
              </a:lnSpc>
              <a:defRPr/>
            </a:pPr>
            <a:r>
              <a:rPr lang="en-US" altLang="ar-JO" sz="2200" b="1" dirty="0" err="1">
                <a:solidFill>
                  <a:srgbClr val="FF0000"/>
                </a:solidFill>
              </a:rPr>
              <a:t>Chondroblasts</a:t>
            </a:r>
            <a:r>
              <a:rPr lang="en-US" altLang="ar-JO" sz="2200" b="1" dirty="0"/>
              <a:t> </a:t>
            </a:r>
            <a:r>
              <a:rPr lang="en-US" altLang="ar-JO" sz="2200" dirty="0"/>
              <a:t>produce the matrix and lie at the surface of the tissue</a:t>
            </a:r>
          </a:p>
          <a:p>
            <a:pPr lvl="2" eaLnBrk="1" hangingPunct="1">
              <a:lnSpc>
                <a:spcPct val="90000"/>
              </a:lnSpc>
              <a:defRPr/>
            </a:pPr>
            <a:r>
              <a:rPr lang="en-US" altLang="ar-JO" sz="2200" b="1" dirty="0">
                <a:solidFill>
                  <a:srgbClr val="FF0000"/>
                </a:solidFill>
              </a:rPr>
              <a:t>Chondrocytes</a:t>
            </a:r>
            <a:r>
              <a:rPr lang="en-US" altLang="ar-JO" sz="2200" dirty="0"/>
              <a:t> – mature </a:t>
            </a:r>
            <a:r>
              <a:rPr lang="en-US" altLang="ar-JO" sz="2200" b="1" dirty="0">
                <a:solidFill>
                  <a:srgbClr val="F63F1B"/>
                </a:solidFill>
              </a:rPr>
              <a:t>cartilage cells </a:t>
            </a:r>
            <a:r>
              <a:rPr lang="en-US" altLang="ar-JO" sz="2200" dirty="0"/>
              <a:t>that are located in </a:t>
            </a:r>
            <a:r>
              <a:rPr lang="en-US" altLang="ar-JO" sz="2200" b="1" dirty="0">
                <a:solidFill>
                  <a:srgbClr val="F63F1B"/>
                </a:solidFill>
              </a:rPr>
              <a:t>lacunae</a:t>
            </a:r>
          </a:p>
          <a:p>
            <a:pPr lvl="2" eaLnBrk="1" hangingPunct="1">
              <a:lnSpc>
                <a:spcPct val="90000"/>
              </a:lnSpc>
              <a:defRPr/>
            </a:pPr>
            <a:r>
              <a:rPr lang="en-US" altLang="ar-JO" sz="2200" dirty="0"/>
              <a:t>Enclosed in </a:t>
            </a:r>
            <a:r>
              <a:rPr lang="en-US" altLang="ar-JO" sz="2200" b="1" dirty="0">
                <a:solidFill>
                  <a:srgbClr val="F63F1B"/>
                </a:solidFill>
              </a:rPr>
              <a:t>perichondrium </a:t>
            </a:r>
            <a:r>
              <a:rPr lang="en-US" altLang="ar-JO" sz="2200" dirty="0"/>
              <a:t>(capsule)</a:t>
            </a:r>
          </a:p>
          <a:p>
            <a:pPr lvl="2" eaLnBrk="1" hangingPunct="1">
              <a:lnSpc>
                <a:spcPct val="90000"/>
              </a:lnSpc>
              <a:defRPr/>
            </a:pPr>
            <a:r>
              <a:rPr lang="en-US" altLang="ar-JO" sz="2200" u="sng" dirty="0"/>
              <a:t>Lacks </a:t>
            </a:r>
            <a:r>
              <a:rPr lang="en-US" altLang="ar-JO" sz="2200" b="1" u="sng" dirty="0">
                <a:solidFill>
                  <a:srgbClr val="F63F1B"/>
                </a:solidFill>
              </a:rPr>
              <a:t>direct blood supply, nerve fibers and lymphatic vessels</a:t>
            </a:r>
            <a:r>
              <a:rPr lang="en-US" altLang="ar-JO" sz="2200" u="sng" dirty="0"/>
              <a:t>; supplied by diffusion </a:t>
            </a:r>
          </a:p>
          <a:p>
            <a:pPr lvl="1" eaLnBrk="1" hangingPunct="1">
              <a:lnSpc>
                <a:spcPct val="90000"/>
              </a:lnSpc>
              <a:defRPr/>
            </a:pPr>
            <a:r>
              <a:rPr lang="en-US" altLang="ar-JO" sz="2200" dirty="0"/>
              <a:t>3 Types:</a:t>
            </a:r>
          </a:p>
          <a:p>
            <a:pPr lvl="2" eaLnBrk="1" hangingPunct="1">
              <a:lnSpc>
                <a:spcPct val="90000"/>
              </a:lnSpc>
              <a:defRPr/>
            </a:pPr>
            <a:r>
              <a:rPr lang="en-US" altLang="ar-JO" sz="2200" b="1" dirty="0"/>
              <a:t>Hyaline cartilage; Elastic cartilage ; Fibrocartilage</a:t>
            </a:r>
          </a:p>
          <a:p>
            <a:pPr marL="511175" lvl="1" indent="0" eaLnBrk="1" hangingPunct="1">
              <a:lnSpc>
                <a:spcPct val="90000"/>
              </a:lnSpc>
              <a:buFont typeface="Wingdings" panose="05000000000000000000" pitchFamily="2" charset="2"/>
              <a:buNone/>
              <a:defRPr/>
            </a:pPr>
            <a:endParaRPr lang="en-US" altLang="ar-JO" sz="2200" dirty="0"/>
          </a:p>
        </p:txBody>
      </p:sp>
      <p:sp>
        <p:nvSpPr>
          <p:cNvPr id="119811" name="Slide Number Placeholder 2">
            <a:extLst>
              <a:ext uri="{FF2B5EF4-FFF2-40B4-BE49-F238E27FC236}">
                <a16:creationId xmlns:a16="http://schemas.microsoft.com/office/drawing/2014/main" id="{8C675B29-9A2B-41BD-924B-980B4F8B4C57}"/>
              </a:ext>
            </a:extLst>
          </p:cNvPr>
          <p:cNvSpPr>
            <a:spLocks noGrp="1"/>
          </p:cNvSpPr>
          <p:nvPr>
            <p:ph type="sldNum" sz="quarter" idx="12"/>
          </p:nvPr>
        </p:nvSpPr>
        <p:spPr>
          <a:xfrm>
            <a:off x="72390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D3F394F-47FC-4B4D-AABE-DFB3FB83D94C}" type="slidenum">
              <a:rPr lang="en-US" altLang="en-US" sz="1400" smtClean="0">
                <a:solidFill>
                  <a:srgbClr val="000000"/>
                </a:solidFill>
              </a:rPr>
              <a:pPr>
                <a:spcBef>
                  <a:spcPct val="0"/>
                </a:spcBef>
                <a:buFontTx/>
                <a:buNone/>
              </a:pPr>
              <a:t>51</a:t>
            </a:fld>
            <a:endParaRPr lang="en-US" altLang="en-US" sz="1400" dirty="0">
              <a:solidFill>
                <a:srgbClr val="000000"/>
              </a:solidFill>
            </a:endParaRPr>
          </a:p>
        </p:txBody>
      </p:sp>
      <p:sp>
        <p:nvSpPr>
          <p:cNvPr id="119812" name="Rectangle 2" descr="title-bar">
            <a:extLst>
              <a:ext uri="{FF2B5EF4-FFF2-40B4-BE49-F238E27FC236}">
                <a16:creationId xmlns:a16="http://schemas.microsoft.com/office/drawing/2014/main" id="{C0C3A396-353E-478D-A891-5875881169DC}"/>
              </a:ext>
            </a:extLst>
          </p:cNvPr>
          <p:cNvSpPr>
            <a:spLocks noGrp="1" noChangeArrowheads="1"/>
          </p:cNvSpPr>
          <p:nvPr>
            <p:ph type="title"/>
          </p:nvPr>
        </p:nvSpPr>
        <p:spPr>
          <a:xfrm>
            <a:off x="304800" y="127000"/>
            <a:ext cx="8458200" cy="635000"/>
          </a:xfrm>
        </p:spPr>
        <p:style>
          <a:lnRef idx="2">
            <a:schemeClr val="dk1"/>
          </a:lnRef>
          <a:fillRef idx="1">
            <a:schemeClr val="lt1"/>
          </a:fillRef>
          <a:effectRef idx="0">
            <a:schemeClr val="dk1"/>
          </a:effectRef>
          <a:fontRef idx="minor">
            <a:schemeClr val="dk1"/>
          </a:fontRef>
        </p:style>
        <p:txBody>
          <a:bodyPr/>
          <a:lstStyle/>
          <a:p>
            <a:pPr eaLnBrk="1" hangingPunct="1"/>
            <a:r>
              <a:rPr lang="en-US" altLang="ar-JO" sz="3400" b="1" dirty="0">
                <a:solidFill>
                  <a:srgbClr val="FF0000"/>
                </a:solidFill>
              </a:rPr>
              <a:t>Supporting Connective Tissue: Cartilage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6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6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60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60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60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60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609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160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3">
            <a:extLst>
              <a:ext uri="{FF2B5EF4-FFF2-40B4-BE49-F238E27FC236}">
                <a16:creationId xmlns:a16="http://schemas.microsoft.com/office/drawing/2014/main" id="{644F4D5B-7834-40FF-B1F7-C85FBCABB686}"/>
              </a:ext>
            </a:extLst>
          </p:cNvPr>
          <p:cNvSpPr>
            <a:spLocks noGrp="1" noChangeArrowheads="1"/>
          </p:cNvSpPr>
          <p:nvPr>
            <p:ph type="body" idx="1"/>
          </p:nvPr>
        </p:nvSpPr>
        <p:spPr>
          <a:xfrm>
            <a:off x="711200" y="1011238"/>
            <a:ext cx="4470400" cy="5008562"/>
          </a:xfrm>
        </p:spPr>
        <p:style>
          <a:lnRef idx="2">
            <a:schemeClr val="accent2"/>
          </a:lnRef>
          <a:fillRef idx="1">
            <a:schemeClr val="lt1"/>
          </a:fillRef>
          <a:effectRef idx="0">
            <a:schemeClr val="accent2"/>
          </a:effectRef>
          <a:fontRef idx="minor">
            <a:schemeClr val="dk1"/>
          </a:fontRef>
        </p:style>
        <p:txBody>
          <a:bodyPr/>
          <a:lstStyle/>
          <a:p>
            <a:pPr eaLnBrk="1" hangingPunct="1">
              <a:lnSpc>
                <a:spcPct val="80000"/>
              </a:lnSpc>
              <a:defRPr/>
            </a:pPr>
            <a:r>
              <a:rPr lang="en-US" altLang="ar-JO" sz="3600" b="1" dirty="0">
                <a:solidFill>
                  <a:srgbClr val="FF0000"/>
                </a:solidFill>
              </a:rPr>
              <a:t>Hyaline cartilage </a:t>
            </a:r>
          </a:p>
          <a:p>
            <a:pPr eaLnBrk="1" hangingPunct="1">
              <a:lnSpc>
                <a:spcPct val="80000"/>
              </a:lnSpc>
              <a:buFont typeface="Wingdings" panose="05000000000000000000" pitchFamily="2" charset="2"/>
              <a:buNone/>
              <a:defRPr/>
            </a:pPr>
            <a:r>
              <a:rPr lang="en-US" altLang="ar-JO" sz="2400" dirty="0"/>
              <a:t>	(Most common cartilage)</a:t>
            </a:r>
            <a:r>
              <a:rPr lang="en-US" altLang="ar-JO" sz="2400" dirty="0">
                <a:solidFill>
                  <a:srgbClr val="FF0000"/>
                </a:solidFill>
              </a:rPr>
              <a:t>; </a:t>
            </a:r>
            <a:r>
              <a:rPr lang="en-US" altLang="ar-JO" sz="2400" dirty="0"/>
              <a:t>bluish-white translucent </a:t>
            </a:r>
            <a:endParaRPr lang="en-US" altLang="ar-JO" sz="2400" dirty="0" smtClean="0"/>
          </a:p>
          <a:p>
            <a:pPr eaLnBrk="1" hangingPunct="1">
              <a:lnSpc>
                <a:spcPct val="80000"/>
              </a:lnSpc>
              <a:buFont typeface="Wingdings" panose="05000000000000000000" pitchFamily="2" charset="2"/>
              <a:buNone/>
              <a:defRPr/>
            </a:pPr>
            <a:endParaRPr lang="en-US" altLang="ar-JO" sz="3600" dirty="0"/>
          </a:p>
          <a:p>
            <a:pPr eaLnBrk="1" hangingPunct="1">
              <a:lnSpc>
                <a:spcPct val="80000"/>
              </a:lnSpc>
              <a:defRPr/>
            </a:pPr>
            <a:r>
              <a:rPr lang="en-US" altLang="ar-JO" sz="2800" b="1" dirty="0">
                <a:solidFill>
                  <a:schemeClr val="accent2"/>
                </a:solidFill>
              </a:rPr>
              <a:t>Structure</a:t>
            </a:r>
          </a:p>
          <a:p>
            <a:pPr lvl="1" eaLnBrk="1" hangingPunct="1">
              <a:lnSpc>
                <a:spcPct val="80000"/>
              </a:lnSpc>
              <a:defRPr/>
            </a:pPr>
            <a:r>
              <a:rPr lang="en-US" altLang="ar-JO" sz="2400" b="1" dirty="0">
                <a:solidFill>
                  <a:srgbClr val="F63F1B"/>
                </a:solidFill>
              </a:rPr>
              <a:t>collagen and elastic fibers</a:t>
            </a:r>
          </a:p>
          <a:p>
            <a:pPr lvl="1" eaLnBrk="1" hangingPunct="1">
              <a:lnSpc>
                <a:spcPct val="80000"/>
              </a:lnSpc>
              <a:defRPr/>
            </a:pPr>
            <a:r>
              <a:rPr lang="en-US" altLang="ar-JO" sz="2400" b="1" dirty="0">
                <a:solidFill>
                  <a:srgbClr val="F63F1B"/>
                </a:solidFill>
              </a:rPr>
              <a:t>Rubbery </a:t>
            </a:r>
            <a:r>
              <a:rPr lang="en-US" altLang="ar-JO" sz="2400" b="1" dirty="0" smtClean="0">
                <a:solidFill>
                  <a:srgbClr val="F63F1B"/>
                </a:solidFill>
              </a:rPr>
              <a:t>matrix</a:t>
            </a:r>
          </a:p>
          <a:p>
            <a:pPr lvl="1" eaLnBrk="1" hangingPunct="1">
              <a:lnSpc>
                <a:spcPct val="80000"/>
              </a:lnSpc>
              <a:defRPr/>
            </a:pPr>
            <a:endParaRPr lang="en-US" altLang="ar-JO" sz="2400" b="1" dirty="0">
              <a:solidFill>
                <a:srgbClr val="F63F1B"/>
              </a:solidFill>
            </a:endParaRPr>
          </a:p>
          <a:p>
            <a:pPr eaLnBrk="1" hangingPunct="1">
              <a:lnSpc>
                <a:spcPct val="80000"/>
              </a:lnSpc>
              <a:defRPr/>
            </a:pPr>
            <a:r>
              <a:rPr lang="en-US" altLang="ar-JO" sz="2800" b="1" dirty="0">
                <a:solidFill>
                  <a:schemeClr val="accent2"/>
                </a:solidFill>
              </a:rPr>
              <a:t>Function</a:t>
            </a:r>
          </a:p>
          <a:p>
            <a:pPr lvl="1" eaLnBrk="1" hangingPunct="1">
              <a:lnSpc>
                <a:spcPct val="80000"/>
              </a:lnSpc>
              <a:defRPr/>
            </a:pPr>
            <a:r>
              <a:rPr lang="en-US" altLang="ar-JO" sz="2400" b="1" dirty="0">
                <a:solidFill>
                  <a:srgbClr val="F63F1B"/>
                </a:solidFill>
              </a:rPr>
              <a:t>Bone Development (growth of long bones)</a:t>
            </a:r>
          </a:p>
          <a:p>
            <a:pPr lvl="1" eaLnBrk="1" hangingPunct="1">
              <a:lnSpc>
                <a:spcPct val="80000"/>
              </a:lnSpc>
              <a:defRPr/>
            </a:pPr>
            <a:r>
              <a:rPr lang="en-US" altLang="ar-JO" sz="2400" b="1" dirty="0">
                <a:solidFill>
                  <a:srgbClr val="F63F1B"/>
                </a:solidFill>
              </a:rPr>
              <a:t>Support (able to tolerate weight)</a:t>
            </a:r>
          </a:p>
          <a:p>
            <a:pPr marL="511175" lvl="1" indent="0" eaLnBrk="1" hangingPunct="1">
              <a:lnSpc>
                <a:spcPct val="90000"/>
              </a:lnSpc>
              <a:buFont typeface="Wingdings" panose="05000000000000000000" pitchFamily="2" charset="2"/>
              <a:buNone/>
              <a:defRPr/>
            </a:pPr>
            <a:endParaRPr lang="en-US" altLang="ar-JO" sz="2200" dirty="0"/>
          </a:p>
        </p:txBody>
      </p:sp>
      <p:pic>
        <p:nvPicPr>
          <p:cNvPr id="120835" name="Picture 5">
            <a:extLst>
              <a:ext uri="{FF2B5EF4-FFF2-40B4-BE49-F238E27FC236}">
                <a16:creationId xmlns:a16="http://schemas.microsoft.com/office/drawing/2014/main" id="{3BF2CBB2-611E-4BC0-9471-FE1D1CE33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4" t="27798" r="57501" b="18051"/>
          <a:stretch>
            <a:fillRect/>
          </a:stretch>
        </p:blipFill>
        <p:spPr bwMode="auto">
          <a:xfrm>
            <a:off x="5410200" y="1011238"/>
            <a:ext cx="3124200" cy="2265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0836" name="Picture 6">
            <a:extLst>
              <a:ext uri="{FF2B5EF4-FFF2-40B4-BE49-F238E27FC236}">
                <a16:creationId xmlns:a16="http://schemas.microsoft.com/office/drawing/2014/main" id="{17C4A99D-4A86-4AE4-B278-5C18FCF0B008}"/>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410200" y="3429000"/>
            <a:ext cx="312420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0838" name="Slide Number Placeholder 2">
            <a:extLst>
              <a:ext uri="{FF2B5EF4-FFF2-40B4-BE49-F238E27FC236}">
                <a16:creationId xmlns:a16="http://schemas.microsoft.com/office/drawing/2014/main" id="{AF182223-A212-4B53-A78D-D8AC570FE9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366E5C-8C2B-4F31-A8A7-60B2B6412D95}" type="slidenum">
              <a:rPr lang="en-US" altLang="en-US" sz="1400" smtClean="0">
                <a:solidFill>
                  <a:srgbClr val="000000"/>
                </a:solidFill>
              </a:rPr>
              <a:pPr>
                <a:spcBef>
                  <a:spcPct val="0"/>
                </a:spcBef>
                <a:buFontTx/>
                <a:buNone/>
              </a:pPr>
              <a:t>52</a:t>
            </a:fld>
            <a:endParaRPr lang="en-US" altLang="en-US" sz="1400">
              <a:solidFill>
                <a:srgbClr val="000000"/>
              </a:solidFill>
            </a:endParaRPr>
          </a:p>
        </p:txBody>
      </p:sp>
      <p:sp>
        <p:nvSpPr>
          <p:cNvPr id="10" name="Rectangle 2" descr="title-bar">
            <a:extLst>
              <a:ext uri="{FF2B5EF4-FFF2-40B4-BE49-F238E27FC236}">
                <a16:creationId xmlns:a16="http://schemas.microsoft.com/office/drawing/2014/main" id="{F9C560FF-B7C6-49AD-8A47-31AA645E4526}"/>
              </a:ext>
            </a:extLst>
          </p:cNvPr>
          <p:cNvSpPr txBox="1">
            <a:spLocks noChangeArrowheads="1"/>
          </p:cNvSpPr>
          <p:nvPr/>
        </p:nvSpPr>
        <p:spPr bwMode="auto">
          <a:xfrm>
            <a:off x="678543" y="95793"/>
            <a:ext cx="7772400" cy="782639"/>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ar-JO" sz="3400" b="1" kern="0" dirty="0">
                <a:solidFill>
                  <a:schemeClr val="accent2"/>
                </a:solidFill>
              </a:rPr>
              <a:t>Supporting Connective Tissue: Cartilage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6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609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609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609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6099">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6099">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60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3">
            <a:extLst>
              <a:ext uri="{FF2B5EF4-FFF2-40B4-BE49-F238E27FC236}">
                <a16:creationId xmlns:a16="http://schemas.microsoft.com/office/drawing/2014/main" id="{75C23D6B-D66E-4901-8E61-9FC531BD13F2}"/>
              </a:ext>
            </a:extLst>
          </p:cNvPr>
          <p:cNvSpPr>
            <a:spLocks noGrp="1" noChangeArrowheads="1"/>
          </p:cNvSpPr>
          <p:nvPr>
            <p:ph type="body" idx="1"/>
          </p:nvPr>
        </p:nvSpPr>
        <p:spPr>
          <a:xfrm>
            <a:off x="217714" y="823774"/>
            <a:ext cx="8686800" cy="5424625"/>
          </a:xfrm>
        </p:spPr>
        <p:style>
          <a:lnRef idx="2">
            <a:schemeClr val="accent2"/>
          </a:lnRef>
          <a:fillRef idx="1">
            <a:schemeClr val="lt1"/>
          </a:fillRef>
          <a:effectRef idx="0">
            <a:schemeClr val="accent2"/>
          </a:effectRef>
          <a:fontRef idx="minor">
            <a:schemeClr val="dk1"/>
          </a:fontRef>
        </p:style>
        <p:txBody>
          <a:bodyPr/>
          <a:lstStyle/>
          <a:p>
            <a:pPr eaLnBrk="1" hangingPunct="1">
              <a:lnSpc>
                <a:spcPct val="80000"/>
              </a:lnSpc>
              <a:defRPr/>
            </a:pPr>
            <a:r>
              <a:rPr lang="en-US" altLang="ar-JO" sz="3600" b="1" dirty="0">
                <a:solidFill>
                  <a:srgbClr val="FF0000"/>
                </a:solidFill>
              </a:rPr>
              <a:t>Hyaline cartilage </a:t>
            </a:r>
          </a:p>
          <a:p>
            <a:pPr eaLnBrk="1" hangingPunct="1">
              <a:lnSpc>
                <a:spcPct val="80000"/>
              </a:lnSpc>
              <a:buFont typeface="Wingdings" panose="05000000000000000000" pitchFamily="2" charset="2"/>
              <a:buNone/>
              <a:defRPr/>
            </a:pPr>
            <a:r>
              <a:rPr lang="en-US" altLang="ar-JO" sz="2400" dirty="0"/>
              <a:t>	</a:t>
            </a:r>
            <a:r>
              <a:rPr lang="en-US" altLang="ar-JO" sz="2800" dirty="0"/>
              <a:t>Location</a:t>
            </a:r>
          </a:p>
          <a:p>
            <a:pPr lvl="1" eaLnBrk="1" hangingPunct="1">
              <a:lnSpc>
                <a:spcPct val="80000"/>
              </a:lnSpc>
              <a:defRPr/>
            </a:pPr>
            <a:r>
              <a:rPr lang="en-US" altLang="ar-JO" sz="2400" b="1" dirty="0"/>
              <a:t>Tracheal and </a:t>
            </a:r>
            <a:r>
              <a:rPr lang="en-US" altLang="ar-JO" sz="2400" b="1" dirty="0">
                <a:solidFill>
                  <a:schemeClr val="accent2"/>
                </a:solidFill>
              </a:rPr>
              <a:t>bronchial</a:t>
            </a:r>
            <a:r>
              <a:rPr lang="en-US" altLang="ar-JO" sz="2400" b="1" dirty="0"/>
              <a:t> </a:t>
            </a:r>
            <a:r>
              <a:rPr lang="en-US" altLang="ar-JO" sz="2400" dirty="0" smtClean="0"/>
              <a:t>cartilage</a:t>
            </a:r>
          </a:p>
          <a:p>
            <a:pPr lvl="1" eaLnBrk="1" hangingPunct="1">
              <a:lnSpc>
                <a:spcPct val="80000"/>
              </a:lnSpc>
              <a:defRPr/>
            </a:pPr>
            <a:endParaRPr lang="en-US" altLang="ar-JO" sz="2400" dirty="0"/>
          </a:p>
          <a:p>
            <a:pPr lvl="1" eaLnBrk="1" hangingPunct="1">
              <a:lnSpc>
                <a:spcPct val="80000"/>
              </a:lnSpc>
              <a:defRPr/>
            </a:pPr>
            <a:r>
              <a:rPr lang="en-US" altLang="ar-JO" sz="2400" b="1" dirty="0"/>
              <a:t>Nasal </a:t>
            </a:r>
            <a:r>
              <a:rPr lang="en-US" altLang="ar-JO" sz="2400" b="1" dirty="0" smtClean="0">
                <a:solidFill>
                  <a:schemeClr val="accent2"/>
                </a:solidFill>
              </a:rPr>
              <a:t>septum</a:t>
            </a:r>
          </a:p>
          <a:p>
            <a:pPr lvl="1" eaLnBrk="1" hangingPunct="1">
              <a:lnSpc>
                <a:spcPct val="80000"/>
              </a:lnSpc>
              <a:defRPr/>
            </a:pPr>
            <a:endParaRPr lang="en-US" altLang="ar-JO" sz="2400" b="1" dirty="0"/>
          </a:p>
          <a:p>
            <a:pPr lvl="1" eaLnBrk="1" hangingPunct="1">
              <a:lnSpc>
                <a:spcPct val="80000"/>
              </a:lnSpc>
              <a:defRPr/>
            </a:pPr>
            <a:r>
              <a:rPr lang="en-US" altLang="ar-JO" sz="2400" dirty="0"/>
              <a:t>Forms supporting structure of </a:t>
            </a:r>
            <a:r>
              <a:rPr lang="en-US" altLang="ar-JO" sz="2400" b="1" dirty="0">
                <a:solidFill>
                  <a:schemeClr val="accent2"/>
                </a:solidFill>
              </a:rPr>
              <a:t>larynx</a:t>
            </a:r>
            <a:r>
              <a:rPr lang="en-US" altLang="ar-JO" sz="2400" b="1" dirty="0"/>
              <a:t> </a:t>
            </a:r>
            <a:r>
              <a:rPr lang="en-US" altLang="ar-JO" sz="2400" dirty="0"/>
              <a:t>(</a:t>
            </a:r>
            <a:r>
              <a:rPr lang="en-US" altLang="ar-JO" sz="2400" dirty="0" err="1"/>
              <a:t>voicebox</a:t>
            </a:r>
            <a:r>
              <a:rPr lang="en-US" altLang="ar-JO" sz="2400" dirty="0" smtClean="0"/>
              <a:t>)</a:t>
            </a:r>
          </a:p>
          <a:p>
            <a:pPr lvl="1" eaLnBrk="1" hangingPunct="1">
              <a:lnSpc>
                <a:spcPct val="80000"/>
              </a:lnSpc>
              <a:defRPr/>
            </a:pPr>
            <a:endParaRPr lang="en-US" altLang="ar-JO" sz="2400" dirty="0"/>
          </a:p>
          <a:p>
            <a:pPr lvl="1" eaLnBrk="1" hangingPunct="1">
              <a:lnSpc>
                <a:spcPct val="80000"/>
              </a:lnSpc>
              <a:defRPr/>
            </a:pPr>
            <a:r>
              <a:rPr lang="en-US" altLang="ar-JO" sz="2400" dirty="0"/>
              <a:t>Attaches ribs to breastbone (</a:t>
            </a:r>
            <a:r>
              <a:rPr lang="en-US" altLang="ar-JO" sz="2400" b="1" dirty="0">
                <a:solidFill>
                  <a:schemeClr val="accent2"/>
                </a:solidFill>
              </a:rPr>
              <a:t>costal</a:t>
            </a:r>
            <a:r>
              <a:rPr lang="en-US" altLang="ar-JO" sz="2400" b="1" dirty="0"/>
              <a:t> </a:t>
            </a:r>
            <a:r>
              <a:rPr lang="en-US" altLang="ar-JO" sz="2400" b="1" dirty="0" err="1"/>
              <a:t>catilage</a:t>
            </a:r>
            <a:r>
              <a:rPr lang="en-US" altLang="ar-JO" sz="2400" dirty="0" smtClean="0"/>
              <a:t>)</a:t>
            </a:r>
          </a:p>
          <a:p>
            <a:pPr lvl="1" eaLnBrk="1" hangingPunct="1">
              <a:lnSpc>
                <a:spcPct val="80000"/>
              </a:lnSpc>
              <a:defRPr/>
            </a:pPr>
            <a:endParaRPr lang="en-US" altLang="ar-JO" sz="2400" dirty="0"/>
          </a:p>
          <a:p>
            <a:pPr lvl="1" eaLnBrk="1" hangingPunct="1">
              <a:lnSpc>
                <a:spcPct val="80000"/>
              </a:lnSpc>
              <a:defRPr/>
            </a:pPr>
            <a:r>
              <a:rPr lang="en-US" altLang="ar-JO" sz="2400" dirty="0"/>
              <a:t>Covers </a:t>
            </a:r>
            <a:r>
              <a:rPr lang="en-US" altLang="ar-JO" sz="2400" b="1" dirty="0"/>
              <a:t>ends of long bones </a:t>
            </a:r>
            <a:r>
              <a:rPr lang="en-US" altLang="ar-JO" sz="2400" dirty="0"/>
              <a:t>(joint cavities</a:t>
            </a:r>
            <a:r>
              <a:rPr lang="en-US" altLang="ar-JO" sz="2400" dirty="0" smtClean="0"/>
              <a:t>)</a:t>
            </a:r>
          </a:p>
          <a:p>
            <a:pPr lvl="1" eaLnBrk="1" hangingPunct="1">
              <a:lnSpc>
                <a:spcPct val="80000"/>
              </a:lnSpc>
              <a:defRPr/>
            </a:pPr>
            <a:endParaRPr lang="en-US" altLang="ar-JO" sz="2400" dirty="0"/>
          </a:p>
          <a:p>
            <a:pPr lvl="1" eaLnBrk="1" hangingPunct="1">
              <a:lnSpc>
                <a:spcPct val="80000"/>
              </a:lnSpc>
              <a:defRPr/>
            </a:pPr>
            <a:r>
              <a:rPr lang="en-US" altLang="ar-JO" sz="2400" dirty="0"/>
              <a:t>Composes most of the </a:t>
            </a:r>
            <a:r>
              <a:rPr lang="en-US" altLang="ar-JO" sz="2400" b="1" dirty="0"/>
              <a:t>fetal/ </a:t>
            </a:r>
            <a:r>
              <a:rPr lang="en-US" altLang="ar-JO" sz="2400" b="1" dirty="0">
                <a:solidFill>
                  <a:schemeClr val="accent2"/>
                </a:solidFill>
              </a:rPr>
              <a:t>embryonic</a:t>
            </a:r>
            <a:r>
              <a:rPr lang="en-US" altLang="ar-JO" sz="2400" b="1" dirty="0"/>
              <a:t> skeleton</a:t>
            </a:r>
          </a:p>
          <a:p>
            <a:pPr marL="511175" lvl="1" indent="0" eaLnBrk="1" hangingPunct="1">
              <a:lnSpc>
                <a:spcPct val="80000"/>
              </a:lnSpc>
              <a:buFont typeface="Wingdings" panose="05000000000000000000" pitchFamily="2" charset="2"/>
              <a:buNone/>
              <a:defRPr/>
            </a:pPr>
            <a:endParaRPr lang="en-US" altLang="ar-JO" sz="2400" b="1" dirty="0">
              <a:solidFill>
                <a:srgbClr val="F63F1B"/>
              </a:solidFill>
            </a:endParaRPr>
          </a:p>
          <a:p>
            <a:pPr marL="511175" lvl="1" indent="0" eaLnBrk="1" hangingPunct="1">
              <a:lnSpc>
                <a:spcPct val="90000"/>
              </a:lnSpc>
              <a:buFont typeface="Wingdings" panose="05000000000000000000" pitchFamily="2" charset="2"/>
              <a:buNone/>
              <a:defRPr/>
            </a:pPr>
            <a:endParaRPr lang="en-US" altLang="ar-JO" sz="2200" dirty="0"/>
          </a:p>
        </p:txBody>
      </p:sp>
      <p:sp>
        <p:nvSpPr>
          <p:cNvPr id="121862" name="Slide Number Placeholder 2">
            <a:extLst>
              <a:ext uri="{FF2B5EF4-FFF2-40B4-BE49-F238E27FC236}">
                <a16:creationId xmlns:a16="http://schemas.microsoft.com/office/drawing/2014/main" id="{EC14449A-FE86-4C41-9DE3-BA5841BB96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2CA2D74-C7FF-46C3-A468-16392634D657}" type="slidenum">
              <a:rPr lang="en-US" altLang="en-US" sz="1400" smtClean="0">
                <a:solidFill>
                  <a:srgbClr val="000000"/>
                </a:solidFill>
              </a:rPr>
              <a:pPr>
                <a:spcBef>
                  <a:spcPct val="0"/>
                </a:spcBef>
                <a:buFontTx/>
                <a:buNone/>
              </a:pPr>
              <a:t>53</a:t>
            </a:fld>
            <a:endParaRPr lang="en-US" altLang="en-US" sz="1400">
              <a:solidFill>
                <a:srgbClr val="000000"/>
              </a:solidFill>
            </a:endParaRPr>
          </a:p>
        </p:txBody>
      </p:sp>
      <p:sp>
        <p:nvSpPr>
          <p:cNvPr id="121863" name="Rectangle 2" descr="title-bar">
            <a:extLst>
              <a:ext uri="{FF2B5EF4-FFF2-40B4-BE49-F238E27FC236}">
                <a16:creationId xmlns:a16="http://schemas.microsoft.com/office/drawing/2014/main" id="{0C2F083F-86E2-42EA-B204-88E6F5C1ACFC}"/>
              </a:ext>
            </a:extLst>
          </p:cNvPr>
          <p:cNvSpPr>
            <a:spLocks noGrp="1" noChangeArrowheads="1"/>
          </p:cNvSpPr>
          <p:nvPr>
            <p:ph type="title"/>
          </p:nvPr>
        </p:nvSpPr>
        <p:spPr>
          <a:xfrm>
            <a:off x="217714" y="152400"/>
            <a:ext cx="8686800" cy="619124"/>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sz="3400" b="1" dirty="0">
                <a:solidFill>
                  <a:schemeClr val="accent2"/>
                </a:solidFill>
              </a:rPr>
              <a:t>Supporting Connective Tissue: Cartilage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6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6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609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609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6099">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6099">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609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3">
            <a:extLst>
              <a:ext uri="{FF2B5EF4-FFF2-40B4-BE49-F238E27FC236}">
                <a16:creationId xmlns:a16="http://schemas.microsoft.com/office/drawing/2014/main" id="{AE77BF89-7505-4616-8A25-488CF6400D66}"/>
              </a:ext>
            </a:extLst>
          </p:cNvPr>
          <p:cNvSpPr>
            <a:spLocks noGrp="1" noChangeArrowheads="1"/>
          </p:cNvSpPr>
          <p:nvPr>
            <p:ph type="body" idx="1"/>
          </p:nvPr>
        </p:nvSpPr>
        <p:spPr>
          <a:xfrm>
            <a:off x="182879" y="1066800"/>
            <a:ext cx="8686800" cy="5029200"/>
          </a:xfrm>
        </p:spPr>
        <p:style>
          <a:lnRef idx="2">
            <a:schemeClr val="accent1"/>
          </a:lnRef>
          <a:fillRef idx="1">
            <a:schemeClr val="lt1"/>
          </a:fillRef>
          <a:effectRef idx="0">
            <a:schemeClr val="accent1"/>
          </a:effectRef>
          <a:fontRef idx="minor">
            <a:schemeClr val="dk1"/>
          </a:fontRef>
        </p:style>
        <p:txBody>
          <a:bodyPr/>
          <a:lstStyle/>
          <a:p>
            <a:pPr eaLnBrk="1" hangingPunct="1">
              <a:lnSpc>
                <a:spcPct val="90000"/>
              </a:lnSpc>
              <a:defRPr/>
            </a:pPr>
            <a:r>
              <a:rPr lang="en-US" altLang="ar-JO" b="1" dirty="0">
                <a:solidFill>
                  <a:srgbClr val="FF0000"/>
                </a:solidFill>
              </a:rPr>
              <a:t>Elastic cartilage</a:t>
            </a:r>
          </a:p>
          <a:p>
            <a:pPr lvl="1" eaLnBrk="1" hangingPunct="1">
              <a:lnSpc>
                <a:spcPct val="90000"/>
              </a:lnSpc>
              <a:defRPr/>
            </a:pPr>
            <a:r>
              <a:rPr lang="en-US" altLang="ar-JO" sz="2000" b="1" dirty="0">
                <a:solidFill>
                  <a:schemeClr val="accent2"/>
                </a:solidFill>
              </a:rPr>
              <a:t>Structure</a:t>
            </a:r>
          </a:p>
          <a:p>
            <a:pPr lvl="2" eaLnBrk="1" hangingPunct="1">
              <a:lnSpc>
                <a:spcPct val="90000"/>
              </a:lnSpc>
              <a:defRPr/>
            </a:pPr>
            <a:r>
              <a:rPr lang="en-US" altLang="ar-JO" sz="2000" b="1" dirty="0">
                <a:solidFill>
                  <a:srgbClr val="F63F1B"/>
                </a:solidFill>
              </a:rPr>
              <a:t>Dark in color</a:t>
            </a:r>
          </a:p>
          <a:p>
            <a:pPr lvl="2" eaLnBrk="1" hangingPunct="1">
              <a:lnSpc>
                <a:spcPct val="90000"/>
              </a:lnSpc>
              <a:defRPr/>
            </a:pPr>
            <a:r>
              <a:rPr lang="en-US" altLang="ar-JO" sz="2000" b="1" dirty="0"/>
              <a:t>Contains both elastic and collagen fibers but </a:t>
            </a:r>
            <a:r>
              <a:rPr lang="en-US" altLang="ar-JO" sz="2000" b="1" u="sng" dirty="0">
                <a:solidFill>
                  <a:srgbClr val="F63F1B"/>
                </a:solidFill>
              </a:rPr>
              <a:t>more Elastic </a:t>
            </a:r>
            <a:r>
              <a:rPr lang="en-US" altLang="ar-JO" sz="2000" b="1" u="sng" dirty="0" smtClean="0">
                <a:solidFill>
                  <a:srgbClr val="F63F1B"/>
                </a:solidFill>
              </a:rPr>
              <a:t>fibers</a:t>
            </a:r>
          </a:p>
          <a:p>
            <a:pPr lvl="2" eaLnBrk="1" hangingPunct="1">
              <a:lnSpc>
                <a:spcPct val="90000"/>
              </a:lnSpc>
              <a:defRPr/>
            </a:pPr>
            <a:endParaRPr lang="en-US" altLang="ar-JO" sz="2000" b="1" u="sng" dirty="0">
              <a:solidFill>
                <a:srgbClr val="F63F1B"/>
              </a:solidFill>
            </a:endParaRPr>
          </a:p>
          <a:p>
            <a:pPr lvl="1" eaLnBrk="1" hangingPunct="1">
              <a:lnSpc>
                <a:spcPct val="90000"/>
              </a:lnSpc>
              <a:defRPr/>
            </a:pPr>
            <a:r>
              <a:rPr lang="en-US" altLang="ar-JO" sz="2000" b="1" dirty="0" smtClean="0">
                <a:solidFill>
                  <a:schemeClr val="accent2"/>
                </a:solidFill>
              </a:rPr>
              <a:t>Function</a:t>
            </a:r>
            <a:endParaRPr lang="en-US" altLang="ar-JO" sz="2000" b="1" dirty="0">
              <a:solidFill>
                <a:schemeClr val="accent2"/>
              </a:solidFill>
            </a:endParaRPr>
          </a:p>
          <a:p>
            <a:pPr lvl="2" eaLnBrk="1" hangingPunct="1">
              <a:lnSpc>
                <a:spcPct val="90000"/>
              </a:lnSpc>
              <a:defRPr/>
            </a:pPr>
            <a:r>
              <a:rPr lang="en-US" altLang="ar-JO" sz="2000" b="1" dirty="0">
                <a:solidFill>
                  <a:srgbClr val="F63F1B"/>
                </a:solidFill>
              </a:rPr>
              <a:t>Provides elasticity and </a:t>
            </a:r>
            <a:r>
              <a:rPr lang="en-US" altLang="ar-JO" sz="2000" b="1" dirty="0" smtClean="0">
                <a:solidFill>
                  <a:srgbClr val="F63F1B"/>
                </a:solidFill>
              </a:rPr>
              <a:t>flexibility</a:t>
            </a:r>
          </a:p>
          <a:p>
            <a:pPr lvl="2" eaLnBrk="1" hangingPunct="1">
              <a:lnSpc>
                <a:spcPct val="90000"/>
              </a:lnSpc>
              <a:defRPr/>
            </a:pPr>
            <a:endParaRPr lang="en-US" altLang="ar-JO" sz="2000" b="1" dirty="0">
              <a:solidFill>
                <a:srgbClr val="F63F1B"/>
              </a:solidFill>
            </a:endParaRPr>
          </a:p>
          <a:p>
            <a:pPr lvl="1" eaLnBrk="1" hangingPunct="1">
              <a:lnSpc>
                <a:spcPct val="90000"/>
              </a:lnSpc>
              <a:defRPr/>
            </a:pPr>
            <a:r>
              <a:rPr lang="en-US" altLang="ar-JO" sz="2000" b="1" dirty="0" smtClean="0">
                <a:solidFill>
                  <a:schemeClr val="accent2"/>
                </a:solidFill>
              </a:rPr>
              <a:t>Location</a:t>
            </a:r>
            <a:endParaRPr lang="en-US" altLang="ar-JO" sz="2000" b="1" dirty="0">
              <a:solidFill>
                <a:schemeClr val="accent2"/>
              </a:solidFill>
            </a:endParaRPr>
          </a:p>
          <a:p>
            <a:pPr lvl="2" eaLnBrk="1" hangingPunct="1">
              <a:lnSpc>
                <a:spcPct val="90000"/>
              </a:lnSpc>
              <a:defRPr/>
            </a:pPr>
            <a:r>
              <a:rPr lang="en-US" altLang="ar-JO" sz="2000" b="1" dirty="0">
                <a:solidFill>
                  <a:srgbClr val="F63F1B"/>
                </a:solidFill>
              </a:rPr>
              <a:t>Entrance of larynx (Epiglottis)</a:t>
            </a:r>
          </a:p>
          <a:p>
            <a:pPr lvl="2" eaLnBrk="1" hangingPunct="1">
              <a:lnSpc>
                <a:spcPct val="90000"/>
              </a:lnSpc>
              <a:defRPr/>
            </a:pPr>
            <a:r>
              <a:rPr lang="en-US" altLang="ar-JO" sz="2000" b="1" dirty="0">
                <a:solidFill>
                  <a:srgbClr val="F63F1B"/>
                </a:solidFill>
              </a:rPr>
              <a:t>External ear (ear pinna)</a:t>
            </a:r>
          </a:p>
          <a:p>
            <a:pPr marL="511175" lvl="1" indent="0" eaLnBrk="1" hangingPunct="1">
              <a:lnSpc>
                <a:spcPct val="90000"/>
              </a:lnSpc>
              <a:buFont typeface="Wingdings" panose="05000000000000000000" pitchFamily="2" charset="2"/>
              <a:buNone/>
              <a:defRPr/>
            </a:pPr>
            <a:endParaRPr lang="en-US" altLang="ar-JO" sz="2200" dirty="0"/>
          </a:p>
        </p:txBody>
      </p:sp>
      <p:sp>
        <p:nvSpPr>
          <p:cNvPr id="122884" name="Slide Number Placeholder 2">
            <a:extLst>
              <a:ext uri="{FF2B5EF4-FFF2-40B4-BE49-F238E27FC236}">
                <a16:creationId xmlns:a16="http://schemas.microsoft.com/office/drawing/2014/main" id="{9A293536-7CF5-41A4-B8E2-0822A441771E}"/>
              </a:ext>
            </a:extLst>
          </p:cNvPr>
          <p:cNvSpPr>
            <a:spLocks noGrp="1"/>
          </p:cNvSpPr>
          <p:nvPr>
            <p:ph type="sldNum" sz="quarter" idx="12"/>
          </p:nvPr>
        </p:nvSpPr>
        <p:spPr>
          <a:xfrm>
            <a:off x="7239000" y="6570617"/>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3A9C34E-E9FE-4872-ACEE-3EC15FB4B7B2}" type="slidenum">
              <a:rPr lang="en-US" altLang="en-US" sz="1400" smtClean="0">
                <a:solidFill>
                  <a:srgbClr val="000000"/>
                </a:solidFill>
              </a:rPr>
              <a:pPr>
                <a:spcBef>
                  <a:spcPct val="0"/>
                </a:spcBef>
                <a:buFontTx/>
                <a:buNone/>
              </a:pPr>
              <a:t>54</a:t>
            </a:fld>
            <a:endParaRPr lang="en-US" altLang="en-US" sz="1400">
              <a:solidFill>
                <a:srgbClr val="000000"/>
              </a:solidFill>
            </a:endParaRPr>
          </a:p>
        </p:txBody>
      </p:sp>
      <p:sp>
        <p:nvSpPr>
          <p:cNvPr id="122885" name="Rectangle 2" descr="title-bar">
            <a:extLst>
              <a:ext uri="{FF2B5EF4-FFF2-40B4-BE49-F238E27FC236}">
                <a16:creationId xmlns:a16="http://schemas.microsoft.com/office/drawing/2014/main" id="{ED996A99-CB60-43BA-B583-69B89D1D7BA1}"/>
              </a:ext>
            </a:extLst>
          </p:cNvPr>
          <p:cNvSpPr>
            <a:spLocks noGrp="1" noChangeArrowheads="1"/>
          </p:cNvSpPr>
          <p:nvPr>
            <p:ph type="title"/>
          </p:nvPr>
        </p:nvSpPr>
        <p:spPr>
          <a:xfrm>
            <a:off x="165462" y="134937"/>
            <a:ext cx="8597537" cy="627063"/>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ar-JO" sz="3400" b="1" dirty="0">
                <a:solidFill>
                  <a:schemeClr val="accent2"/>
                </a:solidFill>
              </a:rPr>
              <a:t>Supporting Connective Tissue: Cartilage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6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6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60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609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6099">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6099">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6099">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160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241177" y="6477000"/>
            <a:ext cx="1905000" cy="457200"/>
          </a:xfrm>
        </p:spPr>
        <p:txBody>
          <a:bodyPr/>
          <a:lstStyle/>
          <a:p>
            <a:pPr>
              <a:defRPr/>
            </a:pPr>
            <a:fld id="{1FCCC27A-EB46-444D-85E3-963807FF7464}" type="slidenum">
              <a:rPr lang="en-US" altLang="en-US" smtClean="0"/>
              <a:pPr>
                <a:defRPr/>
              </a:pPr>
              <a:t>55</a:t>
            </a:fld>
            <a:endParaRPr lang="en-US" altLang="en-US" dirty="0"/>
          </a:p>
        </p:txBody>
      </p:sp>
      <p:pic>
        <p:nvPicPr>
          <p:cNvPr id="5" name="Picture 1">
            <a:extLst>
              <a:ext uri="{FF2B5EF4-FFF2-40B4-BE49-F238E27FC236}">
                <a16:creationId xmlns:a16="http://schemas.microsoft.com/office/drawing/2014/main" id="{BEDBA0ED-F10B-4F42-B2A5-D8076BAF1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534400" cy="609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465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3">
            <a:extLst>
              <a:ext uri="{FF2B5EF4-FFF2-40B4-BE49-F238E27FC236}">
                <a16:creationId xmlns:a16="http://schemas.microsoft.com/office/drawing/2014/main" id="{2DEFA30F-6442-4254-9F72-65F75C73639A}"/>
              </a:ext>
            </a:extLst>
          </p:cNvPr>
          <p:cNvSpPr>
            <a:spLocks noGrp="1" noChangeArrowheads="1"/>
          </p:cNvSpPr>
          <p:nvPr>
            <p:ph type="body" idx="1"/>
          </p:nvPr>
        </p:nvSpPr>
        <p:spPr>
          <a:xfrm>
            <a:off x="381000" y="1295400"/>
            <a:ext cx="8077200" cy="4724400"/>
          </a:xfrm>
        </p:spPr>
        <p:style>
          <a:lnRef idx="2">
            <a:schemeClr val="accent1"/>
          </a:lnRef>
          <a:fillRef idx="1">
            <a:schemeClr val="lt1"/>
          </a:fillRef>
          <a:effectRef idx="0">
            <a:schemeClr val="accent1"/>
          </a:effectRef>
          <a:fontRef idx="minor">
            <a:schemeClr val="dk1"/>
          </a:fontRef>
        </p:style>
        <p:txBody>
          <a:bodyPr/>
          <a:lstStyle/>
          <a:p>
            <a:pPr eaLnBrk="1" hangingPunct="1">
              <a:defRPr/>
            </a:pPr>
            <a:r>
              <a:rPr lang="en-US" altLang="ar-JO" sz="2800" b="1" dirty="0">
                <a:solidFill>
                  <a:srgbClr val="FF0000"/>
                </a:solidFill>
              </a:rPr>
              <a:t>Fibrocartilage</a:t>
            </a:r>
          </a:p>
          <a:p>
            <a:pPr lvl="1" eaLnBrk="1" hangingPunct="1">
              <a:defRPr/>
            </a:pPr>
            <a:r>
              <a:rPr lang="en-US" altLang="ar-JO" sz="2000" dirty="0"/>
              <a:t>Structure</a:t>
            </a:r>
          </a:p>
          <a:p>
            <a:pPr lvl="2" eaLnBrk="1" hangingPunct="1">
              <a:defRPr/>
            </a:pPr>
            <a:r>
              <a:rPr lang="en-US" altLang="ar-JO" sz="2000" b="1" dirty="0">
                <a:solidFill>
                  <a:srgbClr val="F63F1B"/>
                </a:solidFill>
              </a:rPr>
              <a:t>mainly collagen fibers</a:t>
            </a:r>
          </a:p>
          <a:p>
            <a:pPr lvl="2" eaLnBrk="1" hangingPunct="1">
              <a:defRPr/>
            </a:pPr>
            <a:r>
              <a:rPr lang="en-US" altLang="ar-JO" sz="2000" b="1" dirty="0">
                <a:solidFill>
                  <a:srgbClr val="F63F1B"/>
                </a:solidFill>
              </a:rPr>
              <a:t>very little matrix</a:t>
            </a:r>
          </a:p>
          <a:p>
            <a:pPr lvl="2" eaLnBrk="1" hangingPunct="1">
              <a:defRPr/>
            </a:pPr>
            <a:r>
              <a:rPr lang="en-US" altLang="ar-JO" sz="2000" b="1" u="sng" dirty="0">
                <a:solidFill>
                  <a:srgbClr val="F63F1B"/>
                </a:solidFill>
              </a:rPr>
              <a:t>No perichondrium (no capsule)</a:t>
            </a:r>
          </a:p>
          <a:p>
            <a:pPr lvl="2" eaLnBrk="1" hangingPunct="1">
              <a:defRPr/>
            </a:pPr>
            <a:r>
              <a:rPr lang="en-US" altLang="ar-JO" sz="2000" b="1" dirty="0">
                <a:solidFill>
                  <a:srgbClr val="F63F1B"/>
                </a:solidFill>
              </a:rPr>
              <a:t>Highly compressible (tough)</a:t>
            </a:r>
          </a:p>
          <a:p>
            <a:pPr lvl="1" eaLnBrk="1" hangingPunct="1">
              <a:defRPr/>
            </a:pPr>
            <a:r>
              <a:rPr lang="en-US" altLang="ar-JO" sz="2000" b="1" dirty="0"/>
              <a:t>Function</a:t>
            </a:r>
          </a:p>
          <a:p>
            <a:pPr lvl="2" eaLnBrk="1" hangingPunct="1">
              <a:defRPr/>
            </a:pPr>
            <a:r>
              <a:rPr lang="en-US" altLang="ar-JO" sz="2000" b="1" dirty="0">
                <a:solidFill>
                  <a:srgbClr val="F63F1B"/>
                </a:solidFill>
              </a:rPr>
              <a:t>Shock absorber</a:t>
            </a:r>
          </a:p>
          <a:p>
            <a:pPr lvl="1" eaLnBrk="1" hangingPunct="1">
              <a:defRPr/>
            </a:pPr>
            <a:r>
              <a:rPr lang="en-US" altLang="ar-JO" sz="2000" b="1" dirty="0"/>
              <a:t>Location</a:t>
            </a:r>
          </a:p>
          <a:p>
            <a:pPr lvl="2" eaLnBrk="1" hangingPunct="1">
              <a:defRPr/>
            </a:pPr>
            <a:r>
              <a:rPr lang="en-US" altLang="ar-JO" sz="2000" b="1" dirty="0">
                <a:solidFill>
                  <a:srgbClr val="FF0000"/>
                </a:solidFill>
              </a:rPr>
              <a:t>Intervertebral disks</a:t>
            </a:r>
          </a:p>
          <a:p>
            <a:pPr lvl="2" eaLnBrk="1" hangingPunct="1">
              <a:defRPr/>
            </a:pPr>
            <a:r>
              <a:rPr lang="en-US" altLang="ar-JO" sz="2000" b="1" dirty="0">
                <a:solidFill>
                  <a:srgbClr val="FF0000"/>
                </a:solidFill>
              </a:rPr>
              <a:t>Cushions the knee joint</a:t>
            </a:r>
          </a:p>
          <a:p>
            <a:pPr lvl="2" eaLnBrk="1" hangingPunct="1">
              <a:defRPr/>
            </a:pPr>
            <a:r>
              <a:rPr lang="en-US" sz="2000" b="1" dirty="0">
                <a:solidFill>
                  <a:srgbClr val="FF0000"/>
                </a:solidFill>
              </a:rPr>
              <a:t>Pubic symphysis</a:t>
            </a:r>
          </a:p>
          <a:p>
            <a:pPr marL="511175" lvl="1" indent="0" eaLnBrk="1" hangingPunct="1">
              <a:lnSpc>
                <a:spcPct val="90000"/>
              </a:lnSpc>
              <a:buFont typeface="Wingdings" panose="05000000000000000000" pitchFamily="2" charset="2"/>
              <a:buNone/>
              <a:defRPr/>
            </a:pPr>
            <a:endParaRPr lang="en-US" altLang="ar-JO" sz="2200" dirty="0"/>
          </a:p>
        </p:txBody>
      </p:sp>
      <p:sp>
        <p:nvSpPr>
          <p:cNvPr id="123909" name="Slide Number Placeholder 2">
            <a:extLst>
              <a:ext uri="{FF2B5EF4-FFF2-40B4-BE49-F238E27FC236}">
                <a16:creationId xmlns:a16="http://schemas.microsoft.com/office/drawing/2014/main" id="{10A2BCC2-E3C9-4259-B0D0-A1E3CB2EDF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78DED85-1941-47AA-82E9-F1E9C34C706E}" type="slidenum">
              <a:rPr lang="en-US" altLang="en-US" sz="1400" smtClean="0">
                <a:solidFill>
                  <a:srgbClr val="000000"/>
                </a:solidFill>
              </a:rPr>
              <a:pPr>
                <a:spcBef>
                  <a:spcPct val="0"/>
                </a:spcBef>
                <a:buFontTx/>
                <a:buNone/>
              </a:pPr>
              <a:t>56</a:t>
            </a:fld>
            <a:endParaRPr lang="en-US" altLang="en-US" sz="1400">
              <a:solidFill>
                <a:srgbClr val="000000"/>
              </a:solidFill>
            </a:endParaRPr>
          </a:p>
        </p:txBody>
      </p:sp>
      <p:sp>
        <p:nvSpPr>
          <p:cNvPr id="123910" name="Rectangle 2" descr="title-bar">
            <a:extLst>
              <a:ext uri="{FF2B5EF4-FFF2-40B4-BE49-F238E27FC236}">
                <a16:creationId xmlns:a16="http://schemas.microsoft.com/office/drawing/2014/main" id="{7C326BC5-6061-4205-8FC6-FEA206B7657D}"/>
              </a:ext>
            </a:extLst>
          </p:cNvPr>
          <p:cNvSpPr>
            <a:spLocks noGrp="1" noChangeArrowheads="1"/>
          </p:cNvSpPr>
          <p:nvPr>
            <p:ph type="title"/>
          </p:nvPr>
        </p:nvSpPr>
        <p:spPr>
          <a:xfrm>
            <a:off x="533400" y="257175"/>
            <a:ext cx="7772400" cy="923925"/>
          </a:xfrm>
        </p:spPr>
        <p:style>
          <a:lnRef idx="2">
            <a:schemeClr val="accent2"/>
          </a:lnRef>
          <a:fillRef idx="1">
            <a:schemeClr val="lt1"/>
          </a:fillRef>
          <a:effectRef idx="0">
            <a:schemeClr val="accent2"/>
          </a:effectRef>
          <a:fontRef idx="minor">
            <a:schemeClr val="dk1"/>
          </a:fontRef>
        </p:style>
        <p:txBody>
          <a:bodyPr/>
          <a:lstStyle/>
          <a:p>
            <a:pPr eaLnBrk="1" hangingPunct="1"/>
            <a:r>
              <a:rPr lang="en-US" altLang="ar-JO" sz="3400" b="1" dirty="0">
                <a:solidFill>
                  <a:schemeClr val="accent2"/>
                </a:solidFill>
              </a:rPr>
              <a:t>Supporting Connective Tissue: Cartilage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6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6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60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60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60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60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609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16099">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16099">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16099">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160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4D20110-718D-4CD2-84FD-CB0BFD012960}"/>
              </a:ext>
            </a:extLst>
          </p:cNvPr>
          <p:cNvSpPr>
            <a:spLocks noChangeArrowheads="1"/>
          </p:cNvSpPr>
          <p:nvPr/>
        </p:nvSpPr>
        <p:spPr bwMode="auto">
          <a:xfrm>
            <a:off x="381000" y="122238"/>
            <a:ext cx="8382000" cy="7239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342900" indent="-342900" algn="ctr">
              <a:spcBef>
                <a:spcPct val="20000"/>
              </a:spcBef>
              <a:buClr>
                <a:srgbClr val="339933"/>
              </a:buClr>
              <a:tabLst>
                <a:tab pos="2743200" algn="l"/>
              </a:tabLst>
              <a:defRPr/>
            </a:pPr>
            <a:r>
              <a:rPr lang="en-US" altLang="en-US" sz="4100" dirty="0">
                <a:solidFill>
                  <a:schemeClr val="accent2"/>
                </a:solidFill>
                <a:effectLst>
                  <a:outerShdw blurRad="38100" dist="38100" dir="2700000" algn="tl">
                    <a:srgbClr val="C0C0C0"/>
                  </a:outerShdw>
                </a:effectLst>
                <a:latin typeface="Arial" charset="0"/>
              </a:rPr>
              <a:t>The Axial Skeleton</a:t>
            </a:r>
          </a:p>
        </p:txBody>
      </p:sp>
      <p:sp>
        <p:nvSpPr>
          <p:cNvPr id="31751" name="Text Box 7">
            <a:extLst>
              <a:ext uri="{FF2B5EF4-FFF2-40B4-BE49-F238E27FC236}">
                <a16:creationId xmlns:a16="http://schemas.microsoft.com/office/drawing/2014/main" id="{8136B7F4-6345-455A-8955-69D8BB2FA3FC}"/>
              </a:ext>
            </a:extLst>
          </p:cNvPr>
          <p:cNvSpPr txBox="1">
            <a:spLocks noChangeArrowheads="1"/>
          </p:cNvSpPr>
          <p:nvPr/>
        </p:nvSpPr>
        <p:spPr bwMode="auto">
          <a:xfrm>
            <a:off x="385354" y="1130076"/>
            <a:ext cx="8550275" cy="5118324"/>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nSpc>
                <a:spcPct val="90000"/>
              </a:lnSpc>
              <a:spcBef>
                <a:spcPct val="0"/>
              </a:spcBef>
              <a:spcAft>
                <a:spcPct val="50000"/>
              </a:spcAft>
              <a:buClr>
                <a:srgbClr val="FF6600"/>
              </a:buClr>
              <a:buFontTx/>
              <a:buNone/>
              <a:defRPr/>
            </a:pPr>
            <a:r>
              <a:rPr lang="en-US" altLang="ar-JO" sz="3400" dirty="0">
                <a:latin typeface="Arial" panose="020B0604020202020204" pitchFamily="34" charset="0"/>
              </a:rPr>
              <a:t>Divided into four parts:</a:t>
            </a:r>
          </a:p>
          <a:p>
            <a:pPr>
              <a:lnSpc>
                <a:spcPct val="90000"/>
              </a:lnSpc>
              <a:spcBef>
                <a:spcPct val="0"/>
              </a:spcBef>
              <a:spcAft>
                <a:spcPct val="50000"/>
              </a:spcAft>
              <a:buClr>
                <a:srgbClr val="FF6600"/>
              </a:buClr>
              <a:buFont typeface="Symbol" panose="05050102010706020507" pitchFamily="18" charset="2"/>
              <a:buChar char="·"/>
              <a:defRPr/>
            </a:pPr>
            <a:r>
              <a:rPr lang="en-US" altLang="ar-JO" sz="3000" dirty="0">
                <a:latin typeface="Arial" panose="020B0604020202020204" pitchFamily="34" charset="0"/>
              </a:rPr>
              <a:t>Skull </a:t>
            </a:r>
            <a:endParaRPr lang="en-US" altLang="ar-JO" sz="3000" dirty="0" smtClean="0">
              <a:latin typeface="Arial" panose="020B0604020202020204" pitchFamily="34" charset="0"/>
            </a:endParaRPr>
          </a:p>
          <a:p>
            <a:pPr>
              <a:lnSpc>
                <a:spcPct val="90000"/>
              </a:lnSpc>
              <a:spcBef>
                <a:spcPct val="0"/>
              </a:spcBef>
              <a:spcAft>
                <a:spcPct val="50000"/>
              </a:spcAft>
              <a:buClr>
                <a:srgbClr val="FF6600"/>
              </a:buClr>
              <a:buFont typeface="Symbol" panose="05050102010706020507" pitchFamily="18" charset="2"/>
              <a:buChar char="·"/>
              <a:defRPr/>
            </a:pPr>
            <a:endParaRPr lang="en-US" altLang="ar-JO" sz="3000" dirty="0">
              <a:latin typeface="Arial" panose="020B0604020202020204" pitchFamily="34" charset="0"/>
            </a:endParaRPr>
          </a:p>
          <a:p>
            <a:pPr>
              <a:lnSpc>
                <a:spcPct val="90000"/>
              </a:lnSpc>
              <a:spcBef>
                <a:spcPct val="0"/>
              </a:spcBef>
              <a:spcAft>
                <a:spcPct val="50000"/>
              </a:spcAft>
              <a:buClr>
                <a:srgbClr val="FF6600"/>
              </a:buClr>
              <a:buFont typeface="Symbol" panose="05050102010706020507" pitchFamily="18" charset="2"/>
              <a:buChar char="·"/>
              <a:defRPr/>
            </a:pPr>
            <a:r>
              <a:rPr lang="en-US" altLang="ar-JO" sz="3000" dirty="0">
                <a:latin typeface="Arial" panose="020B0604020202020204" pitchFamily="34" charset="0"/>
              </a:rPr>
              <a:t>Bony </a:t>
            </a:r>
            <a:r>
              <a:rPr lang="en-US" altLang="ar-JO" sz="3000" dirty="0" smtClean="0">
                <a:latin typeface="Arial" panose="020B0604020202020204" pitchFamily="34" charset="0"/>
              </a:rPr>
              <a:t>thorax</a:t>
            </a:r>
          </a:p>
          <a:p>
            <a:pPr>
              <a:lnSpc>
                <a:spcPct val="90000"/>
              </a:lnSpc>
              <a:spcBef>
                <a:spcPct val="0"/>
              </a:spcBef>
              <a:spcAft>
                <a:spcPct val="50000"/>
              </a:spcAft>
              <a:buClr>
                <a:srgbClr val="FF6600"/>
              </a:buClr>
              <a:buFont typeface="Symbol" panose="05050102010706020507" pitchFamily="18" charset="2"/>
              <a:buChar char="·"/>
              <a:defRPr/>
            </a:pPr>
            <a:endParaRPr lang="en-US" altLang="ar-JO" sz="3000" dirty="0">
              <a:latin typeface="Arial" panose="020B0604020202020204" pitchFamily="34" charset="0"/>
            </a:endParaRPr>
          </a:p>
          <a:p>
            <a:pPr>
              <a:lnSpc>
                <a:spcPct val="90000"/>
              </a:lnSpc>
              <a:spcBef>
                <a:spcPct val="0"/>
              </a:spcBef>
              <a:spcAft>
                <a:spcPct val="50000"/>
              </a:spcAft>
              <a:buClr>
                <a:srgbClr val="FF6600"/>
              </a:buClr>
              <a:buFont typeface="Symbol" panose="05050102010706020507" pitchFamily="18" charset="2"/>
              <a:buChar char="·"/>
              <a:defRPr/>
            </a:pPr>
            <a:r>
              <a:rPr lang="en-US" altLang="ar-JO" sz="3000" dirty="0">
                <a:latin typeface="Arial" panose="020B0604020202020204" pitchFamily="34" charset="0"/>
              </a:rPr>
              <a:t>Vertebral </a:t>
            </a:r>
            <a:r>
              <a:rPr lang="en-US" altLang="ar-JO" sz="3000" dirty="0" smtClean="0">
                <a:latin typeface="Arial" panose="020B0604020202020204" pitchFamily="34" charset="0"/>
              </a:rPr>
              <a:t>column</a:t>
            </a:r>
          </a:p>
          <a:p>
            <a:pPr>
              <a:lnSpc>
                <a:spcPct val="90000"/>
              </a:lnSpc>
              <a:spcBef>
                <a:spcPct val="0"/>
              </a:spcBef>
              <a:spcAft>
                <a:spcPct val="50000"/>
              </a:spcAft>
              <a:buClr>
                <a:srgbClr val="FF6600"/>
              </a:buClr>
              <a:buFont typeface="Symbol" panose="05050102010706020507" pitchFamily="18" charset="2"/>
              <a:buChar char="·"/>
              <a:defRPr/>
            </a:pPr>
            <a:endParaRPr lang="en-US" altLang="ar-JO" sz="3000" dirty="0">
              <a:latin typeface="Arial" panose="020B0604020202020204" pitchFamily="34" charset="0"/>
            </a:endParaRPr>
          </a:p>
          <a:p>
            <a:pPr>
              <a:lnSpc>
                <a:spcPct val="90000"/>
              </a:lnSpc>
              <a:spcBef>
                <a:spcPct val="0"/>
              </a:spcBef>
              <a:spcAft>
                <a:spcPct val="50000"/>
              </a:spcAft>
              <a:buClr>
                <a:srgbClr val="FF6600"/>
              </a:buClr>
              <a:buFont typeface="Symbol" panose="05050102010706020507" pitchFamily="18" charset="2"/>
              <a:buChar char="·"/>
              <a:defRPr/>
            </a:pPr>
            <a:r>
              <a:rPr lang="en-US" altLang="ar-JO" sz="3000" dirty="0">
                <a:latin typeface="Arial" panose="020B0604020202020204" pitchFamily="34" charset="0"/>
              </a:rPr>
              <a:t>Hyoid bone</a:t>
            </a:r>
            <a:endParaRPr lang="en-US" altLang="ar-JO" sz="3400" dirty="0">
              <a:latin typeface="Arial" panose="020B0604020202020204" pitchFamily="34" charset="0"/>
            </a:endParaRPr>
          </a:p>
        </p:txBody>
      </p:sp>
      <p:sp>
        <p:nvSpPr>
          <p:cNvPr id="124932" name="Slide Number Placeholder 2">
            <a:extLst>
              <a:ext uri="{FF2B5EF4-FFF2-40B4-BE49-F238E27FC236}">
                <a16:creationId xmlns:a16="http://schemas.microsoft.com/office/drawing/2014/main" id="{A1AD59B1-68C2-405B-ABA7-C1ECDEE182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FA771F9-7DE8-4673-882B-FF1C6CB5B6D5}" type="slidenum">
              <a:rPr lang="en-US" altLang="en-US" sz="1400" smtClean="0">
                <a:solidFill>
                  <a:srgbClr val="000000"/>
                </a:solidFill>
              </a:rPr>
              <a:pPr>
                <a:spcBef>
                  <a:spcPct val="0"/>
                </a:spcBef>
                <a:buFontTx/>
                <a:buNone/>
              </a:pPr>
              <a:t>57</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dissolve">
                                      <p:cBhvr>
                                        <p:cTn id="7" dur="500"/>
                                        <p:tgtEl>
                                          <p:spTgt spid="3174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1751"/>
                                        </p:tgtEl>
                                        <p:attrNameLst>
                                          <p:attrName>style.visibility</p:attrName>
                                        </p:attrNameLst>
                                      </p:cBhvr>
                                      <p:to>
                                        <p:strVal val="visible"/>
                                      </p:to>
                                    </p:set>
                                    <p:animEffect transition="in" filter="dissolve">
                                      <p:cBhvr>
                                        <p:cTn id="11"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advAuto="0"/>
      <p:bldP spid="31751"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7038C7B-B1E8-4A90-ABF3-4DDC477C6EB8}"/>
              </a:ext>
            </a:extLst>
          </p:cNvPr>
          <p:cNvSpPr>
            <a:spLocks noChangeArrowheads="1"/>
          </p:cNvSpPr>
          <p:nvPr/>
        </p:nvSpPr>
        <p:spPr bwMode="auto">
          <a:xfrm>
            <a:off x="381000" y="304800"/>
            <a:ext cx="8382000" cy="7239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20000"/>
              </a:spcBef>
              <a:buClr>
                <a:srgbClr val="339933"/>
              </a:buClr>
              <a:tabLst>
                <a:tab pos="2743200" algn="l"/>
              </a:tabLst>
              <a:defRPr/>
            </a:pPr>
            <a:r>
              <a:rPr lang="en-US" altLang="en-US" sz="4100" dirty="0">
                <a:effectLst>
                  <a:outerShdw blurRad="38100" dist="38100" dir="2700000" algn="tl">
                    <a:srgbClr val="C0C0C0"/>
                  </a:outerShdw>
                </a:effectLst>
                <a:latin typeface="Arial" charset="0"/>
              </a:rPr>
              <a:t>The Axial Skeleton</a:t>
            </a:r>
          </a:p>
        </p:txBody>
      </p:sp>
      <p:sp>
        <p:nvSpPr>
          <p:cNvPr id="125955" name="Rectangle 5">
            <a:extLst>
              <a:ext uri="{FF2B5EF4-FFF2-40B4-BE49-F238E27FC236}">
                <a16:creationId xmlns:a16="http://schemas.microsoft.com/office/drawing/2014/main" id="{729F309B-9FE6-4836-BF5C-04728FF91A6D}"/>
              </a:ext>
            </a:extLst>
          </p:cNvPr>
          <p:cNvSpPr>
            <a:spLocks noChangeArrowheads="1"/>
          </p:cNvSpPr>
          <p:nvPr/>
        </p:nvSpPr>
        <p:spPr bwMode="auto">
          <a:xfrm>
            <a:off x="0" y="0"/>
            <a:ext cx="152400" cy="129540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ar-JO" altLang="ar-JO" sz="2400">
              <a:latin typeface="Times" panose="02020603050405020304" pitchFamily="18" charset="0"/>
            </a:endParaRPr>
          </a:p>
        </p:txBody>
      </p:sp>
      <p:sp>
        <p:nvSpPr>
          <p:cNvPr id="125956" name="Line 6">
            <a:extLst>
              <a:ext uri="{FF2B5EF4-FFF2-40B4-BE49-F238E27FC236}">
                <a16:creationId xmlns:a16="http://schemas.microsoft.com/office/drawing/2014/main" id="{E7F6F330-9975-4EA4-8D36-09CED4C0146C}"/>
              </a:ext>
            </a:extLst>
          </p:cNvPr>
          <p:cNvSpPr>
            <a:spLocks noChangeShapeType="1"/>
          </p:cNvSpPr>
          <p:nvPr/>
        </p:nvSpPr>
        <p:spPr bwMode="auto">
          <a:xfrm>
            <a:off x="152400" y="228600"/>
            <a:ext cx="891540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2775" name="Picture 7" descr="0506.jpg                                                       00005C8AKARL's Pocketrans              B81D7FDE:">
            <a:extLst>
              <a:ext uri="{FF2B5EF4-FFF2-40B4-BE49-F238E27FC236}">
                <a16:creationId xmlns:a16="http://schemas.microsoft.com/office/drawing/2014/main" id="{7207F2BB-E297-4572-9CC2-366088EF5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78" b="3999"/>
          <a:stretch>
            <a:fillRect/>
          </a:stretch>
        </p:blipFill>
        <p:spPr bwMode="auto">
          <a:xfrm>
            <a:off x="381000" y="1104898"/>
            <a:ext cx="7543800" cy="53990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9" name="Slide Number Placeholder 2">
            <a:extLst>
              <a:ext uri="{FF2B5EF4-FFF2-40B4-BE49-F238E27FC236}">
                <a16:creationId xmlns:a16="http://schemas.microsoft.com/office/drawing/2014/main" id="{96141B38-B79B-47F4-A38C-17BAAC4147A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FCD4BE8-A132-420F-AE8F-4ACCE13706A5}" type="slidenum">
              <a:rPr lang="en-US" altLang="en-US" sz="1400" smtClean="0">
                <a:solidFill>
                  <a:srgbClr val="000000"/>
                </a:solidFill>
              </a:rPr>
              <a:pPr>
                <a:spcBef>
                  <a:spcPct val="0"/>
                </a:spcBef>
                <a:buFontTx/>
                <a:buNone/>
              </a:pPr>
              <a:t>58</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animEffect transition="in" filter="dissolve">
                                      <p:cBhvr>
                                        <p:cTn id="7" dur="500"/>
                                        <p:tgtEl>
                                          <p:spTgt spid="3277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dissolve">
                                      <p:cBhvr>
                                        <p:cTn id="11" dur="5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A4F4D3F-4605-4175-887D-D7CC9CD795FD}"/>
              </a:ext>
            </a:extLst>
          </p:cNvPr>
          <p:cNvSpPr>
            <a:spLocks noChangeArrowheads="1"/>
          </p:cNvSpPr>
          <p:nvPr/>
        </p:nvSpPr>
        <p:spPr bwMode="auto">
          <a:xfrm>
            <a:off x="406037" y="264320"/>
            <a:ext cx="8382000" cy="7239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342900" indent="-342900" algn="ctr">
              <a:spcBef>
                <a:spcPct val="20000"/>
              </a:spcBef>
              <a:buClr>
                <a:srgbClr val="339933"/>
              </a:buClr>
              <a:tabLst>
                <a:tab pos="2743200" algn="l"/>
              </a:tabLst>
              <a:defRPr/>
            </a:pPr>
            <a:r>
              <a:rPr lang="en-US" altLang="en-US" sz="4100" b="1" dirty="0">
                <a:solidFill>
                  <a:schemeClr val="accent2"/>
                </a:solidFill>
                <a:effectLst>
                  <a:outerShdw blurRad="38100" dist="38100" dir="2700000" algn="tl">
                    <a:srgbClr val="C0C0C0"/>
                  </a:outerShdw>
                </a:effectLst>
                <a:latin typeface="Arial" charset="0"/>
              </a:rPr>
              <a:t>Bones of the Skull</a:t>
            </a:r>
          </a:p>
        </p:txBody>
      </p:sp>
      <p:sp>
        <p:nvSpPr>
          <p:cNvPr id="126979" name="Rectangle 5">
            <a:extLst>
              <a:ext uri="{FF2B5EF4-FFF2-40B4-BE49-F238E27FC236}">
                <a16:creationId xmlns:a16="http://schemas.microsoft.com/office/drawing/2014/main" id="{A669BCC5-A286-4D67-B95A-2524EB68EEDC}"/>
              </a:ext>
            </a:extLst>
          </p:cNvPr>
          <p:cNvSpPr>
            <a:spLocks noChangeArrowheads="1"/>
          </p:cNvSpPr>
          <p:nvPr/>
        </p:nvSpPr>
        <p:spPr bwMode="auto">
          <a:xfrm>
            <a:off x="0" y="0"/>
            <a:ext cx="152400" cy="129540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ar-JO" altLang="ar-JO" sz="2400">
              <a:latin typeface="Times" panose="02020603050405020304" pitchFamily="18" charset="0"/>
            </a:endParaRPr>
          </a:p>
        </p:txBody>
      </p:sp>
      <p:sp>
        <p:nvSpPr>
          <p:cNvPr id="126980" name="Line 6">
            <a:extLst>
              <a:ext uri="{FF2B5EF4-FFF2-40B4-BE49-F238E27FC236}">
                <a16:creationId xmlns:a16="http://schemas.microsoft.com/office/drawing/2014/main" id="{FD214FE5-5CF1-4F8B-80E3-A5D9DB6B0EFE}"/>
              </a:ext>
            </a:extLst>
          </p:cNvPr>
          <p:cNvSpPr>
            <a:spLocks noChangeShapeType="1"/>
          </p:cNvSpPr>
          <p:nvPr/>
        </p:nvSpPr>
        <p:spPr bwMode="auto">
          <a:xfrm>
            <a:off x="152400" y="228600"/>
            <a:ext cx="891540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5847" name="Picture 7" descr="0511.jpg                                                       00005C8AKARL's Pocketrans              B81D7FDE:">
            <a:extLst>
              <a:ext uri="{FF2B5EF4-FFF2-40B4-BE49-F238E27FC236}">
                <a16:creationId xmlns:a16="http://schemas.microsoft.com/office/drawing/2014/main" id="{9DD46137-F45A-47B2-A1F5-374470892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30" b="8000"/>
          <a:stretch>
            <a:fillRect/>
          </a:stretch>
        </p:blipFill>
        <p:spPr bwMode="auto">
          <a:xfrm>
            <a:off x="189411" y="3189287"/>
            <a:ext cx="4030663" cy="3516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2" name="Slide Number Placeholder 3">
            <a:extLst>
              <a:ext uri="{FF2B5EF4-FFF2-40B4-BE49-F238E27FC236}">
                <a16:creationId xmlns:a16="http://schemas.microsoft.com/office/drawing/2014/main" id="{9F1EF753-2BC7-4662-9C17-633C2286A4A0}"/>
              </a:ext>
            </a:extLst>
          </p:cNvPr>
          <p:cNvSpPr>
            <a:spLocks noGrp="1"/>
          </p:cNvSpPr>
          <p:nvPr>
            <p:ph type="sldNum" sz="quarter" idx="12"/>
          </p:nvPr>
        </p:nvSpPr>
        <p:spPr>
          <a:xfrm>
            <a:off x="731520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21DFA46-F9BB-485D-930C-DA1840F515D1}" type="slidenum">
              <a:rPr lang="en-US" altLang="en-US" sz="1400" smtClean="0">
                <a:solidFill>
                  <a:srgbClr val="000000"/>
                </a:solidFill>
              </a:rPr>
              <a:pPr>
                <a:spcBef>
                  <a:spcPct val="0"/>
                </a:spcBef>
                <a:buFontTx/>
                <a:buNone/>
              </a:pPr>
              <a:t>59</a:t>
            </a:fld>
            <a:endParaRPr lang="en-US" altLang="en-US" sz="1400" dirty="0">
              <a:solidFill>
                <a:srgbClr val="000000"/>
              </a:solidFill>
            </a:endParaRPr>
          </a:p>
        </p:txBody>
      </p:sp>
      <p:pic>
        <p:nvPicPr>
          <p:cNvPr id="13" name="Picture 12" descr="0507.jpg                                                       00005C8AKARL's Pocketrans              B81D7FDE:">
            <a:extLst>
              <a:ext uri="{FF2B5EF4-FFF2-40B4-BE49-F238E27FC236}">
                <a16:creationId xmlns:a16="http://schemas.microsoft.com/office/drawing/2014/main" id="{753A9BBF-3F99-4BCE-A2FE-01B9CB0D0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99"/>
          <a:stretch>
            <a:fillRect/>
          </a:stretch>
        </p:blipFill>
        <p:spPr bwMode="auto">
          <a:xfrm>
            <a:off x="4260850" y="3189287"/>
            <a:ext cx="4613275" cy="3516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4" name="Rectangle 1">
            <a:extLst>
              <a:ext uri="{FF2B5EF4-FFF2-40B4-BE49-F238E27FC236}">
                <a16:creationId xmlns:a16="http://schemas.microsoft.com/office/drawing/2014/main" id="{075A7F16-8DE0-4D1C-BA39-FDCCC54C1625}"/>
              </a:ext>
            </a:extLst>
          </p:cNvPr>
          <p:cNvSpPr>
            <a:spLocks noChangeArrowheads="1"/>
          </p:cNvSpPr>
          <p:nvPr/>
        </p:nvSpPr>
        <p:spPr bwMode="auto">
          <a:xfrm>
            <a:off x="189411" y="1311005"/>
            <a:ext cx="8598626" cy="1649682"/>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1714500" lvl="3" indent="-342900">
              <a:lnSpc>
                <a:spcPct val="90000"/>
              </a:lnSpc>
              <a:spcBef>
                <a:spcPct val="0"/>
              </a:spcBef>
              <a:spcAft>
                <a:spcPct val="50000"/>
              </a:spcAft>
              <a:buClr>
                <a:srgbClr val="FF6600"/>
              </a:buClr>
            </a:pPr>
            <a:r>
              <a:rPr lang="en-US" altLang="ar-JO" sz="2200" dirty="0">
                <a:latin typeface="Arial" panose="020B0604020202020204" pitchFamily="34" charset="0"/>
              </a:rPr>
              <a:t>Skull (d</a:t>
            </a:r>
            <a:r>
              <a:rPr lang="en-US" altLang="en-US" sz="2200" dirty="0">
                <a:latin typeface="Arial" panose="020B0604020202020204" pitchFamily="34" charset="0"/>
              </a:rPr>
              <a:t>ivided into Two sets of bones: </a:t>
            </a:r>
            <a:r>
              <a:rPr lang="en-US" altLang="en-US" sz="2200" dirty="0">
                <a:solidFill>
                  <a:srgbClr val="FF0000"/>
                </a:solidFill>
                <a:latin typeface="Arial" panose="020B0604020202020204" pitchFamily="34" charset="0"/>
              </a:rPr>
              <a:t>Cranial </a:t>
            </a:r>
            <a:r>
              <a:rPr lang="en-US" altLang="en-US" sz="2200" dirty="0">
                <a:latin typeface="Arial" panose="020B0604020202020204" pitchFamily="34" charset="0"/>
              </a:rPr>
              <a:t>and </a:t>
            </a:r>
            <a:r>
              <a:rPr lang="en-US" altLang="en-US" sz="2200" dirty="0">
                <a:solidFill>
                  <a:srgbClr val="FF0000"/>
                </a:solidFill>
                <a:latin typeface="Arial" panose="020B0604020202020204" pitchFamily="34" charset="0"/>
              </a:rPr>
              <a:t>Facial</a:t>
            </a:r>
            <a:r>
              <a:rPr lang="en-US" altLang="en-US" sz="2200" dirty="0">
                <a:latin typeface="Arial" panose="020B0604020202020204" pitchFamily="34" charset="0"/>
              </a:rPr>
              <a:t> bones).</a:t>
            </a:r>
          </a:p>
          <a:p>
            <a:pPr marL="1714500" lvl="3" indent="-342900">
              <a:lnSpc>
                <a:spcPct val="90000"/>
              </a:lnSpc>
              <a:spcBef>
                <a:spcPct val="0"/>
              </a:spcBef>
              <a:spcAft>
                <a:spcPct val="50000"/>
              </a:spcAft>
              <a:buClr>
                <a:srgbClr val="FF6600"/>
              </a:buClr>
            </a:pPr>
            <a:r>
              <a:rPr lang="en-US" altLang="en-US" sz="2200" dirty="0">
                <a:latin typeface="Arial" panose="020B0604020202020204" pitchFamily="34" charset="0"/>
              </a:rPr>
              <a:t>Bones are joined by </a:t>
            </a:r>
            <a:r>
              <a:rPr lang="en-US" altLang="en-US" sz="2200" dirty="0">
                <a:solidFill>
                  <a:srgbClr val="FF0000"/>
                </a:solidFill>
                <a:latin typeface="Arial" panose="020B0604020202020204" pitchFamily="34" charset="0"/>
              </a:rPr>
              <a:t>sutures</a:t>
            </a:r>
          </a:p>
          <a:p>
            <a:pPr lvl="3">
              <a:lnSpc>
                <a:spcPct val="90000"/>
              </a:lnSpc>
              <a:spcBef>
                <a:spcPct val="0"/>
              </a:spcBef>
              <a:spcAft>
                <a:spcPct val="50000"/>
              </a:spcAft>
              <a:buClr>
                <a:srgbClr val="FF6600"/>
              </a:buClr>
              <a:buFontTx/>
              <a:buNone/>
            </a:pPr>
            <a:endParaRPr lang="en-US" altLang="en-US" sz="22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dissolve">
                                      <p:cBhvr>
                                        <p:cTn id="7" dur="500"/>
                                        <p:tgtEl>
                                          <p:spTgt spid="3584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847"/>
                                        </p:tgtEl>
                                        <p:attrNameLst>
                                          <p:attrName>style.visibility</p:attrName>
                                        </p:attrNameLst>
                                      </p:cBhvr>
                                      <p:to>
                                        <p:strVal val="visible"/>
                                      </p:to>
                                    </p:set>
                                    <p:animEffect transition="in" filter="dissolve">
                                      <p:cBhvr>
                                        <p:cTn id="11" dur="500"/>
                                        <p:tgtEl>
                                          <p:spTgt spid="3584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0410DF72-BDAC-40AB-8298-83758CF48298}"/>
              </a:ext>
            </a:extLst>
          </p:cNvPr>
          <p:cNvSpPr txBox="1">
            <a:spLocks noChangeArrowheads="1"/>
          </p:cNvSpPr>
          <p:nvPr/>
        </p:nvSpPr>
        <p:spPr bwMode="auto">
          <a:xfrm>
            <a:off x="381000" y="1760538"/>
            <a:ext cx="82454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panose="02020603050405020304" pitchFamily="18" charset="0"/>
              </a:defRPr>
            </a:lvl1pPr>
            <a:lvl2pPr marL="687388" indent="-230188">
              <a:defRPr sz="2400">
                <a:solidFill>
                  <a:schemeClr val="tx1"/>
                </a:solidFill>
                <a:latin typeface="Times" panose="02020603050405020304" pitchFamily="18" charset="0"/>
              </a:defRPr>
            </a:lvl2pPr>
            <a:lvl3pPr marL="1030288" indent="-228600">
              <a:defRPr sz="2400">
                <a:solidFill>
                  <a:schemeClr val="tx1"/>
                </a:solidFill>
                <a:latin typeface="Times" panose="02020603050405020304" pitchFamily="18" charset="0"/>
              </a:defRPr>
            </a:lvl3pPr>
            <a:lvl4pPr marL="1825625" indent="-284163">
              <a:defRPr sz="2400">
                <a:solidFill>
                  <a:schemeClr val="tx1"/>
                </a:solidFill>
                <a:latin typeface="Times" panose="02020603050405020304" pitchFamily="18" charset="0"/>
              </a:defRPr>
            </a:lvl4pPr>
            <a:lvl5pPr marL="1939925" indent="-284163">
              <a:defRPr sz="2400">
                <a:solidFill>
                  <a:schemeClr val="tx1"/>
                </a:solidFill>
                <a:latin typeface="Times" panose="02020603050405020304" pitchFamily="18" charset="0"/>
              </a:defRPr>
            </a:lvl5pPr>
            <a:lvl6pPr marL="2397125" indent="-284163" eaLnBrk="0" fontAlgn="base" hangingPunct="0">
              <a:spcBef>
                <a:spcPct val="0"/>
              </a:spcBef>
              <a:spcAft>
                <a:spcPct val="0"/>
              </a:spcAft>
              <a:defRPr sz="2400">
                <a:solidFill>
                  <a:schemeClr val="tx1"/>
                </a:solidFill>
                <a:latin typeface="Times" panose="02020603050405020304" pitchFamily="18" charset="0"/>
              </a:defRPr>
            </a:lvl6pPr>
            <a:lvl7pPr marL="2854325" indent="-284163" eaLnBrk="0" fontAlgn="base" hangingPunct="0">
              <a:spcBef>
                <a:spcPct val="0"/>
              </a:spcBef>
              <a:spcAft>
                <a:spcPct val="0"/>
              </a:spcAft>
              <a:defRPr sz="2400">
                <a:solidFill>
                  <a:schemeClr val="tx1"/>
                </a:solidFill>
                <a:latin typeface="Times" panose="02020603050405020304" pitchFamily="18" charset="0"/>
              </a:defRPr>
            </a:lvl7pPr>
            <a:lvl8pPr marL="3311525" indent="-284163" eaLnBrk="0" fontAlgn="base" hangingPunct="0">
              <a:spcBef>
                <a:spcPct val="0"/>
              </a:spcBef>
              <a:spcAft>
                <a:spcPct val="0"/>
              </a:spcAft>
              <a:defRPr sz="2400">
                <a:solidFill>
                  <a:schemeClr val="tx1"/>
                </a:solidFill>
                <a:latin typeface="Times" panose="02020603050405020304" pitchFamily="18" charset="0"/>
              </a:defRPr>
            </a:lvl8pPr>
            <a:lvl9pPr marL="3768725" indent="-284163"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80000"/>
              </a:lnSpc>
              <a:spcAft>
                <a:spcPct val="50000"/>
              </a:spcAft>
              <a:buClr>
                <a:srgbClr val="FF6600"/>
              </a:buClr>
              <a:buFont typeface="Times" panose="02020603050405020304" pitchFamily="18" charset="0"/>
              <a:buNone/>
            </a:pPr>
            <a:endParaRPr lang="ar-JO" altLang="ar-JO" sz="3000">
              <a:latin typeface="Arial" panose="020B0604020202020204" pitchFamily="34" charset="0"/>
            </a:endParaRPr>
          </a:p>
        </p:txBody>
      </p:sp>
      <p:sp>
        <p:nvSpPr>
          <p:cNvPr id="44035" name="Rectangle 3" descr="title-bar">
            <a:extLst>
              <a:ext uri="{FF2B5EF4-FFF2-40B4-BE49-F238E27FC236}">
                <a16:creationId xmlns:a16="http://schemas.microsoft.com/office/drawing/2014/main" id="{1B090D49-DB77-4C34-AA72-D8DE231A04DD}"/>
              </a:ext>
            </a:extLst>
          </p:cNvPr>
          <p:cNvSpPr>
            <a:spLocks noGrp="1" noChangeArrowheads="1"/>
          </p:cNvSpPr>
          <p:nvPr>
            <p:ph type="title"/>
          </p:nvPr>
        </p:nvSpPr>
        <p:spPr>
          <a:xfrm>
            <a:off x="304800" y="228600"/>
            <a:ext cx="8658225" cy="939800"/>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dirty="0"/>
              <a:t>Orientation and Directional Terms</a:t>
            </a:r>
          </a:p>
        </p:txBody>
      </p:sp>
      <p:pic>
        <p:nvPicPr>
          <p:cNvPr id="44037" name="Picture 5">
            <a:extLst>
              <a:ext uri="{FF2B5EF4-FFF2-40B4-BE49-F238E27FC236}">
                <a16:creationId xmlns:a16="http://schemas.microsoft.com/office/drawing/2014/main" id="{635C6DAA-1856-47AE-9B37-CF7408E82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1" t="24542" r="1700" b="6943"/>
          <a:stretch>
            <a:fillRect/>
          </a:stretch>
        </p:blipFill>
        <p:spPr bwMode="auto">
          <a:xfrm>
            <a:off x="152400" y="1295400"/>
            <a:ext cx="8894763" cy="487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8" name="Slide Number Placeholder 2">
            <a:extLst>
              <a:ext uri="{FF2B5EF4-FFF2-40B4-BE49-F238E27FC236}">
                <a16:creationId xmlns:a16="http://schemas.microsoft.com/office/drawing/2014/main" id="{18E2C677-3A3B-48C9-A049-2022E2346B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0720545-D3BE-4C52-8B7A-5731E2BE5E8E}" type="slidenum">
              <a:rPr lang="en-US" altLang="en-US" sz="1400" smtClean="0">
                <a:solidFill>
                  <a:srgbClr val="000000"/>
                </a:solidFill>
              </a:rPr>
              <a:pPr>
                <a:spcBef>
                  <a:spcPct val="0"/>
                </a:spcBef>
                <a:buFontTx/>
                <a:buNone/>
              </a:pPr>
              <a:t>6</a:t>
            </a:fld>
            <a:endParaRPr lang="en-US" altLang="en-US" sz="1400">
              <a:solidFill>
                <a:srgbClr val="000000"/>
              </a:solidFill>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7DABACD-5A93-4451-9D2E-F032E5895498}"/>
              </a:ext>
            </a:extLst>
          </p:cNvPr>
          <p:cNvSpPr>
            <a:spLocks noChangeArrowheads="1"/>
          </p:cNvSpPr>
          <p:nvPr/>
        </p:nvSpPr>
        <p:spPr bwMode="auto">
          <a:xfrm>
            <a:off x="381000" y="152400"/>
            <a:ext cx="8382000" cy="7239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342900" indent="-342900" algn="ctr">
              <a:spcBef>
                <a:spcPct val="20000"/>
              </a:spcBef>
              <a:buClr>
                <a:srgbClr val="339933"/>
              </a:buClr>
              <a:tabLst>
                <a:tab pos="2743200" algn="l"/>
              </a:tabLst>
              <a:defRPr/>
            </a:pPr>
            <a:r>
              <a:rPr lang="en-US" sz="4100" b="1" dirty="0">
                <a:solidFill>
                  <a:schemeClr val="accent2"/>
                </a:solidFill>
                <a:effectLst>
                  <a:outerShdw blurRad="38100" dist="38100" dir="2700000" algn="tl">
                    <a:srgbClr val="C0C0C0"/>
                  </a:outerShdw>
                </a:effectLst>
                <a:latin typeface="Arial" charset="0"/>
              </a:rPr>
              <a:t>The Bony Thorax</a:t>
            </a:r>
          </a:p>
        </p:txBody>
      </p:sp>
      <p:sp>
        <p:nvSpPr>
          <p:cNvPr id="46087" name="Text Box 7">
            <a:extLst>
              <a:ext uri="{FF2B5EF4-FFF2-40B4-BE49-F238E27FC236}">
                <a16:creationId xmlns:a16="http://schemas.microsoft.com/office/drawing/2014/main" id="{72D43D4E-4BAC-4069-8EE3-C36FCEA4D870}"/>
              </a:ext>
            </a:extLst>
          </p:cNvPr>
          <p:cNvSpPr txBox="1">
            <a:spLocks noChangeArrowheads="1"/>
          </p:cNvSpPr>
          <p:nvPr/>
        </p:nvSpPr>
        <p:spPr bwMode="auto">
          <a:xfrm>
            <a:off x="381001" y="1133475"/>
            <a:ext cx="3124199" cy="452437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eaLnBrk="1" hangingPunct="1">
              <a:spcAft>
                <a:spcPct val="50000"/>
              </a:spcAft>
              <a:buClr>
                <a:srgbClr val="FF6600"/>
              </a:buClr>
              <a:buFont typeface="Symbol" pitchFamily="18" charset="2"/>
              <a:buChar char="·"/>
              <a:defRPr/>
            </a:pPr>
            <a:r>
              <a:rPr lang="en-US" altLang="ar-JO" dirty="0">
                <a:solidFill>
                  <a:schemeClr val="accent2"/>
                </a:solidFill>
                <a:latin typeface="Arial" pitchFamily="34" charset="0"/>
              </a:rPr>
              <a:t>Forms</a:t>
            </a:r>
            <a:r>
              <a:rPr lang="en-US" altLang="ar-JO" dirty="0">
                <a:latin typeface="Arial" pitchFamily="34" charset="0"/>
              </a:rPr>
              <a:t> a rib cage to </a:t>
            </a:r>
            <a:r>
              <a:rPr lang="en-US" altLang="ar-JO" b="1" dirty="0">
                <a:latin typeface="Arial" pitchFamily="34" charset="0"/>
              </a:rPr>
              <a:t>protect major organs </a:t>
            </a:r>
            <a:r>
              <a:rPr lang="en-US" altLang="ar-JO" dirty="0">
                <a:latin typeface="Arial" pitchFamily="34" charset="0"/>
              </a:rPr>
              <a:t>(like heart, lungs)</a:t>
            </a:r>
          </a:p>
          <a:p>
            <a:pPr eaLnBrk="1" hangingPunct="1">
              <a:spcAft>
                <a:spcPct val="50000"/>
              </a:spcAft>
              <a:buClr>
                <a:srgbClr val="FF6600"/>
              </a:buClr>
              <a:buFont typeface="Symbol" pitchFamily="18" charset="2"/>
              <a:buChar char="·"/>
              <a:defRPr/>
            </a:pPr>
            <a:r>
              <a:rPr lang="en-US" altLang="ar-JO" dirty="0">
                <a:solidFill>
                  <a:schemeClr val="accent2"/>
                </a:solidFill>
                <a:latin typeface="Arial" pitchFamily="34" charset="0"/>
              </a:rPr>
              <a:t>Support</a:t>
            </a:r>
            <a:r>
              <a:rPr lang="en-US" altLang="ar-JO" dirty="0">
                <a:latin typeface="Arial" pitchFamily="34" charset="0"/>
              </a:rPr>
              <a:t> </a:t>
            </a:r>
            <a:r>
              <a:rPr lang="en-US" altLang="ar-JO" b="1" dirty="0">
                <a:latin typeface="Arial" pitchFamily="34" charset="0"/>
              </a:rPr>
              <a:t>pectoral girdle and arm</a:t>
            </a:r>
          </a:p>
          <a:p>
            <a:pPr marL="0" indent="0" eaLnBrk="1" hangingPunct="1">
              <a:spcAft>
                <a:spcPct val="50000"/>
              </a:spcAft>
              <a:buClr>
                <a:srgbClr val="FF6600"/>
              </a:buClr>
              <a:defRPr/>
            </a:pPr>
            <a:r>
              <a:rPr lang="en-US" altLang="ar-JO" dirty="0">
                <a:latin typeface="Arial" pitchFamily="34" charset="0"/>
              </a:rPr>
              <a:t>1. </a:t>
            </a:r>
            <a:r>
              <a:rPr lang="en-US" altLang="ar-JO" b="1" dirty="0">
                <a:solidFill>
                  <a:srgbClr val="FF0000"/>
                </a:solidFill>
                <a:latin typeface="Arial" pitchFamily="34" charset="0"/>
              </a:rPr>
              <a:t>12 pairs </a:t>
            </a:r>
            <a:r>
              <a:rPr lang="en-US" altLang="ar-JO" b="1" dirty="0">
                <a:latin typeface="Arial" pitchFamily="34" charset="0"/>
              </a:rPr>
              <a:t>of ribs</a:t>
            </a:r>
          </a:p>
          <a:p>
            <a:pPr marL="0" indent="0" eaLnBrk="1" hangingPunct="1">
              <a:spcAft>
                <a:spcPct val="50000"/>
              </a:spcAft>
              <a:buClr>
                <a:srgbClr val="FF6600"/>
              </a:buClr>
              <a:defRPr/>
            </a:pPr>
            <a:r>
              <a:rPr lang="en-US" altLang="ar-JO" dirty="0">
                <a:latin typeface="Arial" pitchFamily="34" charset="0"/>
              </a:rPr>
              <a:t>2. </a:t>
            </a:r>
            <a:r>
              <a:rPr lang="en-US" altLang="ar-JO" b="1" dirty="0">
                <a:solidFill>
                  <a:srgbClr val="FF0000"/>
                </a:solidFill>
                <a:latin typeface="Arial" pitchFamily="34" charset="0"/>
              </a:rPr>
              <a:t>12 thoracic </a:t>
            </a:r>
            <a:r>
              <a:rPr lang="en-US" altLang="ar-JO" b="1" dirty="0">
                <a:latin typeface="Arial" pitchFamily="34" charset="0"/>
              </a:rPr>
              <a:t>vertebrae</a:t>
            </a:r>
          </a:p>
          <a:p>
            <a:pPr marL="0" indent="0" eaLnBrk="1" hangingPunct="1">
              <a:spcAft>
                <a:spcPct val="50000"/>
              </a:spcAft>
              <a:buClr>
                <a:srgbClr val="FF6600"/>
              </a:buClr>
              <a:defRPr/>
            </a:pPr>
            <a:r>
              <a:rPr lang="en-US" altLang="ar-JO" dirty="0">
                <a:latin typeface="Arial" pitchFamily="34" charset="0"/>
              </a:rPr>
              <a:t>3. </a:t>
            </a:r>
            <a:r>
              <a:rPr lang="en-US" altLang="ar-JO" b="1" dirty="0">
                <a:solidFill>
                  <a:srgbClr val="FF0000"/>
                </a:solidFill>
                <a:latin typeface="Arial" pitchFamily="34" charset="0"/>
              </a:rPr>
              <a:t>Sternum</a:t>
            </a:r>
          </a:p>
        </p:txBody>
      </p:sp>
      <p:pic>
        <p:nvPicPr>
          <p:cNvPr id="46088" name="Picture 8" descr=" 0519a.jpg                                                      00005C8AKARL's Pocketrans              B81D7FDE:">
            <a:extLst>
              <a:ext uri="{FF2B5EF4-FFF2-40B4-BE49-F238E27FC236}">
                <a16:creationId xmlns:a16="http://schemas.microsoft.com/office/drawing/2014/main" id="{144974AE-C0F6-43F9-BF0A-A65C0CEC6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999"/>
          <a:stretch>
            <a:fillRect/>
          </a:stretch>
        </p:blipFill>
        <p:spPr bwMode="auto">
          <a:xfrm>
            <a:off x="3657600" y="990600"/>
            <a:ext cx="5257800" cy="5073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06" name="Slide Number Placeholder 2">
            <a:extLst>
              <a:ext uri="{FF2B5EF4-FFF2-40B4-BE49-F238E27FC236}">
                <a16:creationId xmlns:a16="http://schemas.microsoft.com/office/drawing/2014/main" id="{E341FF94-191E-47EB-8D80-97FB8D5FC3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F52F055-A589-4039-9848-4E8521807E24}" type="slidenum">
              <a:rPr lang="en-US" altLang="en-US" sz="1400" smtClean="0">
                <a:solidFill>
                  <a:srgbClr val="000000"/>
                </a:solidFill>
              </a:rPr>
              <a:pPr>
                <a:spcBef>
                  <a:spcPct val="0"/>
                </a:spcBef>
                <a:buFontTx/>
                <a:buNone/>
              </a:pPr>
              <a:t>60</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Effect transition="in" filter="dissolve">
                                      <p:cBhvr>
                                        <p:cTn id="7" dur="500"/>
                                        <p:tgtEl>
                                          <p:spTgt spid="4608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6087"/>
                                        </p:tgtEl>
                                        <p:attrNameLst>
                                          <p:attrName>style.visibility</p:attrName>
                                        </p:attrNameLst>
                                      </p:cBhvr>
                                      <p:to>
                                        <p:strVal val="visible"/>
                                      </p:to>
                                    </p:set>
                                    <p:animEffect transition="in" filter="dissolve">
                                      <p:cBhvr>
                                        <p:cTn id="11" dur="500"/>
                                        <p:tgtEl>
                                          <p:spTgt spid="4608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6088"/>
                                        </p:tgtEl>
                                        <p:attrNameLst>
                                          <p:attrName>style.visibility</p:attrName>
                                        </p:attrNameLst>
                                      </p:cBhvr>
                                      <p:to>
                                        <p:strVal val="visible"/>
                                      </p:to>
                                    </p:set>
                                    <p:animEffect transition="in" filter="dissolve">
                                      <p:cBhvr>
                                        <p:cTn id="15" dur="500"/>
                                        <p:tgtEl>
                                          <p:spTgt spid="4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autoUpdateAnimBg="0" advAuto="0"/>
      <p:bldP spid="46087"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2A1A6A20-66F2-4A93-9D4F-9FFDCA381E22}"/>
              </a:ext>
            </a:extLst>
          </p:cNvPr>
          <p:cNvSpPr>
            <a:spLocks noChangeArrowheads="1"/>
          </p:cNvSpPr>
          <p:nvPr/>
        </p:nvSpPr>
        <p:spPr bwMode="auto">
          <a:xfrm>
            <a:off x="76200" y="118269"/>
            <a:ext cx="8382000" cy="72231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342900" indent="-342900" algn="ctr">
              <a:spcBef>
                <a:spcPct val="20000"/>
              </a:spcBef>
              <a:buClr>
                <a:srgbClr val="339933"/>
              </a:buClr>
              <a:tabLst>
                <a:tab pos="2743200" algn="l"/>
              </a:tabLst>
              <a:defRPr/>
            </a:pPr>
            <a:r>
              <a:rPr lang="en-US" sz="4100" b="1" dirty="0">
                <a:solidFill>
                  <a:srgbClr val="FF0000"/>
                </a:solidFill>
                <a:effectLst>
                  <a:outerShdw blurRad="38100" dist="38100" dir="2700000" algn="tl">
                    <a:srgbClr val="C0C0C0"/>
                  </a:outerShdw>
                </a:effectLst>
                <a:latin typeface="Arial" charset="0"/>
              </a:rPr>
              <a:t>The Vertebral Column</a:t>
            </a:r>
          </a:p>
        </p:txBody>
      </p:sp>
      <p:sp>
        <p:nvSpPr>
          <p:cNvPr id="44039" name="Text Box 7">
            <a:extLst>
              <a:ext uri="{FF2B5EF4-FFF2-40B4-BE49-F238E27FC236}">
                <a16:creationId xmlns:a16="http://schemas.microsoft.com/office/drawing/2014/main" id="{B9DEB33C-7429-43C1-B513-070E71C1413A}"/>
              </a:ext>
            </a:extLst>
          </p:cNvPr>
          <p:cNvSpPr txBox="1">
            <a:spLocks noChangeArrowheads="1"/>
          </p:cNvSpPr>
          <p:nvPr/>
        </p:nvSpPr>
        <p:spPr bwMode="auto">
          <a:xfrm>
            <a:off x="192088" y="1098641"/>
            <a:ext cx="4359275" cy="440055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33 </a:t>
            </a:r>
            <a:r>
              <a:rPr lang="en-US" altLang="ar-JO" sz="2000" b="1" dirty="0">
                <a:latin typeface="Arial" panose="020B0604020202020204" pitchFamily="34" charset="0"/>
              </a:rPr>
              <a:t>vertebrae</a:t>
            </a:r>
            <a:r>
              <a:rPr lang="en-US" altLang="ar-JO" sz="2000" dirty="0">
                <a:latin typeface="Arial" panose="020B0604020202020204" pitchFamily="34" charset="0"/>
              </a:rPr>
              <a:t> </a:t>
            </a:r>
          </a:p>
          <a:p>
            <a:pPr>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24 </a:t>
            </a:r>
            <a:r>
              <a:rPr lang="en-US" altLang="ar-JO" sz="2000" b="1" dirty="0">
                <a:latin typeface="Arial" panose="020B0604020202020204" pitchFamily="34" charset="0"/>
              </a:rPr>
              <a:t>individual</a:t>
            </a:r>
            <a:r>
              <a:rPr lang="en-US" altLang="ar-JO" sz="2000" dirty="0">
                <a:latin typeface="Arial" panose="020B0604020202020204" pitchFamily="34" charset="0"/>
              </a:rPr>
              <a:t> vertebrae</a:t>
            </a:r>
          </a:p>
          <a:p>
            <a:pPr>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9 fused </a:t>
            </a:r>
            <a:r>
              <a:rPr lang="en-US" altLang="ar-JO" sz="2000" b="1" dirty="0">
                <a:latin typeface="Arial" panose="020B0604020202020204" pitchFamily="34" charset="0"/>
              </a:rPr>
              <a:t>vertebrae</a:t>
            </a:r>
          </a:p>
          <a:p>
            <a:pPr>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Irregular </a:t>
            </a:r>
            <a:r>
              <a:rPr lang="en-US" altLang="ar-JO" sz="2000" b="1" dirty="0">
                <a:latin typeface="Arial" panose="020B0604020202020204" pitchFamily="34" charset="0"/>
              </a:rPr>
              <a:t>bones</a:t>
            </a:r>
          </a:p>
          <a:p>
            <a:pPr>
              <a:spcBef>
                <a:spcPct val="0"/>
              </a:spcBef>
              <a:spcAft>
                <a:spcPct val="50000"/>
              </a:spcAft>
              <a:buClr>
                <a:srgbClr val="FF6600"/>
              </a:buClr>
              <a:buFont typeface="Symbol" panose="05050102010706020507" pitchFamily="18" charset="2"/>
              <a:buChar char="·"/>
            </a:pPr>
            <a:r>
              <a:rPr lang="en-US" altLang="ar-JO" sz="2000" dirty="0">
                <a:solidFill>
                  <a:srgbClr val="FF0000"/>
                </a:solidFill>
                <a:latin typeface="Arial" panose="020B0604020202020204" pitchFamily="34" charset="0"/>
              </a:rPr>
              <a:t>Vertebrae</a:t>
            </a:r>
            <a:r>
              <a:rPr lang="en-US" altLang="ar-JO" sz="2000" dirty="0">
                <a:latin typeface="Arial" panose="020B0604020202020204" pitchFamily="34" charset="0"/>
              </a:rPr>
              <a:t> separated by intervertebral discs (fibrocartilage)</a:t>
            </a:r>
          </a:p>
          <a:p>
            <a:pPr>
              <a:spcBef>
                <a:spcPct val="0"/>
              </a:spcBef>
              <a:spcAft>
                <a:spcPct val="50000"/>
              </a:spcAft>
              <a:buClr>
                <a:srgbClr val="FF6600"/>
              </a:buClr>
              <a:buFont typeface="Symbol" panose="05050102010706020507" pitchFamily="18" charset="2"/>
              <a:buChar char="·"/>
            </a:pPr>
            <a:r>
              <a:rPr lang="en-US" altLang="ar-JO" sz="2000" dirty="0">
                <a:latin typeface="Arial" panose="020B0604020202020204" pitchFamily="34" charset="0"/>
              </a:rPr>
              <a:t>Each vertebrae is given a name according to its location: cervical, thoracic, lumbar, sacral (sacrum), </a:t>
            </a:r>
            <a:r>
              <a:rPr lang="en-US" altLang="ar-JO" sz="2000" dirty="0">
                <a:solidFill>
                  <a:srgbClr val="FF0000"/>
                </a:solidFill>
                <a:latin typeface="Arial" panose="020B0604020202020204" pitchFamily="34" charset="0"/>
              </a:rPr>
              <a:t>coccygeal</a:t>
            </a:r>
            <a:r>
              <a:rPr lang="en-US" altLang="ar-JO" sz="2000" dirty="0">
                <a:latin typeface="Arial" panose="020B0604020202020204" pitchFamily="34" charset="0"/>
              </a:rPr>
              <a:t> (coccyx).</a:t>
            </a:r>
          </a:p>
          <a:p>
            <a:pPr>
              <a:spcBef>
                <a:spcPct val="0"/>
              </a:spcBef>
              <a:spcAft>
                <a:spcPct val="50000"/>
              </a:spcAft>
              <a:buClr>
                <a:srgbClr val="FF6600"/>
              </a:buClr>
              <a:buFont typeface="Symbol" panose="05050102010706020507" pitchFamily="18" charset="2"/>
              <a:buChar char="·"/>
            </a:pPr>
            <a:endParaRPr lang="en-US" altLang="ar-JO" sz="2000" dirty="0">
              <a:latin typeface="Arial" panose="020B0604020202020204" pitchFamily="34" charset="0"/>
            </a:endParaRPr>
          </a:p>
        </p:txBody>
      </p:sp>
      <p:pic>
        <p:nvPicPr>
          <p:cNvPr id="44040" name="Picture 8" descr="0514.jpg                                                       00005C8AKARL's Pocketrans              B81D7FDE:">
            <a:extLst>
              <a:ext uri="{FF2B5EF4-FFF2-40B4-BE49-F238E27FC236}">
                <a16:creationId xmlns:a16="http://schemas.microsoft.com/office/drawing/2014/main" id="{2BF52C19-3325-4185-8815-AC00F2A89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01"/>
          <a:stretch>
            <a:fillRect/>
          </a:stretch>
        </p:blipFill>
        <p:spPr bwMode="auto">
          <a:xfrm>
            <a:off x="4648200" y="991790"/>
            <a:ext cx="4192587"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9030" name="Slide Number Placeholder 2">
            <a:extLst>
              <a:ext uri="{FF2B5EF4-FFF2-40B4-BE49-F238E27FC236}">
                <a16:creationId xmlns:a16="http://schemas.microsoft.com/office/drawing/2014/main" id="{1690D354-5B67-4E6F-A937-F63934BAFB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845499E-C68E-46A7-886A-AB3021AD98F0}" type="slidenum">
              <a:rPr lang="en-US" altLang="en-US" sz="1400" smtClean="0">
                <a:solidFill>
                  <a:srgbClr val="000000"/>
                </a:solidFill>
              </a:rPr>
              <a:pPr>
                <a:spcBef>
                  <a:spcPct val="0"/>
                </a:spcBef>
                <a:buFontTx/>
                <a:buNone/>
              </a:pPr>
              <a:t>61</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dissolve">
                                      <p:cBhvr>
                                        <p:cTn id="7" dur="500"/>
                                        <p:tgtEl>
                                          <p:spTgt spid="4403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4039"/>
                                        </p:tgtEl>
                                        <p:attrNameLst>
                                          <p:attrName>style.visibility</p:attrName>
                                        </p:attrNameLst>
                                      </p:cBhvr>
                                      <p:to>
                                        <p:strVal val="visible"/>
                                      </p:to>
                                    </p:set>
                                    <p:animEffect transition="in" filter="dissolve">
                                      <p:cBhvr>
                                        <p:cTn id="11" dur="500"/>
                                        <p:tgtEl>
                                          <p:spTgt spid="4403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dissolve">
                                      <p:cBhvr>
                                        <p:cTn id="15"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advAuto="0"/>
      <p:bldP spid="44039"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CFD0F7C-26B4-4DEE-B606-7B4E551E3C0E}"/>
              </a:ext>
            </a:extLst>
          </p:cNvPr>
          <p:cNvSpPr>
            <a:spLocks noChangeArrowheads="1"/>
          </p:cNvSpPr>
          <p:nvPr/>
        </p:nvSpPr>
        <p:spPr bwMode="auto">
          <a:xfrm>
            <a:off x="381000" y="76200"/>
            <a:ext cx="4283075" cy="72390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spcBef>
                <a:spcPct val="20000"/>
              </a:spcBef>
              <a:buClr>
                <a:srgbClr val="339933"/>
              </a:buClr>
              <a:tabLst>
                <a:tab pos="2743200" algn="l"/>
              </a:tabLst>
              <a:defRPr/>
            </a:pPr>
            <a:r>
              <a:rPr lang="en-US" sz="4100" b="1" dirty="0">
                <a:solidFill>
                  <a:srgbClr val="FF0000"/>
                </a:solidFill>
                <a:effectLst>
                  <a:outerShdw blurRad="38100" dist="38100" dir="2700000" algn="tl">
                    <a:srgbClr val="C0C0C0"/>
                  </a:outerShdw>
                </a:effectLst>
                <a:latin typeface="Arial" charset="0"/>
              </a:rPr>
              <a:t>The Hyoid Bone</a:t>
            </a:r>
          </a:p>
        </p:txBody>
      </p:sp>
      <p:sp>
        <p:nvSpPr>
          <p:cNvPr id="40967" name="Text Box 7">
            <a:extLst>
              <a:ext uri="{FF2B5EF4-FFF2-40B4-BE49-F238E27FC236}">
                <a16:creationId xmlns:a16="http://schemas.microsoft.com/office/drawing/2014/main" id="{3D54486E-9EC7-4E63-B12A-1C17AC08928A}"/>
              </a:ext>
            </a:extLst>
          </p:cNvPr>
          <p:cNvSpPr txBox="1">
            <a:spLocks noChangeArrowheads="1"/>
          </p:cNvSpPr>
          <p:nvPr/>
        </p:nvSpPr>
        <p:spPr bwMode="auto">
          <a:xfrm>
            <a:off x="381000" y="838200"/>
            <a:ext cx="4283075" cy="56324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defRPr>
            </a:lvl9pPr>
          </a:lstStyle>
          <a:p>
            <a:pPr eaLnBrk="1" hangingPunct="1">
              <a:spcAft>
                <a:spcPct val="100000"/>
              </a:spcAft>
              <a:buClr>
                <a:srgbClr val="FF6600"/>
              </a:buClr>
              <a:buFont typeface="Symbol" pitchFamily="18" charset="2"/>
              <a:buChar char="·"/>
              <a:defRPr/>
            </a:pPr>
            <a:r>
              <a:rPr lang="en-US" altLang="en-US" b="1" dirty="0">
                <a:latin typeface="+mj-lt"/>
              </a:rPr>
              <a:t>C-shaped bone</a:t>
            </a:r>
          </a:p>
          <a:p>
            <a:pPr eaLnBrk="1" hangingPunct="1">
              <a:spcAft>
                <a:spcPct val="100000"/>
              </a:spcAft>
              <a:buClr>
                <a:srgbClr val="FF6600"/>
              </a:buClr>
              <a:buFont typeface="Symbol" pitchFamily="18" charset="2"/>
              <a:buChar char="·"/>
              <a:defRPr/>
            </a:pPr>
            <a:r>
              <a:rPr lang="en-US" altLang="en-US" b="1" dirty="0">
                <a:latin typeface="+mj-lt"/>
              </a:rPr>
              <a:t>The only bone that does not articulate with another bone</a:t>
            </a:r>
          </a:p>
          <a:p>
            <a:pPr eaLnBrk="1" hangingPunct="1">
              <a:spcAft>
                <a:spcPct val="100000"/>
              </a:spcAft>
              <a:buClr>
                <a:srgbClr val="FF6600"/>
              </a:buClr>
              <a:buFont typeface="Symbol" pitchFamily="18" charset="2"/>
              <a:buChar char="·"/>
              <a:defRPr/>
            </a:pPr>
            <a:r>
              <a:rPr lang="en-US" altLang="en-US" dirty="0">
                <a:latin typeface="+mj-lt"/>
              </a:rPr>
              <a:t>Serves as a </a:t>
            </a:r>
            <a:r>
              <a:rPr lang="en-US" altLang="en-US" b="1" dirty="0">
                <a:latin typeface="+mj-lt"/>
              </a:rPr>
              <a:t>moveable base for the tongue</a:t>
            </a:r>
          </a:p>
          <a:p>
            <a:pPr eaLnBrk="1" hangingPunct="1">
              <a:spcAft>
                <a:spcPct val="100000"/>
              </a:spcAft>
              <a:buClr>
                <a:srgbClr val="FF6600"/>
              </a:buClr>
              <a:buFont typeface="Symbol" pitchFamily="18" charset="2"/>
              <a:buChar char="·"/>
              <a:defRPr/>
            </a:pPr>
            <a:r>
              <a:rPr lang="en-US" altLang="ar-JO" dirty="0">
                <a:latin typeface="+mj-lt"/>
              </a:rPr>
              <a:t>The hyoid bone also </a:t>
            </a:r>
            <a:r>
              <a:rPr lang="en-US" altLang="ar-JO" b="1" dirty="0">
                <a:latin typeface="+mj-lt"/>
              </a:rPr>
              <a:t>helps to keep the larynx (voice box) open at all times</a:t>
            </a:r>
          </a:p>
          <a:p>
            <a:pPr eaLnBrk="1" hangingPunct="1">
              <a:spcAft>
                <a:spcPct val="100000"/>
              </a:spcAft>
              <a:buClr>
                <a:srgbClr val="FF6600"/>
              </a:buClr>
              <a:buFont typeface="Symbol" pitchFamily="18" charset="2"/>
              <a:buChar char="·"/>
              <a:defRPr/>
            </a:pPr>
            <a:r>
              <a:rPr lang="en-US" altLang="ar-JO" b="1" dirty="0">
                <a:latin typeface="+mj-lt"/>
              </a:rPr>
              <a:t>Suspended by styloid ligament to styloid process of the temporal bone</a:t>
            </a:r>
          </a:p>
        </p:txBody>
      </p:sp>
      <p:pic>
        <p:nvPicPr>
          <p:cNvPr id="40968" name="Picture 8" descr="0512.jpg                                                       00005C8AKARL's Pocketrans              B81D7FDE:">
            <a:extLst>
              <a:ext uri="{FF2B5EF4-FFF2-40B4-BE49-F238E27FC236}">
                <a16:creationId xmlns:a16="http://schemas.microsoft.com/office/drawing/2014/main" id="{CFFC9049-D2E8-46FE-9CD6-A89D4CFE5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00"/>
          <a:stretch>
            <a:fillRect/>
          </a:stretch>
        </p:blipFill>
        <p:spPr bwMode="auto">
          <a:xfrm>
            <a:off x="4838700" y="95794"/>
            <a:ext cx="4076700" cy="63748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55" name="Slide Number Placeholder 2">
            <a:extLst>
              <a:ext uri="{FF2B5EF4-FFF2-40B4-BE49-F238E27FC236}">
                <a16:creationId xmlns:a16="http://schemas.microsoft.com/office/drawing/2014/main" id="{EDFFA0A9-2FA3-4A3E-9F24-53408A98AC60}"/>
              </a:ext>
            </a:extLst>
          </p:cNvPr>
          <p:cNvSpPr>
            <a:spLocks noGrp="1"/>
          </p:cNvSpPr>
          <p:nvPr>
            <p:ph type="sldNum" sz="quarter" idx="12"/>
          </p:nvPr>
        </p:nvSpPr>
        <p:spPr>
          <a:xfrm>
            <a:off x="7303225" y="6488067"/>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50A5F71-7612-4D35-8776-99A9E58CD898}" type="slidenum">
              <a:rPr lang="en-US" altLang="en-US" sz="1400" smtClean="0">
                <a:solidFill>
                  <a:srgbClr val="000000"/>
                </a:solidFill>
              </a:rPr>
              <a:pPr>
                <a:spcBef>
                  <a:spcPct val="0"/>
                </a:spcBef>
                <a:buFontTx/>
                <a:buNone/>
              </a:pPr>
              <a:t>62</a:t>
            </a:fld>
            <a:endParaRPr lang="en-US" altLang="en-US" sz="14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dissolve">
                                      <p:cBhvr>
                                        <p:cTn id="7" dur="500"/>
                                        <p:tgtEl>
                                          <p:spTgt spid="4096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0967"/>
                                        </p:tgtEl>
                                        <p:attrNameLst>
                                          <p:attrName>style.visibility</p:attrName>
                                        </p:attrNameLst>
                                      </p:cBhvr>
                                      <p:to>
                                        <p:strVal val="visible"/>
                                      </p:to>
                                    </p:set>
                                    <p:animEffect transition="in" filter="dissolve">
                                      <p:cBhvr>
                                        <p:cTn id="11" dur="500"/>
                                        <p:tgtEl>
                                          <p:spTgt spid="4096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0968"/>
                                        </p:tgtEl>
                                        <p:attrNameLst>
                                          <p:attrName>style.visibility</p:attrName>
                                        </p:attrNameLst>
                                      </p:cBhvr>
                                      <p:to>
                                        <p:strVal val="visible"/>
                                      </p:to>
                                    </p:set>
                                    <p:animEffect transition="in" filter="dissolve">
                                      <p:cBhvr>
                                        <p:cTn id="15" dur="500"/>
                                        <p:tgtEl>
                                          <p:spTgt spid="40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advAuto="0"/>
      <p:bldP spid="4096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7E34781-2296-4616-BF77-CFCF032D4578}"/>
              </a:ext>
            </a:extLst>
          </p:cNvPr>
          <p:cNvSpPr>
            <a:spLocks noChangeArrowheads="1"/>
          </p:cNvSpPr>
          <p:nvPr/>
        </p:nvSpPr>
        <p:spPr bwMode="auto">
          <a:xfrm>
            <a:off x="381000" y="304800"/>
            <a:ext cx="8382000" cy="7175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342900" indent="-342900" algn="ctr">
              <a:spcBef>
                <a:spcPct val="20000"/>
              </a:spcBef>
              <a:buClr>
                <a:srgbClr val="339933"/>
              </a:buClr>
              <a:tabLst>
                <a:tab pos="2743200" algn="l"/>
              </a:tabLst>
              <a:defRPr/>
            </a:pPr>
            <a:r>
              <a:rPr lang="en-US" sz="4100" b="1" dirty="0">
                <a:effectLst>
                  <a:outerShdw blurRad="38100" dist="38100" dir="2700000" algn="tl">
                    <a:srgbClr val="C0C0C0"/>
                  </a:outerShdw>
                </a:effectLst>
                <a:latin typeface="Arial" charset="0"/>
              </a:rPr>
              <a:t>The </a:t>
            </a:r>
            <a:r>
              <a:rPr lang="en-US" sz="4100" b="1" dirty="0">
                <a:solidFill>
                  <a:srgbClr val="FF0000"/>
                </a:solidFill>
                <a:effectLst>
                  <a:outerShdw blurRad="38100" dist="38100" dir="2700000" algn="tl">
                    <a:srgbClr val="C0C0C0"/>
                  </a:outerShdw>
                </a:effectLst>
                <a:latin typeface="Arial" charset="0"/>
              </a:rPr>
              <a:t>Appendicular</a:t>
            </a:r>
            <a:r>
              <a:rPr lang="en-US" sz="4100" b="1" dirty="0">
                <a:effectLst>
                  <a:outerShdw blurRad="38100" dist="38100" dir="2700000" algn="tl">
                    <a:srgbClr val="C0C0C0"/>
                  </a:outerShdw>
                </a:effectLst>
                <a:latin typeface="Arial" charset="0"/>
              </a:rPr>
              <a:t> Skeleton</a:t>
            </a:r>
          </a:p>
        </p:txBody>
      </p:sp>
      <p:sp>
        <p:nvSpPr>
          <p:cNvPr id="48135" name="Text Box 7">
            <a:extLst>
              <a:ext uri="{FF2B5EF4-FFF2-40B4-BE49-F238E27FC236}">
                <a16:creationId xmlns:a16="http://schemas.microsoft.com/office/drawing/2014/main" id="{0762B9A7-9209-40DB-8521-1CB2BD0E73C3}"/>
              </a:ext>
            </a:extLst>
          </p:cNvPr>
          <p:cNvSpPr txBox="1">
            <a:spLocks noChangeArrowheads="1"/>
          </p:cNvSpPr>
          <p:nvPr/>
        </p:nvSpPr>
        <p:spPr bwMode="auto">
          <a:xfrm>
            <a:off x="517525" y="1828800"/>
            <a:ext cx="8245475" cy="2185214"/>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Upper and lower limbs (appendages)</a:t>
            </a:r>
          </a:p>
          <a:p>
            <a:pPr>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Pectoral girdle (shoulder girdle)</a:t>
            </a:r>
          </a:p>
          <a:p>
            <a:pPr>
              <a:spcBef>
                <a:spcPct val="0"/>
              </a:spcBef>
              <a:spcAft>
                <a:spcPct val="50000"/>
              </a:spcAft>
              <a:buClr>
                <a:srgbClr val="FF6600"/>
              </a:buClr>
              <a:buFont typeface="Symbol" panose="05050102010706020507" pitchFamily="18" charset="2"/>
              <a:buChar char="·"/>
            </a:pPr>
            <a:r>
              <a:rPr lang="en-US" altLang="ar-JO" sz="3400" dirty="0">
                <a:latin typeface="Arial" panose="020B0604020202020204" pitchFamily="34" charset="0"/>
              </a:rPr>
              <a:t>Pelvic girdle</a:t>
            </a:r>
            <a:endParaRPr lang="en-US" altLang="ar-JO" sz="3000" dirty="0">
              <a:latin typeface="Arial" panose="020B0604020202020204" pitchFamily="34" charset="0"/>
            </a:endParaRPr>
          </a:p>
        </p:txBody>
      </p:sp>
      <p:sp>
        <p:nvSpPr>
          <p:cNvPr id="131076" name="Slide Number Placeholder 2">
            <a:extLst>
              <a:ext uri="{FF2B5EF4-FFF2-40B4-BE49-F238E27FC236}">
                <a16:creationId xmlns:a16="http://schemas.microsoft.com/office/drawing/2014/main" id="{7C10029A-C087-45AE-B7E3-D9E4C233D3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2A7A814-54EC-4E29-979E-A6D58348378A}" type="slidenum">
              <a:rPr lang="en-US" altLang="en-US" sz="1400" smtClean="0">
                <a:solidFill>
                  <a:srgbClr val="000000"/>
                </a:solidFill>
              </a:rPr>
              <a:pPr>
                <a:spcBef>
                  <a:spcPct val="0"/>
                </a:spcBef>
                <a:buFontTx/>
                <a:buNone/>
              </a:pPr>
              <a:t>63</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dissolve">
                                      <p:cBhvr>
                                        <p:cTn id="7" dur="500"/>
                                        <p:tgtEl>
                                          <p:spTgt spid="48130">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8135"/>
                                        </p:tgtEl>
                                        <p:attrNameLst>
                                          <p:attrName>style.visibility</p:attrName>
                                        </p:attrNameLst>
                                      </p:cBhvr>
                                      <p:to>
                                        <p:strVal val="visible"/>
                                      </p:to>
                                    </p:set>
                                    <p:animEffect transition="in" filter="dissolve">
                                      <p:cBhvr>
                                        <p:cTn id="11" dur="5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advAuto="0"/>
      <p:bldP spid="48135"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5553E91-4003-4A8B-8E72-089DC8744031}"/>
              </a:ext>
            </a:extLst>
          </p:cNvPr>
          <p:cNvSpPr>
            <a:spLocks noChangeArrowheads="1"/>
          </p:cNvSpPr>
          <p:nvPr/>
        </p:nvSpPr>
        <p:spPr bwMode="auto">
          <a:xfrm>
            <a:off x="381000" y="152400"/>
            <a:ext cx="8382000" cy="7175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342900" indent="-342900" algn="ctr">
              <a:spcBef>
                <a:spcPct val="20000"/>
              </a:spcBef>
              <a:buClr>
                <a:srgbClr val="339933"/>
              </a:buClr>
              <a:tabLst>
                <a:tab pos="2743200" algn="l"/>
              </a:tabLst>
              <a:defRPr/>
            </a:pPr>
            <a:r>
              <a:rPr lang="en-US" sz="4100" b="1" dirty="0">
                <a:effectLst>
                  <a:outerShdw blurRad="38100" dist="38100" dir="2700000" algn="tl">
                    <a:srgbClr val="C0C0C0"/>
                  </a:outerShdw>
                </a:effectLst>
                <a:latin typeface="Arial" charset="0"/>
              </a:rPr>
              <a:t>The </a:t>
            </a:r>
            <a:r>
              <a:rPr lang="en-US" sz="4100" b="1" dirty="0">
                <a:solidFill>
                  <a:srgbClr val="FF0000"/>
                </a:solidFill>
                <a:effectLst>
                  <a:outerShdw blurRad="38100" dist="38100" dir="2700000" algn="tl">
                    <a:srgbClr val="C0C0C0"/>
                  </a:outerShdw>
                </a:effectLst>
                <a:latin typeface="Arial" charset="0"/>
              </a:rPr>
              <a:t>Appendicular</a:t>
            </a:r>
            <a:r>
              <a:rPr lang="en-US" sz="4100" b="1" dirty="0">
                <a:effectLst>
                  <a:outerShdw blurRad="38100" dist="38100" dir="2700000" algn="tl">
                    <a:srgbClr val="C0C0C0"/>
                  </a:outerShdw>
                </a:effectLst>
                <a:latin typeface="Arial" charset="0"/>
              </a:rPr>
              <a:t> Skeleton</a:t>
            </a:r>
          </a:p>
        </p:txBody>
      </p:sp>
      <p:pic>
        <p:nvPicPr>
          <p:cNvPr id="49159" name="Picture 7" descr="0506.jpg                                                       00005C8AKARL's Pocketrans              B81D7FDE:">
            <a:extLst>
              <a:ext uri="{FF2B5EF4-FFF2-40B4-BE49-F238E27FC236}">
                <a16:creationId xmlns:a16="http://schemas.microsoft.com/office/drawing/2014/main" id="{6664FFAA-5318-4D66-81B1-87B7AD74B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78" b="3999"/>
          <a:stretch>
            <a:fillRect/>
          </a:stretch>
        </p:blipFill>
        <p:spPr bwMode="auto">
          <a:xfrm>
            <a:off x="1551214" y="937486"/>
            <a:ext cx="5943600" cy="5513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2101" name="Slide Number Placeholder 2">
            <a:extLst>
              <a:ext uri="{FF2B5EF4-FFF2-40B4-BE49-F238E27FC236}">
                <a16:creationId xmlns:a16="http://schemas.microsoft.com/office/drawing/2014/main" id="{1C0057A6-1912-4F7E-BAE4-AF760A04C9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9B0237-89A9-4893-ACCF-7A9B7ABF6CFF}" type="slidenum">
              <a:rPr lang="en-US" altLang="en-US" sz="1400" smtClean="0">
                <a:solidFill>
                  <a:srgbClr val="000000"/>
                </a:solidFill>
              </a:rPr>
              <a:pPr>
                <a:spcBef>
                  <a:spcPct val="0"/>
                </a:spcBef>
                <a:buFontTx/>
                <a:buNone/>
              </a:pPr>
              <a:t>64</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dissolve">
                                      <p:cBhvr>
                                        <p:cTn id="7" dur="500"/>
                                        <p:tgtEl>
                                          <p:spTgt spid="4915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9159"/>
                                        </p:tgtEl>
                                        <p:attrNameLst>
                                          <p:attrName>style.visibility</p:attrName>
                                        </p:attrNameLst>
                                      </p:cBhvr>
                                      <p:to>
                                        <p:strVal val="visible"/>
                                      </p:to>
                                    </p:set>
                                    <p:animEffect transition="in" filter="dissolve">
                                      <p:cBhvr>
                                        <p:cTn id="11" dur="5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4E66F32-D199-4703-B788-F6808AFAF8F5}"/>
              </a:ext>
            </a:extLst>
          </p:cNvPr>
          <p:cNvSpPr>
            <a:spLocks noChangeArrowheads="1"/>
          </p:cNvSpPr>
          <p:nvPr/>
        </p:nvSpPr>
        <p:spPr bwMode="auto">
          <a:xfrm>
            <a:off x="381000" y="304800"/>
            <a:ext cx="8382000" cy="71755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marL="342900" indent="-342900">
              <a:tabLst>
                <a:tab pos="2743200" algn="l"/>
              </a:tabLst>
              <a:defRPr sz="2400">
                <a:solidFill>
                  <a:schemeClr val="tx1"/>
                </a:solidFill>
                <a:latin typeface="Times New Roman" panose="02020603050405020304" pitchFamily="18" charset="0"/>
              </a:defRPr>
            </a:lvl1pPr>
            <a:lvl2pPr marL="742950" indent="-285750">
              <a:tabLst>
                <a:tab pos="2743200" algn="l"/>
              </a:tabLst>
              <a:defRPr sz="2400">
                <a:solidFill>
                  <a:schemeClr val="tx1"/>
                </a:solidFill>
                <a:latin typeface="Times New Roman" panose="02020603050405020304" pitchFamily="18" charset="0"/>
              </a:defRPr>
            </a:lvl2pPr>
            <a:lvl3pPr marL="1085850" indent="-228600">
              <a:tabLst>
                <a:tab pos="2743200" algn="l"/>
              </a:tabLst>
              <a:defRPr sz="2400">
                <a:solidFill>
                  <a:schemeClr val="tx1"/>
                </a:solidFill>
                <a:latin typeface="Times New Roman" panose="02020603050405020304" pitchFamily="18" charset="0"/>
              </a:defRPr>
            </a:lvl3pPr>
            <a:lvl4pPr marL="1428750" indent="-228600">
              <a:tabLst>
                <a:tab pos="2743200" algn="l"/>
              </a:tabLst>
              <a:defRPr sz="2400">
                <a:solidFill>
                  <a:schemeClr val="tx1"/>
                </a:solidFill>
                <a:latin typeface="Times New Roman" panose="02020603050405020304" pitchFamily="18" charset="0"/>
              </a:defRPr>
            </a:lvl4pPr>
            <a:lvl5pPr marL="2057400" indent="-228600">
              <a:tabLst>
                <a:tab pos="2743200" algn="l"/>
              </a:tabLst>
              <a:defRPr sz="2400">
                <a:solidFill>
                  <a:schemeClr val="tx1"/>
                </a:solidFill>
                <a:latin typeface="Times New Roman" panose="02020603050405020304" pitchFamily="18" charset="0"/>
              </a:defRPr>
            </a:lvl5pPr>
            <a:lvl6pPr marL="2514600" indent="-228600" fontAlgn="base">
              <a:spcBef>
                <a:spcPct val="0"/>
              </a:spcBef>
              <a:spcAft>
                <a:spcPct val="0"/>
              </a:spcAft>
              <a:tabLst>
                <a:tab pos="2743200" algn="l"/>
              </a:tabLst>
              <a:defRPr sz="2400">
                <a:solidFill>
                  <a:schemeClr val="tx1"/>
                </a:solidFill>
                <a:latin typeface="Times New Roman" panose="02020603050405020304" pitchFamily="18" charset="0"/>
              </a:defRPr>
            </a:lvl6pPr>
            <a:lvl7pPr marL="2971800" indent="-228600" fontAlgn="base">
              <a:spcBef>
                <a:spcPct val="0"/>
              </a:spcBef>
              <a:spcAft>
                <a:spcPct val="0"/>
              </a:spcAft>
              <a:tabLst>
                <a:tab pos="2743200" algn="l"/>
              </a:tabLst>
              <a:defRPr sz="2400">
                <a:solidFill>
                  <a:schemeClr val="tx1"/>
                </a:solidFill>
                <a:latin typeface="Times New Roman" panose="02020603050405020304" pitchFamily="18" charset="0"/>
              </a:defRPr>
            </a:lvl7pPr>
            <a:lvl8pPr marL="3429000" indent="-228600" fontAlgn="base">
              <a:spcBef>
                <a:spcPct val="0"/>
              </a:spcBef>
              <a:spcAft>
                <a:spcPct val="0"/>
              </a:spcAft>
              <a:tabLst>
                <a:tab pos="2743200" algn="l"/>
              </a:tabLst>
              <a:defRPr sz="2400">
                <a:solidFill>
                  <a:schemeClr val="tx1"/>
                </a:solidFill>
                <a:latin typeface="Times New Roman" panose="02020603050405020304" pitchFamily="18" charset="0"/>
              </a:defRPr>
            </a:lvl8pPr>
            <a:lvl9pPr marL="3886200" indent="-228600" fontAlgn="base">
              <a:spcBef>
                <a:spcPct val="0"/>
              </a:spcBef>
              <a:spcAft>
                <a:spcPct val="0"/>
              </a:spcAft>
              <a:tabLst>
                <a:tab pos="2743200" algn="l"/>
              </a:tabLst>
              <a:defRPr sz="2400">
                <a:solidFill>
                  <a:schemeClr val="tx1"/>
                </a:solidFill>
                <a:latin typeface="Times New Roman" panose="02020603050405020304" pitchFamily="18" charset="0"/>
              </a:defRPr>
            </a:lvl9pPr>
          </a:lstStyle>
          <a:p>
            <a:pPr algn="ctr">
              <a:spcBef>
                <a:spcPct val="20000"/>
              </a:spcBef>
              <a:buClr>
                <a:srgbClr val="339933"/>
              </a:buClr>
              <a:defRPr/>
            </a:pPr>
            <a:r>
              <a:rPr lang="en-US" altLang="en-US" sz="4100" dirty="0">
                <a:solidFill>
                  <a:srgbClr val="000099"/>
                </a:solidFill>
                <a:effectLst>
                  <a:outerShdw blurRad="38100" dist="38100" dir="2700000" algn="tl">
                    <a:srgbClr val="C0C0C0"/>
                  </a:outerShdw>
                </a:effectLst>
                <a:latin typeface="Arial" panose="020B0604020202020204" pitchFamily="34" charset="0"/>
              </a:rPr>
              <a:t>The Muscular System</a:t>
            </a:r>
          </a:p>
        </p:txBody>
      </p:sp>
      <p:sp>
        <p:nvSpPr>
          <p:cNvPr id="133123" name="Rectangle 5">
            <a:extLst>
              <a:ext uri="{FF2B5EF4-FFF2-40B4-BE49-F238E27FC236}">
                <a16:creationId xmlns:a16="http://schemas.microsoft.com/office/drawing/2014/main" id="{3AEAE25D-8C6C-458E-A34C-5C141165D8C3}"/>
              </a:ext>
            </a:extLst>
          </p:cNvPr>
          <p:cNvSpPr>
            <a:spLocks noChangeArrowheads="1"/>
          </p:cNvSpPr>
          <p:nvPr/>
        </p:nvSpPr>
        <p:spPr bwMode="auto">
          <a:xfrm>
            <a:off x="0" y="0"/>
            <a:ext cx="152400" cy="1295400"/>
          </a:xfrm>
          <a:prstGeom prst="rect">
            <a:avLst/>
          </a:prstGeom>
          <a:solidFill>
            <a:srgbClr val="009999"/>
          </a:solidFill>
          <a:ln w="25400">
            <a:solidFill>
              <a:srgbClr val="0099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latin typeface="Times" panose="02020603050405020304" pitchFamily="18" charset="0"/>
            </a:endParaRPr>
          </a:p>
        </p:txBody>
      </p:sp>
      <p:sp>
        <p:nvSpPr>
          <p:cNvPr id="133124" name="Line 6">
            <a:extLst>
              <a:ext uri="{FF2B5EF4-FFF2-40B4-BE49-F238E27FC236}">
                <a16:creationId xmlns:a16="http://schemas.microsoft.com/office/drawing/2014/main" id="{B940BD81-6070-458B-AB81-AAF9D060B2B2}"/>
              </a:ext>
            </a:extLst>
          </p:cNvPr>
          <p:cNvSpPr>
            <a:spLocks noChangeShapeType="1"/>
          </p:cNvSpPr>
          <p:nvPr/>
        </p:nvSpPr>
        <p:spPr bwMode="auto">
          <a:xfrm>
            <a:off x="152400" y="228600"/>
            <a:ext cx="8915400" cy="0"/>
          </a:xfrm>
          <a:prstGeom prst="line">
            <a:avLst/>
          </a:prstGeom>
          <a:noFill/>
          <a:ln w="381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Text Box 7">
            <a:extLst>
              <a:ext uri="{FF2B5EF4-FFF2-40B4-BE49-F238E27FC236}">
                <a16:creationId xmlns:a16="http://schemas.microsoft.com/office/drawing/2014/main" id="{794A39F8-B746-4F8C-91AF-312E2B5039AA}"/>
              </a:ext>
            </a:extLst>
          </p:cNvPr>
          <p:cNvSpPr txBox="1">
            <a:spLocks noChangeArrowheads="1"/>
          </p:cNvSpPr>
          <p:nvPr/>
        </p:nvSpPr>
        <p:spPr bwMode="auto">
          <a:xfrm>
            <a:off x="381000" y="1143000"/>
            <a:ext cx="8245475" cy="5149102"/>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Bef>
                <a:spcPct val="0"/>
              </a:spcBef>
              <a:spcAft>
                <a:spcPct val="50000"/>
              </a:spcAft>
              <a:buClr>
                <a:srgbClr val="FF6600"/>
              </a:buClr>
              <a:buFont typeface="Symbol" panose="05050102010706020507" pitchFamily="18" charset="2"/>
              <a:buChar char="·"/>
            </a:pPr>
            <a:r>
              <a:rPr lang="en-US" altLang="en-US" sz="3400" dirty="0">
                <a:solidFill>
                  <a:srgbClr val="FF0000"/>
                </a:solidFill>
                <a:latin typeface="Arial" panose="020B0604020202020204" pitchFamily="34" charset="0"/>
              </a:rPr>
              <a:t>Muscles</a:t>
            </a:r>
            <a:r>
              <a:rPr lang="en-US" altLang="en-US" sz="3400" dirty="0">
                <a:latin typeface="Arial" panose="020B0604020202020204" pitchFamily="34" charset="0"/>
              </a:rPr>
              <a:t> are responsible for all types of body movement – they contract or shorten and are the machine of the body</a:t>
            </a:r>
          </a:p>
          <a:p>
            <a:pPr>
              <a:lnSpc>
                <a:spcPct val="90000"/>
              </a:lnSpc>
              <a:spcBef>
                <a:spcPct val="0"/>
              </a:spcBef>
              <a:spcAft>
                <a:spcPct val="50000"/>
              </a:spcAft>
              <a:buClr>
                <a:srgbClr val="FF6600"/>
              </a:buClr>
              <a:buFont typeface="Symbol" panose="05050102010706020507" pitchFamily="18" charset="2"/>
              <a:buChar char="·"/>
            </a:pPr>
            <a:r>
              <a:rPr lang="en-US" altLang="en-US" sz="3400" dirty="0">
                <a:solidFill>
                  <a:srgbClr val="FF0000"/>
                </a:solidFill>
                <a:latin typeface="Arial" panose="020B0604020202020204" pitchFamily="34" charset="0"/>
              </a:rPr>
              <a:t>Three</a:t>
            </a:r>
            <a:r>
              <a:rPr lang="en-US" altLang="en-US" sz="3400" dirty="0">
                <a:latin typeface="Arial" panose="020B0604020202020204" pitchFamily="34" charset="0"/>
              </a:rPr>
              <a:t> basic muscle types are found in the body</a:t>
            </a:r>
          </a:p>
          <a:p>
            <a:pPr lvl="1">
              <a:lnSpc>
                <a:spcPct val="90000"/>
              </a:lnSpc>
              <a:spcBef>
                <a:spcPct val="0"/>
              </a:spcBef>
              <a:spcAft>
                <a:spcPct val="50000"/>
              </a:spcAft>
              <a:buClr>
                <a:srgbClr val="FF6600"/>
              </a:buClr>
              <a:buFont typeface="Symbol" panose="05050102010706020507" pitchFamily="18" charset="2"/>
              <a:buChar char="·"/>
            </a:pPr>
            <a:r>
              <a:rPr lang="en-US" altLang="en-US" sz="3000" dirty="0">
                <a:latin typeface="Arial" panose="020B0604020202020204" pitchFamily="34" charset="0"/>
              </a:rPr>
              <a:t>Skeletal muscle</a:t>
            </a:r>
          </a:p>
          <a:p>
            <a:pPr lvl="1">
              <a:lnSpc>
                <a:spcPct val="90000"/>
              </a:lnSpc>
              <a:spcBef>
                <a:spcPct val="0"/>
              </a:spcBef>
              <a:spcAft>
                <a:spcPct val="50000"/>
              </a:spcAft>
              <a:buClr>
                <a:srgbClr val="FF6600"/>
              </a:buClr>
              <a:buFont typeface="Symbol" panose="05050102010706020507" pitchFamily="18" charset="2"/>
              <a:buChar char="·"/>
            </a:pPr>
            <a:r>
              <a:rPr lang="en-US" altLang="en-US" sz="3000" dirty="0">
                <a:latin typeface="Arial" panose="020B0604020202020204" pitchFamily="34" charset="0"/>
              </a:rPr>
              <a:t>Cardiac muscle</a:t>
            </a:r>
          </a:p>
          <a:p>
            <a:pPr lvl="1">
              <a:lnSpc>
                <a:spcPct val="90000"/>
              </a:lnSpc>
              <a:spcBef>
                <a:spcPct val="0"/>
              </a:spcBef>
              <a:spcAft>
                <a:spcPct val="50000"/>
              </a:spcAft>
              <a:buClr>
                <a:srgbClr val="FF6600"/>
              </a:buClr>
              <a:buFont typeface="Symbol" panose="05050102010706020507" pitchFamily="18" charset="2"/>
              <a:buChar char="·"/>
            </a:pPr>
            <a:r>
              <a:rPr lang="en-US" altLang="en-US" sz="3000" dirty="0">
                <a:latin typeface="Arial" panose="020B0604020202020204" pitchFamily="34" charset="0"/>
              </a:rPr>
              <a:t>Smooth muscle</a:t>
            </a:r>
          </a:p>
        </p:txBody>
      </p:sp>
      <p:sp>
        <p:nvSpPr>
          <p:cNvPr id="133126" name="Slide Number Placeholder 1">
            <a:extLst>
              <a:ext uri="{FF2B5EF4-FFF2-40B4-BE49-F238E27FC236}">
                <a16:creationId xmlns:a16="http://schemas.microsoft.com/office/drawing/2014/main" id="{C07F5D1A-AF54-4EA5-AB76-7B8B6C39C4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726D5BB-DB93-48D9-B2AF-A7CDDEFD504A}" type="slidenum">
              <a:rPr lang="en-US" altLang="en-US" sz="1400" smtClean="0">
                <a:solidFill>
                  <a:srgbClr val="000000"/>
                </a:solidFill>
              </a:rPr>
              <a:pPr>
                <a:spcBef>
                  <a:spcPct val="0"/>
                </a:spcBef>
                <a:buFontTx/>
                <a:buNone/>
              </a:pPr>
              <a:t>65</a:t>
            </a:fld>
            <a:endParaRPr lang="en-US" altLang="en-US"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dissolve">
                                      <p:cBhvr>
                                        <p:cTn id="7" dur="500"/>
                                        <p:tgtEl>
                                          <p:spTgt spid="307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dissolve">
                                      <p:cBhvr>
                                        <p:cTn id="11"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autoUpdateAnimBg="0" advAuto="0"/>
      <p:bldP spid="3079"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12" descr="title-bar">
            <a:extLst>
              <a:ext uri="{FF2B5EF4-FFF2-40B4-BE49-F238E27FC236}">
                <a16:creationId xmlns:a16="http://schemas.microsoft.com/office/drawing/2014/main" id="{516B7DFD-D97C-413D-8A3C-B4F697BBA8C6}"/>
              </a:ext>
            </a:extLst>
          </p:cNvPr>
          <p:cNvSpPr>
            <a:spLocks noGrp="1" noChangeArrowheads="1"/>
          </p:cNvSpPr>
          <p:nvPr>
            <p:ph type="title"/>
          </p:nvPr>
        </p:nvSpPr>
        <p:spPr>
          <a:xfrm>
            <a:off x="533400" y="41275"/>
            <a:ext cx="7772400" cy="877888"/>
          </a:xfrm>
        </p:spPr>
        <p:style>
          <a:lnRef idx="2">
            <a:schemeClr val="accent2"/>
          </a:lnRef>
          <a:fillRef idx="1">
            <a:schemeClr val="lt1"/>
          </a:fillRef>
          <a:effectRef idx="0">
            <a:schemeClr val="accent2"/>
          </a:effectRef>
          <a:fontRef idx="minor">
            <a:schemeClr val="dk1"/>
          </a:fontRef>
        </p:style>
        <p:txBody>
          <a:bodyPr/>
          <a:lstStyle/>
          <a:p>
            <a:r>
              <a:rPr lang="en-US" altLang="ar-JO" b="1" dirty="0"/>
              <a:t>   </a:t>
            </a:r>
            <a:r>
              <a:rPr lang="en-US" altLang="ar-JO" b="1" dirty="0">
                <a:solidFill>
                  <a:srgbClr val="FF0000"/>
                </a:solidFill>
              </a:rPr>
              <a:t>Muscle</a:t>
            </a:r>
            <a:r>
              <a:rPr lang="en-US" altLang="ar-JO" b="1" dirty="0"/>
              <a:t> Tissue Types</a:t>
            </a:r>
          </a:p>
        </p:txBody>
      </p:sp>
      <p:sp>
        <p:nvSpPr>
          <p:cNvPr id="134147" name="Rectangle 13">
            <a:extLst>
              <a:ext uri="{FF2B5EF4-FFF2-40B4-BE49-F238E27FC236}">
                <a16:creationId xmlns:a16="http://schemas.microsoft.com/office/drawing/2014/main" id="{770718EB-F327-4F68-BA52-CA39104711FF}"/>
              </a:ext>
            </a:extLst>
          </p:cNvPr>
          <p:cNvSpPr>
            <a:spLocks noGrp="1" noChangeArrowheads="1"/>
          </p:cNvSpPr>
          <p:nvPr>
            <p:ph type="body" idx="1"/>
          </p:nvPr>
        </p:nvSpPr>
        <p:spPr>
          <a:xfrm>
            <a:off x="533400" y="1066800"/>
            <a:ext cx="4580935" cy="5486400"/>
          </a:xfrm>
        </p:spPr>
        <p:style>
          <a:lnRef idx="2">
            <a:schemeClr val="accent1"/>
          </a:lnRef>
          <a:fillRef idx="1">
            <a:schemeClr val="lt1"/>
          </a:fillRef>
          <a:effectRef idx="0">
            <a:schemeClr val="accent1"/>
          </a:effectRef>
          <a:fontRef idx="minor">
            <a:schemeClr val="dk1"/>
          </a:fontRef>
        </p:style>
        <p:txBody>
          <a:bodyPr/>
          <a:lstStyle/>
          <a:p>
            <a:pPr>
              <a:lnSpc>
                <a:spcPct val="80000"/>
              </a:lnSpc>
            </a:pPr>
            <a:r>
              <a:rPr lang="en-US" altLang="ar-JO" sz="2800" b="1" dirty="0"/>
              <a:t>Skeletal muscle/ striated muscle</a:t>
            </a:r>
          </a:p>
          <a:p>
            <a:pPr>
              <a:lnSpc>
                <a:spcPct val="80000"/>
              </a:lnSpc>
            </a:pPr>
            <a:r>
              <a:rPr lang="en-US" altLang="ar-JO" sz="2800" dirty="0"/>
              <a:t>Structure:</a:t>
            </a:r>
          </a:p>
          <a:p>
            <a:pPr lvl="1">
              <a:lnSpc>
                <a:spcPct val="80000"/>
              </a:lnSpc>
            </a:pPr>
            <a:r>
              <a:rPr lang="en-US" altLang="ar-JO" sz="2000" b="1" dirty="0">
                <a:solidFill>
                  <a:srgbClr val="F63F1B"/>
                </a:solidFill>
              </a:rPr>
              <a:t>Muscle Fiber</a:t>
            </a:r>
            <a:r>
              <a:rPr lang="en-US" altLang="ar-JO" sz="2000" dirty="0"/>
              <a:t> – long, cylindrical cell</a:t>
            </a:r>
          </a:p>
          <a:p>
            <a:pPr lvl="1">
              <a:lnSpc>
                <a:spcPct val="80000"/>
              </a:lnSpc>
            </a:pPr>
            <a:r>
              <a:rPr lang="en-US" altLang="ar-JO" sz="2000" dirty="0"/>
              <a:t>Many </a:t>
            </a:r>
            <a:r>
              <a:rPr lang="en-US" altLang="ar-JO" sz="2000" b="1" dirty="0">
                <a:solidFill>
                  <a:srgbClr val="F63F1B"/>
                </a:solidFill>
              </a:rPr>
              <a:t>nuclei</a:t>
            </a:r>
            <a:r>
              <a:rPr lang="en-US" altLang="ar-JO" sz="2000" dirty="0"/>
              <a:t> in each cell, </a:t>
            </a:r>
            <a:r>
              <a:rPr lang="en-US" altLang="ar-JO" sz="2000" b="1" u="sng" dirty="0">
                <a:solidFill>
                  <a:srgbClr val="FF0000"/>
                </a:solidFill>
              </a:rPr>
              <a:t>peripheral</a:t>
            </a:r>
          </a:p>
          <a:p>
            <a:pPr lvl="1">
              <a:lnSpc>
                <a:spcPct val="80000"/>
              </a:lnSpc>
            </a:pPr>
            <a:r>
              <a:rPr lang="en-US" altLang="ar-JO" sz="2000" dirty="0"/>
              <a:t>Cells are </a:t>
            </a:r>
            <a:r>
              <a:rPr lang="en-US" altLang="ar-JO" sz="2000" b="1" dirty="0">
                <a:solidFill>
                  <a:srgbClr val="F63F1B"/>
                </a:solidFill>
              </a:rPr>
              <a:t>striated</a:t>
            </a:r>
            <a:r>
              <a:rPr lang="en-US" altLang="ar-JO" sz="2000" dirty="0"/>
              <a:t> – alternating light &amp; dark pattern</a:t>
            </a:r>
          </a:p>
          <a:p>
            <a:pPr lvl="1">
              <a:lnSpc>
                <a:spcPct val="80000"/>
              </a:lnSpc>
            </a:pPr>
            <a:r>
              <a:rPr lang="en-US" altLang="ar-JO" sz="2000" dirty="0"/>
              <a:t>unbranched</a:t>
            </a:r>
          </a:p>
          <a:p>
            <a:pPr>
              <a:lnSpc>
                <a:spcPct val="80000"/>
              </a:lnSpc>
            </a:pPr>
            <a:r>
              <a:rPr lang="en-US" altLang="ar-JO" sz="2800" dirty="0"/>
              <a:t>Function</a:t>
            </a:r>
            <a:r>
              <a:rPr lang="en-US" altLang="ar-JO" sz="2400" dirty="0"/>
              <a:t>:</a:t>
            </a:r>
          </a:p>
          <a:p>
            <a:pPr lvl="1">
              <a:lnSpc>
                <a:spcPct val="80000"/>
              </a:lnSpc>
            </a:pPr>
            <a:r>
              <a:rPr lang="en-US" altLang="ar-JO" sz="2000" b="1" dirty="0">
                <a:solidFill>
                  <a:srgbClr val="F63F1B"/>
                </a:solidFill>
              </a:rPr>
              <a:t>Voluntary movement</a:t>
            </a:r>
            <a:endParaRPr lang="en-US" altLang="ar-JO" sz="2000" dirty="0"/>
          </a:p>
          <a:p>
            <a:pPr lvl="2">
              <a:lnSpc>
                <a:spcPct val="80000"/>
              </a:lnSpc>
            </a:pPr>
            <a:r>
              <a:rPr lang="en-US" altLang="ar-JO" sz="2000" b="1" dirty="0">
                <a:solidFill>
                  <a:srgbClr val="F63F1B"/>
                </a:solidFill>
              </a:rPr>
              <a:t>body movement</a:t>
            </a:r>
          </a:p>
          <a:p>
            <a:pPr lvl="2">
              <a:lnSpc>
                <a:spcPct val="80000"/>
              </a:lnSpc>
            </a:pPr>
            <a:r>
              <a:rPr lang="en-US" altLang="ar-JO" sz="2000" b="1" dirty="0">
                <a:solidFill>
                  <a:srgbClr val="F63F1B"/>
                </a:solidFill>
              </a:rPr>
              <a:t>facial expression</a:t>
            </a:r>
          </a:p>
          <a:p>
            <a:pPr>
              <a:lnSpc>
                <a:spcPct val="80000"/>
              </a:lnSpc>
            </a:pPr>
            <a:r>
              <a:rPr lang="en-US" altLang="ar-JO" sz="2800" dirty="0"/>
              <a:t>Location</a:t>
            </a:r>
            <a:r>
              <a:rPr lang="en-US" altLang="ar-JO" sz="2400" dirty="0"/>
              <a:t>:</a:t>
            </a:r>
          </a:p>
          <a:p>
            <a:pPr lvl="1">
              <a:lnSpc>
                <a:spcPct val="80000"/>
              </a:lnSpc>
            </a:pPr>
            <a:r>
              <a:rPr lang="en-US" altLang="ar-JO" sz="2000" b="1" dirty="0">
                <a:solidFill>
                  <a:srgbClr val="F63F1B"/>
                </a:solidFill>
              </a:rPr>
              <a:t>Attached to bones</a:t>
            </a:r>
            <a:endParaRPr lang="en-US" altLang="ar-JO" sz="2400" b="1" dirty="0">
              <a:solidFill>
                <a:srgbClr val="F63F1B"/>
              </a:solidFill>
            </a:endParaRPr>
          </a:p>
        </p:txBody>
      </p:sp>
      <p:pic>
        <p:nvPicPr>
          <p:cNvPr id="134149" name="Picture 15">
            <a:extLst>
              <a:ext uri="{FF2B5EF4-FFF2-40B4-BE49-F238E27FC236}">
                <a16:creationId xmlns:a16="http://schemas.microsoft.com/office/drawing/2014/main" id="{4D31B5B6-1F18-4D49-ACA5-15ADCB396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4" t="27798" r="57501" b="20827"/>
          <a:stretch>
            <a:fillRect/>
          </a:stretch>
        </p:blipFill>
        <p:spPr bwMode="auto">
          <a:xfrm>
            <a:off x="5253037" y="1066800"/>
            <a:ext cx="3633787" cy="26693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4150" name="Picture 19">
            <a:extLst>
              <a:ext uri="{FF2B5EF4-FFF2-40B4-BE49-F238E27FC236}">
                <a16:creationId xmlns:a16="http://schemas.microsoft.com/office/drawing/2014/main" id="{AC39130B-9B7C-4BC6-9A28-5F079480E490}"/>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l="5919" t="5547"/>
          <a:stretch>
            <a:fillRect/>
          </a:stretch>
        </p:blipFill>
        <p:spPr bwMode="auto">
          <a:xfrm>
            <a:off x="5253038" y="3962400"/>
            <a:ext cx="3633787" cy="2595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4151" name="Slide Number Placeholder 2">
            <a:extLst>
              <a:ext uri="{FF2B5EF4-FFF2-40B4-BE49-F238E27FC236}">
                <a16:creationId xmlns:a16="http://schemas.microsoft.com/office/drawing/2014/main" id="{7C0103A5-A2E4-41E1-8A38-B38A70B0D389}"/>
              </a:ext>
            </a:extLst>
          </p:cNvPr>
          <p:cNvSpPr>
            <a:spLocks noGrp="1"/>
          </p:cNvSpPr>
          <p:nvPr>
            <p:ph type="sldNum" sz="quarter" idx="12"/>
          </p:nvPr>
        </p:nvSpPr>
        <p:spPr>
          <a:xfrm>
            <a:off x="7241177" y="6553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CB2CCA-77AD-4570-9541-FA934D19D46B}" type="slidenum">
              <a:rPr lang="en-US" altLang="en-US" sz="1400" smtClean="0">
                <a:solidFill>
                  <a:srgbClr val="000000"/>
                </a:solidFill>
              </a:rPr>
              <a:pPr>
                <a:spcBef>
                  <a:spcPct val="0"/>
                </a:spcBef>
                <a:buFontTx/>
                <a:buNone/>
              </a:pPr>
              <a:t>66</a:t>
            </a:fld>
            <a:endParaRPr lang="en-US" altLang="en-US" sz="1400" dirty="0">
              <a:solidFill>
                <a:srgbClr val="000000"/>
              </a:solidFill>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2" descr="title-bar">
            <a:extLst>
              <a:ext uri="{FF2B5EF4-FFF2-40B4-BE49-F238E27FC236}">
                <a16:creationId xmlns:a16="http://schemas.microsoft.com/office/drawing/2014/main" id="{CDC5757B-B6E3-46E0-8576-E2E39A457003}"/>
              </a:ext>
            </a:extLst>
          </p:cNvPr>
          <p:cNvSpPr>
            <a:spLocks noGrp="1" noChangeArrowheads="1"/>
          </p:cNvSpPr>
          <p:nvPr>
            <p:ph type="title"/>
          </p:nvPr>
        </p:nvSpPr>
        <p:spPr>
          <a:xfrm>
            <a:off x="614363" y="74613"/>
            <a:ext cx="7772400" cy="682626"/>
          </a:xfrm>
        </p:spPr>
        <p:style>
          <a:lnRef idx="2">
            <a:schemeClr val="accent1"/>
          </a:lnRef>
          <a:fillRef idx="1">
            <a:schemeClr val="lt1"/>
          </a:fillRef>
          <a:effectRef idx="0">
            <a:schemeClr val="accent1"/>
          </a:effectRef>
          <a:fontRef idx="minor">
            <a:schemeClr val="dk1"/>
          </a:fontRef>
        </p:style>
        <p:txBody>
          <a:bodyPr/>
          <a:lstStyle/>
          <a:p>
            <a:r>
              <a:rPr lang="en-US" altLang="ar-JO" b="1" dirty="0">
                <a:solidFill>
                  <a:srgbClr val="FF0000"/>
                </a:solidFill>
              </a:rPr>
              <a:t>   Muscle Tissue Types</a:t>
            </a:r>
          </a:p>
        </p:txBody>
      </p:sp>
      <p:sp>
        <p:nvSpPr>
          <p:cNvPr id="135171" name="Rectangle 13">
            <a:extLst>
              <a:ext uri="{FF2B5EF4-FFF2-40B4-BE49-F238E27FC236}">
                <a16:creationId xmlns:a16="http://schemas.microsoft.com/office/drawing/2014/main" id="{F6C73C78-B403-4C42-854B-DF1B0EA47AB1}"/>
              </a:ext>
            </a:extLst>
          </p:cNvPr>
          <p:cNvSpPr>
            <a:spLocks noGrp="1" noChangeArrowheads="1"/>
          </p:cNvSpPr>
          <p:nvPr>
            <p:ph type="body" idx="1"/>
          </p:nvPr>
        </p:nvSpPr>
        <p:spPr>
          <a:xfrm>
            <a:off x="190500" y="1065213"/>
            <a:ext cx="5257800" cy="5416141"/>
          </a:xfrm>
        </p:spPr>
        <p:style>
          <a:lnRef idx="2">
            <a:schemeClr val="dk1"/>
          </a:lnRef>
          <a:fillRef idx="1">
            <a:schemeClr val="lt1"/>
          </a:fillRef>
          <a:effectRef idx="0">
            <a:schemeClr val="dk1"/>
          </a:effectRef>
          <a:fontRef idx="minor">
            <a:schemeClr val="dk1"/>
          </a:fontRef>
        </p:style>
        <p:txBody>
          <a:bodyPr/>
          <a:lstStyle/>
          <a:p>
            <a:pPr>
              <a:lnSpc>
                <a:spcPct val="80000"/>
              </a:lnSpc>
            </a:pPr>
            <a:r>
              <a:rPr lang="en-US" altLang="ar-JO" b="1" dirty="0"/>
              <a:t>Cardiac muscle</a:t>
            </a:r>
          </a:p>
          <a:p>
            <a:pPr lvl="1">
              <a:lnSpc>
                <a:spcPct val="80000"/>
              </a:lnSpc>
            </a:pPr>
            <a:r>
              <a:rPr lang="en-US" altLang="ar-JO" dirty="0"/>
              <a:t>Structure:</a:t>
            </a:r>
          </a:p>
          <a:p>
            <a:pPr lvl="2">
              <a:lnSpc>
                <a:spcPct val="80000"/>
              </a:lnSpc>
            </a:pPr>
            <a:r>
              <a:rPr lang="en-US" altLang="ar-JO" dirty="0"/>
              <a:t>Cells are </a:t>
            </a:r>
            <a:r>
              <a:rPr lang="en-US" altLang="ar-JO" b="1" dirty="0">
                <a:solidFill>
                  <a:srgbClr val="F63F1B"/>
                </a:solidFill>
              </a:rPr>
              <a:t>striated</a:t>
            </a:r>
          </a:p>
          <a:p>
            <a:pPr lvl="2">
              <a:lnSpc>
                <a:spcPct val="80000"/>
              </a:lnSpc>
            </a:pPr>
            <a:r>
              <a:rPr lang="en-US" altLang="ar-JO" dirty="0"/>
              <a:t>Cells are </a:t>
            </a:r>
            <a:r>
              <a:rPr lang="en-US" altLang="ar-JO" b="1" dirty="0">
                <a:solidFill>
                  <a:srgbClr val="F63F1B"/>
                </a:solidFill>
              </a:rPr>
              <a:t>branched</a:t>
            </a:r>
          </a:p>
          <a:p>
            <a:pPr lvl="2">
              <a:lnSpc>
                <a:spcPct val="80000"/>
              </a:lnSpc>
            </a:pPr>
            <a:r>
              <a:rPr lang="en-US" altLang="ar-JO" dirty="0"/>
              <a:t>One </a:t>
            </a:r>
            <a:r>
              <a:rPr lang="en-US" altLang="ar-JO" b="1" dirty="0">
                <a:solidFill>
                  <a:srgbClr val="F63F1B"/>
                </a:solidFill>
              </a:rPr>
              <a:t>nucleus</a:t>
            </a:r>
            <a:r>
              <a:rPr lang="en-US" altLang="ar-JO" dirty="0"/>
              <a:t> per cell (central)</a:t>
            </a:r>
          </a:p>
          <a:p>
            <a:pPr lvl="2">
              <a:lnSpc>
                <a:spcPct val="80000"/>
              </a:lnSpc>
            </a:pPr>
            <a:r>
              <a:rPr lang="en-US" altLang="ar-JO" dirty="0"/>
              <a:t>Cells joined </a:t>
            </a:r>
            <a:r>
              <a:rPr lang="en-US" altLang="ar-JO" b="1" dirty="0">
                <a:solidFill>
                  <a:srgbClr val="F63F1B"/>
                </a:solidFill>
              </a:rPr>
              <a:t>end-to-end</a:t>
            </a:r>
            <a:r>
              <a:rPr lang="en-US" altLang="ar-JO" dirty="0"/>
              <a:t> with </a:t>
            </a:r>
            <a:r>
              <a:rPr lang="en-US" altLang="ar-JO" b="1" dirty="0">
                <a:solidFill>
                  <a:srgbClr val="F63F1B"/>
                </a:solidFill>
              </a:rPr>
              <a:t>intercalated</a:t>
            </a:r>
            <a:r>
              <a:rPr lang="en-US" altLang="ar-JO" dirty="0"/>
              <a:t> disk in-between.</a:t>
            </a:r>
          </a:p>
          <a:p>
            <a:pPr lvl="1">
              <a:lnSpc>
                <a:spcPct val="80000"/>
              </a:lnSpc>
            </a:pPr>
            <a:r>
              <a:rPr lang="en-US" altLang="ar-JO" dirty="0"/>
              <a:t>Function:</a:t>
            </a:r>
          </a:p>
          <a:p>
            <a:pPr lvl="2">
              <a:lnSpc>
                <a:spcPct val="80000"/>
              </a:lnSpc>
            </a:pPr>
            <a:r>
              <a:rPr lang="en-US" altLang="ar-JO" b="1" dirty="0">
                <a:solidFill>
                  <a:srgbClr val="F63F1B"/>
                </a:solidFill>
              </a:rPr>
              <a:t>Involuntary heart movement</a:t>
            </a:r>
          </a:p>
          <a:p>
            <a:pPr lvl="2">
              <a:lnSpc>
                <a:spcPct val="80000"/>
              </a:lnSpc>
            </a:pPr>
            <a:r>
              <a:rPr lang="en-US" altLang="ar-JO" b="1" dirty="0">
                <a:solidFill>
                  <a:srgbClr val="F63F1B"/>
                </a:solidFill>
              </a:rPr>
              <a:t>Pumping blood</a:t>
            </a:r>
          </a:p>
          <a:p>
            <a:pPr lvl="1">
              <a:lnSpc>
                <a:spcPct val="80000"/>
              </a:lnSpc>
            </a:pPr>
            <a:r>
              <a:rPr lang="en-US" altLang="ar-JO" dirty="0"/>
              <a:t>Location:</a:t>
            </a:r>
          </a:p>
          <a:p>
            <a:pPr lvl="2">
              <a:lnSpc>
                <a:spcPct val="80000"/>
              </a:lnSpc>
            </a:pPr>
            <a:r>
              <a:rPr lang="en-US" altLang="ar-JO" b="1" dirty="0">
                <a:solidFill>
                  <a:srgbClr val="F63F1B"/>
                </a:solidFill>
              </a:rPr>
              <a:t>Heart wall </a:t>
            </a:r>
          </a:p>
          <a:p>
            <a:pPr lvl="1">
              <a:lnSpc>
                <a:spcPct val="80000"/>
              </a:lnSpc>
            </a:pPr>
            <a:endParaRPr lang="en-US" altLang="ar-JO" b="1" dirty="0">
              <a:solidFill>
                <a:srgbClr val="F63F1B"/>
              </a:solidFill>
            </a:endParaRPr>
          </a:p>
          <a:p>
            <a:pPr lvl="1">
              <a:lnSpc>
                <a:spcPct val="80000"/>
              </a:lnSpc>
            </a:pPr>
            <a:endParaRPr lang="en-US" altLang="ar-JO" dirty="0"/>
          </a:p>
          <a:p>
            <a:pPr lvl="1">
              <a:lnSpc>
                <a:spcPct val="80000"/>
              </a:lnSpc>
            </a:pPr>
            <a:endParaRPr lang="en-US" altLang="ar-JO" dirty="0"/>
          </a:p>
        </p:txBody>
      </p:sp>
      <p:pic>
        <p:nvPicPr>
          <p:cNvPr id="135173" name="Picture 15">
            <a:extLst>
              <a:ext uri="{FF2B5EF4-FFF2-40B4-BE49-F238E27FC236}">
                <a16:creationId xmlns:a16="http://schemas.microsoft.com/office/drawing/2014/main" id="{23E63D2E-9F47-4A4E-A764-8CDBA61B4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13" t="27798" r="55354" b="19438"/>
          <a:stretch>
            <a:fillRect/>
          </a:stretch>
        </p:blipFill>
        <p:spPr bwMode="auto">
          <a:xfrm>
            <a:off x="5643562" y="1065212"/>
            <a:ext cx="3348037" cy="2587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5174" name="Picture 18">
            <a:extLst>
              <a:ext uri="{FF2B5EF4-FFF2-40B4-BE49-F238E27FC236}">
                <a16:creationId xmlns:a16="http://schemas.microsoft.com/office/drawing/2014/main" id="{2ECD2399-FF91-4285-8D55-6BA3D07C647B}"/>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l="5380" t="5397" r="9856"/>
          <a:stretch>
            <a:fillRect/>
          </a:stretch>
        </p:blipFill>
        <p:spPr bwMode="auto">
          <a:xfrm>
            <a:off x="5643561" y="3733392"/>
            <a:ext cx="3348037" cy="2747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5175" name="Slide Number Placeholder 2">
            <a:extLst>
              <a:ext uri="{FF2B5EF4-FFF2-40B4-BE49-F238E27FC236}">
                <a16:creationId xmlns:a16="http://schemas.microsoft.com/office/drawing/2014/main" id="{FD354CEC-9B38-4DB1-813F-34A05B175A1A}"/>
              </a:ext>
            </a:extLst>
          </p:cNvPr>
          <p:cNvSpPr>
            <a:spLocks noGrp="1"/>
          </p:cNvSpPr>
          <p:nvPr>
            <p:ph type="sldNum" sz="quarter" idx="12"/>
          </p:nvPr>
        </p:nvSpPr>
        <p:spPr>
          <a:xfrm>
            <a:off x="7317580" y="6528844"/>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635F34E-C65A-4CBD-BA2F-1D29594818E5}" type="slidenum">
              <a:rPr lang="en-US" altLang="en-US" sz="1400" smtClean="0">
                <a:solidFill>
                  <a:srgbClr val="000000"/>
                </a:solidFill>
              </a:rPr>
              <a:pPr>
                <a:spcBef>
                  <a:spcPct val="0"/>
                </a:spcBef>
                <a:buFontTx/>
                <a:buNone/>
              </a:pPr>
              <a:t>67</a:t>
            </a:fld>
            <a:endParaRPr lang="en-US" altLang="en-US" sz="1400">
              <a:solidFill>
                <a:srgbClr val="000000"/>
              </a:solidFill>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2" descr="title-bar">
            <a:extLst>
              <a:ext uri="{FF2B5EF4-FFF2-40B4-BE49-F238E27FC236}">
                <a16:creationId xmlns:a16="http://schemas.microsoft.com/office/drawing/2014/main" id="{CE658F76-D576-4328-BF94-351F70628DBD}"/>
              </a:ext>
            </a:extLst>
          </p:cNvPr>
          <p:cNvSpPr>
            <a:spLocks noGrp="1" noChangeArrowheads="1"/>
          </p:cNvSpPr>
          <p:nvPr>
            <p:ph type="title"/>
          </p:nvPr>
        </p:nvSpPr>
        <p:spPr>
          <a:xfrm>
            <a:off x="608013" y="152400"/>
            <a:ext cx="7772400" cy="685800"/>
          </a:xfrm>
        </p:spPr>
        <p:style>
          <a:lnRef idx="2">
            <a:schemeClr val="dk1"/>
          </a:lnRef>
          <a:fillRef idx="1">
            <a:schemeClr val="lt1"/>
          </a:fillRef>
          <a:effectRef idx="0">
            <a:schemeClr val="dk1"/>
          </a:effectRef>
          <a:fontRef idx="minor">
            <a:schemeClr val="dk1"/>
          </a:fontRef>
        </p:style>
        <p:txBody>
          <a:bodyPr/>
          <a:lstStyle/>
          <a:p>
            <a:r>
              <a:rPr lang="en-US" altLang="ar-JO" b="1" dirty="0">
                <a:solidFill>
                  <a:srgbClr val="FF0000"/>
                </a:solidFill>
              </a:rPr>
              <a:t>   Muscle Tissue Types</a:t>
            </a:r>
          </a:p>
        </p:txBody>
      </p:sp>
      <p:sp>
        <p:nvSpPr>
          <p:cNvPr id="136195" name="Rectangle 13">
            <a:extLst>
              <a:ext uri="{FF2B5EF4-FFF2-40B4-BE49-F238E27FC236}">
                <a16:creationId xmlns:a16="http://schemas.microsoft.com/office/drawing/2014/main" id="{AF1D1516-9994-44B4-AEEC-AE87E5DDB4D1}"/>
              </a:ext>
            </a:extLst>
          </p:cNvPr>
          <p:cNvSpPr>
            <a:spLocks noGrp="1" noChangeArrowheads="1"/>
          </p:cNvSpPr>
          <p:nvPr>
            <p:ph type="body" idx="1"/>
          </p:nvPr>
        </p:nvSpPr>
        <p:spPr>
          <a:xfrm>
            <a:off x="330200" y="1079500"/>
            <a:ext cx="5232400" cy="5105400"/>
          </a:xfrm>
        </p:spPr>
        <p:style>
          <a:lnRef idx="2">
            <a:schemeClr val="accent2"/>
          </a:lnRef>
          <a:fillRef idx="1">
            <a:schemeClr val="lt1"/>
          </a:fillRef>
          <a:effectRef idx="0">
            <a:schemeClr val="accent2"/>
          </a:effectRef>
          <a:fontRef idx="minor">
            <a:schemeClr val="dk1"/>
          </a:fontRef>
        </p:style>
        <p:txBody>
          <a:bodyPr/>
          <a:lstStyle/>
          <a:p>
            <a:pPr>
              <a:lnSpc>
                <a:spcPct val="80000"/>
              </a:lnSpc>
            </a:pPr>
            <a:r>
              <a:rPr lang="en-US" altLang="ar-JO" b="1" dirty="0"/>
              <a:t>Smooth muscle</a:t>
            </a:r>
          </a:p>
          <a:p>
            <a:pPr lvl="1">
              <a:lnSpc>
                <a:spcPct val="80000"/>
              </a:lnSpc>
            </a:pPr>
            <a:r>
              <a:rPr lang="en-US" altLang="ar-JO" dirty="0"/>
              <a:t>Structure</a:t>
            </a:r>
          </a:p>
          <a:p>
            <a:pPr lvl="2">
              <a:lnSpc>
                <a:spcPct val="80000"/>
              </a:lnSpc>
            </a:pPr>
            <a:r>
              <a:rPr lang="en-US" altLang="ar-JO" sz="2000" b="1" dirty="0">
                <a:solidFill>
                  <a:srgbClr val="F63F1B"/>
                </a:solidFill>
              </a:rPr>
              <a:t>Fusiform (spindle shaped) cells</a:t>
            </a:r>
          </a:p>
          <a:p>
            <a:pPr lvl="2">
              <a:lnSpc>
                <a:spcPct val="80000"/>
              </a:lnSpc>
            </a:pPr>
            <a:r>
              <a:rPr lang="en-US" altLang="ar-JO" sz="2000" dirty="0"/>
              <a:t>unbranched</a:t>
            </a:r>
          </a:p>
          <a:p>
            <a:pPr lvl="2">
              <a:lnSpc>
                <a:spcPct val="80000"/>
              </a:lnSpc>
            </a:pPr>
            <a:r>
              <a:rPr lang="en-US" altLang="ar-JO" sz="2000" dirty="0"/>
              <a:t>One </a:t>
            </a:r>
            <a:r>
              <a:rPr lang="en-US" altLang="ar-JO" sz="2000" b="1" dirty="0">
                <a:solidFill>
                  <a:srgbClr val="F63F1B"/>
                </a:solidFill>
              </a:rPr>
              <a:t>nucleus</a:t>
            </a:r>
            <a:r>
              <a:rPr lang="en-US" altLang="ar-JO" sz="2000" dirty="0"/>
              <a:t> per cell </a:t>
            </a:r>
          </a:p>
          <a:p>
            <a:pPr lvl="2">
              <a:lnSpc>
                <a:spcPct val="80000"/>
              </a:lnSpc>
            </a:pPr>
            <a:r>
              <a:rPr lang="en-US" altLang="ar-JO" sz="2000" dirty="0"/>
              <a:t>No visible </a:t>
            </a:r>
            <a:r>
              <a:rPr lang="en-US" altLang="ar-JO" sz="2000" b="1" dirty="0">
                <a:solidFill>
                  <a:srgbClr val="F63F1B"/>
                </a:solidFill>
              </a:rPr>
              <a:t>striations</a:t>
            </a:r>
          </a:p>
          <a:p>
            <a:pPr lvl="1">
              <a:lnSpc>
                <a:spcPct val="80000"/>
              </a:lnSpc>
            </a:pPr>
            <a:r>
              <a:rPr lang="en-US" altLang="ar-JO" dirty="0"/>
              <a:t>Function</a:t>
            </a:r>
          </a:p>
          <a:p>
            <a:pPr lvl="2">
              <a:lnSpc>
                <a:spcPct val="80000"/>
              </a:lnSpc>
            </a:pPr>
            <a:r>
              <a:rPr lang="en-US" altLang="ar-JO" sz="2000" b="1" dirty="0">
                <a:solidFill>
                  <a:srgbClr val="F63F1B"/>
                </a:solidFill>
              </a:rPr>
              <a:t>Involuntary movement</a:t>
            </a:r>
          </a:p>
          <a:p>
            <a:pPr lvl="2">
              <a:lnSpc>
                <a:spcPct val="80000"/>
              </a:lnSpc>
            </a:pPr>
            <a:r>
              <a:rPr lang="en-US" altLang="ar-JO" sz="2000" dirty="0"/>
              <a:t>wave-like movement pushes food through digestive system</a:t>
            </a:r>
          </a:p>
          <a:p>
            <a:pPr lvl="1">
              <a:lnSpc>
                <a:spcPct val="80000"/>
              </a:lnSpc>
            </a:pPr>
            <a:r>
              <a:rPr lang="en-US" altLang="ar-JO" dirty="0"/>
              <a:t>Location</a:t>
            </a:r>
          </a:p>
          <a:p>
            <a:pPr lvl="2">
              <a:lnSpc>
                <a:spcPct val="80000"/>
              </a:lnSpc>
            </a:pPr>
            <a:r>
              <a:rPr lang="en-US" altLang="ar-JO" sz="2000" b="1" dirty="0">
                <a:solidFill>
                  <a:srgbClr val="F63F1B"/>
                </a:solidFill>
              </a:rPr>
              <a:t>Walls of hollow internal organs</a:t>
            </a:r>
          </a:p>
          <a:p>
            <a:pPr lvl="2">
              <a:lnSpc>
                <a:spcPct val="80000"/>
              </a:lnSpc>
            </a:pPr>
            <a:r>
              <a:rPr lang="en-US" altLang="ar-JO" sz="2000" dirty="0"/>
              <a:t>Ex: wall of internal viscera </a:t>
            </a:r>
            <a:r>
              <a:rPr lang="en-US" altLang="ar-JO" sz="2000" b="1" dirty="0">
                <a:solidFill>
                  <a:srgbClr val="F63F1B"/>
                </a:solidFill>
              </a:rPr>
              <a:t>Stomach, Intestines, Bladder, Uterus, Blood vessels</a:t>
            </a:r>
          </a:p>
        </p:txBody>
      </p:sp>
      <p:pic>
        <p:nvPicPr>
          <p:cNvPr id="136197" name="Picture 15">
            <a:extLst>
              <a:ext uri="{FF2B5EF4-FFF2-40B4-BE49-F238E27FC236}">
                <a16:creationId xmlns:a16="http://schemas.microsoft.com/office/drawing/2014/main" id="{AB3425C0-539E-4CA4-9DFD-569A11C7A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13" t="27798" r="57501" b="18051"/>
          <a:stretch>
            <a:fillRect/>
          </a:stretch>
        </p:blipFill>
        <p:spPr bwMode="auto">
          <a:xfrm>
            <a:off x="5829300" y="1066799"/>
            <a:ext cx="2933700" cy="264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6198" name="Picture 16">
            <a:extLst>
              <a:ext uri="{FF2B5EF4-FFF2-40B4-BE49-F238E27FC236}">
                <a16:creationId xmlns:a16="http://schemas.microsoft.com/office/drawing/2014/main" id="{22F997E1-9F86-4EDB-AA3D-727641A33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865" t="31964" r="5992" b="18050"/>
          <a:stretch>
            <a:fillRect/>
          </a:stretch>
        </p:blipFill>
        <p:spPr bwMode="auto">
          <a:xfrm>
            <a:off x="5829300" y="3746863"/>
            <a:ext cx="2933700" cy="2438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6199" name="Slide Number Placeholder 2">
            <a:extLst>
              <a:ext uri="{FF2B5EF4-FFF2-40B4-BE49-F238E27FC236}">
                <a16:creationId xmlns:a16="http://schemas.microsoft.com/office/drawing/2014/main" id="{0D87E93B-67FD-442D-93C7-99C0CCE47C81}"/>
              </a:ext>
            </a:extLst>
          </p:cNvPr>
          <p:cNvSpPr>
            <a:spLocks noGrp="1"/>
          </p:cNvSpPr>
          <p:nvPr>
            <p:ph type="sldNum" sz="quarter" idx="12"/>
          </p:nvPr>
        </p:nvSpPr>
        <p:spPr>
          <a:xfrm>
            <a:off x="7239000" y="6528164"/>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F0482A-BA16-4601-8320-5DD31E6596C2}" type="slidenum">
              <a:rPr lang="en-US" altLang="en-US" sz="1400" smtClean="0">
                <a:solidFill>
                  <a:srgbClr val="000000"/>
                </a:solidFill>
              </a:rPr>
              <a:pPr>
                <a:spcBef>
                  <a:spcPct val="0"/>
                </a:spcBef>
                <a:buFontTx/>
                <a:buNone/>
              </a:pPr>
              <a:t>68</a:t>
            </a:fld>
            <a:endParaRPr lang="en-US" altLang="en-US" sz="1400" dirty="0">
              <a:solidFill>
                <a:srgbClr val="000000"/>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5ED7CCC-FCF9-4566-8AAF-F772492FC862}"/>
              </a:ext>
            </a:extLst>
          </p:cNvPr>
          <p:cNvSpPr>
            <a:spLocks noChangeArrowheads="1"/>
          </p:cNvSpPr>
          <p:nvPr/>
        </p:nvSpPr>
        <p:spPr bwMode="auto">
          <a:xfrm>
            <a:off x="381000" y="304800"/>
            <a:ext cx="8382000" cy="7239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342900" indent="-342900" algn="ctr" eaLnBrk="1" hangingPunct="1">
              <a:spcBef>
                <a:spcPct val="20000"/>
              </a:spcBef>
              <a:buClr>
                <a:srgbClr val="339933"/>
              </a:buClr>
              <a:tabLst>
                <a:tab pos="2743200" algn="l"/>
              </a:tabLst>
              <a:defRPr/>
            </a:pPr>
            <a:r>
              <a:rPr lang="en-US" sz="4100" b="1" dirty="0">
                <a:solidFill>
                  <a:srgbClr val="FF0000"/>
                </a:solidFill>
                <a:effectLst>
                  <a:outerShdw blurRad="38100" dist="38100" dir="2700000" algn="tl">
                    <a:srgbClr val="C0C0C0"/>
                  </a:outerShdw>
                </a:effectLst>
                <a:latin typeface="Arial" charset="0"/>
              </a:rPr>
              <a:t>Muscles and Body Movements</a:t>
            </a:r>
          </a:p>
        </p:txBody>
      </p:sp>
      <p:sp>
        <p:nvSpPr>
          <p:cNvPr id="39943" name="Text Box 7">
            <a:extLst>
              <a:ext uri="{FF2B5EF4-FFF2-40B4-BE49-F238E27FC236}">
                <a16:creationId xmlns:a16="http://schemas.microsoft.com/office/drawing/2014/main" id="{55E19770-8CB1-49FE-B522-8A528B7205E1}"/>
              </a:ext>
            </a:extLst>
          </p:cNvPr>
          <p:cNvSpPr txBox="1">
            <a:spLocks noChangeArrowheads="1"/>
          </p:cNvSpPr>
          <p:nvPr/>
        </p:nvSpPr>
        <p:spPr bwMode="auto">
          <a:xfrm>
            <a:off x="381000" y="1752600"/>
            <a:ext cx="4038600" cy="2828925"/>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3400" dirty="0">
                <a:solidFill>
                  <a:srgbClr val="000000"/>
                </a:solidFill>
                <a:latin typeface="Arial" panose="020B0604020202020204" pitchFamily="34" charset="0"/>
              </a:rPr>
              <a:t>Muscles are attached to at least two points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3000" dirty="0">
                <a:solidFill>
                  <a:srgbClr val="000000"/>
                </a:solidFill>
                <a:latin typeface="Arial" panose="020B0604020202020204" pitchFamily="34" charset="0"/>
              </a:rPr>
              <a:t>Origin </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3000" dirty="0">
                <a:solidFill>
                  <a:srgbClr val="000000"/>
                </a:solidFill>
                <a:latin typeface="Arial" panose="020B0604020202020204" pitchFamily="34" charset="0"/>
              </a:rPr>
              <a:t>Insertion</a:t>
            </a:r>
          </a:p>
        </p:txBody>
      </p:sp>
      <p:pic>
        <p:nvPicPr>
          <p:cNvPr id="137220" name="Picture 8">
            <a:extLst>
              <a:ext uri="{FF2B5EF4-FFF2-40B4-BE49-F238E27FC236}">
                <a16:creationId xmlns:a16="http://schemas.microsoft.com/office/drawing/2014/main" id="{4472CB45-4CCA-4A53-AC45-1A3159D6F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19"/>
          <a:stretch>
            <a:fillRect/>
          </a:stretch>
        </p:blipFill>
        <p:spPr bwMode="auto">
          <a:xfrm>
            <a:off x="4648200" y="1752600"/>
            <a:ext cx="4179888" cy="426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2" name="Slide Number Placeholder 2">
            <a:extLst>
              <a:ext uri="{FF2B5EF4-FFF2-40B4-BE49-F238E27FC236}">
                <a16:creationId xmlns:a16="http://schemas.microsoft.com/office/drawing/2014/main" id="{8F3645F0-417B-4C1F-A2DD-BB067935FE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C6F0A97-AEC2-4E21-9C41-3AD471166017}" type="slidenum">
              <a:rPr lang="en-US" altLang="en-US" sz="1400" smtClean="0">
                <a:solidFill>
                  <a:srgbClr val="000000"/>
                </a:solidFill>
                <a:latin typeface="Times" panose="02020603050405020304" pitchFamily="18" charset="0"/>
              </a:rPr>
              <a:pPr>
                <a:spcBef>
                  <a:spcPct val="0"/>
                </a:spcBef>
                <a:buFontTx/>
                <a:buNone/>
              </a:pPr>
              <a:t>69</a:t>
            </a:fld>
            <a:endParaRPr lang="en-US" altLang="en-US" sz="1400">
              <a:solidFill>
                <a:srgbClr val="000000"/>
              </a:solidFill>
              <a:latin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943"/>
                                        </p:tgtEl>
                                        <p:attrNameLst>
                                          <p:attrName>style.visibility</p:attrName>
                                        </p:attrNameLst>
                                      </p:cBhvr>
                                      <p:to>
                                        <p:strVal val="visible"/>
                                      </p:to>
                                    </p:set>
                                    <p:animEffect transition="in" filter="dissolve">
                                      <p:cBhvr>
                                        <p:cTn id="7" dur="500"/>
                                        <p:tgtEl>
                                          <p:spTgt spid="39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descr="title-bar">
            <a:extLst>
              <a:ext uri="{FF2B5EF4-FFF2-40B4-BE49-F238E27FC236}">
                <a16:creationId xmlns:a16="http://schemas.microsoft.com/office/drawing/2014/main" id="{3014F98D-85D6-4997-8777-3E1F6B491F0A}"/>
              </a:ext>
            </a:extLst>
          </p:cNvPr>
          <p:cNvSpPr>
            <a:spLocks noGrp="1" noChangeArrowheads="1"/>
          </p:cNvSpPr>
          <p:nvPr>
            <p:ph type="title"/>
          </p:nvPr>
        </p:nvSpPr>
        <p:spPr>
          <a:xfrm>
            <a:off x="531813" y="304800"/>
            <a:ext cx="8305800" cy="762000"/>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dirty="0"/>
              <a:t>Orientation and Directional Terms</a:t>
            </a:r>
          </a:p>
        </p:txBody>
      </p:sp>
      <p:pic>
        <p:nvPicPr>
          <p:cNvPr id="45060" name="Picture 4">
            <a:extLst>
              <a:ext uri="{FF2B5EF4-FFF2-40B4-BE49-F238E27FC236}">
                <a16:creationId xmlns:a16="http://schemas.microsoft.com/office/drawing/2014/main" id="{3B339041-F438-4FBC-BB7C-84EDD58F2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1" t="29437" r="1700" b="9720"/>
          <a:stretch>
            <a:fillRect/>
          </a:stretch>
        </p:blipFill>
        <p:spPr bwMode="auto">
          <a:xfrm>
            <a:off x="76200" y="1371600"/>
            <a:ext cx="8920163" cy="434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061" name="Slide Number Placeholder 2">
            <a:extLst>
              <a:ext uri="{FF2B5EF4-FFF2-40B4-BE49-F238E27FC236}">
                <a16:creationId xmlns:a16="http://schemas.microsoft.com/office/drawing/2014/main" id="{97D7090A-4C45-43A3-8B65-B813B40143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1ACA765-0EB1-4E0A-A81D-162290D1804C}" type="slidenum">
              <a:rPr lang="en-US" altLang="en-US" sz="1400" smtClean="0">
                <a:solidFill>
                  <a:srgbClr val="000000"/>
                </a:solidFill>
              </a:rPr>
              <a:pPr>
                <a:spcBef>
                  <a:spcPct val="0"/>
                </a:spcBef>
                <a:buFontTx/>
                <a:buNone/>
              </a:pPr>
              <a:t>7</a:t>
            </a:fld>
            <a:endParaRPr lang="en-US" altLang="en-US" sz="1400">
              <a:solidFill>
                <a:srgbClr val="000000"/>
              </a:solidFill>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87890D0-5437-4416-AFE6-B5671F3C710D}"/>
              </a:ext>
            </a:extLst>
          </p:cNvPr>
          <p:cNvSpPr>
            <a:spLocks noChangeArrowheads="1"/>
          </p:cNvSpPr>
          <p:nvPr/>
        </p:nvSpPr>
        <p:spPr bwMode="auto">
          <a:xfrm>
            <a:off x="381000" y="304800"/>
            <a:ext cx="8382000" cy="7239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342900" indent="-342900" algn="ctr" eaLnBrk="1" hangingPunct="1">
              <a:spcBef>
                <a:spcPct val="20000"/>
              </a:spcBef>
              <a:buClr>
                <a:srgbClr val="339933"/>
              </a:buClr>
              <a:tabLst>
                <a:tab pos="2743200" algn="l"/>
              </a:tabLst>
              <a:defRPr/>
            </a:pPr>
            <a:r>
              <a:rPr lang="en-US" sz="4100" b="1" dirty="0">
                <a:effectLst>
                  <a:outerShdw blurRad="38100" dist="38100" dir="2700000" algn="tl">
                    <a:srgbClr val="C0C0C0"/>
                  </a:outerShdw>
                </a:effectLst>
                <a:latin typeface="Arial" charset="0"/>
              </a:rPr>
              <a:t>Muscles and Body Movements</a:t>
            </a:r>
          </a:p>
        </p:txBody>
      </p:sp>
      <p:sp>
        <p:nvSpPr>
          <p:cNvPr id="38919" name="Text Box 7">
            <a:extLst>
              <a:ext uri="{FF2B5EF4-FFF2-40B4-BE49-F238E27FC236}">
                <a16:creationId xmlns:a16="http://schemas.microsoft.com/office/drawing/2014/main" id="{31FA7F4A-0E7F-4D40-9F11-43DE5AE69E86}"/>
              </a:ext>
            </a:extLst>
          </p:cNvPr>
          <p:cNvSpPr txBox="1">
            <a:spLocks noChangeArrowheads="1"/>
          </p:cNvSpPr>
          <p:nvPr/>
        </p:nvSpPr>
        <p:spPr bwMode="auto">
          <a:xfrm>
            <a:off x="228600" y="1385207"/>
            <a:ext cx="4343400" cy="2917722"/>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3400" dirty="0">
                <a:solidFill>
                  <a:srgbClr val="000000"/>
                </a:solidFill>
                <a:latin typeface="Arial" panose="020B0604020202020204" pitchFamily="34" charset="0"/>
              </a:rPr>
              <a:t>The action (movement) of a muscle is directed from insertion (has a </a:t>
            </a:r>
            <a:r>
              <a:rPr lang="en-US" altLang="en-US" sz="3400" dirty="0">
                <a:solidFill>
                  <a:srgbClr val="FF0000"/>
                </a:solidFill>
                <a:latin typeface="Arial" panose="020B0604020202020204" pitchFamily="34" charset="0"/>
              </a:rPr>
              <a:t>tendon</a:t>
            </a:r>
            <a:r>
              <a:rPr lang="en-US" altLang="en-US" sz="3400" dirty="0">
                <a:solidFill>
                  <a:srgbClr val="000000"/>
                </a:solidFill>
                <a:latin typeface="Arial" panose="020B0604020202020204" pitchFamily="34" charset="0"/>
              </a:rPr>
              <a:t>) towards origin.</a:t>
            </a:r>
            <a:endParaRPr lang="en-US" altLang="en-US" sz="3000" dirty="0">
              <a:solidFill>
                <a:srgbClr val="000000"/>
              </a:solidFill>
              <a:latin typeface="Arial" panose="020B0604020202020204" pitchFamily="34" charset="0"/>
            </a:endParaRPr>
          </a:p>
        </p:txBody>
      </p:sp>
      <p:pic>
        <p:nvPicPr>
          <p:cNvPr id="38920" name="Picture 8">
            <a:extLst>
              <a:ext uri="{FF2B5EF4-FFF2-40B4-BE49-F238E27FC236}">
                <a16:creationId xmlns:a16="http://schemas.microsoft.com/office/drawing/2014/main" id="{AD53C490-105A-4CDE-8485-270B250E9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19"/>
          <a:stretch>
            <a:fillRect/>
          </a:stretch>
        </p:blipFill>
        <p:spPr bwMode="auto">
          <a:xfrm>
            <a:off x="4724400" y="1356904"/>
            <a:ext cx="4179888" cy="426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9270" name="Slide Number Placeholder 2">
            <a:extLst>
              <a:ext uri="{FF2B5EF4-FFF2-40B4-BE49-F238E27FC236}">
                <a16:creationId xmlns:a16="http://schemas.microsoft.com/office/drawing/2014/main" id="{8051C136-4A12-45AF-9252-64B3BAD379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0031C4-A1DA-43F5-98A1-F3DB371EC874}" type="slidenum">
              <a:rPr lang="en-US" altLang="en-US" sz="1400" smtClean="0">
                <a:solidFill>
                  <a:srgbClr val="000000"/>
                </a:solidFill>
                <a:latin typeface="Times" panose="02020603050405020304" pitchFamily="18" charset="0"/>
              </a:rPr>
              <a:pPr>
                <a:spcBef>
                  <a:spcPct val="0"/>
                </a:spcBef>
                <a:buFontTx/>
                <a:buNone/>
              </a:pPr>
              <a:t>70</a:t>
            </a:fld>
            <a:endParaRPr lang="en-US" altLang="en-US" sz="1400">
              <a:solidFill>
                <a:srgbClr val="000000"/>
              </a:solidFill>
              <a:latin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dissolve">
                                      <p:cBhvr>
                                        <p:cTn id="7" dur="500"/>
                                        <p:tgtEl>
                                          <p:spTgt spid="3891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919"/>
                                        </p:tgtEl>
                                        <p:attrNameLst>
                                          <p:attrName>style.visibility</p:attrName>
                                        </p:attrNameLst>
                                      </p:cBhvr>
                                      <p:to>
                                        <p:strVal val="visible"/>
                                      </p:to>
                                    </p:set>
                                    <p:animEffect transition="in" filter="dissolve">
                                      <p:cBhvr>
                                        <p:cTn id="11" dur="500"/>
                                        <p:tgtEl>
                                          <p:spTgt spid="3891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8920"/>
                                        </p:tgtEl>
                                        <p:attrNameLst>
                                          <p:attrName>style.visibility</p:attrName>
                                        </p:attrNameLst>
                                      </p:cBhvr>
                                      <p:to>
                                        <p:strVal val="visible"/>
                                      </p:to>
                                    </p:set>
                                    <p:animEffect transition="in" filter="dissolve">
                                      <p:cBhvr>
                                        <p:cTn id="15" dur="5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advAuto="0"/>
      <p:bldP spid="38919"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234FE6C-3127-4B44-A447-FDD14ABCF681}"/>
              </a:ext>
            </a:extLst>
          </p:cNvPr>
          <p:cNvSpPr>
            <a:spLocks noChangeArrowheads="1"/>
          </p:cNvSpPr>
          <p:nvPr/>
        </p:nvSpPr>
        <p:spPr bwMode="auto">
          <a:xfrm>
            <a:off x="381000" y="304800"/>
            <a:ext cx="8382000" cy="64611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342900" indent="-342900" algn="ctr" eaLnBrk="1" hangingPunct="1">
              <a:spcBef>
                <a:spcPct val="20000"/>
              </a:spcBef>
              <a:buClr>
                <a:srgbClr val="339933"/>
              </a:buClr>
              <a:tabLst>
                <a:tab pos="2743200" algn="l"/>
              </a:tabLst>
              <a:defRPr/>
            </a:pPr>
            <a:r>
              <a:rPr lang="en-US" sz="3600" b="1" dirty="0">
                <a:effectLst>
                  <a:outerShdw blurRad="38100" dist="38100" dir="2700000" algn="tl">
                    <a:srgbClr val="C0C0C0"/>
                  </a:outerShdw>
                </a:effectLst>
                <a:latin typeface="Arial" charset="0"/>
              </a:rPr>
              <a:t>Types of Ordinary Body Movements</a:t>
            </a:r>
          </a:p>
        </p:txBody>
      </p:sp>
      <p:sp>
        <p:nvSpPr>
          <p:cNvPr id="41991" name="Text Box 7">
            <a:extLst>
              <a:ext uri="{FF2B5EF4-FFF2-40B4-BE49-F238E27FC236}">
                <a16:creationId xmlns:a16="http://schemas.microsoft.com/office/drawing/2014/main" id="{65743ABA-CC8F-4A12-B980-EFA2A41F7D76}"/>
              </a:ext>
            </a:extLst>
          </p:cNvPr>
          <p:cNvSpPr txBox="1">
            <a:spLocks noChangeArrowheads="1"/>
          </p:cNvSpPr>
          <p:nvPr/>
        </p:nvSpPr>
        <p:spPr bwMode="auto">
          <a:xfrm>
            <a:off x="449263" y="1168400"/>
            <a:ext cx="8245475" cy="25003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marL="342900" indent="-342900" eaLnBrk="1" hangingPunct="1">
              <a:lnSpc>
                <a:spcPct val="90000"/>
              </a:lnSpc>
              <a:spcAft>
                <a:spcPct val="50000"/>
              </a:spcAft>
              <a:buClr>
                <a:srgbClr val="FF6600"/>
              </a:buClr>
              <a:buFont typeface="Symbol" charset="2"/>
              <a:buChar char="·"/>
              <a:defRPr/>
            </a:pPr>
            <a:r>
              <a:rPr lang="en-US" sz="3400" b="1" dirty="0">
                <a:solidFill>
                  <a:srgbClr val="FF0000"/>
                </a:solidFill>
                <a:latin typeface="Arial" charset="0"/>
              </a:rPr>
              <a:t>Flexion</a:t>
            </a:r>
            <a:r>
              <a:rPr lang="en-US" sz="3400" dirty="0">
                <a:solidFill>
                  <a:srgbClr val="000000"/>
                </a:solidFill>
                <a:latin typeface="Arial" charset="0"/>
              </a:rPr>
              <a:t> – </a:t>
            </a:r>
            <a:r>
              <a:rPr lang="en-US" sz="3400" b="1" dirty="0">
                <a:solidFill>
                  <a:srgbClr val="FF0000"/>
                </a:solidFill>
                <a:latin typeface="Arial" charset="0"/>
              </a:rPr>
              <a:t>decreases angle </a:t>
            </a:r>
            <a:r>
              <a:rPr lang="en-US" sz="3400" dirty="0">
                <a:solidFill>
                  <a:srgbClr val="000000"/>
                </a:solidFill>
                <a:latin typeface="Arial" charset="0"/>
              </a:rPr>
              <a:t>of joint and </a:t>
            </a:r>
            <a:r>
              <a:rPr lang="en-US" sz="3400" b="1" dirty="0">
                <a:solidFill>
                  <a:srgbClr val="FF0000"/>
                </a:solidFill>
                <a:latin typeface="Arial" charset="0"/>
              </a:rPr>
              <a:t>brings two bones closer together</a:t>
            </a:r>
          </a:p>
          <a:p>
            <a:pPr marL="342900" indent="-342900" eaLnBrk="1" hangingPunct="1">
              <a:lnSpc>
                <a:spcPct val="90000"/>
              </a:lnSpc>
              <a:spcAft>
                <a:spcPct val="50000"/>
              </a:spcAft>
              <a:buClr>
                <a:srgbClr val="FF6600"/>
              </a:buClr>
              <a:buFont typeface="Symbol" charset="2"/>
              <a:buChar char="·"/>
              <a:defRPr/>
            </a:pPr>
            <a:r>
              <a:rPr lang="en-US" sz="3400" b="1" dirty="0">
                <a:solidFill>
                  <a:srgbClr val="FF0000"/>
                </a:solidFill>
                <a:latin typeface="Arial" charset="0"/>
              </a:rPr>
              <a:t>Extension</a:t>
            </a:r>
            <a:r>
              <a:rPr lang="en-US" sz="3400" dirty="0">
                <a:solidFill>
                  <a:srgbClr val="000000"/>
                </a:solidFill>
                <a:latin typeface="Arial" charset="0"/>
              </a:rPr>
              <a:t>- opposite of flexion</a:t>
            </a:r>
          </a:p>
          <a:p>
            <a:pPr eaLnBrk="1" hangingPunct="1">
              <a:lnSpc>
                <a:spcPct val="90000"/>
              </a:lnSpc>
              <a:spcAft>
                <a:spcPct val="50000"/>
              </a:spcAft>
              <a:buClr>
                <a:srgbClr val="FF6600"/>
              </a:buClr>
              <a:defRPr/>
            </a:pPr>
            <a:endParaRPr lang="en-US" sz="3400" dirty="0">
              <a:solidFill>
                <a:srgbClr val="000000"/>
              </a:solidFill>
              <a:latin typeface="Arial" charset="0"/>
            </a:endParaRPr>
          </a:p>
        </p:txBody>
      </p:sp>
      <p:pic>
        <p:nvPicPr>
          <p:cNvPr id="8" name="Picture 7">
            <a:extLst>
              <a:ext uri="{FF2B5EF4-FFF2-40B4-BE49-F238E27FC236}">
                <a16:creationId xmlns:a16="http://schemas.microsoft.com/office/drawing/2014/main" id="{530AEDD1-95C0-4C10-A2CC-099243ED0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91" t="58875" r="48924" b="2922"/>
          <a:stretch>
            <a:fillRect/>
          </a:stretch>
        </p:blipFill>
        <p:spPr bwMode="auto">
          <a:xfrm>
            <a:off x="381000" y="3698875"/>
            <a:ext cx="312578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Rectangle 1">
            <a:extLst>
              <a:ext uri="{FF2B5EF4-FFF2-40B4-BE49-F238E27FC236}">
                <a16:creationId xmlns:a16="http://schemas.microsoft.com/office/drawing/2014/main" id="{E1A5A3E1-FF01-42A6-9116-5E5FE9325DDA}"/>
              </a:ext>
            </a:extLst>
          </p:cNvPr>
          <p:cNvSpPr>
            <a:spLocks noChangeArrowheads="1"/>
          </p:cNvSpPr>
          <p:nvPr/>
        </p:nvSpPr>
        <p:spPr bwMode="auto">
          <a:xfrm>
            <a:off x="3771900" y="3810000"/>
            <a:ext cx="4922838" cy="1570038"/>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800100" lvl="1" indent="-342900" eaLnBrk="1" hangingPunct="1">
              <a:spcBef>
                <a:spcPct val="0"/>
              </a:spcBef>
            </a:pPr>
            <a:r>
              <a:rPr lang="en-US" altLang="ar-JO" sz="2400" b="1" dirty="0">
                <a:solidFill>
                  <a:srgbClr val="000000"/>
                </a:solidFill>
              </a:rPr>
              <a:t>When a muscle contracts it shortens</a:t>
            </a:r>
          </a:p>
          <a:p>
            <a:pPr marL="800100" lvl="1" indent="-342900" eaLnBrk="1" hangingPunct="1">
              <a:spcBef>
                <a:spcPct val="0"/>
              </a:spcBef>
            </a:pPr>
            <a:r>
              <a:rPr lang="en-US" altLang="ar-JO" sz="2400" b="1" dirty="0">
                <a:solidFill>
                  <a:srgbClr val="000000"/>
                </a:solidFill>
              </a:rPr>
              <a:t>When a muscle extends it lengthens</a:t>
            </a:r>
          </a:p>
        </p:txBody>
      </p:sp>
      <p:sp>
        <p:nvSpPr>
          <p:cNvPr id="141318" name="Slide Number Placeholder 3">
            <a:extLst>
              <a:ext uri="{FF2B5EF4-FFF2-40B4-BE49-F238E27FC236}">
                <a16:creationId xmlns:a16="http://schemas.microsoft.com/office/drawing/2014/main" id="{B027D6CA-2B8C-4043-9913-62C9F5C4CC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8229CF-E3CB-414A-B67D-884EE083D1F9}" type="slidenum">
              <a:rPr lang="en-US" altLang="en-US" sz="1400" smtClean="0">
                <a:solidFill>
                  <a:srgbClr val="000000"/>
                </a:solidFill>
                <a:latin typeface="Times" panose="02020603050405020304" pitchFamily="18" charset="0"/>
              </a:rPr>
              <a:pPr>
                <a:spcBef>
                  <a:spcPct val="0"/>
                </a:spcBef>
                <a:buFontTx/>
                <a:buNone/>
              </a:pPr>
              <a:t>71</a:t>
            </a:fld>
            <a:endParaRPr lang="en-US" altLang="en-US" sz="1400">
              <a:solidFill>
                <a:srgbClr val="000000"/>
              </a:solidFill>
              <a:latin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dissolve">
                                      <p:cBhvr>
                                        <p:cTn id="7" dur="500"/>
                                        <p:tgtEl>
                                          <p:spTgt spid="4198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991"/>
                                        </p:tgtEl>
                                        <p:attrNameLst>
                                          <p:attrName>style.visibility</p:attrName>
                                        </p:attrNameLst>
                                      </p:cBhvr>
                                      <p:to>
                                        <p:strVal val="visible"/>
                                      </p:to>
                                    </p:set>
                                    <p:animEffect transition="in" filter="dissolve">
                                      <p:cBhvr>
                                        <p:cTn id="11" dur="500"/>
                                        <p:tgtEl>
                                          <p:spTgt spid="4199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advAuto="0"/>
      <p:bldP spid="41991"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8">
            <a:extLst>
              <a:ext uri="{FF2B5EF4-FFF2-40B4-BE49-F238E27FC236}">
                <a16:creationId xmlns:a16="http://schemas.microsoft.com/office/drawing/2014/main" id="{66DD17F4-D86F-4D49-ADE7-6E6F4EB9465C}"/>
              </a:ext>
            </a:extLst>
          </p:cNvPr>
          <p:cNvGrpSpPr>
            <a:grpSpLocks/>
          </p:cNvGrpSpPr>
          <p:nvPr/>
        </p:nvGrpSpPr>
        <p:grpSpPr bwMode="auto">
          <a:xfrm>
            <a:off x="4114800" y="1101385"/>
            <a:ext cx="4876800" cy="4953000"/>
            <a:chOff x="912" y="144"/>
            <a:chExt cx="4032" cy="4032"/>
          </a:xfrm>
        </p:grpSpPr>
        <p:pic>
          <p:nvPicPr>
            <p:cNvPr id="142343" name="Picture 2" descr="F-7-7">
              <a:extLst>
                <a:ext uri="{FF2B5EF4-FFF2-40B4-BE49-F238E27FC236}">
                  <a16:creationId xmlns:a16="http://schemas.microsoft.com/office/drawing/2014/main" id="{116D72F9-D8B7-48B5-8131-CADD5585A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144"/>
              <a:ext cx="4032" cy="40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2344" name="AutoShape 4">
              <a:extLst>
                <a:ext uri="{FF2B5EF4-FFF2-40B4-BE49-F238E27FC236}">
                  <a16:creationId xmlns:a16="http://schemas.microsoft.com/office/drawing/2014/main" id="{E3AAE954-0A34-4DBF-8AEE-C176C12076D1}"/>
                </a:ext>
              </a:extLst>
            </p:cNvPr>
            <p:cNvSpPr>
              <a:spLocks noChangeArrowheads="1"/>
            </p:cNvSpPr>
            <p:nvPr/>
          </p:nvSpPr>
          <p:spPr bwMode="auto">
            <a:xfrm rot="-2568688">
              <a:off x="2346" y="1651"/>
              <a:ext cx="650" cy="621"/>
            </a:xfrm>
            <a:prstGeom prst="rtTriangle">
              <a:avLst/>
            </a:prstGeom>
            <a:solidFill>
              <a:schemeClr val="tx1"/>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solidFill>
                  <a:srgbClr val="000000"/>
                </a:solidFill>
              </a:endParaRPr>
            </a:p>
          </p:txBody>
        </p:sp>
      </p:grpSp>
      <p:sp>
        <p:nvSpPr>
          <p:cNvPr id="7" name="Rectangle 2">
            <a:extLst>
              <a:ext uri="{FF2B5EF4-FFF2-40B4-BE49-F238E27FC236}">
                <a16:creationId xmlns:a16="http://schemas.microsoft.com/office/drawing/2014/main" id="{D1860647-D1DF-4981-A862-A85A429A3A77}"/>
              </a:ext>
            </a:extLst>
          </p:cNvPr>
          <p:cNvSpPr>
            <a:spLocks noChangeArrowheads="1"/>
          </p:cNvSpPr>
          <p:nvPr/>
        </p:nvSpPr>
        <p:spPr bwMode="auto">
          <a:xfrm>
            <a:off x="381000" y="304800"/>
            <a:ext cx="8382000" cy="64611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342900" indent="-342900" algn="ctr" eaLnBrk="1" hangingPunct="1">
              <a:spcBef>
                <a:spcPct val="20000"/>
              </a:spcBef>
              <a:buClr>
                <a:srgbClr val="339933"/>
              </a:buClr>
              <a:tabLst>
                <a:tab pos="2743200" algn="l"/>
              </a:tabLst>
              <a:defRPr/>
            </a:pPr>
            <a:r>
              <a:rPr lang="en-US" sz="3600" b="1" dirty="0">
                <a:effectLst>
                  <a:outerShdw blurRad="38100" dist="38100" dir="2700000" algn="tl">
                    <a:srgbClr val="C0C0C0"/>
                  </a:outerShdw>
                </a:effectLst>
                <a:latin typeface="Arial" charset="0"/>
              </a:rPr>
              <a:t>Types of Ordinary Body Movements</a:t>
            </a:r>
          </a:p>
        </p:txBody>
      </p:sp>
      <p:sp>
        <p:nvSpPr>
          <p:cNvPr id="142342" name="Slide Number Placeholder 3">
            <a:extLst>
              <a:ext uri="{FF2B5EF4-FFF2-40B4-BE49-F238E27FC236}">
                <a16:creationId xmlns:a16="http://schemas.microsoft.com/office/drawing/2014/main" id="{C238BCA1-C735-4F12-90C1-4F58A94791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F76712-D83B-43C4-A79B-3F797D8484F4}" type="slidenum">
              <a:rPr lang="en-US" altLang="en-US" sz="1400" smtClean="0">
                <a:solidFill>
                  <a:srgbClr val="000000"/>
                </a:solidFill>
                <a:latin typeface="Times" panose="02020603050405020304" pitchFamily="18" charset="0"/>
              </a:rPr>
              <a:pPr>
                <a:spcBef>
                  <a:spcPct val="0"/>
                </a:spcBef>
                <a:buFontTx/>
                <a:buNone/>
              </a:pPr>
              <a:t>72</a:t>
            </a:fld>
            <a:endParaRPr lang="en-US" altLang="en-US" sz="1400">
              <a:solidFill>
                <a:srgbClr val="000000"/>
              </a:solidFill>
              <a:latin typeface="Times" panose="02020603050405020304" pitchFamily="18" charset="0"/>
            </a:endParaRPr>
          </a:p>
        </p:txBody>
      </p:sp>
      <p:sp>
        <p:nvSpPr>
          <p:cNvPr id="9" name="Text Box 9">
            <a:extLst>
              <a:ext uri="{FF2B5EF4-FFF2-40B4-BE49-F238E27FC236}">
                <a16:creationId xmlns:a16="http://schemas.microsoft.com/office/drawing/2014/main" id="{1C783AD4-4290-4053-8052-FCD5E1071034}"/>
              </a:ext>
            </a:extLst>
          </p:cNvPr>
          <p:cNvSpPr txBox="1">
            <a:spLocks noChangeArrowheads="1"/>
          </p:cNvSpPr>
          <p:nvPr/>
        </p:nvSpPr>
        <p:spPr bwMode="auto">
          <a:xfrm>
            <a:off x="152400" y="1101385"/>
            <a:ext cx="3859804" cy="2308324"/>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dirty="0">
                <a:solidFill>
                  <a:srgbClr val="FF0000"/>
                </a:solidFill>
              </a:rPr>
              <a:t>Abduction</a:t>
            </a:r>
            <a:r>
              <a:rPr lang="en-US" altLang="en-US" sz="2400" dirty="0">
                <a:solidFill>
                  <a:srgbClr val="000000"/>
                </a:solidFill>
              </a:rPr>
              <a:t> – moving the limb away from the </a:t>
            </a:r>
            <a:r>
              <a:rPr lang="en-US" altLang="en-US" sz="2400" dirty="0" smtClean="0">
                <a:solidFill>
                  <a:srgbClr val="000000"/>
                </a:solidFill>
              </a:rPr>
              <a:t>midline</a:t>
            </a:r>
          </a:p>
          <a:p>
            <a:pPr eaLnBrk="1" hangingPunct="1">
              <a:spcBef>
                <a:spcPct val="50000"/>
              </a:spcBef>
              <a:buNone/>
            </a:pPr>
            <a:r>
              <a:rPr lang="en-US" altLang="en-US" sz="2400" b="1" dirty="0">
                <a:solidFill>
                  <a:srgbClr val="FF0000"/>
                </a:solidFill>
              </a:rPr>
              <a:t>Adduction</a:t>
            </a:r>
            <a:r>
              <a:rPr lang="en-US" altLang="en-US" sz="2400" dirty="0">
                <a:solidFill>
                  <a:srgbClr val="000000"/>
                </a:solidFill>
              </a:rPr>
              <a:t>- moving the limb toward the midline</a:t>
            </a:r>
          </a:p>
          <a:p>
            <a:pPr eaLnBrk="1" hangingPunct="1">
              <a:spcBef>
                <a:spcPct val="50000"/>
              </a:spcBef>
              <a:buFontTx/>
              <a:buNone/>
            </a:pPr>
            <a:endParaRPr lang="en-US" altLang="en-US" sz="2400"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1">
            <a:extLst>
              <a:ext uri="{FF2B5EF4-FFF2-40B4-BE49-F238E27FC236}">
                <a16:creationId xmlns:a16="http://schemas.microsoft.com/office/drawing/2014/main" id="{1E4CF9E8-E7EF-4023-8456-1DF5884383A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A784170-989F-4755-9838-5E07CB025333}" type="slidenum">
              <a:rPr lang="en-US" altLang="en-US" sz="1400" smtClean="0">
                <a:solidFill>
                  <a:srgbClr val="000000"/>
                </a:solidFill>
                <a:latin typeface="Times New Roman" panose="02020603050405020304" pitchFamily="18" charset="0"/>
              </a:rPr>
              <a:pPr/>
              <a:t>73</a:t>
            </a:fld>
            <a:endParaRPr lang="en-US" altLang="en-US" sz="1400">
              <a:solidFill>
                <a:srgbClr val="000000"/>
              </a:solidFill>
              <a:latin typeface="Times New Roman" panose="02020603050405020304" pitchFamily="18" charset="0"/>
            </a:endParaRPr>
          </a:p>
        </p:txBody>
      </p:sp>
      <p:pic>
        <p:nvPicPr>
          <p:cNvPr id="144387" name="Picture 2">
            <a:extLst>
              <a:ext uri="{FF2B5EF4-FFF2-40B4-BE49-F238E27FC236}">
                <a16:creationId xmlns:a16="http://schemas.microsoft.com/office/drawing/2014/main" id="{42A8B6BF-E9F1-489D-BCE3-D02B73FA7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34" t="32214" r="50000" b="12944"/>
          <a:stretch>
            <a:fillRect/>
          </a:stretch>
        </p:blipFill>
        <p:spPr bwMode="auto">
          <a:xfrm>
            <a:off x="381000" y="381000"/>
            <a:ext cx="4114800" cy="518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4388" name="Picture 3">
            <a:extLst>
              <a:ext uri="{FF2B5EF4-FFF2-40B4-BE49-F238E27FC236}">
                <a16:creationId xmlns:a16="http://schemas.microsoft.com/office/drawing/2014/main" id="{631C988E-1630-48BF-8DE3-EE6BBE8AB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666" t="19637" r="26666" b="35896"/>
          <a:stretch>
            <a:fillRect/>
          </a:stretch>
        </p:blipFill>
        <p:spPr bwMode="auto">
          <a:xfrm>
            <a:off x="4724400" y="381000"/>
            <a:ext cx="3902075" cy="518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ubtitle 2">
            <a:extLst>
              <a:ext uri="{FF2B5EF4-FFF2-40B4-BE49-F238E27FC236}">
                <a16:creationId xmlns:a16="http://schemas.microsoft.com/office/drawing/2014/main" id="{27484642-31D0-4E7F-8543-AD6B945A6DFE}"/>
              </a:ext>
            </a:extLst>
          </p:cNvPr>
          <p:cNvSpPr>
            <a:spLocks noGrp="1"/>
          </p:cNvSpPr>
          <p:nvPr>
            <p:ph type="subTitle" idx="1"/>
          </p:nvPr>
        </p:nvSpPr>
        <p:spPr>
          <a:xfrm>
            <a:off x="838200" y="2133600"/>
            <a:ext cx="7315200" cy="1752600"/>
          </a:xfrm>
        </p:spPr>
        <p:txBody>
          <a:bodyPr/>
          <a:lstStyle/>
          <a:p>
            <a:pPr>
              <a:lnSpc>
                <a:spcPct val="110000"/>
              </a:lnSpc>
              <a:defRPr/>
            </a:pPr>
            <a:r>
              <a:rPr lang="en-US" altLang="ar-JO" sz="6000" b="1" dirty="0"/>
              <a:t>The Nervous System</a:t>
            </a:r>
            <a:endParaRPr lang="en-US" altLang="ar-JO" sz="4800" b="1" dirty="0">
              <a:solidFill>
                <a:srgbClr val="3300CC"/>
              </a:solidFill>
              <a:effectLst>
                <a:outerShdw blurRad="38100" dist="38100" dir="2700000" algn="tl">
                  <a:srgbClr val="C0C0C0"/>
                </a:outerShdw>
              </a:effectLs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15" descr="title-bar">
            <a:extLst>
              <a:ext uri="{FF2B5EF4-FFF2-40B4-BE49-F238E27FC236}">
                <a16:creationId xmlns:a16="http://schemas.microsoft.com/office/drawing/2014/main" id="{E3A6E312-0693-4D46-8825-6160D8E0ED02}"/>
              </a:ext>
            </a:extLst>
          </p:cNvPr>
          <p:cNvSpPr>
            <a:spLocks noGrp="1" noChangeArrowheads="1"/>
          </p:cNvSpPr>
          <p:nvPr>
            <p:ph type="title"/>
          </p:nvPr>
        </p:nvSpPr>
        <p:spPr>
          <a:xfrm>
            <a:off x="381000" y="71438"/>
            <a:ext cx="8691108" cy="538161"/>
          </a:xfrm>
        </p:spPr>
        <p:style>
          <a:lnRef idx="2">
            <a:schemeClr val="accent1"/>
          </a:lnRef>
          <a:fillRef idx="1">
            <a:schemeClr val="lt1"/>
          </a:fillRef>
          <a:effectRef idx="0">
            <a:schemeClr val="accent1"/>
          </a:effectRef>
          <a:fontRef idx="minor">
            <a:schemeClr val="dk1"/>
          </a:fontRef>
        </p:style>
        <p:txBody>
          <a:bodyPr/>
          <a:lstStyle/>
          <a:p>
            <a:r>
              <a:rPr lang="en-US" altLang="ar-JO" b="1" dirty="0">
                <a:solidFill>
                  <a:srgbClr val="FF0000"/>
                </a:solidFill>
              </a:rPr>
              <a:t>   Nervous Tissue</a:t>
            </a:r>
          </a:p>
        </p:txBody>
      </p:sp>
      <p:sp>
        <p:nvSpPr>
          <p:cNvPr id="147459" name="Rectangle 16">
            <a:extLst>
              <a:ext uri="{FF2B5EF4-FFF2-40B4-BE49-F238E27FC236}">
                <a16:creationId xmlns:a16="http://schemas.microsoft.com/office/drawing/2014/main" id="{1A36E39A-F2ED-45C6-8589-15A297AE75F0}"/>
              </a:ext>
            </a:extLst>
          </p:cNvPr>
          <p:cNvSpPr>
            <a:spLocks noGrp="1" noChangeArrowheads="1"/>
          </p:cNvSpPr>
          <p:nvPr>
            <p:ph type="body" idx="1"/>
          </p:nvPr>
        </p:nvSpPr>
        <p:spPr>
          <a:xfrm>
            <a:off x="423407" y="838672"/>
            <a:ext cx="8648701" cy="2590800"/>
          </a:xfrm>
        </p:spPr>
        <p:style>
          <a:lnRef idx="2">
            <a:schemeClr val="accent2"/>
          </a:lnRef>
          <a:fillRef idx="1">
            <a:schemeClr val="lt1"/>
          </a:fillRef>
          <a:effectRef idx="0">
            <a:schemeClr val="accent2"/>
          </a:effectRef>
          <a:fontRef idx="minor">
            <a:schemeClr val="dk1"/>
          </a:fontRef>
        </p:style>
        <p:txBody>
          <a:bodyPr/>
          <a:lstStyle/>
          <a:p>
            <a:pPr>
              <a:lnSpc>
                <a:spcPct val="80000"/>
              </a:lnSpc>
            </a:pPr>
            <a:r>
              <a:rPr lang="en-US" altLang="ar-JO" sz="2400" dirty="0"/>
              <a:t>Structure:</a:t>
            </a:r>
          </a:p>
          <a:p>
            <a:pPr lvl="1">
              <a:lnSpc>
                <a:spcPct val="80000"/>
              </a:lnSpc>
            </a:pPr>
            <a:r>
              <a:rPr lang="en-US" altLang="ar-JO" sz="2400" dirty="0"/>
              <a:t>Neurons (cells)</a:t>
            </a:r>
          </a:p>
          <a:p>
            <a:pPr lvl="1">
              <a:lnSpc>
                <a:spcPct val="80000"/>
              </a:lnSpc>
            </a:pPr>
            <a:r>
              <a:rPr lang="en-US" altLang="ar-JO" sz="2400" dirty="0" err="1"/>
              <a:t>Neuroglial</a:t>
            </a:r>
            <a:r>
              <a:rPr lang="en-US" altLang="ar-JO" sz="2400" dirty="0"/>
              <a:t> cells /glial cells- </a:t>
            </a:r>
            <a:r>
              <a:rPr lang="en-US" altLang="ar-JO" sz="2400" b="1" dirty="0">
                <a:solidFill>
                  <a:srgbClr val="F63F1B"/>
                </a:solidFill>
              </a:rPr>
              <a:t>support neurons</a:t>
            </a:r>
          </a:p>
          <a:p>
            <a:pPr>
              <a:lnSpc>
                <a:spcPct val="80000"/>
              </a:lnSpc>
            </a:pPr>
            <a:r>
              <a:rPr lang="en-US" altLang="ar-JO" sz="2400" dirty="0"/>
              <a:t>Function of neurons:</a:t>
            </a:r>
          </a:p>
          <a:p>
            <a:pPr lvl="1">
              <a:lnSpc>
                <a:spcPct val="80000"/>
              </a:lnSpc>
            </a:pPr>
            <a:r>
              <a:rPr lang="en-US" altLang="ar-JO" sz="2400" b="1" dirty="0">
                <a:solidFill>
                  <a:srgbClr val="F63F1B"/>
                </a:solidFill>
              </a:rPr>
              <a:t>Sense changes</a:t>
            </a:r>
            <a:r>
              <a:rPr lang="en-US" altLang="ar-JO" sz="2400" dirty="0"/>
              <a:t> in the environment</a:t>
            </a:r>
          </a:p>
          <a:p>
            <a:pPr lvl="1">
              <a:lnSpc>
                <a:spcPct val="80000"/>
              </a:lnSpc>
            </a:pPr>
            <a:r>
              <a:rPr lang="en-US" altLang="ar-JO" sz="2400" b="1" dirty="0">
                <a:solidFill>
                  <a:srgbClr val="F63F1B"/>
                </a:solidFill>
              </a:rPr>
              <a:t>Respond</a:t>
            </a:r>
            <a:r>
              <a:rPr lang="en-US" altLang="ar-JO" sz="2400" dirty="0"/>
              <a:t> by transmitting impulses</a:t>
            </a:r>
          </a:p>
        </p:txBody>
      </p:sp>
      <p:pic>
        <p:nvPicPr>
          <p:cNvPr id="147461" name="Picture 18">
            <a:extLst>
              <a:ext uri="{FF2B5EF4-FFF2-40B4-BE49-F238E27FC236}">
                <a16:creationId xmlns:a16="http://schemas.microsoft.com/office/drawing/2014/main" id="{86116860-9B63-4444-96C1-D08379BAB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7" t="22215" r="51711" b="15303"/>
          <a:stretch>
            <a:fillRect/>
          </a:stretch>
        </p:blipFill>
        <p:spPr bwMode="auto">
          <a:xfrm>
            <a:off x="4267200" y="3596844"/>
            <a:ext cx="3733800" cy="29563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7462" name="Picture 19">
            <a:extLst>
              <a:ext uri="{FF2B5EF4-FFF2-40B4-BE49-F238E27FC236}">
                <a16:creationId xmlns:a16="http://schemas.microsoft.com/office/drawing/2014/main" id="{7204C705-CD35-4BE1-B6CB-CEFEDCAFD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865" t="33353" r="2773" b="15274"/>
          <a:stretch>
            <a:fillRect/>
          </a:stretch>
        </p:blipFill>
        <p:spPr bwMode="auto">
          <a:xfrm>
            <a:off x="423406" y="3596845"/>
            <a:ext cx="3615193" cy="29563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7463" name="Slide Number Placeholder 2">
            <a:extLst>
              <a:ext uri="{FF2B5EF4-FFF2-40B4-BE49-F238E27FC236}">
                <a16:creationId xmlns:a16="http://schemas.microsoft.com/office/drawing/2014/main" id="{381EA879-D4EE-4A33-914C-F8F7B859EF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D057EE-2E70-4587-9F97-CCB4FB8DE95A}" type="slidenum">
              <a:rPr lang="en-US" altLang="en-US" sz="1400" smtClean="0">
                <a:solidFill>
                  <a:srgbClr val="000000"/>
                </a:solidFill>
              </a:rPr>
              <a:pPr>
                <a:spcBef>
                  <a:spcPct val="0"/>
                </a:spcBef>
                <a:buFontTx/>
                <a:buNone/>
              </a:pPr>
              <a:t>75</a:t>
            </a:fld>
            <a:endParaRPr lang="en-US" altLang="en-US" sz="1400">
              <a:solidFill>
                <a:srgbClr val="000000"/>
              </a:solidFill>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Content Placeholder 2">
            <a:extLst>
              <a:ext uri="{FF2B5EF4-FFF2-40B4-BE49-F238E27FC236}">
                <a16:creationId xmlns:a16="http://schemas.microsoft.com/office/drawing/2014/main" id="{11F948BB-46A6-44DD-88C1-A9E067B80D7C}"/>
              </a:ext>
            </a:extLst>
          </p:cNvPr>
          <p:cNvSpPr>
            <a:spLocks noGrp="1" noChangeArrowheads="1"/>
          </p:cNvSpPr>
          <p:nvPr>
            <p:ph idx="1"/>
          </p:nvPr>
        </p:nvSpPr>
        <p:spPr>
          <a:xfrm>
            <a:off x="457200" y="914400"/>
            <a:ext cx="8255000" cy="5715000"/>
          </a:xfrm>
        </p:spPr>
        <p:style>
          <a:lnRef idx="2">
            <a:schemeClr val="accent2"/>
          </a:lnRef>
          <a:fillRef idx="1">
            <a:schemeClr val="lt1"/>
          </a:fillRef>
          <a:effectRef idx="0">
            <a:schemeClr val="accent2"/>
          </a:effectRef>
          <a:fontRef idx="minor">
            <a:schemeClr val="dk1"/>
          </a:fontRef>
        </p:style>
        <p:txBody>
          <a:bodyPr/>
          <a:lstStyle/>
          <a:p>
            <a:r>
              <a:rPr lang="en-US" altLang="ar-JO" b="1" dirty="0">
                <a:solidFill>
                  <a:srgbClr val="FF0000"/>
                </a:solidFill>
              </a:rPr>
              <a:t>Oligodendrocytes </a:t>
            </a:r>
            <a:r>
              <a:rPr lang="en-US" altLang="ar-JO" dirty="0"/>
              <a:t>and </a:t>
            </a:r>
            <a:r>
              <a:rPr lang="en-US" altLang="ar-JO" b="1" dirty="0">
                <a:solidFill>
                  <a:srgbClr val="FF0000"/>
                </a:solidFill>
              </a:rPr>
              <a:t>Schwann cells</a:t>
            </a:r>
            <a:r>
              <a:rPr lang="en-US" altLang="ar-JO" dirty="0"/>
              <a:t>- formation of myelin</a:t>
            </a:r>
            <a:r>
              <a:rPr lang="en-US" altLang="ar-JO" dirty="0" smtClean="0"/>
              <a:t>.</a:t>
            </a:r>
          </a:p>
          <a:p>
            <a:endParaRPr lang="en-US" altLang="ar-JO" dirty="0"/>
          </a:p>
          <a:p>
            <a:r>
              <a:rPr lang="en-US" altLang="ar-JO" b="1" dirty="0">
                <a:solidFill>
                  <a:srgbClr val="FF0000"/>
                </a:solidFill>
              </a:rPr>
              <a:t>Astrocytes</a:t>
            </a:r>
            <a:r>
              <a:rPr lang="en-US" altLang="ar-JO" dirty="0"/>
              <a:t>- </a:t>
            </a:r>
            <a:r>
              <a:rPr lang="en-MY" altLang="en-US" dirty="0"/>
              <a:t>help to regulate the </a:t>
            </a:r>
            <a:r>
              <a:rPr lang="en-MY" altLang="en-US" b="1" dirty="0"/>
              <a:t>external environment of neurons</a:t>
            </a:r>
            <a:r>
              <a:rPr lang="en-MY" altLang="en-US" b="1" dirty="0" smtClean="0"/>
              <a:t>.</a:t>
            </a:r>
          </a:p>
          <a:p>
            <a:endParaRPr lang="en-MY" altLang="en-US" b="1" dirty="0"/>
          </a:p>
          <a:p>
            <a:r>
              <a:rPr lang="en-US" altLang="ar-JO" b="1" dirty="0">
                <a:solidFill>
                  <a:srgbClr val="FF0000"/>
                </a:solidFill>
              </a:rPr>
              <a:t>Ependymal cells</a:t>
            </a:r>
            <a:r>
              <a:rPr lang="en-US" altLang="ar-JO" dirty="0"/>
              <a:t>- formation of</a:t>
            </a:r>
            <a:r>
              <a:rPr lang="ar-JO" altLang="ar-JO" dirty="0"/>
              <a:t> </a:t>
            </a:r>
            <a:r>
              <a:rPr lang="en-US" altLang="ar-JO" dirty="0"/>
              <a:t>Cerebrospinal fluid (CSF). </a:t>
            </a:r>
            <a:endParaRPr lang="en-US" altLang="ar-JO" dirty="0" smtClean="0"/>
          </a:p>
          <a:p>
            <a:endParaRPr lang="en-US" altLang="ar-JO" dirty="0"/>
          </a:p>
          <a:p>
            <a:r>
              <a:rPr lang="en-US" altLang="ar-JO" b="1" dirty="0">
                <a:solidFill>
                  <a:srgbClr val="FF0000"/>
                </a:solidFill>
              </a:rPr>
              <a:t>Microglia</a:t>
            </a:r>
            <a:r>
              <a:rPr lang="en-US" altLang="ar-JO" dirty="0"/>
              <a:t>- act as macrophages.</a:t>
            </a:r>
          </a:p>
        </p:txBody>
      </p:sp>
      <p:sp>
        <p:nvSpPr>
          <p:cNvPr id="148483" name="Rectangle 15" descr="title-bar">
            <a:extLst>
              <a:ext uri="{FF2B5EF4-FFF2-40B4-BE49-F238E27FC236}">
                <a16:creationId xmlns:a16="http://schemas.microsoft.com/office/drawing/2014/main" id="{3F1F91AF-5D67-4CEF-A035-1B104F2204D7}"/>
              </a:ext>
            </a:extLst>
          </p:cNvPr>
          <p:cNvSpPr>
            <a:spLocks noGrp="1" noChangeArrowheads="1"/>
          </p:cNvSpPr>
          <p:nvPr>
            <p:ph type="title"/>
          </p:nvPr>
        </p:nvSpPr>
        <p:spPr>
          <a:xfrm>
            <a:off x="685800" y="71438"/>
            <a:ext cx="7772400" cy="690562"/>
          </a:xfrm>
        </p:spPr>
        <p:style>
          <a:lnRef idx="2">
            <a:schemeClr val="accent1"/>
          </a:lnRef>
          <a:fillRef idx="1">
            <a:schemeClr val="lt1"/>
          </a:fillRef>
          <a:effectRef idx="0">
            <a:schemeClr val="accent1"/>
          </a:effectRef>
          <a:fontRef idx="minor">
            <a:schemeClr val="dk1"/>
          </a:fontRef>
        </p:style>
        <p:txBody>
          <a:bodyPr/>
          <a:lstStyle/>
          <a:p>
            <a:r>
              <a:rPr lang="en-US" altLang="ar-JO" dirty="0">
                <a:solidFill>
                  <a:srgbClr val="FF0000"/>
                </a:solidFill>
              </a:rPr>
              <a:t>   </a:t>
            </a:r>
            <a:r>
              <a:rPr lang="en-US" altLang="ar-JO" b="1" dirty="0">
                <a:solidFill>
                  <a:srgbClr val="FF0000"/>
                </a:solidFill>
              </a:rPr>
              <a:t>Glial cells</a:t>
            </a:r>
          </a:p>
        </p:txBody>
      </p:sp>
      <p:sp>
        <p:nvSpPr>
          <p:cNvPr id="148484" name="Slide Number Placeholder 2">
            <a:extLst>
              <a:ext uri="{FF2B5EF4-FFF2-40B4-BE49-F238E27FC236}">
                <a16:creationId xmlns:a16="http://schemas.microsoft.com/office/drawing/2014/main" id="{4662B214-4BBE-4A38-B19C-4CDBE5F2CFED}"/>
              </a:ext>
            </a:extLst>
          </p:cNvPr>
          <p:cNvSpPr>
            <a:spLocks noGrp="1"/>
          </p:cNvSpPr>
          <p:nvPr>
            <p:ph type="sldNum" sz="quarter" idx="12"/>
          </p:nvPr>
        </p:nvSpPr>
        <p:spPr>
          <a:xfrm>
            <a:off x="7215051" y="639209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73A5A6D-9EBD-4359-B150-40242BBC879B}" type="slidenum">
              <a:rPr lang="en-US" altLang="en-US" sz="1400" smtClean="0">
                <a:solidFill>
                  <a:srgbClr val="000000"/>
                </a:solidFill>
              </a:rPr>
              <a:pPr>
                <a:spcBef>
                  <a:spcPct val="0"/>
                </a:spcBef>
                <a:buFontTx/>
                <a:buNone/>
              </a:pPr>
              <a:t>76</a:t>
            </a:fld>
            <a:endParaRPr lang="en-US" altLang="en-US" sz="1400" dirty="0">
              <a:solidFill>
                <a:srgbClr val="0000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a:extLst>
              <a:ext uri="{FF2B5EF4-FFF2-40B4-BE49-F238E27FC236}">
                <a16:creationId xmlns:a16="http://schemas.microsoft.com/office/drawing/2014/main" id="{76503860-B75A-4C74-929E-81305EA9A4E7}"/>
              </a:ext>
            </a:extLst>
          </p:cNvPr>
          <p:cNvSpPr>
            <a:spLocks noGrp="1" noChangeArrowheads="1"/>
          </p:cNvSpPr>
          <p:nvPr>
            <p:ph type="title"/>
          </p:nvPr>
        </p:nvSpPr>
        <p:spPr>
          <a:xfrm>
            <a:off x="74613" y="53843"/>
            <a:ext cx="8763000" cy="555757"/>
          </a:xfrm>
        </p:spPr>
        <p:style>
          <a:lnRef idx="2">
            <a:schemeClr val="accent2"/>
          </a:lnRef>
          <a:fillRef idx="1">
            <a:schemeClr val="lt1"/>
          </a:fillRef>
          <a:effectRef idx="0">
            <a:schemeClr val="accent2"/>
          </a:effectRef>
          <a:fontRef idx="minor">
            <a:schemeClr val="dk1"/>
          </a:fontRef>
        </p:style>
        <p:txBody>
          <a:bodyPr/>
          <a:lstStyle/>
          <a:p>
            <a:pPr marL="0" indent="0" algn="ctr">
              <a:buFontTx/>
              <a:buNone/>
              <a:defRPr/>
            </a:pPr>
            <a:r>
              <a:rPr lang="en-US" altLang="en-US" sz="2025" dirty="0">
                <a:solidFill>
                  <a:srgbClr val="FF0000"/>
                </a:solidFill>
              </a:rPr>
              <a:t>General structure of neurons</a:t>
            </a:r>
          </a:p>
        </p:txBody>
      </p:sp>
      <p:sp>
        <p:nvSpPr>
          <p:cNvPr id="196611" name="Content Placeholder 2">
            <a:extLst>
              <a:ext uri="{FF2B5EF4-FFF2-40B4-BE49-F238E27FC236}">
                <a16:creationId xmlns:a16="http://schemas.microsoft.com/office/drawing/2014/main" id="{5CC3A754-6CFB-40E0-9177-516A6DE1109D}"/>
              </a:ext>
            </a:extLst>
          </p:cNvPr>
          <p:cNvSpPr>
            <a:spLocks noGrp="1" noChangeArrowheads="1"/>
          </p:cNvSpPr>
          <p:nvPr>
            <p:ph idx="1"/>
          </p:nvPr>
        </p:nvSpPr>
        <p:spPr>
          <a:xfrm>
            <a:off x="74613" y="762000"/>
            <a:ext cx="8763000" cy="2409825"/>
          </a:xfrm>
        </p:spPr>
        <p:style>
          <a:lnRef idx="2">
            <a:schemeClr val="dk1"/>
          </a:lnRef>
          <a:fillRef idx="1">
            <a:schemeClr val="lt1"/>
          </a:fillRef>
          <a:effectRef idx="0">
            <a:schemeClr val="dk1"/>
          </a:effectRef>
          <a:fontRef idx="minor">
            <a:schemeClr val="dk1"/>
          </a:fontRef>
        </p:style>
        <p:txBody>
          <a:bodyPr/>
          <a:lstStyle/>
          <a:p>
            <a:pPr marL="0" indent="0">
              <a:buFontTx/>
              <a:buNone/>
              <a:defRPr/>
            </a:pPr>
            <a:r>
              <a:rPr lang="en-US" altLang="en-US" sz="1575" dirty="0"/>
              <a:t>Neurons vary in size and shape, but they all have:</a:t>
            </a:r>
          </a:p>
          <a:p>
            <a:pPr lvl="1">
              <a:buFontTx/>
              <a:buAutoNum type="arabicParenR"/>
              <a:defRPr/>
            </a:pPr>
            <a:r>
              <a:rPr lang="en-US" altLang="en-US" sz="1575" dirty="0"/>
              <a:t>A </a:t>
            </a:r>
            <a:r>
              <a:rPr lang="en-US" altLang="en-US" sz="1575" b="1" dirty="0">
                <a:solidFill>
                  <a:srgbClr val="FF0000"/>
                </a:solidFill>
              </a:rPr>
              <a:t>cell body </a:t>
            </a:r>
            <a:r>
              <a:rPr lang="en-US" altLang="en-US" sz="1575" dirty="0"/>
              <a:t>that contains the </a:t>
            </a:r>
            <a:r>
              <a:rPr lang="en-US" altLang="en-US" sz="1575" b="1" dirty="0"/>
              <a:t>nucleus</a:t>
            </a:r>
            <a:r>
              <a:rPr lang="en-US" altLang="en-US" sz="1575" dirty="0"/>
              <a:t>, </a:t>
            </a:r>
            <a:r>
              <a:rPr lang="en-US" altLang="en-US" sz="1575" b="1" dirty="0"/>
              <a:t>Nissl bodies</a:t>
            </a:r>
            <a:r>
              <a:rPr lang="en-US" altLang="en-US" sz="1575" dirty="0"/>
              <a:t>, and other organelles.</a:t>
            </a:r>
            <a:endParaRPr lang="en-US" altLang="en-US" sz="1575" b="1" dirty="0"/>
          </a:p>
          <a:p>
            <a:pPr lvl="1">
              <a:buFontTx/>
              <a:buAutoNum type="arabicParenR"/>
              <a:defRPr/>
            </a:pPr>
            <a:r>
              <a:rPr lang="en-US" altLang="en-US" sz="1575" b="1" dirty="0">
                <a:solidFill>
                  <a:srgbClr val="FF0000"/>
                </a:solidFill>
              </a:rPr>
              <a:t>Dendrites</a:t>
            </a:r>
            <a:r>
              <a:rPr lang="en-US" altLang="en-US" sz="1575" dirty="0"/>
              <a:t>:  receive impulses and conducts an impulse toward the cell body.</a:t>
            </a:r>
          </a:p>
          <a:p>
            <a:pPr lvl="1">
              <a:buFontTx/>
              <a:buAutoNum type="arabicParenR"/>
              <a:defRPr/>
            </a:pPr>
            <a:r>
              <a:rPr lang="en-US" altLang="en-US" sz="1575" b="1" dirty="0">
                <a:solidFill>
                  <a:srgbClr val="FF0000"/>
                </a:solidFill>
              </a:rPr>
              <a:t>Axon</a:t>
            </a:r>
            <a:r>
              <a:rPr lang="en-US" altLang="en-US" sz="1575" dirty="0"/>
              <a:t>: conducts action potentials away from the cell body</a:t>
            </a:r>
          </a:p>
          <a:p>
            <a:pPr marL="428625" lvl="2" indent="0">
              <a:buFontTx/>
              <a:buChar char="•"/>
              <a:defRPr/>
            </a:pPr>
            <a:r>
              <a:rPr lang="en-US" altLang="en-US" sz="1575" dirty="0"/>
              <a:t>Axons vary in length from a few millimeters to a meter </a:t>
            </a:r>
          </a:p>
          <a:p>
            <a:pPr marL="428625" lvl="2" indent="0">
              <a:buFontTx/>
              <a:buChar char="•"/>
              <a:defRPr/>
            </a:pPr>
            <a:r>
              <a:rPr lang="en-US" altLang="en-US" sz="1575" dirty="0"/>
              <a:t>Some axons are covered in myelin with open spots called </a:t>
            </a:r>
            <a:r>
              <a:rPr lang="en-US" altLang="en-US" sz="1575" b="1" dirty="0"/>
              <a:t>nodes of Ranvier.</a:t>
            </a:r>
          </a:p>
          <a:p>
            <a:pPr lvl="1">
              <a:buFontTx/>
              <a:buAutoNum type="arabicParenR"/>
              <a:defRPr/>
            </a:pPr>
            <a:endParaRPr lang="en-US" altLang="en-US" sz="1575" dirty="0"/>
          </a:p>
          <a:p>
            <a:pPr lvl="1">
              <a:buFontTx/>
              <a:buAutoNum type="arabicParenR"/>
              <a:defRPr/>
            </a:pPr>
            <a:endParaRPr lang="en-US" altLang="en-US" sz="1575" dirty="0"/>
          </a:p>
        </p:txBody>
      </p:sp>
      <p:sp>
        <p:nvSpPr>
          <p:cNvPr id="196613" name="Slide Number Placeholder 2">
            <a:extLst>
              <a:ext uri="{FF2B5EF4-FFF2-40B4-BE49-F238E27FC236}">
                <a16:creationId xmlns:a16="http://schemas.microsoft.com/office/drawing/2014/main" id="{1EB1B954-DFFC-4B4D-9569-190AE98DE7D0}"/>
              </a:ext>
            </a:extLst>
          </p:cNvPr>
          <p:cNvSpPr txBox="1">
            <a:spLocks/>
          </p:cNvSpPr>
          <p:nvPr/>
        </p:nvSpPr>
        <p:spPr bwMode="auto">
          <a:xfrm>
            <a:off x="8686800" y="6515100"/>
            <a:ext cx="1428750" cy="342900"/>
          </a:xfrm>
          <a:prstGeom prst="rect">
            <a:avLst/>
          </a:prstGeom>
          <a:noFill/>
          <a:ln>
            <a:noFill/>
          </a:ln>
        </p:spPr>
        <p:txBody>
          <a:bodyPr/>
          <a:lstStyle>
            <a:lvl1pPr>
              <a:spcBef>
                <a:spcPct val="20000"/>
              </a:spcBef>
              <a:buAutoNum type="arabicPeriod"/>
              <a:defRPr sz="2100">
                <a:solidFill>
                  <a:schemeClr val="tx1"/>
                </a:solidFill>
                <a:latin typeface="Arial" panose="020B0604020202020204" pitchFamily="34" charset="0"/>
                <a:ea typeface="MS PGothic" panose="020B0600070205080204" pitchFamily="34" charset="-128"/>
              </a:defRPr>
            </a:lvl1pPr>
            <a:lvl2pPr marL="742950" indent="-285750">
              <a:spcBef>
                <a:spcPct val="20000"/>
              </a:spcBef>
              <a:buAutoNum type="arabicPeriod"/>
              <a:defRPr sz="2100">
                <a:solidFill>
                  <a:schemeClr val="tx1"/>
                </a:solidFill>
                <a:latin typeface="Arial" panose="020B0604020202020204" pitchFamily="34" charset="0"/>
                <a:ea typeface="MS PGothic" panose="020B0600070205080204" pitchFamily="34" charset="-128"/>
              </a:defRPr>
            </a:lvl2pPr>
            <a:lvl3pPr marL="1143000" indent="-228600">
              <a:spcBef>
                <a:spcPct val="20000"/>
              </a:spcBef>
              <a:buAutoNum type="arabicPeriod"/>
              <a:defRPr sz="2100">
                <a:solidFill>
                  <a:schemeClr val="tx1"/>
                </a:solidFill>
                <a:latin typeface="Arial" panose="020B0604020202020204" pitchFamily="34" charset="0"/>
                <a:ea typeface="MS PGothic" panose="020B0600070205080204" pitchFamily="34" charset="-128"/>
              </a:defRPr>
            </a:lvl3pPr>
            <a:lvl4pPr marL="1600200" indent="-228600">
              <a:spcBef>
                <a:spcPct val="20000"/>
              </a:spcBef>
              <a:buAutoNum type="arabicPeriod"/>
              <a:defRPr sz="2100">
                <a:solidFill>
                  <a:schemeClr val="tx1"/>
                </a:solidFill>
                <a:latin typeface="Arial" panose="020B0604020202020204" pitchFamily="34" charset="0"/>
                <a:ea typeface="MS PGothic" panose="020B0600070205080204" pitchFamily="34" charset="-128"/>
              </a:defRPr>
            </a:lvl4pPr>
            <a:lvl5pPr marL="2057400" indent="-228600">
              <a:spcBef>
                <a:spcPct val="20000"/>
              </a:spcBef>
              <a:buAutoNum type="arabicPeriod"/>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9pPr>
          </a:lstStyle>
          <a:p>
            <a:pPr defTabSz="685800">
              <a:spcBef>
                <a:spcPct val="0"/>
              </a:spcBef>
              <a:buFontTx/>
              <a:buNone/>
              <a:defRPr/>
            </a:pPr>
            <a:r>
              <a:rPr lang="en-US" altLang="en-US" sz="1050" dirty="0" smtClean="0">
                <a:solidFill>
                  <a:srgbClr val="000000"/>
                </a:solidFill>
                <a:latin typeface="Times New Roman" panose="02020603050405020304" pitchFamily="18" charset="0"/>
              </a:rPr>
              <a:t>79</a:t>
            </a:r>
            <a:endParaRPr lang="en-US" altLang="en-US" sz="1050" dirty="0">
              <a:solidFill>
                <a:srgbClr val="000000"/>
              </a:solidFill>
              <a:latin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3321" y="3324225"/>
            <a:ext cx="8754291" cy="2938527"/>
          </a:xfrm>
          <a:prstGeom prst="rect">
            <a:avLst/>
          </a:prstGeom>
          <a:ln>
            <a:solidFill>
              <a:schemeClr val="accent1"/>
            </a:solidFill>
          </a:ln>
        </p:spPr>
      </p:pic>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5" descr="title-bar">
            <a:extLst>
              <a:ext uri="{FF2B5EF4-FFF2-40B4-BE49-F238E27FC236}">
                <a16:creationId xmlns:a16="http://schemas.microsoft.com/office/drawing/2014/main" id="{5F1AED1B-7448-4410-95EF-D6488189CD5A}"/>
              </a:ext>
            </a:extLst>
          </p:cNvPr>
          <p:cNvSpPr>
            <a:spLocks noGrp="1" noChangeArrowheads="1"/>
          </p:cNvSpPr>
          <p:nvPr>
            <p:ph type="title"/>
          </p:nvPr>
        </p:nvSpPr>
        <p:spPr>
          <a:xfrm>
            <a:off x="295275" y="93663"/>
            <a:ext cx="8758238" cy="685800"/>
          </a:xfrm>
        </p:spPr>
        <p:style>
          <a:lnRef idx="2">
            <a:schemeClr val="accent2"/>
          </a:lnRef>
          <a:fillRef idx="1">
            <a:schemeClr val="lt1"/>
          </a:fillRef>
          <a:effectRef idx="0">
            <a:schemeClr val="accent2"/>
          </a:effectRef>
          <a:fontRef idx="minor">
            <a:schemeClr val="dk1"/>
          </a:fontRef>
        </p:style>
        <p:txBody>
          <a:bodyPr/>
          <a:lstStyle/>
          <a:p>
            <a:r>
              <a:rPr lang="en-US" altLang="ar-JO" b="1" dirty="0"/>
              <a:t> </a:t>
            </a:r>
            <a:r>
              <a:rPr lang="en-MY" altLang="en-US" sz="4000" b="1" dirty="0"/>
              <a:t>Structural c</a:t>
            </a:r>
            <a:r>
              <a:rPr lang="en-MY" altLang="en-US" sz="4000" b="1" dirty="0">
                <a:solidFill>
                  <a:schemeClr val="tx1"/>
                </a:solidFill>
              </a:rPr>
              <a:t>lassification of </a:t>
            </a:r>
            <a:r>
              <a:rPr lang="en-MY" altLang="en-US" sz="4000" b="1" u="sng" dirty="0">
                <a:solidFill>
                  <a:schemeClr val="tx1"/>
                </a:solidFill>
              </a:rPr>
              <a:t>Neurons</a:t>
            </a:r>
            <a:endParaRPr lang="en-US" altLang="ar-JO" sz="4000" b="1" u="sng" dirty="0">
              <a:solidFill>
                <a:schemeClr val="tx1"/>
              </a:solidFill>
            </a:endParaRPr>
          </a:p>
        </p:txBody>
      </p:sp>
      <p:sp>
        <p:nvSpPr>
          <p:cNvPr id="199683" name="Content Placeholder 1">
            <a:extLst>
              <a:ext uri="{FF2B5EF4-FFF2-40B4-BE49-F238E27FC236}">
                <a16:creationId xmlns:a16="http://schemas.microsoft.com/office/drawing/2014/main" id="{D101FFC8-04D8-4303-B761-89C0CEDEB5B4}"/>
              </a:ext>
            </a:extLst>
          </p:cNvPr>
          <p:cNvSpPr>
            <a:spLocks noGrp="1"/>
          </p:cNvSpPr>
          <p:nvPr>
            <p:ph idx="1"/>
          </p:nvPr>
        </p:nvSpPr>
        <p:spPr>
          <a:xfrm>
            <a:off x="102394" y="931817"/>
            <a:ext cx="4572000" cy="5638800"/>
          </a:xfrm>
        </p:spPr>
        <p:style>
          <a:lnRef idx="2">
            <a:schemeClr val="accent1"/>
          </a:lnRef>
          <a:fillRef idx="1">
            <a:schemeClr val="lt1"/>
          </a:fillRef>
          <a:effectRef idx="0">
            <a:schemeClr val="accent1"/>
          </a:effectRef>
          <a:fontRef idx="minor">
            <a:schemeClr val="dk1"/>
          </a:fontRef>
        </p:style>
        <p:txBody>
          <a:bodyPr/>
          <a:lstStyle/>
          <a:p>
            <a:pPr algn="just">
              <a:defRPr/>
            </a:pPr>
            <a:r>
              <a:rPr lang="en-MY" altLang="en-US" sz="2000" b="1" u="sng" dirty="0"/>
              <a:t>Structural classification</a:t>
            </a:r>
            <a:r>
              <a:rPr lang="en-MY" altLang="en-US" sz="2000" b="1" dirty="0"/>
              <a:t> </a:t>
            </a:r>
            <a:r>
              <a:rPr lang="en-MY" altLang="en-US" sz="2000" dirty="0"/>
              <a:t>(based on the </a:t>
            </a:r>
            <a:r>
              <a:rPr lang="en-MY" altLang="en-US" sz="2000" b="1" dirty="0"/>
              <a:t>number of processes </a:t>
            </a:r>
            <a:r>
              <a:rPr lang="en-MY" altLang="en-US" sz="2000" dirty="0"/>
              <a:t>that extend from the cell body)</a:t>
            </a:r>
          </a:p>
          <a:p>
            <a:pPr algn="just">
              <a:defRPr/>
            </a:pPr>
            <a:endParaRPr lang="en-MY" altLang="en-US" sz="2000" dirty="0"/>
          </a:p>
          <a:p>
            <a:pPr>
              <a:defRPr/>
            </a:pPr>
            <a:r>
              <a:rPr lang="en-MY" altLang="en-US" sz="2000" b="1" dirty="0">
                <a:solidFill>
                  <a:srgbClr val="FF0000"/>
                </a:solidFill>
              </a:rPr>
              <a:t>Unipolar neurons</a:t>
            </a:r>
            <a:r>
              <a:rPr lang="en-MY" altLang="en-US" sz="2000" dirty="0"/>
              <a:t>: </a:t>
            </a:r>
            <a:r>
              <a:rPr lang="en-MY" altLang="en-US" sz="2000" b="1" dirty="0"/>
              <a:t>single </a:t>
            </a:r>
            <a:r>
              <a:rPr lang="en-MY" altLang="en-US" sz="2000" dirty="0"/>
              <a:t>short process that branches like a </a:t>
            </a:r>
            <a:r>
              <a:rPr lang="en-MY" altLang="en-US" sz="2000" b="1" dirty="0"/>
              <a:t>T (one axon)</a:t>
            </a:r>
            <a:r>
              <a:rPr lang="en-MY" altLang="en-US" sz="2000" dirty="0"/>
              <a:t>. </a:t>
            </a:r>
            <a:r>
              <a:rPr lang="en-MY" altLang="en-US" sz="2000" b="1" dirty="0"/>
              <a:t>(sensory neurons)</a:t>
            </a:r>
            <a:endParaRPr lang="en-MY" altLang="en-US" sz="2000" dirty="0"/>
          </a:p>
          <a:p>
            <a:pPr>
              <a:defRPr/>
            </a:pPr>
            <a:r>
              <a:rPr lang="en-MY" altLang="en-US" sz="2000" b="1" dirty="0">
                <a:solidFill>
                  <a:srgbClr val="FF0000"/>
                </a:solidFill>
              </a:rPr>
              <a:t>Bipolar neurons</a:t>
            </a:r>
            <a:r>
              <a:rPr lang="en-MY" altLang="en-US" sz="2000" dirty="0"/>
              <a:t>: </a:t>
            </a:r>
            <a:r>
              <a:rPr lang="en-MY" altLang="en-US" sz="2000" b="1" dirty="0"/>
              <a:t>two</a:t>
            </a:r>
            <a:r>
              <a:rPr lang="en-MY" altLang="en-US" sz="2000" dirty="0"/>
              <a:t> processes, one at either end </a:t>
            </a:r>
            <a:r>
              <a:rPr lang="en-MY" altLang="en-US" sz="2000" b="1" dirty="0"/>
              <a:t>(one axon and dendrite)</a:t>
            </a:r>
            <a:r>
              <a:rPr lang="en-MY" altLang="en-US" sz="2000" dirty="0"/>
              <a:t>. </a:t>
            </a:r>
            <a:r>
              <a:rPr lang="en-MY" altLang="en-US" sz="2000" b="1" dirty="0"/>
              <a:t> </a:t>
            </a:r>
          </a:p>
          <a:p>
            <a:pPr marL="0" indent="0">
              <a:buFontTx/>
              <a:buNone/>
              <a:defRPr/>
            </a:pPr>
            <a:r>
              <a:rPr lang="en-MY" altLang="en-US" sz="2000" b="1" dirty="0"/>
              <a:t>     (retina of the eye, cochlea of the ear)</a:t>
            </a:r>
            <a:endParaRPr lang="en-MY" altLang="en-US" sz="2000" dirty="0"/>
          </a:p>
          <a:p>
            <a:pPr>
              <a:defRPr/>
            </a:pPr>
            <a:r>
              <a:rPr lang="en-MY" altLang="en-US" sz="2000" b="1" dirty="0">
                <a:solidFill>
                  <a:srgbClr val="FF0000"/>
                </a:solidFill>
              </a:rPr>
              <a:t>Multipolar neurons: </a:t>
            </a:r>
            <a:r>
              <a:rPr lang="en-MY" altLang="en-US" sz="2000" b="1" dirty="0"/>
              <a:t>many </a:t>
            </a:r>
            <a:r>
              <a:rPr lang="en-MY" altLang="en-US" sz="2000" dirty="0"/>
              <a:t>processes, </a:t>
            </a:r>
            <a:r>
              <a:rPr lang="en-MY" altLang="en-US" sz="2000" b="1" dirty="0"/>
              <a:t>several dendrites </a:t>
            </a:r>
            <a:r>
              <a:rPr lang="en-MY" altLang="en-US" sz="2000" dirty="0"/>
              <a:t>and </a:t>
            </a:r>
            <a:r>
              <a:rPr lang="en-MY" altLang="en-US" sz="2000" b="1" dirty="0"/>
              <a:t>one axon </a:t>
            </a:r>
            <a:r>
              <a:rPr lang="en-MY" altLang="en-US" sz="2000" dirty="0"/>
              <a:t>extending from the cell body.</a:t>
            </a:r>
          </a:p>
          <a:p>
            <a:pPr marL="0" indent="0">
              <a:buFontTx/>
              <a:buNone/>
              <a:defRPr/>
            </a:pPr>
            <a:r>
              <a:rPr lang="ar-JO" altLang="en-US" sz="2000" dirty="0"/>
              <a:t>     </a:t>
            </a:r>
            <a:r>
              <a:rPr lang="en-MY" altLang="en-US" sz="2000" b="1" dirty="0"/>
              <a:t>(most common type of neurons:</a:t>
            </a:r>
            <a:endParaRPr lang="ar-JO" altLang="en-US" sz="2000" b="1" dirty="0"/>
          </a:p>
          <a:p>
            <a:pPr marL="0" indent="0">
              <a:buFontTx/>
              <a:buNone/>
              <a:defRPr/>
            </a:pPr>
            <a:r>
              <a:rPr lang="ar-JO" altLang="en-US" sz="2000" b="1" dirty="0"/>
              <a:t>     </a:t>
            </a:r>
            <a:r>
              <a:rPr lang="en-MY" altLang="en-US" sz="2000" b="1" dirty="0"/>
              <a:t>motor neurons, Interneurons)</a:t>
            </a:r>
          </a:p>
          <a:p>
            <a:pPr>
              <a:defRPr/>
            </a:pPr>
            <a:endParaRPr lang="en-US" altLang="en-US" sz="2200" dirty="0"/>
          </a:p>
        </p:txBody>
      </p:sp>
      <p:pic>
        <p:nvPicPr>
          <p:cNvPr id="151556" name="Picture 2">
            <a:extLst>
              <a:ext uri="{FF2B5EF4-FFF2-40B4-BE49-F238E27FC236}">
                <a16:creationId xmlns:a16="http://schemas.microsoft.com/office/drawing/2014/main" id="{B14803DF-8B87-4344-949E-886718DF9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47057"/>
            <a:ext cx="3810000" cy="5072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1557" name="Slide Number Placeholder 2">
            <a:extLst>
              <a:ext uri="{FF2B5EF4-FFF2-40B4-BE49-F238E27FC236}">
                <a16:creationId xmlns:a16="http://schemas.microsoft.com/office/drawing/2014/main" id="{A38C5E07-9B92-4832-AA17-2D0611F10A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C503C11-F9B5-45FC-98E8-4E1ED347D11C}" type="slidenum">
              <a:rPr lang="en-US" altLang="en-US" sz="1400" smtClean="0">
                <a:solidFill>
                  <a:srgbClr val="000000"/>
                </a:solidFill>
              </a:rPr>
              <a:pPr>
                <a:spcBef>
                  <a:spcPct val="0"/>
                </a:spcBef>
                <a:buFontTx/>
                <a:buNone/>
              </a:pPr>
              <a:t>78</a:t>
            </a:fld>
            <a:endParaRPr lang="en-US" altLang="en-US" sz="1400">
              <a:solidFill>
                <a:srgbClr val="00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BC03F7B-70C4-41E3-B94A-5EC6AA21C796}"/>
              </a:ext>
            </a:extLst>
          </p:cNvPr>
          <p:cNvSpPr>
            <a:spLocks noChangeArrowheads="1"/>
          </p:cNvSpPr>
          <p:nvPr/>
        </p:nvSpPr>
        <p:spPr bwMode="auto">
          <a:xfrm>
            <a:off x="174625" y="242049"/>
            <a:ext cx="8794750" cy="51911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algn="ctr" defTabSz="685800" eaLnBrk="1" hangingPunct="1">
              <a:lnSpc>
                <a:spcPct val="90000"/>
              </a:lnSpc>
              <a:spcBef>
                <a:spcPct val="20000"/>
              </a:spcBef>
              <a:buClr>
                <a:srgbClr val="339933"/>
              </a:buClr>
              <a:tabLst>
                <a:tab pos="2057400" algn="l"/>
              </a:tabLst>
              <a:defRPr/>
            </a:pPr>
            <a:r>
              <a:rPr lang="en-US" altLang="ar-JO" sz="3075" dirty="0">
                <a:solidFill>
                  <a:srgbClr val="FF0000"/>
                </a:solidFill>
                <a:effectLst>
                  <a:outerShdw blurRad="38100" dist="38100" dir="2700000" algn="tl">
                    <a:srgbClr val="C0C0C0"/>
                  </a:outerShdw>
                </a:effectLst>
                <a:latin typeface="Arial" pitchFamily="34" charset="0"/>
              </a:rPr>
              <a:t>Structural Classification of the </a:t>
            </a:r>
            <a:r>
              <a:rPr lang="en-US" altLang="ar-JO" sz="3075" u="sng" dirty="0">
                <a:solidFill>
                  <a:srgbClr val="FF0000"/>
                </a:solidFill>
                <a:effectLst>
                  <a:outerShdw blurRad="38100" dist="38100" dir="2700000" algn="tl">
                    <a:srgbClr val="C0C0C0"/>
                  </a:outerShdw>
                </a:effectLst>
                <a:latin typeface="Arial" pitchFamily="34" charset="0"/>
              </a:rPr>
              <a:t>Nervous System</a:t>
            </a:r>
          </a:p>
        </p:txBody>
      </p:sp>
      <p:sp>
        <p:nvSpPr>
          <p:cNvPr id="199686" name="Slide Number Placeholder 1">
            <a:extLst>
              <a:ext uri="{FF2B5EF4-FFF2-40B4-BE49-F238E27FC236}">
                <a16:creationId xmlns:a16="http://schemas.microsoft.com/office/drawing/2014/main" id="{3858D630-5BC2-4092-B32A-092828330F0B}"/>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1FF5741B-F60B-4D5B-B544-BA0D01451FAD}" type="slidenum">
              <a:rPr lang="en-US" altLang="en-US" sz="1050">
                <a:solidFill>
                  <a:srgbClr val="000000"/>
                </a:solidFill>
              </a:rPr>
              <a:pPr defTabSz="685800">
                <a:spcBef>
                  <a:spcPct val="0"/>
                </a:spcBef>
                <a:buFontTx/>
                <a:buNone/>
                <a:defRPr/>
              </a:pPr>
              <a:t>79</a:t>
            </a:fld>
            <a:endParaRPr lang="en-US" altLang="en-US" sz="1050">
              <a:solidFill>
                <a:srgbClr val="000000"/>
              </a:solidFill>
            </a:endParaRPr>
          </a:p>
        </p:txBody>
      </p:sp>
      <p:pic>
        <p:nvPicPr>
          <p:cNvPr id="2" name="Picture 1"/>
          <p:cNvPicPr>
            <a:picLocks noChangeAspect="1"/>
          </p:cNvPicPr>
          <p:nvPr/>
        </p:nvPicPr>
        <p:blipFill>
          <a:blip r:embed="rId3"/>
          <a:stretch>
            <a:fillRect/>
          </a:stretch>
        </p:blipFill>
        <p:spPr>
          <a:xfrm>
            <a:off x="762000" y="1371600"/>
            <a:ext cx="7391400" cy="4876800"/>
          </a:xfrm>
          <a:prstGeom prst="rect">
            <a:avLst/>
          </a:prstGeom>
          <a:ln>
            <a:solidFill>
              <a:schemeClr val="accent1"/>
            </a:solid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dissolve">
                                      <p:cBhvr>
                                        <p:cTn id="7" dur="500"/>
                                        <p:tgtEl>
                                          <p:spTgt spid="4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E5650C2B-8032-4FD8-A1EB-F23438021056}"/>
              </a:ext>
            </a:extLst>
          </p:cNvPr>
          <p:cNvSpPr>
            <a:spLocks noGrp="1" noChangeArrowheads="1"/>
          </p:cNvSpPr>
          <p:nvPr>
            <p:ph type="title"/>
          </p:nvPr>
        </p:nvSpPr>
        <p:spPr>
          <a:xfrm>
            <a:off x="304800" y="304800"/>
            <a:ext cx="8382000" cy="838200"/>
          </a:xfrm>
        </p:spPr>
        <p:style>
          <a:lnRef idx="2">
            <a:schemeClr val="accent2"/>
          </a:lnRef>
          <a:fillRef idx="1">
            <a:schemeClr val="lt1"/>
          </a:fillRef>
          <a:effectRef idx="0">
            <a:schemeClr val="accent2"/>
          </a:effectRef>
          <a:fontRef idx="minor">
            <a:schemeClr val="dk1"/>
          </a:fontRef>
        </p:style>
        <p:txBody>
          <a:bodyPr/>
          <a:lstStyle/>
          <a:p>
            <a:r>
              <a:rPr lang="en-US" altLang="ar-JO" dirty="0"/>
              <a:t>Orientation and Directional Terms</a:t>
            </a:r>
            <a:endParaRPr lang="en-US" altLang="en-US" dirty="0"/>
          </a:p>
        </p:txBody>
      </p:sp>
      <p:pic>
        <p:nvPicPr>
          <p:cNvPr id="46083" name="Content Placeholder 3">
            <a:extLst>
              <a:ext uri="{FF2B5EF4-FFF2-40B4-BE49-F238E27FC236}">
                <a16:creationId xmlns:a16="http://schemas.microsoft.com/office/drawing/2014/main" id="{7531D735-1E39-4538-BD25-C872A3A049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5686" y="1371600"/>
            <a:ext cx="8382000" cy="4495800"/>
          </a:xfrm>
          <a:ln>
            <a:solidFill>
              <a:schemeClr val="tx2"/>
            </a:solidFill>
          </a:ln>
        </p:spPr>
      </p:pic>
      <p:sp>
        <p:nvSpPr>
          <p:cNvPr id="46084" name="Slide Number Placeholder 4">
            <a:extLst>
              <a:ext uri="{FF2B5EF4-FFF2-40B4-BE49-F238E27FC236}">
                <a16:creationId xmlns:a16="http://schemas.microsoft.com/office/drawing/2014/main" id="{DC5A2EEE-75FC-48D2-82D4-F902820753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45F5CB6-2298-4980-8625-D47876C253E4}" type="slidenum">
              <a:rPr lang="en-US" altLang="en-US" sz="1400" smtClean="0">
                <a:solidFill>
                  <a:srgbClr val="000000"/>
                </a:solidFill>
              </a:rPr>
              <a:pPr>
                <a:spcBef>
                  <a:spcPct val="0"/>
                </a:spcBef>
                <a:buFontTx/>
                <a:buNone/>
              </a:pPr>
              <a:t>8</a:t>
            </a:fld>
            <a:endParaRPr lang="en-US" altLang="en-US" sz="1400">
              <a:solidFill>
                <a:srgbClr val="00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a:extLst>
              <a:ext uri="{FF2B5EF4-FFF2-40B4-BE49-F238E27FC236}">
                <a16:creationId xmlns:a16="http://schemas.microsoft.com/office/drawing/2014/main" id="{7987CB7A-11EF-4C82-B077-689353D52E74}"/>
              </a:ext>
            </a:extLst>
          </p:cNvPr>
          <p:cNvSpPr>
            <a:spLocks noGrp="1" noChangeArrowheads="1"/>
          </p:cNvSpPr>
          <p:nvPr>
            <p:ph type="title"/>
          </p:nvPr>
        </p:nvSpPr>
        <p:spPr>
          <a:xfrm>
            <a:off x="2128838" y="457200"/>
            <a:ext cx="4886325" cy="446088"/>
          </a:xfrm>
        </p:spPr>
        <p:style>
          <a:lnRef idx="2">
            <a:schemeClr val="accent1"/>
          </a:lnRef>
          <a:fillRef idx="1">
            <a:schemeClr val="lt1"/>
          </a:fillRef>
          <a:effectRef idx="0">
            <a:schemeClr val="accent1"/>
          </a:effectRef>
          <a:fontRef idx="minor">
            <a:schemeClr val="dk1"/>
          </a:fontRef>
        </p:style>
        <p:txBody>
          <a:bodyPr/>
          <a:lstStyle/>
          <a:p>
            <a:pPr marL="0" indent="0">
              <a:buFontTx/>
              <a:buNone/>
              <a:defRPr/>
            </a:pPr>
            <a:r>
              <a:rPr lang="en-US" altLang="en-US" sz="2025" dirty="0">
                <a:solidFill>
                  <a:srgbClr val="FF0000"/>
                </a:solidFill>
              </a:rPr>
              <a:t>Functional classification of Neurons</a:t>
            </a:r>
          </a:p>
        </p:txBody>
      </p:sp>
      <p:sp>
        <p:nvSpPr>
          <p:cNvPr id="153603" name="Content Placeholder 2">
            <a:extLst>
              <a:ext uri="{FF2B5EF4-FFF2-40B4-BE49-F238E27FC236}">
                <a16:creationId xmlns:a16="http://schemas.microsoft.com/office/drawing/2014/main" id="{F6431B3D-6115-427F-B9D5-4F29BA4D3B77}"/>
              </a:ext>
            </a:extLst>
          </p:cNvPr>
          <p:cNvSpPr>
            <a:spLocks noGrp="1" noChangeArrowheads="1"/>
          </p:cNvSpPr>
          <p:nvPr>
            <p:ph idx="1"/>
          </p:nvPr>
        </p:nvSpPr>
        <p:spPr>
          <a:xfrm>
            <a:off x="585788" y="1885950"/>
            <a:ext cx="7643812" cy="3829050"/>
          </a:xfrm>
        </p:spPr>
        <p:style>
          <a:lnRef idx="2">
            <a:schemeClr val="accent1"/>
          </a:lnRef>
          <a:fillRef idx="1">
            <a:schemeClr val="lt1"/>
          </a:fillRef>
          <a:effectRef idx="0">
            <a:schemeClr val="accent1"/>
          </a:effectRef>
          <a:fontRef idx="minor">
            <a:schemeClr val="dk1"/>
          </a:fontRef>
        </p:style>
        <p:txBody>
          <a:bodyPr/>
          <a:lstStyle/>
          <a:p>
            <a:pPr marL="0" indent="0">
              <a:buFontTx/>
              <a:buNone/>
            </a:pPr>
            <a:r>
              <a:rPr lang="en-US" altLang="en-US" sz="2100" dirty="0"/>
              <a:t>Functional classification of neurons – based on direction impulses are conducted</a:t>
            </a:r>
          </a:p>
          <a:p>
            <a:pPr lvl="1">
              <a:buFontTx/>
              <a:buAutoNum type="alphaLcPeriod"/>
            </a:pPr>
            <a:r>
              <a:rPr lang="en-US" altLang="en-US" sz="2100" b="1" dirty="0">
                <a:solidFill>
                  <a:srgbClr val="FF0000"/>
                </a:solidFill>
              </a:rPr>
              <a:t>Sensory neurons</a:t>
            </a:r>
            <a:r>
              <a:rPr lang="en-US" altLang="en-US" sz="2100" dirty="0">
                <a:solidFill>
                  <a:srgbClr val="FF0000"/>
                </a:solidFill>
              </a:rPr>
              <a:t>: </a:t>
            </a:r>
            <a:r>
              <a:rPr lang="en-US" altLang="en-US" sz="2100" dirty="0"/>
              <a:t>conduct impulses from sensory receptors to the CNS</a:t>
            </a:r>
          </a:p>
          <a:p>
            <a:pPr lvl="1">
              <a:buFontTx/>
              <a:buAutoNum type="alphaLcPeriod"/>
            </a:pPr>
            <a:r>
              <a:rPr lang="en-US" altLang="en-US" sz="2100" b="1" dirty="0">
                <a:solidFill>
                  <a:srgbClr val="FF0000"/>
                </a:solidFill>
              </a:rPr>
              <a:t>Motor neurons</a:t>
            </a:r>
            <a:r>
              <a:rPr lang="en-US" altLang="en-US" sz="2100" dirty="0">
                <a:solidFill>
                  <a:srgbClr val="FF0000"/>
                </a:solidFill>
              </a:rPr>
              <a:t>: </a:t>
            </a:r>
            <a:r>
              <a:rPr lang="en-US" altLang="en-US" sz="2100" dirty="0"/>
              <a:t>conduct impulses from the CNS to target organs (muscles or glands)</a:t>
            </a:r>
          </a:p>
          <a:p>
            <a:pPr lvl="1">
              <a:buFontTx/>
              <a:buAutoNum type="alphaLcPeriod"/>
            </a:pPr>
            <a:r>
              <a:rPr lang="en-US" altLang="en-US" sz="2100" b="1" dirty="0">
                <a:solidFill>
                  <a:srgbClr val="FF0000"/>
                </a:solidFill>
              </a:rPr>
              <a:t>Association/interneurons</a:t>
            </a:r>
            <a:r>
              <a:rPr lang="en-US" altLang="en-US" sz="2100" dirty="0"/>
              <a:t>: located completely within the CNS and integrate functions of the nervous system</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F4B93694-AF2D-4A0D-AA20-47317255CA80}"/>
              </a:ext>
            </a:extLst>
          </p:cNvPr>
          <p:cNvSpPr>
            <a:spLocks noGrp="1" noChangeArrowheads="1"/>
          </p:cNvSpPr>
          <p:nvPr>
            <p:ph type="title"/>
          </p:nvPr>
        </p:nvSpPr>
        <p:spPr>
          <a:xfrm>
            <a:off x="1485900" y="228600"/>
            <a:ext cx="6172200" cy="708025"/>
          </a:xfrm>
        </p:spPr>
        <p:style>
          <a:lnRef idx="2">
            <a:schemeClr val="accent2"/>
          </a:lnRef>
          <a:fillRef idx="1">
            <a:schemeClr val="lt1"/>
          </a:fillRef>
          <a:effectRef idx="0">
            <a:schemeClr val="accent2"/>
          </a:effectRef>
          <a:fontRef idx="minor">
            <a:schemeClr val="dk1"/>
          </a:fontRef>
        </p:style>
        <p:txBody>
          <a:bodyPr/>
          <a:lstStyle/>
          <a:p>
            <a:pPr marL="0" indent="0" algn="ctr">
              <a:buFontTx/>
              <a:buNone/>
              <a:defRPr/>
            </a:pPr>
            <a:r>
              <a:rPr lang="en-US" altLang="en-US" sz="2025" dirty="0">
                <a:solidFill>
                  <a:srgbClr val="FF0000"/>
                </a:solidFill>
              </a:rPr>
              <a:t>Motor Neurons</a:t>
            </a:r>
          </a:p>
        </p:txBody>
      </p:sp>
      <p:sp>
        <p:nvSpPr>
          <p:cNvPr id="201731" name="Content Placeholder 2">
            <a:extLst>
              <a:ext uri="{FF2B5EF4-FFF2-40B4-BE49-F238E27FC236}">
                <a16:creationId xmlns:a16="http://schemas.microsoft.com/office/drawing/2014/main" id="{26AA09B6-5A3A-4952-918E-103585741C5A}"/>
              </a:ext>
            </a:extLst>
          </p:cNvPr>
          <p:cNvSpPr>
            <a:spLocks noGrp="1" noChangeArrowheads="1"/>
          </p:cNvSpPr>
          <p:nvPr>
            <p:ph idx="1"/>
          </p:nvPr>
        </p:nvSpPr>
        <p:spPr>
          <a:xfrm>
            <a:off x="801688" y="1952625"/>
            <a:ext cx="7540625" cy="3543300"/>
          </a:xfrm>
        </p:spPr>
        <p:style>
          <a:lnRef idx="2">
            <a:schemeClr val="accent1"/>
          </a:lnRef>
          <a:fillRef idx="1">
            <a:schemeClr val="lt1"/>
          </a:fillRef>
          <a:effectRef idx="0">
            <a:schemeClr val="accent1"/>
          </a:effectRef>
          <a:fontRef idx="minor">
            <a:schemeClr val="dk1"/>
          </a:fontRef>
        </p:style>
        <p:txBody>
          <a:bodyPr/>
          <a:lstStyle/>
          <a:p>
            <a:pPr>
              <a:buFontTx/>
              <a:buAutoNum type="alphaLcPeriod"/>
              <a:defRPr/>
            </a:pPr>
            <a:r>
              <a:rPr lang="en-US" altLang="en-US" sz="1950" dirty="0"/>
              <a:t>Somatic motor neurons: responsible for </a:t>
            </a:r>
            <a:r>
              <a:rPr lang="en-US" altLang="en-US" sz="1950" b="1" dirty="0"/>
              <a:t>reflexes</a:t>
            </a:r>
            <a:r>
              <a:rPr lang="en-US" altLang="en-US" sz="1950" dirty="0"/>
              <a:t> and </a:t>
            </a:r>
            <a:r>
              <a:rPr lang="en-US" altLang="en-US" sz="1950" b="1" dirty="0"/>
              <a:t>voluntary </a:t>
            </a:r>
            <a:r>
              <a:rPr lang="en-US" altLang="en-US" sz="1950" dirty="0"/>
              <a:t>control of </a:t>
            </a:r>
            <a:r>
              <a:rPr lang="en-US" altLang="en-US" sz="1950" b="1" dirty="0">
                <a:solidFill>
                  <a:srgbClr val="FF0000"/>
                </a:solidFill>
              </a:rPr>
              <a:t>skeletal muscles</a:t>
            </a:r>
          </a:p>
          <a:p>
            <a:pPr>
              <a:buFontTx/>
              <a:buAutoNum type="alphaLcPeriod"/>
              <a:defRPr/>
            </a:pPr>
            <a:r>
              <a:rPr lang="en-US" altLang="en-US" sz="1950" dirty="0"/>
              <a:t>Autonomic motor neurons:  innervate </a:t>
            </a:r>
            <a:r>
              <a:rPr lang="en-US" altLang="en-US" sz="1950" b="1" dirty="0">
                <a:solidFill>
                  <a:srgbClr val="FF0000"/>
                </a:solidFill>
              </a:rPr>
              <a:t>involuntary</a:t>
            </a:r>
            <a:r>
              <a:rPr lang="en-US" altLang="en-US" sz="1950" dirty="0"/>
              <a:t> targets such as </a:t>
            </a:r>
            <a:r>
              <a:rPr lang="en-US" altLang="en-US" sz="1950" b="1" dirty="0"/>
              <a:t>smooth muscle, cardiac muscle, and glands</a:t>
            </a:r>
          </a:p>
          <a:p>
            <a:pPr lvl="1">
              <a:buFontTx/>
              <a:buAutoNum type="arabicParenR"/>
              <a:defRPr/>
            </a:pPr>
            <a:r>
              <a:rPr lang="en-US" altLang="en-US" sz="1950" dirty="0"/>
              <a:t>Sympathetic </a:t>
            </a:r>
          </a:p>
          <a:p>
            <a:pPr lvl="1">
              <a:buFontTx/>
              <a:buAutoNum type="arabicParenR"/>
              <a:defRPr/>
            </a:pPr>
            <a:r>
              <a:rPr lang="en-US" altLang="en-US" sz="1950" dirty="0"/>
              <a:t>Parasympathetic</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F7659107-BE1B-4CFE-B02C-E1547BA72971}"/>
              </a:ext>
            </a:extLst>
          </p:cNvPr>
          <p:cNvSpPr>
            <a:spLocks noGrp="1" noChangeArrowheads="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buFontTx/>
              <a:buNone/>
            </a:pPr>
            <a:r>
              <a:rPr lang="en-US" altLang="en-US" sz="1800" dirty="0">
                <a:solidFill>
                  <a:srgbClr val="FF0000"/>
                </a:solidFill>
              </a:rPr>
              <a:t>Functional Categories of Neurons</a:t>
            </a:r>
          </a:p>
        </p:txBody>
      </p:sp>
      <p:sp>
        <p:nvSpPr>
          <p:cNvPr id="202755" name="Text Box 4">
            <a:extLst>
              <a:ext uri="{FF2B5EF4-FFF2-40B4-BE49-F238E27FC236}">
                <a16:creationId xmlns:a16="http://schemas.microsoft.com/office/drawing/2014/main" id="{8BD56DB7-15CC-4FE1-958D-EF77DD97ACF2}"/>
              </a:ext>
            </a:extLst>
          </p:cNvPr>
          <p:cNvSpPr txBox="1">
            <a:spLocks noChangeArrowheads="1"/>
          </p:cNvSpPr>
          <p:nvPr/>
        </p:nvSpPr>
        <p:spPr bwMode="auto">
          <a:xfrm>
            <a:off x="2454275" y="1903413"/>
            <a:ext cx="4235450" cy="128587"/>
          </a:xfrm>
          <a:prstGeom prst="rect">
            <a:avLst/>
          </a:prstGeom>
          <a:noFill/>
          <a:ln>
            <a:noFill/>
          </a:ln>
        </p:spPr>
        <p:txBody>
          <a:bodyPr lIns="57844" tIns="28922" rIns="57844" bIns="28922">
            <a:spAutoFit/>
          </a:bodyPr>
          <a:lstStyle>
            <a:lvl1pPr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1pPr>
            <a:lvl2pPr marL="742950" indent="-285750"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2pPr>
            <a:lvl3pPr marL="1143000" indent="-228600"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3pPr>
            <a:lvl4pPr marL="1600200" indent="-228600"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4pPr>
            <a:lvl5pPr marL="2057400" indent="-228600" defTabSz="1028700">
              <a:spcBef>
                <a:spcPct val="20000"/>
              </a:spcBef>
              <a:buAutoNum type="arabicPeriod"/>
              <a:defRPr sz="2100">
                <a:solidFill>
                  <a:schemeClr val="tx1"/>
                </a:solidFill>
                <a:latin typeface="Arial" panose="020B0604020202020204" pitchFamily="34" charset="0"/>
                <a:ea typeface="MS PGothic" panose="020B0600070205080204" pitchFamily="34" charset="-128"/>
              </a:defRPr>
            </a:lvl5pPr>
            <a:lvl6pPr marL="2514600" indent="-228600" defTabSz="10287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6pPr>
            <a:lvl7pPr marL="2971800" indent="-228600" defTabSz="10287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7pPr>
            <a:lvl8pPr marL="3429000" indent="-228600" defTabSz="10287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8pPr>
            <a:lvl9pPr marL="3886200" indent="-228600" defTabSz="1028700" eaLnBrk="0" fontAlgn="base" hangingPunct="0">
              <a:spcBef>
                <a:spcPct val="20000"/>
              </a:spcBef>
              <a:spcAft>
                <a:spcPct val="0"/>
              </a:spcAft>
              <a:buAutoNum type="arabicPeriod"/>
              <a:defRPr sz="2100">
                <a:solidFill>
                  <a:schemeClr val="tx1"/>
                </a:solidFill>
                <a:latin typeface="Arial" panose="020B0604020202020204" pitchFamily="34" charset="0"/>
                <a:ea typeface="MS PGothic" panose="020B0600070205080204" pitchFamily="34" charset="-128"/>
              </a:defRPr>
            </a:lvl9pPr>
          </a:lstStyle>
          <a:p>
            <a:pPr algn="ctr" defTabSz="771525" eaLnBrk="1" hangingPunct="1">
              <a:spcBef>
                <a:spcPct val="50000"/>
              </a:spcBef>
              <a:buFontTx/>
              <a:buNone/>
              <a:defRPr/>
            </a:pPr>
            <a:r>
              <a:rPr lang="en-US" altLang="en-US" sz="450">
                <a:solidFill>
                  <a:srgbClr val="000000"/>
                </a:solidFill>
                <a:cs typeface="Arial" panose="020B0604020202020204" pitchFamily="34" charset="0"/>
              </a:rPr>
              <a:t>Copyright </a:t>
            </a:r>
            <a:r>
              <a:rPr lang="en-US" altLang="en-US" sz="450">
                <a:solidFill>
                  <a:srgbClr val="000000"/>
                </a:solidFill>
                <a:cs typeface="Times New Roman" panose="02020603050405020304" pitchFamily="18" charset="0"/>
              </a:rPr>
              <a:t>© The McGraw-Hill Companies, Inc. Permission required for reproduction or display.</a:t>
            </a:r>
          </a:p>
        </p:txBody>
      </p:sp>
      <p:grpSp>
        <p:nvGrpSpPr>
          <p:cNvPr id="155652" name="Group 1">
            <a:extLst>
              <a:ext uri="{FF2B5EF4-FFF2-40B4-BE49-F238E27FC236}">
                <a16:creationId xmlns:a16="http://schemas.microsoft.com/office/drawing/2014/main" id="{59A3BEAB-6876-4F12-86C0-5A00D154F22F}"/>
              </a:ext>
            </a:extLst>
          </p:cNvPr>
          <p:cNvGrpSpPr>
            <a:grpSpLocks/>
          </p:cNvGrpSpPr>
          <p:nvPr/>
        </p:nvGrpSpPr>
        <p:grpSpPr bwMode="auto">
          <a:xfrm>
            <a:off x="609600" y="1447800"/>
            <a:ext cx="8077200" cy="5105400"/>
            <a:chOff x="1657350" y="1925242"/>
            <a:chExt cx="5879382" cy="4011215"/>
          </a:xfrm>
        </p:grpSpPr>
        <p:pic>
          <p:nvPicPr>
            <p:cNvPr id="155653" name="Picture 2">
              <a:extLst>
                <a:ext uri="{FF2B5EF4-FFF2-40B4-BE49-F238E27FC236}">
                  <a16:creationId xmlns:a16="http://schemas.microsoft.com/office/drawing/2014/main" id="{0D154BBF-1475-4EBA-B828-B758FC109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925242"/>
              <a:ext cx="5710238" cy="401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Line 7">
              <a:extLst>
                <a:ext uri="{FF2B5EF4-FFF2-40B4-BE49-F238E27FC236}">
                  <a16:creationId xmlns:a16="http://schemas.microsoft.com/office/drawing/2014/main" id="{F81FFFAF-1383-476F-804A-E0CDBF28B7D1}"/>
                </a:ext>
              </a:extLst>
            </p:cNvPr>
            <p:cNvSpPr>
              <a:spLocks noChangeAspect="1" noChangeShapeType="1"/>
            </p:cNvSpPr>
            <p:nvPr/>
          </p:nvSpPr>
          <p:spPr bwMode="auto">
            <a:xfrm flipH="1">
              <a:off x="4369594" y="3821906"/>
              <a:ext cx="639366" cy="119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5" name="Freeform 8">
              <a:extLst>
                <a:ext uri="{FF2B5EF4-FFF2-40B4-BE49-F238E27FC236}">
                  <a16:creationId xmlns:a16="http://schemas.microsoft.com/office/drawing/2014/main" id="{0DDCD934-BB95-41FF-8761-CEABE7B9ED2E}"/>
                </a:ext>
              </a:extLst>
            </p:cNvPr>
            <p:cNvSpPr>
              <a:spLocks noChangeAspect="1"/>
            </p:cNvSpPr>
            <p:nvPr/>
          </p:nvSpPr>
          <p:spPr bwMode="auto">
            <a:xfrm>
              <a:off x="4318397" y="3795714"/>
              <a:ext cx="71438" cy="54769"/>
            </a:xfrm>
            <a:custGeom>
              <a:avLst/>
              <a:gdLst>
                <a:gd name="T0" fmla="*/ 0 w 58"/>
                <a:gd name="T1" fmla="*/ 2147483646 h 46"/>
                <a:gd name="T2" fmla="*/ 2147483646 w 58"/>
                <a:gd name="T3" fmla="*/ 0 h 46"/>
                <a:gd name="T4" fmla="*/ 2147483646 w 58"/>
                <a:gd name="T5" fmla="*/ 2147483646 h 46"/>
                <a:gd name="T6" fmla="*/ 2147483646 w 58"/>
                <a:gd name="T7" fmla="*/ 2147483646 h 46"/>
                <a:gd name="T8" fmla="*/ 0 w 58"/>
                <a:gd name="T9" fmla="*/ 2147483646 h 46"/>
                <a:gd name="T10" fmla="*/ 0 60000 65536"/>
                <a:gd name="T11" fmla="*/ 0 60000 65536"/>
                <a:gd name="T12" fmla="*/ 0 60000 65536"/>
                <a:gd name="T13" fmla="*/ 0 60000 65536"/>
                <a:gd name="T14" fmla="*/ 0 60000 65536"/>
                <a:gd name="T15" fmla="*/ 0 w 58"/>
                <a:gd name="T16" fmla="*/ 0 h 46"/>
                <a:gd name="T17" fmla="*/ 58 w 58"/>
                <a:gd name="T18" fmla="*/ 46 h 46"/>
              </a:gdLst>
              <a:ahLst/>
              <a:cxnLst>
                <a:cxn ang="T10">
                  <a:pos x="T0" y="T1"/>
                </a:cxn>
                <a:cxn ang="T11">
                  <a:pos x="T2" y="T3"/>
                </a:cxn>
                <a:cxn ang="T12">
                  <a:pos x="T4" y="T5"/>
                </a:cxn>
                <a:cxn ang="T13">
                  <a:pos x="T6" y="T7"/>
                </a:cxn>
                <a:cxn ang="T14">
                  <a:pos x="T8" y="T9"/>
                </a:cxn>
              </a:cxnLst>
              <a:rect l="T15" t="T16" r="T17" b="T18"/>
              <a:pathLst>
                <a:path w="58" h="46">
                  <a:moveTo>
                    <a:pt x="0" y="22"/>
                  </a:moveTo>
                  <a:lnTo>
                    <a:pt x="58" y="0"/>
                  </a:lnTo>
                  <a:lnTo>
                    <a:pt x="44" y="22"/>
                  </a:lnTo>
                  <a:lnTo>
                    <a:pt x="58" y="46"/>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656" name="Line 9">
              <a:extLst>
                <a:ext uri="{FF2B5EF4-FFF2-40B4-BE49-F238E27FC236}">
                  <a16:creationId xmlns:a16="http://schemas.microsoft.com/office/drawing/2014/main" id="{EDD27CAB-F5F4-4F88-9C4F-FAC7B795F8F9}"/>
                </a:ext>
              </a:extLst>
            </p:cNvPr>
            <p:cNvSpPr>
              <a:spLocks noChangeAspect="1" noChangeShapeType="1"/>
            </p:cNvSpPr>
            <p:nvPr/>
          </p:nvSpPr>
          <p:spPr bwMode="auto">
            <a:xfrm flipH="1">
              <a:off x="4369594" y="3821906"/>
              <a:ext cx="639366" cy="119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7" name="Freeform 10">
              <a:extLst>
                <a:ext uri="{FF2B5EF4-FFF2-40B4-BE49-F238E27FC236}">
                  <a16:creationId xmlns:a16="http://schemas.microsoft.com/office/drawing/2014/main" id="{22799E5C-8F45-4CFA-B951-7A415C43AFFF}"/>
                </a:ext>
              </a:extLst>
            </p:cNvPr>
            <p:cNvSpPr>
              <a:spLocks noChangeAspect="1"/>
            </p:cNvSpPr>
            <p:nvPr/>
          </p:nvSpPr>
          <p:spPr bwMode="auto">
            <a:xfrm>
              <a:off x="4318397" y="3795714"/>
              <a:ext cx="71438" cy="54769"/>
            </a:xfrm>
            <a:custGeom>
              <a:avLst/>
              <a:gdLst>
                <a:gd name="T0" fmla="*/ 0 w 58"/>
                <a:gd name="T1" fmla="*/ 2147483646 h 46"/>
                <a:gd name="T2" fmla="*/ 2147483646 w 58"/>
                <a:gd name="T3" fmla="*/ 0 h 46"/>
                <a:gd name="T4" fmla="*/ 2147483646 w 58"/>
                <a:gd name="T5" fmla="*/ 2147483646 h 46"/>
                <a:gd name="T6" fmla="*/ 2147483646 w 58"/>
                <a:gd name="T7" fmla="*/ 2147483646 h 46"/>
                <a:gd name="T8" fmla="*/ 0 w 58"/>
                <a:gd name="T9" fmla="*/ 2147483646 h 46"/>
                <a:gd name="T10" fmla="*/ 0 60000 65536"/>
                <a:gd name="T11" fmla="*/ 0 60000 65536"/>
                <a:gd name="T12" fmla="*/ 0 60000 65536"/>
                <a:gd name="T13" fmla="*/ 0 60000 65536"/>
                <a:gd name="T14" fmla="*/ 0 60000 65536"/>
                <a:gd name="T15" fmla="*/ 0 w 58"/>
                <a:gd name="T16" fmla="*/ 0 h 46"/>
                <a:gd name="T17" fmla="*/ 58 w 58"/>
                <a:gd name="T18" fmla="*/ 46 h 46"/>
              </a:gdLst>
              <a:ahLst/>
              <a:cxnLst>
                <a:cxn ang="T10">
                  <a:pos x="T0" y="T1"/>
                </a:cxn>
                <a:cxn ang="T11">
                  <a:pos x="T2" y="T3"/>
                </a:cxn>
                <a:cxn ang="T12">
                  <a:pos x="T4" y="T5"/>
                </a:cxn>
                <a:cxn ang="T13">
                  <a:pos x="T6" y="T7"/>
                </a:cxn>
                <a:cxn ang="T14">
                  <a:pos x="T8" y="T9"/>
                </a:cxn>
              </a:cxnLst>
              <a:rect l="T15" t="T16" r="T17" b="T18"/>
              <a:pathLst>
                <a:path w="58" h="46">
                  <a:moveTo>
                    <a:pt x="0" y="22"/>
                  </a:moveTo>
                  <a:lnTo>
                    <a:pt x="58" y="0"/>
                  </a:lnTo>
                  <a:lnTo>
                    <a:pt x="44" y="22"/>
                  </a:lnTo>
                  <a:lnTo>
                    <a:pt x="58" y="46"/>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658" name="Line 11">
              <a:extLst>
                <a:ext uri="{FF2B5EF4-FFF2-40B4-BE49-F238E27FC236}">
                  <a16:creationId xmlns:a16="http://schemas.microsoft.com/office/drawing/2014/main" id="{3ADDAA3F-86A8-41F8-B9C5-2A9EE6F65AFB}"/>
                </a:ext>
              </a:extLst>
            </p:cNvPr>
            <p:cNvSpPr>
              <a:spLocks noChangeAspect="1" noChangeShapeType="1"/>
            </p:cNvSpPr>
            <p:nvPr/>
          </p:nvSpPr>
          <p:spPr bwMode="auto">
            <a:xfrm>
              <a:off x="4295776" y="4687492"/>
              <a:ext cx="635794" cy="119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9" name="Freeform 12">
              <a:extLst>
                <a:ext uri="{FF2B5EF4-FFF2-40B4-BE49-F238E27FC236}">
                  <a16:creationId xmlns:a16="http://schemas.microsoft.com/office/drawing/2014/main" id="{242E0C1C-040F-4BA5-9190-A295E8E5C379}"/>
                </a:ext>
              </a:extLst>
            </p:cNvPr>
            <p:cNvSpPr>
              <a:spLocks noChangeAspect="1"/>
            </p:cNvSpPr>
            <p:nvPr/>
          </p:nvSpPr>
          <p:spPr bwMode="auto">
            <a:xfrm>
              <a:off x="4911328" y="4657726"/>
              <a:ext cx="70247" cy="55960"/>
            </a:xfrm>
            <a:custGeom>
              <a:avLst/>
              <a:gdLst>
                <a:gd name="T0" fmla="*/ 2147483646 w 58"/>
                <a:gd name="T1" fmla="*/ 2147483646 h 46"/>
                <a:gd name="T2" fmla="*/ 0 w 58"/>
                <a:gd name="T3" fmla="*/ 2147483646 h 46"/>
                <a:gd name="T4" fmla="*/ 2147483646 w 58"/>
                <a:gd name="T5" fmla="*/ 2147483646 h 46"/>
                <a:gd name="T6" fmla="*/ 0 w 58"/>
                <a:gd name="T7" fmla="*/ 0 h 46"/>
                <a:gd name="T8" fmla="*/ 2147483646 w 58"/>
                <a:gd name="T9" fmla="*/ 2147483646 h 46"/>
                <a:gd name="T10" fmla="*/ 0 60000 65536"/>
                <a:gd name="T11" fmla="*/ 0 60000 65536"/>
                <a:gd name="T12" fmla="*/ 0 60000 65536"/>
                <a:gd name="T13" fmla="*/ 0 60000 65536"/>
                <a:gd name="T14" fmla="*/ 0 60000 65536"/>
                <a:gd name="T15" fmla="*/ 0 w 58"/>
                <a:gd name="T16" fmla="*/ 0 h 46"/>
                <a:gd name="T17" fmla="*/ 58 w 58"/>
                <a:gd name="T18" fmla="*/ 46 h 46"/>
              </a:gdLst>
              <a:ahLst/>
              <a:cxnLst>
                <a:cxn ang="T10">
                  <a:pos x="T0" y="T1"/>
                </a:cxn>
                <a:cxn ang="T11">
                  <a:pos x="T2" y="T3"/>
                </a:cxn>
                <a:cxn ang="T12">
                  <a:pos x="T4" y="T5"/>
                </a:cxn>
                <a:cxn ang="T13">
                  <a:pos x="T6" y="T7"/>
                </a:cxn>
                <a:cxn ang="T14">
                  <a:pos x="T8" y="T9"/>
                </a:cxn>
              </a:cxnLst>
              <a:rect l="T15" t="T16" r="T17" b="T18"/>
              <a:pathLst>
                <a:path w="58" h="46">
                  <a:moveTo>
                    <a:pt x="58" y="24"/>
                  </a:moveTo>
                  <a:lnTo>
                    <a:pt x="0" y="46"/>
                  </a:lnTo>
                  <a:lnTo>
                    <a:pt x="14" y="24"/>
                  </a:lnTo>
                  <a:lnTo>
                    <a:pt x="0" y="0"/>
                  </a:lnTo>
                  <a:lnTo>
                    <a:pt x="5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660" name="Line 13">
              <a:extLst>
                <a:ext uri="{FF2B5EF4-FFF2-40B4-BE49-F238E27FC236}">
                  <a16:creationId xmlns:a16="http://schemas.microsoft.com/office/drawing/2014/main" id="{F634827E-2AFC-4F0D-AC4C-90954872F681}"/>
                </a:ext>
              </a:extLst>
            </p:cNvPr>
            <p:cNvSpPr>
              <a:spLocks noChangeAspect="1" noChangeShapeType="1"/>
            </p:cNvSpPr>
            <p:nvPr/>
          </p:nvSpPr>
          <p:spPr bwMode="auto">
            <a:xfrm>
              <a:off x="3270649" y="5414963"/>
              <a:ext cx="639365" cy="119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1" name="Freeform 14">
              <a:extLst>
                <a:ext uri="{FF2B5EF4-FFF2-40B4-BE49-F238E27FC236}">
                  <a16:creationId xmlns:a16="http://schemas.microsoft.com/office/drawing/2014/main" id="{DB89C819-7437-4164-96C9-A036564F2338}"/>
                </a:ext>
              </a:extLst>
            </p:cNvPr>
            <p:cNvSpPr>
              <a:spLocks noChangeAspect="1"/>
            </p:cNvSpPr>
            <p:nvPr/>
          </p:nvSpPr>
          <p:spPr bwMode="auto">
            <a:xfrm>
              <a:off x="3888583" y="5386389"/>
              <a:ext cx="70247" cy="55960"/>
            </a:xfrm>
            <a:custGeom>
              <a:avLst/>
              <a:gdLst>
                <a:gd name="T0" fmla="*/ 2147483646 w 58"/>
                <a:gd name="T1" fmla="*/ 2147483646 h 47"/>
                <a:gd name="T2" fmla="*/ 0 w 58"/>
                <a:gd name="T3" fmla="*/ 2147483646 h 47"/>
                <a:gd name="T4" fmla="*/ 2147483646 w 58"/>
                <a:gd name="T5" fmla="*/ 2147483646 h 47"/>
                <a:gd name="T6" fmla="*/ 0 w 58"/>
                <a:gd name="T7" fmla="*/ 0 h 47"/>
                <a:gd name="T8" fmla="*/ 2147483646 w 58"/>
                <a:gd name="T9" fmla="*/ 2147483646 h 47"/>
                <a:gd name="T10" fmla="*/ 0 60000 65536"/>
                <a:gd name="T11" fmla="*/ 0 60000 65536"/>
                <a:gd name="T12" fmla="*/ 0 60000 65536"/>
                <a:gd name="T13" fmla="*/ 0 60000 65536"/>
                <a:gd name="T14" fmla="*/ 0 60000 65536"/>
                <a:gd name="T15" fmla="*/ 0 w 58"/>
                <a:gd name="T16" fmla="*/ 0 h 47"/>
                <a:gd name="T17" fmla="*/ 58 w 58"/>
                <a:gd name="T18" fmla="*/ 47 h 47"/>
              </a:gdLst>
              <a:ahLst/>
              <a:cxnLst>
                <a:cxn ang="T10">
                  <a:pos x="T0" y="T1"/>
                </a:cxn>
                <a:cxn ang="T11">
                  <a:pos x="T2" y="T3"/>
                </a:cxn>
                <a:cxn ang="T12">
                  <a:pos x="T4" y="T5"/>
                </a:cxn>
                <a:cxn ang="T13">
                  <a:pos x="T6" y="T7"/>
                </a:cxn>
                <a:cxn ang="T14">
                  <a:pos x="T8" y="T9"/>
                </a:cxn>
              </a:cxnLst>
              <a:rect l="T15" t="T16" r="T17" b="T18"/>
              <a:pathLst>
                <a:path w="58" h="47">
                  <a:moveTo>
                    <a:pt x="58" y="24"/>
                  </a:moveTo>
                  <a:lnTo>
                    <a:pt x="0" y="47"/>
                  </a:lnTo>
                  <a:lnTo>
                    <a:pt x="13" y="24"/>
                  </a:lnTo>
                  <a:lnTo>
                    <a:pt x="0" y="0"/>
                  </a:lnTo>
                  <a:lnTo>
                    <a:pt x="5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662" name="Line 15">
              <a:extLst>
                <a:ext uri="{FF2B5EF4-FFF2-40B4-BE49-F238E27FC236}">
                  <a16:creationId xmlns:a16="http://schemas.microsoft.com/office/drawing/2014/main" id="{1A3083ED-14EE-4D03-A56D-6CCA0CE84877}"/>
                </a:ext>
              </a:extLst>
            </p:cNvPr>
            <p:cNvSpPr>
              <a:spLocks noChangeAspect="1" noChangeShapeType="1"/>
            </p:cNvSpPr>
            <p:nvPr/>
          </p:nvSpPr>
          <p:spPr bwMode="auto">
            <a:xfrm>
              <a:off x="4953000" y="5407820"/>
              <a:ext cx="638175" cy="238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3" name="Freeform 16">
              <a:extLst>
                <a:ext uri="{FF2B5EF4-FFF2-40B4-BE49-F238E27FC236}">
                  <a16:creationId xmlns:a16="http://schemas.microsoft.com/office/drawing/2014/main" id="{983492B4-364A-4B19-A2B2-2514A0DE2A82}"/>
                </a:ext>
              </a:extLst>
            </p:cNvPr>
            <p:cNvSpPr>
              <a:spLocks noChangeAspect="1"/>
            </p:cNvSpPr>
            <p:nvPr/>
          </p:nvSpPr>
          <p:spPr bwMode="auto">
            <a:xfrm>
              <a:off x="5570935" y="5379244"/>
              <a:ext cx="70247" cy="57150"/>
            </a:xfrm>
            <a:custGeom>
              <a:avLst/>
              <a:gdLst>
                <a:gd name="T0" fmla="*/ 2147483646 w 58"/>
                <a:gd name="T1" fmla="*/ 2147483646 h 47"/>
                <a:gd name="T2" fmla="*/ 0 w 58"/>
                <a:gd name="T3" fmla="*/ 2147483646 h 47"/>
                <a:gd name="T4" fmla="*/ 2147483646 w 58"/>
                <a:gd name="T5" fmla="*/ 2147483646 h 47"/>
                <a:gd name="T6" fmla="*/ 0 w 58"/>
                <a:gd name="T7" fmla="*/ 0 h 47"/>
                <a:gd name="T8" fmla="*/ 2147483646 w 58"/>
                <a:gd name="T9" fmla="*/ 2147483646 h 47"/>
                <a:gd name="T10" fmla="*/ 0 60000 65536"/>
                <a:gd name="T11" fmla="*/ 0 60000 65536"/>
                <a:gd name="T12" fmla="*/ 0 60000 65536"/>
                <a:gd name="T13" fmla="*/ 0 60000 65536"/>
                <a:gd name="T14" fmla="*/ 0 60000 65536"/>
                <a:gd name="T15" fmla="*/ 0 w 58"/>
                <a:gd name="T16" fmla="*/ 0 h 47"/>
                <a:gd name="T17" fmla="*/ 58 w 58"/>
                <a:gd name="T18" fmla="*/ 47 h 47"/>
              </a:gdLst>
              <a:ahLst/>
              <a:cxnLst>
                <a:cxn ang="T10">
                  <a:pos x="T0" y="T1"/>
                </a:cxn>
                <a:cxn ang="T11">
                  <a:pos x="T2" y="T3"/>
                </a:cxn>
                <a:cxn ang="T12">
                  <a:pos x="T4" y="T5"/>
                </a:cxn>
                <a:cxn ang="T13">
                  <a:pos x="T6" y="T7"/>
                </a:cxn>
                <a:cxn ang="T14">
                  <a:pos x="T8" y="T9"/>
                </a:cxn>
              </a:cxnLst>
              <a:rect l="T15" t="T16" r="T17" b="T18"/>
              <a:pathLst>
                <a:path w="58" h="47">
                  <a:moveTo>
                    <a:pt x="58" y="24"/>
                  </a:moveTo>
                  <a:lnTo>
                    <a:pt x="0" y="47"/>
                  </a:lnTo>
                  <a:lnTo>
                    <a:pt x="14" y="24"/>
                  </a:lnTo>
                  <a:lnTo>
                    <a:pt x="0" y="0"/>
                  </a:lnTo>
                  <a:lnTo>
                    <a:pt x="58"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664" name="Freeform 17">
              <a:extLst>
                <a:ext uri="{FF2B5EF4-FFF2-40B4-BE49-F238E27FC236}">
                  <a16:creationId xmlns:a16="http://schemas.microsoft.com/office/drawing/2014/main" id="{0B894487-8B55-48E1-A7AF-9F26B948D1C9}"/>
                </a:ext>
              </a:extLst>
            </p:cNvPr>
            <p:cNvSpPr>
              <a:spLocks noChangeAspect="1"/>
            </p:cNvSpPr>
            <p:nvPr/>
          </p:nvSpPr>
          <p:spPr bwMode="auto">
            <a:xfrm>
              <a:off x="3051573" y="3084911"/>
              <a:ext cx="950119" cy="611981"/>
            </a:xfrm>
            <a:custGeom>
              <a:avLst/>
              <a:gdLst>
                <a:gd name="T0" fmla="*/ 2147483646 w 783"/>
                <a:gd name="T1" fmla="*/ 0 h 505"/>
                <a:gd name="T2" fmla="*/ 2147483646 w 783"/>
                <a:gd name="T3" fmla="*/ 0 h 505"/>
                <a:gd name="T4" fmla="*/ 0 w 783"/>
                <a:gd name="T5" fmla="*/ 2147483646 h 505"/>
                <a:gd name="T6" fmla="*/ 0 60000 65536"/>
                <a:gd name="T7" fmla="*/ 0 60000 65536"/>
                <a:gd name="T8" fmla="*/ 0 60000 65536"/>
                <a:gd name="T9" fmla="*/ 0 w 783"/>
                <a:gd name="T10" fmla="*/ 0 h 505"/>
                <a:gd name="T11" fmla="*/ 783 w 783"/>
                <a:gd name="T12" fmla="*/ 505 h 505"/>
              </a:gdLst>
              <a:ahLst/>
              <a:cxnLst>
                <a:cxn ang="T6">
                  <a:pos x="T0" y="T1"/>
                </a:cxn>
                <a:cxn ang="T7">
                  <a:pos x="T2" y="T3"/>
                </a:cxn>
                <a:cxn ang="T8">
                  <a:pos x="T4" y="T5"/>
                </a:cxn>
              </a:cxnLst>
              <a:rect l="T9" t="T10" r="T11" b="T12"/>
              <a:pathLst>
                <a:path w="783" h="505">
                  <a:moveTo>
                    <a:pt x="783" y="0"/>
                  </a:moveTo>
                  <a:lnTo>
                    <a:pt x="685" y="0"/>
                  </a:lnTo>
                  <a:lnTo>
                    <a:pt x="0" y="505"/>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65" name="Freeform 18">
              <a:extLst>
                <a:ext uri="{FF2B5EF4-FFF2-40B4-BE49-F238E27FC236}">
                  <a16:creationId xmlns:a16="http://schemas.microsoft.com/office/drawing/2014/main" id="{6B1511FE-B260-4D4C-AEDE-26F16FB596E6}"/>
                </a:ext>
              </a:extLst>
            </p:cNvPr>
            <p:cNvSpPr>
              <a:spLocks noChangeAspect="1"/>
            </p:cNvSpPr>
            <p:nvPr/>
          </p:nvSpPr>
          <p:spPr bwMode="auto">
            <a:xfrm>
              <a:off x="4392216" y="5598320"/>
              <a:ext cx="571500" cy="55960"/>
            </a:xfrm>
            <a:custGeom>
              <a:avLst/>
              <a:gdLst>
                <a:gd name="T0" fmla="*/ 0 w 471"/>
                <a:gd name="T1" fmla="*/ 0 h 46"/>
                <a:gd name="T2" fmla="*/ 0 w 471"/>
                <a:gd name="T3" fmla="*/ 2147483646 h 46"/>
                <a:gd name="T4" fmla="*/ 2147483646 w 471"/>
                <a:gd name="T5" fmla="*/ 2147483646 h 46"/>
                <a:gd name="T6" fmla="*/ 2147483646 w 471"/>
                <a:gd name="T7" fmla="*/ 0 h 46"/>
                <a:gd name="T8" fmla="*/ 0 60000 65536"/>
                <a:gd name="T9" fmla="*/ 0 60000 65536"/>
                <a:gd name="T10" fmla="*/ 0 60000 65536"/>
                <a:gd name="T11" fmla="*/ 0 60000 65536"/>
                <a:gd name="T12" fmla="*/ 0 w 471"/>
                <a:gd name="T13" fmla="*/ 0 h 46"/>
                <a:gd name="T14" fmla="*/ 471 w 471"/>
                <a:gd name="T15" fmla="*/ 46 h 46"/>
              </a:gdLst>
              <a:ahLst/>
              <a:cxnLst>
                <a:cxn ang="T8">
                  <a:pos x="T0" y="T1"/>
                </a:cxn>
                <a:cxn ang="T9">
                  <a:pos x="T2" y="T3"/>
                </a:cxn>
                <a:cxn ang="T10">
                  <a:pos x="T4" y="T5"/>
                </a:cxn>
                <a:cxn ang="T11">
                  <a:pos x="T6" y="T7"/>
                </a:cxn>
              </a:cxnLst>
              <a:rect l="T12" t="T13" r="T14" b="T15"/>
              <a:pathLst>
                <a:path w="471" h="46">
                  <a:moveTo>
                    <a:pt x="0" y="0"/>
                  </a:moveTo>
                  <a:lnTo>
                    <a:pt x="0" y="46"/>
                  </a:lnTo>
                  <a:lnTo>
                    <a:pt x="471" y="46"/>
                  </a:lnTo>
                  <a:lnTo>
                    <a:pt x="471"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66" name="Line 19">
              <a:extLst>
                <a:ext uri="{FF2B5EF4-FFF2-40B4-BE49-F238E27FC236}">
                  <a16:creationId xmlns:a16="http://schemas.microsoft.com/office/drawing/2014/main" id="{645A1742-97F7-432B-A150-A57AAA59BF4B}"/>
                </a:ext>
              </a:extLst>
            </p:cNvPr>
            <p:cNvSpPr>
              <a:spLocks noChangeAspect="1" noChangeShapeType="1"/>
            </p:cNvSpPr>
            <p:nvPr/>
          </p:nvSpPr>
          <p:spPr bwMode="auto">
            <a:xfrm flipV="1">
              <a:off x="4672013" y="5655470"/>
              <a:ext cx="1191" cy="50006"/>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7" name="Rectangle 20">
              <a:extLst>
                <a:ext uri="{FF2B5EF4-FFF2-40B4-BE49-F238E27FC236}">
                  <a16:creationId xmlns:a16="http://schemas.microsoft.com/office/drawing/2014/main" id="{A20CD590-802F-430F-A0E6-6D56416E7F2A}"/>
                </a:ext>
              </a:extLst>
            </p:cNvPr>
            <p:cNvSpPr>
              <a:spLocks noChangeAspect="1" noChangeArrowheads="1"/>
            </p:cNvSpPr>
            <p:nvPr/>
          </p:nvSpPr>
          <p:spPr bwMode="auto">
            <a:xfrm>
              <a:off x="1859757" y="2096691"/>
              <a:ext cx="1783633" cy="15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900" b="1">
                  <a:solidFill>
                    <a:srgbClr val="000000"/>
                  </a:solidFill>
                  <a:cs typeface="Arial" panose="020B0604020202020204" pitchFamily="34" charset="0"/>
                </a:rPr>
                <a:t>Central Nervous System (CNS)</a:t>
              </a:r>
            </a:p>
          </p:txBody>
        </p:sp>
        <p:sp>
          <p:nvSpPr>
            <p:cNvPr id="155668" name="Rectangle 45">
              <a:extLst>
                <a:ext uri="{FF2B5EF4-FFF2-40B4-BE49-F238E27FC236}">
                  <a16:creationId xmlns:a16="http://schemas.microsoft.com/office/drawing/2014/main" id="{A2930B02-4E38-4F48-BD6C-60F3032ADD08}"/>
                </a:ext>
              </a:extLst>
            </p:cNvPr>
            <p:cNvSpPr>
              <a:spLocks noChangeAspect="1" noChangeArrowheads="1"/>
            </p:cNvSpPr>
            <p:nvPr/>
          </p:nvSpPr>
          <p:spPr bwMode="auto">
            <a:xfrm>
              <a:off x="4563667" y="2096691"/>
              <a:ext cx="1953179" cy="15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900" b="1">
                  <a:solidFill>
                    <a:srgbClr val="000000"/>
                  </a:solidFill>
                  <a:cs typeface="Arial" panose="020B0604020202020204" pitchFamily="34" charset="0"/>
                </a:rPr>
                <a:t>Peripheral Nervous System (PNS)</a:t>
              </a:r>
            </a:p>
          </p:txBody>
        </p:sp>
        <p:sp>
          <p:nvSpPr>
            <p:cNvPr id="155669" name="Rectangle 86">
              <a:extLst>
                <a:ext uri="{FF2B5EF4-FFF2-40B4-BE49-F238E27FC236}">
                  <a16:creationId xmlns:a16="http://schemas.microsoft.com/office/drawing/2014/main" id="{3F3ADE79-F580-48E8-B70C-3A1FF15E08F5}"/>
                </a:ext>
              </a:extLst>
            </p:cNvPr>
            <p:cNvSpPr>
              <a:spLocks noChangeAspect="1" noChangeArrowheads="1"/>
            </p:cNvSpPr>
            <p:nvPr/>
          </p:nvSpPr>
          <p:spPr bwMode="auto">
            <a:xfrm>
              <a:off x="4599385" y="4285061"/>
              <a:ext cx="1302120" cy="15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900" b="1">
                  <a:solidFill>
                    <a:srgbClr val="000000"/>
                  </a:solidFill>
                  <a:cs typeface="Arial" panose="020B0604020202020204" pitchFamily="34" charset="0"/>
                </a:rPr>
                <a:t>Somatic motor neuron</a:t>
              </a:r>
            </a:p>
          </p:txBody>
        </p:sp>
        <p:sp>
          <p:nvSpPr>
            <p:cNvPr id="155670" name="Rectangle 104">
              <a:extLst>
                <a:ext uri="{FF2B5EF4-FFF2-40B4-BE49-F238E27FC236}">
                  <a16:creationId xmlns:a16="http://schemas.microsoft.com/office/drawing/2014/main" id="{6C73C875-5529-418C-AD9E-C36D6255BAF7}"/>
                </a:ext>
              </a:extLst>
            </p:cNvPr>
            <p:cNvSpPr>
              <a:spLocks noChangeAspect="1" noChangeArrowheads="1"/>
            </p:cNvSpPr>
            <p:nvPr/>
          </p:nvSpPr>
          <p:spPr bwMode="auto">
            <a:xfrm>
              <a:off x="4599385" y="4907756"/>
              <a:ext cx="1532704" cy="15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900" b="1">
                  <a:solidFill>
                    <a:srgbClr val="000000"/>
                  </a:solidFill>
                  <a:cs typeface="Arial" panose="020B0604020202020204" pitchFamily="34" charset="0"/>
                </a:rPr>
                <a:t>Autonomic motor neurons</a:t>
              </a:r>
            </a:p>
          </p:txBody>
        </p:sp>
        <p:sp>
          <p:nvSpPr>
            <p:cNvPr id="155671" name="Rectangle 197">
              <a:extLst>
                <a:ext uri="{FF2B5EF4-FFF2-40B4-BE49-F238E27FC236}">
                  <a16:creationId xmlns:a16="http://schemas.microsoft.com/office/drawing/2014/main" id="{507F4EDA-C862-4DCD-A4A0-F1C156AAFC5B}"/>
                </a:ext>
              </a:extLst>
            </p:cNvPr>
            <p:cNvSpPr>
              <a:spLocks noChangeAspect="1" noChangeArrowheads="1"/>
            </p:cNvSpPr>
            <p:nvPr/>
          </p:nvSpPr>
          <p:spPr bwMode="auto">
            <a:xfrm>
              <a:off x="4042174" y="3009900"/>
              <a:ext cx="1932834" cy="15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900" b="1">
                  <a:solidFill>
                    <a:srgbClr val="000000"/>
                  </a:solidFill>
                  <a:cs typeface="Arial" panose="020B0604020202020204" pitchFamily="34" charset="0"/>
                </a:rPr>
                <a:t>Association neuron (interneuron)</a:t>
              </a:r>
            </a:p>
          </p:txBody>
        </p:sp>
        <p:sp>
          <p:nvSpPr>
            <p:cNvPr id="155672" name="TextBox 228">
              <a:extLst>
                <a:ext uri="{FF2B5EF4-FFF2-40B4-BE49-F238E27FC236}">
                  <a16:creationId xmlns:a16="http://schemas.microsoft.com/office/drawing/2014/main" id="{A026CF6B-E064-46A8-A024-DB494DC59F50}"/>
                </a:ext>
              </a:extLst>
            </p:cNvPr>
            <p:cNvSpPr txBox="1">
              <a:spLocks noChangeAspect="1" noChangeArrowheads="1"/>
            </p:cNvSpPr>
            <p:nvPr/>
          </p:nvSpPr>
          <p:spPr bwMode="auto">
            <a:xfrm>
              <a:off x="6525816" y="3627836"/>
              <a:ext cx="694464" cy="2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IN" altLang="en-US" sz="900" b="1">
                  <a:solidFill>
                    <a:srgbClr val="000000"/>
                  </a:solidFill>
                  <a:cs typeface="Arial" panose="020B0604020202020204" pitchFamily="34" charset="0"/>
                </a:rPr>
                <a:t>Receptors</a:t>
              </a:r>
            </a:p>
          </p:txBody>
        </p:sp>
        <p:sp>
          <p:nvSpPr>
            <p:cNvPr id="155673" name="TextBox 229">
              <a:extLst>
                <a:ext uri="{FF2B5EF4-FFF2-40B4-BE49-F238E27FC236}">
                  <a16:creationId xmlns:a16="http://schemas.microsoft.com/office/drawing/2014/main" id="{06E6085D-F80B-45A4-97F2-FD0492B9028C}"/>
                </a:ext>
              </a:extLst>
            </p:cNvPr>
            <p:cNvSpPr txBox="1">
              <a:spLocks noChangeAspect="1" noChangeArrowheads="1"/>
            </p:cNvSpPr>
            <p:nvPr/>
          </p:nvSpPr>
          <p:spPr bwMode="auto">
            <a:xfrm>
              <a:off x="4599385" y="3444480"/>
              <a:ext cx="1026776" cy="2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IN" altLang="en-US" sz="900" b="1">
                  <a:solidFill>
                    <a:srgbClr val="000000"/>
                  </a:solidFill>
                  <a:cs typeface="Arial" panose="020B0604020202020204" pitchFamily="34" charset="0"/>
                </a:rPr>
                <a:t>Sensory neuron</a:t>
              </a:r>
            </a:p>
          </p:txBody>
        </p:sp>
        <p:sp>
          <p:nvSpPr>
            <p:cNvPr id="155674" name="TextBox 230">
              <a:extLst>
                <a:ext uri="{FF2B5EF4-FFF2-40B4-BE49-F238E27FC236}">
                  <a16:creationId xmlns:a16="http://schemas.microsoft.com/office/drawing/2014/main" id="{7BCD4612-C742-4985-A8BE-34B8A4535523}"/>
                </a:ext>
              </a:extLst>
            </p:cNvPr>
            <p:cNvSpPr txBox="1">
              <a:spLocks noChangeAspect="1" noChangeArrowheads="1"/>
            </p:cNvSpPr>
            <p:nvPr/>
          </p:nvSpPr>
          <p:spPr bwMode="auto">
            <a:xfrm>
              <a:off x="6525817" y="4355307"/>
              <a:ext cx="585954" cy="35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IN" altLang="en-US" sz="900" b="1">
                  <a:solidFill>
                    <a:srgbClr val="000000"/>
                  </a:solidFill>
                  <a:cs typeface="Arial" panose="020B0604020202020204" pitchFamily="34" charset="0"/>
                </a:rPr>
                <a:t>Skeletal</a:t>
              </a:r>
            </a:p>
            <a:p>
              <a:pPr eaLnBrk="1" hangingPunct="1">
                <a:spcBef>
                  <a:spcPct val="0"/>
                </a:spcBef>
                <a:buFontTx/>
                <a:buNone/>
              </a:pPr>
              <a:r>
                <a:rPr lang="en-IN" altLang="en-US" sz="900" b="1">
                  <a:solidFill>
                    <a:srgbClr val="000000"/>
                  </a:solidFill>
                  <a:cs typeface="Arial" panose="020B0604020202020204" pitchFamily="34" charset="0"/>
                </a:rPr>
                <a:t>muscles</a:t>
              </a:r>
            </a:p>
          </p:txBody>
        </p:sp>
        <p:sp>
          <p:nvSpPr>
            <p:cNvPr id="155675" name="TextBox 231">
              <a:extLst>
                <a:ext uri="{FF2B5EF4-FFF2-40B4-BE49-F238E27FC236}">
                  <a16:creationId xmlns:a16="http://schemas.microsoft.com/office/drawing/2014/main" id="{21289FEE-FD81-44D7-B14D-6A48FF359C5E}"/>
                </a:ext>
              </a:extLst>
            </p:cNvPr>
            <p:cNvSpPr txBox="1">
              <a:spLocks noChangeAspect="1" noChangeArrowheads="1"/>
            </p:cNvSpPr>
            <p:nvPr/>
          </p:nvSpPr>
          <p:spPr bwMode="auto">
            <a:xfrm>
              <a:off x="6525816" y="5023802"/>
              <a:ext cx="1006431" cy="2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IN" altLang="en-US" sz="900" b="1">
                  <a:solidFill>
                    <a:srgbClr val="000000"/>
                  </a:solidFill>
                  <a:cs typeface="Arial" panose="020B0604020202020204" pitchFamily="34" charset="0"/>
                </a:rPr>
                <a:t>Smooth muscle</a:t>
              </a:r>
            </a:p>
          </p:txBody>
        </p:sp>
        <p:sp>
          <p:nvSpPr>
            <p:cNvPr id="155676" name="TextBox 232">
              <a:extLst>
                <a:ext uri="{FF2B5EF4-FFF2-40B4-BE49-F238E27FC236}">
                  <a16:creationId xmlns:a16="http://schemas.microsoft.com/office/drawing/2014/main" id="{B5AE1E77-FBB5-4A8A-A245-6FB37971A488}"/>
                </a:ext>
              </a:extLst>
            </p:cNvPr>
            <p:cNvSpPr txBox="1">
              <a:spLocks noChangeAspect="1" noChangeArrowheads="1"/>
            </p:cNvSpPr>
            <p:nvPr/>
          </p:nvSpPr>
          <p:spPr bwMode="auto">
            <a:xfrm>
              <a:off x="6537083" y="5217891"/>
              <a:ext cx="999649" cy="2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IN" altLang="en-US" sz="900" b="1">
                  <a:solidFill>
                    <a:srgbClr val="000000"/>
                  </a:solidFill>
                  <a:cs typeface="Arial" panose="020B0604020202020204" pitchFamily="34" charset="0"/>
                </a:rPr>
                <a:t>Cardiac muscle</a:t>
              </a:r>
            </a:p>
          </p:txBody>
        </p:sp>
        <p:sp>
          <p:nvSpPr>
            <p:cNvPr id="155677" name="TextBox 233">
              <a:extLst>
                <a:ext uri="{FF2B5EF4-FFF2-40B4-BE49-F238E27FC236}">
                  <a16:creationId xmlns:a16="http://schemas.microsoft.com/office/drawing/2014/main" id="{EEF2454F-7744-42CA-92FD-302B48F99785}"/>
                </a:ext>
              </a:extLst>
            </p:cNvPr>
            <p:cNvSpPr txBox="1">
              <a:spLocks noChangeAspect="1" noChangeArrowheads="1"/>
            </p:cNvSpPr>
            <p:nvPr/>
          </p:nvSpPr>
          <p:spPr bwMode="auto">
            <a:xfrm>
              <a:off x="6525816" y="5385199"/>
              <a:ext cx="511354" cy="2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IN" altLang="en-US" sz="900" b="1">
                  <a:solidFill>
                    <a:srgbClr val="000000"/>
                  </a:solidFill>
                  <a:cs typeface="Arial" panose="020B0604020202020204" pitchFamily="34" charset="0"/>
                </a:rPr>
                <a:t>Glands</a:t>
              </a:r>
            </a:p>
          </p:txBody>
        </p:sp>
        <p:sp>
          <p:nvSpPr>
            <p:cNvPr id="155678" name="TextBox 234">
              <a:extLst>
                <a:ext uri="{FF2B5EF4-FFF2-40B4-BE49-F238E27FC236}">
                  <a16:creationId xmlns:a16="http://schemas.microsoft.com/office/drawing/2014/main" id="{621F8076-1BCF-47A6-8A9B-CB87794E5904}"/>
                </a:ext>
              </a:extLst>
            </p:cNvPr>
            <p:cNvSpPr txBox="1">
              <a:spLocks noChangeAspect="1" noChangeArrowheads="1"/>
            </p:cNvSpPr>
            <p:nvPr/>
          </p:nvSpPr>
          <p:spPr bwMode="auto">
            <a:xfrm>
              <a:off x="4164807" y="5711430"/>
              <a:ext cx="1277705" cy="20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a:spAutoFit/>
            </a:bodyPr>
            <a:lstStyle>
              <a:lvl1pPr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1pPr>
              <a:lvl2pPr marL="742950" indent="-28575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2pPr>
              <a:lvl3pPr marL="11430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3pPr>
              <a:lvl4pPr marL="16002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4pPr>
              <a:lvl5pPr marL="2057400" indent="-228600" defTabSz="685800">
                <a:spcBef>
                  <a:spcPct val="20000"/>
                </a:spcBef>
                <a:buAutoNum type="arabicPeriod"/>
                <a:defRPr sz="1500">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20000"/>
                </a:spcBef>
                <a:spcAft>
                  <a:spcPct val="0"/>
                </a:spcAft>
                <a:buAutoNum type="arabicPeriod"/>
                <a:defRPr sz="15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IN" altLang="en-US" sz="900" b="1">
                  <a:solidFill>
                    <a:srgbClr val="000000"/>
                  </a:solidFill>
                  <a:cs typeface="Arial" panose="020B0604020202020204" pitchFamily="34" charset="0"/>
                </a:rPr>
                <a:t>Autonomic ganglion</a:t>
              </a: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3709E8F-9A88-43F0-9D97-7D6CE1D824D1}"/>
              </a:ext>
            </a:extLst>
          </p:cNvPr>
          <p:cNvSpPr>
            <a:spLocks noChangeArrowheads="1"/>
          </p:cNvSpPr>
          <p:nvPr/>
        </p:nvSpPr>
        <p:spPr bwMode="auto">
          <a:xfrm>
            <a:off x="1373188" y="320675"/>
            <a:ext cx="6286500" cy="5080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defTabSz="685800" eaLnBrk="1" hangingPunct="1">
              <a:spcBef>
                <a:spcPct val="20000"/>
              </a:spcBef>
              <a:buClr>
                <a:srgbClr val="339933"/>
              </a:buClr>
              <a:tabLst>
                <a:tab pos="2057400" algn="l"/>
              </a:tabLst>
              <a:defRPr/>
            </a:pPr>
            <a:r>
              <a:rPr lang="en-US" altLang="ar-JO" sz="2700" dirty="0">
                <a:solidFill>
                  <a:srgbClr val="000099"/>
                </a:solidFill>
                <a:effectLst>
                  <a:outerShdw blurRad="38100" dist="38100" dir="2700000" algn="tl">
                    <a:srgbClr val="C0C0C0"/>
                  </a:outerShdw>
                </a:effectLst>
                <a:latin typeface="Arial" pitchFamily="34" charset="0"/>
              </a:rPr>
              <a:t>Organization of the Nervous System</a:t>
            </a:r>
          </a:p>
        </p:txBody>
      </p:sp>
      <p:pic>
        <p:nvPicPr>
          <p:cNvPr id="8200" name="Picture 8">
            <a:extLst>
              <a:ext uri="{FF2B5EF4-FFF2-40B4-BE49-F238E27FC236}">
                <a16:creationId xmlns:a16="http://schemas.microsoft.com/office/drawing/2014/main" id="{88C192D5-1DE9-4A0B-86FA-C5306418F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5126368" y="930456"/>
            <a:ext cx="3522662"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Slide Number Placeholder 1">
            <a:extLst>
              <a:ext uri="{FF2B5EF4-FFF2-40B4-BE49-F238E27FC236}">
                <a16:creationId xmlns:a16="http://schemas.microsoft.com/office/drawing/2014/main" id="{65DC55D9-32E0-448A-B334-D7114AC5D9D3}"/>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DB195BEA-1C03-4744-937B-3CA2259DF1DB}" type="slidenum">
              <a:rPr lang="en-US" altLang="en-US" sz="1050">
                <a:solidFill>
                  <a:srgbClr val="000000"/>
                </a:solidFill>
              </a:rPr>
              <a:pPr defTabSz="685800">
                <a:spcBef>
                  <a:spcPct val="0"/>
                </a:spcBef>
                <a:buFontTx/>
                <a:buNone/>
                <a:defRPr/>
              </a:pPr>
              <a:t>83</a:t>
            </a:fld>
            <a:endParaRPr lang="en-US" altLang="en-US" sz="1050">
              <a:solidFill>
                <a:srgbClr val="000000"/>
              </a:solidFill>
            </a:endParaRPr>
          </a:p>
        </p:txBody>
      </p:sp>
      <p:pic>
        <p:nvPicPr>
          <p:cNvPr id="12" name="Picture 8">
            <a:extLst>
              <a:ext uri="{FF2B5EF4-FFF2-40B4-BE49-F238E27FC236}">
                <a16:creationId xmlns:a16="http://schemas.microsoft.com/office/drawing/2014/main" id="{08460DBF-D386-4C91-940C-6B0844B0BB69}"/>
              </a:ext>
            </a:extLst>
          </p:cNvPr>
          <p:cNvPicPr>
            <a:picLocks noChangeAspect="1"/>
          </p:cNvPicPr>
          <p:nvPr/>
        </p:nvPicPr>
        <p:blipFill>
          <a:blip r:embed="rId3">
            <a:extLst>
              <a:ext uri="{28A0092B-C50C-407E-A947-70E740481C1C}">
                <a14:useLocalDpi xmlns:a14="http://schemas.microsoft.com/office/drawing/2010/main" val="0"/>
              </a:ext>
            </a:extLst>
          </a:blip>
          <a:srcRect l="-768" t="754" r="768" b="-754"/>
          <a:stretch>
            <a:fillRect/>
          </a:stretch>
        </p:blipFill>
        <p:spPr bwMode="auto">
          <a:xfrm>
            <a:off x="152401" y="1295400"/>
            <a:ext cx="4973968" cy="5188131"/>
          </a:xfrm>
          <a:prstGeom prst="rect">
            <a:avLst/>
          </a:prstGeom>
          <a:ln/>
          <a:extLst/>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dissolve">
                                      <p:cBhvr>
                                        <p:cTn id="7" dur="500"/>
                                        <p:tgtEl>
                                          <p:spTgt spid="819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200"/>
                                        </p:tgtEl>
                                        <p:attrNameLst>
                                          <p:attrName>style.visibility</p:attrName>
                                        </p:attrNameLst>
                                      </p:cBhvr>
                                      <p:to>
                                        <p:strVal val="visible"/>
                                      </p:to>
                                    </p:set>
                                    <p:animEffect transition="in" filter="dissolve">
                                      <p:cBhvr>
                                        <p:cTn id="11"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Slide Number Placeholder 1">
            <a:extLst>
              <a:ext uri="{FF2B5EF4-FFF2-40B4-BE49-F238E27FC236}">
                <a16:creationId xmlns:a16="http://schemas.microsoft.com/office/drawing/2014/main" id="{CCE65462-B0C8-4679-A5E6-7D3E1EACB47A}"/>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55EAABDC-D7C2-4329-B5F8-18CCEB4AD6C7}" type="slidenum">
              <a:rPr lang="en-US" altLang="en-US" sz="1050">
                <a:solidFill>
                  <a:srgbClr val="000000"/>
                </a:solidFill>
              </a:rPr>
              <a:pPr defTabSz="685800">
                <a:spcBef>
                  <a:spcPct val="0"/>
                </a:spcBef>
                <a:buFontTx/>
                <a:buNone/>
                <a:defRPr/>
              </a:pPr>
              <a:t>84</a:t>
            </a:fld>
            <a:endParaRPr lang="en-US" altLang="en-US" sz="1050">
              <a:solidFill>
                <a:srgbClr val="000000"/>
              </a:solidFill>
            </a:endParaRPr>
          </a:p>
        </p:txBody>
      </p:sp>
      <p:grpSp>
        <p:nvGrpSpPr>
          <p:cNvPr id="157699" name="Group 4">
            <a:extLst>
              <a:ext uri="{FF2B5EF4-FFF2-40B4-BE49-F238E27FC236}">
                <a16:creationId xmlns:a16="http://schemas.microsoft.com/office/drawing/2014/main" id="{80616BB5-68C3-4685-8839-A2AF860467DE}"/>
              </a:ext>
            </a:extLst>
          </p:cNvPr>
          <p:cNvGrpSpPr>
            <a:grpSpLocks/>
          </p:cNvGrpSpPr>
          <p:nvPr/>
        </p:nvGrpSpPr>
        <p:grpSpPr bwMode="auto">
          <a:xfrm>
            <a:off x="228600" y="381000"/>
            <a:ext cx="8763000" cy="5638801"/>
            <a:chOff x="92764" y="702679"/>
            <a:chExt cx="12063607" cy="5558973"/>
          </a:xfrm>
        </p:grpSpPr>
        <p:pic>
          <p:nvPicPr>
            <p:cNvPr id="157700" name="Picture 2">
              <a:extLst>
                <a:ext uri="{FF2B5EF4-FFF2-40B4-BE49-F238E27FC236}">
                  <a16:creationId xmlns:a16="http://schemas.microsoft.com/office/drawing/2014/main" id="{5C7BA8E4-595D-497C-AFA7-8FCAC56BC2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99"/>
            <a:stretch/>
          </p:blipFill>
          <p:spPr bwMode="auto">
            <a:xfrm>
              <a:off x="278295" y="702679"/>
              <a:ext cx="11878076" cy="55589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D37D26E5-F857-4A84-A74C-E259A8B06C0C}"/>
                </a:ext>
              </a:extLst>
            </p:cNvPr>
            <p:cNvSpPr/>
            <p:nvPr/>
          </p:nvSpPr>
          <p:spPr>
            <a:xfrm>
              <a:off x="92764" y="3670197"/>
              <a:ext cx="277301" cy="173611"/>
            </a:xfrm>
            <a:prstGeom prst="right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endParaRPr>
            </a:p>
          </p:txBody>
        </p:sp>
        <p:sp>
          <p:nvSpPr>
            <p:cNvPr id="7" name="Arrow: Right 6">
              <a:extLst>
                <a:ext uri="{FF2B5EF4-FFF2-40B4-BE49-F238E27FC236}">
                  <a16:creationId xmlns:a16="http://schemas.microsoft.com/office/drawing/2014/main" id="{76841FCA-904B-4CF3-90DB-2455F95DB38B}"/>
                </a:ext>
              </a:extLst>
            </p:cNvPr>
            <p:cNvSpPr/>
            <p:nvPr/>
          </p:nvSpPr>
          <p:spPr>
            <a:xfrm>
              <a:off x="92764" y="5095075"/>
              <a:ext cx="277301" cy="173611"/>
            </a:xfrm>
            <a:prstGeom prst="right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endParaRPr>
            </a:p>
          </p:txBody>
        </p:sp>
        <p:sp>
          <p:nvSpPr>
            <p:cNvPr id="8" name="Arrow: Right 7">
              <a:extLst>
                <a:ext uri="{FF2B5EF4-FFF2-40B4-BE49-F238E27FC236}">
                  <a16:creationId xmlns:a16="http://schemas.microsoft.com/office/drawing/2014/main" id="{2694386D-3008-496B-8015-7FE26EAE32F1}"/>
                </a:ext>
              </a:extLst>
            </p:cNvPr>
            <p:cNvSpPr/>
            <p:nvPr/>
          </p:nvSpPr>
          <p:spPr>
            <a:xfrm>
              <a:off x="92764" y="5505812"/>
              <a:ext cx="277301" cy="173611"/>
            </a:xfrm>
            <a:prstGeom prst="right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endParaRPr>
            </a:p>
          </p:txBody>
        </p:sp>
        <p:sp>
          <p:nvSpPr>
            <p:cNvPr id="9" name="Arrow: Right 8">
              <a:extLst>
                <a:ext uri="{FF2B5EF4-FFF2-40B4-BE49-F238E27FC236}">
                  <a16:creationId xmlns:a16="http://schemas.microsoft.com/office/drawing/2014/main" id="{0677D2C8-C154-47C0-93A9-B07412892D1F}"/>
                </a:ext>
              </a:extLst>
            </p:cNvPr>
            <p:cNvSpPr/>
            <p:nvPr/>
          </p:nvSpPr>
          <p:spPr>
            <a:xfrm>
              <a:off x="92764" y="5884790"/>
              <a:ext cx="277301" cy="171494"/>
            </a:xfrm>
            <a:prstGeom prst="right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endParaRPr>
            </a:p>
          </p:txBody>
        </p:sp>
        <p:sp>
          <p:nvSpPr>
            <p:cNvPr id="4" name="TextBox 3">
              <a:extLst>
                <a:ext uri="{FF2B5EF4-FFF2-40B4-BE49-F238E27FC236}">
                  <a16:creationId xmlns:a16="http://schemas.microsoft.com/office/drawing/2014/main" id="{B885C5C6-ECC3-4B28-8530-8AF29FF0103D}"/>
                </a:ext>
              </a:extLst>
            </p:cNvPr>
            <p:cNvSpPr txBox="1"/>
            <p:nvPr/>
          </p:nvSpPr>
          <p:spPr>
            <a:xfrm>
              <a:off x="848460" y="5759876"/>
              <a:ext cx="992775" cy="400150"/>
            </a:xfrm>
            <a:prstGeom prst="rect">
              <a:avLst/>
            </a:prstGeom>
            <a:noFill/>
            <a:ln>
              <a:solidFill>
                <a:schemeClr val="accent1"/>
              </a:solidFill>
            </a:ln>
          </p:spPr>
          <p:txBody>
            <a:bodyPr>
              <a:spAutoFit/>
            </a:bodyPr>
            <a:lstStyle/>
            <a:p>
              <a:pPr defTabSz="685800" eaLnBrk="1" fontAlgn="auto" hangingPunct="1">
                <a:spcBef>
                  <a:spcPts val="0"/>
                </a:spcBef>
                <a:spcAft>
                  <a:spcPts val="0"/>
                </a:spcAft>
                <a:defRPr/>
              </a:pPr>
              <a:r>
                <a:rPr lang="en-US" sz="1350" b="1" dirty="0">
                  <a:solidFill>
                    <a:srgbClr val="FF0000"/>
                  </a:solidFill>
                  <a:latin typeface="Times New Roman"/>
                </a:rPr>
                <a:t>+Fiber</a:t>
              </a:r>
            </a:p>
          </p:txBody>
        </p:sp>
      </p:grpSp>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4FE5D81-A8D3-4C57-8F82-561456C871C6}"/>
              </a:ext>
            </a:extLst>
          </p:cNvPr>
          <p:cNvSpPr>
            <a:spLocks noChangeArrowheads="1"/>
          </p:cNvSpPr>
          <p:nvPr/>
        </p:nvSpPr>
        <p:spPr bwMode="auto">
          <a:xfrm>
            <a:off x="1343025" y="342107"/>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Neuron Anatomy</a:t>
            </a:r>
          </a:p>
        </p:txBody>
      </p:sp>
      <p:sp>
        <p:nvSpPr>
          <p:cNvPr id="15367" name="Text Box 7">
            <a:extLst>
              <a:ext uri="{FF2B5EF4-FFF2-40B4-BE49-F238E27FC236}">
                <a16:creationId xmlns:a16="http://schemas.microsoft.com/office/drawing/2014/main" id="{C7BD3F4D-1A13-4CE2-884C-F895FD8BF680}"/>
              </a:ext>
            </a:extLst>
          </p:cNvPr>
          <p:cNvSpPr txBox="1">
            <a:spLocks noChangeArrowheads="1"/>
          </p:cNvSpPr>
          <p:nvPr/>
        </p:nvSpPr>
        <p:spPr bwMode="auto">
          <a:xfrm>
            <a:off x="76200" y="1066800"/>
            <a:ext cx="3276600" cy="3305520"/>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514350" indent="-171450"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b="1" dirty="0">
                <a:solidFill>
                  <a:srgbClr val="000000"/>
                </a:solidFill>
                <a:latin typeface="Arial" panose="020B0604020202020204" pitchFamily="34" charset="0"/>
              </a:rPr>
              <a:t>Cell body</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b="1" dirty="0">
                <a:solidFill>
                  <a:srgbClr val="000000"/>
                </a:solidFill>
                <a:latin typeface="Arial" panose="020B0604020202020204" pitchFamily="34" charset="0"/>
              </a:rPr>
              <a:t>Nucleus</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Extensions outside the cell body</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b="1" dirty="0">
                <a:solidFill>
                  <a:srgbClr val="000000"/>
                </a:solidFill>
                <a:latin typeface="Arial" panose="020B0604020202020204" pitchFamily="34" charset="0"/>
              </a:rPr>
              <a:t>Dendrites</a:t>
            </a:r>
            <a:r>
              <a:rPr lang="en-US" altLang="ar-JO" sz="1800" dirty="0">
                <a:solidFill>
                  <a:srgbClr val="000000"/>
                </a:solidFill>
                <a:latin typeface="Arial" panose="020B0604020202020204" pitchFamily="34" charset="0"/>
              </a:rPr>
              <a:t> – conduct impulses toward the cell body</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ar-JO" sz="1800" b="1" dirty="0">
                <a:solidFill>
                  <a:srgbClr val="000000"/>
                </a:solidFill>
                <a:latin typeface="Arial" panose="020B0604020202020204" pitchFamily="34" charset="0"/>
              </a:rPr>
              <a:t>Axons</a:t>
            </a:r>
            <a:r>
              <a:rPr lang="en-US" altLang="ar-JO" sz="1800" dirty="0">
                <a:solidFill>
                  <a:srgbClr val="000000"/>
                </a:solidFill>
                <a:latin typeface="Arial" panose="020B0604020202020204" pitchFamily="34" charset="0"/>
              </a:rPr>
              <a:t> – conduct impulses away from the cell body (only 1!)</a:t>
            </a:r>
          </a:p>
          <a:p>
            <a:pPr lvl="1" eaLnBrk="1" hangingPunct="1">
              <a:lnSpc>
                <a:spcPct val="90000"/>
              </a:lnSpc>
              <a:spcBef>
                <a:spcPct val="0"/>
              </a:spcBef>
              <a:spcAft>
                <a:spcPct val="50000"/>
              </a:spcAft>
              <a:buClr>
                <a:srgbClr val="FF6600"/>
              </a:buClr>
              <a:buFont typeface="Symbol" panose="05050102010706020507" pitchFamily="18" charset="2"/>
              <a:buChar char="·"/>
            </a:pPr>
            <a:endParaRPr lang="en-US" altLang="ar-JO" sz="1800" dirty="0">
              <a:solidFill>
                <a:srgbClr val="000000"/>
              </a:solidFill>
              <a:latin typeface="Arial" panose="020B0604020202020204" pitchFamily="34" charset="0"/>
            </a:endParaRPr>
          </a:p>
        </p:txBody>
      </p:sp>
      <p:pic>
        <p:nvPicPr>
          <p:cNvPr id="158724" name="Picture 8">
            <a:extLst>
              <a:ext uri="{FF2B5EF4-FFF2-40B4-BE49-F238E27FC236}">
                <a16:creationId xmlns:a16="http://schemas.microsoft.com/office/drawing/2014/main" id="{8C68F1AE-7A70-4087-9D4C-CB3F2B6DF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22"/>
          <a:stretch>
            <a:fillRect/>
          </a:stretch>
        </p:blipFill>
        <p:spPr bwMode="auto">
          <a:xfrm>
            <a:off x="3505200" y="1066800"/>
            <a:ext cx="5334000" cy="4651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1976" name="Slide Number Placeholder 1">
            <a:extLst>
              <a:ext uri="{FF2B5EF4-FFF2-40B4-BE49-F238E27FC236}">
                <a16:creationId xmlns:a16="http://schemas.microsoft.com/office/drawing/2014/main" id="{40E407A5-1F11-4849-AB57-877C6DC570B4}"/>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46F28FBD-D423-4B44-8095-3870A3253764}" type="slidenum">
              <a:rPr lang="en-US" altLang="en-US" sz="1050">
                <a:solidFill>
                  <a:srgbClr val="000000"/>
                </a:solidFill>
              </a:rPr>
              <a:pPr defTabSz="685800">
                <a:spcBef>
                  <a:spcPct val="0"/>
                </a:spcBef>
                <a:buFontTx/>
                <a:buNone/>
                <a:defRPr/>
              </a:pPr>
              <a:t>85</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dissolve">
                                      <p:cBhvr>
                                        <p:cTn id="7"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69011"/>
            <a:ext cx="8382350" cy="6484460"/>
          </a:xfrm>
          <a:prstGeom prst="rect">
            <a:avLst/>
          </a:prstGeom>
        </p:spPr>
      </p:pic>
      <p:sp>
        <p:nvSpPr>
          <p:cNvPr id="74" name="Slide Number Placeholder 1">
            <a:extLst>
              <a:ext uri="{FF2B5EF4-FFF2-40B4-BE49-F238E27FC236}">
                <a16:creationId xmlns:a16="http://schemas.microsoft.com/office/drawing/2014/main" id="{40E407A5-1F11-4849-AB57-877C6DC570B4}"/>
              </a:ext>
            </a:extLst>
          </p:cNvPr>
          <p:cNvSpPr>
            <a:spLocks noGrp="1"/>
          </p:cNvSpPr>
          <p:nvPr>
            <p:ph type="sldNum" sz="quarter" idx="12"/>
          </p:nvPr>
        </p:nvSpPr>
        <p:spPr>
          <a:xfrm>
            <a:off x="7162800" y="6400800"/>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r>
              <a:rPr lang="en-US" altLang="en-US" sz="1050" dirty="0" smtClean="0">
                <a:solidFill>
                  <a:srgbClr val="000000"/>
                </a:solidFill>
              </a:rPr>
              <a:t>88</a:t>
            </a:r>
            <a:endParaRPr lang="en-US" altLang="en-US" sz="1050" dirty="0">
              <a:solidFill>
                <a:srgbClr val="000000"/>
              </a:solidFill>
            </a:endParaRPr>
          </a:p>
        </p:txBody>
      </p:sp>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B1F0619-C6AC-43E3-BA22-841B30C5CE7A}"/>
              </a:ext>
            </a:extLst>
          </p:cNvPr>
          <p:cNvSpPr>
            <a:spLocks noChangeArrowheads="1"/>
          </p:cNvSpPr>
          <p:nvPr/>
        </p:nvSpPr>
        <p:spPr bwMode="auto">
          <a:xfrm>
            <a:off x="1428750" y="278617"/>
            <a:ext cx="6286500" cy="5080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2700" dirty="0">
                <a:solidFill>
                  <a:srgbClr val="000099"/>
                </a:solidFill>
                <a:effectLst>
                  <a:outerShdw blurRad="38100" dist="38100" dir="2700000" algn="tl">
                    <a:srgbClr val="C0C0C0"/>
                  </a:outerShdw>
                </a:effectLst>
                <a:latin typeface="Arial" pitchFamily="34" charset="0"/>
              </a:rPr>
              <a:t>The central nervous system</a:t>
            </a:r>
          </a:p>
        </p:txBody>
      </p:sp>
      <p:sp>
        <p:nvSpPr>
          <p:cNvPr id="19463" name="Text Box 7">
            <a:extLst>
              <a:ext uri="{FF2B5EF4-FFF2-40B4-BE49-F238E27FC236}">
                <a16:creationId xmlns:a16="http://schemas.microsoft.com/office/drawing/2014/main" id="{1F6FA6E1-6492-4277-B5AD-65107A0C69A9}"/>
              </a:ext>
            </a:extLst>
          </p:cNvPr>
          <p:cNvSpPr txBox="1">
            <a:spLocks noChangeArrowheads="1"/>
          </p:cNvSpPr>
          <p:nvPr/>
        </p:nvSpPr>
        <p:spPr bwMode="auto">
          <a:xfrm>
            <a:off x="609600" y="975529"/>
            <a:ext cx="6184900" cy="1117600"/>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514350" indent="-171450"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Central nervous system (CNS)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Brain</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Spinal cord</a:t>
            </a:r>
          </a:p>
        </p:txBody>
      </p:sp>
      <p:sp>
        <p:nvSpPr>
          <p:cNvPr id="204806" name="Slide Number Placeholder 1">
            <a:extLst>
              <a:ext uri="{FF2B5EF4-FFF2-40B4-BE49-F238E27FC236}">
                <a16:creationId xmlns:a16="http://schemas.microsoft.com/office/drawing/2014/main" id="{FCB5A2AD-CE05-4B73-82C7-4C110C84E089}"/>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0FE7B2A6-722F-428F-82BB-BCDC66990BD7}" type="slidenum">
              <a:rPr lang="en-US" altLang="en-US" sz="1050">
                <a:solidFill>
                  <a:srgbClr val="000000"/>
                </a:solidFill>
              </a:rPr>
              <a:pPr defTabSz="685800">
                <a:spcBef>
                  <a:spcPct val="0"/>
                </a:spcBef>
                <a:buFontTx/>
                <a:buNone/>
                <a:defRPr/>
              </a:pPr>
              <a:t>87</a:t>
            </a:fld>
            <a:endParaRPr lang="en-US" altLang="en-US" sz="1050">
              <a:solidFill>
                <a:srgbClr val="000000"/>
              </a:solidFill>
            </a:endParaRPr>
          </a:p>
        </p:txBody>
      </p:sp>
      <p:pic>
        <p:nvPicPr>
          <p:cNvPr id="160774" name="Picture 8">
            <a:extLst>
              <a:ext uri="{FF2B5EF4-FFF2-40B4-BE49-F238E27FC236}">
                <a16:creationId xmlns:a16="http://schemas.microsoft.com/office/drawing/2014/main" id="{08460DBF-D386-4C91-940C-6B0844B0BB69}"/>
              </a:ext>
            </a:extLst>
          </p:cNvPr>
          <p:cNvPicPr>
            <a:picLocks noChangeAspect="1"/>
          </p:cNvPicPr>
          <p:nvPr/>
        </p:nvPicPr>
        <p:blipFill>
          <a:blip r:embed="rId3">
            <a:extLst>
              <a:ext uri="{28A0092B-C50C-407E-A947-70E740481C1C}">
                <a14:useLocalDpi xmlns:a14="http://schemas.microsoft.com/office/drawing/2010/main" val="0"/>
              </a:ext>
            </a:extLst>
          </a:blip>
          <a:srcRect l="-768" t="754" r="768" b="-754"/>
          <a:stretch>
            <a:fillRect/>
          </a:stretch>
        </p:blipFill>
        <p:spPr bwMode="auto">
          <a:xfrm>
            <a:off x="1257300" y="2500313"/>
            <a:ext cx="6629400" cy="3748087"/>
          </a:xfrm>
          <a:prstGeom prst="rect">
            <a:avLst/>
          </a:prstGeom>
          <a:ln/>
          <a:extLst/>
        </p:spPr>
        <p:style>
          <a:lnRef idx="2">
            <a:schemeClr val="accent1"/>
          </a:lnRef>
          <a:fillRef idx="1">
            <a:schemeClr val="lt1"/>
          </a:fillRef>
          <a:effectRef idx="0">
            <a:schemeClr val="accent1"/>
          </a:effectRef>
          <a:fontRef idx="minor">
            <a:schemeClr val="dk1"/>
          </a:fontRef>
        </p:style>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500"/>
                                        <p:tgtEl>
                                          <p:spTgt spid="1945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463"/>
                                        </p:tgtEl>
                                        <p:attrNameLst>
                                          <p:attrName>style.visibility</p:attrName>
                                        </p:attrNameLst>
                                      </p:cBhvr>
                                      <p:to>
                                        <p:strVal val="visible"/>
                                      </p:to>
                                    </p:set>
                                    <p:animEffect transition="in" filter="dissolve">
                                      <p:cBhvr>
                                        <p:cTn id="11"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advAuto="0"/>
      <p:bldP spid="19463"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5D88949-D2CB-4EB2-9D9F-CCC6CA9A2484}"/>
              </a:ext>
            </a:extLst>
          </p:cNvPr>
          <p:cNvSpPr>
            <a:spLocks noChangeArrowheads="1"/>
          </p:cNvSpPr>
          <p:nvPr/>
        </p:nvSpPr>
        <p:spPr bwMode="auto">
          <a:xfrm>
            <a:off x="1426604" y="412349"/>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Regions of the Brain</a:t>
            </a:r>
          </a:p>
        </p:txBody>
      </p:sp>
      <p:sp>
        <p:nvSpPr>
          <p:cNvPr id="38919" name="Text Box 7">
            <a:extLst>
              <a:ext uri="{FF2B5EF4-FFF2-40B4-BE49-F238E27FC236}">
                <a16:creationId xmlns:a16="http://schemas.microsoft.com/office/drawing/2014/main" id="{1434F30D-952C-4A5C-A5F4-F1720A031CB7}"/>
              </a:ext>
            </a:extLst>
          </p:cNvPr>
          <p:cNvSpPr txBox="1">
            <a:spLocks noChangeArrowheads="1"/>
          </p:cNvSpPr>
          <p:nvPr/>
        </p:nvSpPr>
        <p:spPr bwMode="auto">
          <a:xfrm>
            <a:off x="422275" y="2028825"/>
            <a:ext cx="2628900" cy="28003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Cerebrum (cerebral hemispheres)</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Diencephalon</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Brain stem</a:t>
            </a:r>
          </a:p>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Cerebellum</a:t>
            </a:r>
            <a:endParaRPr lang="en-US" altLang="ar-JO" sz="2250" dirty="0">
              <a:solidFill>
                <a:srgbClr val="000000"/>
              </a:solidFill>
              <a:latin typeface="Arial" panose="020B0604020202020204" pitchFamily="34" charset="0"/>
            </a:endParaRPr>
          </a:p>
        </p:txBody>
      </p:sp>
      <p:pic>
        <p:nvPicPr>
          <p:cNvPr id="38920" name="Picture 8">
            <a:extLst>
              <a:ext uri="{FF2B5EF4-FFF2-40B4-BE49-F238E27FC236}">
                <a16:creationId xmlns:a16="http://schemas.microsoft.com/office/drawing/2014/main" id="{6F0CD2C1-4C3E-49B6-9810-169FEB257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81"/>
          <a:stretch>
            <a:fillRect/>
          </a:stretch>
        </p:blipFill>
        <p:spPr bwMode="auto">
          <a:xfrm>
            <a:off x="2914405" y="1379914"/>
            <a:ext cx="5924795" cy="40981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32" name="Slide Number Placeholder 1">
            <a:extLst>
              <a:ext uri="{FF2B5EF4-FFF2-40B4-BE49-F238E27FC236}">
                <a16:creationId xmlns:a16="http://schemas.microsoft.com/office/drawing/2014/main" id="{FDCF2724-AFD7-4ABA-B42D-FC33E3522089}"/>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4899A556-7DA1-4C70-B106-C8AC280A7EA8}" type="slidenum">
              <a:rPr lang="en-US" altLang="en-US" sz="1050">
                <a:solidFill>
                  <a:srgbClr val="000000"/>
                </a:solidFill>
              </a:rPr>
              <a:pPr defTabSz="685800">
                <a:spcBef>
                  <a:spcPct val="0"/>
                </a:spcBef>
                <a:buFontTx/>
                <a:buNone/>
                <a:defRPr/>
              </a:pPr>
              <a:t>88</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dissolve">
                                      <p:cBhvr>
                                        <p:cTn id="7" dur="500"/>
                                        <p:tgtEl>
                                          <p:spTgt spid="3891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919"/>
                                        </p:tgtEl>
                                        <p:attrNameLst>
                                          <p:attrName>style.visibility</p:attrName>
                                        </p:attrNameLst>
                                      </p:cBhvr>
                                      <p:to>
                                        <p:strVal val="visible"/>
                                      </p:to>
                                    </p:set>
                                    <p:animEffect transition="in" filter="dissolve">
                                      <p:cBhvr>
                                        <p:cTn id="11" dur="500"/>
                                        <p:tgtEl>
                                          <p:spTgt spid="3891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8920"/>
                                        </p:tgtEl>
                                        <p:attrNameLst>
                                          <p:attrName>style.visibility</p:attrName>
                                        </p:attrNameLst>
                                      </p:cBhvr>
                                      <p:to>
                                        <p:strVal val="visible"/>
                                      </p:to>
                                    </p:set>
                                    <p:animEffect transition="in" filter="dissolve">
                                      <p:cBhvr>
                                        <p:cTn id="15" dur="5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advAuto="0"/>
      <p:bldP spid="38919"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C5C781C-23AB-49A2-8EEA-26B59722BB98}"/>
              </a:ext>
            </a:extLst>
          </p:cNvPr>
          <p:cNvSpPr>
            <a:spLocks noChangeArrowheads="1"/>
          </p:cNvSpPr>
          <p:nvPr/>
        </p:nvSpPr>
        <p:spPr bwMode="auto">
          <a:xfrm>
            <a:off x="429027" y="244475"/>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Cerebral Hemispheres (Cerebrum)</a:t>
            </a:r>
          </a:p>
        </p:txBody>
      </p:sp>
      <p:sp>
        <p:nvSpPr>
          <p:cNvPr id="39943" name="Text Box 7">
            <a:extLst>
              <a:ext uri="{FF2B5EF4-FFF2-40B4-BE49-F238E27FC236}">
                <a16:creationId xmlns:a16="http://schemas.microsoft.com/office/drawing/2014/main" id="{7AE27EAA-805A-4504-874E-43013E7FDE0C}"/>
              </a:ext>
            </a:extLst>
          </p:cNvPr>
          <p:cNvSpPr txBox="1">
            <a:spLocks noChangeArrowheads="1"/>
          </p:cNvSpPr>
          <p:nvPr/>
        </p:nvSpPr>
        <p:spPr bwMode="auto">
          <a:xfrm>
            <a:off x="152400" y="1208313"/>
            <a:ext cx="3162300" cy="2779222"/>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687388" indent="-230188"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The largest part of the brain</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Voluntary movements</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Emotion</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Memory</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Speech</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Paired (left and right) superior parts of the brain</a:t>
            </a:r>
          </a:p>
        </p:txBody>
      </p:sp>
      <p:pic>
        <p:nvPicPr>
          <p:cNvPr id="39944" name="Picture 8">
            <a:extLst>
              <a:ext uri="{FF2B5EF4-FFF2-40B4-BE49-F238E27FC236}">
                <a16:creationId xmlns:a16="http://schemas.microsoft.com/office/drawing/2014/main" id="{45283351-2921-4D3B-9B07-354A0F938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22"/>
          <a:stretch>
            <a:fillRect/>
          </a:stretch>
        </p:blipFill>
        <p:spPr bwMode="auto">
          <a:xfrm>
            <a:off x="3572277" y="1208313"/>
            <a:ext cx="5341144" cy="48712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6856" name="Slide Number Placeholder 1">
            <a:extLst>
              <a:ext uri="{FF2B5EF4-FFF2-40B4-BE49-F238E27FC236}">
                <a16:creationId xmlns:a16="http://schemas.microsoft.com/office/drawing/2014/main" id="{16F3D66A-15C8-4646-AEB3-F02361A2BAB9}"/>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308F4FF4-49BB-456B-A23A-2A525735D030}" type="slidenum">
              <a:rPr lang="en-US" altLang="en-US" sz="1050">
                <a:solidFill>
                  <a:srgbClr val="000000"/>
                </a:solidFill>
              </a:rPr>
              <a:pPr defTabSz="685800">
                <a:spcBef>
                  <a:spcPct val="0"/>
                </a:spcBef>
                <a:buFontTx/>
                <a:buNone/>
                <a:defRPr/>
              </a:pPr>
              <a:t>89</a:t>
            </a:fld>
            <a:endParaRPr lang="en-US" altLang="en-US" sz="1050">
              <a:solidFill>
                <a:srgbClr val="000000"/>
              </a:solidFill>
            </a:endParaRPr>
          </a:p>
        </p:txBody>
      </p:sp>
      <p:pic>
        <p:nvPicPr>
          <p:cNvPr id="162825" name="Picture 8" descr="A picture containing table, large, holding, pair&#10;&#10;Description automatically generated">
            <a:extLst>
              <a:ext uri="{FF2B5EF4-FFF2-40B4-BE49-F238E27FC236}">
                <a16:creationId xmlns:a16="http://schemas.microsoft.com/office/drawing/2014/main" id="{65F71748-C761-4FAD-8493-127E7CEB120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37298" y="76200"/>
            <a:ext cx="1280916" cy="11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dissolve">
                                      <p:cBhvr>
                                        <p:cTn id="7" dur="500"/>
                                        <p:tgtEl>
                                          <p:spTgt spid="3993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943"/>
                                        </p:tgtEl>
                                        <p:attrNameLst>
                                          <p:attrName>style.visibility</p:attrName>
                                        </p:attrNameLst>
                                      </p:cBhvr>
                                      <p:to>
                                        <p:strVal val="visible"/>
                                      </p:to>
                                    </p:set>
                                    <p:animEffect transition="in" filter="dissolve">
                                      <p:cBhvr>
                                        <p:cTn id="11" dur="500"/>
                                        <p:tgtEl>
                                          <p:spTgt spid="3994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dissolve">
                                      <p:cBhvr>
                                        <p:cTn id="15"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advAuto="0"/>
      <p:bldP spid="39943"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descr="title-bar">
            <a:extLst>
              <a:ext uri="{FF2B5EF4-FFF2-40B4-BE49-F238E27FC236}">
                <a16:creationId xmlns:a16="http://schemas.microsoft.com/office/drawing/2014/main" id="{0B7E95C5-3157-430A-AD94-7DC351426F55}"/>
              </a:ext>
            </a:extLst>
          </p:cNvPr>
          <p:cNvSpPr>
            <a:spLocks noGrp="1" noChangeArrowheads="1"/>
          </p:cNvSpPr>
          <p:nvPr>
            <p:ph type="title"/>
          </p:nvPr>
        </p:nvSpPr>
        <p:spPr>
          <a:xfrm>
            <a:off x="228600" y="228600"/>
            <a:ext cx="8686800" cy="685800"/>
          </a:xfrm>
        </p:spPr>
        <p:style>
          <a:lnRef idx="2">
            <a:schemeClr val="accent1"/>
          </a:lnRef>
          <a:fillRef idx="1">
            <a:schemeClr val="lt1"/>
          </a:fillRef>
          <a:effectRef idx="0">
            <a:schemeClr val="accent1"/>
          </a:effectRef>
          <a:fontRef idx="minor">
            <a:schemeClr val="dk1"/>
          </a:fontRef>
        </p:style>
        <p:txBody>
          <a:bodyPr/>
          <a:lstStyle/>
          <a:p>
            <a:pPr eaLnBrk="1" hangingPunct="1"/>
            <a:r>
              <a:rPr lang="en-US" altLang="ar-JO" dirty="0"/>
              <a:t>Body Planes</a:t>
            </a:r>
          </a:p>
        </p:txBody>
      </p:sp>
      <p:sp>
        <p:nvSpPr>
          <p:cNvPr id="48132" name="Rectangle 7">
            <a:extLst>
              <a:ext uri="{FF2B5EF4-FFF2-40B4-BE49-F238E27FC236}">
                <a16:creationId xmlns:a16="http://schemas.microsoft.com/office/drawing/2014/main" id="{113783ED-BECD-4776-AA05-C4690F44F07E}"/>
              </a:ext>
            </a:extLst>
          </p:cNvPr>
          <p:cNvSpPr>
            <a:spLocks noGrp="1" noChangeArrowheads="1"/>
          </p:cNvSpPr>
          <p:nvPr>
            <p:ph type="body" sz="half" idx="2"/>
          </p:nvPr>
        </p:nvSpPr>
        <p:spPr>
          <a:xfrm>
            <a:off x="228600" y="3656013"/>
            <a:ext cx="8686800" cy="2439987"/>
          </a:xfrm>
        </p:spPr>
        <p:style>
          <a:lnRef idx="2">
            <a:schemeClr val="dk1"/>
          </a:lnRef>
          <a:fillRef idx="1">
            <a:schemeClr val="lt1"/>
          </a:fillRef>
          <a:effectRef idx="0">
            <a:schemeClr val="dk1"/>
          </a:effectRef>
          <a:fontRef idx="minor">
            <a:schemeClr val="dk1"/>
          </a:fontRef>
        </p:style>
        <p:txBody>
          <a:bodyPr/>
          <a:lstStyle/>
          <a:p>
            <a:pPr eaLnBrk="1" hangingPunct="1"/>
            <a:r>
              <a:rPr lang="en-US" altLang="ar-JO" sz="2800" dirty="0">
                <a:solidFill>
                  <a:srgbClr val="FF0000"/>
                </a:solidFill>
              </a:rPr>
              <a:t>3 major planes </a:t>
            </a:r>
            <a:r>
              <a:rPr lang="en-US" altLang="ar-JO" sz="2800" dirty="0"/>
              <a:t>of section (each results in a different view):</a:t>
            </a:r>
          </a:p>
          <a:p>
            <a:pPr eaLnBrk="1" hangingPunct="1"/>
            <a:r>
              <a:rPr lang="en-US" altLang="ar-JO" sz="2800" dirty="0">
                <a:solidFill>
                  <a:srgbClr val="FF0000"/>
                </a:solidFill>
              </a:rPr>
              <a:t>Sagittal-</a:t>
            </a:r>
            <a:r>
              <a:rPr lang="en-US" altLang="ar-JO" sz="2800" dirty="0"/>
              <a:t> right &amp; left halves </a:t>
            </a:r>
            <a:r>
              <a:rPr lang="en-US" altLang="ar-JO" sz="2800" dirty="0" smtClean="0"/>
              <a:t>(median/midsagittal)</a:t>
            </a:r>
          </a:p>
          <a:p>
            <a:pPr eaLnBrk="1" hangingPunct="1"/>
            <a:r>
              <a:rPr lang="en-US" altLang="ar-JO" sz="2800" dirty="0" smtClean="0">
                <a:solidFill>
                  <a:srgbClr val="FF0000"/>
                </a:solidFill>
              </a:rPr>
              <a:t>Frontal</a:t>
            </a:r>
            <a:r>
              <a:rPr lang="en-US" altLang="ar-JO" sz="2800" dirty="0" smtClean="0"/>
              <a:t> – anterior &amp; posterior (coronal)</a:t>
            </a:r>
          </a:p>
          <a:p>
            <a:pPr eaLnBrk="1" hangingPunct="1"/>
            <a:r>
              <a:rPr lang="en-US" altLang="ar-JO" sz="2800" dirty="0" smtClean="0">
                <a:solidFill>
                  <a:srgbClr val="FF0000"/>
                </a:solidFill>
              </a:rPr>
              <a:t>Transverse-</a:t>
            </a:r>
            <a:r>
              <a:rPr lang="en-US" altLang="ar-JO" sz="2800" dirty="0" smtClean="0"/>
              <a:t> </a:t>
            </a:r>
            <a:r>
              <a:rPr lang="en-US" altLang="ar-JO" sz="2800" dirty="0"/>
              <a:t>superior &amp; inferior (horizontal/cross section)</a:t>
            </a:r>
          </a:p>
        </p:txBody>
      </p:sp>
      <p:pic>
        <p:nvPicPr>
          <p:cNvPr id="48134" name="Picture 5">
            <a:extLst>
              <a:ext uri="{FF2B5EF4-FFF2-40B4-BE49-F238E27FC236}">
                <a16:creationId xmlns:a16="http://schemas.microsoft.com/office/drawing/2014/main" id="{724655E4-2041-4A3C-8CAE-CA0DB640C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47" t="10303" r="2823" b="54060"/>
          <a:stretch>
            <a:fillRect/>
          </a:stretch>
        </p:blipFill>
        <p:spPr bwMode="auto">
          <a:xfrm>
            <a:off x="990600" y="950913"/>
            <a:ext cx="7162799" cy="2552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36" name="Slide Number Placeholder 2">
            <a:extLst>
              <a:ext uri="{FF2B5EF4-FFF2-40B4-BE49-F238E27FC236}">
                <a16:creationId xmlns:a16="http://schemas.microsoft.com/office/drawing/2014/main" id="{C277DA7E-0B2C-4C8B-8E0E-57F4831D9F02}"/>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400">
                <a:solidFill>
                  <a:srgbClr val="000000"/>
                </a:solidFill>
              </a:rPr>
              <a:t>17</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3B7E258-693C-4CF0-9579-5E94C57CBB72}"/>
              </a:ext>
            </a:extLst>
          </p:cNvPr>
          <p:cNvSpPr>
            <a:spLocks noChangeArrowheads="1"/>
          </p:cNvSpPr>
          <p:nvPr/>
        </p:nvSpPr>
        <p:spPr bwMode="auto">
          <a:xfrm>
            <a:off x="1428750" y="272133"/>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Cerebral Hemispheres (Cerebrum)</a:t>
            </a:r>
          </a:p>
        </p:txBody>
      </p:sp>
      <p:sp>
        <p:nvSpPr>
          <p:cNvPr id="39943" name="Text Box 7">
            <a:extLst>
              <a:ext uri="{FF2B5EF4-FFF2-40B4-BE49-F238E27FC236}">
                <a16:creationId xmlns:a16="http://schemas.microsoft.com/office/drawing/2014/main" id="{74153DA2-2255-49E0-9DDA-026A41D75F8D}"/>
              </a:ext>
            </a:extLst>
          </p:cNvPr>
          <p:cNvSpPr txBox="1">
            <a:spLocks noChangeArrowheads="1"/>
          </p:cNvSpPr>
          <p:nvPr/>
        </p:nvSpPr>
        <p:spPr bwMode="auto">
          <a:xfrm>
            <a:off x="428625" y="1192693"/>
            <a:ext cx="8286750" cy="590931"/>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687388" indent="-230188"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Left and right hemispheres are connected together by the nerve fibers (corpus callosum)</a:t>
            </a:r>
          </a:p>
        </p:txBody>
      </p:sp>
      <p:pic>
        <p:nvPicPr>
          <p:cNvPr id="163846" name="Picture 1">
            <a:extLst>
              <a:ext uri="{FF2B5EF4-FFF2-40B4-BE49-F238E27FC236}">
                <a16:creationId xmlns:a16="http://schemas.microsoft.com/office/drawing/2014/main" id="{DF0B8A93-D798-4AFC-8A12-CA8B5B7B32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718" y="2030281"/>
            <a:ext cx="3810000" cy="37970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7881" name="Slide Number Placeholder 1">
            <a:extLst>
              <a:ext uri="{FF2B5EF4-FFF2-40B4-BE49-F238E27FC236}">
                <a16:creationId xmlns:a16="http://schemas.microsoft.com/office/drawing/2014/main" id="{45F8A7B9-434B-4DF3-9DC4-F868525C1AA8}"/>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7A79AE58-845D-4F98-ACBC-EB77B14CE8A9}" type="slidenum">
              <a:rPr lang="en-US" altLang="en-US" sz="1050">
                <a:solidFill>
                  <a:srgbClr val="000000"/>
                </a:solidFill>
              </a:rPr>
              <a:pPr defTabSz="685800">
                <a:spcBef>
                  <a:spcPct val="0"/>
                </a:spcBef>
                <a:buFontTx/>
                <a:buNone/>
                <a:defRPr/>
              </a:pPr>
              <a:t>90</a:t>
            </a:fld>
            <a:endParaRPr lang="en-US" altLang="en-US" sz="1050">
              <a:solidFill>
                <a:srgbClr val="000000"/>
              </a:solidFill>
            </a:endParaRPr>
          </a:p>
        </p:txBody>
      </p:sp>
      <p:pic>
        <p:nvPicPr>
          <p:cNvPr id="163848" name="Picture 2" descr="A picture containing table, large, holding, pair&#10;&#10;Description automatically generated">
            <a:extLst>
              <a:ext uri="{FF2B5EF4-FFF2-40B4-BE49-F238E27FC236}">
                <a16:creationId xmlns:a16="http://schemas.microsoft.com/office/drawing/2014/main" id="{F575FA32-1C83-4A37-86CA-5734E101B6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59"/>
          <a:stretch/>
        </p:blipFill>
        <p:spPr bwMode="auto">
          <a:xfrm>
            <a:off x="4565469" y="2030281"/>
            <a:ext cx="4289546" cy="38133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dissolve">
                                      <p:cBhvr>
                                        <p:cTn id="7" dur="500"/>
                                        <p:tgtEl>
                                          <p:spTgt spid="3993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943"/>
                                        </p:tgtEl>
                                        <p:attrNameLst>
                                          <p:attrName>style.visibility</p:attrName>
                                        </p:attrNameLst>
                                      </p:cBhvr>
                                      <p:to>
                                        <p:strVal val="visible"/>
                                      </p:to>
                                    </p:set>
                                    <p:animEffect transition="in" filter="dissolve">
                                      <p:cBhvr>
                                        <p:cTn id="11" dur="500"/>
                                        <p:tgtEl>
                                          <p:spTgt spid="39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advAuto="0"/>
      <p:bldP spid="39943"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FAAF21D-BED2-4F6B-8CA4-466E35113BCA}"/>
              </a:ext>
            </a:extLst>
          </p:cNvPr>
          <p:cNvSpPr>
            <a:spLocks noChangeArrowheads="1"/>
          </p:cNvSpPr>
          <p:nvPr/>
        </p:nvSpPr>
        <p:spPr bwMode="auto">
          <a:xfrm>
            <a:off x="1295400" y="216380"/>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Cerebral Hemispheres (Cerebrum)</a:t>
            </a:r>
          </a:p>
        </p:txBody>
      </p:sp>
      <p:sp>
        <p:nvSpPr>
          <p:cNvPr id="40967" name="Text Box 7">
            <a:extLst>
              <a:ext uri="{FF2B5EF4-FFF2-40B4-BE49-F238E27FC236}">
                <a16:creationId xmlns:a16="http://schemas.microsoft.com/office/drawing/2014/main" id="{0CA72FDA-DA05-4EF8-B0DC-46FCDCBA72EA}"/>
              </a:ext>
            </a:extLst>
          </p:cNvPr>
          <p:cNvSpPr txBox="1">
            <a:spLocks noChangeArrowheads="1"/>
          </p:cNvSpPr>
          <p:nvPr/>
        </p:nvSpPr>
        <p:spPr bwMode="auto">
          <a:xfrm>
            <a:off x="152400" y="1091766"/>
            <a:ext cx="4114800" cy="115185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The surface is made of elevations (gyri) and grooves (sulci)</a:t>
            </a:r>
            <a:endParaRPr lang="en-US" altLang="ar-JO" sz="2250" dirty="0">
              <a:solidFill>
                <a:srgbClr val="000000"/>
              </a:solidFill>
              <a:latin typeface="Arial" panose="020B0604020202020204" pitchFamily="34" charset="0"/>
            </a:endParaRPr>
          </a:p>
        </p:txBody>
      </p:sp>
      <p:pic>
        <p:nvPicPr>
          <p:cNvPr id="164868" name="Picture 8">
            <a:extLst>
              <a:ext uri="{FF2B5EF4-FFF2-40B4-BE49-F238E27FC236}">
                <a16:creationId xmlns:a16="http://schemas.microsoft.com/office/drawing/2014/main" id="{711A2AD2-71D9-47A1-B847-47E45BDF3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22"/>
          <a:stretch>
            <a:fillRect/>
          </a:stretch>
        </p:blipFill>
        <p:spPr bwMode="auto">
          <a:xfrm>
            <a:off x="4343400" y="1065640"/>
            <a:ext cx="4665663" cy="489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8904" name="Slide Number Placeholder 1">
            <a:extLst>
              <a:ext uri="{FF2B5EF4-FFF2-40B4-BE49-F238E27FC236}">
                <a16:creationId xmlns:a16="http://schemas.microsoft.com/office/drawing/2014/main" id="{24810B05-E36B-4B3B-A0B2-C2E06BA04B78}"/>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19A382CA-B8E9-4EA0-8C5F-C2DF068F795B}" type="slidenum">
              <a:rPr lang="en-US" altLang="en-US" sz="1050">
                <a:solidFill>
                  <a:srgbClr val="000000"/>
                </a:solidFill>
              </a:rPr>
              <a:pPr defTabSz="685800">
                <a:spcBef>
                  <a:spcPct val="0"/>
                </a:spcBef>
                <a:buFontTx/>
                <a:buNone/>
                <a:defRPr/>
              </a:pPr>
              <a:t>91</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dissolve">
                                      <p:cBhvr>
                                        <p:cTn id="7"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4F45528-9F6A-44E3-9074-5E278F103532}"/>
              </a:ext>
            </a:extLst>
          </p:cNvPr>
          <p:cNvSpPr>
            <a:spLocks noChangeArrowheads="1"/>
          </p:cNvSpPr>
          <p:nvPr/>
        </p:nvSpPr>
        <p:spPr bwMode="auto">
          <a:xfrm>
            <a:off x="1371600" y="172181"/>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Lobes of the Cerebrum</a:t>
            </a:r>
          </a:p>
        </p:txBody>
      </p:sp>
      <p:sp>
        <p:nvSpPr>
          <p:cNvPr id="41991" name="Text Box 7">
            <a:extLst>
              <a:ext uri="{FF2B5EF4-FFF2-40B4-BE49-F238E27FC236}">
                <a16:creationId xmlns:a16="http://schemas.microsoft.com/office/drawing/2014/main" id="{02F86FD1-FC8C-4B84-BA5B-8BEAD46F6ED4}"/>
              </a:ext>
            </a:extLst>
          </p:cNvPr>
          <p:cNvSpPr txBox="1">
            <a:spLocks noChangeArrowheads="1"/>
          </p:cNvSpPr>
          <p:nvPr/>
        </p:nvSpPr>
        <p:spPr bwMode="auto">
          <a:xfrm>
            <a:off x="228600" y="1008017"/>
            <a:ext cx="3810000" cy="2529923"/>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514350" indent="-171450"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144588"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Fissures (deep grooves) divide the cerebrum into lobes</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ar-JO" sz="1800" b="1" dirty="0">
                <a:solidFill>
                  <a:srgbClr val="FF0000"/>
                </a:solidFill>
                <a:latin typeface="Arial" panose="020B0604020202020204" pitchFamily="34" charset="0"/>
              </a:rPr>
              <a:t>Surface lobes</a:t>
            </a:r>
            <a:r>
              <a:rPr lang="en-US" altLang="ar-JO" sz="1800" dirty="0">
                <a:solidFill>
                  <a:srgbClr val="000000"/>
                </a:solidFill>
                <a:latin typeface="Arial" panose="020B0604020202020204" pitchFamily="34" charset="0"/>
              </a:rPr>
              <a:t> of the cerebrum</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Frontal lobe</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Parietal lobe</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Occipital lobe</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Temporal lobe</a:t>
            </a:r>
          </a:p>
        </p:txBody>
      </p:sp>
      <p:pic>
        <p:nvPicPr>
          <p:cNvPr id="165892" name="Picture 8">
            <a:extLst>
              <a:ext uri="{FF2B5EF4-FFF2-40B4-BE49-F238E27FC236}">
                <a16:creationId xmlns:a16="http://schemas.microsoft.com/office/drawing/2014/main" id="{D3581528-B8D8-43E0-8C69-2C2CC3D23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22"/>
          <a:stretch>
            <a:fillRect/>
          </a:stretch>
        </p:blipFill>
        <p:spPr bwMode="auto">
          <a:xfrm>
            <a:off x="4241800" y="990600"/>
            <a:ext cx="4622800" cy="48515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9927" name="Slide Number Placeholder 1">
            <a:extLst>
              <a:ext uri="{FF2B5EF4-FFF2-40B4-BE49-F238E27FC236}">
                <a16:creationId xmlns:a16="http://schemas.microsoft.com/office/drawing/2014/main" id="{82514F40-3BC8-4964-8E89-DB8B68B10D64}"/>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E30193EA-15BD-4D9C-87DB-D0C1452812D5}" type="slidenum">
              <a:rPr lang="en-US" altLang="en-US" sz="1050">
                <a:solidFill>
                  <a:srgbClr val="000000"/>
                </a:solidFill>
              </a:rPr>
              <a:pPr defTabSz="685800">
                <a:spcBef>
                  <a:spcPct val="0"/>
                </a:spcBef>
                <a:buFontTx/>
                <a:buNone/>
                <a:defRPr/>
              </a:pPr>
              <a:t>92</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dissolve">
                                      <p:cBhvr>
                                        <p:cTn id="7" dur="500"/>
                                        <p:tgtEl>
                                          <p:spTgt spid="4198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991"/>
                                        </p:tgtEl>
                                        <p:attrNameLst>
                                          <p:attrName>style.visibility</p:attrName>
                                        </p:attrNameLst>
                                      </p:cBhvr>
                                      <p:to>
                                        <p:strVal val="visible"/>
                                      </p:to>
                                    </p:set>
                                    <p:animEffect transition="in" filter="dissolve">
                                      <p:cBhvr>
                                        <p:cTn id="11" dur="5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advAuto="0"/>
      <p:bldP spid="41991"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9B77801-B542-4F7E-BD26-35CD42D195CF}"/>
              </a:ext>
            </a:extLst>
          </p:cNvPr>
          <p:cNvSpPr>
            <a:spLocks noChangeArrowheads="1"/>
          </p:cNvSpPr>
          <p:nvPr/>
        </p:nvSpPr>
        <p:spPr bwMode="auto">
          <a:xfrm>
            <a:off x="1428750" y="296118"/>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Lobes of the Cerebrum</a:t>
            </a:r>
          </a:p>
        </p:txBody>
      </p:sp>
      <p:pic>
        <p:nvPicPr>
          <p:cNvPr id="166916" name="Picture 13">
            <a:extLst>
              <a:ext uri="{FF2B5EF4-FFF2-40B4-BE49-F238E27FC236}">
                <a16:creationId xmlns:a16="http://schemas.microsoft.com/office/drawing/2014/main" id="{BB311086-558F-4DAC-96E7-F8D6A2D747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765" y="1842730"/>
            <a:ext cx="5342935" cy="45453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7">
            <a:extLst>
              <a:ext uri="{FF2B5EF4-FFF2-40B4-BE49-F238E27FC236}">
                <a16:creationId xmlns:a16="http://schemas.microsoft.com/office/drawing/2014/main" id="{B8FBC12F-E99F-4983-A224-48DD6C9A1771}"/>
              </a:ext>
            </a:extLst>
          </p:cNvPr>
          <p:cNvSpPr txBox="1">
            <a:spLocks noChangeArrowheads="1"/>
          </p:cNvSpPr>
          <p:nvPr/>
        </p:nvSpPr>
        <p:spPr bwMode="auto">
          <a:xfrm>
            <a:off x="270828" y="1480780"/>
            <a:ext cx="4040187" cy="3619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144588"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1950" dirty="0">
                <a:solidFill>
                  <a:srgbClr val="000000"/>
                </a:solidFill>
                <a:latin typeface="Arial" panose="020B0604020202020204" pitchFamily="34" charset="0"/>
              </a:rPr>
              <a:t>Insula</a:t>
            </a:r>
          </a:p>
        </p:txBody>
      </p:sp>
      <p:pic>
        <p:nvPicPr>
          <p:cNvPr id="166918" name="Picture 12">
            <a:extLst>
              <a:ext uri="{FF2B5EF4-FFF2-40B4-BE49-F238E27FC236}">
                <a16:creationId xmlns:a16="http://schemas.microsoft.com/office/drawing/2014/main" id="{F52AF6B4-69CF-4617-869B-C77EE12727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3593" y="1836199"/>
            <a:ext cx="2929407" cy="311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3" name="Slide Number Placeholder 1">
            <a:extLst>
              <a:ext uri="{FF2B5EF4-FFF2-40B4-BE49-F238E27FC236}">
                <a16:creationId xmlns:a16="http://schemas.microsoft.com/office/drawing/2014/main" id="{60571B20-94DE-4A8A-AA49-F1B2B20C9ABF}"/>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CBF8CAF3-CD7D-494C-AB85-3378EB8DCE17}" type="slidenum">
              <a:rPr lang="en-US" altLang="en-US" sz="1050">
                <a:solidFill>
                  <a:srgbClr val="000000"/>
                </a:solidFill>
              </a:rPr>
              <a:pPr defTabSz="685800">
                <a:spcBef>
                  <a:spcPct val="0"/>
                </a:spcBef>
                <a:buFontTx/>
                <a:buNone/>
                <a:defRPr/>
              </a:pPr>
              <a:t>93</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B08D2-4916-4A83-A3A2-454B0F1B3EBE}"/>
              </a:ext>
            </a:extLst>
          </p:cNvPr>
          <p:cNvSpPr>
            <a:spLocks noGrp="1"/>
          </p:cNvSpPr>
          <p:nvPr>
            <p:ph type="sldNum" sz="quarter" idx="12"/>
          </p:nvPr>
        </p:nvSpPr>
        <p:spPr/>
        <p:txBody>
          <a:bodyPr/>
          <a:lstStyle/>
          <a:p>
            <a:pPr defTabSz="685800" fontAlgn="auto">
              <a:spcBef>
                <a:spcPts val="0"/>
              </a:spcBef>
              <a:spcAft>
                <a:spcPts val="0"/>
              </a:spcAft>
              <a:defRPr/>
            </a:pPr>
            <a:fld id="{8B3A1363-3378-4F90-8DB3-0A052EAE193A}" type="slidenum">
              <a:rPr lang="en-US"/>
              <a:pPr defTabSz="685800" fontAlgn="auto">
                <a:spcBef>
                  <a:spcPts val="0"/>
                </a:spcBef>
                <a:spcAft>
                  <a:spcPts val="0"/>
                </a:spcAft>
                <a:defRPr/>
              </a:pPr>
              <a:t>94</a:t>
            </a:fld>
            <a:endParaRPr lang="en-US"/>
          </a:p>
        </p:txBody>
      </p:sp>
      <p:sp>
        <p:nvSpPr>
          <p:cNvPr id="3" name="Text Box 7">
            <a:extLst>
              <a:ext uri="{FF2B5EF4-FFF2-40B4-BE49-F238E27FC236}">
                <a16:creationId xmlns:a16="http://schemas.microsoft.com/office/drawing/2014/main" id="{56B3CC90-77E9-42A5-916E-383214AB8D1F}"/>
              </a:ext>
            </a:extLst>
          </p:cNvPr>
          <p:cNvSpPr txBox="1">
            <a:spLocks noChangeArrowheads="1"/>
          </p:cNvSpPr>
          <p:nvPr/>
        </p:nvSpPr>
        <p:spPr bwMode="auto">
          <a:xfrm>
            <a:off x="152400" y="1254125"/>
            <a:ext cx="3733800" cy="4164217"/>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defTabSz="685800">
              <a:spcBef>
                <a:spcPct val="20000"/>
              </a:spcBef>
              <a:buChar char="•"/>
              <a:defRPr sz="2400">
                <a:solidFill>
                  <a:schemeClr val="tx1"/>
                </a:solidFill>
                <a:latin typeface="Times New Roman" panose="02020603050405020304" pitchFamily="18" charset="0"/>
              </a:defRPr>
            </a:lvl1pPr>
            <a:lvl2pPr marL="514350" indent="-171450"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Nuclei – clusters of </a:t>
            </a:r>
            <a:r>
              <a:rPr lang="en-US" altLang="ar-JO" sz="1800" dirty="0">
                <a:solidFill>
                  <a:srgbClr val="FF0000"/>
                </a:solidFill>
                <a:latin typeface="Arial" panose="020B0604020202020204" pitchFamily="34" charset="0"/>
              </a:rPr>
              <a:t>cell bodies </a:t>
            </a:r>
            <a:r>
              <a:rPr lang="en-US" altLang="ar-JO" sz="1800" dirty="0">
                <a:solidFill>
                  <a:srgbClr val="000000"/>
                </a:solidFill>
                <a:latin typeface="Arial" panose="020B0604020202020204" pitchFamily="34" charset="0"/>
              </a:rPr>
              <a:t>within the </a:t>
            </a:r>
            <a:r>
              <a:rPr lang="en-US" altLang="ar-JO" sz="1800" dirty="0">
                <a:solidFill>
                  <a:srgbClr val="FF0000"/>
                </a:solidFill>
                <a:latin typeface="Arial" panose="020B0604020202020204" pitchFamily="34" charset="0"/>
              </a:rPr>
              <a:t>central nervous system (CNS</a:t>
            </a:r>
            <a:r>
              <a:rPr lang="en-US" altLang="ar-JO" sz="1800" dirty="0" smtClean="0">
                <a:solidFill>
                  <a:srgbClr val="FF0000"/>
                </a:solidFill>
                <a:latin typeface="Arial" panose="020B0604020202020204" pitchFamily="34" charset="0"/>
              </a:rPr>
              <a:t>).</a:t>
            </a:r>
          </a:p>
          <a:p>
            <a:pPr lvl="1" eaLnBrk="1" hangingPunct="1">
              <a:lnSpc>
                <a:spcPct val="90000"/>
              </a:lnSpc>
              <a:spcBef>
                <a:spcPct val="0"/>
              </a:spcBef>
              <a:spcAft>
                <a:spcPct val="50000"/>
              </a:spcAft>
              <a:buClr>
                <a:srgbClr val="FF6600"/>
              </a:buClr>
              <a:buFont typeface="Symbol" panose="05050102010706020507" pitchFamily="18" charset="2"/>
              <a:buChar char="·"/>
            </a:pPr>
            <a:endParaRPr lang="en-US" altLang="ar-JO" sz="1800" dirty="0">
              <a:solidFill>
                <a:srgbClr val="FF0000"/>
              </a:solidFill>
              <a:latin typeface="Arial" panose="020B0604020202020204" pitchFamily="34" charset="0"/>
            </a:endParaRP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Ganglia – clusters of </a:t>
            </a:r>
            <a:r>
              <a:rPr lang="en-US" altLang="ar-JO" sz="1800" dirty="0">
                <a:solidFill>
                  <a:srgbClr val="FF0000"/>
                </a:solidFill>
                <a:latin typeface="Arial" panose="020B0604020202020204" pitchFamily="34" charset="0"/>
              </a:rPr>
              <a:t>cell bodies </a:t>
            </a:r>
            <a:r>
              <a:rPr lang="en-US" altLang="ar-JO" sz="1800" dirty="0">
                <a:solidFill>
                  <a:srgbClr val="000000"/>
                </a:solidFill>
                <a:latin typeface="Arial" panose="020B0604020202020204" pitchFamily="34" charset="0"/>
              </a:rPr>
              <a:t>outside the central nervous system </a:t>
            </a:r>
            <a:r>
              <a:rPr lang="en-US" altLang="ar-JO" sz="1800" dirty="0">
                <a:solidFill>
                  <a:srgbClr val="FF0000"/>
                </a:solidFill>
                <a:latin typeface="Arial" panose="020B0604020202020204" pitchFamily="34" charset="0"/>
              </a:rPr>
              <a:t>(in the PNS</a:t>
            </a:r>
            <a:r>
              <a:rPr lang="en-US" altLang="ar-JO" sz="1800" dirty="0" smtClean="0">
                <a:solidFill>
                  <a:srgbClr val="FF0000"/>
                </a:solidFill>
                <a:latin typeface="Arial" panose="020B0604020202020204" pitchFamily="34" charset="0"/>
              </a:rPr>
              <a:t>).</a:t>
            </a:r>
          </a:p>
          <a:p>
            <a:pPr lvl="1" eaLnBrk="1" hangingPunct="1">
              <a:lnSpc>
                <a:spcPct val="90000"/>
              </a:lnSpc>
              <a:spcBef>
                <a:spcPct val="0"/>
              </a:spcBef>
              <a:spcAft>
                <a:spcPct val="50000"/>
              </a:spcAft>
              <a:buClr>
                <a:srgbClr val="FF6600"/>
              </a:buClr>
              <a:buFont typeface="Symbol" panose="05050102010706020507" pitchFamily="18" charset="2"/>
              <a:buChar char="·"/>
            </a:pPr>
            <a:endParaRPr lang="en-US" altLang="ar-JO" sz="1800" dirty="0">
              <a:solidFill>
                <a:srgbClr val="FF0000"/>
              </a:solidFill>
              <a:latin typeface="Arial" panose="020B0604020202020204" pitchFamily="34" charset="0"/>
            </a:endParaRP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Gray matter– </a:t>
            </a:r>
            <a:r>
              <a:rPr lang="en-US" altLang="ar-JO" sz="1800" dirty="0">
                <a:solidFill>
                  <a:srgbClr val="FF0000"/>
                </a:solidFill>
                <a:latin typeface="Arial" panose="020B0604020202020204" pitchFamily="34" charset="0"/>
              </a:rPr>
              <a:t>cell bodies </a:t>
            </a:r>
            <a:r>
              <a:rPr lang="en-US" altLang="ar-JO" sz="1800" dirty="0">
                <a:solidFill>
                  <a:srgbClr val="000000"/>
                </a:solidFill>
                <a:latin typeface="Arial" panose="020B0604020202020204" pitchFamily="34" charset="0"/>
              </a:rPr>
              <a:t>and </a:t>
            </a:r>
            <a:r>
              <a:rPr lang="en-US" altLang="ar-JO" sz="1800" dirty="0" err="1">
                <a:solidFill>
                  <a:srgbClr val="FF0000"/>
                </a:solidFill>
                <a:latin typeface="Arial" panose="020B0604020202020204" pitchFamily="34" charset="0"/>
              </a:rPr>
              <a:t>unmylenated</a:t>
            </a:r>
            <a:r>
              <a:rPr lang="en-US" altLang="ar-JO" sz="1800" dirty="0">
                <a:solidFill>
                  <a:srgbClr val="FF0000"/>
                </a:solidFill>
                <a:latin typeface="Arial" panose="020B0604020202020204" pitchFamily="34" charset="0"/>
              </a:rPr>
              <a:t> fibers</a:t>
            </a:r>
            <a:r>
              <a:rPr lang="en-US" altLang="ar-JO" sz="1800" dirty="0" smtClean="0">
                <a:solidFill>
                  <a:srgbClr val="FF0000"/>
                </a:solidFill>
                <a:latin typeface="Arial" panose="020B0604020202020204" pitchFamily="34" charset="0"/>
              </a:rPr>
              <a:t>.</a:t>
            </a:r>
          </a:p>
          <a:p>
            <a:pPr lvl="1" eaLnBrk="1" hangingPunct="1">
              <a:lnSpc>
                <a:spcPct val="90000"/>
              </a:lnSpc>
              <a:spcBef>
                <a:spcPct val="0"/>
              </a:spcBef>
              <a:spcAft>
                <a:spcPct val="50000"/>
              </a:spcAft>
              <a:buClr>
                <a:srgbClr val="FF6600"/>
              </a:buClr>
              <a:buFont typeface="Symbol" panose="05050102010706020507" pitchFamily="18" charset="2"/>
              <a:buChar char="·"/>
            </a:pPr>
            <a:endParaRPr lang="en-US" altLang="ar-JO" sz="1800" dirty="0">
              <a:solidFill>
                <a:srgbClr val="FF0000"/>
              </a:solidFill>
              <a:latin typeface="Arial" panose="020B0604020202020204" pitchFamily="34" charset="0"/>
            </a:endParaRP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White matter- </a:t>
            </a:r>
            <a:r>
              <a:rPr lang="en-US" altLang="ar-JO" sz="1800" dirty="0">
                <a:solidFill>
                  <a:srgbClr val="FF0000"/>
                </a:solidFill>
                <a:latin typeface="Arial" panose="020B0604020202020204" pitchFamily="34" charset="0"/>
              </a:rPr>
              <a:t>myelinated fibers or tracts.</a:t>
            </a:r>
          </a:p>
        </p:txBody>
      </p:sp>
      <p:sp>
        <p:nvSpPr>
          <p:cNvPr id="4" name="Rectangle 2">
            <a:extLst>
              <a:ext uri="{FF2B5EF4-FFF2-40B4-BE49-F238E27FC236}">
                <a16:creationId xmlns:a16="http://schemas.microsoft.com/office/drawing/2014/main" id="{171BA0DA-2558-4291-99D6-2C8B3512D423}"/>
              </a:ext>
            </a:extLst>
          </p:cNvPr>
          <p:cNvSpPr>
            <a:spLocks noChangeArrowheads="1"/>
          </p:cNvSpPr>
          <p:nvPr/>
        </p:nvSpPr>
        <p:spPr bwMode="auto">
          <a:xfrm>
            <a:off x="1428750" y="373913"/>
            <a:ext cx="6286500" cy="56515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Neuron Cell Body Location</a:t>
            </a:r>
          </a:p>
        </p:txBody>
      </p:sp>
      <p:pic>
        <p:nvPicPr>
          <p:cNvPr id="167941" name="Picture 4" descr="A close up of a map&#10;&#10;Description automatically generated">
            <a:extLst>
              <a:ext uri="{FF2B5EF4-FFF2-40B4-BE49-F238E27FC236}">
                <a16:creationId xmlns:a16="http://schemas.microsoft.com/office/drawing/2014/main" id="{365C913C-F51E-4A8F-B5D5-8E31B9C4B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327"/>
          <a:stretch>
            <a:fillRect/>
          </a:stretch>
        </p:blipFill>
        <p:spPr bwMode="auto">
          <a:xfrm>
            <a:off x="4013993" y="1221468"/>
            <a:ext cx="5078413" cy="4798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dissolv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build="p" autoUpdateAnimBg="0"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B78FF4B-7AA2-43FB-9F22-A3E603DC2112}"/>
              </a:ext>
            </a:extLst>
          </p:cNvPr>
          <p:cNvSpPr>
            <a:spLocks noChangeArrowheads="1"/>
          </p:cNvSpPr>
          <p:nvPr/>
        </p:nvSpPr>
        <p:spPr bwMode="auto">
          <a:xfrm>
            <a:off x="685800" y="290512"/>
            <a:ext cx="7029450" cy="46196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dirty="0">
                <a:solidFill>
                  <a:srgbClr val="000099"/>
                </a:solidFill>
                <a:effectLst>
                  <a:outerShdw blurRad="38100" dist="38100" dir="2700000" algn="tl">
                    <a:srgbClr val="C0C0C0"/>
                  </a:outerShdw>
                </a:effectLst>
                <a:latin typeface="Arial" pitchFamily="34" charset="0"/>
              </a:rPr>
              <a:t>Cerebral Histology: Layers of the Cerebrum</a:t>
            </a:r>
          </a:p>
        </p:txBody>
      </p:sp>
      <p:sp>
        <p:nvSpPr>
          <p:cNvPr id="50183" name="Text Box 7">
            <a:extLst>
              <a:ext uri="{FF2B5EF4-FFF2-40B4-BE49-F238E27FC236}">
                <a16:creationId xmlns:a16="http://schemas.microsoft.com/office/drawing/2014/main" id="{9BC1A5AA-D924-4BBE-A8B9-91970B8592A2}"/>
              </a:ext>
            </a:extLst>
          </p:cNvPr>
          <p:cNvSpPr txBox="1">
            <a:spLocks noChangeArrowheads="1"/>
          </p:cNvSpPr>
          <p:nvPr/>
        </p:nvSpPr>
        <p:spPr bwMode="auto">
          <a:xfrm>
            <a:off x="457200" y="990600"/>
            <a:ext cx="4419600" cy="2613023"/>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defTabSz="685800">
              <a:spcBef>
                <a:spcPct val="20000"/>
              </a:spcBef>
              <a:buChar char="•"/>
              <a:defRPr sz="2400">
                <a:solidFill>
                  <a:schemeClr val="tx1"/>
                </a:solidFill>
                <a:latin typeface="Times New Roman" panose="02020603050405020304" pitchFamily="18" charset="0"/>
              </a:defRPr>
            </a:lvl1pPr>
            <a:lvl2pPr marL="514350" indent="-171450"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Outer layer which is called the </a:t>
            </a:r>
            <a:r>
              <a:rPr lang="en-US" altLang="ar-JO" sz="1800" b="1" dirty="0">
                <a:solidFill>
                  <a:srgbClr val="FF0000"/>
                </a:solidFill>
                <a:latin typeface="Arial" panose="020B0604020202020204" pitchFamily="34" charset="0"/>
              </a:rPr>
              <a:t>cortex</a:t>
            </a:r>
            <a:r>
              <a:rPr lang="en-US" altLang="ar-JO" sz="1800" dirty="0">
                <a:solidFill>
                  <a:srgbClr val="000000"/>
                </a:solidFill>
                <a:latin typeface="Arial" panose="020B0604020202020204" pitchFamily="34" charset="0"/>
              </a:rPr>
              <a:t> (sulci and gyri) is composed of </a:t>
            </a:r>
            <a:r>
              <a:rPr lang="en-US" altLang="ar-JO" sz="1800" dirty="0">
                <a:solidFill>
                  <a:srgbClr val="FF0000"/>
                </a:solidFill>
                <a:latin typeface="Arial" panose="020B0604020202020204" pitchFamily="34" charset="0"/>
              </a:rPr>
              <a:t>gray matter </a:t>
            </a:r>
            <a:r>
              <a:rPr lang="en-US" altLang="ar-JO" sz="1800" dirty="0">
                <a:solidFill>
                  <a:srgbClr val="000000"/>
                </a:solidFill>
                <a:latin typeface="Arial" panose="020B0604020202020204" pitchFamily="34" charset="0"/>
              </a:rPr>
              <a:t>(composed mostly of neuron cell bodies).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Internal clusters of </a:t>
            </a:r>
            <a:r>
              <a:rPr lang="en-US" altLang="ar-JO" sz="1800" dirty="0">
                <a:solidFill>
                  <a:srgbClr val="FF0000"/>
                </a:solidFill>
                <a:latin typeface="Arial" panose="020B0604020202020204" pitchFamily="34" charset="0"/>
              </a:rPr>
              <a:t>gray matter </a:t>
            </a:r>
            <a:r>
              <a:rPr lang="en-US" altLang="ar-JO" sz="1800" dirty="0">
                <a:solidFill>
                  <a:srgbClr val="000000"/>
                </a:solidFill>
                <a:latin typeface="Arial" panose="020B0604020202020204" pitchFamily="34" charset="0"/>
              </a:rPr>
              <a:t>are also present in the cerebrum.</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ar-JO" sz="1800" dirty="0">
                <a:solidFill>
                  <a:srgbClr val="000000"/>
                </a:solidFill>
                <a:latin typeface="Arial" panose="020B0604020202020204" pitchFamily="34" charset="0"/>
              </a:rPr>
              <a:t>The </a:t>
            </a:r>
            <a:r>
              <a:rPr lang="en-US" altLang="ar-JO" sz="1800" b="1" dirty="0">
                <a:solidFill>
                  <a:srgbClr val="FF0000"/>
                </a:solidFill>
                <a:latin typeface="Arial" panose="020B0604020202020204" pitchFamily="34" charset="0"/>
              </a:rPr>
              <a:t>functional units </a:t>
            </a:r>
            <a:r>
              <a:rPr lang="en-US" altLang="ar-JO" sz="1800" dirty="0">
                <a:solidFill>
                  <a:srgbClr val="000000"/>
                </a:solidFill>
                <a:latin typeface="Arial" panose="020B0604020202020204" pitchFamily="34" charset="0"/>
              </a:rPr>
              <a:t>of the nervous system are the </a:t>
            </a:r>
            <a:r>
              <a:rPr lang="en-US" altLang="ar-JO" sz="1800" b="1" dirty="0">
                <a:solidFill>
                  <a:srgbClr val="000000"/>
                </a:solidFill>
                <a:latin typeface="Arial" panose="020B0604020202020204" pitchFamily="34" charset="0"/>
              </a:rPr>
              <a:t>cell bodies of neurons.</a:t>
            </a:r>
          </a:p>
        </p:txBody>
      </p:sp>
      <p:pic>
        <p:nvPicPr>
          <p:cNvPr id="50184" name="Picture 8">
            <a:extLst>
              <a:ext uri="{FF2B5EF4-FFF2-40B4-BE49-F238E27FC236}">
                <a16:creationId xmlns:a16="http://schemas.microsoft.com/office/drawing/2014/main" id="{166F2051-78AC-412A-84BC-3E172F8FB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22"/>
          <a:stretch>
            <a:fillRect/>
          </a:stretch>
        </p:blipFill>
        <p:spPr bwMode="auto">
          <a:xfrm>
            <a:off x="5126362" y="990600"/>
            <a:ext cx="3845864" cy="40350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47" name="Slide Number Placeholder 1">
            <a:extLst>
              <a:ext uri="{FF2B5EF4-FFF2-40B4-BE49-F238E27FC236}">
                <a16:creationId xmlns:a16="http://schemas.microsoft.com/office/drawing/2014/main" id="{818CC404-ED26-4317-BB18-16237CB03CA3}"/>
              </a:ext>
            </a:extLst>
          </p:cNvPr>
          <p:cNvSpPr>
            <a:spLocks noGrp="1"/>
          </p:cNvSpPr>
          <p:nvPr>
            <p:ph type="sldNum" sz="quarter" idx="12"/>
          </p:nvPr>
        </p:nvSpPr>
        <p:spPr>
          <a:xfrm>
            <a:off x="7049294" y="6396038"/>
            <a:ext cx="1905000" cy="3429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F3F22ADC-FDA9-43EB-BB03-11AD99F47C82}" type="slidenum">
              <a:rPr lang="en-US" altLang="en-US" sz="1050">
                <a:solidFill>
                  <a:srgbClr val="000000"/>
                </a:solidFill>
              </a:rPr>
              <a:pPr defTabSz="685800">
                <a:spcBef>
                  <a:spcPct val="0"/>
                </a:spcBef>
                <a:buFontTx/>
                <a:buNone/>
                <a:defRPr/>
              </a:pPr>
              <a:t>95</a:t>
            </a:fld>
            <a:endParaRPr lang="en-US" altLang="en-US" sz="1050" dirty="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dissolve">
                                      <p:cBhvr>
                                        <p:cTn id="7" dur="500"/>
                                        <p:tgtEl>
                                          <p:spTgt spid="50178">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183"/>
                                        </p:tgtEl>
                                        <p:attrNameLst>
                                          <p:attrName>style.visibility</p:attrName>
                                        </p:attrNameLst>
                                      </p:cBhvr>
                                      <p:to>
                                        <p:strVal val="visible"/>
                                      </p:to>
                                    </p:set>
                                    <p:animEffect transition="in" filter="dissolve">
                                      <p:cBhvr>
                                        <p:cTn id="11" dur="500"/>
                                        <p:tgtEl>
                                          <p:spTgt spid="5018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0184"/>
                                        </p:tgtEl>
                                        <p:attrNameLst>
                                          <p:attrName>style.visibility</p:attrName>
                                        </p:attrNameLst>
                                      </p:cBhvr>
                                      <p:to>
                                        <p:strVal val="visible"/>
                                      </p:to>
                                    </p:set>
                                    <p:animEffect transition="in" filter="dissolve">
                                      <p:cBhvr>
                                        <p:cTn id="15"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advAuto="0"/>
      <p:bldP spid="50183"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7" name="Text Box 7">
            <a:extLst>
              <a:ext uri="{FF2B5EF4-FFF2-40B4-BE49-F238E27FC236}">
                <a16:creationId xmlns:a16="http://schemas.microsoft.com/office/drawing/2014/main" id="{F090D635-33BF-4961-B592-B348CAE3E9E7}"/>
              </a:ext>
            </a:extLst>
          </p:cNvPr>
          <p:cNvSpPr txBox="1">
            <a:spLocks noChangeArrowheads="1"/>
          </p:cNvSpPr>
          <p:nvPr/>
        </p:nvSpPr>
        <p:spPr bwMode="auto">
          <a:xfrm>
            <a:off x="135135" y="1078147"/>
            <a:ext cx="3979665" cy="268458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White matter</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Fiber tracts (axons of neurons).</a:t>
            </a:r>
          </a:p>
          <a:p>
            <a:pPr marL="515541" lvl="1" indent="-172641" defTabSz="685800" eaLnBrk="1" hangingPunct="1">
              <a:lnSpc>
                <a:spcPct val="9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Example: the </a:t>
            </a:r>
            <a:r>
              <a:rPr lang="en-US" altLang="ar-JO" sz="2250" b="1" dirty="0">
                <a:solidFill>
                  <a:srgbClr val="000000"/>
                </a:solidFill>
                <a:latin typeface="Arial" panose="020B0604020202020204" pitchFamily="34" charset="0"/>
              </a:rPr>
              <a:t>corpus callosum </a:t>
            </a:r>
            <a:r>
              <a:rPr lang="en-US" altLang="ar-JO" sz="2250" dirty="0">
                <a:solidFill>
                  <a:srgbClr val="000000"/>
                </a:solidFill>
                <a:latin typeface="Arial" panose="020B0604020202020204" pitchFamily="34" charset="0"/>
              </a:rPr>
              <a:t>which connects the two cerebral hemispheres</a:t>
            </a:r>
          </a:p>
        </p:txBody>
      </p:sp>
      <p:pic>
        <p:nvPicPr>
          <p:cNvPr id="169987" name="Picture 8">
            <a:extLst>
              <a:ext uri="{FF2B5EF4-FFF2-40B4-BE49-F238E27FC236}">
                <a16:creationId xmlns:a16="http://schemas.microsoft.com/office/drawing/2014/main" id="{E9784D90-CBF3-4D4C-98E6-9A369C44E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22"/>
          <a:stretch>
            <a:fillRect/>
          </a:stretch>
        </p:blipFill>
        <p:spPr bwMode="auto">
          <a:xfrm>
            <a:off x="4267200" y="1108627"/>
            <a:ext cx="4557988" cy="480131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C520C707-5B55-4E28-8F62-37183E1AE088}"/>
              </a:ext>
            </a:extLst>
          </p:cNvPr>
          <p:cNvSpPr>
            <a:spLocks noChangeArrowheads="1"/>
          </p:cNvSpPr>
          <p:nvPr/>
        </p:nvSpPr>
        <p:spPr bwMode="auto">
          <a:xfrm>
            <a:off x="135134" y="379412"/>
            <a:ext cx="8690053" cy="46196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dirty="0">
                <a:solidFill>
                  <a:srgbClr val="000099"/>
                </a:solidFill>
                <a:effectLst>
                  <a:outerShdw blurRad="38100" dist="38100" dir="2700000" algn="tl">
                    <a:srgbClr val="C0C0C0"/>
                  </a:outerShdw>
                </a:effectLst>
                <a:latin typeface="Arial" pitchFamily="34" charset="0"/>
              </a:rPr>
              <a:t>Cerebral Histology: Layers of the Cerebrum</a:t>
            </a:r>
          </a:p>
        </p:txBody>
      </p:sp>
      <p:pic>
        <p:nvPicPr>
          <p:cNvPr id="169990" name="Picture 1">
            <a:extLst>
              <a:ext uri="{FF2B5EF4-FFF2-40B4-BE49-F238E27FC236}">
                <a16:creationId xmlns:a16="http://schemas.microsoft.com/office/drawing/2014/main" id="{8DC62C4F-977E-4398-A162-E5B4B1EE25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180" y="4099893"/>
            <a:ext cx="3370419" cy="23771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6073" name="Slide Number Placeholder 1">
            <a:extLst>
              <a:ext uri="{FF2B5EF4-FFF2-40B4-BE49-F238E27FC236}">
                <a16:creationId xmlns:a16="http://schemas.microsoft.com/office/drawing/2014/main" id="{B1145A64-B3D1-4739-B2C7-9F2A98462FAD}"/>
              </a:ext>
            </a:extLst>
          </p:cNvPr>
          <p:cNvSpPr>
            <a:spLocks noGrp="1"/>
          </p:cNvSpPr>
          <p:nvPr>
            <p:ph type="sldNum" sz="quarter" idx="12"/>
          </p:nvPr>
        </p:nvSpPr>
        <p:spPr>
          <a:xfrm>
            <a:off x="7086600" y="6403796"/>
            <a:ext cx="1905000" cy="3429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426815D3-0DBA-498C-9803-454F33A4AD57}" type="slidenum">
              <a:rPr lang="en-US" altLang="en-US" sz="1050">
                <a:solidFill>
                  <a:srgbClr val="000000"/>
                </a:solidFill>
              </a:rPr>
              <a:pPr defTabSz="685800">
                <a:spcBef>
                  <a:spcPct val="0"/>
                </a:spcBef>
                <a:buFontTx/>
                <a:buNone/>
                <a:defRPr/>
              </a:pPr>
              <a:t>96</a:t>
            </a:fld>
            <a:endParaRPr lang="en-US" altLang="en-US" sz="1050" dirty="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dissolve">
                                      <p:cBhvr>
                                        <p:cTn id="7" dur="500"/>
                                        <p:tgtEl>
                                          <p:spTgt spid="5120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dissolv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autoUpdateAnimBg="0"/>
      <p:bldP spid="10" grpId="0" build="p" autoUpdateAnimBg="0"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4A101F7-7448-4B53-B7C9-D0432C519F93}"/>
              </a:ext>
            </a:extLst>
          </p:cNvPr>
          <p:cNvSpPr>
            <a:spLocks noChangeArrowheads="1"/>
          </p:cNvSpPr>
          <p:nvPr/>
        </p:nvSpPr>
        <p:spPr bwMode="auto">
          <a:xfrm>
            <a:off x="1485900" y="254000"/>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Brain Stem</a:t>
            </a:r>
          </a:p>
        </p:txBody>
      </p:sp>
      <p:sp>
        <p:nvSpPr>
          <p:cNvPr id="59399" name="Text Box 7">
            <a:extLst>
              <a:ext uri="{FF2B5EF4-FFF2-40B4-BE49-F238E27FC236}">
                <a16:creationId xmlns:a16="http://schemas.microsoft.com/office/drawing/2014/main" id="{A2709CDA-B7B9-4664-A27B-D4F96B84826A}"/>
              </a:ext>
            </a:extLst>
          </p:cNvPr>
          <p:cNvSpPr txBox="1">
            <a:spLocks noChangeArrowheads="1"/>
          </p:cNvSpPr>
          <p:nvPr/>
        </p:nvSpPr>
        <p:spPr bwMode="auto">
          <a:xfrm>
            <a:off x="152400" y="1202230"/>
            <a:ext cx="4495800" cy="228985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030288" indent="-228600">
              <a:spcBef>
                <a:spcPct val="20000"/>
              </a:spcBef>
              <a:buChar char="•"/>
              <a:defRPr sz="2400">
                <a:solidFill>
                  <a:schemeClr val="tx1"/>
                </a:solidFill>
                <a:latin typeface="Times New Roman" panose="02020603050405020304" pitchFamily="18" charset="0"/>
              </a:defRPr>
            </a:lvl3pPr>
            <a:lvl4pPr marL="1825625" indent="-228600">
              <a:spcBef>
                <a:spcPct val="20000"/>
              </a:spcBef>
              <a:buChar char="–"/>
              <a:defRPr sz="2000">
                <a:solidFill>
                  <a:schemeClr val="tx1"/>
                </a:solidFill>
                <a:latin typeface="Times New Roman" panose="02020603050405020304" pitchFamily="18" charset="0"/>
              </a:defRPr>
            </a:lvl4pPr>
            <a:lvl5pPr marL="1939925" indent="-228600">
              <a:spcBef>
                <a:spcPct val="20000"/>
              </a:spcBef>
              <a:buChar char="»"/>
              <a:defRPr sz="2000">
                <a:solidFill>
                  <a:schemeClr val="tx1"/>
                </a:solidFill>
                <a:latin typeface="Times New Roman" panose="02020603050405020304" pitchFamily="18" charset="0"/>
              </a:defRPr>
            </a:lvl5pPr>
            <a:lvl6pPr marL="2397125"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854325"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311525"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768725"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eaLnBrk="1" hangingPunct="1">
              <a:lnSpc>
                <a:spcPct val="8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Attaches to the spinal cord</a:t>
            </a:r>
          </a:p>
          <a:p>
            <a:pPr marL="257175" indent="-257175" defTabSz="685800" eaLnBrk="1" hangingPunct="1">
              <a:lnSpc>
                <a:spcPct val="80000"/>
              </a:lnSpc>
              <a:spcBef>
                <a:spcPct val="0"/>
              </a:spcBef>
              <a:spcAft>
                <a:spcPct val="50000"/>
              </a:spcAft>
              <a:buClr>
                <a:srgbClr val="FF6600"/>
              </a:buClr>
              <a:buFont typeface="Symbol" panose="05050102010706020507" pitchFamily="18" charset="2"/>
              <a:buChar char="·"/>
              <a:defRPr/>
            </a:pPr>
            <a:r>
              <a:rPr lang="en-US" altLang="ar-JO" sz="2550" dirty="0">
                <a:solidFill>
                  <a:srgbClr val="000000"/>
                </a:solidFill>
                <a:latin typeface="Arial" panose="020B0604020202020204" pitchFamily="34" charset="0"/>
              </a:rPr>
              <a:t>Parts of the brain stem</a:t>
            </a:r>
          </a:p>
          <a:p>
            <a:pPr marL="515541" lvl="1" indent="-172641" defTabSz="685800" eaLnBrk="1" hangingPunct="1">
              <a:lnSpc>
                <a:spcPct val="8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Midbrain </a:t>
            </a:r>
          </a:p>
          <a:p>
            <a:pPr marL="515541" lvl="1" indent="-172641" defTabSz="685800" eaLnBrk="1" hangingPunct="1">
              <a:lnSpc>
                <a:spcPct val="8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Pons</a:t>
            </a:r>
          </a:p>
          <a:p>
            <a:pPr marL="515541" lvl="1" indent="-172641" defTabSz="685800" eaLnBrk="1" hangingPunct="1">
              <a:lnSpc>
                <a:spcPct val="80000"/>
              </a:lnSpc>
              <a:spcBef>
                <a:spcPct val="0"/>
              </a:spcBef>
              <a:spcAft>
                <a:spcPct val="50000"/>
              </a:spcAft>
              <a:buClr>
                <a:srgbClr val="FF6600"/>
              </a:buClr>
              <a:buFont typeface="Symbol" panose="05050102010706020507" pitchFamily="18" charset="2"/>
              <a:buChar char="·"/>
              <a:defRPr/>
            </a:pPr>
            <a:r>
              <a:rPr lang="en-US" altLang="ar-JO" sz="2250" dirty="0">
                <a:solidFill>
                  <a:srgbClr val="000000"/>
                </a:solidFill>
                <a:latin typeface="Arial" panose="020B0604020202020204" pitchFamily="34" charset="0"/>
              </a:rPr>
              <a:t>Medulla oblongata</a:t>
            </a:r>
          </a:p>
        </p:txBody>
      </p:sp>
      <p:pic>
        <p:nvPicPr>
          <p:cNvPr id="8" name="Picture 8">
            <a:extLst>
              <a:ext uri="{FF2B5EF4-FFF2-40B4-BE49-F238E27FC236}">
                <a16:creationId xmlns:a16="http://schemas.microsoft.com/office/drawing/2014/main" id="{C477C2E3-FEC6-4E3F-9AFC-211D5635D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881"/>
          <a:stretch>
            <a:fillRect/>
          </a:stretch>
        </p:blipFill>
        <p:spPr bwMode="auto">
          <a:xfrm>
            <a:off x="4876800" y="1182636"/>
            <a:ext cx="4132262" cy="44561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7095" name="Slide Number Placeholder 1">
            <a:extLst>
              <a:ext uri="{FF2B5EF4-FFF2-40B4-BE49-F238E27FC236}">
                <a16:creationId xmlns:a16="http://schemas.microsoft.com/office/drawing/2014/main" id="{84516356-6398-4E2A-9C42-4C655E31F08D}"/>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6C569422-86E6-4862-9BF2-7D9CBFF856A3}" type="slidenum">
              <a:rPr lang="en-US" altLang="en-US" sz="1050">
                <a:solidFill>
                  <a:srgbClr val="000000"/>
                </a:solidFill>
              </a:rPr>
              <a:pPr defTabSz="685800">
                <a:spcBef>
                  <a:spcPct val="0"/>
                </a:spcBef>
                <a:buFontTx/>
                <a:buNone/>
                <a:defRPr/>
              </a:pPr>
              <a:t>97</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animEffect transition="in" filter="dissolve">
                                      <p:cBhvr>
                                        <p:cTn id="7" dur="500"/>
                                        <p:tgtEl>
                                          <p:spTgt spid="5939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399"/>
                                        </p:tgtEl>
                                        <p:attrNameLst>
                                          <p:attrName>style.visibility</p:attrName>
                                        </p:attrNameLst>
                                      </p:cBhvr>
                                      <p:to>
                                        <p:strVal val="visible"/>
                                      </p:to>
                                    </p:set>
                                    <p:animEffect transition="in" filter="dissolve">
                                      <p:cBhvr>
                                        <p:cTn id="11" dur="500"/>
                                        <p:tgtEl>
                                          <p:spTgt spid="5939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advAuto="0"/>
      <p:bldP spid="59399"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2469CFC-9863-429F-B92B-4ED9888134C6}"/>
              </a:ext>
            </a:extLst>
          </p:cNvPr>
          <p:cNvSpPr>
            <a:spLocks noChangeArrowheads="1"/>
          </p:cNvSpPr>
          <p:nvPr/>
        </p:nvSpPr>
        <p:spPr bwMode="auto">
          <a:xfrm>
            <a:off x="1030877" y="152400"/>
            <a:ext cx="6286500" cy="56515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Brain Stem</a:t>
            </a:r>
          </a:p>
        </p:txBody>
      </p:sp>
      <p:pic>
        <p:nvPicPr>
          <p:cNvPr id="60423" name="Picture 7">
            <a:extLst>
              <a:ext uri="{FF2B5EF4-FFF2-40B4-BE49-F238E27FC236}">
                <a16:creationId xmlns:a16="http://schemas.microsoft.com/office/drawing/2014/main" id="{FEF56508-339A-4210-882E-9DCC4B9AB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57"/>
          <a:stretch>
            <a:fillRect/>
          </a:stretch>
        </p:blipFill>
        <p:spPr bwMode="auto">
          <a:xfrm>
            <a:off x="136525" y="948236"/>
            <a:ext cx="8855075" cy="53001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8119" name="Slide Number Placeholder 1">
            <a:extLst>
              <a:ext uri="{FF2B5EF4-FFF2-40B4-BE49-F238E27FC236}">
                <a16:creationId xmlns:a16="http://schemas.microsoft.com/office/drawing/2014/main" id="{69F53151-DF82-44C8-92F6-A66BE93D9492}"/>
              </a:ext>
            </a:extLst>
          </p:cNvPr>
          <p:cNvSpPr>
            <a:spLocks noGrp="1"/>
          </p:cNvSpPr>
          <p:nvPr>
            <p:ph type="sldNum" sz="quarter" idx="12"/>
          </p:nvPr>
        </p:nvSpPr>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D0CE72A5-D46A-40D7-8E37-0D34ABAD321F}" type="slidenum">
              <a:rPr lang="en-US" altLang="en-US" sz="1050">
                <a:solidFill>
                  <a:srgbClr val="000000"/>
                </a:solidFill>
              </a:rPr>
              <a:pPr defTabSz="685800">
                <a:spcBef>
                  <a:spcPct val="0"/>
                </a:spcBef>
                <a:buFontTx/>
                <a:buNone/>
                <a:defRPr/>
              </a:pPr>
              <a:t>98</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0423"/>
                                        </p:tgtEl>
                                        <p:attrNameLst>
                                          <p:attrName>style.visibility</p:attrName>
                                        </p:attrNameLst>
                                      </p:cBhvr>
                                      <p:to>
                                        <p:strVal val="visible"/>
                                      </p:to>
                                    </p:set>
                                    <p:animEffect transition="in" filter="dissolve">
                                      <p:cBhvr>
                                        <p:cTn id="7" dur="500"/>
                                        <p:tgtEl>
                                          <p:spTgt spid="6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F22F19F-1797-48DD-87CC-AD83A69E4F6E}"/>
              </a:ext>
            </a:extLst>
          </p:cNvPr>
          <p:cNvSpPr>
            <a:spLocks noChangeArrowheads="1"/>
          </p:cNvSpPr>
          <p:nvPr/>
        </p:nvSpPr>
        <p:spPr bwMode="auto">
          <a:xfrm>
            <a:off x="838200" y="146435"/>
            <a:ext cx="7315200" cy="56515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lgn="l">
              <a:tabLst>
                <a:tab pos="2743200" algn="l"/>
              </a:tabLst>
              <a:defRPr sz="2400">
                <a:solidFill>
                  <a:schemeClr val="tx1"/>
                </a:solidFill>
                <a:latin typeface="Times New Roman" pitchFamily="18" charset="0"/>
              </a:defRPr>
            </a:lvl1pPr>
            <a:lvl2pPr marL="742950" indent="-285750" algn="l">
              <a:tabLst>
                <a:tab pos="2743200" algn="l"/>
              </a:tabLst>
              <a:defRPr sz="2400">
                <a:solidFill>
                  <a:schemeClr val="tx1"/>
                </a:solidFill>
                <a:latin typeface="Times New Roman" pitchFamily="18" charset="0"/>
              </a:defRPr>
            </a:lvl2pPr>
            <a:lvl3pPr marL="1085850" indent="-228600" algn="l">
              <a:tabLst>
                <a:tab pos="2743200" algn="l"/>
              </a:tabLst>
              <a:defRPr sz="2400">
                <a:solidFill>
                  <a:schemeClr val="tx1"/>
                </a:solidFill>
                <a:latin typeface="Times New Roman" pitchFamily="18" charset="0"/>
              </a:defRPr>
            </a:lvl3pPr>
            <a:lvl4pPr marL="1428750" indent="-228600" algn="l">
              <a:tabLst>
                <a:tab pos="2743200" algn="l"/>
              </a:tabLst>
              <a:defRPr sz="2400">
                <a:solidFill>
                  <a:schemeClr val="tx1"/>
                </a:solidFill>
                <a:latin typeface="Times New Roman" pitchFamily="18" charset="0"/>
              </a:defRPr>
            </a:lvl4pPr>
            <a:lvl5pPr marL="2057400" indent="-228600" algn="l">
              <a:tabLst>
                <a:tab pos="2743200" algn="l"/>
              </a:tabLst>
              <a:defRPr sz="2400">
                <a:solidFill>
                  <a:schemeClr val="tx1"/>
                </a:solidFill>
                <a:latin typeface="Times New Roman" pitchFamily="18" charset="0"/>
              </a:defRPr>
            </a:lvl5pPr>
            <a:lvl6pPr marL="2514600" indent="-228600" algn="l" rtl="0" fontAlgn="base">
              <a:spcBef>
                <a:spcPct val="0"/>
              </a:spcBef>
              <a:spcAft>
                <a:spcPct val="0"/>
              </a:spcAft>
              <a:tabLst>
                <a:tab pos="2743200" algn="l"/>
              </a:tabLst>
              <a:defRPr sz="2400">
                <a:solidFill>
                  <a:schemeClr val="tx1"/>
                </a:solidFill>
                <a:latin typeface="Times New Roman" pitchFamily="18" charset="0"/>
              </a:defRPr>
            </a:lvl6pPr>
            <a:lvl7pPr marL="2971800" indent="-228600" algn="l" rtl="0" fontAlgn="base">
              <a:spcBef>
                <a:spcPct val="0"/>
              </a:spcBef>
              <a:spcAft>
                <a:spcPct val="0"/>
              </a:spcAft>
              <a:tabLst>
                <a:tab pos="2743200" algn="l"/>
              </a:tabLst>
              <a:defRPr sz="2400">
                <a:solidFill>
                  <a:schemeClr val="tx1"/>
                </a:solidFill>
                <a:latin typeface="Times New Roman" pitchFamily="18" charset="0"/>
              </a:defRPr>
            </a:lvl7pPr>
            <a:lvl8pPr marL="3429000" indent="-228600" algn="l" rtl="0" fontAlgn="base">
              <a:spcBef>
                <a:spcPct val="0"/>
              </a:spcBef>
              <a:spcAft>
                <a:spcPct val="0"/>
              </a:spcAft>
              <a:tabLst>
                <a:tab pos="2743200" algn="l"/>
              </a:tabLst>
              <a:defRPr sz="2400">
                <a:solidFill>
                  <a:schemeClr val="tx1"/>
                </a:solidFill>
                <a:latin typeface="Times New Roman" pitchFamily="18" charset="0"/>
              </a:defRPr>
            </a:lvl8pPr>
            <a:lvl9pPr marL="3886200" indent="-228600" algn="l" rtl="0" fontAlgn="base">
              <a:spcBef>
                <a:spcPct val="0"/>
              </a:spcBef>
              <a:spcAft>
                <a:spcPct val="0"/>
              </a:spcAft>
              <a:tabLst>
                <a:tab pos="2743200" algn="l"/>
              </a:tabLst>
              <a:defRPr sz="2400">
                <a:solidFill>
                  <a:schemeClr val="tx1"/>
                </a:solidFill>
                <a:latin typeface="Times New Roman" pitchFamily="18" charset="0"/>
              </a:defRPr>
            </a:lvl9pPr>
          </a:lstStyle>
          <a:p>
            <a:pPr marL="257175" indent="-257175" algn="ctr" defTabSz="685800" eaLnBrk="1" hangingPunct="1">
              <a:spcBef>
                <a:spcPct val="20000"/>
              </a:spcBef>
              <a:buClr>
                <a:srgbClr val="339933"/>
              </a:buClr>
              <a:tabLst>
                <a:tab pos="2057400" algn="l"/>
              </a:tabLst>
              <a:defRPr/>
            </a:pPr>
            <a:r>
              <a:rPr lang="en-US" altLang="ar-JO" sz="3075" dirty="0">
                <a:solidFill>
                  <a:srgbClr val="000099"/>
                </a:solidFill>
                <a:effectLst>
                  <a:outerShdw blurRad="38100" dist="38100" dir="2700000" algn="tl">
                    <a:srgbClr val="C0C0C0"/>
                  </a:outerShdw>
                </a:effectLst>
                <a:latin typeface="Arial" pitchFamily="34" charset="0"/>
              </a:rPr>
              <a:t>Cerebellum</a:t>
            </a:r>
          </a:p>
        </p:txBody>
      </p:sp>
      <p:sp>
        <p:nvSpPr>
          <p:cNvPr id="64519" name="Text Box 7">
            <a:extLst>
              <a:ext uri="{FF2B5EF4-FFF2-40B4-BE49-F238E27FC236}">
                <a16:creationId xmlns:a16="http://schemas.microsoft.com/office/drawing/2014/main" id="{FAAF7E27-F860-48B4-B660-C93723CFED02}"/>
              </a:ext>
            </a:extLst>
          </p:cNvPr>
          <p:cNvSpPr txBox="1">
            <a:spLocks noChangeArrowheads="1"/>
          </p:cNvSpPr>
          <p:nvPr/>
        </p:nvSpPr>
        <p:spPr bwMode="auto">
          <a:xfrm>
            <a:off x="369343" y="1203325"/>
            <a:ext cx="6321425"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57175" indent="-257175" defTabSz="685800">
              <a:spcBef>
                <a:spcPct val="20000"/>
              </a:spcBef>
              <a:buChar char="•"/>
              <a:defRPr sz="2400">
                <a:solidFill>
                  <a:schemeClr val="tx1"/>
                </a:solidFill>
                <a:latin typeface="Times New Roman" panose="02020603050405020304" pitchFamily="18" charset="0"/>
              </a:defRPr>
            </a:lvl1pPr>
            <a:lvl2pPr marL="687388" indent="-230188" defTabSz="685800">
              <a:spcBef>
                <a:spcPct val="20000"/>
              </a:spcBef>
              <a:buChar char="–"/>
              <a:defRPr sz="2100">
                <a:solidFill>
                  <a:schemeClr val="tx1"/>
                </a:solidFill>
                <a:latin typeface="Times New Roman" panose="02020603050405020304" pitchFamily="18" charset="0"/>
              </a:defRPr>
            </a:lvl2pPr>
            <a:lvl3pPr marL="1030288" indent="-228600" defTabSz="685800">
              <a:spcBef>
                <a:spcPct val="20000"/>
              </a:spcBef>
              <a:buChar char="•"/>
              <a:defRPr>
                <a:solidFill>
                  <a:schemeClr val="tx1"/>
                </a:solidFill>
                <a:latin typeface="Times New Roman" panose="02020603050405020304" pitchFamily="18" charset="0"/>
              </a:defRPr>
            </a:lvl3pPr>
            <a:lvl4pPr marL="1825625" indent="-228600" defTabSz="685800">
              <a:spcBef>
                <a:spcPct val="20000"/>
              </a:spcBef>
              <a:buChar char="–"/>
              <a:defRPr sz="1500">
                <a:solidFill>
                  <a:schemeClr val="tx1"/>
                </a:solidFill>
                <a:latin typeface="Times New Roman" panose="02020603050405020304" pitchFamily="18" charset="0"/>
              </a:defRPr>
            </a:lvl4pPr>
            <a:lvl5pPr marL="1939925" indent="-228600" defTabSz="685800">
              <a:spcBef>
                <a:spcPct val="20000"/>
              </a:spcBef>
              <a:buChar char="»"/>
              <a:defRPr sz="1500">
                <a:solidFill>
                  <a:schemeClr val="tx1"/>
                </a:solidFill>
                <a:latin typeface="Times New Roman" panose="02020603050405020304" pitchFamily="18" charset="0"/>
              </a:defRPr>
            </a:lvl5pPr>
            <a:lvl6pPr marL="23971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8543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3115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768725" indent="-228600" defTabSz="6858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ar-JO" dirty="0">
                <a:solidFill>
                  <a:srgbClr val="000000"/>
                </a:solidFill>
                <a:latin typeface="Arial" panose="020B0604020202020204" pitchFamily="34" charset="0"/>
              </a:rPr>
              <a:t>Two </a:t>
            </a:r>
            <a:r>
              <a:rPr lang="en-US" altLang="ar-JO" dirty="0">
                <a:solidFill>
                  <a:srgbClr val="FF0000"/>
                </a:solidFill>
                <a:latin typeface="Arial" panose="020B0604020202020204" pitchFamily="34" charset="0"/>
              </a:rPr>
              <a:t>hemispheres</a:t>
            </a:r>
            <a:r>
              <a:rPr lang="en-US" altLang="ar-JO" dirty="0">
                <a:solidFill>
                  <a:srgbClr val="000000"/>
                </a:solidFill>
                <a:latin typeface="Arial" panose="020B0604020202020204" pitchFamily="34" charset="0"/>
              </a:rPr>
              <a:t> with convoluted surfaces</a:t>
            </a:r>
          </a:p>
        </p:txBody>
      </p:sp>
      <p:pic>
        <p:nvPicPr>
          <p:cNvPr id="6" name="Picture 7">
            <a:extLst>
              <a:ext uri="{FF2B5EF4-FFF2-40B4-BE49-F238E27FC236}">
                <a16:creationId xmlns:a16="http://schemas.microsoft.com/office/drawing/2014/main" id="{3054A708-2966-4FCD-95BF-241ABAE45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757"/>
          <a:stretch>
            <a:fillRect/>
          </a:stretch>
        </p:blipFill>
        <p:spPr bwMode="auto">
          <a:xfrm>
            <a:off x="388937" y="1628775"/>
            <a:ext cx="8297863" cy="484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9143" name="Slide Number Placeholder 1">
            <a:extLst>
              <a:ext uri="{FF2B5EF4-FFF2-40B4-BE49-F238E27FC236}">
                <a16:creationId xmlns:a16="http://schemas.microsoft.com/office/drawing/2014/main" id="{778232D8-2B9F-463A-8C7F-5893BAD8D259}"/>
              </a:ext>
            </a:extLst>
          </p:cNvPr>
          <p:cNvSpPr>
            <a:spLocks noGrp="1"/>
          </p:cNvSpPr>
          <p:nvPr>
            <p:ph type="sldNum" sz="quarter" idx="12"/>
          </p:nvPr>
        </p:nvSpPr>
        <p:spPr>
          <a:xfrm>
            <a:off x="7200900" y="6418217"/>
            <a:ext cx="1905000" cy="457200"/>
          </a:xfrm>
        </p:spPr>
        <p:txBody>
          <a:bodyPr/>
          <a:lstStyle>
            <a:lvl1pPr>
              <a:spcBef>
                <a:spcPct val="20000"/>
              </a:spcBef>
              <a:buChar char="•"/>
              <a:defRPr sz="2400">
                <a:solidFill>
                  <a:schemeClr val="tx1"/>
                </a:solidFill>
                <a:latin typeface="Times New Roman" panose="02020603050405020304" pitchFamily="18" charset="0"/>
              </a:defRPr>
            </a:lvl1pPr>
            <a:lvl2pPr marL="557213" indent="-214313">
              <a:spcBef>
                <a:spcPct val="20000"/>
              </a:spcBef>
              <a:buChar char="–"/>
              <a:defRPr sz="2100">
                <a:solidFill>
                  <a:schemeClr val="tx1"/>
                </a:solidFill>
                <a:latin typeface="Times New Roman" panose="02020603050405020304" pitchFamily="18" charset="0"/>
              </a:defRPr>
            </a:lvl2pPr>
            <a:lvl3pPr marL="857250" indent="-171450">
              <a:spcBef>
                <a:spcPct val="20000"/>
              </a:spcBef>
              <a:buChar char="•"/>
              <a:defRPr sz="1800">
                <a:solidFill>
                  <a:schemeClr val="tx1"/>
                </a:solidFill>
                <a:latin typeface="Times New Roman" panose="02020603050405020304" pitchFamily="18" charset="0"/>
              </a:defRPr>
            </a:lvl3pPr>
            <a:lvl4pPr marL="1200150" indent="-171450">
              <a:spcBef>
                <a:spcPct val="20000"/>
              </a:spcBef>
              <a:buChar char="–"/>
              <a:defRPr sz="1500">
                <a:solidFill>
                  <a:schemeClr val="tx1"/>
                </a:solidFill>
                <a:latin typeface="Times New Roman" panose="02020603050405020304" pitchFamily="18" charset="0"/>
              </a:defRPr>
            </a:lvl4pPr>
            <a:lvl5pPr marL="1543050" indent="-171450">
              <a:spcBef>
                <a:spcPct val="20000"/>
              </a:spcBef>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defTabSz="685800">
              <a:spcBef>
                <a:spcPct val="0"/>
              </a:spcBef>
              <a:buFontTx/>
              <a:buNone/>
              <a:defRPr/>
            </a:pPr>
            <a:fld id="{B6153892-62C3-4E3B-B38F-CCFEB27BE61E}" type="slidenum">
              <a:rPr lang="en-US" altLang="en-US" sz="1050">
                <a:solidFill>
                  <a:srgbClr val="000000"/>
                </a:solidFill>
              </a:rPr>
              <a:pPr defTabSz="685800">
                <a:spcBef>
                  <a:spcPct val="0"/>
                </a:spcBef>
                <a:buFontTx/>
                <a:buNone/>
                <a:defRPr/>
              </a:pPr>
              <a:t>99</a:t>
            </a:fld>
            <a:endParaRPr lang="en-US" altLang="en-US" sz="1050">
              <a:solidFill>
                <a:srgbClr val="0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dissolve">
                                      <p:cBhvr>
                                        <p:cTn id="7" dur="500"/>
                                        <p:tgtEl>
                                          <p:spTgt spid="6451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4519"/>
                                        </p:tgtEl>
                                        <p:attrNameLst>
                                          <p:attrName>style.visibility</p:attrName>
                                        </p:attrNameLst>
                                      </p:cBhvr>
                                      <p:to>
                                        <p:strVal val="visible"/>
                                      </p:to>
                                    </p:set>
                                    <p:animEffect transition="in" filter="dissolve">
                                      <p:cBhvr>
                                        <p:cTn id="11" dur="500"/>
                                        <p:tgtEl>
                                          <p:spTgt spid="6451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advAuto="0"/>
      <p:bldP spid="6451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9BE9DA11-4FD3-4B43-A5C9-CED429F75EB1}"/>
  <p:tag name="ATHENA.CUSTOMXMLCONTENT" val="&lt;?xml version=&quot;1.0&quot;?&gt;&lt;athena xmlns=&quot;http://schemas.microsoft.com/edu/athena&quot; version=&quot;0.1.3517.0&quot;&gt;&lt;timings duration=&quot;262921&quot;/&gt;&lt;/athena&gt;"/>
</p:tagLst>
</file>

<file path=ppt/tags/tag10.xml><?xml version="1.0" encoding="utf-8"?>
<p:tagLst xmlns:a="http://schemas.openxmlformats.org/drawingml/2006/main" xmlns:r="http://schemas.openxmlformats.org/officeDocument/2006/relationships" xmlns:p="http://schemas.openxmlformats.org/presentationml/2006/main">
  <p:tag name="ATHENA.CUSTOMXMLID" val="{6897D8DD-94DA-47D0-98E4-7DDB655AA20D}"/>
  <p:tag name="ATHENA.CUSTOMXMLCONTENT" val="&lt;?xml version=&quot;1.0&quot;?&gt;&lt;athena xmlns=&quot;http://schemas.microsoft.com/edu/athena&quot; version=&quot;0.1.3517.0&quot;&gt;&lt;timings duration=&quot;80894&quot;&gt;&lt;event time=&quot;31&quot; type=&quot;OnNext&quot; clickIndex=&quot;0&quot; wacClickIndex=&quot;1&quot;/&gt;&lt;/timings&gt;&lt;/athena&gt;"/>
</p:tagLst>
</file>

<file path=ppt/tags/tag11.xml><?xml version="1.0" encoding="utf-8"?>
<p:tagLst xmlns:a="http://schemas.openxmlformats.org/drawingml/2006/main" xmlns:r="http://schemas.openxmlformats.org/officeDocument/2006/relationships" xmlns:p="http://schemas.openxmlformats.org/presentationml/2006/main">
  <p:tag name="ATHENA.CUSTOMXMLID" val="{36109325-AAE7-48FB-9D1F-F346D4DAA427}"/>
  <p:tag name="ATHENA.CUSTOMXMLCONTENT" val="&lt;?xml version=&quot;1.0&quot;?&gt;&lt;athena xmlns=&quot;http://schemas.microsoft.com/edu/athena&quot; version=&quot;0.1.3517.0&quot;&gt;&lt;timings duration=&quot;86784&quot;&gt;&lt;event time=&quot;31&quot; type=&quot;OnNext&quot; clickIndex=&quot;0&quot; wacClickIndex=&quot;1&quot;/&gt;&lt;/timings&gt;&lt;/athena&gt;"/>
</p:tagLst>
</file>

<file path=ppt/tags/tag12.xml><?xml version="1.0" encoding="utf-8"?>
<p:tagLst xmlns:a="http://schemas.openxmlformats.org/drawingml/2006/main" xmlns:r="http://schemas.openxmlformats.org/officeDocument/2006/relationships" xmlns:p="http://schemas.openxmlformats.org/presentationml/2006/main">
  <p:tag name="ATHENA.CUSTOMXMLID" val="{15DB02EC-1158-4589-8EA1-B955B3F7FA46}"/>
  <p:tag name="ATHENA.CUSTOMXMLCONTENT" val="&lt;?xml version=&quot;1.0&quot;?&gt;&lt;athena xmlns=&quot;http://schemas.microsoft.com/edu/athena&quot; version=&quot;0.1.3517.0&quot;&gt;&lt;timings duration=&quot;50124&quot;&gt;&lt;event time=&quot;16&quot; type=&quot;OnNext&quot; clickIndex=&quot;0&quot; wacClickIndex=&quot;1&quot;/&gt;&lt;/timings&gt;&lt;/athena&gt;"/>
</p:tagLst>
</file>

<file path=ppt/tags/tag13.xml><?xml version="1.0" encoding="utf-8"?>
<p:tagLst xmlns:a="http://schemas.openxmlformats.org/drawingml/2006/main" xmlns:r="http://schemas.openxmlformats.org/officeDocument/2006/relationships" xmlns:p="http://schemas.openxmlformats.org/presentationml/2006/main">
  <p:tag name="ATHENA.CUSTOMXMLID" val="{D7A9D715-B9A4-435E-9A3C-7BC681FFD86A}"/>
  <p:tag name="ATHENA.CUSTOMXMLCONTENT" val="&lt;?xml version=&quot;1.0&quot;?&gt;&lt;athena xmlns=&quot;http://schemas.microsoft.com/edu/athena&quot; version=&quot;0.1.3517.0&quot;&gt;&lt;timings duration=&quot;152431&quot;&gt;&lt;event time=&quot;32&quot; type=&quot;OnNext&quot; clickIndex=&quot;0&quot; wacClickIndex=&quot;1&quot;/&gt;&lt;/timings&gt;&lt;/athena&gt;"/>
</p:tagLst>
</file>

<file path=ppt/tags/tag14.xml><?xml version="1.0" encoding="utf-8"?>
<p:tagLst xmlns:a="http://schemas.openxmlformats.org/drawingml/2006/main" xmlns:r="http://schemas.openxmlformats.org/officeDocument/2006/relationships" xmlns:p="http://schemas.openxmlformats.org/presentationml/2006/main">
  <p:tag name="ATHENA.CUSTOMXMLID" val="{162FAD1F-1D4F-4A3B-B5AD-74AAC3D8DD62}"/>
  <p:tag name="ATHENA.CUSTOMXMLCONTENT" val="&lt;?xml version=&quot;1.0&quot;?&gt;&lt;athena xmlns=&quot;http://schemas.microsoft.com/edu/athena&quot; version=&quot;0.1.3517.0&quot;&gt;&lt;timings duration=&quot;137454&quot;&gt;&lt;event time=&quot;109&quot; type=&quot;OnNext&quot; clickIndex=&quot;0&quot; wacClickIndex=&quot;1&quot;/&gt;&lt;/timings&gt;&lt;/athena&gt;"/>
</p:tagLst>
</file>

<file path=ppt/tags/tag15.xml><?xml version="1.0" encoding="utf-8"?>
<p:tagLst xmlns:a="http://schemas.openxmlformats.org/drawingml/2006/main" xmlns:r="http://schemas.openxmlformats.org/officeDocument/2006/relationships" xmlns:p="http://schemas.openxmlformats.org/presentationml/2006/main">
  <p:tag name="ATHENA.CUSTOMXMLID" val="{A0A8C243-63D4-470A-901F-080227434EF6}"/>
  <p:tag name="ATHENA.CUSTOMXMLCONTENT" val="&lt;?xml version=&quot;1.0&quot;?&gt;&lt;athena xmlns=&quot;http://schemas.microsoft.com/edu/athena&quot; version=&quot;0.1.3517.0&quot;&gt;&lt;timings duration=&quot;49447&quot;&gt;&lt;event time=&quot;15&quot; type=&quot;OnNext&quot; clickIndex=&quot;0&quot; wacClickIndex=&quot;1&quot;/&gt;&lt;/timings&gt;&lt;/athena&gt;"/>
</p:tagLst>
</file>

<file path=ppt/tags/tag16.xml><?xml version="1.0" encoding="utf-8"?>
<p:tagLst xmlns:a="http://schemas.openxmlformats.org/drawingml/2006/main" xmlns:r="http://schemas.openxmlformats.org/officeDocument/2006/relationships" xmlns:p="http://schemas.openxmlformats.org/presentationml/2006/main">
  <p:tag name="ATHENA.CUSTOMXMLID" val="{512E44D7-25F2-444E-A2CF-89C6899B0265}"/>
  <p:tag name="ATHENA.CUSTOMXMLCONTENT" val="&lt;?xml version=&quot;1.0&quot;?&gt;&lt;athena xmlns=&quot;http://schemas.microsoft.com/edu/athena&quot; version=&quot;0.1.3517.0&quot;&gt;&lt;timings duration=&quot;50680&quot;&gt;&lt;event time=&quot;31&quot; type=&quot;OnNext&quot; clickIndex=&quot;0&quot; wacClickIndex=&quot;1&quot;/&gt;&lt;/timings&gt;&lt;/athena&gt;"/>
</p:tagLst>
</file>

<file path=ppt/tags/tag17.xml><?xml version="1.0" encoding="utf-8"?>
<p:tagLst xmlns:a="http://schemas.openxmlformats.org/drawingml/2006/main" xmlns:r="http://schemas.openxmlformats.org/officeDocument/2006/relationships" xmlns:p="http://schemas.openxmlformats.org/presentationml/2006/main">
  <p:tag name="ATHENA.CUSTOMXMLID" val="{3C1F3894-B639-4D74-8A5F-24961B0D1D86}"/>
  <p:tag name="ATHENA.CUSTOMXMLCONTENT" val="&lt;?xml version=&quot;1.0&quot;?&gt;&lt;athena xmlns=&quot;http://schemas.microsoft.com/edu/athena&quot; version=&quot;0.1.3517.0&quot;&gt;&lt;timings duration=&quot;22546&quot;&gt;&lt;event time=&quot;31&quot; type=&quot;OnNext&quot; clickIndex=&quot;0&quot; wacClickIndex=&quot;1&quot;/&gt;&lt;/timings&gt;&lt;/athena&gt;"/>
</p:tagLst>
</file>

<file path=ppt/tags/tag18.xml><?xml version="1.0" encoding="utf-8"?>
<p:tagLst xmlns:a="http://schemas.openxmlformats.org/drawingml/2006/main" xmlns:r="http://schemas.openxmlformats.org/officeDocument/2006/relationships" xmlns:p="http://schemas.openxmlformats.org/presentationml/2006/main">
  <p:tag name="ATHENA.CUSTOMXMLID" val="{1C015187-C04A-4B3A-B037-C78D328A937C}"/>
  <p:tag name="ATHENA.CUSTOMXMLCONTENT" val="&lt;?xml version=&quot;1.0&quot;?&gt;&lt;athena xmlns=&quot;http://schemas.microsoft.com/edu/athena&quot; version=&quot;0.1.3517.0&quot;&gt;&lt;timings duration=&quot;37489&quot;&gt;&lt;event time=&quot;15&quot; type=&quot;OnNext&quot; clickIndex=&quot;0&quot; wacClickIndex=&quot;1&quot;/&gt;&lt;/timings&gt;&lt;/athena&gt;"/>
</p:tagLst>
</file>

<file path=ppt/tags/tag19.xml><?xml version="1.0" encoding="utf-8"?>
<p:tagLst xmlns:a="http://schemas.openxmlformats.org/drawingml/2006/main" xmlns:r="http://schemas.openxmlformats.org/officeDocument/2006/relationships" xmlns:p="http://schemas.openxmlformats.org/presentationml/2006/main">
  <p:tag name="ATHENA.CUSTOMXMLID" val="{F27987A3-C4C3-4CAE-8BC9-7BC29A161776}"/>
  <p:tag name="ATHENA.CUSTOMXMLCONTENT" val="&lt;?xml version=&quot;1.0&quot;?&gt;&lt;athena xmlns=&quot;http://schemas.microsoft.com/edu/athena&quot; version=&quot;0.1.3517.0&quot;&gt;&lt;timings duration=&quot;49188&quot;&gt;&lt;event time=&quot;125&quot; type=&quot;OnNext&quot; clickIndex=&quot;0&quot; wacClickIndex=&quot;1&quot;/&gt;&lt;/timings&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B1B2E4C3-7B73-44FC-B338-37EF57CF224C}"/>
  <p:tag name="ATHENA.CUSTOMXMLCONTENT" val="&lt;?xml version=&quot;1.0&quot;?&gt;&lt;athena xmlns=&quot;http://schemas.microsoft.com/edu/athena&quot; version=&quot;0.1.3517.0&quot;&gt;&lt;timings duration=&quot;213912&quot;&gt;&lt;event time=&quot;31&quot; type=&quot;OnNext&quot; clickIndex=&quot;0&quot; wacClickIndex=&quot;1&quot;/&gt;&lt;/timings&gt;&lt;/athena&gt;"/>
</p:tagLst>
</file>

<file path=ppt/tags/tag20.xml><?xml version="1.0" encoding="utf-8"?>
<p:tagLst xmlns:a="http://schemas.openxmlformats.org/drawingml/2006/main" xmlns:r="http://schemas.openxmlformats.org/officeDocument/2006/relationships" xmlns:p="http://schemas.openxmlformats.org/presentationml/2006/main">
  <p:tag name="ATHENA.CUSTOMXMLID" val="{9CA384DA-12C9-4DB9-960E-A663D6B85AD2}"/>
  <p:tag name="ATHENA.CUSTOMXMLCONTENT" val="&lt;?xml version=&quot;1.0&quot;?&gt;&lt;athena xmlns=&quot;http://schemas.microsoft.com/edu/athena&quot; version=&quot;0.1.3517.0&quot;&gt;&lt;timings duration=&quot;188422&quot;&gt;&lt;event time=&quot;16&quot; type=&quot;OnNext&quot; clickIndex=&quot;0&quot; wacClickIndex=&quot;1&quot;/&gt;&lt;/timings&gt;&lt;/athena&gt;"/>
</p:tagLst>
</file>

<file path=ppt/tags/tag21.xml><?xml version="1.0" encoding="utf-8"?>
<p:tagLst xmlns:a="http://schemas.openxmlformats.org/drawingml/2006/main" xmlns:r="http://schemas.openxmlformats.org/officeDocument/2006/relationships" xmlns:p="http://schemas.openxmlformats.org/presentationml/2006/main">
  <p:tag name="ATHENA.CUSTOMXMLID" val="{02A9644F-8540-43F3-8A92-B18E94AA646F}"/>
  <p:tag name="ATHENA.CUSTOMXMLCONTENT" val="&lt;?xml version=&quot;1.0&quot;?&gt;&lt;athena xmlns=&quot;http://schemas.microsoft.com/edu/athena&quot; version=&quot;0.1.3517.0&quot;&gt;&lt;timings duration=&quot;176968&quot;&gt;&lt;event time=&quot;47&quot; type=&quot;OnNext&quot; clickIndex=&quot;0&quot; wacClickIndex=&quot;1&quot;/&gt;&lt;/timings&gt;&lt;/athena&gt;"/>
</p:tagLst>
</file>

<file path=ppt/tags/tag22.xml><?xml version="1.0" encoding="utf-8"?>
<p:tagLst xmlns:a="http://schemas.openxmlformats.org/drawingml/2006/main" xmlns:r="http://schemas.openxmlformats.org/officeDocument/2006/relationships" xmlns:p="http://schemas.openxmlformats.org/presentationml/2006/main">
  <p:tag name="ATHENA.CUSTOMXMLID" val="{A8DD4BB7-C7D6-435E-8176-C851DDB2E231}"/>
  <p:tag name="ATHENA.CUSTOMXMLCONTENT" val="&lt;?xml version=&quot;1.0&quot;?&gt;&lt;athena xmlns=&quot;http://schemas.microsoft.com/edu/athena&quot; version=&quot;0.1.3517.0&quot;&gt;&lt;timings duration=&quot;259943&quot;&gt;&lt;event time=&quot;78&quot; type=&quot;OnNext&quot; clickIndex=&quot;0&quot; wacClickIndex=&quot;1&quot;/&gt;&lt;/timings&gt;&lt;/athena&gt;"/>
</p:tagLst>
</file>

<file path=ppt/tags/tag23.xml><?xml version="1.0" encoding="utf-8"?>
<p:tagLst xmlns:a="http://schemas.openxmlformats.org/drawingml/2006/main" xmlns:r="http://schemas.openxmlformats.org/officeDocument/2006/relationships" xmlns:p="http://schemas.openxmlformats.org/presentationml/2006/main">
  <p:tag name="ATHENA.CUSTOMXMLID" val="{5CBC3CE7-AC4B-45A5-992B-6272057F4744}"/>
  <p:tag name="ATHENA.CUSTOMXMLCONTENT" val="&lt;?xml version=&quot;1.0&quot;?&gt;&lt;athena xmlns=&quot;http://schemas.microsoft.com/edu/athena&quot; version=&quot;0.1.3517.0&quot;&gt;&lt;timings duration=&quot;201662&quot;&gt;&lt;event time=&quot;31&quot; type=&quot;OnNext&quot; clickIndex=&quot;0&quot; wacClickIndex=&quot;1&quot;/&gt;&lt;/timings&gt;&lt;/athena&gt;"/>
</p:tagLst>
</file>

<file path=ppt/tags/tag24.xml><?xml version="1.0" encoding="utf-8"?>
<p:tagLst xmlns:a="http://schemas.openxmlformats.org/drawingml/2006/main" xmlns:r="http://schemas.openxmlformats.org/officeDocument/2006/relationships" xmlns:p="http://schemas.openxmlformats.org/presentationml/2006/main">
  <p:tag name="ATHENA.CUSTOMXMLID" val="{B7A8AC13-A9B5-4B22-B15C-2169A8C9C7FD}"/>
  <p:tag name="ATHENA.CUSTOMXMLCONTENT" val="&lt;?xml version=&quot;1.0&quot;?&gt;&lt;athena xmlns=&quot;http://schemas.microsoft.com/edu/athena&quot; version=&quot;0.1.3517.0&quot;&gt;&lt;timings duration=&quot;226351&quot;&gt;&lt;event time=&quot;31&quot; type=&quot;OnNext&quot; clickIndex=&quot;0&quot; wacClickIndex=&quot;1&quot;/&gt;&lt;/timings&gt;&lt;/athena&gt;"/>
</p:tagLst>
</file>

<file path=ppt/tags/tag25.xml><?xml version="1.0" encoding="utf-8"?>
<p:tagLst xmlns:a="http://schemas.openxmlformats.org/drawingml/2006/main" xmlns:r="http://schemas.openxmlformats.org/officeDocument/2006/relationships" xmlns:p="http://schemas.openxmlformats.org/presentationml/2006/main">
  <p:tag name="ATHENA.CUSTOMXMLID" val="{7098674D-F4B6-4172-B264-8ED8440DC076}"/>
  <p:tag name="ATHENA.CUSTOMXMLCONTENT" val="&lt;?xml version=&quot;1.0&quot;?&gt;&lt;athena xmlns=&quot;http://schemas.microsoft.com/edu/athena&quot; version=&quot;0.1.3517.0&quot;&gt;&lt;timings duration=&quot;97447&quot;&gt;&lt;event time=&quot;31&quot; type=&quot;OnNext&quot; clickIndex=&quot;0&quot; wacClickIndex=&quot;1&quot;/&gt;&lt;/timings&gt;&lt;/athena&gt;"/>
</p:tagLst>
</file>

<file path=ppt/tags/tag26.xml><?xml version="1.0" encoding="utf-8"?>
<p:tagLst xmlns:a="http://schemas.openxmlformats.org/drawingml/2006/main" xmlns:r="http://schemas.openxmlformats.org/officeDocument/2006/relationships" xmlns:p="http://schemas.openxmlformats.org/presentationml/2006/main">
  <p:tag name="ATHENA.CUSTOMXMLID" val="{55A42184-6FBC-4CA7-A445-4241BCAE8DA4}"/>
  <p:tag name="ATHENA.CUSTOMXMLCONTENT" val="&lt;?xml version=&quot;1.0&quot;?&gt;&lt;athena xmlns=&quot;http://schemas.microsoft.com/edu/athena&quot; version=&quot;0.1.3517.0&quot;&gt;&lt;timings duration=&quot;135569&quot;&gt;&lt;event time=&quot;47&quot; type=&quot;OnNext&quot; clickIndex=&quot;0&quot; wacClickIndex=&quot;1&quot;/&gt;&lt;/timings&gt;&lt;/athena&gt;"/>
</p:tagLst>
</file>

<file path=ppt/tags/tag27.xml><?xml version="1.0" encoding="utf-8"?>
<p:tagLst xmlns:a="http://schemas.openxmlformats.org/drawingml/2006/main" xmlns:r="http://schemas.openxmlformats.org/officeDocument/2006/relationships" xmlns:p="http://schemas.openxmlformats.org/presentationml/2006/main">
  <p:tag name="ATHENA.CUSTOMXMLID" val="{EC0E86C8-B29C-431C-95EC-AF3A2FDDA59D}"/>
  <p:tag name="ATHENA.CUSTOMXMLCONTENT" val="&lt;?xml version=&quot;1.0&quot;?&gt;&lt;athena xmlns=&quot;http://schemas.microsoft.com/edu/athena&quot; version=&quot;0.1.3517.0&quot;&gt;&lt;timings duration=&quot;102929&quot;&gt;&lt;event time=&quot;172&quot; type=&quot;OnNext&quot; clickIndex=&quot;0&quot; wacClickIndex=&quot;1&quot;/&gt;&lt;/timings&gt;&lt;/athena&gt;"/>
</p:tagLst>
</file>

<file path=ppt/tags/tag28.xml><?xml version="1.0" encoding="utf-8"?>
<p:tagLst xmlns:a="http://schemas.openxmlformats.org/drawingml/2006/main" xmlns:r="http://schemas.openxmlformats.org/officeDocument/2006/relationships" xmlns:p="http://schemas.openxmlformats.org/presentationml/2006/main">
  <p:tag name="ATHENA.CUSTOMXMLID" val="{3000ABB2-FA76-4D2D-98EE-36D8759B5827}"/>
  <p:tag name="ATHENA.CUSTOMXMLCONTENT" val="&lt;?xml version=&quot;1.0&quot;?&gt;&lt;athena xmlns=&quot;http://schemas.microsoft.com/edu/athena&quot; version=&quot;0.1.3517.0&quot;&gt;&lt;timings duration=&quot;130618&quot;/&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1B92540E-CB25-4FEA-84C2-E3866A3C7DDD}"/>
  <p:tag name="ATHENA.CUSTOMXMLCONTENT" val="&lt;?xml version=&quot;1.0&quot;?&gt;&lt;athena xmlns=&quot;http://schemas.microsoft.com/edu/athena&quot; version=&quot;0.1.3517.0&quot;&gt;&lt;timings duration=&quot;76750&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D40A53FB-F72C-4503-80E0-4747F5BAC421}"/>
  <p:tag name="ATHENA.CUSTOMXMLCONTENT" val="&lt;?xml version=&quot;1.0&quot;?&gt;&lt;athena xmlns=&quot;http://schemas.microsoft.com/edu/athena&quot; version=&quot;0.1.3517.0&quot;&gt;&lt;timings duration=&quot;94930&quot;&gt;&lt;event time=&quot;47&quot; type=&quot;OnNext&quot; clickIndex=&quot;0&quot; wacClickIndex=&quot;1&quot;/&gt;&lt;/timings&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83860110-46DB-4B9D-A28D-5166442D930E}"/>
  <p:tag name="ATHENA.CUSTOMXMLCONTENT" val="&lt;?xml version=&quot;1.0&quot;?&gt;&lt;athena xmlns=&quot;http://schemas.microsoft.com/edu/athena&quot; version=&quot;0.1.3517.0&quot;&gt;&lt;timings duration=&quot;586323&quot;/&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355C66F5-7252-4CBA-8532-B6FBAF277446}"/>
  <p:tag name="ATHENA.CUSTOMXMLCONTENT" val="&lt;?xml version=&quot;1.0&quot;?&gt;&lt;athena xmlns=&quot;http://schemas.microsoft.com/edu/athena&quot; version=&quot;0.1.3517.0&quot;&gt;&lt;timings duration=&quot;22251&quot;&gt;&lt;event time=&quot;31&quot; type=&quot;OnNext&quot; clickIndex=&quot;0&quot; wacClickIndex=&quot;1&quot;/&gt;&lt;/timings&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2FAD6AE4-6400-4B43-8EE1-72596215E58D}"/>
  <p:tag name="ATHENA.CUSTOMXMLCONTENT" val="&lt;?xml version=&quot;1.0&quot;?&gt;&lt;athena xmlns=&quot;http://schemas.microsoft.com/edu/athena&quot; version=&quot;0.1.3517.0&quot;&gt;&lt;timings duration=&quot;66202&quot;&gt;&lt;event time=&quot;16&quot; type=&quot;OnNext&quot; clickIndex=&quot;0&quot; wacClickIndex=&quot;1&quot;/&gt;&lt;/timings&gt;&lt;/athena&gt;"/>
</p:tagLst>
</file>

<file path=ppt/tags/tag8.xml><?xml version="1.0" encoding="utf-8"?>
<p:tagLst xmlns:a="http://schemas.openxmlformats.org/drawingml/2006/main" xmlns:r="http://schemas.openxmlformats.org/officeDocument/2006/relationships" xmlns:p="http://schemas.openxmlformats.org/presentationml/2006/main">
  <p:tag name="ATHENA.CUSTOMXMLID" val="{43B0A315-031A-4F96-8AC4-88C336A8C598}"/>
  <p:tag name="ATHENA.CUSTOMXMLCONTENT" val="&lt;?xml version=&quot;1.0&quot;?&gt;&lt;athena xmlns=&quot;http://schemas.microsoft.com/edu/athena&quot; version=&quot;0.1.3517.0&quot;&gt;&lt;timings duration=&quot;64692&quot;&gt;&lt;event time=&quot;32&quot; type=&quot;OnNext&quot; clickIndex=&quot;0&quot; wacClickIndex=&quot;1&quot;/&gt;&lt;/timings&gt;&lt;/athena&gt;"/>
</p:tagLst>
</file>

<file path=ppt/tags/tag9.xml><?xml version="1.0" encoding="utf-8"?>
<p:tagLst xmlns:a="http://schemas.openxmlformats.org/drawingml/2006/main" xmlns:r="http://schemas.openxmlformats.org/officeDocument/2006/relationships" xmlns:p="http://schemas.openxmlformats.org/presentationml/2006/main">
  <p:tag name="ATHENA.CUSTOMXMLID" val="{C709DB17-6935-4AA4-B342-844CF04D0CF4}"/>
  <p:tag name="ATHENA.CUSTOMXMLCONTENT" val="&lt;?xml version=&quot;1.0&quot;?&gt;&lt;athena xmlns=&quot;http://schemas.microsoft.com/edu/athena&quot; version=&quot;0.1.3517.0&quot;&gt;&lt;timings duration=&quot;109316&quot;&gt;&lt;event time=&quot;15&quot; type=&quot;OnNext&quot; clickIndex=&quot;0&quot; wacClickIndex=&quot;1&quot;/&gt;&lt;/timings&gt;&lt;/athena&gt;"/>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ate Desig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Tate Design">
      <a:majorFont>
        <a:latin typeface="Arial"/>
        <a:ea typeface=""/>
        <a:cs typeface=""/>
      </a:majorFont>
      <a:minorFont>
        <a:latin typeface="Arial"/>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Tate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ate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ate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te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ate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ate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ate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ate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ate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ate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ate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ate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ate Design 13">
        <a:dk1>
          <a:srgbClr val="000000"/>
        </a:dk1>
        <a:lt1>
          <a:srgbClr val="FFFF57"/>
        </a:lt1>
        <a:dk2>
          <a:srgbClr val="000000"/>
        </a:dk2>
        <a:lt2>
          <a:srgbClr val="808080"/>
        </a:lt2>
        <a:accent1>
          <a:srgbClr val="99CCFF"/>
        </a:accent1>
        <a:accent2>
          <a:srgbClr val="CCCCFF"/>
        </a:accent2>
        <a:accent3>
          <a:srgbClr val="FFFFB4"/>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te Design 14">
        <a:dk1>
          <a:srgbClr val="000000"/>
        </a:dk1>
        <a:lt1>
          <a:srgbClr val="FFFF9B"/>
        </a:lt1>
        <a:dk2>
          <a:srgbClr val="000000"/>
        </a:dk2>
        <a:lt2>
          <a:srgbClr val="808080"/>
        </a:lt2>
        <a:accent1>
          <a:srgbClr val="99CCFF"/>
        </a:accent1>
        <a:accent2>
          <a:srgbClr val="CCCCFF"/>
        </a:accent2>
        <a:accent3>
          <a:srgbClr val="FFFFCB"/>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te Design 15">
        <a:dk1>
          <a:srgbClr val="000000"/>
        </a:dk1>
        <a:lt1>
          <a:srgbClr val="FFFF5B"/>
        </a:lt1>
        <a:dk2>
          <a:srgbClr val="000000"/>
        </a:dk2>
        <a:lt2>
          <a:srgbClr val="808080"/>
        </a:lt2>
        <a:accent1>
          <a:srgbClr val="99CCFF"/>
        </a:accent1>
        <a:accent2>
          <a:srgbClr val="CCCCFF"/>
        </a:accent2>
        <a:accent3>
          <a:srgbClr val="FFFFB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ate Desig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Tate Design">
      <a:majorFont>
        <a:latin typeface="Arial"/>
        <a:ea typeface=""/>
        <a:cs typeface=""/>
      </a:majorFont>
      <a:minorFont>
        <a:latin typeface="Arial"/>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488" tIns="44450" rIns="90488" bIns="44450" numCol="1" anchor="b"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Tate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ate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ate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te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ate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ate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ate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ate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ate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ate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ate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ate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ate Design 13">
        <a:dk1>
          <a:srgbClr val="000000"/>
        </a:dk1>
        <a:lt1>
          <a:srgbClr val="FFFF57"/>
        </a:lt1>
        <a:dk2>
          <a:srgbClr val="000000"/>
        </a:dk2>
        <a:lt2>
          <a:srgbClr val="808080"/>
        </a:lt2>
        <a:accent1>
          <a:srgbClr val="99CCFF"/>
        </a:accent1>
        <a:accent2>
          <a:srgbClr val="CCCCFF"/>
        </a:accent2>
        <a:accent3>
          <a:srgbClr val="FFFFB4"/>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te Design 14">
        <a:dk1>
          <a:srgbClr val="000000"/>
        </a:dk1>
        <a:lt1>
          <a:srgbClr val="FFFF9B"/>
        </a:lt1>
        <a:dk2>
          <a:srgbClr val="000000"/>
        </a:dk2>
        <a:lt2>
          <a:srgbClr val="808080"/>
        </a:lt2>
        <a:accent1>
          <a:srgbClr val="99CCFF"/>
        </a:accent1>
        <a:accent2>
          <a:srgbClr val="CCCCFF"/>
        </a:accent2>
        <a:accent3>
          <a:srgbClr val="FFFFCB"/>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te Design 15">
        <a:dk1>
          <a:srgbClr val="000000"/>
        </a:dk1>
        <a:lt1>
          <a:srgbClr val="FFFF5B"/>
        </a:lt1>
        <a:dk2>
          <a:srgbClr val="000000"/>
        </a:dk2>
        <a:lt2>
          <a:srgbClr val="808080"/>
        </a:lt2>
        <a:accent1>
          <a:srgbClr val="99CCFF"/>
        </a:accent1>
        <a:accent2>
          <a:srgbClr val="CCCCFF"/>
        </a:accent2>
        <a:accent3>
          <a:srgbClr val="FFFFB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HD:Users:kym:Left Coast Work:Marieb:Marieb8_Template.pot</Template>
  <TotalTime>8190</TotalTime>
  <Words>8082</Words>
  <Application>Microsoft Office PowerPoint</Application>
  <PresentationFormat>On-screen Show (4:3)</PresentationFormat>
  <Paragraphs>1315</Paragraphs>
  <Slides>172</Slides>
  <Notes>42</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172</vt:i4>
      </vt:variant>
    </vt:vector>
  </HeadingPairs>
  <TitlesOfParts>
    <vt:vector size="193" baseType="lpstr">
      <vt:lpstr>MS PGothic</vt:lpstr>
      <vt:lpstr>MS PGothic</vt:lpstr>
      <vt:lpstr>Arial</vt:lpstr>
      <vt:lpstr>Calibri</vt:lpstr>
      <vt:lpstr>Calibri Light</vt:lpstr>
      <vt:lpstr>Century Gothic</vt:lpstr>
      <vt:lpstr>Courier New</vt:lpstr>
      <vt:lpstr>ITCGaramondStd-Bd</vt:lpstr>
      <vt:lpstr>ITCGaramondStd-Lt</vt:lpstr>
      <vt:lpstr>ITCGaramondStd-LtIta</vt:lpstr>
      <vt:lpstr>MathematicalPiLTStd</vt:lpstr>
      <vt:lpstr>Symbol</vt:lpstr>
      <vt:lpstr>Times</vt:lpstr>
      <vt:lpstr>Times New Roman</vt:lpstr>
      <vt:lpstr>Wingdings</vt:lpstr>
      <vt:lpstr>Default Design</vt:lpstr>
      <vt:lpstr>Tate Design</vt:lpstr>
      <vt:lpstr>1_Tate Design</vt:lpstr>
      <vt:lpstr>1_Default Design</vt:lpstr>
      <vt:lpstr>Office Theme</vt:lpstr>
      <vt:lpstr>1_Office Theme</vt:lpstr>
      <vt:lpstr>PowerPoint Presentation</vt:lpstr>
      <vt:lpstr>The Human Body: An Orientation</vt:lpstr>
      <vt:lpstr>Levels of Organization</vt:lpstr>
      <vt:lpstr>The Language of Anatomy </vt:lpstr>
      <vt:lpstr>Orientation and Directional Terms</vt:lpstr>
      <vt:lpstr>Orientation and Directional Terms</vt:lpstr>
      <vt:lpstr>Orientation and Directional Terms</vt:lpstr>
      <vt:lpstr>Orientation and Directional Terms</vt:lpstr>
      <vt:lpstr>Body Planes</vt:lpstr>
      <vt:lpstr>Major body cavities</vt:lpstr>
      <vt:lpstr>PowerPoint Presentation</vt:lpstr>
      <vt:lpstr>PowerPoint Presentation</vt:lpstr>
      <vt:lpstr>Abdominopelvic Quadrants</vt:lpstr>
      <vt:lpstr>Abdominopelvic Regions / Major Organs</vt:lpstr>
      <vt:lpstr>Minor body cavities</vt:lpstr>
      <vt:lpstr>Classification of Body Membranes</vt:lpstr>
      <vt:lpstr>Epithelial membranes </vt:lpstr>
      <vt:lpstr>Epithelial membranes: Mucous Membranes </vt:lpstr>
      <vt:lpstr>Epithelial membranes: Serous Membranes</vt:lpstr>
      <vt:lpstr>Epithelial membranes: Serous Membranes</vt:lpstr>
      <vt:lpstr>Connective tissue membranes:  Synovial membranes</vt:lpstr>
      <vt:lpstr>Synovial Joint</vt:lpstr>
      <vt:lpstr>Integumentary System</vt:lpstr>
      <vt:lpstr>Skin Functions</vt:lpstr>
      <vt:lpstr>Skin Structure</vt:lpstr>
      <vt:lpstr>Skin Structure</vt:lpstr>
      <vt:lpstr>Epidermis</vt:lpstr>
      <vt:lpstr>Cells of the Epidermis</vt:lpstr>
      <vt:lpstr>Layers of the Epidermis: Stratum Basale  (Basal Layer)</vt:lpstr>
      <vt:lpstr>Layers of the Epidermis: Stratum Spinosum (Prickly Layer)</vt:lpstr>
      <vt:lpstr>Layers of the Epidermis: Stratum Granulosum  (Granular Layer) Layers of flattened keratinocytes producing keratin. </vt:lpstr>
      <vt:lpstr>PowerPoint Presentation</vt:lpstr>
      <vt:lpstr>Dermis</vt:lpstr>
      <vt:lpstr>PowerPoint Presentation</vt:lpstr>
      <vt:lpstr>PowerPoint Presentation</vt:lpstr>
      <vt:lpstr>Hypodermis</vt:lpstr>
      <vt:lpstr>Skin Color</vt:lpstr>
      <vt:lpstr>Skin Appendages</vt:lpstr>
      <vt:lpstr>Nails</vt:lpstr>
      <vt:lpstr>Hair and Hair follicles</vt:lpstr>
      <vt:lpstr> Sebaceous (oil) glands</vt:lpstr>
      <vt:lpstr>Sweat glands</vt:lpstr>
      <vt:lpstr> Types of sweat glands</vt:lpstr>
      <vt:lpstr>PowerPoint Presentation</vt:lpstr>
      <vt:lpstr>PowerPoint Presentation</vt:lpstr>
      <vt:lpstr>PowerPoint Presentation</vt:lpstr>
      <vt:lpstr>Functions of the Bones</vt:lpstr>
      <vt:lpstr>Classification of Bones on the Basis of Shape</vt:lpstr>
      <vt:lpstr>Classification of Bones</vt:lpstr>
      <vt:lpstr>PowerPoint Presentation</vt:lpstr>
      <vt:lpstr>Supporting Connective Tissue: Cartilage</vt:lpstr>
      <vt:lpstr>PowerPoint Presentation</vt:lpstr>
      <vt:lpstr>Supporting Connective Tissue: Cartilage</vt:lpstr>
      <vt:lpstr>Supporting Connective Tissue: Cartilage</vt:lpstr>
      <vt:lpstr>PowerPoint Presentation</vt:lpstr>
      <vt:lpstr>Supporting Connective Tissue: Cartilage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Muscle Tissue Types</vt:lpstr>
      <vt:lpstr>   Muscle Tissue Types</vt:lpstr>
      <vt:lpstr>   Muscle Tissue Types</vt:lpstr>
      <vt:lpstr>PowerPoint Presentation</vt:lpstr>
      <vt:lpstr>PowerPoint Presentation</vt:lpstr>
      <vt:lpstr>PowerPoint Presentation</vt:lpstr>
      <vt:lpstr>PowerPoint Presentation</vt:lpstr>
      <vt:lpstr>PowerPoint Presentation</vt:lpstr>
      <vt:lpstr>PowerPoint Presentation</vt:lpstr>
      <vt:lpstr>   Nervous Tissue</vt:lpstr>
      <vt:lpstr>   Glial cells</vt:lpstr>
      <vt:lpstr>General structure of neurons</vt:lpstr>
      <vt:lpstr> Structural classification of Neurons</vt:lpstr>
      <vt:lpstr>PowerPoint Presentation</vt:lpstr>
      <vt:lpstr>Functional classification of Neurons</vt:lpstr>
      <vt:lpstr>Motor Neurons</vt:lpstr>
      <vt:lpstr>Functional Categories of Neurons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Ventricles of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Arteries</vt:lpstr>
      <vt:lpstr>Arteries</vt:lpstr>
      <vt:lpstr>Capillaries</vt:lpstr>
      <vt:lpstr>PowerPoint Presentation</vt:lpstr>
      <vt:lpstr>Types of Capillaries</vt:lpstr>
      <vt:lpstr>Types of Capillaries</vt:lpstr>
      <vt:lpstr>Veins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Respiratory Membrane (Air-Blood Barrier)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Nerve activates contraction</dc:title>
  <dc:creator>Karl Miyajima</dc:creator>
  <cp:lastModifiedBy>S4C</cp:lastModifiedBy>
  <cp:revision>700</cp:revision>
  <cp:lastPrinted>2018-10-11T08:20:39Z</cp:lastPrinted>
  <dcterms:created xsi:type="dcterms:W3CDTF">2000-12-11T01:39:32Z</dcterms:created>
  <dcterms:modified xsi:type="dcterms:W3CDTF">2022-10-29T16:32:16Z</dcterms:modified>
</cp:coreProperties>
</file>