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8"/>
  </p:notesMasterIdLst>
  <p:sldIdLst>
    <p:sldId id="279" r:id="rId2"/>
    <p:sldId id="259" r:id="rId3"/>
    <p:sldId id="261" r:id="rId4"/>
    <p:sldId id="262" r:id="rId5"/>
    <p:sldId id="263" r:id="rId6"/>
    <p:sldId id="264" r:id="rId7"/>
    <p:sldId id="265" r:id="rId8"/>
    <p:sldId id="276" r:id="rId9"/>
    <p:sldId id="277" r:id="rId10"/>
    <p:sldId id="278" r:id="rId11"/>
    <p:sldId id="282" r:id="rId12"/>
    <p:sldId id="283" r:id="rId13"/>
    <p:sldId id="284" r:id="rId14"/>
    <p:sldId id="292" r:id="rId15"/>
    <p:sldId id="294" r:id="rId16"/>
    <p:sldId id="297" r:id="rId17"/>
    <p:sldId id="298" r:id="rId18"/>
    <p:sldId id="299" r:id="rId19"/>
    <p:sldId id="300" r:id="rId20"/>
    <p:sldId id="301" r:id="rId21"/>
    <p:sldId id="302" r:id="rId22"/>
    <p:sldId id="303" r:id="rId23"/>
    <p:sldId id="304" r:id="rId24"/>
    <p:sldId id="305" r:id="rId25"/>
    <p:sldId id="306" r:id="rId26"/>
    <p:sldId id="307" r:id="rId2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05" autoAdjust="0"/>
    <p:restoredTop sz="93792" autoAdjust="0"/>
  </p:normalViewPr>
  <p:slideViewPr>
    <p:cSldViewPr snapToGrid="0">
      <p:cViewPr varScale="1">
        <p:scale>
          <a:sx n="114" d="100"/>
          <a:sy n="114" d="100"/>
        </p:scale>
        <p:origin x="148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C2224FDD-50E7-4DCA-A3AA-0F1FB954447D}"/>
    <pc:docChg chg="undo custSel addSld delSld modSld">
      <pc:chgData name="Scott Bailey" userId="a37ae9d07b3ddac7" providerId="LiveId" clId="{C2224FDD-50E7-4DCA-A3AA-0F1FB954447D}" dt="2022-07-07T18:00:27.458" v="1728" actId="2711"/>
      <pc:docMkLst>
        <pc:docMk/>
      </pc:docMkLst>
      <pc:sldChg chg="modSp mod modNotesTx">
        <pc:chgData name="Scott Bailey" userId="a37ae9d07b3ddac7" providerId="LiveId" clId="{C2224FDD-50E7-4DCA-A3AA-0F1FB954447D}" dt="2022-07-06T20:22:40.743" v="851" actId="1036"/>
        <pc:sldMkLst>
          <pc:docMk/>
          <pc:sldMk cId="0" sldId="257"/>
        </pc:sldMkLst>
        <pc:spChg chg="mod">
          <ac:chgData name="Scott Bailey" userId="a37ae9d07b3ddac7" providerId="LiveId" clId="{C2224FDD-50E7-4DCA-A3AA-0F1FB954447D}" dt="2022-07-06T19:10:17.790" v="154" actId="1036"/>
          <ac:spMkLst>
            <pc:docMk/>
            <pc:sldMk cId="0" sldId="257"/>
            <ac:spMk id="2" creationId="{00000000-0000-0000-0000-000000000000}"/>
          </ac:spMkLst>
        </pc:spChg>
        <pc:spChg chg="mod">
          <ac:chgData name="Scott Bailey" userId="a37ae9d07b3ddac7" providerId="LiveId" clId="{C2224FDD-50E7-4DCA-A3AA-0F1FB954447D}" dt="2022-07-06T20:22:40.743" v="851" actId="1036"/>
          <ac:spMkLst>
            <pc:docMk/>
            <pc:sldMk cId="0" sldId="257"/>
            <ac:spMk id="3" creationId="{00000000-0000-0000-0000-000000000000}"/>
          </ac:spMkLst>
        </pc:spChg>
      </pc:sldChg>
      <pc:sldChg chg="modSp mod">
        <pc:chgData name="Scott Bailey" userId="a37ae9d07b3ddac7" providerId="LiveId" clId="{C2224FDD-50E7-4DCA-A3AA-0F1FB954447D}" dt="2022-07-06T19:02:24.508" v="112" actId="1036"/>
        <pc:sldMkLst>
          <pc:docMk/>
          <pc:sldMk cId="3256762002" sldId="258"/>
        </pc:sldMkLst>
        <pc:spChg chg="mod">
          <ac:chgData name="Scott Bailey" userId="a37ae9d07b3ddac7" providerId="LiveId" clId="{C2224FDD-50E7-4DCA-A3AA-0F1FB954447D}" dt="2022-07-06T19:02:24.508" v="112" actId="1036"/>
          <ac:spMkLst>
            <pc:docMk/>
            <pc:sldMk cId="3256762002" sldId="258"/>
            <ac:spMk id="2" creationId="{AACD01AE-5F03-E030-B145-E7CD0C4CB825}"/>
          </ac:spMkLst>
        </pc:spChg>
        <pc:spChg chg="mod">
          <ac:chgData name="Scott Bailey" userId="a37ae9d07b3ddac7" providerId="LiveId" clId="{C2224FDD-50E7-4DCA-A3AA-0F1FB954447D}" dt="2022-07-06T19:02:16.763" v="109"/>
          <ac:spMkLst>
            <pc:docMk/>
            <pc:sldMk cId="3256762002" sldId="258"/>
            <ac:spMk id="3" creationId="{AE36CCDF-EF36-EC66-1882-6042E938D5BB}"/>
          </ac:spMkLst>
        </pc:spChg>
      </pc:sldChg>
      <pc:sldChg chg="modSp mod modNotesTx">
        <pc:chgData name="Scott Bailey" userId="a37ae9d07b3ddac7" providerId="LiveId" clId="{C2224FDD-50E7-4DCA-A3AA-0F1FB954447D}" dt="2022-07-06T20:03:58.106" v="621" actId="368"/>
        <pc:sldMkLst>
          <pc:docMk/>
          <pc:sldMk cId="4192403457" sldId="259"/>
        </pc:sldMkLst>
        <pc:spChg chg="mod">
          <ac:chgData name="Scott Bailey" userId="a37ae9d07b3ddac7" providerId="LiveId" clId="{C2224FDD-50E7-4DCA-A3AA-0F1FB954447D}" dt="2022-07-06T19:04:49.801" v="119" actId="1036"/>
          <ac:spMkLst>
            <pc:docMk/>
            <pc:sldMk cId="4192403457" sldId="259"/>
            <ac:spMk id="2" creationId="{EC7B7A8E-4C8A-09A5-8A80-4AFD38809EC0}"/>
          </ac:spMkLst>
        </pc:spChg>
        <pc:spChg chg="mod">
          <ac:chgData name="Scott Bailey" userId="a37ae9d07b3ddac7" providerId="LiveId" clId="{C2224FDD-50E7-4DCA-A3AA-0F1FB954447D}" dt="2022-07-06T20:03:58.106" v="621" actId="368"/>
          <ac:spMkLst>
            <pc:docMk/>
            <pc:sldMk cId="4192403457" sldId="259"/>
            <ac:spMk id="3" creationId="{42CBDA57-5C41-4E07-4989-C3010E67D44F}"/>
          </ac:spMkLst>
        </pc:spChg>
      </pc:sldChg>
      <pc:sldChg chg="modSp mod modNotesTx">
        <pc:chgData name="Scott Bailey" userId="a37ae9d07b3ddac7" providerId="LiveId" clId="{C2224FDD-50E7-4DCA-A3AA-0F1FB954447D}" dt="2022-07-06T20:22:24.109" v="839" actId="1036"/>
        <pc:sldMkLst>
          <pc:docMk/>
          <pc:sldMk cId="621356357" sldId="260"/>
        </pc:sldMkLst>
        <pc:spChg chg="mod">
          <ac:chgData name="Scott Bailey" userId="a37ae9d07b3ddac7" providerId="LiveId" clId="{C2224FDD-50E7-4DCA-A3AA-0F1FB954447D}" dt="2022-07-06T19:09:59.712" v="139" actId="1036"/>
          <ac:spMkLst>
            <pc:docMk/>
            <pc:sldMk cId="621356357" sldId="260"/>
            <ac:spMk id="2" creationId="{789D16F9-C29A-BC8F-F430-0114362AA7BD}"/>
          </ac:spMkLst>
        </pc:spChg>
        <pc:spChg chg="mod">
          <ac:chgData name="Scott Bailey" userId="a37ae9d07b3ddac7" providerId="LiveId" clId="{C2224FDD-50E7-4DCA-A3AA-0F1FB954447D}" dt="2022-07-06T20:22:24.109" v="839" actId="1036"/>
          <ac:spMkLst>
            <pc:docMk/>
            <pc:sldMk cId="621356357" sldId="260"/>
            <ac:spMk id="3" creationId="{8A4B218F-E2EA-F124-5C86-62958F255BC8}"/>
          </ac:spMkLst>
        </pc:spChg>
      </pc:sldChg>
      <pc:sldChg chg="modSp mod modNotesTx">
        <pc:chgData name="Scott Bailey" userId="a37ae9d07b3ddac7" providerId="LiveId" clId="{C2224FDD-50E7-4DCA-A3AA-0F1FB954447D}" dt="2022-07-06T20:24:53.269" v="875" actId="1035"/>
        <pc:sldMkLst>
          <pc:docMk/>
          <pc:sldMk cId="676153343" sldId="261"/>
        </pc:sldMkLst>
        <pc:spChg chg="mod">
          <ac:chgData name="Scott Bailey" userId="a37ae9d07b3ddac7" providerId="LiveId" clId="{C2224FDD-50E7-4DCA-A3AA-0F1FB954447D}" dt="2022-07-06T19:11:15.317" v="173" actId="1035"/>
          <ac:spMkLst>
            <pc:docMk/>
            <pc:sldMk cId="676153343" sldId="261"/>
            <ac:spMk id="2" creationId="{B457A97C-D544-BAAA-6844-5667C5A6FC05}"/>
          </ac:spMkLst>
        </pc:spChg>
        <pc:spChg chg="mod">
          <ac:chgData name="Scott Bailey" userId="a37ae9d07b3ddac7" providerId="LiveId" clId="{C2224FDD-50E7-4DCA-A3AA-0F1FB954447D}" dt="2022-07-06T20:24:53.269" v="875" actId="1035"/>
          <ac:spMkLst>
            <pc:docMk/>
            <pc:sldMk cId="676153343" sldId="261"/>
            <ac:spMk id="3" creationId="{608541C7-3324-F5A6-CEAB-598CF4C679F2}"/>
          </ac:spMkLst>
        </pc:spChg>
      </pc:sldChg>
      <pc:sldChg chg="addSp delSp modSp mod modNotesTx">
        <pc:chgData name="Scott Bailey" userId="a37ae9d07b3ddac7" providerId="LiveId" clId="{C2224FDD-50E7-4DCA-A3AA-0F1FB954447D}" dt="2022-07-06T20:08:27.067" v="637" actId="20577"/>
        <pc:sldMkLst>
          <pc:docMk/>
          <pc:sldMk cId="3859798523" sldId="262"/>
        </pc:sldMkLst>
        <pc:spChg chg="mod">
          <ac:chgData name="Scott Bailey" userId="a37ae9d07b3ddac7" providerId="LiveId" clId="{C2224FDD-50E7-4DCA-A3AA-0F1FB954447D}" dt="2022-07-06T19:12:25.629" v="195" actId="1036"/>
          <ac:spMkLst>
            <pc:docMk/>
            <pc:sldMk cId="3859798523" sldId="262"/>
            <ac:spMk id="2" creationId="{070524FA-0108-AE81-CCE8-1AEFAAD8EAA8}"/>
          </ac:spMkLst>
        </pc:spChg>
        <pc:spChg chg="mod">
          <ac:chgData name="Scott Bailey" userId="a37ae9d07b3ddac7" providerId="LiveId" clId="{C2224FDD-50E7-4DCA-A3AA-0F1FB954447D}" dt="2022-07-06T19:12:29.284" v="196" actId="1035"/>
          <ac:spMkLst>
            <pc:docMk/>
            <pc:sldMk cId="3859798523" sldId="262"/>
            <ac:spMk id="3" creationId="{C7A618F0-F670-932D-F966-7A2EC4D26E74}"/>
          </ac:spMkLst>
        </pc:spChg>
        <pc:spChg chg="add del">
          <ac:chgData name="Scott Bailey" userId="a37ae9d07b3ddac7" providerId="LiveId" clId="{C2224FDD-50E7-4DCA-A3AA-0F1FB954447D}" dt="2022-07-06T19:11:59.280" v="189" actId="22"/>
          <ac:spMkLst>
            <pc:docMk/>
            <pc:sldMk cId="3859798523" sldId="262"/>
            <ac:spMk id="6" creationId="{C35760CA-861F-2857-BC66-D296F0DADA09}"/>
          </ac:spMkLst>
        </pc:spChg>
      </pc:sldChg>
      <pc:sldChg chg="modSp mod modNotesTx">
        <pc:chgData name="Scott Bailey" userId="a37ae9d07b3ddac7" providerId="LiveId" clId="{C2224FDD-50E7-4DCA-A3AA-0F1FB954447D}" dt="2022-07-06T20:11:00.170" v="643" actId="20577"/>
        <pc:sldMkLst>
          <pc:docMk/>
          <pc:sldMk cId="2295407607" sldId="263"/>
        </pc:sldMkLst>
        <pc:spChg chg="mod">
          <ac:chgData name="Scott Bailey" userId="a37ae9d07b3ddac7" providerId="LiveId" clId="{C2224FDD-50E7-4DCA-A3AA-0F1FB954447D}" dt="2022-07-06T19:12:36.444" v="200" actId="1036"/>
          <ac:spMkLst>
            <pc:docMk/>
            <pc:sldMk cId="2295407607" sldId="263"/>
            <ac:spMk id="2" creationId="{4A141F0B-A157-84A8-2AF4-71CAB511030D}"/>
          </ac:spMkLst>
        </pc:spChg>
        <pc:spChg chg="mod">
          <ac:chgData name="Scott Bailey" userId="a37ae9d07b3ddac7" providerId="LiveId" clId="{C2224FDD-50E7-4DCA-A3AA-0F1FB954447D}" dt="2022-07-06T19:12:46.944" v="201"/>
          <ac:spMkLst>
            <pc:docMk/>
            <pc:sldMk cId="2295407607" sldId="263"/>
            <ac:spMk id="3" creationId="{A56D3DC6-747E-A7D6-8BAA-59BCB88E2D5A}"/>
          </ac:spMkLst>
        </pc:spChg>
      </pc:sldChg>
      <pc:sldChg chg="modSp mod modNotesTx">
        <pc:chgData name="Scott Bailey" userId="a37ae9d07b3ddac7" providerId="LiveId" clId="{C2224FDD-50E7-4DCA-A3AA-0F1FB954447D}" dt="2022-07-06T19:13:35.138" v="211" actId="1036"/>
        <pc:sldMkLst>
          <pc:docMk/>
          <pc:sldMk cId="3551321438" sldId="264"/>
        </pc:sldMkLst>
        <pc:spChg chg="mod">
          <ac:chgData name="Scott Bailey" userId="a37ae9d07b3ddac7" providerId="LiveId" clId="{C2224FDD-50E7-4DCA-A3AA-0F1FB954447D}" dt="2022-07-06T19:13:35.138" v="211" actId="1036"/>
          <ac:spMkLst>
            <pc:docMk/>
            <pc:sldMk cId="3551321438" sldId="264"/>
            <ac:spMk id="2" creationId="{44CDB3F6-BA57-BE48-0D9C-568B1FD6950E}"/>
          </ac:spMkLst>
        </pc:spChg>
        <pc:spChg chg="mod">
          <ac:chgData name="Scott Bailey" userId="a37ae9d07b3ddac7" providerId="LiveId" clId="{C2224FDD-50E7-4DCA-A3AA-0F1FB954447D}" dt="2022-07-06T19:13:25.754" v="207"/>
          <ac:spMkLst>
            <pc:docMk/>
            <pc:sldMk cId="3551321438" sldId="264"/>
            <ac:spMk id="3" creationId="{3B6E4ED4-822D-72AD-9B41-035ADDCB0159}"/>
          </ac:spMkLst>
        </pc:spChg>
      </pc:sldChg>
      <pc:sldChg chg="modSp mod modNotesTx">
        <pc:chgData name="Scott Bailey" userId="a37ae9d07b3ddac7" providerId="LiveId" clId="{C2224FDD-50E7-4DCA-A3AA-0F1FB954447D}" dt="2022-07-06T19:14:14.558" v="218" actId="1036"/>
        <pc:sldMkLst>
          <pc:docMk/>
          <pc:sldMk cId="742606325" sldId="265"/>
        </pc:sldMkLst>
        <pc:spChg chg="mod">
          <ac:chgData name="Scott Bailey" userId="a37ae9d07b3ddac7" providerId="LiveId" clId="{C2224FDD-50E7-4DCA-A3AA-0F1FB954447D}" dt="2022-07-06T19:14:14.558" v="218" actId="1036"/>
          <ac:spMkLst>
            <pc:docMk/>
            <pc:sldMk cId="742606325" sldId="265"/>
            <ac:spMk id="2" creationId="{1689C70B-6E91-8B51-3976-C959413F9BFD}"/>
          </ac:spMkLst>
        </pc:spChg>
        <pc:spChg chg="mod">
          <ac:chgData name="Scott Bailey" userId="a37ae9d07b3ddac7" providerId="LiveId" clId="{C2224FDD-50E7-4DCA-A3AA-0F1FB954447D}" dt="2022-07-06T19:13:57.051" v="213"/>
          <ac:spMkLst>
            <pc:docMk/>
            <pc:sldMk cId="742606325" sldId="265"/>
            <ac:spMk id="3" creationId="{CDE2B044-8331-CB1C-D39D-A9216F6C3DBB}"/>
          </ac:spMkLst>
        </pc:spChg>
      </pc:sldChg>
      <pc:sldChg chg="addSp delSp modSp mod modNotesTx">
        <pc:chgData name="Scott Bailey" userId="a37ae9d07b3ddac7" providerId="LiveId" clId="{C2224FDD-50E7-4DCA-A3AA-0F1FB954447D}" dt="2022-07-06T20:18:27.190" v="796" actId="20577"/>
        <pc:sldMkLst>
          <pc:docMk/>
          <pc:sldMk cId="1037603054" sldId="266"/>
        </pc:sldMkLst>
        <pc:spChg chg="mod">
          <ac:chgData name="Scott Bailey" userId="a37ae9d07b3ddac7" providerId="LiveId" clId="{C2224FDD-50E7-4DCA-A3AA-0F1FB954447D}" dt="2022-07-06T19:16:04.127" v="249" actId="1036"/>
          <ac:spMkLst>
            <pc:docMk/>
            <pc:sldMk cId="1037603054" sldId="266"/>
            <ac:spMk id="2" creationId="{6F829181-F73A-2DB0-1F30-43D91C221076}"/>
          </ac:spMkLst>
        </pc:spChg>
        <pc:spChg chg="mod">
          <ac:chgData name="Scott Bailey" userId="a37ae9d07b3ddac7" providerId="LiveId" clId="{C2224FDD-50E7-4DCA-A3AA-0F1FB954447D}" dt="2022-07-06T20:18:05.309" v="784" actId="20577"/>
          <ac:spMkLst>
            <pc:docMk/>
            <pc:sldMk cId="1037603054" sldId="266"/>
            <ac:spMk id="3" creationId="{D350076E-40DA-F62B-BF82-3A51B51BC47A}"/>
          </ac:spMkLst>
        </pc:spChg>
        <pc:spChg chg="add del">
          <ac:chgData name="Scott Bailey" userId="a37ae9d07b3ddac7" providerId="LiveId" clId="{C2224FDD-50E7-4DCA-A3AA-0F1FB954447D}" dt="2022-07-06T19:14:45.437" v="220" actId="22"/>
          <ac:spMkLst>
            <pc:docMk/>
            <pc:sldMk cId="1037603054" sldId="266"/>
            <ac:spMk id="6" creationId="{10CC6DE4-E85F-7D16-36FA-07F81574B213}"/>
          </ac:spMkLst>
        </pc:spChg>
      </pc:sldChg>
      <pc:sldChg chg="modSp mod modNotesTx">
        <pc:chgData name="Scott Bailey" userId="a37ae9d07b3ddac7" providerId="LiveId" clId="{C2224FDD-50E7-4DCA-A3AA-0F1FB954447D}" dt="2022-07-06T20:25:44.303" v="885" actId="1035"/>
        <pc:sldMkLst>
          <pc:docMk/>
          <pc:sldMk cId="3359185176" sldId="267"/>
        </pc:sldMkLst>
        <pc:spChg chg="mod">
          <ac:chgData name="Scott Bailey" userId="a37ae9d07b3ddac7" providerId="LiveId" clId="{C2224FDD-50E7-4DCA-A3AA-0F1FB954447D}" dt="2022-07-06T19:16:15.789" v="254" actId="1036"/>
          <ac:spMkLst>
            <pc:docMk/>
            <pc:sldMk cId="3359185176" sldId="267"/>
            <ac:spMk id="2" creationId="{4E4114AD-03A4-5650-92C8-8C36424C9D3A}"/>
          </ac:spMkLst>
        </pc:spChg>
        <pc:spChg chg="mod">
          <ac:chgData name="Scott Bailey" userId="a37ae9d07b3ddac7" providerId="LiveId" clId="{C2224FDD-50E7-4DCA-A3AA-0F1FB954447D}" dt="2022-07-06T20:25:44.303" v="885" actId="1035"/>
          <ac:spMkLst>
            <pc:docMk/>
            <pc:sldMk cId="3359185176" sldId="267"/>
            <ac:spMk id="3" creationId="{8D642BF7-E3A9-E484-43C5-988A5797BD90}"/>
          </ac:spMkLst>
        </pc:spChg>
      </pc:sldChg>
      <pc:sldChg chg="modSp mod modNotesTx">
        <pc:chgData name="Scott Bailey" userId="a37ae9d07b3ddac7" providerId="LiveId" clId="{C2224FDD-50E7-4DCA-A3AA-0F1FB954447D}" dt="2022-07-06T20:21:48.613" v="825" actId="6549"/>
        <pc:sldMkLst>
          <pc:docMk/>
          <pc:sldMk cId="3516265029" sldId="268"/>
        </pc:sldMkLst>
        <pc:spChg chg="mod">
          <ac:chgData name="Scott Bailey" userId="a37ae9d07b3ddac7" providerId="LiveId" clId="{C2224FDD-50E7-4DCA-A3AA-0F1FB954447D}" dt="2022-07-06T19:18:03.971" v="271" actId="1036"/>
          <ac:spMkLst>
            <pc:docMk/>
            <pc:sldMk cId="3516265029" sldId="268"/>
            <ac:spMk id="2" creationId="{4634876E-3C4A-8EF8-BDE6-B2AB9C028309}"/>
          </ac:spMkLst>
        </pc:spChg>
        <pc:spChg chg="mod">
          <ac:chgData name="Scott Bailey" userId="a37ae9d07b3ddac7" providerId="LiveId" clId="{C2224FDD-50E7-4DCA-A3AA-0F1FB954447D}" dt="2022-07-06T20:21:48.613" v="825" actId="6549"/>
          <ac:spMkLst>
            <pc:docMk/>
            <pc:sldMk cId="3516265029" sldId="268"/>
            <ac:spMk id="3" creationId="{6B73E881-BE86-50AF-B359-DCAEE1BFF1E4}"/>
          </ac:spMkLst>
        </pc:spChg>
      </pc:sldChg>
      <pc:sldChg chg="modSp mod modNotesTx">
        <pc:chgData name="Scott Bailey" userId="a37ae9d07b3ddac7" providerId="LiveId" clId="{C2224FDD-50E7-4DCA-A3AA-0F1FB954447D}" dt="2022-07-06T20:28:26.500" v="912" actId="20577"/>
        <pc:sldMkLst>
          <pc:docMk/>
          <pc:sldMk cId="2892162968" sldId="269"/>
        </pc:sldMkLst>
        <pc:spChg chg="mod">
          <ac:chgData name="Scott Bailey" userId="a37ae9d07b3ddac7" providerId="LiveId" clId="{C2224FDD-50E7-4DCA-A3AA-0F1FB954447D}" dt="2022-07-06T19:18:12.682" v="275" actId="1036"/>
          <ac:spMkLst>
            <pc:docMk/>
            <pc:sldMk cId="2892162968" sldId="269"/>
            <ac:spMk id="2" creationId="{A0986C9D-9731-6353-CEAF-9552F6DB0305}"/>
          </ac:spMkLst>
        </pc:spChg>
        <pc:spChg chg="mod">
          <ac:chgData name="Scott Bailey" userId="a37ae9d07b3ddac7" providerId="LiveId" clId="{C2224FDD-50E7-4DCA-A3AA-0F1FB954447D}" dt="2022-07-06T20:28:26.500" v="912" actId="20577"/>
          <ac:spMkLst>
            <pc:docMk/>
            <pc:sldMk cId="2892162968" sldId="269"/>
            <ac:spMk id="3" creationId="{7626CBBC-A6B5-46BA-274C-257390E744D9}"/>
          </ac:spMkLst>
        </pc:spChg>
      </pc:sldChg>
      <pc:sldChg chg="modSp mod modNotesTx">
        <pc:chgData name="Scott Bailey" userId="a37ae9d07b3ddac7" providerId="LiveId" clId="{C2224FDD-50E7-4DCA-A3AA-0F1FB954447D}" dt="2022-07-06T20:30:56.505" v="1063" actId="20577"/>
        <pc:sldMkLst>
          <pc:docMk/>
          <pc:sldMk cId="3270718952" sldId="270"/>
        </pc:sldMkLst>
        <pc:spChg chg="mod">
          <ac:chgData name="Scott Bailey" userId="a37ae9d07b3ddac7" providerId="LiveId" clId="{C2224FDD-50E7-4DCA-A3AA-0F1FB954447D}" dt="2022-07-06T19:19:08.279" v="296" actId="1036"/>
          <ac:spMkLst>
            <pc:docMk/>
            <pc:sldMk cId="3270718952" sldId="270"/>
            <ac:spMk id="2" creationId="{5BD09DF8-3547-CC30-B4B4-C1AABFB79A3A}"/>
          </ac:spMkLst>
        </pc:spChg>
        <pc:spChg chg="mod">
          <ac:chgData name="Scott Bailey" userId="a37ae9d07b3ddac7" providerId="LiveId" clId="{C2224FDD-50E7-4DCA-A3AA-0F1FB954447D}" dt="2022-07-06T20:30:56.505" v="1063" actId="20577"/>
          <ac:spMkLst>
            <pc:docMk/>
            <pc:sldMk cId="3270718952" sldId="270"/>
            <ac:spMk id="3" creationId="{2DB23D83-64FF-7DFA-F744-995874E9783D}"/>
          </ac:spMkLst>
        </pc:spChg>
      </pc:sldChg>
      <pc:sldChg chg="modSp mod modNotesTx">
        <pc:chgData name="Scott Bailey" userId="a37ae9d07b3ddac7" providerId="LiveId" clId="{C2224FDD-50E7-4DCA-A3AA-0F1FB954447D}" dt="2022-07-06T20:32:24.078" v="1073" actId="20577"/>
        <pc:sldMkLst>
          <pc:docMk/>
          <pc:sldMk cId="4142319841" sldId="271"/>
        </pc:sldMkLst>
        <pc:spChg chg="mod">
          <ac:chgData name="Scott Bailey" userId="a37ae9d07b3ddac7" providerId="LiveId" clId="{C2224FDD-50E7-4DCA-A3AA-0F1FB954447D}" dt="2022-07-06T19:20:03.951" v="302" actId="1036"/>
          <ac:spMkLst>
            <pc:docMk/>
            <pc:sldMk cId="4142319841" sldId="271"/>
            <ac:spMk id="2" creationId="{2302D3D6-1A29-F2DD-44AB-FD0084C5D6BB}"/>
          </ac:spMkLst>
        </pc:spChg>
        <pc:spChg chg="mod">
          <ac:chgData name="Scott Bailey" userId="a37ae9d07b3ddac7" providerId="LiveId" clId="{C2224FDD-50E7-4DCA-A3AA-0F1FB954447D}" dt="2022-07-06T20:31:53.515" v="1071" actId="20577"/>
          <ac:spMkLst>
            <pc:docMk/>
            <pc:sldMk cId="4142319841" sldId="271"/>
            <ac:spMk id="3" creationId="{6A6D0907-6EA2-5ED5-3EDC-5A4864AF8AC1}"/>
          </ac:spMkLst>
        </pc:spChg>
      </pc:sldChg>
      <pc:sldChg chg="modSp mod modNotesTx">
        <pc:chgData name="Scott Bailey" userId="a37ae9d07b3ddac7" providerId="LiveId" clId="{C2224FDD-50E7-4DCA-A3AA-0F1FB954447D}" dt="2022-07-06T19:21:16.872" v="313" actId="1035"/>
        <pc:sldMkLst>
          <pc:docMk/>
          <pc:sldMk cId="1821698398" sldId="272"/>
        </pc:sldMkLst>
        <pc:spChg chg="mod">
          <ac:chgData name="Scott Bailey" userId="a37ae9d07b3ddac7" providerId="LiveId" clId="{C2224FDD-50E7-4DCA-A3AA-0F1FB954447D}" dt="2022-07-06T19:21:12.318" v="312" actId="1036"/>
          <ac:spMkLst>
            <pc:docMk/>
            <pc:sldMk cId="1821698398" sldId="272"/>
            <ac:spMk id="2" creationId="{1A0FF56F-DD5E-898B-1CBC-FA2DB7C7F2AF}"/>
          </ac:spMkLst>
        </pc:spChg>
        <pc:spChg chg="mod">
          <ac:chgData name="Scott Bailey" userId="a37ae9d07b3ddac7" providerId="LiveId" clId="{C2224FDD-50E7-4DCA-A3AA-0F1FB954447D}" dt="2022-07-06T19:21:16.872" v="313" actId="1035"/>
          <ac:spMkLst>
            <pc:docMk/>
            <pc:sldMk cId="1821698398" sldId="272"/>
            <ac:spMk id="3" creationId="{A8AF31E4-09D7-1DC3-D8D0-FFA2FEA7AF80}"/>
          </ac:spMkLst>
        </pc:spChg>
      </pc:sldChg>
      <pc:sldChg chg="modSp mod modNotesTx">
        <pc:chgData name="Scott Bailey" userId="a37ae9d07b3ddac7" providerId="LiveId" clId="{C2224FDD-50E7-4DCA-A3AA-0F1FB954447D}" dt="2022-07-06T20:34:18.412" v="1105" actId="20577"/>
        <pc:sldMkLst>
          <pc:docMk/>
          <pc:sldMk cId="3048971004" sldId="273"/>
        </pc:sldMkLst>
        <pc:spChg chg="mod">
          <ac:chgData name="Scott Bailey" userId="a37ae9d07b3ddac7" providerId="LiveId" clId="{C2224FDD-50E7-4DCA-A3AA-0F1FB954447D}" dt="2022-07-06T19:21:54.127" v="319" actId="1036"/>
          <ac:spMkLst>
            <pc:docMk/>
            <pc:sldMk cId="3048971004" sldId="273"/>
            <ac:spMk id="2" creationId="{93B059C4-C9D7-CD92-2CC9-2C97DE568542}"/>
          </ac:spMkLst>
        </pc:spChg>
        <pc:spChg chg="mod">
          <ac:chgData name="Scott Bailey" userId="a37ae9d07b3ddac7" providerId="LiveId" clId="{C2224FDD-50E7-4DCA-A3AA-0F1FB954447D}" dt="2022-07-06T20:34:18.412" v="1105" actId="20577"/>
          <ac:spMkLst>
            <pc:docMk/>
            <pc:sldMk cId="3048971004" sldId="273"/>
            <ac:spMk id="3" creationId="{BD6E6C29-7137-BADD-278D-39ED048964CF}"/>
          </ac:spMkLst>
        </pc:spChg>
      </pc:sldChg>
      <pc:sldChg chg="addSp delSp modSp mod modNotesTx">
        <pc:chgData name="Scott Bailey" userId="a37ae9d07b3ddac7" providerId="LiveId" clId="{C2224FDD-50E7-4DCA-A3AA-0F1FB954447D}" dt="2022-07-06T20:36:21.584" v="1185" actId="20577"/>
        <pc:sldMkLst>
          <pc:docMk/>
          <pc:sldMk cId="96862768" sldId="274"/>
        </pc:sldMkLst>
        <pc:spChg chg="mod">
          <ac:chgData name="Scott Bailey" userId="a37ae9d07b3ddac7" providerId="LiveId" clId="{C2224FDD-50E7-4DCA-A3AA-0F1FB954447D}" dt="2022-07-06T19:22:44.079" v="330" actId="1036"/>
          <ac:spMkLst>
            <pc:docMk/>
            <pc:sldMk cId="96862768" sldId="274"/>
            <ac:spMk id="2" creationId="{4417B72C-F538-AD6D-577A-78FE3FFAB75F}"/>
          </ac:spMkLst>
        </pc:spChg>
        <pc:spChg chg="mod">
          <ac:chgData name="Scott Bailey" userId="a37ae9d07b3ddac7" providerId="LiveId" clId="{C2224FDD-50E7-4DCA-A3AA-0F1FB954447D}" dt="2022-07-06T20:36:21.584" v="1185" actId="20577"/>
          <ac:spMkLst>
            <pc:docMk/>
            <pc:sldMk cId="96862768" sldId="274"/>
            <ac:spMk id="3" creationId="{4B27CDC9-D0A8-5A49-DA65-9D0ECF57EA8B}"/>
          </ac:spMkLst>
        </pc:spChg>
        <pc:spChg chg="add del">
          <ac:chgData name="Scott Bailey" userId="a37ae9d07b3ddac7" providerId="LiveId" clId="{C2224FDD-50E7-4DCA-A3AA-0F1FB954447D}" dt="2022-07-06T19:22:11.646" v="322" actId="22"/>
          <ac:spMkLst>
            <pc:docMk/>
            <pc:sldMk cId="96862768" sldId="274"/>
            <ac:spMk id="6" creationId="{56ACBA8C-83FC-BCB3-FEAD-D8B54D03FC90}"/>
          </ac:spMkLst>
        </pc:spChg>
      </pc:sldChg>
      <pc:sldChg chg="modSp mod modNotesTx">
        <pc:chgData name="Scott Bailey" userId="a37ae9d07b3ddac7" providerId="LiveId" clId="{C2224FDD-50E7-4DCA-A3AA-0F1FB954447D}" dt="2022-07-06T20:39:27.602" v="1201" actId="20577"/>
        <pc:sldMkLst>
          <pc:docMk/>
          <pc:sldMk cId="3131150383" sldId="275"/>
        </pc:sldMkLst>
        <pc:spChg chg="mod">
          <ac:chgData name="Scott Bailey" userId="a37ae9d07b3ddac7" providerId="LiveId" clId="{C2224FDD-50E7-4DCA-A3AA-0F1FB954447D}" dt="2022-07-06T19:23:28.085" v="337" actId="1036"/>
          <ac:spMkLst>
            <pc:docMk/>
            <pc:sldMk cId="3131150383" sldId="275"/>
            <ac:spMk id="2" creationId="{AD8EA878-191A-615B-1309-01D58E143E72}"/>
          </ac:spMkLst>
        </pc:spChg>
        <pc:spChg chg="mod">
          <ac:chgData name="Scott Bailey" userId="a37ae9d07b3ddac7" providerId="LiveId" clId="{C2224FDD-50E7-4DCA-A3AA-0F1FB954447D}" dt="2022-07-06T20:39:27.602" v="1201" actId="20577"/>
          <ac:spMkLst>
            <pc:docMk/>
            <pc:sldMk cId="3131150383" sldId="275"/>
            <ac:spMk id="3" creationId="{E550DC0B-8EE4-67FE-33D8-F7F2E15D00D5}"/>
          </ac:spMkLst>
        </pc:spChg>
      </pc:sldChg>
      <pc:sldChg chg="modSp mod modNotesTx">
        <pc:chgData name="Scott Bailey" userId="a37ae9d07b3ddac7" providerId="LiveId" clId="{C2224FDD-50E7-4DCA-A3AA-0F1FB954447D}" dt="2022-07-06T20:41:47.624" v="1216" actId="20577"/>
        <pc:sldMkLst>
          <pc:docMk/>
          <pc:sldMk cId="540172308" sldId="276"/>
        </pc:sldMkLst>
        <pc:spChg chg="mod">
          <ac:chgData name="Scott Bailey" userId="a37ae9d07b3ddac7" providerId="LiveId" clId="{C2224FDD-50E7-4DCA-A3AA-0F1FB954447D}" dt="2022-07-06T19:24:05.327" v="344" actId="1036"/>
          <ac:spMkLst>
            <pc:docMk/>
            <pc:sldMk cId="540172308" sldId="276"/>
            <ac:spMk id="2" creationId="{84BC0F31-166D-1275-BE22-114A44D79CD9}"/>
          </ac:spMkLst>
        </pc:spChg>
        <pc:spChg chg="mod">
          <ac:chgData name="Scott Bailey" userId="a37ae9d07b3ddac7" providerId="LiveId" clId="{C2224FDD-50E7-4DCA-A3AA-0F1FB954447D}" dt="2022-07-06T19:23:55.607" v="339"/>
          <ac:spMkLst>
            <pc:docMk/>
            <pc:sldMk cId="540172308" sldId="276"/>
            <ac:spMk id="3" creationId="{A4BB1271-527C-F5EA-546D-2668BF0E1B65}"/>
          </ac:spMkLst>
        </pc:spChg>
      </pc:sldChg>
      <pc:sldChg chg="modSp mod modNotesTx">
        <pc:chgData name="Scott Bailey" userId="a37ae9d07b3ddac7" providerId="LiveId" clId="{C2224FDD-50E7-4DCA-A3AA-0F1FB954447D}" dt="2022-07-06T20:42:10.784" v="1233" actId="20577"/>
        <pc:sldMkLst>
          <pc:docMk/>
          <pc:sldMk cId="749691019" sldId="277"/>
        </pc:sldMkLst>
        <pc:spChg chg="mod">
          <ac:chgData name="Scott Bailey" userId="a37ae9d07b3ddac7" providerId="LiveId" clId="{C2224FDD-50E7-4DCA-A3AA-0F1FB954447D}" dt="2022-07-06T19:24:57.748" v="351" actId="1036"/>
          <ac:spMkLst>
            <pc:docMk/>
            <pc:sldMk cId="749691019" sldId="277"/>
            <ac:spMk id="2" creationId="{7A6CE2F1-D2E9-2985-3AAD-721DA5CDA3B6}"/>
          </ac:spMkLst>
        </pc:spChg>
        <pc:spChg chg="mod">
          <ac:chgData name="Scott Bailey" userId="a37ae9d07b3ddac7" providerId="LiveId" clId="{C2224FDD-50E7-4DCA-A3AA-0F1FB954447D}" dt="2022-07-06T19:25:02.758" v="362" actId="1036"/>
          <ac:spMkLst>
            <pc:docMk/>
            <pc:sldMk cId="749691019" sldId="277"/>
            <ac:spMk id="3" creationId="{4A246E61-DBAE-8F37-3CEC-EC62261BFE12}"/>
          </ac:spMkLst>
        </pc:spChg>
      </pc:sldChg>
      <pc:sldChg chg="modSp mod modNotesTx">
        <pc:chgData name="Scott Bailey" userId="a37ae9d07b3ddac7" providerId="LiveId" clId="{C2224FDD-50E7-4DCA-A3AA-0F1FB954447D}" dt="2022-07-06T19:25:53.633" v="379" actId="1036"/>
        <pc:sldMkLst>
          <pc:docMk/>
          <pc:sldMk cId="3077974415" sldId="278"/>
        </pc:sldMkLst>
        <pc:spChg chg="mod">
          <ac:chgData name="Scott Bailey" userId="a37ae9d07b3ddac7" providerId="LiveId" clId="{C2224FDD-50E7-4DCA-A3AA-0F1FB954447D}" dt="2022-07-06T19:25:46.507" v="369" actId="1036"/>
          <ac:spMkLst>
            <pc:docMk/>
            <pc:sldMk cId="3077974415" sldId="278"/>
            <ac:spMk id="2" creationId="{4699C3B8-4AFC-8715-3B1E-BB6BB1673B3A}"/>
          </ac:spMkLst>
        </pc:spChg>
        <pc:spChg chg="mod">
          <ac:chgData name="Scott Bailey" userId="a37ae9d07b3ddac7" providerId="LiveId" clId="{C2224FDD-50E7-4DCA-A3AA-0F1FB954447D}" dt="2022-07-06T19:25:53.633" v="379" actId="1036"/>
          <ac:spMkLst>
            <pc:docMk/>
            <pc:sldMk cId="3077974415" sldId="278"/>
            <ac:spMk id="3" creationId="{5D7A0680-8AF6-4FA5-3800-CA23C92DCCA7}"/>
          </ac:spMkLst>
        </pc:spChg>
      </pc:sldChg>
      <pc:sldChg chg="modSp mod">
        <pc:chgData name="Scott Bailey" userId="a37ae9d07b3ddac7" providerId="LiveId" clId="{C2224FDD-50E7-4DCA-A3AA-0F1FB954447D}" dt="2022-07-07T18:00:27.458" v="1728" actId="2711"/>
        <pc:sldMkLst>
          <pc:docMk/>
          <pc:sldMk cId="2768484504" sldId="279"/>
        </pc:sldMkLst>
        <pc:spChg chg="mod">
          <ac:chgData name="Scott Bailey" userId="a37ae9d07b3ddac7" providerId="LiveId" clId="{C2224FDD-50E7-4DCA-A3AA-0F1FB954447D}" dt="2022-07-07T18:00:27.458" v="1728" actId="2711"/>
          <ac:spMkLst>
            <pc:docMk/>
            <pc:sldMk cId="2768484504" sldId="279"/>
            <ac:spMk id="2" creationId="{00000000-0000-0000-0000-000000000000}"/>
          </ac:spMkLst>
        </pc:spChg>
      </pc:sldChg>
      <pc:sldChg chg="new del">
        <pc:chgData name="Scott Bailey" userId="a37ae9d07b3ddac7" providerId="LiveId" clId="{C2224FDD-50E7-4DCA-A3AA-0F1FB954447D}" dt="2022-07-06T19:26:11.889" v="381" actId="680"/>
        <pc:sldMkLst>
          <pc:docMk/>
          <pc:sldMk cId="2423719920" sldId="280"/>
        </pc:sldMkLst>
      </pc:sldChg>
      <pc:sldChg chg="modSp add mod modNotesTx">
        <pc:chgData name="Scott Bailey" userId="a37ae9d07b3ddac7" providerId="LiveId" clId="{C2224FDD-50E7-4DCA-A3AA-0F1FB954447D}" dt="2022-07-06T19:26:49.145" v="397" actId="1036"/>
        <pc:sldMkLst>
          <pc:docMk/>
          <pc:sldMk cId="2690280991" sldId="280"/>
        </pc:sldMkLst>
        <pc:spChg chg="mod">
          <ac:chgData name="Scott Bailey" userId="a37ae9d07b3ddac7" providerId="LiveId" clId="{C2224FDD-50E7-4DCA-A3AA-0F1FB954447D}" dt="2022-07-06T19:26:23.629" v="383"/>
          <ac:spMkLst>
            <pc:docMk/>
            <pc:sldMk cId="2690280991" sldId="280"/>
            <ac:spMk id="2" creationId="{4699C3B8-4AFC-8715-3B1E-BB6BB1673B3A}"/>
          </ac:spMkLst>
        </pc:spChg>
        <pc:spChg chg="mod">
          <ac:chgData name="Scott Bailey" userId="a37ae9d07b3ddac7" providerId="LiveId" clId="{C2224FDD-50E7-4DCA-A3AA-0F1FB954447D}" dt="2022-07-06T19:26:49.145" v="397" actId="1036"/>
          <ac:spMkLst>
            <pc:docMk/>
            <pc:sldMk cId="2690280991" sldId="280"/>
            <ac:spMk id="3" creationId="{5D7A0680-8AF6-4FA5-3800-CA23C92DCCA7}"/>
          </ac:spMkLst>
        </pc:spChg>
      </pc:sldChg>
      <pc:sldChg chg="modSp add mod modNotesTx">
        <pc:chgData name="Scott Bailey" userId="a37ae9d07b3ddac7" providerId="LiveId" clId="{C2224FDD-50E7-4DCA-A3AA-0F1FB954447D}" dt="2022-07-06T19:27:36.810" v="401" actId="114"/>
        <pc:sldMkLst>
          <pc:docMk/>
          <pc:sldMk cId="2271375416" sldId="281"/>
        </pc:sldMkLst>
        <pc:spChg chg="mod">
          <ac:chgData name="Scott Bailey" userId="a37ae9d07b3ddac7" providerId="LiveId" clId="{C2224FDD-50E7-4DCA-A3AA-0F1FB954447D}" dt="2022-07-06T19:27:18.118" v="399"/>
          <ac:spMkLst>
            <pc:docMk/>
            <pc:sldMk cId="2271375416" sldId="281"/>
            <ac:spMk id="2" creationId="{4699C3B8-4AFC-8715-3B1E-BB6BB1673B3A}"/>
          </ac:spMkLst>
        </pc:spChg>
        <pc:spChg chg="mod">
          <ac:chgData name="Scott Bailey" userId="a37ae9d07b3ddac7" providerId="LiveId" clId="{C2224FDD-50E7-4DCA-A3AA-0F1FB954447D}" dt="2022-07-06T19:27:27.932" v="400"/>
          <ac:spMkLst>
            <pc:docMk/>
            <pc:sldMk cId="2271375416" sldId="281"/>
            <ac:spMk id="3" creationId="{5D7A0680-8AF6-4FA5-3800-CA23C92DCCA7}"/>
          </ac:spMkLst>
        </pc:spChg>
      </pc:sldChg>
      <pc:sldChg chg="modSp add mod modNotesTx">
        <pc:chgData name="Scott Bailey" userId="a37ae9d07b3ddac7" providerId="LiveId" clId="{C2224FDD-50E7-4DCA-A3AA-0F1FB954447D}" dt="2022-07-06T20:46:14.116" v="1256" actId="6549"/>
        <pc:sldMkLst>
          <pc:docMk/>
          <pc:sldMk cId="2831400347" sldId="282"/>
        </pc:sldMkLst>
        <pc:spChg chg="mod">
          <ac:chgData name="Scott Bailey" userId="a37ae9d07b3ddac7" providerId="LiveId" clId="{C2224FDD-50E7-4DCA-A3AA-0F1FB954447D}" dt="2022-07-06T19:28:01.522" v="403"/>
          <ac:spMkLst>
            <pc:docMk/>
            <pc:sldMk cId="2831400347" sldId="282"/>
            <ac:spMk id="2" creationId="{4699C3B8-4AFC-8715-3B1E-BB6BB1673B3A}"/>
          </ac:spMkLst>
        </pc:spChg>
        <pc:spChg chg="mod">
          <ac:chgData name="Scott Bailey" userId="a37ae9d07b3ddac7" providerId="LiveId" clId="{C2224FDD-50E7-4DCA-A3AA-0F1FB954447D}" dt="2022-07-06T20:46:14.116" v="1256" actId="6549"/>
          <ac:spMkLst>
            <pc:docMk/>
            <pc:sldMk cId="2831400347" sldId="282"/>
            <ac:spMk id="3" creationId="{5D7A0680-8AF6-4FA5-3800-CA23C92DCCA7}"/>
          </ac:spMkLst>
        </pc:spChg>
      </pc:sldChg>
      <pc:sldChg chg="modSp add mod modNotesTx">
        <pc:chgData name="Scott Bailey" userId="a37ae9d07b3ddac7" providerId="LiveId" clId="{C2224FDD-50E7-4DCA-A3AA-0F1FB954447D}" dt="2022-07-06T19:29:13.785" v="421" actId="6549"/>
        <pc:sldMkLst>
          <pc:docMk/>
          <pc:sldMk cId="3910087617" sldId="283"/>
        </pc:sldMkLst>
        <pc:spChg chg="mod">
          <ac:chgData name="Scott Bailey" userId="a37ae9d07b3ddac7" providerId="LiveId" clId="{C2224FDD-50E7-4DCA-A3AA-0F1FB954447D}" dt="2022-07-06T19:28:57.599" v="419"/>
          <ac:spMkLst>
            <pc:docMk/>
            <pc:sldMk cId="3910087617" sldId="283"/>
            <ac:spMk id="2" creationId="{4699C3B8-4AFC-8715-3B1E-BB6BB1673B3A}"/>
          </ac:spMkLst>
        </pc:spChg>
        <pc:spChg chg="mod">
          <ac:chgData name="Scott Bailey" userId="a37ae9d07b3ddac7" providerId="LiveId" clId="{C2224FDD-50E7-4DCA-A3AA-0F1FB954447D}" dt="2022-07-06T19:29:08.281" v="420"/>
          <ac:spMkLst>
            <pc:docMk/>
            <pc:sldMk cId="3910087617" sldId="283"/>
            <ac:spMk id="3" creationId="{5D7A0680-8AF6-4FA5-3800-CA23C92DCCA7}"/>
          </ac:spMkLst>
        </pc:spChg>
      </pc:sldChg>
      <pc:sldChg chg="modSp add mod">
        <pc:chgData name="Scott Bailey" userId="a37ae9d07b3ddac7" providerId="LiveId" clId="{C2224FDD-50E7-4DCA-A3AA-0F1FB954447D}" dt="2022-07-06T20:47:59.871" v="1267" actId="6549"/>
        <pc:sldMkLst>
          <pc:docMk/>
          <pc:sldMk cId="2218839234" sldId="284"/>
        </pc:sldMkLst>
        <pc:spChg chg="mod">
          <ac:chgData name="Scott Bailey" userId="a37ae9d07b3ddac7" providerId="LiveId" clId="{C2224FDD-50E7-4DCA-A3AA-0F1FB954447D}" dt="2022-07-06T19:30:06.241" v="423"/>
          <ac:spMkLst>
            <pc:docMk/>
            <pc:sldMk cId="2218839234" sldId="284"/>
            <ac:spMk id="2" creationId="{4699C3B8-4AFC-8715-3B1E-BB6BB1673B3A}"/>
          </ac:spMkLst>
        </pc:spChg>
        <pc:spChg chg="mod">
          <ac:chgData name="Scott Bailey" userId="a37ae9d07b3ddac7" providerId="LiveId" clId="{C2224FDD-50E7-4DCA-A3AA-0F1FB954447D}" dt="2022-07-06T20:47:59.871" v="1267" actId="6549"/>
          <ac:spMkLst>
            <pc:docMk/>
            <pc:sldMk cId="2218839234" sldId="284"/>
            <ac:spMk id="3" creationId="{5D7A0680-8AF6-4FA5-3800-CA23C92DCCA7}"/>
          </ac:spMkLst>
        </pc:spChg>
      </pc:sldChg>
      <pc:sldChg chg="modSp add mod modNotesTx">
        <pc:chgData name="Scott Bailey" userId="a37ae9d07b3ddac7" providerId="LiveId" clId="{C2224FDD-50E7-4DCA-A3AA-0F1FB954447D}" dt="2022-07-06T20:50:39.561" v="1297" actId="20577"/>
        <pc:sldMkLst>
          <pc:docMk/>
          <pc:sldMk cId="2368294474" sldId="285"/>
        </pc:sldMkLst>
        <pc:spChg chg="mod">
          <ac:chgData name="Scott Bailey" userId="a37ae9d07b3ddac7" providerId="LiveId" clId="{C2224FDD-50E7-4DCA-A3AA-0F1FB954447D}" dt="2022-07-06T19:30:37.566" v="444" actId="20577"/>
          <ac:spMkLst>
            <pc:docMk/>
            <pc:sldMk cId="2368294474" sldId="285"/>
            <ac:spMk id="2" creationId="{4699C3B8-4AFC-8715-3B1E-BB6BB1673B3A}"/>
          </ac:spMkLst>
        </pc:spChg>
        <pc:spChg chg="mod">
          <ac:chgData name="Scott Bailey" userId="a37ae9d07b3ddac7" providerId="LiveId" clId="{C2224FDD-50E7-4DCA-A3AA-0F1FB954447D}" dt="2022-07-06T20:49:58.750" v="1293" actId="20577"/>
          <ac:spMkLst>
            <pc:docMk/>
            <pc:sldMk cId="2368294474" sldId="285"/>
            <ac:spMk id="3" creationId="{5D7A0680-8AF6-4FA5-3800-CA23C92DCCA7}"/>
          </ac:spMkLst>
        </pc:spChg>
      </pc:sldChg>
      <pc:sldChg chg="modSp add mod modNotesTx">
        <pc:chgData name="Scott Bailey" userId="a37ae9d07b3ddac7" providerId="LiveId" clId="{C2224FDD-50E7-4DCA-A3AA-0F1FB954447D}" dt="2022-07-06T20:51:39.588" v="1299" actId="6549"/>
        <pc:sldMkLst>
          <pc:docMk/>
          <pc:sldMk cId="3583106081" sldId="286"/>
        </pc:sldMkLst>
        <pc:spChg chg="mod">
          <ac:chgData name="Scott Bailey" userId="a37ae9d07b3ddac7" providerId="LiveId" clId="{C2224FDD-50E7-4DCA-A3AA-0F1FB954447D}" dt="2022-07-06T19:31:38.402" v="450"/>
          <ac:spMkLst>
            <pc:docMk/>
            <pc:sldMk cId="3583106081" sldId="286"/>
            <ac:spMk id="2" creationId="{4699C3B8-4AFC-8715-3B1E-BB6BB1673B3A}"/>
          </ac:spMkLst>
        </pc:spChg>
        <pc:spChg chg="mod">
          <ac:chgData name="Scott Bailey" userId="a37ae9d07b3ddac7" providerId="LiveId" clId="{C2224FDD-50E7-4DCA-A3AA-0F1FB954447D}" dt="2022-07-06T20:51:39.588" v="1299" actId="6549"/>
          <ac:spMkLst>
            <pc:docMk/>
            <pc:sldMk cId="3583106081" sldId="286"/>
            <ac:spMk id="3" creationId="{5D7A0680-8AF6-4FA5-3800-CA23C92DCCA7}"/>
          </ac:spMkLst>
        </pc:spChg>
      </pc:sldChg>
      <pc:sldChg chg="modSp add mod modNotesTx">
        <pc:chgData name="Scott Bailey" userId="a37ae9d07b3ddac7" providerId="LiveId" clId="{C2224FDD-50E7-4DCA-A3AA-0F1FB954447D}" dt="2022-07-06T21:03:50.175" v="1541" actId="20577"/>
        <pc:sldMkLst>
          <pc:docMk/>
          <pc:sldMk cId="3824235511" sldId="287"/>
        </pc:sldMkLst>
        <pc:spChg chg="mod">
          <ac:chgData name="Scott Bailey" userId="a37ae9d07b3ddac7" providerId="LiveId" clId="{C2224FDD-50E7-4DCA-A3AA-0F1FB954447D}" dt="2022-07-06T19:32:43.338" v="456" actId="20577"/>
          <ac:spMkLst>
            <pc:docMk/>
            <pc:sldMk cId="3824235511" sldId="287"/>
            <ac:spMk id="2" creationId="{4699C3B8-4AFC-8715-3B1E-BB6BB1673B3A}"/>
          </ac:spMkLst>
        </pc:spChg>
        <pc:spChg chg="mod">
          <ac:chgData name="Scott Bailey" userId="a37ae9d07b3ddac7" providerId="LiveId" clId="{C2224FDD-50E7-4DCA-A3AA-0F1FB954447D}" dt="2022-07-06T21:03:50.175" v="1541" actId="20577"/>
          <ac:spMkLst>
            <pc:docMk/>
            <pc:sldMk cId="3824235511" sldId="287"/>
            <ac:spMk id="3" creationId="{5D7A0680-8AF6-4FA5-3800-CA23C92DCCA7}"/>
          </ac:spMkLst>
        </pc:spChg>
      </pc:sldChg>
      <pc:sldChg chg="modSp add mod replId">
        <pc:chgData name="Scott Bailey" userId="a37ae9d07b3ddac7" providerId="LiveId" clId="{C2224FDD-50E7-4DCA-A3AA-0F1FB954447D}" dt="2022-07-06T20:53:02.946" v="1322" actId="1036"/>
        <pc:sldMkLst>
          <pc:docMk/>
          <pc:sldMk cId="500584308" sldId="288"/>
        </pc:sldMkLst>
        <pc:spChg chg="mod">
          <ac:chgData name="Scott Bailey" userId="a37ae9d07b3ddac7" providerId="LiveId" clId="{C2224FDD-50E7-4DCA-A3AA-0F1FB954447D}" dt="2022-07-06T19:33:44.864" v="461" actId="20577"/>
          <ac:spMkLst>
            <pc:docMk/>
            <pc:sldMk cId="500584308" sldId="288"/>
            <ac:spMk id="2" creationId="{4699C3B8-4AFC-8715-3B1E-BB6BB1673B3A}"/>
          </ac:spMkLst>
        </pc:spChg>
        <pc:spChg chg="mod">
          <ac:chgData name="Scott Bailey" userId="a37ae9d07b3ddac7" providerId="LiveId" clId="{C2224FDD-50E7-4DCA-A3AA-0F1FB954447D}" dt="2022-07-06T20:53:02.946" v="1322" actId="1036"/>
          <ac:spMkLst>
            <pc:docMk/>
            <pc:sldMk cId="500584308" sldId="288"/>
            <ac:spMk id="3" creationId="{5D7A0680-8AF6-4FA5-3800-CA23C92DCCA7}"/>
          </ac:spMkLst>
        </pc:spChg>
      </pc:sldChg>
      <pc:sldChg chg="modSp add mod replId modNotesTx">
        <pc:chgData name="Scott Bailey" userId="a37ae9d07b3ddac7" providerId="LiveId" clId="{C2224FDD-50E7-4DCA-A3AA-0F1FB954447D}" dt="2022-07-06T20:55:09.130" v="1393" actId="20577"/>
        <pc:sldMkLst>
          <pc:docMk/>
          <pc:sldMk cId="58578014" sldId="289"/>
        </pc:sldMkLst>
        <pc:spChg chg="mod">
          <ac:chgData name="Scott Bailey" userId="a37ae9d07b3ddac7" providerId="LiveId" clId="{C2224FDD-50E7-4DCA-A3AA-0F1FB954447D}" dt="2022-07-06T19:34:09.472" v="463"/>
          <ac:spMkLst>
            <pc:docMk/>
            <pc:sldMk cId="58578014" sldId="289"/>
            <ac:spMk id="2" creationId="{4699C3B8-4AFC-8715-3B1E-BB6BB1673B3A}"/>
          </ac:spMkLst>
        </pc:spChg>
        <pc:spChg chg="mod">
          <ac:chgData name="Scott Bailey" userId="a37ae9d07b3ddac7" providerId="LiveId" clId="{C2224FDD-50E7-4DCA-A3AA-0F1FB954447D}" dt="2022-07-06T20:54:37.400" v="1377" actId="20577"/>
          <ac:spMkLst>
            <pc:docMk/>
            <pc:sldMk cId="58578014" sldId="289"/>
            <ac:spMk id="3" creationId="{5D7A0680-8AF6-4FA5-3800-CA23C92DCCA7}"/>
          </ac:spMkLst>
        </pc:spChg>
      </pc:sldChg>
      <pc:sldChg chg="modSp add mod replId modNotesTx">
        <pc:chgData name="Scott Bailey" userId="a37ae9d07b3ddac7" providerId="LiveId" clId="{C2224FDD-50E7-4DCA-A3AA-0F1FB954447D}" dt="2022-07-06T19:34:49.244" v="467" actId="6549"/>
        <pc:sldMkLst>
          <pc:docMk/>
          <pc:sldMk cId="183054" sldId="290"/>
        </pc:sldMkLst>
        <pc:spChg chg="mod">
          <ac:chgData name="Scott Bailey" userId="a37ae9d07b3ddac7" providerId="LiveId" clId="{C2224FDD-50E7-4DCA-A3AA-0F1FB954447D}" dt="2022-07-06T19:34:38.540" v="465"/>
          <ac:spMkLst>
            <pc:docMk/>
            <pc:sldMk cId="183054" sldId="290"/>
            <ac:spMk id="2" creationId="{4699C3B8-4AFC-8715-3B1E-BB6BB1673B3A}"/>
          </ac:spMkLst>
        </pc:spChg>
        <pc:spChg chg="mod">
          <ac:chgData name="Scott Bailey" userId="a37ae9d07b3ddac7" providerId="LiveId" clId="{C2224FDD-50E7-4DCA-A3AA-0F1FB954447D}" dt="2022-07-06T19:34:45.753" v="466"/>
          <ac:spMkLst>
            <pc:docMk/>
            <pc:sldMk cId="183054" sldId="290"/>
            <ac:spMk id="3" creationId="{5D7A0680-8AF6-4FA5-3800-CA23C92DCCA7}"/>
          </ac:spMkLst>
        </pc:spChg>
      </pc:sldChg>
      <pc:sldChg chg="modSp add mod replId">
        <pc:chgData name="Scott Bailey" userId="a37ae9d07b3ddac7" providerId="LiveId" clId="{C2224FDD-50E7-4DCA-A3AA-0F1FB954447D}" dt="2022-07-06T20:56:30.445" v="1426" actId="6549"/>
        <pc:sldMkLst>
          <pc:docMk/>
          <pc:sldMk cId="2284814352" sldId="291"/>
        </pc:sldMkLst>
        <pc:spChg chg="mod">
          <ac:chgData name="Scott Bailey" userId="a37ae9d07b3ddac7" providerId="LiveId" clId="{C2224FDD-50E7-4DCA-A3AA-0F1FB954447D}" dt="2022-07-06T19:35:06.585" v="468"/>
          <ac:spMkLst>
            <pc:docMk/>
            <pc:sldMk cId="2284814352" sldId="291"/>
            <ac:spMk id="2" creationId="{4699C3B8-4AFC-8715-3B1E-BB6BB1673B3A}"/>
          </ac:spMkLst>
        </pc:spChg>
        <pc:spChg chg="mod">
          <ac:chgData name="Scott Bailey" userId="a37ae9d07b3ddac7" providerId="LiveId" clId="{C2224FDD-50E7-4DCA-A3AA-0F1FB954447D}" dt="2022-07-06T20:56:30.445" v="1426" actId="6549"/>
          <ac:spMkLst>
            <pc:docMk/>
            <pc:sldMk cId="2284814352" sldId="291"/>
            <ac:spMk id="3" creationId="{5D7A0680-8AF6-4FA5-3800-CA23C92DCCA7}"/>
          </ac:spMkLst>
        </pc:spChg>
      </pc:sldChg>
      <pc:sldChg chg="modSp add mod">
        <pc:chgData name="Scott Bailey" userId="a37ae9d07b3ddac7" providerId="LiveId" clId="{C2224FDD-50E7-4DCA-A3AA-0F1FB954447D}" dt="2022-07-06T19:36:00.650" v="473"/>
        <pc:sldMkLst>
          <pc:docMk/>
          <pc:sldMk cId="3166265863" sldId="292"/>
        </pc:sldMkLst>
        <pc:spChg chg="mod">
          <ac:chgData name="Scott Bailey" userId="a37ae9d07b3ddac7" providerId="LiveId" clId="{C2224FDD-50E7-4DCA-A3AA-0F1FB954447D}" dt="2022-07-06T19:35:54.328" v="472"/>
          <ac:spMkLst>
            <pc:docMk/>
            <pc:sldMk cId="3166265863" sldId="292"/>
            <ac:spMk id="2" creationId="{4699C3B8-4AFC-8715-3B1E-BB6BB1673B3A}"/>
          </ac:spMkLst>
        </pc:spChg>
        <pc:spChg chg="mod">
          <ac:chgData name="Scott Bailey" userId="a37ae9d07b3ddac7" providerId="LiveId" clId="{C2224FDD-50E7-4DCA-A3AA-0F1FB954447D}" dt="2022-07-06T19:36:00.650" v="473"/>
          <ac:spMkLst>
            <pc:docMk/>
            <pc:sldMk cId="3166265863" sldId="292"/>
            <ac:spMk id="3" creationId="{5D7A0680-8AF6-4FA5-3800-CA23C92DCCA7}"/>
          </ac:spMkLst>
        </pc:spChg>
      </pc:sldChg>
      <pc:sldChg chg="modSp add mod replId">
        <pc:chgData name="Scott Bailey" userId="a37ae9d07b3ddac7" providerId="LiveId" clId="{C2224FDD-50E7-4DCA-A3AA-0F1FB954447D}" dt="2022-07-06T19:37:17.235" v="477"/>
        <pc:sldMkLst>
          <pc:docMk/>
          <pc:sldMk cId="2696445478" sldId="293"/>
        </pc:sldMkLst>
        <pc:spChg chg="mod">
          <ac:chgData name="Scott Bailey" userId="a37ae9d07b3ddac7" providerId="LiveId" clId="{C2224FDD-50E7-4DCA-A3AA-0F1FB954447D}" dt="2022-07-06T19:36:55.800" v="476" actId="20577"/>
          <ac:spMkLst>
            <pc:docMk/>
            <pc:sldMk cId="2696445478" sldId="293"/>
            <ac:spMk id="2" creationId="{4699C3B8-4AFC-8715-3B1E-BB6BB1673B3A}"/>
          </ac:spMkLst>
        </pc:spChg>
        <pc:spChg chg="mod">
          <ac:chgData name="Scott Bailey" userId="a37ae9d07b3ddac7" providerId="LiveId" clId="{C2224FDD-50E7-4DCA-A3AA-0F1FB954447D}" dt="2022-07-06T19:37:17.235" v="477"/>
          <ac:spMkLst>
            <pc:docMk/>
            <pc:sldMk cId="2696445478" sldId="293"/>
            <ac:spMk id="3" creationId="{5D7A0680-8AF6-4FA5-3800-CA23C92DCCA7}"/>
          </ac:spMkLst>
        </pc:spChg>
      </pc:sldChg>
      <pc:sldChg chg="modSp add mod replId modNotesTx">
        <pc:chgData name="Scott Bailey" userId="a37ae9d07b3ddac7" providerId="LiveId" clId="{C2224FDD-50E7-4DCA-A3AA-0F1FB954447D}" dt="2022-07-06T21:02:27.211" v="1487" actId="20577"/>
        <pc:sldMkLst>
          <pc:docMk/>
          <pc:sldMk cId="2666559713" sldId="294"/>
        </pc:sldMkLst>
        <pc:spChg chg="mod">
          <ac:chgData name="Scott Bailey" userId="a37ae9d07b3ddac7" providerId="LiveId" clId="{C2224FDD-50E7-4DCA-A3AA-0F1FB954447D}" dt="2022-07-06T19:37:31.526" v="478"/>
          <ac:spMkLst>
            <pc:docMk/>
            <pc:sldMk cId="2666559713" sldId="294"/>
            <ac:spMk id="2" creationId="{4699C3B8-4AFC-8715-3B1E-BB6BB1673B3A}"/>
          </ac:spMkLst>
        </pc:spChg>
        <pc:spChg chg="mod">
          <ac:chgData name="Scott Bailey" userId="a37ae9d07b3ddac7" providerId="LiveId" clId="{C2224FDD-50E7-4DCA-A3AA-0F1FB954447D}" dt="2022-07-06T21:02:27.211" v="1487" actId="20577"/>
          <ac:spMkLst>
            <pc:docMk/>
            <pc:sldMk cId="2666559713" sldId="294"/>
            <ac:spMk id="3" creationId="{5D7A0680-8AF6-4FA5-3800-CA23C92DCCA7}"/>
          </ac:spMkLst>
        </pc:spChg>
      </pc:sldChg>
      <pc:sldChg chg="modSp add mod replId">
        <pc:chgData name="Scott Bailey" userId="a37ae9d07b3ddac7" providerId="LiveId" clId="{C2224FDD-50E7-4DCA-A3AA-0F1FB954447D}" dt="2022-07-06T21:04:34.475" v="1574" actId="20577"/>
        <pc:sldMkLst>
          <pc:docMk/>
          <pc:sldMk cId="1426556037" sldId="295"/>
        </pc:sldMkLst>
        <pc:spChg chg="mod">
          <ac:chgData name="Scott Bailey" userId="a37ae9d07b3ddac7" providerId="LiveId" clId="{C2224FDD-50E7-4DCA-A3AA-0F1FB954447D}" dt="2022-07-06T19:38:22.957" v="485" actId="20577"/>
          <ac:spMkLst>
            <pc:docMk/>
            <pc:sldMk cId="1426556037" sldId="295"/>
            <ac:spMk id="2" creationId="{4699C3B8-4AFC-8715-3B1E-BB6BB1673B3A}"/>
          </ac:spMkLst>
        </pc:spChg>
        <pc:spChg chg="mod">
          <ac:chgData name="Scott Bailey" userId="a37ae9d07b3ddac7" providerId="LiveId" clId="{C2224FDD-50E7-4DCA-A3AA-0F1FB954447D}" dt="2022-07-06T21:04:34.475" v="1574" actId="20577"/>
          <ac:spMkLst>
            <pc:docMk/>
            <pc:sldMk cId="1426556037" sldId="295"/>
            <ac:spMk id="3" creationId="{5D7A0680-8AF6-4FA5-3800-CA23C92DCCA7}"/>
          </ac:spMkLst>
        </pc:spChg>
        <pc:spChg chg="mod">
          <ac:chgData name="Scott Bailey" userId="a37ae9d07b3ddac7" providerId="LiveId" clId="{C2224FDD-50E7-4DCA-A3AA-0F1FB954447D}" dt="2022-07-06T21:02:57.802" v="1523" actId="1076"/>
          <ac:spMkLst>
            <pc:docMk/>
            <pc:sldMk cId="1426556037" sldId="295"/>
            <ac:spMk id="4" creationId="{31D924C8-9129-092B-69D5-995993593283}"/>
          </ac:spMkLst>
        </pc:spChg>
      </pc:sldChg>
      <pc:sldChg chg="modSp add mod replId">
        <pc:chgData name="Scott Bailey" userId="a37ae9d07b3ddac7" providerId="LiveId" clId="{C2224FDD-50E7-4DCA-A3AA-0F1FB954447D}" dt="2022-07-06T21:05:04.500" v="1595" actId="20577"/>
        <pc:sldMkLst>
          <pc:docMk/>
          <pc:sldMk cId="1448575545" sldId="296"/>
        </pc:sldMkLst>
        <pc:spChg chg="mod">
          <ac:chgData name="Scott Bailey" userId="a37ae9d07b3ddac7" providerId="LiveId" clId="{C2224FDD-50E7-4DCA-A3AA-0F1FB954447D}" dt="2022-07-06T19:39:11.340" v="488" actId="20577"/>
          <ac:spMkLst>
            <pc:docMk/>
            <pc:sldMk cId="1448575545" sldId="296"/>
            <ac:spMk id="2" creationId="{4699C3B8-4AFC-8715-3B1E-BB6BB1673B3A}"/>
          </ac:spMkLst>
        </pc:spChg>
        <pc:spChg chg="mod">
          <ac:chgData name="Scott Bailey" userId="a37ae9d07b3ddac7" providerId="LiveId" clId="{C2224FDD-50E7-4DCA-A3AA-0F1FB954447D}" dt="2022-07-06T21:05:04.500" v="1595" actId="20577"/>
          <ac:spMkLst>
            <pc:docMk/>
            <pc:sldMk cId="1448575545" sldId="296"/>
            <ac:spMk id="3" creationId="{5D7A0680-8AF6-4FA5-3800-CA23C92DCCA7}"/>
          </ac:spMkLst>
        </pc:spChg>
      </pc:sldChg>
      <pc:sldChg chg="modSp add mod">
        <pc:chgData name="Scott Bailey" userId="a37ae9d07b3ddac7" providerId="LiveId" clId="{C2224FDD-50E7-4DCA-A3AA-0F1FB954447D}" dt="2022-07-06T21:06:02.188" v="1607" actId="20577"/>
        <pc:sldMkLst>
          <pc:docMk/>
          <pc:sldMk cId="3861887408" sldId="297"/>
        </pc:sldMkLst>
        <pc:spChg chg="mod">
          <ac:chgData name="Scott Bailey" userId="a37ae9d07b3ddac7" providerId="LiveId" clId="{C2224FDD-50E7-4DCA-A3AA-0F1FB954447D}" dt="2022-07-06T19:40:15.951" v="491"/>
          <ac:spMkLst>
            <pc:docMk/>
            <pc:sldMk cId="3861887408" sldId="297"/>
            <ac:spMk id="2" creationId="{4699C3B8-4AFC-8715-3B1E-BB6BB1673B3A}"/>
          </ac:spMkLst>
        </pc:spChg>
        <pc:spChg chg="mod">
          <ac:chgData name="Scott Bailey" userId="a37ae9d07b3ddac7" providerId="LiveId" clId="{C2224FDD-50E7-4DCA-A3AA-0F1FB954447D}" dt="2022-07-06T21:06:02.188" v="1607" actId="20577"/>
          <ac:spMkLst>
            <pc:docMk/>
            <pc:sldMk cId="3861887408" sldId="297"/>
            <ac:spMk id="3" creationId="{5D7A0680-8AF6-4FA5-3800-CA23C92DCCA7}"/>
          </ac:spMkLst>
        </pc:spChg>
      </pc:sldChg>
      <pc:sldChg chg="modSp add mod replId">
        <pc:chgData name="Scott Bailey" userId="a37ae9d07b3ddac7" providerId="LiveId" clId="{C2224FDD-50E7-4DCA-A3AA-0F1FB954447D}" dt="2022-07-06T21:07:08.723" v="1624" actId="20577"/>
        <pc:sldMkLst>
          <pc:docMk/>
          <pc:sldMk cId="4087316292" sldId="298"/>
        </pc:sldMkLst>
        <pc:spChg chg="mod">
          <ac:chgData name="Scott Bailey" userId="a37ae9d07b3ddac7" providerId="LiveId" clId="{C2224FDD-50E7-4DCA-A3AA-0F1FB954447D}" dt="2022-07-06T19:40:51.707" v="493"/>
          <ac:spMkLst>
            <pc:docMk/>
            <pc:sldMk cId="4087316292" sldId="298"/>
            <ac:spMk id="2" creationId="{4699C3B8-4AFC-8715-3B1E-BB6BB1673B3A}"/>
          </ac:spMkLst>
        </pc:spChg>
        <pc:spChg chg="mod">
          <ac:chgData name="Scott Bailey" userId="a37ae9d07b3ddac7" providerId="LiveId" clId="{C2224FDD-50E7-4DCA-A3AA-0F1FB954447D}" dt="2022-07-06T21:07:08.723" v="1624" actId="20577"/>
          <ac:spMkLst>
            <pc:docMk/>
            <pc:sldMk cId="4087316292" sldId="298"/>
            <ac:spMk id="3" creationId="{5D7A0680-8AF6-4FA5-3800-CA23C92DCCA7}"/>
          </ac:spMkLst>
        </pc:spChg>
      </pc:sldChg>
      <pc:sldChg chg="modSp add mod replId">
        <pc:chgData name="Scott Bailey" userId="a37ae9d07b3ddac7" providerId="LiveId" clId="{C2224FDD-50E7-4DCA-A3AA-0F1FB954447D}" dt="2022-07-06T19:41:32.699" v="507"/>
        <pc:sldMkLst>
          <pc:docMk/>
          <pc:sldMk cId="2988739318" sldId="299"/>
        </pc:sldMkLst>
        <pc:spChg chg="mod">
          <ac:chgData name="Scott Bailey" userId="a37ae9d07b3ddac7" providerId="LiveId" clId="{C2224FDD-50E7-4DCA-A3AA-0F1FB954447D}" dt="2022-07-06T19:41:23.428" v="506"/>
          <ac:spMkLst>
            <pc:docMk/>
            <pc:sldMk cId="2988739318" sldId="299"/>
            <ac:spMk id="2" creationId="{4699C3B8-4AFC-8715-3B1E-BB6BB1673B3A}"/>
          </ac:spMkLst>
        </pc:spChg>
        <pc:spChg chg="mod">
          <ac:chgData name="Scott Bailey" userId="a37ae9d07b3ddac7" providerId="LiveId" clId="{C2224FDD-50E7-4DCA-A3AA-0F1FB954447D}" dt="2022-07-06T19:41:32.699" v="507"/>
          <ac:spMkLst>
            <pc:docMk/>
            <pc:sldMk cId="2988739318" sldId="299"/>
            <ac:spMk id="3" creationId="{5D7A0680-8AF6-4FA5-3800-CA23C92DCCA7}"/>
          </ac:spMkLst>
        </pc:spChg>
      </pc:sldChg>
      <pc:sldChg chg="modSp add mod replId">
        <pc:chgData name="Scott Bailey" userId="a37ae9d07b3ddac7" providerId="LiveId" clId="{C2224FDD-50E7-4DCA-A3AA-0F1FB954447D}" dt="2022-07-06T21:09:51.520" v="1664" actId="20577"/>
        <pc:sldMkLst>
          <pc:docMk/>
          <pc:sldMk cId="561101065" sldId="300"/>
        </pc:sldMkLst>
        <pc:spChg chg="mod">
          <ac:chgData name="Scott Bailey" userId="a37ae9d07b3ddac7" providerId="LiveId" clId="{C2224FDD-50E7-4DCA-A3AA-0F1FB954447D}" dt="2022-07-06T19:41:58.654" v="509" actId="255"/>
          <ac:spMkLst>
            <pc:docMk/>
            <pc:sldMk cId="561101065" sldId="300"/>
            <ac:spMk id="2" creationId="{4699C3B8-4AFC-8715-3B1E-BB6BB1673B3A}"/>
          </ac:spMkLst>
        </pc:spChg>
        <pc:spChg chg="mod">
          <ac:chgData name="Scott Bailey" userId="a37ae9d07b3ddac7" providerId="LiveId" clId="{C2224FDD-50E7-4DCA-A3AA-0F1FB954447D}" dt="2022-07-06T21:09:51.520" v="1664" actId="20577"/>
          <ac:spMkLst>
            <pc:docMk/>
            <pc:sldMk cId="561101065" sldId="300"/>
            <ac:spMk id="3" creationId="{5D7A0680-8AF6-4FA5-3800-CA23C92DCCA7}"/>
          </ac:spMkLst>
        </pc:spChg>
      </pc:sldChg>
      <pc:sldChg chg="modSp add mod replId">
        <pc:chgData name="Scott Bailey" userId="a37ae9d07b3ddac7" providerId="LiveId" clId="{C2224FDD-50E7-4DCA-A3AA-0F1FB954447D}" dt="2022-07-06T19:42:46.213" v="513"/>
        <pc:sldMkLst>
          <pc:docMk/>
          <pc:sldMk cId="3751402887" sldId="301"/>
        </pc:sldMkLst>
        <pc:spChg chg="mod">
          <ac:chgData name="Scott Bailey" userId="a37ae9d07b3ddac7" providerId="LiveId" clId="{C2224FDD-50E7-4DCA-A3AA-0F1FB954447D}" dt="2022-07-06T19:42:38.035" v="512" actId="255"/>
          <ac:spMkLst>
            <pc:docMk/>
            <pc:sldMk cId="3751402887" sldId="301"/>
            <ac:spMk id="2" creationId="{4699C3B8-4AFC-8715-3B1E-BB6BB1673B3A}"/>
          </ac:spMkLst>
        </pc:spChg>
        <pc:spChg chg="mod">
          <ac:chgData name="Scott Bailey" userId="a37ae9d07b3ddac7" providerId="LiveId" clId="{C2224FDD-50E7-4DCA-A3AA-0F1FB954447D}" dt="2022-07-06T19:42:46.213" v="513"/>
          <ac:spMkLst>
            <pc:docMk/>
            <pc:sldMk cId="3751402887" sldId="301"/>
            <ac:spMk id="3" creationId="{5D7A0680-8AF6-4FA5-3800-CA23C92DCCA7}"/>
          </ac:spMkLst>
        </pc:spChg>
      </pc:sldChg>
      <pc:sldChg chg="modSp add mod replId">
        <pc:chgData name="Scott Bailey" userId="a37ae9d07b3ddac7" providerId="LiveId" clId="{C2224FDD-50E7-4DCA-A3AA-0F1FB954447D}" dt="2022-07-06T21:12:22.848" v="1674" actId="1035"/>
        <pc:sldMkLst>
          <pc:docMk/>
          <pc:sldMk cId="1673037165" sldId="302"/>
        </pc:sldMkLst>
        <pc:spChg chg="mod">
          <ac:chgData name="Scott Bailey" userId="a37ae9d07b3ddac7" providerId="LiveId" clId="{C2224FDD-50E7-4DCA-A3AA-0F1FB954447D}" dt="2022-07-06T19:42:59.497" v="514"/>
          <ac:spMkLst>
            <pc:docMk/>
            <pc:sldMk cId="1673037165" sldId="302"/>
            <ac:spMk id="2" creationId="{4699C3B8-4AFC-8715-3B1E-BB6BB1673B3A}"/>
          </ac:spMkLst>
        </pc:spChg>
        <pc:spChg chg="mod">
          <ac:chgData name="Scott Bailey" userId="a37ae9d07b3ddac7" providerId="LiveId" clId="{C2224FDD-50E7-4DCA-A3AA-0F1FB954447D}" dt="2022-07-06T21:12:22.848" v="1674" actId="1035"/>
          <ac:spMkLst>
            <pc:docMk/>
            <pc:sldMk cId="1673037165" sldId="302"/>
            <ac:spMk id="3" creationId="{5D7A0680-8AF6-4FA5-3800-CA23C92DCCA7}"/>
          </ac:spMkLst>
        </pc:spChg>
      </pc:sldChg>
      <pc:sldChg chg="modSp add mod replId modNotesTx">
        <pc:chgData name="Scott Bailey" userId="a37ae9d07b3ddac7" providerId="LiveId" clId="{C2224FDD-50E7-4DCA-A3AA-0F1FB954447D}" dt="2022-07-06T21:14:24.568" v="1684" actId="1035"/>
        <pc:sldMkLst>
          <pc:docMk/>
          <pc:sldMk cId="2969811467" sldId="303"/>
        </pc:sldMkLst>
        <pc:spChg chg="mod">
          <ac:chgData name="Scott Bailey" userId="a37ae9d07b3ddac7" providerId="LiveId" clId="{C2224FDD-50E7-4DCA-A3AA-0F1FB954447D}" dt="2022-07-06T19:43:28.436" v="516"/>
          <ac:spMkLst>
            <pc:docMk/>
            <pc:sldMk cId="2969811467" sldId="303"/>
            <ac:spMk id="2" creationId="{4699C3B8-4AFC-8715-3B1E-BB6BB1673B3A}"/>
          </ac:spMkLst>
        </pc:spChg>
        <pc:spChg chg="mod">
          <ac:chgData name="Scott Bailey" userId="a37ae9d07b3ddac7" providerId="LiveId" clId="{C2224FDD-50E7-4DCA-A3AA-0F1FB954447D}" dt="2022-07-06T21:14:24.568" v="1684" actId="1035"/>
          <ac:spMkLst>
            <pc:docMk/>
            <pc:sldMk cId="2969811467" sldId="303"/>
            <ac:spMk id="3" creationId="{5D7A0680-8AF6-4FA5-3800-CA23C92DCCA7}"/>
          </ac:spMkLst>
        </pc:spChg>
      </pc:sldChg>
      <pc:sldChg chg="modSp add mod replId modNotesTx">
        <pc:chgData name="Scott Bailey" userId="a37ae9d07b3ddac7" providerId="LiveId" clId="{C2224FDD-50E7-4DCA-A3AA-0F1FB954447D}" dt="2022-07-06T21:18:29.356" v="1709" actId="6549"/>
        <pc:sldMkLst>
          <pc:docMk/>
          <pc:sldMk cId="4092751958" sldId="304"/>
        </pc:sldMkLst>
        <pc:spChg chg="mod">
          <ac:chgData name="Scott Bailey" userId="a37ae9d07b3ddac7" providerId="LiveId" clId="{C2224FDD-50E7-4DCA-A3AA-0F1FB954447D}" dt="2022-07-06T19:44:18.654" v="534"/>
          <ac:spMkLst>
            <pc:docMk/>
            <pc:sldMk cId="4092751958" sldId="304"/>
            <ac:spMk id="2" creationId="{4699C3B8-4AFC-8715-3B1E-BB6BB1673B3A}"/>
          </ac:spMkLst>
        </pc:spChg>
        <pc:spChg chg="mod">
          <ac:chgData name="Scott Bailey" userId="a37ae9d07b3ddac7" providerId="LiveId" clId="{C2224FDD-50E7-4DCA-A3AA-0F1FB954447D}" dt="2022-07-06T21:18:29.356" v="1709" actId="6549"/>
          <ac:spMkLst>
            <pc:docMk/>
            <pc:sldMk cId="4092751958" sldId="304"/>
            <ac:spMk id="3" creationId="{5D7A0680-8AF6-4FA5-3800-CA23C92DCCA7}"/>
          </ac:spMkLst>
        </pc:spChg>
      </pc:sldChg>
      <pc:sldChg chg="modSp add mod replId modNotesTx">
        <pc:chgData name="Scott Bailey" userId="a37ae9d07b3ddac7" providerId="LiveId" clId="{C2224FDD-50E7-4DCA-A3AA-0F1FB954447D}" dt="2022-07-06T21:17:47.600" v="1708" actId="20577"/>
        <pc:sldMkLst>
          <pc:docMk/>
          <pc:sldMk cId="3743249550" sldId="305"/>
        </pc:sldMkLst>
        <pc:spChg chg="mod">
          <ac:chgData name="Scott Bailey" userId="a37ae9d07b3ddac7" providerId="LiveId" clId="{C2224FDD-50E7-4DCA-A3AA-0F1FB954447D}" dt="2022-07-06T19:44:43.212" v="536"/>
          <ac:spMkLst>
            <pc:docMk/>
            <pc:sldMk cId="3743249550" sldId="305"/>
            <ac:spMk id="2" creationId="{4699C3B8-4AFC-8715-3B1E-BB6BB1673B3A}"/>
          </ac:spMkLst>
        </pc:spChg>
        <pc:spChg chg="mod">
          <ac:chgData name="Scott Bailey" userId="a37ae9d07b3ddac7" providerId="LiveId" clId="{C2224FDD-50E7-4DCA-A3AA-0F1FB954447D}" dt="2022-07-06T21:17:47.600" v="1708" actId="20577"/>
          <ac:spMkLst>
            <pc:docMk/>
            <pc:sldMk cId="3743249550" sldId="305"/>
            <ac:spMk id="3" creationId="{5D7A0680-8AF6-4FA5-3800-CA23C92DCCA7}"/>
          </ac:spMkLst>
        </pc:spChg>
      </pc:sldChg>
      <pc:sldChg chg="modSp add mod replId">
        <pc:chgData name="Scott Bailey" userId="a37ae9d07b3ddac7" providerId="LiveId" clId="{C2224FDD-50E7-4DCA-A3AA-0F1FB954447D}" dt="2022-07-06T21:19:43.388" v="1717" actId="20577"/>
        <pc:sldMkLst>
          <pc:docMk/>
          <pc:sldMk cId="2320153307" sldId="306"/>
        </pc:sldMkLst>
        <pc:spChg chg="mod">
          <ac:chgData name="Scott Bailey" userId="a37ae9d07b3ddac7" providerId="LiveId" clId="{C2224FDD-50E7-4DCA-A3AA-0F1FB954447D}" dt="2022-07-06T19:45:19.109" v="549"/>
          <ac:spMkLst>
            <pc:docMk/>
            <pc:sldMk cId="2320153307" sldId="306"/>
            <ac:spMk id="2" creationId="{4699C3B8-4AFC-8715-3B1E-BB6BB1673B3A}"/>
          </ac:spMkLst>
        </pc:spChg>
        <pc:spChg chg="mod">
          <ac:chgData name="Scott Bailey" userId="a37ae9d07b3ddac7" providerId="LiveId" clId="{C2224FDD-50E7-4DCA-A3AA-0F1FB954447D}" dt="2022-07-06T21:19:43.388" v="1717" actId="20577"/>
          <ac:spMkLst>
            <pc:docMk/>
            <pc:sldMk cId="2320153307" sldId="306"/>
            <ac:spMk id="3" creationId="{5D7A0680-8AF6-4FA5-3800-CA23C92DCCA7}"/>
          </ac:spMkLst>
        </pc:spChg>
      </pc:sldChg>
      <pc:sldChg chg="modSp add mod modNotesTx">
        <pc:chgData name="Scott Bailey" userId="a37ae9d07b3ddac7" providerId="LiveId" clId="{C2224FDD-50E7-4DCA-A3AA-0F1FB954447D}" dt="2022-07-06T21:20:35.657" v="1727" actId="20577"/>
        <pc:sldMkLst>
          <pc:docMk/>
          <pc:sldMk cId="3278708405" sldId="307"/>
        </pc:sldMkLst>
        <pc:spChg chg="mod">
          <ac:chgData name="Scott Bailey" userId="a37ae9d07b3ddac7" providerId="LiveId" clId="{C2224FDD-50E7-4DCA-A3AA-0F1FB954447D}" dt="2022-07-06T19:45:56.694" v="552"/>
          <ac:spMkLst>
            <pc:docMk/>
            <pc:sldMk cId="3278708405" sldId="307"/>
            <ac:spMk id="2" creationId="{4699C3B8-4AFC-8715-3B1E-BB6BB1673B3A}"/>
          </ac:spMkLst>
        </pc:spChg>
        <pc:spChg chg="mod">
          <ac:chgData name="Scott Bailey" userId="a37ae9d07b3ddac7" providerId="LiveId" clId="{C2224FDD-50E7-4DCA-A3AA-0F1FB954447D}" dt="2022-07-06T21:20:35.657" v="1727" actId="20577"/>
          <ac:spMkLst>
            <pc:docMk/>
            <pc:sldMk cId="3278708405" sldId="307"/>
            <ac:spMk id="3" creationId="{5D7A0680-8AF6-4FA5-3800-CA23C92DCCA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Why do many older adults find this option satisfactory despite the high cost? (</a:t>
            </a:r>
            <a:r>
              <a:rPr lang="en-US" sz="1200" i="1" kern="1200" dirty="0">
                <a:solidFill>
                  <a:schemeClr val="tx1"/>
                </a:solidFill>
                <a:effectLst/>
                <a:latin typeface="Arial" charset="0"/>
                <a:ea typeface="ＭＳ Ｐゴシック" charset="0"/>
                <a:cs typeface="ＭＳ Ｐゴシック" charset="0"/>
              </a:rPr>
              <a:t>Because it meets needs for independence, socialization, and services; If one spouse needs skilled care, the other may continue to live in the apartment and can easily visit the hospitalized loved one.)</a:t>
            </a:r>
            <a:endParaRPr lang="en-US" sz="1400" i="1"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400" kern="1200" dirty="0">
                <a:solidFill>
                  <a:schemeClr val="tx1"/>
                </a:solidFill>
                <a:effectLst/>
                <a:latin typeface="Arial" charset="0"/>
                <a:ea typeface="ＭＳ Ｐゴシック" charset="0"/>
                <a:cs typeface="ＭＳ Ｐゴシック" charset="0"/>
              </a:rPr>
              <a:t>How are fees paid for community-based residential facilities? (</a:t>
            </a:r>
            <a:r>
              <a:rPr lang="en-US" sz="1400" i="1" kern="1200" dirty="0">
                <a:solidFill>
                  <a:schemeClr val="tx1"/>
                </a:solidFill>
                <a:effectLst/>
                <a:latin typeface="Arial" charset="0"/>
                <a:ea typeface="ＭＳ Ｐゴシック" charset="0"/>
                <a:cs typeface="ＭＳ Ｐゴシック" charset="0"/>
              </a:rPr>
              <a:t>may be paid by the individual or provided by the county or state agencies</a:t>
            </a:r>
            <a:r>
              <a:rPr lang="en-US" sz="1400" kern="1200" dirty="0">
                <a:solidFill>
                  <a:schemeClr val="tx1"/>
                </a:solidFill>
                <a:effectLst/>
                <a:latin typeface="Arial" charset="0"/>
                <a:ea typeface="ＭＳ Ｐゴシック" charset="0"/>
                <a:cs typeface="ＭＳ Ｐゴシック" charset="0"/>
              </a:rPr>
              <a:t>)</a:t>
            </a: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2757787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11629417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29075944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39060146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effectLst/>
                <a:latin typeface="Arial" charset="0"/>
                <a:ea typeface="ＭＳ Ｐゴシック" charset="0"/>
                <a:cs typeface="ＭＳ Ｐゴシック" charset="0"/>
              </a:rPr>
              <a:t>See Figure 1.9</a:t>
            </a:r>
          </a:p>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effectLst/>
                <a:latin typeface="Arial" charset="0"/>
                <a:ea typeface="ＭＳ Ｐゴシック" charset="0"/>
                <a:cs typeface="ＭＳ Ｐゴシック" charset="0"/>
              </a:rPr>
              <a:t>See Table 1.3</a:t>
            </a:r>
          </a:p>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effectLst/>
                <a:latin typeface="Arial" charset="0"/>
                <a:ea typeface="ＭＳ Ｐゴシック" charset="0"/>
                <a:cs typeface="ＭＳ Ｐゴシック" charset="0"/>
              </a:rPr>
              <a:t>See Box 1.4, Box 1.5</a:t>
            </a:r>
          </a:p>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effectLst/>
                <a:latin typeface="Arial" charset="0"/>
                <a:ea typeface="ＭＳ Ｐゴシック" charset="0"/>
                <a:cs typeface="ＭＳ Ｐゴシック" charset="0"/>
              </a:rPr>
              <a:t>When the aging person is no longer able to live alone, what are the two most common options? (</a:t>
            </a:r>
            <a:r>
              <a:rPr lang="en-US" sz="1600" i="1" kern="1200" dirty="0">
                <a:solidFill>
                  <a:schemeClr val="tx1"/>
                </a:solidFill>
                <a:effectLst/>
                <a:latin typeface="Arial" charset="0"/>
                <a:ea typeface="ＭＳ Ｐゴシック" charset="0"/>
                <a:cs typeface="ＭＳ Ｐゴシック" charset="0"/>
              </a:rPr>
              <a:t>bringing the parent into the home of one of the children or placing the parent in an assisted living or long-term care facility</a:t>
            </a:r>
            <a:r>
              <a:rPr lang="en-US" sz="16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2694561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1958525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906300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3658659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Why was the attention of health care providers focused on people between the ages of 20 and 65 years of age until the 1960s? (</a:t>
            </a:r>
            <a:r>
              <a:rPr lang="en-US" sz="1200" i="1" kern="1200" dirty="0">
                <a:solidFill>
                  <a:schemeClr val="tx1"/>
                </a:solidFill>
                <a:effectLst/>
                <a:latin typeface="Arial" charset="0"/>
                <a:ea typeface="ＭＳ Ｐゴシック" charset="0"/>
                <a:cs typeface="ＭＳ Ｐゴシック" charset="0"/>
              </a:rPr>
              <a:t>This was the largest and most economically productive segment of the population. Only a small percentage of the population lived beyond age 65).</a:t>
            </a: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1584171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212989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600" kern="1200" dirty="0">
                <a:solidFill>
                  <a:schemeClr val="tx1"/>
                </a:solidFill>
                <a:latin typeface="Arial" charset="0"/>
                <a:ea typeface="ＭＳ Ｐゴシック" charset="0"/>
                <a:cs typeface="ＭＳ Ｐゴシック" charset="0"/>
              </a:rPr>
              <a:t>See Box 1.6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36960383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36624277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kern="1200" dirty="0">
                <a:solidFill>
                  <a:schemeClr val="tx1"/>
                </a:solidFill>
                <a:latin typeface="Arial" charset="0"/>
                <a:ea typeface="ＭＳ Ｐゴシック" charset="0"/>
                <a:cs typeface="ＭＳ Ｐゴシック" charset="0"/>
              </a:rPr>
              <a:t>See Box 1.7</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22366836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6254441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kern="1200" dirty="0">
                <a:solidFill>
                  <a:schemeClr val="tx1"/>
                </a:solidFill>
                <a:effectLst/>
                <a:latin typeface="Arial" charset="0"/>
                <a:ea typeface="ＭＳ Ｐゴシック" charset="0"/>
                <a:cs typeface="ＭＳ Ｐゴシック" charset="0"/>
              </a:rPr>
              <a:t>Nurses should encourage caregivers to protect their own health and well-being by regularly taking advantage of respite care.</a:t>
            </a:r>
            <a:endParaRPr lang="en-US" sz="18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14160838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37049602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See Box 1.1.</a:t>
            </a:r>
          </a:p>
          <a:p>
            <a:pPr marL="171450" lvl="0" indent="-17145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Gerontophobia sometimes results in very odd behavior.</a:t>
            </a:r>
          </a:p>
          <a:p>
            <a:pPr marL="171450" indent="-171450">
              <a:buFont typeface="Arial" panose="020B0604020202020204" pitchFamily="34" charset="0"/>
              <a:buChar char="•"/>
            </a:pPr>
            <a:r>
              <a:rPr lang="en-US" sz="1200" kern="1200" dirty="0">
                <a:solidFill>
                  <a:schemeClr val="tx1"/>
                </a:solidFill>
                <a:effectLst/>
                <a:latin typeface="Arial" charset="0"/>
                <a:ea typeface="ＭＳ Ｐゴシック" charset="0"/>
                <a:cs typeface="ＭＳ Ｐゴシック" charset="0"/>
              </a:rPr>
              <a:t>What strange behaviors may be exhibited by teenagers? Thirty-year-</a:t>
            </a:r>
            <a:r>
              <a:rPr lang="en-US" sz="1200" kern="1200" dirty="0" err="1">
                <a:solidFill>
                  <a:schemeClr val="tx1"/>
                </a:solidFill>
                <a:effectLst/>
                <a:latin typeface="Arial" charset="0"/>
                <a:ea typeface="ＭＳ Ｐゴシック" charset="0"/>
                <a:cs typeface="ＭＳ Ｐゴシック" charset="0"/>
              </a:rPr>
              <a:t>olds</a:t>
            </a:r>
            <a:r>
              <a:rPr lang="en-US" sz="1200" kern="1200" dirty="0">
                <a:solidFill>
                  <a:schemeClr val="tx1"/>
                </a:solidFill>
                <a:effectLst/>
                <a:latin typeface="Arial" charset="0"/>
                <a:ea typeface="ＭＳ Ｐゴシック" charset="0"/>
                <a:cs typeface="ＭＳ Ｐゴシック" charset="0"/>
              </a:rPr>
              <a:t>? Forty-year-olds?</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89873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Arial" charset="0"/>
                <a:ea typeface="ＭＳ Ｐゴシック" charset="0"/>
                <a:cs typeface="ＭＳ Ｐゴシック" charset="0"/>
              </a:rPr>
              <a:t>What effect may ageism have on the way health care providers relate to older patients? (</a:t>
            </a:r>
            <a:r>
              <a:rPr lang="en-US" sz="1200" i="1" kern="1200" dirty="0">
                <a:solidFill>
                  <a:schemeClr val="tx1"/>
                </a:solidFill>
                <a:effectLst/>
                <a:latin typeface="Arial" charset="0"/>
                <a:ea typeface="ＭＳ Ｐゴシック" charset="0"/>
                <a:cs typeface="ＭＳ Ｐゴシック" charset="0"/>
              </a:rPr>
              <a:t>Working with older adults is often viewed as routine, boring, depressing. Can lead to poor health care outcomes.</a:t>
            </a:r>
            <a:r>
              <a:rPr lang="en-US" sz="1200" kern="1200" dirty="0">
                <a:solidFill>
                  <a:schemeClr val="tx1"/>
                </a:solidFill>
                <a:effectLst/>
                <a:latin typeface="Arial" charset="0"/>
                <a:ea typeface="ＭＳ Ｐゴシック" charset="0"/>
                <a:cs typeface="ＭＳ Ｐゴシック" charset="0"/>
              </a:rPr>
              <a:t>)</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800" dirty="0">
                <a:effectLst/>
                <a:latin typeface="Times New Roman" panose="02020603050405020304" pitchFamily="18" charset="0"/>
                <a:ea typeface="Times New Roman" panose="02020603050405020304" pitchFamily="18" charset="0"/>
              </a:rPr>
              <a:t>Specializing in geriatrics is unpopular by nursing and medical students, even though older adults are frequent users of the healthcare system; therefore, many nurses actually function as geriatric nurses to a great extent.</a:t>
            </a: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r>
              <a:rPr lang="en-US" sz="1800" kern="1200" dirty="0">
                <a:solidFill>
                  <a:schemeClr val="tx1"/>
                </a:solidFill>
                <a:effectLst/>
                <a:latin typeface="Arial" charset="0"/>
                <a:ea typeface="ＭＳ Ｐゴシック" charset="0"/>
                <a:cs typeface="ＭＳ Ｐゴシック" charset="0"/>
              </a:rPr>
              <a:t>What are vital statistics? (</a:t>
            </a:r>
            <a:r>
              <a:rPr lang="en-US" sz="1800" i="1" kern="1200" dirty="0">
                <a:solidFill>
                  <a:schemeClr val="tx1"/>
                </a:solidFill>
                <a:effectLst/>
                <a:latin typeface="Arial" charset="0"/>
                <a:ea typeface="ＭＳ Ｐゴシック" charset="0"/>
                <a:cs typeface="ＭＳ Ｐゴシック" charset="0"/>
              </a:rPr>
              <a:t>birth, death, age at death, marriage, race, etc.</a:t>
            </a:r>
            <a:r>
              <a:rPr lang="en-US" sz="1800" kern="1200" dirty="0">
                <a:solidFill>
                  <a:schemeClr val="tx1"/>
                </a:solidFill>
                <a:effectLst/>
                <a:latin typeface="Arial" charset="0"/>
                <a:ea typeface="ＭＳ Ｐゴシック" charset="0"/>
                <a:cs typeface="ＭＳ Ｐゴシック" charset="0"/>
              </a:rPr>
              <a:t>)</a:t>
            </a:r>
          </a:p>
          <a:p>
            <a:pPr marL="228600" indent="-228600">
              <a:buFont typeface="Arial" panose="020B0604020202020204" pitchFamily="34" charset="0"/>
              <a:buChar char="•"/>
            </a:pPr>
            <a:r>
              <a:rPr lang="en-US" sz="1800" kern="1200" dirty="0">
                <a:solidFill>
                  <a:schemeClr val="tx1"/>
                </a:solidFill>
                <a:effectLst/>
                <a:latin typeface="Arial" charset="0"/>
                <a:ea typeface="ＭＳ Ｐゴシック" charset="0"/>
                <a:cs typeface="ＭＳ Ｐゴシック" charset="0"/>
              </a:rPr>
              <a:t>The most inclusive demographic research in the United States is compiled every 10 years by the Bureau of the Census.</a:t>
            </a:r>
            <a:endParaRPr lang="en-US" sz="20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2781035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ltLang="en-US" dirty="0">
                <a:latin typeface="Arial" panose="020B0604020202020204" pitchFamily="34" charset="0"/>
              </a:rPr>
              <a:t>See Figure 1.6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r>
              <a:rPr lang="en-US" sz="1200" kern="1200" dirty="0">
                <a:solidFill>
                  <a:schemeClr val="tx1"/>
                </a:solidFill>
                <a:effectLst/>
                <a:latin typeface="Arial" charset="0"/>
                <a:ea typeface="ＭＳ Ｐゴシック" charset="0"/>
                <a:cs typeface="ＭＳ Ｐゴシック" charset="0"/>
              </a:rPr>
              <a:t>See Figure 1.7</a:t>
            </a:r>
          </a:p>
          <a:p>
            <a:pPr marL="228600" indent="-228600">
              <a:buFont typeface="Arial" pitchFamily="34" charset="0"/>
              <a:buChar char="•"/>
            </a:pPr>
            <a:r>
              <a:rPr lang="en-US" sz="1200" kern="1200" dirty="0">
                <a:solidFill>
                  <a:schemeClr val="tx1"/>
                </a:solidFill>
                <a:effectLst/>
                <a:latin typeface="Arial" charset="0"/>
                <a:ea typeface="ＭＳ Ｐゴシック" charset="0"/>
                <a:cs typeface="ＭＳ Ｐゴシック" charset="0"/>
              </a:rPr>
              <a:t>What type of health care services may be available at independent or assisted-living centers? (</a:t>
            </a:r>
            <a:r>
              <a:rPr lang="en-US" sz="1200" i="1" kern="1200" dirty="0">
                <a:solidFill>
                  <a:schemeClr val="tx1"/>
                </a:solidFill>
                <a:effectLst/>
                <a:latin typeface="Arial" charset="0"/>
                <a:ea typeface="ＭＳ Ｐゴシック" charset="0"/>
                <a:cs typeface="ＭＳ Ｐゴシック" charset="0"/>
              </a:rPr>
              <a:t>assistance with hygiene, routine medication administration, preventive care</a:t>
            </a:r>
            <a:r>
              <a:rPr lang="en-US" sz="1200" kern="1200" dirty="0">
                <a:solidFill>
                  <a:schemeClr val="tx1"/>
                </a:solidFill>
                <a:effectLst/>
                <a:latin typeface="Arial" charset="0"/>
                <a:ea typeface="ＭＳ Ｐゴシック" charset="0"/>
                <a:cs typeface="ＭＳ Ｐゴシック" charset="0"/>
              </a:rPr>
              <a:t>)</a:t>
            </a: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83562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3" name="Picture 2">
            <a:extLst>
              <a:ext uri="{FF2B5EF4-FFF2-40B4-BE49-F238E27FC236}">
                <a16:creationId xmlns:a16="http://schemas.microsoft.com/office/drawing/2014/main" id="{8A5CC543-1849-DA61-1A95-1073EAA1FC36}"/>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a:rPr lang="en-US" sz="4000" dirty="0"/>
              <a:t/>
            </a:r>
            <a:br>
              <a:rPr lang="en-US" sz="4000" dirty="0"/>
            </a:br>
            <a:r>
              <a:rPr lang="en-US" sz="4000" dirty="0"/>
              <a:t/>
            </a:r>
            <a:br>
              <a:rPr lang="en-US" sz="4000" dirty="0"/>
            </a:br>
            <a:r>
              <a:rPr lang="en-US" sz="4000" dirty="0"/>
              <a:t/>
            </a:r>
            <a:br>
              <a:rPr lang="en-US" sz="4000" dirty="0"/>
            </a:br>
            <a:r>
              <a:rPr lang="en-US" sz="4000" dirty="0"/>
              <a:t/>
            </a:r>
            <a:br>
              <a:rPr lang="en-US" sz="4000" dirty="0"/>
            </a:br>
            <a:r>
              <a:rPr lang="en-US" sz="3600" dirty="0"/>
              <a:t>Chapter 1</a:t>
            </a:r>
            <a:r>
              <a:rPr lang="en-US" sz="3200" dirty="0"/>
              <a:t/>
            </a:r>
            <a:br>
              <a:rPr lang="en-US" sz="3200" dirty="0"/>
            </a:br>
            <a:r>
              <a:rPr lang="en-US" sz="4000" dirty="0"/>
              <a:t/>
            </a:r>
            <a:br>
              <a:rPr lang="en-US" sz="4000" dirty="0"/>
            </a:br>
            <a:r>
              <a:rPr lang="en-US" sz="4000" dirty="0" smtClean="0"/>
              <a:t>Introduction to geriatric nursing</a:t>
            </a:r>
            <a:r>
              <a:rPr lang="en-US" sz="4000" dirty="0"/>
              <a:t/>
            </a:r>
            <a:br>
              <a:rPr lang="en-US" sz="4000" dirty="0"/>
            </a:br>
            <a:r>
              <a:rPr lang="en-US" dirty="0"/>
              <a:t/>
            </a:r>
            <a:br>
              <a:rPr lang="en-US" dirty="0"/>
            </a:br>
            <a:r>
              <a:rPr lang="en-US" sz="2800" dirty="0">
                <a:effectLst/>
                <a:latin typeface="Arial" panose="020B0604020202020204" pitchFamily="34" charset="0"/>
                <a:ea typeface="Calibri" panose="020F0502020204030204" pitchFamily="34" charset="0"/>
                <a:cs typeface="Arial" panose="020B0604020202020204" pitchFamily="34" charset="0"/>
              </a:rPr>
              <a:t>Basic Geriatric Nursing, 8</a:t>
            </a:r>
            <a:r>
              <a:rPr lang="en-US" sz="2800" baseline="30000" dirty="0">
                <a:effectLst/>
                <a:latin typeface="Arial" panose="020B0604020202020204" pitchFamily="34" charset="0"/>
                <a:ea typeface="Calibri" panose="020F0502020204030204" pitchFamily="34" charset="0"/>
                <a:cs typeface="Arial" panose="020B0604020202020204" pitchFamily="34" charset="0"/>
              </a:rPr>
              <a:t>th</a:t>
            </a:r>
            <a:r>
              <a:rPr lang="en-US" sz="2800" dirty="0">
                <a:effectLst/>
                <a:latin typeface="Arial" panose="020B0604020202020204" pitchFamily="34" charset="0"/>
                <a:ea typeface="Calibri" panose="020F0502020204030204" pitchFamily="34" charset="0"/>
                <a:cs typeface="Arial" panose="020B0604020202020204" pitchFamily="34" charset="0"/>
              </a:rPr>
              <a:t> edition</a:t>
            </a:r>
            <a:br>
              <a:rPr lang="en-US" sz="2800" dirty="0">
                <a:effectLst/>
                <a:latin typeface="Arial" panose="020B0604020202020204" pitchFamily="34" charset="0"/>
                <a:ea typeface="Calibri" panose="020F0502020204030204" pitchFamily="34" charset="0"/>
                <a:cs typeface="Arial" panose="020B0604020202020204" pitchFamily="34" charset="0"/>
              </a:rPr>
            </a:br>
            <a:r>
              <a:rPr lang="en-US" sz="2800" dirty="0">
                <a:effectLst/>
                <a:latin typeface="Arial" panose="020B0604020202020204" pitchFamily="34" charset="0"/>
                <a:ea typeface="Calibri" panose="020F0502020204030204" pitchFamily="34" charset="0"/>
                <a:cs typeface="Arial" panose="020B0604020202020204" pitchFamily="34" charset="0"/>
              </a:rPr>
              <a:t>Patricia Williams</a:t>
            </a:r>
            <a:r>
              <a:rPr lang="en-US" sz="2800" dirty="0">
                <a:effectLst/>
                <a:latin typeface="Calibri" panose="020F0502020204030204" pitchFamily="34" charset="0"/>
                <a:ea typeface="Calibri" panose="020F0502020204030204" pitchFamily="34" charset="0"/>
                <a:cs typeface="Times New Roman" panose="02020603050405020304" pitchFamily="18" charset="0"/>
              </a:rPr>
              <a:t/>
            </a:r>
            <a:br>
              <a:rPr lang="en-US" sz="2800" dirty="0">
                <a:effectLst/>
                <a:latin typeface="Calibri" panose="020F0502020204030204" pitchFamily="34" charset="0"/>
                <a:ea typeface="Calibri" panose="020F0502020204030204" pitchFamily="34" charset="0"/>
                <a:cs typeface="Times New Roman" panose="02020603050405020304" pitchFamily="18" charset="0"/>
              </a:rPr>
            </a:br>
            <a:r>
              <a:rPr lang="en-US" sz="4000" dirty="0"/>
              <a:t/>
            </a:r>
            <a:br>
              <a:rPr lang="en-US" sz="4000" dirty="0"/>
            </a:br>
            <a:endParaRPr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Life-Lease or Life-Contract Facilities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lvl="0"/>
            <a:r>
              <a:rPr lang="en-US" dirty="0"/>
              <a:t>For a large initial investment and substantial monthly rental and service fees, older persons or couples are guaranteed a residence for life</a:t>
            </a:r>
          </a:p>
          <a:p>
            <a:pPr lvl="0"/>
            <a:r>
              <a:rPr lang="en-US" dirty="0"/>
              <a:t>Independent residents occupy apartment units, but extended-care units are attached to the apartment complex or located nearby for residents who require skilled nursing services</a:t>
            </a:r>
          </a:p>
          <a:p>
            <a:pPr lvl="0"/>
            <a:r>
              <a:rPr lang="en-US" dirty="0"/>
              <a:t>When the occupants die, control of the apartment reverts to the owners of the facility</a:t>
            </a:r>
          </a:p>
        </p:txBody>
      </p:sp>
    </p:spTree>
    <p:extLst>
      <p:ext uri="{BB962C8B-B14F-4D97-AF65-F5344CB8AC3E}">
        <p14:creationId xmlns:p14="http://schemas.microsoft.com/office/powerpoint/2010/main" val="3077974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Community-Based Residential Facility</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lvl="0"/>
            <a:r>
              <a:rPr lang="en-US" dirty="0"/>
              <a:t>For a monthly fee, this type of facility provides services such as room and board, help with activities of daily living, medication assistance, yearly medical examinations, information and referrals, leisure activities, and recreational or therapeutic programs</a:t>
            </a:r>
          </a:p>
          <a:p>
            <a:pPr lvl="0"/>
            <a:r>
              <a:rPr lang="en-US" dirty="0"/>
              <a:t>Most of these facilities provide private or semiprivate rooms with community areas for dining and socialization</a:t>
            </a:r>
          </a:p>
        </p:txBody>
      </p:sp>
    </p:spTree>
    <p:extLst>
      <p:ext uri="{BB962C8B-B14F-4D97-AF65-F5344CB8AC3E}">
        <p14:creationId xmlns:p14="http://schemas.microsoft.com/office/powerpoint/2010/main" val="2831400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Nursing Homes or Extended-Care Facilities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lvl="0"/>
            <a:r>
              <a:rPr lang="en-US" dirty="0"/>
              <a:t>Provide room and board, personal care, and medical and nursing services</a:t>
            </a:r>
          </a:p>
          <a:p>
            <a:pPr lvl="0"/>
            <a:r>
              <a:rPr lang="en-US" dirty="0"/>
              <a:t>They are licensed by individual states and regulated by both federal and state laws</a:t>
            </a:r>
          </a:p>
          <a:p>
            <a:pPr lvl="0"/>
            <a:r>
              <a:rPr lang="en-US" dirty="0"/>
              <a:t>Three levels of care: </a:t>
            </a:r>
          </a:p>
          <a:p>
            <a:pPr lvl="1"/>
            <a:r>
              <a:rPr lang="en-US" dirty="0"/>
              <a:t>Skilled care</a:t>
            </a:r>
          </a:p>
          <a:p>
            <a:pPr lvl="1"/>
            <a:r>
              <a:rPr lang="en-US" dirty="0"/>
              <a:t>Intermediate care</a:t>
            </a:r>
          </a:p>
          <a:p>
            <a:pPr lvl="1"/>
            <a:r>
              <a:rPr lang="en-US" dirty="0"/>
              <a:t>Custodial care</a:t>
            </a:r>
          </a:p>
        </p:txBody>
      </p:sp>
    </p:spTree>
    <p:extLst>
      <p:ext uri="{BB962C8B-B14F-4D97-AF65-F5344CB8AC3E}">
        <p14:creationId xmlns:p14="http://schemas.microsoft.com/office/powerpoint/2010/main" val="39100876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Subacute and Specialty Care</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r>
              <a:rPr lang="en-US" dirty="0"/>
              <a:t>Subacute care facilities</a:t>
            </a:r>
          </a:p>
          <a:p>
            <a:pPr lvl="1"/>
            <a:r>
              <a:rPr lang="en-US" dirty="0"/>
              <a:t>Comprehensive inpatient care for individuals with acute illness, injury, or exacerbation of a disease process</a:t>
            </a:r>
          </a:p>
          <a:p>
            <a:r>
              <a:rPr lang="en-US" dirty="0"/>
              <a:t>Specialty care facilities</a:t>
            </a:r>
          </a:p>
          <a:p>
            <a:pPr lvl="1"/>
            <a:r>
              <a:rPr lang="en-US" dirty="0"/>
              <a:t>May include hospice facilities, dialysis, care for individuals with memory loss, or long-term care for individuals with spinal cord injuries</a:t>
            </a:r>
          </a:p>
        </p:txBody>
      </p:sp>
    </p:spTree>
    <p:extLst>
      <p:ext uri="{BB962C8B-B14F-4D97-AF65-F5344CB8AC3E}">
        <p14:creationId xmlns:p14="http://schemas.microsoft.com/office/powerpoint/2010/main" val="2218839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Advance Directives and POLST</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lvl="0"/>
            <a:r>
              <a:rPr lang="en-US" dirty="0"/>
              <a:t>Two formal types of advance directive are recognized in most states</a:t>
            </a:r>
          </a:p>
          <a:p>
            <a:pPr lvl="1"/>
            <a:r>
              <a:rPr lang="en-US" dirty="0"/>
              <a:t>Durable power of attorney for health care</a:t>
            </a:r>
          </a:p>
          <a:p>
            <a:pPr lvl="1"/>
            <a:r>
              <a:rPr lang="en-US" dirty="0"/>
              <a:t>Living will</a:t>
            </a:r>
          </a:p>
          <a:p>
            <a:pPr lvl="0"/>
            <a:r>
              <a:rPr lang="en-US" dirty="0"/>
              <a:t>POLST: Physician Orders for Life-Sustaining Treatment</a:t>
            </a:r>
          </a:p>
          <a:p>
            <a:pPr lvl="1"/>
            <a:r>
              <a:rPr lang="en-US" dirty="0"/>
              <a:t>Creates actual doctor’s orders for emergency personnel</a:t>
            </a:r>
          </a:p>
        </p:txBody>
      </p:sp>
    </p:spTree>
    <p:extLst>
      <p:ext uri="{BB962C8B-B14F-4D97-AF65-F5344CB8AC3E}">
        <p14:creationId xmlns:p14="http://schemas.microsoft.com/office/powerpoint/2010/main" val="316626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Impact of Aging Members in the Family</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Because of lifespan extension, 4 or 5 generations might be alive a one time</a:t>
            </a:r>
          </a:p>
          <a:p>
            <a:pPr lvl="0"/>
            <a:r>
              <a:rPr lang="en-US" dirty="0"/>
              <a:t>Middle-aged family members often become the caregivers</a:t>
            </a:r>
          </a:p>
          <a:p>
            <a:pPr lvl="0"/>
            <a:r>
              <a:rPr lang="en-US" dirty="0"/>
              <a:t>Sandwich generation: trying to work, raise children, and care for parents and even grandparents</a:t>
            </a:r>
          </a:p>
          <a:p>
            <a:pPr lvl="0"/>
            <a:r>
              <a:rPr lang="en-US" dirty="0"/>
              <a:t>Children often take older parents into their homes when the older parents can no longer maintain their own houses or apartments</a:t>
            </a:r>
          </a:p>
        </p:txBody>
      </p:sp>
    </p:spTree>
    <p:extLst>
      <p:ext uri="{BB962C8B-B14F-4D97-AF65-F5344CB8AC3E}">
        <p14:creationId xmlns:p14="http://schemas.microsoft.com/office/powerpoint/2010/main" val="2666559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The Nurse and Family Interactions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763395"/>
            <a:ext cx="7772400" cy="4454525"/>
          </a:xfrm>
        </p:spPr>
        <p:txBody>
          <a:bodyPr/>
          <a:lstStyle/>
          <a:p>
            <a:pPr lvl="0"/>
            <a:r>
              <a:rPr lang="en-US" dirty="0"/>
              <a:t>Nurses tend to focus on physical needs, cares, and treatments</a:t>
            </a:r>
          </a:p>
          <a:p>
            <a:pPr lvl="0"/>
            <a:r>
              <a:rPr lang="en-US" dirty="0"/>
              <a:t>Need to examine stresses that affect the family to best respond to needs</a:t>
            </a:r>
          </a:p>
          <a:p>
            <a:pPr lvl="0"/>
            <a:r>
              <a:rPr lang="en-US" dirty="0"/>
              <a:t>Family dynamics can influence the level of family attention for older adults</a:t>
            </a:r>
          </a:p>
          <a:p>
            <a:pPr lvl="0"/>
            <a:r>
              <a:rPr lang="en-US" dirty="0"/>
              <a:t>Amount of attention varies widely</a:t>
            </a:r>
          </a:p>
        </p:txBody>
      </p:sp>
    </p:spTree>
    <p:extLst>
      <p:ext uri="{BB962C8B-B14F-4D97-AF65-F5344CB8AC3E}">
        <p14:creationId xmlns:p14="http://schemas.microsoft.com/office/powerpoint/2010/main" val="3861887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Self-Neglect</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507363"/>
            <a:ext cx="7772400" cy="4454525"/>
          </a:xfrm>
        </p:spPr>
        <p:txBody>
          <a:bodyPr/>
          <a:lstStyle/>
          <a:p>
            <a:pPr lvl="0"/>
            <a:r>
              <a:rPr lang="en-US" dirty="0"/>
              <a:t>Defined as failure to provide for self because of a lack of ability or lack of awareness</a:t>
            </a:r>
          </a:p>
          <a:p>
            <a:pPr lvl="0"/>
            <a:r>
              <a:rPr lang="en-US" dirty="0"/>
              <a:t>More likely to be seen when an older person has few or no close family or friends, but it can occur despite their presence</a:t>
            </a:r>
          </a:p>
          <a:p>
            <a:pPr lvl="0"/>
            <a:r>
              <a:rPr lang="en-US" dirty="0"/>
              <a:t>Most likely to be recognized by neighbors and reported to the police, public health nurse, or social worker</a:t>
            </a:r>
          </a:p>
          <a:p>
            <a:pPr lvl="0"/>
            <a:r>
              <a:rPr lang="en-US" dirty="0"/>
              <a:t>Often connected with some form of mental illness or dementia</a:t>
            </a:r>
          </a:p>
        </p:txBody>
      </p:sp>
    </p:spTree>
    <p:extLst>
      <p:ext uri="{BB962C8B-B14F-4D97-AF65-F5344CB8AC3E}">
        <p14:creationId xmlns:p14="http://schemas.microsoft.com/office/powerpoint/2010/main" val="4087316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Indicators of Self-Neglect</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r>
              <a:rPr lang="en-US" dirty="0"/>
              <a:t>Inability to maintain activities of daily living</a:t>
            </a:r>
          </a:p>
          <a:p>
            <a:r>
              <a:rPr lang="en-US" dirty="0"/>
              <a:t>Inability to obtain adequate food and fluid</a:t>
            </a:r>
          </a:p>
          <a:p>
            <a:r>
              <a:rPr lang="en-US" dirty="0"/>
              <a:t>Poor hygiene practices</a:t>
            </a:r>
          </a:p>
          <a:p>
            <a:r>
              <a:rPr lang="en-US" dirty="0"/>
              <a:t>Changes in mental function (confusion, disorientation, incoherence)</a:t>
            </a:r>
          </a:p>
          <a:p>
            <a:r>
              <a:rPr lang="en-US" dirty="0"/>
              <a:t>Inability to manage personal finances</a:t>
            </a:r>
          </a:p>
          <a:p>
            <a:r>
              <a:rPr lang="en-US" dirty="0"/>
              <a:t>Failure to keep important appointments</a:t>
            </a:r>
          </a:p>
          <a:p>
            <a:r>
              <a:rPr lang="en-US" dirty="0"/>
              <a:t>Life-threatening or suicidal acts</a:t>
            </a:r>
          </a:p>
        </p:txBody>
      </p:sp>
    </p:spTree>
    <p:extLst>
      <p:ext uri="{BB962C8B-B14F-4D97-AF65-F5344CB8AC3E}">
        <p14:creationId xmlns:p14="http://schemas.microsoft.com/office/powerpoint/2010/main" val="2988739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Abuse or Neglect by the Family</a:t>
            </a:r>
            <a:br>
              <a:rPr lang="en-US" dirty="0"/>
            </a:br>
            <a:r>
              <a:rPr lang="en-US" sz="1600" dirty="0"/>
              <a:t>(1 of 2)</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Physical abuse</a:t>
            </a:r>
          </a:p>
          <a:p>
            <a:pPr lvl="1"/>
            <a:r>
              <a:rPr lang="en-US" dirty="0"/>
              <a:t>Any action that causes physical pain or injury</a:t>
            </a:r>
          </a:p>
          <a:p>
            <a:pPr lvl="0"/>
            <a:r>
              <a:rPr lang="en-US" dirty="0"/>
              <a:t>Neglect</a:t>
            </a:r>
          </a:p>
          <a:p>
            <a:pPr lvl="1"/>
            <a:r>
              <a:rPr lang="en-US" dirty="0"/>
              <a:t>A passive form of abuse in which caregivers fail to provide for the needs of the older person under their care; may be unintentional</a:t>
            </a:r>
          </a:p>
          <a:p>
            <a:pPr lvl="0"/>
            <a:r>
              <a:rPr lang="en-US" dirty="0"/>
              <a:t>Emotional abuse</a:t>
            </a:r>
          </a:p>
          <a:p>
            <a:pPr lvl="1"/>
            <a:r>
              <a:rPr lang="en-US" dirty="0"/>
              <a:t>Includes behaviors such as isolating, ignoring, or depersonalizing older adults</a:t>
            </a:r>
          </a:p>
        </p:txBody>
      </p:sp>
    </p:spTree>
    <p:extLst>
      <p:ext uri="{BB962C8B-B14F-4D97-AF65-F5344CB8AC3E}">
        <p14:creationId xmlns:p14="http://schemas.microsoft.com/office/powerpoint/2010/main" val="56110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a:rPr lang="en-US" dirty="0"/>
              <a:t>Historical Perspective on the Study of Aging</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946275"/>
            <a:ext cx="7772400" cy="4454525"/>
          </a:xfrm>
        </p:spPr>
        <p:txBody>
          <a:bodyPr/>
          <a:lstStyle/>
          <a:p>
            <a:pPr lvl="0"/>
            <a:r>
              <a:rPr lang="en-US" dirty="0"/>
              <a:t>In many ways, children were treated like small adults.</a:t>
            </a:r>
          </a:p>
          <a:p>
            <a:pPr lvl="0"/>
            <a:r>
              <a:rPr lang="en-US" dirty="0"/>
              <a:t>Society also viewed adults of all ages interchangeably.</a:t>
            </a:r>
          </a:p>
          <a:p>
            <a:pPr lvl="0"/>
            <a:r>
              <a:rPr lang="en-US" dirty="0"/>
              <a:t>Older adults now constitute a significant group in society, and interest in the study of aging is increasing.</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Abuse or Neglect by the Family</a:t>
            </a:r>
            <a:br>
              <a:rPr lang="en-US" dirty="0"/>
            </a:br>
            <a:r>
              <a:rPr lang="en-US" sz="1600" dirty="0"/>
              <a:t>(2 of 2)</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Financial abuse</a:t>
            </a:r>
          </a:p>
          <a:p>
            <a:pPr lvl="1"/>
            <a:r>
              <a:rPr lang="en-US" dirty="0"/>
              <a:t>The resources of an older adult are stolen or misused by a person whom the older adult trusts</a:t>
            </a:r>
          </a:p>
          <a:p>
            <a:pPr lvl="0"/>
            <a:r>
              <a:rPr lang="en-US" dirty="0"/>
              <a:t>Abandonment</a:t>
            </a:r>
          </a:p>
          <a:p>
            <a:pPr lvl="1"/>
            <a:r>
              <a:rPr lang="en-US" dirty="0"/>
              <a:t>Occurs when dependent older persons are deserted by the person(s) responsible for their custody or care under circumstances in which a reasonable person would continue to provide care</a:t>
            </a:r>
          </a:p>
        </p:txBody>
      </p:sp>
    </p:spTree>
    <p:extLst>
      <p:ext uri="{BB962C8B-B14F-4D97-AF65-F5344CB8AC3E}">
        <p14:creationId xmlns:p14="http://schemas.microsoft.com/office/powerpoint/2010/main" val="37514028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Responses to Abuse</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Fear of being treated even worse or fear of being institutionalized or abandoned may prevent the victim from seeking help</a:t>
            </a:r>
          </a:p>
        </p:txBody>
      </p:sp>
    </p:spTree>
    <p:extLst>
      <p:ext uri="{BB962C8B-B14F-4D97-AF65-F5344CB8AC3E}">
        <p14:creationId xmlns:p14="http://schemas.microsoft.com/office/powerpoint/2010/main" val="1673037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Screening for Elder Abuse</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lvl="0"/>
            <a:r>
              <a:rPr lang="en-US" dirty="0"/>
              <a:t>Older people who manifest signs of abuse must be assessed carefully</a:t>
            </a:r>
          </a:p>
          <a:p>
            <a:pPr lvl="0"/>
            <a:r>
              <a:rPr lang="en-US" dirty="0"/>
              <a:t>Questioning must be tactful</a:t>
            </a:r>
          </a:p>
          <a:p>
            <a:pPr lvl="0"/>
            <a:r>
              <a:rPr lang="en-US" dirty="0"/>
              <a:t>Information must be kept confidential</a:t>
            </a:r>
          </a:p>
          <a:p>
            <a:pPr lvl="0"/>
            <a:r>
              <a:rPr lang="en-US" dirty="0"/>
              <a:t>Observations must be documented</a:t>
            </a:r>
          </a:p>
          <a:p>
            <a:pPr lvl="0"/>
            <a:r>
              <a:rPr lang="en-US" dirty="0"/>
              <a:t>Photographs might be necessary to document injuries</a:t>
            </a:r>
          </a:p>
        </p:txBody>
      </p:sp>
    </p:spTree>
    <p:extLst>
      <p:ext uri="{BB962C8B-B14F-4D97-AF65-F5344CB8AC3E}">
        <p14:creationId xmlns:p14="http://schemas.microsoft.com/office/powerpoint/2010/main" val="2969811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Abuse by Unrelated Caregivers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531747"/>
            <a:ext cx="7772400" cy="4454525"/>
          </a:xfrm>
        </p:spPr>
        <p:txBody>
          <a:bodyPr/>
          <a:lstStyle/>
          <a:p>
            <a:pPr lvl="0"/>
            <a:r>
              <a:rPr lang="en-US" sz="2600" dirty="0"/>
              <a:t>People who are hired to provide for the safety and well-being of older adults can sometimes become their greatest threat</a:t>
            </a:r>
          </a:p>
          <a:p>
            <a:pPr lvl="0"/>
            <a:r>
              <a:rPr lang="en-US" sz="2600" dirty="0"/>
              <a:t>Specific federal and state laws are designed to prevent undesirable persons from contact with vulnerable people, such as the young and the older adult population</a:t>
            </a:r>
          </a:p>
          <a:p>
            <a:pPr lvl="0"/>
            <a:r>
              <a:rPr lang="en-US" sz="2600" dirty="0"/>
              <a:t>Sometimes people with criminal records, inadequate training, or other serious shortcomings manage to gain employment despite safeguards</a:t>
            </a:r>
          </a:p>
        </p:txBody>
      </p:sp>
    </p:spTree>
    <p:extLst>
      <p:ext uri="{BB962C8B-B14F-4D97-AF65-F5344CB8AC3E}">
        <p14:creationId xmlns:p14="http://schemas.microsoft.com/office/powerpoint/2010/main" val="40927519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Abusive Behaviors in Institutions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Most likely to occur in stressful conditions when nurses or nursing assistants don’t have adequate support or tools to deal with stress</a:t>
            </a:r>
          </a:p>
          <a:p>
            <a:pPr lvl="0"/>
            <a:r>
              <a:rPr lang="en-US" dirty="0"/>
              <a:t>Despite screening measures, unsuitable individuals may work in health care facilities</a:t>
            </a:r>
          </a:p>
          <a:p>
            <a:pPr lvl="0"/>
            <a:r>
              <a:rPr lang="en-US" dirty="0"/>
              <a:t>Nurses are mandated reporters of abuse</a:t>
            </a:r>
          </a:p>
        </p:txBody>
      </p:sp>
    </p:spTree>
    <p:extLst>
      <p:ext uri="{BB962C8B-B14F-4D97-AF65-F5344CB8AC3E}">
        <p14:creationId xmlns:p14="http://schemas.microsoft.com/office/powerpoint/2010/main" val="3743249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Support Groups</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Caregivers who want or need to share their experiences and frustrations have formed support groups to help each other cope with stress</a:t>
            </a:r>
          </a:p>
          <a:p>
            <a:r>
              <a:rPr lang="en-US" dirty="0"/>
              <a:t>Support groups allow caregivers to share their feelings and learn new strategies for improving their coping skills</a:t>
            </a:r>
          </a:p>
          <a:p>
            <a:r>
              <a:rPr lang="en-US" dirty="0"/>
              <a:t>Help to combat isolation</a:t>
            </a:r>
          </a:p>
        </p:txBody>
      </p:sp>
    </p:spTree>
    <p:extLst>
      <p:ext uri="{BB962C8B-B14F-4D97-AF65-F5344CB8AC3E}">
        <p14:creationId xmlns:p14="http://schemas.microsoft.com/office/powerpoint/2010/main" val="23201533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a:rPr lang="en-US" dirty="0"/>
              <a:t>Respite Care</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29283"/>
            <a:ext cx="7772400" cy="4454525"/>
          </a:xfrm>
        </p:spPr>
        <p:txBody>
          <a:bodyPr/>
          <a:lstStyle/>
          <a:p>
            <a:pPr lvl="0"/>
            <a:r>
              <a:rPr lang="en-US" dirty="0"/>
              <a:t>Allows the primary caregiver to have time away from the constant demands of caregiving, thereby decreasing caregiver stress and the risk for abuse</a:t>
            </a:r>
          </a:p>
          <a:p>
            <a:pPr lvl="0"/>
            <a:r>
              <a:rPr lang="en-US" dirty="0"/>
              <a:t>Gives the primary caregiver the opportunity to </a:t>
            </a:r>
            <a:r>
              <a:rPr lang="en-US"/>
              <a:t>attend church, </a:t>
            </a:r>
            <a:r>
              <a:rPr lang="en-US" dirty="0"/>
              <a:t>go shopping, conduct personal business, obtain medical care, and participate in other activities that most people take for granted</a:t>
            </a:r>
          </a:p>
        </p:txBody>
      </p:sp>
    </p:spTree>
    <p:extLst>
      <p:ext uri="{BB962C8B-B14F-4D97-AF65-F5344CB8AC3E}">
        <p14:creationId xmlns:p14="http://schemas.microsoft.com/office/powerpoint/2010/main" val="3278708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7A97C-D544-BAAA-6844-5667C5A6FC05}"/>
              </a:ext>
            </a:extLst>
          </p:cNvPr>
          <p:cNvSpPr>
            <a:spLocks noGrp="1"/>
          </p:cNvSpPr>
          <p:nvPr>
            <p:ph type="title"/>
          </p:nvPr>
        </p:nvSpPr>
        <p:spPr>
          <a:xfrm>
            <a:off x="685800" y="277368"/>
            <a:ext cx="7772400" cy="1219200"/>
          </a:xfrm>
        </p:spPr>
        <p:txBody>
          <a:bodyPr/>
          <a:lstStyle/>
          <a:p>
            <a:r>
              <a:rPr lang="en-US" dirty="0"/>
              <a:t>What’s in a Name? Geriatrics, Gerontology, and </a:t>
            </a:r>
            <a:r>
              <a:rPr lang="en-US" dirty="0" err="1"/>
              <a:t>Gerontics</a:t>
            </a:r>
            <a:endParaRPr lang="en-US" dirty="0"/>
          </a:p>
        </p:txBody>
      </p:sp>
      <p:sp>
        <p:nvSpPr>
          <p:cNvPr id="3" name="Content Placeholder 2">
            <a:extLst>
              <a:ext uri="{FF2B5EF4-FFF2-40B4-BE49-F238E27FC236}">
                <a16:creationId xmlns:a16="http://schemas.microsoft.com/office/drawing/2014/main" id="{608541C7-3324-F5A6-CEAB-598CF4C679F2}"/>
              </a:ext>
            </a:extLst>
          </p:cNvPr>
          <p:cNvSpPr>
            <a:spLocks noGrp="1"/>
          </p:cNvSpPr>
          <p:nvPr>
            <p:ph idx="1"/>
          </p:nvPr>
        </p:nvSpPr>
        <p:spPr>
          <a:xfrm>
            <a:off x="685800" y="1812163"/>
            <a:ext cx="7772400" cy="4454525"/>
          </a:xfrm>
        </p:spPr>
        <p:txBody>
          <a:bodyPr/>
          <a:lstStyle/>
          <a:p>
            <a:pPr lvl="0"/>
            <a:r>
              <a:rPr lang="en-US" dirty="0"/>
              <a:t>Geriatrics</a:t>
            </a:r>
          </a:p>
          <a:p>
            <a:pPr lvl="1"/>
            <a:r>
              <a:rPr lang="en-US" dirty="0"/>
              <a:t>Deals with the physiology of aging and with the diagnosis and treatment of diseases that affect older adults</a:t>
            </a:r>
          </a:p>
          <a:p>
            <a:pPr lvl="0"/>
            <a:r>
              <a:rPr lang="en-US" dirty="0"/>
              <a:t>Gerontology</a:t>
            </a:r>
          </a:p>
          <a:p>
            <a:pPr lvl="1"/>
            <a:r>
              <a:rPr lang="en-US" dirty="0"/>
              <a:t>The study of all aspects of the aging process, including the clinical, psychologic, economic, and sociologic problems of older adults</a:t>
            </a:r>
          </a:p>
          <a:p>
            <a:pPr lvl="0"/>
            <a:r>
              <a:rPr lang="en-US" dirty="0" err="1"/>
              <a:t>Gerontics</a:t>
            </a:r>
            <a:endParaRPr lang="en-US" dirty="0"/>
          </a:p>
          <a:p>
            <a:pPr lvl="1"/>
            <a:r>
              <a:rPr lang="en-US" dirty="0"/>
              <a:t>Nursing care and services provided to older adults</a:t>
            </a:r>
          </a:p>
        </p:txBody>
      </p:sp>
    </p:spTree>
    <p:extLst>
      <p:ext uri="{BB962C8B-B14F-4D97-AF65-F5344CB8AC3E}">
        <p14:creationId xmlns:p14="http://schemas.microsoft.com/office/powerpoint/2010/main" val="676153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524FA-0108-AE81-CCE8-1AEFAAD8EAA8}"/>
              </a:ext>
            </a:extLst>
          </p:cNvPr>
          <p:cNvSpPr>
            <a:spLocks noGrp="1"/>
          </p:cNvSpPr>
          <p:nvPr>
            <p:ph type="title"/>
          </p:nvPr>
        </p:nvSpPr>
        <p:spPr>
          <a:xfrm>
            <a:off x="685800" y="277368"/>
            <a:ext cx="7772400" cy="1219200"/>
          </a:xfrm>
        </p:spPr>
        <p:txBody>
          <a:bodyPr/>
          <a:lstStyle/>
          <a:p>
            <a:r>
              <a:rPr lang="en-US" dirty="0"/>
              <a:t>Gerontophobia</a:t>
            </a:r>
          </a:p>
        </p:txBody>
      </p:sp>
      <p:sp>
        <p:nvSpPr>
          <p:cNvPr id="3" name="Content Placeholder 2">
            <a:extLst>
              <a:ext uri="{FF2B5EF4-FFF2-40B4-BE49-F238E27FC236}">
                <a16:creationId xmlns:a16="http://schemas.microsoft.com/office/drawing/2014/main" id="{C7A618F0-F670-932D-F966-7A2EC4D26E74}"/>
              </a:ext>
            </a:extLst>
          </p:cNvPr>
          <p:cNvSpPr>
            <a:spLocks noGrp="1"/>
          </p:cNvSpPr>
          <p:nvPr>
            <p:ph idx="1"/>
          </p:nvPr>
        </p:nvSpPr>
        <p:spPr>
          <a:xfrm>
            <a:off x="685800" y="1629283"/>
            <a:ext cx="7772400" cy="4454525"/>
          </a:xfrm>
        </p:spPr>
        <p:txBody>
          <a:bodyPr/>
          <a:lstStyle/>
          <a:p>
            <a:pPr lvl="0"/>
            <a:r>
              <a:rPr lang="en-US" dirty="0"/>
              <a:t>The fear of aging and the refusal to accept older adults into the mainstream of society</a:t>
            </a:r>
          </a:p>
          <a:p>
            <a:pPr lvl="0"/>
            <a:r>
              <a:rPr lang="en-US" dirty="0"/>
              <a:t>Both senior citizens and younger persons can fall prey to such irrational fears.</a:t>
            </a:r>
          </a:p>
        </p:txBody>
      </p:sp>
    </p:spTree>
    <p:extLst>
      <p:ext uri="{BB962C8B-B14F-4D97-AF65-F5344CB8AC3E}">
        <p14:creationId xmlns:p14="http://schemas.microsoft.com/office/powerpoint/2010/main" val="3859798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219200"/>
          </a:xfrm>
        </p:spPr>
        <p:txBody>
          <a:bodyPr/>
          <a:lstStyle/>
          <a:p>
            <a:r>
              <a:rPr lang="en-US" dirty="0"/>
              <a:t>Ageism</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p:txBody>
          <a:bodyPr/>
          <a:lstStyle/>
          <a:p>
            <a:pPr lvl="0"/>
            <a:r>
              <a:rPr lang="en-US" dirty="0"/>
              <a:t>The dislike of aging and older people based on the belief that aging makes people unattractive, unintelligent, and unproductive</a:t>
            </a:r>
          </a:p>
          <a:p>
            <a:pPr lvl="0"/>
            <a:r>
              <a:rPr lang="en-US" dirty="0"/>
              <a:t>An emotional prejudice or discrimination against people based solely on age</a:t>
            </a:r>
          </a:p>
          <a:p>
            <a:pPr lvl="0"/>
            <a:r>
              <a:rPr lang="en-US" dirty="0"/>
              <a:t>Allows the young to separate themselves physically and emotionally from the old and to view older adults as somehow having less human value</a:t>
            </a:r>
          </a:p>
        </p:txBody>
      </p:sp>
    </p:spTree>
    <p:extLst>
      <p:ext uri="{BB962C8B-B14F-4D97-AF65-F5344CB8AC3E}">
        <p14:creationId xmlns:p14="http://schemas.microsoft.com/office/powerpoint/2010/main" val="2295407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a:rPr lang="en-US" dirty="0"/>
              <a:t>Age Discrimination</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p:txBody>
          <a:bodyPr/>
          <a:lstStyle/>
          <a:p>
            <a:pPr lvl="0"/>
            <a:r>
              <a:rPr lang="en-US" dirty="0"/>
              <a:t>Reaches beyond emotions and leads to actions</a:t>
            </a:r>
          </a:p>
          <a:p>
            <a:pPr lvl="0"/>
            <a:r>
              <a:rPr lang="en-US" dirty="0"/>
              <a:t>Results in different treatment of older people simply because of their age</a:t>
            </a:r>
          </a:p>
          <a:p>
            <a:pPr lvl="0"/>
            <a:r>
              <a:rPr lang="en-US" dirty="0"/>
              <a:t>Some older individuals respond to age discrimination with passive acceptance, whereas others join together to speak up for their rights</a:t>
            </a:r>
          </a:p>
        </p:txBody>
      </p:sp>
    </p:spTree>
    <p:extLst>
      <p:ext uri="{BB962C8B-B14F-4D97-AF65-F5344CB8AC3E}">
        <p14:creationId xmlns:p14="http://schemas.microsoft.com/office/powerpoint/2010/main" val="3551321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a:rPr lang="en-US" dirty="0"/>
              <a:t>Demographics</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lvl="0"/>
            <a:r>
              <a:rPr lang="en-US" dirty="0"/>
              <a:t>The statistical study of human populations</a:t>
            </a:r>
          </a:p>
          <a:p>
            <a:pPr lvl="0"/>
            <a:r>
              <a:rPr lang="en-US" dirty="0"/>
              <a:t>Concerned with a population’s size, distribution, and vital statistics</a:t>
            </a:r>
          </a:p>
          <a:p>
            <a:pPr lvl="0"/>
            <a:r>
              <a:rPr lang="en-US" dirty="0"/>
              <a:t>Used by the government as a basis for granting aid to cities and states, by cities to project their budget needs for schools, by hospitals to determine the number of beds needed, by public health agencies to determine the immunization needs of a community, and by marketers to sell products</a:t>
            </a:r>
          </a:p>
        </p:txBody>
      </p:sp>
    </p:spTree>
    <p:extLst>
      <p:ext uri="{BB962C8B-B14F-4D97-AF65-F5344CB8AC3E}">
        <p14:creationId xmlns:p14="http://schemas.microsoft.com/office/powerpoint/2010/main" val="742606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a:rPr lang="en-US" dirty="0"/>
              <a:t>Housing Arrangements</a:t>
            </a:r>
            <a:endParaRPr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lvl="0"/>
            <a:r>
              <a:rPr lang="en-US" dirty="0"/>
              <a:t>Most older adults live with a spouse or alone</a:t>
            </a:r>
          </a:p>
          <a:p>
            <a:pPr lvl="0"/>
            <a:r>
              <a:rPr lang="en-US" dirty="0"/>
              <a:t>Older individuals often try to keep their home despite the physical or economic difficulties in doing so; it represents independence and security</a:t>
            </a:r>
          </a:p>
          <a:p>
            <a:pPr lvl="0"/>
            <a:r>
              <a:rPr lang="en-US" dirty="0"/>
              <a:t>Some older individuals remain in their own houses and refuse to give them up long after it is safe for them to be alone</a:t>
            </a:r>
          </a:p>
        </p:txBody>
      </p:sp>
    </p:spTree>
    <p:extLst>
      <p:ext uri="{BB962C8B-B14F-4D97-AF65-F5344CB8AC3E}">
        <p14:creationId xmlns:p14="http://schemas.microsoft.com/office/powerpoint/2010/main" val="540172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CE2F1-D2E9-2985-3AAD-721DA5CDA3B6}"/>
              </a:ext>
            </a:extLst>
          </p:cNvPr>
          <p:cNvSpPr>
            <a:spLocks noGrp="1"/>
          </p:cNvSpPr>
          <p:nvPr>
            <p:ph type="title"/>
          </p:nvPr>
        </p:nvSpPr>
        <p:spPr>
          <a:xfrm>
            <a:off x="685800" y="277368"/>
            <a:ext cx="7772400" cy="1219200"/>
          </a:xfrm>
        </p:spPr>
        <p:txBody>
          <a:bodyPr/>
          <a:lstStyle/>
          <a:p>
            <a:r>
              <a:rPr lang="en-US" dirty="0"/>
              <a:t>Independent or Assisted-Living Centers</a:t>
            </a:r>
          </a:p>
        </p:txBody>
      </p:sp>
      <p:sp>
        <p:nvSpPr>
          <p:cNvPr id="3" name="Content Placeholder 2">
            <a:extLst>
              <a:ext uri="{FF2B5EF4-FFF2-40B4-BE49-F238E27FC236}">
                <a16:creationId xmlns:a16="http://schemas.microsoft.com/office/drawing/2014/main" id="{4A246E61-DBAE-8F37-3CEC-EC62261BFE12}"/>
              </a:ext>
            </a:extLst>
          </p:cNvPr>
          <p:cNvSpPr>
            <a:spLocks noGrp="1"/>
          </p:cNvSpPr>
          <p:nvPr>
            <p:ph idx="1"/>
          </p:nvPr>
        </p:nvSpPr>
        <p:spPr>
          <a:xfrm>
            <a:off x="685800" y="1775587"/>
            <a:ext cx="7772400" cy="4454525"/>
          </a:xfrm>
        </p:spPr>
        <p:txBody>
          <a:bodyPr/>
          <a:lstStyle/>
          <a:p>
            <a:pPr lvl="0"/>
            <a:r>
              <a:rPr lang="en-US" dirty="0"/>
              <a:t>Combine privacy with easily available services</a:t>
            </a:r>
          </a:p>
          <a:p>
            <a:pPr lvl="0"/>
            <a:r>
              <a:rPr lang="en-US" dirty="0"/>
              <a:t>Most consist of private apartments that are purchased or rented</a:t>
            </a:r>
          </a:p>
          <a:p>
            <a:r>
              <a:rPr lang="en-US" dirty="0"/>
              <a:t>Different levels of medical, nursing, and personal care services are available</a:t>
            </a:r>
          </a:p>
        </p:txBody>
      </p:sp>
    </p:spTree>
    <p:extLst>
      <p:ext uri="{BB962C8B-B14F-4D97-AF65-F5344CB8AC3E}">
        <p14:creationId xmlns:p14="http://schemas.microsoft.com/office/powerpoint/2010/main" val="749691019"/>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485</TotalTime>
  <Words>1693</Words>
  <Application>Microsoft Office PowerPoint</Application>
  <PresentationFormat>On-screen Show (4:3)</PresentationFormat>
  <Paragraphs>164</Paragraphs>
  <Slides>26</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ＭＳ Ｐゴシック</vt:lpstr>
      <vt:lpstr>Arial</vt:lpstr>
      <vt:lpstr>Calibri</vt:lpstr>
      <vt:lpstr>Times New Roman</vt:lpstr>
      <vt:lpstr>Wingdings</vt:lpstr>
      <vt:lpstr>Wingdings 2</vt:lpstr>
      <vt:lpstr>Wingdings 3</vt:lpstr>
      <vt:lpstr>TEACH 2.0 Lecture Slides Template 2011_1207</vt:lpstr>
      <vt:lpstr>    Chapter 1  Introduction to geriatric nursing  Basic Geriatric Nursing, 8th edition Patricia Williams  </vt:lpstr>
      <vt:lpstr>Historical Perspective on the Study of Aging</vt:lpstr>
      <vt:lpstr>What’s in a Name? Geriatrics, Gerontology, and Gerontics</vt:lpstr>
      <vt:lpstr>Gerontophobia</vt:lpstr>
      <vt:lpstr>Ageism</vt:lpstr>
      <vt:lpstr>Age Discrimination</vt:lpstr>
      <vt:lpstr>Demographics</vt:lpstr>
      <vt:lpstr>Housing Arrangements</vt:lpstr>
      <vt:lpstr>Independent or Assisted-Living Centers</vt:lpstr>
      <vt:lpstr>Life-Lease or Life-Contract Facilities</vt:lpstr>
      <vt:lpstr>Community-Based Residential Facility</vt:lpstr>
      <vt:lpstr>Nursing Homes or Extended-Care Facilities</vt:lpstr>
      <vt:lpstr>Subacute and Specialty Care</vt:lpstr>
      <vt:lpstr>Advance Directives and POLST</vt:lpstr>
      <vt:lpstr>Impact of Aging Members in the Family</vt:lpstr>
      <vt:lpstr>The Nurse and Family Interactions</vt:lpstr>
      <vt:lpstr>Self-Neglect</vt:lpstr>
      <vt:lpstr>Indicators of Self-Neglect</vt:lpstr>
      <vt:lpstr>Abuse or Neglect by the Family (1 of 2)</vt:lpstr>
      <vt:lpstr>Abuse or Neglect by the Family (2 of 2)</vt:lpstr>
      <vt:lpstr>Responses to Abuse</vt:lpstr>
      <vt:lpstr>Screening for Elder Abuse</vt:lpstr>
      <vt:lpstr>Abuse by Unrelated Caregivers</vt:lpstr>
      <vt:lpstr>Abusive Behaviors in Institutions</vt:lpstr>
      <vt:lpstr>Support Groups</vt:lpstr>
      <vt:lpstr>Respite Care</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7</cp:revision>
  <dcterms:created xsi:type="dcterms:W3CDTF">2017-07-18T01:49:35Z</dcterms:created>
  <dcterms:modified xsi:type="dcterms:W3CDTF">2024-03-03T05:30:39Z</dcterms:modified>
</cp:coreProperties>
</file>