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64"/>
  </p:notesMasterIdLst>
  <p:sldIdLst>
    <p:sldId id="279" r:id="rId2"/>
    <p:sldId id="259" r:id="rId3"/>
    <p:sldId id="260" r:id="rId4"/>
    <p:sldId id="257" r:id="rId5"/>
    <p:sldId id="262" r:id="rId6"/>
    <p:sldId id="261" r:id="rId7"/>
    <p:sldId id="263" r:id="rId8"/>
    <p:sldId id="264" r:id="rId9"/>
    <p:sldId id="265" r:id="rId10"/>
    <p:sldId id="266" r:id="rId11"/>
    <p:sldId id="268" r:id="rId12"/>
    <p:sldId id="346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0" r:id="rId23"/>
    <p:sldId id="281" r:id="rId24"/>
    <p:sldId id="347" r:id="rId25"/>
    <p:sldId id="297" r:id="rId26"/>
    <p:sldId id="349" r:id="rId27"/>
    <p:sldId id="350" r:id="rId28"/>
    <p:sldId id="351" r:id="rId29"/>
    <p:sldId id="352" r:id="rId30"/>
    <p:sldId id="353" r:id="rId31"/>
    <p:sldId id="354" r:id="rId32"/>
    <p:sldId id="355" r:id="rId33"/>
    <p:sldId id="356" r:id="rId34"/>
    <p:sldId id="298" r:id="rId35"/>
    <p:sldId id="357" r:id="rId36"/>
    <p:sldId id="358" r:id="rId37"/>
    <p:sldId id="359" r:id="rId38"/>
    <p:sldId id="360" r:id="rId39"/>
    <p:sldId id="307" r:id="rId40"/>
    <p:sldId id="362" r:id="rId41"/>
    <p:sldId id="363" r:id="rId42"/>
    <p:sldId id="364" r:id="rId43"/>
    <p:sldId id="317" r:id="rId44"/>
    <p:sldId id="365" r:id="rId45"/>
    <p:sldId id="366" r:id="rId46"/>
    <p:sldId id="367" r:id="rId47"/>
    <p:sldId id="368" r:id="rId48"/>
    <p:sldId id="369" r:id="rId49"/>
    <p:sldId id="370" r:id="rId50"/>
    <p:sldId id="371" r:id="rId51"/>
    <p:sldId id="327" r:id="rId52"/>
    <p:sldId id="373" r:id="rId53"/>
    <p:sldId id="374" r:id="rId54"/>
    <p:sldId id="375" r:id="rId55"/>
    <p:sldId id="376" r:id="rId56"/>
    <p:sldId id="377" r:id="rId57"/>
    <p:sldId id="378" r:id="rId58"/>
    <p:sldId id="379" r:id="rId59"/>
    <p:sldId id="328" r:id="rId60"/>
    <p:sldId id="380" r:id="rId61"/>
    <p:sldId id="381" r:id="rId62"/>
    <p:sldId id="382" r:id="rId6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05" autoAdjust="0"/>
    <p:restoredTop sz="74427" autoAdjust="0"/>
  </p:normalViewPr>
  <p:slideViewPr>
    <p:cSldViewPr snapToGrid="0">
      <p:cViewPr varScale="1">
        <p:scale>
          <a:sx n="85" d="100"/>
          <a:sy n="85" d="100"/>
        </p:scale>
        <p:origin x="232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84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 Bailey" userId="a37ae9d07b3ddac7" providerId="LiveId" clId="{2F95CB5E-8953-469F-97ED-F1BE4508BFD0}"/>
    <pc:docChg chg="undo custSel addSld delSld modSld sldOrd">
      <pc:chgData name="Scott Bailey" userId="a37ae9d07b3ddac7" providerId="LiveId" clId="{2F95CB5E-8953-469F-97ED-F1BE4508BFD0}" dt="2022-07-07T23:07:43.906" v="2777" actId="1035"/>
      <pc:docMkLst>
        <pc:docMk/>
      </pc:docMkLst>
      <pc:sldChg chg="modSp mod modNotesTx">
        <pc:chgData name="Scott Bailey" userId="a37ae9d07b3ddac7" providerId="LiveId" clId="{2F95CB5E-8953-469F-97ED-F1BE4508BFD0}" dt="2022-07-07T21:36:23.411" v="1517" actId="20577"/>
        <pc:sldMkLst>
          <pc:docMk/>
          <pc:sldMk cId="0" sldId="257"/>
        </pc:sldMkLst>
        <pc:spChg chg="mod">
          <ac:chgData name="Scott Bailey" userId="a37ae9d07b3ddac7" providerId="LiveId" clId="{2F95CB5E-8953-469F-97ED-F1BE4508BFD0}" dt="2022-07-07T20:04:13.542" v="39" actId="255"/>
          <ac:spMkLst>
            <pc:docMk/>
            <pc:sldMk cId="0" sldId="257"/>
            <ac:spMk id="2" creationId="{00000000-0000-0000-0000-000000000000}"/>
          </ac:spMkLst>
        </pc:spChg>
        <pc:spChg chg="mod">
          <ac:chgData name="Scott Bailey" userId="a37ae9d07b3ddac7" providerId="LiveId" clId="{2F95CB5E-8953-469F-97ED-F1BE4508BFD0}" dt="2022-07-07T21:34:19.272" v="1408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Scott Bailey" userId="a37ae9d07b3ddac7" providerId="LiveId" clId="{2F95CB5E-8953-469F-97ED-F1BE4508BFD0}" dt="2022-07-07T21:28:21.543" v="1336" actId="20577"/>
        <pc:sldMkLst>
          <pc:docMk/>
          <pc:sldMk cId="3256762002" sldId="258"/>
        </pc:sldMkLst>
        <pc:spChg chg="mod">
          <ac:chgData name="Scott Bailey" userId="a37ae9d07b3ddac7" providerId="LiveId" clId="{2F95CB5E-8953-469F-97ED-F1BE4508BFD0}" dt="2022-07-07T20:03:45.595" v="36" actId="255"/>
          <ac:spMkLst>
            <pc:docMk/>
            <pc:sldMk cId="3256762002" sldId="258"/>
            <ac:spMk id="2" creationId="{AACD01AE-5F03-E030-B145-E7CD0C4CB825}"/>
          </ac:spMkLst>
        </pc:spChg>
        <pc:spChg chg="mod">
          <ac:chgData name="Scott Bailey" userId="a37ae9d07b3ddac7" providerId="LiveId" clId="{2F95CB5E-8953-469F-97ED-F1BE4508BFD0}" dt="2022-07-07T21:28:21.543" v="1336" actId="20577"/>
          <ac:spMkLst>
            <pc:docMk/>
            <pc:sldMk cId="3256762002" sldId="258"/>
            <ac:spMk id="3" creationId="{AE36CCDF-EF36-EC66-1882-6042E938D5BB}"/>
          </ac:spMkLst>
        </pc:spChg>
      </pc:sldChg>
      <pc:sldChg chg="modSp mod">
        <pc:chgData name="Scott Bailey" userId="a37ae9d07b3ddac7" providerId="LiveId" clId="{2F95CB5E-8953-469F-97ED-F1BE4508BFD0}" dt="2022-07-07T20:03:54.123" v="37" actId="255"/>
        <pc:sldMkLst>
          <pc:docMk/>
          <pc:sldMk cId="4192403457" sldId="259"/>
        </pc:sldMkLst>
        <pc:spChg chg="mod">
          <ac:chgData name="Scott Bailey" userId="a37ae9d07b3ddac7" providerId="LiveId" clId="{2F95CB5E-8953-469F-97ED-F1BE4508BFD0}" dt="2022-07-07T20:03:54.123" v="37" actId="255"/>
          <ac:spMkLst>
            <pc:docMk/>
            <pc:sldMk cId="4192403457" sldId="259"/>
            <ac:spMk id="2" creationId="{EC7B7A8E-4C8A-09A5-8A80-4AFD38809EC0}"/>
          </ac:spMkLst>
        </pc:spChg>
        <pc:spChg chg="mod">
          <ac:chgData name="Scott Bailey" userId="a37ae9d07b3ddac7" providerId="LiveId" clId="{2F95CB5E-8953-469F-97ED-F1BE4508BFD0}" dt="2022-07-07T20:02:32.663" v="31"/>
          <ac:spMkLst>
            <pc:docMk/>
            <pc:sldMk cId="4192403457" sldId="259"/>
            <ac:spMk id="3" creationId="{42CBDA57-5C41-4E07-4989-C3010E67D44F}"/>
          </ac:spMkLst>
        </pc:spChg>
      </pc:sldChg>
      <pc:sldChg chg="modSp mod modNotesTx">
        <pc:chgData name="Scott Bailey" userId="a37ae9d07b3ddac7" providerId="LiveId" clId="{2F95CB5E-8953-469F-97ED-F1BE4508BFD0}" dt="2022-07-07T21:35:57.239" v="1466" actId="20577"/>
        <pc:sldMkLst>
          <pc:docMk/>
          <pc:sldMk cId="621356357" sldId="260"/>
        </pc:sldMkLst>
        <pc:spChg chg="mod">
          <ac:chgData name="Scott Bailey" userId="a37ae9d07b3ddac7" providerId="LiveId" clId="{2F95CB5E-8953-469F-97ED-F1BE4508BFD0}" dt="2022-07-07T20:04:03.161" v="38" actId="255"/>
          <ac:spMkLst>
            <pc:docMk/>
            <pc:sldMk cId="621356357" sldId="260"/>
            <ac:spMk id="2" creationId="{789D16F9-C29A-BC8F-F430-0114362AA7BD}"/>
          </ac:spMkLst>
        </pc:spChg>
        <pc:spChg chg="mod">
          <ac:chgData name="Scott Bailey" userId="a37ae9d07b3ddac7" providerId="LiveId" clId="{2F95CB5E-8953-469F-97ED-F1BE4508BFD0}" dt="2022-07-07T21:32:54.734" v="1367" actId="20577"/>
          <ac:spMkLst>
            <pc:docMk/>
            <pc:sldMk cId="621356357" sldId="260"/>
            <ac:spMk id="3" creationId="{8A4B218F-E2EA-F124-5C86-62958F255BC8}"/>
          </ac:spMkLst>
        </pc:spChg>
      </pc:sldChg>
      <pc:sldChg chg="modSp mod">
        <pc:chgData name="Scott Bailey" userId="a37ae9d07b3ddac7" providerId="LiveId" clId="{2F95CB5E-8953-469F-97ED-F1BE4508BFD0}" dt="2022-07-07T20:05:24.299" v="46"/>
        <pc:sldMkLst>
          <pc:docMk/>
          <pc:sldMk cId="676153343" sldId="261"/>
        </pc:sldMkLst>
        <pc:spChg chg="mod">
          <ac:chgData name="Scott Bailey" userId="a37ae9d07b3ddac7" providerId="LiveId" clId="{2F95CB5E-8953-469F-97ED-F1BE4508BFD0}" dt="2022-07-07T20:05:16.759" v="45" actId="255"/>
          <ac:spMkLst>
            <pc:docMk/>
            <pc:sldMk cId="676153343" sldId="261"/>
            <ac:spMk id="2" creationId="{B457A97C-D544-BAAA-6844-5667C5A6FC05}"/>
          </ac:spMkLst>
        </pc:spChg>
        <pc:spChg chg="mod">
          <ac:chgData name="Scott Bailey" userId="a37ae9d07b3ddac7" providerId="LiveId" clId="{2F95CB5E-8953-469F-97ED-F1BE4508BFD0}" dt="2022-07-07T20:05:24.299" v="46"/>
          <ac:spMkLst>
            <pc:docMk/>
            <pc:sldMk cId="676153343" sldId="261"/>
            <ac:spMk id="3" creationId="{608541C7-3324-F5A6-CEAB-598CF4C679F2}"/>
          </ac:spMkLst>
        </pc:spChg>
      </pc:sldChg>
      <pc:sldChg chg="modSp mod">
        <pc:chgData name="Scott Bailey" userId="a37ae9d07b3ddac7" providerId="LiveId" clId="{2F95CB5E-8953-469F-97ED-F1BE4508BFD0}" dt="2022-07-07T21:38:21.681" v="1528" actId="20577"/>
        <pc:sldMkLst>
          <pc:docMk/>
          <pc:sldMk cId="3859798523" sldId="262"/>
        </pc:sldMkLst>
        <pc:spChg chg="mod">
          <ac:chgData name="Scott Bailey" userId="a37ae9d07b3ddac7" providerId="LiveId" clId="{2F95CB5E-8953-469F-97ED-F1BE4508BFD0}" dt="2022-07-07T20:04:44.021" v="42" actId="255"/>
          <ac:spMkLst>
            <pc:docMk/>
            <pc:sldMk cId="3859798523" sldId="262"/>
            <ac:spMk id="2" creationId="{070524FA-0108-AE81-CCE8-1AEFAAD8EAA8}"/>
          </ac:spMkLst>
        </pc:spChg>
        <pc:spChg chg="mod">
          <ac:chgData name="Scott Bailey" userId="a37ae9d07b3ddac7" providerId="LiveId" clId="{2F95CB5E-8953-469F-97ED-F1BE4508BFD0}" dt="2022-07-07T21:38:21.681" v="1528" actId="20577"/>
          <ac:spMkLst>
            <pc:docMk/>
            <pc:sldMk cId="3859798523" sldId="262"/>
            <ac:spMk id="3" creationId="{C7A618F0-F670-932D-F966-7A2EC4D26E74}"/>
          </ac:spMkLst>
        </pc:spChg>
      </pc:sldChg>
      <pc:sldChg chg="modSp mod modNotesTx">
        <pc:chgData name="Scott Bailey" userId="a37ae9d07b3ddac7" providerId="LiveId" clId="{2F95CB5E-8953-469F-97ED-F1BE4508BFD0}" dt="2022-07-07T21:40:24.201" v="1544" actId="20577"/>
        <pc:sldMkLst>
          <pc:docMk/>
          <pc:sldMk cId="2295407607" sldId="263"/>
        </pc:sldMkLst>
        <pc:spChg chg="mod">
          <ac:chgData name="Scott Bailey" userId="a37ae9d07b3ddac7" providerId="LiveId" clId="{2F95CB5E-8953-469F-97ED-F1BE4508BFD0}" dt="2022-07-07T20:05:45.313" v="48" actId="255"/>
          <ac:spMkLst>
            <pc:docMk/>
            <pc:sldMk cId="2295407607" sldId="263"/>
            <ac:spMk id="2" creationId="{4A141F0B-A157-84A8-2AF4-71CAB511030D}"/>
          </ac:spMkLst>
        </pc:spChg>
        <pc:spChg chg="mod">
          <ac:chgData name="Scott Bailey" userId="a37ae9d07b3ddac7" providerId="LiveId" clId="{2F95CB5E-8953-469F-97ED-F1BE4508BFD0}" dt="2022-07-07T21:40:24.201" v="1544" actId="20577"/>
          <ac:spMkLst>
            <pc:docMk/>
            <pc:sldMk cId="2295407607" sldId="263"/>
            <ac:spMk id="3" creationId="{A56D3DC6-747E-A7D6-8BAA-59BCB88E2D5A}"/>
          </ac:spMkLst>
        </pc:spChg>
      </pc:sldChg>
      <pc:sldChg chg="modSp mod">
        <pc:chgData name="Scott Bailey" userId="a37ae9d07b3ddac7" providerId="LiveId" clId="{2F95CB5E-8953-469F-97ED-F1BE4508BFD0}" dt="2022-07-07T20:08:23.130" v="61" actId="255"/>
        <pc:sldMkLst>
          <pc:docMk/>
          <pc:sldMk cId="3551321438" sldId="264"/>
        </pc:sldMkLst>
        <pc:spChg chg="mod">
          <ac:chgData name="Scott Bailey" userId="a37ae9d07b3ddac7" providerId="LiveId" clId="{2F95CB5E-8953-469F-97ED-F1BE4508BFD0}" dt="2022-07-07T20:07:24.725" v="56" actId="255"/>
          <ac:spMkLst>
            <pc:docMk/>
            <pc:sldMk cId="3551321438" sldId="264"/>
            <ac:spMk id="2" creationId="{44CDB3F6-BA57-BE48-0D9C-568B1FD6950E}"/>
          </ac:spMkLst>
        </pc:spChg>
        <pc:spChg chg="mod">
          <ac:chgData name="Scott Bailey" userId="a37ae9d07b3ddac7" providerId="LiveId" clId="{2F95CB5E-8953-469F-97ED-F1BE4508BFD0}" dt="2022-07-07T20:08:23.130" v="61" actId="255"/>
          <ac:spMkLst>
            <pc:docMk/>
            <pc:sldMk cId="3551321438" sldId="264"/>
            <ac:spMk id="3" creationId="{3B6E4ED4-822D-72AD-9B41-035ADDCB0159}"/>
          </ac:spMkLst>
        </pc:spChg>
      </pc:sldChg>
      <pc:sldChg chg="modSp mod modNotesTx">
        <pc:chgData name="Scott Bailey" userId="a37ae9d07b3ddac7" providerId="LiveId" clId="{2F95CB5E-8953-469F-97ED-F1BE4508BFD0}" dt="2022-07-07T22:42:19.375" v="2475" actId="20577"/>
        <pc:sldMkLst>
          <pc:docMk/>
          <pc:sldMk cId="742606325" sldId="265"/>
        </pc:sldMkLst>
        <pc:spChg chg="mod">
          <ac:chgData name="Scott Bailey" userId="a37ae9d07b3ddac7" providerId="LiveId" clId="{2F95CB5E-8953-469F-97ED-F1BE4508BFD0}" dt="2022-07-07T20:08:47.103" v="63" actId="255"/>
          <ac:spMkLst>
            <pc:docMk/>
            <pc:sldMk cId="742606325" sldId="265"/>
            <ac:spMk id="2" creationId="{1689C70B-6E91-8B51-3976-C959413F9BFD}"/>
          </ac:spMkLst>
        </pc:spChg>
        <pc:spChg chg="mod">
          <ac:chgData name="Scott Bailey" userId="a37ae9d07b3ddac7" providerId="LiveId" clId="{2F95CB5E-8953-469F-97ED-F1BE4508BFD0}" dt="2022-07-07T22:42:19.375" v="2475" actId="20577"/>
          <ac:spMkLst>
            <pc:docMk/>
            <pc:sldMk cId="742606325" sldId="265"/>
            <ac:spMk id="3" creationId="{CDE2B044-8331-CB1C-D39D-A9216F6C3DBB}"/>
          </ac:spMkLst>
        </pc:spChg>
      </pc:sldChg>
      <pc:sldChg chg="modSp mod modNotesTx">
        <pc:chgData name="Scott Bailey" userId="a37ae9d07b3ddac7" providerId="LiveId" clId="{2F95CB5E-8953-469F-97ED-F1BE4508BFD0}" dt="2022-07-07T20:09:46.415" v="71" actId="6549"/>
        <pc:sldMkLst>
          <pc:docMk/>
          <pc:sldMk cId="1037603054" sldId="266"/>
        </pc:sldMkLst>
        <pc:spChg chg="mod">
          <ac:chgData name="Scott Bailey" userId="a37ae9d07b3ddac7" providerId="LiveId" clId="{2F95CB5E-8953-469F-97ED-F1BE4508BFD0}" dt="2022-07-07T20:09:34.876" v="69" actId="255"/>
          <ac:spMkLst>
            <pc:docMk/>
            <pc:sldMk cId="1037603054" sldId="266"/>
            <ac:spMk id="2" creationId="{6F829181-F73A-2DB0-1F30-43D91C221076}"/>
          </ac:spMkLst>
        </pc:spChg>
        <pc:spChg chg="mod">
          <ac:chgData name="Scott Bailey" userId="a37ae9d07b3ddac7" providerId="LiveId" clId="{2F95CB5E-8953-469F-97ED-F1BE4508BFD0}" dt="2022-07-07T20:09:41.976" v="70"/>
          <ac:spMkLst>
            <pc:docMk/>
            <pc:sldMk cId="1037603054" sldId="266"/>
            <ac:spMk id="3" creationId="{D350076E-40DA-F62B-BF82-3A51B51BC47A}"/>
          </ac:spMkLst>
        </pc:spChg>
      </pc:sldChg>
      <pc:sldChg chg="del">
        <pc:chgData name="Scott Bailey" userId="a37ae9d07b3ddac7" providerId="LiveId" clId="{2F95CB5E-8953-469F-97ED-F1BE4508BFD0}" dt="2022-07-07T20:12:44.795" v="115" actId="47"/>
        <pc:sldMkLst>
          <pc:docMk/>
          <pc:sldMk cId="3359185176" sldId="267"/>
        </pc:sldMkLst>
      </pc:sldChg>
      <pc:sldChg chg="modSp mod">
        <pc:chgData name="Scott Bailey" userId="a37ae9d07b3ddac7" providerId="LiveId" clId="{2F95CB5E-8953-469F-97ED-F1BE4508BFD0}" dt="2022-07-07T20:13:55.549" v="132" actId="1037"/>
        <pc:sldMkLst>
          <pc:docMk/>
          <pc:sldMk cId="3516265029" sldId="268"/>
        </pc:sldMkLst>
        <pc:spChg chg="mod">
          <ac:chgData name="Scott Bailey" userId="a37ae9d07b3ddac7" providerId="LiveId" clId="{2F95CB5E-8953-469F-97ED-F1BE4508BFD0}" dt="2022-07-07T20:13:00.348" v="117" actId="255"/>
          <ac:spMkLst>
            <pc:docMk/>
            <pc:sldMk cId="3516265029" sldId="268"/>
            <ac:spMk id="2" creationId="{4634876E-3C4A-8EF8-BDE6-B2AB9C028309}"/>
          </ac:spMkLst>
        </pc:spChg>
        <pc:spChg chg="mod">
          <ac:chgData name="Scott Bailey" userId="a37ae9d07b3ddac7" providerId="LiveId" clId="{2F95CB5E-8953-469F-97ED-F1BE4508BFD0}" dt="2022-07-07T20:13:55.549" v="132" actId="1037"/>
          <ac:spMkLst>
            <pc:docMk/>
            <pc:sldMk cId="3516265029" sldId="268"/>
            <ac:spMk id="3" creationId="{6B73E881-BE86-50AF-B359-DCAEE1BFF1E4}"/>
          </ac:spMkLst>
        </pc:spChg>
      </pc:sldChg>
      <pc:sldChg chg="del">
        <pc:chgData name="Scott Bailey" userId="a37ae9d07b3ddac7" providerId="LiveId" clId="{2F95CB5E-8953-469F-97ED-F1BE4508BFD0}" dt="2022-07-07T20:14:29.642" v="134" actId="47"/>
        <pc:sldMkLst>
          <pc:docMk/>
          <pc:sldMk cId="2892162968" sldId="269"/>
        </pc:sldMkLst>
      </pc:sldChg>
      <pc:sldChg chg="modSp mod">
        <pc:chgData name="Scott Bailey" userId="a37ae9d07b3ddac7" providerId="LiveId" clId="{2F95CB5E-8953-469F-97ED-F1BE4508BFD0}" dt="2022-07-07T20:16:24.246" v="150" actId="20577"/>
        <pc:sldMkLst>
          <pc:docMk/>
          <pc:sldMk cId="3270718952" sldId="270"/>
        </pc:sldMkLst>
        <pc:spChg chg="mod">
          <ac:chgData name="Scott Bailey" userId="a37ae9d07b3ddac7" providerId="LiveId" clId="{2F95CB5E-8953-469F-97ED-F1BE4508BFD0}" dt="2022-07-07T20:16:07.055" v="146" actId="255"/>
          <ac:spMkLst>
            <pc:docMk/>
            <pc:sldMk cId="3270718952" sldId="270"/>
            <ac:spMk id="2" creationId="{5BD09DF8-3547-CC30-B4B4-C1AABFB79A3A}"/>
          </ac:spMkLst>
        </pc:spChg>
        <pc:spChg chg="mod">
          <ac:chgData name="Scott Bailey" userId="a37ae9d07b3ddac7" providerId="LiveId" clId="{2F95CB5E-8953-469F-97ED-F1BE4508BFD0}" dt="2022-07-07T20:16:24.246" v="150" actId="20577"/>
          <ac:spMkLst>
            <pc:docMk/>
            <pc:sldMk cId="3270718952" sldId="270"/>
            <ac:spMk id="3" creationId="{2DB23D83-64FF-7DFA-F744-995874E9783D}"/>
          </ac:spMkLst>
        </pc:spChg>
      </pc:sldChg>
      <pc:sldChg chg="modSp mod modNotesTx">
        <pc:chgData name="Scott Bailey" userId="a37ae9d07b3ddac7" providerId="LiveId" clId="{2F95CB5E-8953-469F-97ED-F1BE4508BFD0}" dt="2022-07-07T22:42:34.224" v="2486" actId="20577"/>
        <pc:sldMkLst>
          <pc:docMk/>
          <pc:sldMk cId="4142319841" sldId="271"/>
        </pc:sldMkLst>
        <pc:spChg chg="mod">
          <ac:chgData name="Scott Bailey" userId="a37ae9d07b3ddac7" providerId="LiveId" clId="{2F95CB5E-8953-469F-97ED-F1BE4508BFD0}" dt="2022-07-07T20:16:44.790" v="152" actId="255"/>
          <ac:spMkLst>
            <pc:docMk/>
            <pc:sldMk cId="4142319841" sldId="271"/>
            <ac:spMk id="2" creationId="{2302D3D6-1A29-F2DD-44AB-FD0084C5D6BB}"/>
          </ac:spMkLst>
        </pc:spChg>
        <pc:spChg chg="mod">
          <ac:chgData name="Scott Bailey" userId="a37ae9d07b3ddac7" providerId="LiveId" clId="{2F95CB5E-8953-469F-97ED-F1BE4508BFD0}" dt="2022-07-07T22:42:34.224" v="2486" actId="20577"/>
          <ac:spMkLst>
            <pc:docMk/>
            <pc:sldMk cId="4142319841" sldId="271"/>
            <ac:spMk id="3" creationId="{6A6D0907-6EA2-5ED5-3EDC-5A4864AF8AC1}"/>
          </ac:spMkLst>
        </pc:spChg>
      </pc:sldChg>
      <pc:sldChg chg="modSp mod">
        <pc:chgData name="Scott Bailey" userId="a37ae9d07b3ddac7" providerId="LiveId" clId="{2F95CB5E-8953-469F-97ED-F1BE4508BFD0}" dt="2022-07-07T21:56:38.049" v="1717" actId="20577"/>
        <pc:sldMkLst>
          <pc:docMk/>
          <pc:sldMk cId="1821698398" sldId="272"/>
        </pc:sldMkLst>
        <pc:spChg chg="mod">
          <ac:chgData name="Scott Bailey" userId="a37ae9d07b3ddac7" providerId="LiveId" clId="{2F95CB5E-8953-469F-97ED-F1BE4508BFD0}" dt="2022-07-07T20:17:33.435" v="159" actId="255"/>
          <ac:spMkLst>
            <pc:docMk/>
            <pc:sldMk cId="1821698398" sldId="272"/>
            <ac:spMk id="2" creationId="{1A0FF56F-DD5E-898B-1CBC-FA2DB7C7F2AF}"/>
          </ac:spMkLst>
        </pc:spChg>
        <pc:spChg chg="mod">
          <ac:chgData name="Scott Bailey" userId="a37ae9d07b3ddac7" providerId="LiveId" clId="{2F95CB5E-8953-469F-97ED-F1BE4508BFD0}" dt="2022-07-07T21:56:38.049" v="1717" actId="20577"/>
          <ac:spMkLst>
            <pc:docMk/>
            <pc:sldMk cId="1821698398" sldId="272"/>
            <ac:spMk id="3" creationId="{A8AF31E4-09D7-1DC3-D8D0-FFA2FEA7AF80}"/>
          </ac:spMkLst>
        </pc:spChg>
      </pc:sldChg>
      <pc:sldChg chg="modSp mod modNotesTx">
        <pc:chgData name="Scott Bailey" userId="a37ae9d07b3ddac7" providerId="LiveId" clId="{2F95CB5E-8953-469F-97ED-F1BE4508BFD0}" dt="2022-07-07T21:58:14.178" v="1745" actId="6549"/>
        <pc:sldMkLst>
          <pc:docMk/>
          <pc:sldMk cId="3048971004" sldId="273"/>
        </pc:sldMkLst>
        <pc:spChg chg="mod">
          <ac:chgData name="Scott Bailey" userId="a37ae9d07b3ddac7" providerId="LiveId" clId="{2F95CB5E-8953-469F-97ED-F1BE4508BFD0}" dt="2022-07-07T20:18:27.126" v="162" actId="255"/>
          <ac:spMkLst>
            <pc:docMk/>
            <pc:sldMk cId="3048971004" sldId="273"/>
            <ac:spMk id="2" creationId="{93B059C4-C9D7-CD92-2CC9-2C97DE568542}"/>
          </ac:spMkLst>
        </pc:spChg>
        <pc:spChg chg="mod">
          <ac:chgData name="Scott Bailey" userId="a37ae9d07b3ddac7" providerId="LiveId" clId="{2F95CB5E-8953-469F-97ED-F1BE4508BFD0}" dt="2022-07-07T21:58:14.178" v="1745" actId="6549"/>
          <ac:spMkLst>
            <pc:docMk/>
            <pc:sldMk cId="3048971004" sldId="273"/>
            <ac:spMk id="3" creationId="{BD6E6C29-7137-BADD-278D-39ED048964CF}"/>
          </ac:spMkLst>
        </pc:spChg>
      </pc:sldChg>
      <pc:sldChg chg="modSp mod modNotesTx">
        <pc:chgData name="Scott Bailey" userId="a37ae9d07b3ddac7" providerId="LiveId" clId="{2F95CB5E-8953-469F-97ED-F1BE4508BFD0}" dt="2022-07-07T22:01:41.361" v="1787" actId="6549"/>
        <pc:sldMkLst>
          <pc:docMk/>
          <pc:sldMk cId="96862768" sldId="274"/>
        </pc:sldMkLst>
        <pc:spChg chg="mod">
          <ac:chgData name="Scott Bailey" userId="a37ae9d07b3ddac7" providerId="LiveId" clId="{2F95CB5E-8953-469F-97ED-F1BE4508BFD0}" dt="2022-07-07T20:19:16.794" v="168" actId="255"/>
          <ac:spMkLst>
            <pc:docMk/>
            <pc:sldMk cId="96862768" sldId="274"/>
            <ac:spMk id="2" creationId="{4417B72C-F538-AD6D-577A-78FE3FFAB75F}"/>
          </ac:spMkLst>
        </pc:spChg>
        <pc:spChg chg="mod">
          <ac:chgData name="Scott Bailey" userId="a37ae9d07b3ddac7" providerId="LiveId" clId="{2F95CB5E-8953-469F-97ED-F1BE4508BFD0}" dt="2022-07-07T22:01:41.361" v="1787" actId="6549"/>
          <ac:spMkLst>
            <pc:docMk/>
            <pc:sldMk cId="96862768" sldId="274"/>
            <ac:spMk id="3" creationId="{4B27CDC9-D0A8-5A49-DA65-9D0ECF57EA8B}"/>
          </ac:spMkLst>
        </pc:spChg>
      </pc:sldChg>
      <pc:sldChg chg="modSp mod modNotesTx">
        <pc:chgData name="Scott Bailey" userId="a37ae9d07b3ddac7" providerId="LiveId" clId="{2F95CB5E-8953-469F-97ED-F1BE4508BFD0}" dt="2022-07-07T20:20:25.358" v="174"/>
        <pc:sldMkLst>
          <pc:docMk/>
          <pc:sldMk cId="3131150383" sldId="275"/>
        </pc:sldMkLst>
        <pc:spChg chg="mod">
          <ac:chgData name="Scott Bailey" userId="a37ae9d07b3ddac7" providerId="LiveId" clId="{2F95CB5E-8953-469F-97ED-F1BE4508BFD0}" dt="2022-07-07T20:19:59.427" v="172" actId="255"/>
          <ac:spMkLst>
            <pc:docMk/>
            <pc:sldMk cId="3131150383" sldId="275"/>
            <ac:spMk id="2" creationId="{AD8EA878-191A-615B-1309-01D58E143E72}"/>
          </ac:spMkLst>
        </pc:spChg>
        <pc:spChg chg="mod">
          <ac:chgData name="Scott Bailey" userId="a37ae9d07b3ddac7" providerId="LiveId" clId="{2F95CB5E-8953-469F-97ED-F1BE4508BFD0}" dt="2022-07-07T20:20:08.568" v="173"/>
          <ac:spMkLst>
            <pc:docMk/>
            <pc:sldMk cId="3131150383" sldId="275"/>
            <ac:spMk id="3" creationId="{E550DC0B-8EE4-67FE-33D8-F7F2E15D00D5}"/>
          </ac:spMkLst>
        </pc:spChg>
      </pc:sldChg>
      <pc:sldChg chg="modSp mod modNotesTx">
        <pc:chgData name="Scott Bailey" userId="a37ae9d07b3ddac7" providerId="LiveId" clId="{2F95CB5E-8953-469F-97ED-F1BE4508BFD0}" dt="2022-07-07T22:43:15.865" v="2506" actId="1036"/>
        <pc:sldMkLst>
          <pc:docMk/>
          <pc:sldMk cId="540172308" sldId="276"/>
        </pc:sldMkLst>
        <pc:spChg chg="mod">
          <ac:chgData name="Scott Bailey" userId="a37ae9d07b3ddac7" providerId="LiveId" clId="{2F95CB5E-8953-469F-97ED-F1BE4508BFD0}" dt="2022-07-07T20:20:48.602" v="176" actId="255"/>
          <ac:spMkLst>
            <pc:docMk/>
            <pc:sldMk cId="540172308" sldId="276"/>
            <ac:spMk id="2" creationId="{84BC0F31-166D-1275-BE22-114A44D79CD9}"/>
          </ac:spMkLst>
        </pc:spChg>
        <pc:spChg chg="mod">
          <ac:chgData name="Scott Bailey" userId="a37ae9d07b3ddac7" providerId="LiveId" clId="{2F95CB5E-8953-469F-97ED-F1BE4508BFD0}" dt="2022-07-07T22:43:15.865" v="2506" actId="1036"/>
          <ac:spMkLst>
            <pc:docMk/>
            <pc:sldMk cId="540172308" sldId="276"/>
            <ac:spMk id="3" creationId="{A4BB1271-527C-F5EA-546D-2668BF0E1B65}"/>
          </ac:spMkLst>
        </pc:spChg>
      </pc:sldChg>
      <pc:sldChg chg="modSp mod modNotesTx">
        <pc:chgData name="Scott Bailey" userId="a37ae9d07b3ddac7" providerId="LiveId" clId="{2F95CB5E-8953-469F-97ED-F1BE4508BFD0}" dt="2022-07-07T22:05:50.614" v="1869" actId="20577"/>
        <pc:sldMkLst>
          <pc:docMk/>
          <pc:sldMk cId="749691019" sldId="277"/>
        </pc:sldMkLst>
        <pc:spChg chg="mod">
          <ac:chgData name="Scott Bailey" userId="a37ae9d07b3ddac7" providerId="LiveId" clId="{2F95CB5E-8953-469F-97ED-F1BE4508BFD0}" dt="2022-07-07T20:21:21.558" v="192" actId="255"/>
          <ac:spMkLst>
            <pc:docMk/>
            <pc:sldMk cId="749691019" sldId="277"/>
            <ac:spMk id="2" creationId="{7A6CE2F1-D2E9-2985-3AAD-721DA5CDA3B6}"/>
          </ac:spMkLst>
        </pc:spChg>
        <pc:spChg chg="mod">
          <ac:chgData name="Scott Bailey" userId="a37ae9d07b3ddac7" providerId="LiveId" clId="{2F95CB5E-8953-469F-97ED-F1BE4508BFD0}" dt="2022-07-07T22:05:42.299" v="1860" actId="20577"/>
          <ac:spMkLst>
            <pc:docMk/>
            <pc:sldMk cId="749691019" sldId="277"/>
            <ac:spMk id="3" creationId="{4A246E61-DBAE-8F37-3CEC-EC62261BFE12}"/>
          </ac:spMkLst>
        </pc:spChg>
      </pc:sldChg>
      <pc:sldChg chg="modSp mod modNotesTx">
        <pc:chgData name="Scott Bailey" userId="a37ae9d07b3ddac7" providerId="LiveId" clId="{2F95CB5E-8953-469F-97ED-F1BE4508BFD0}" dt="2022-07-07T23:05:31.124" v="2757" actId="1036"/>
        <pc:sldMkLst>
          <pc:docMk/>
          <pc:sldMk cId="3077974415" sldId="278"/>
        </pc:sldMkLst>
        <pc:spChg chg="mod">
          <ac:chgData name="Scott Bailey" userId="a37ae9d07b3ddac7" providerId="LiveId" clId="{2F95CB5E-8953-469F-97ED-F1BE4508BFD0}" dt="2022-07-07T23:05:06.204" v="2749" actId="14100"/>
          <ac:spMkLst>
            <pc:docMk/>
            <pc:sldMk cId="3077974415" sldId="278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3:05:31.124" v="2757" actId="1036"/>
          <ac:spMkLst>
            <pc:docMk/>
            <pc:sldMk cId="3077974415" sldId="278"/>
            <ac:spMk id="3" creationId="{5D7A0680-8AF6-4FA5-3800-CA23C92DCCA7}"/>
          </ac:spMkLst>
        </pc:spChg>
      </pc:sldChg>
      <pc:sldChg chg="modSp mod">
        <pc:chgData name="Scott Bailey" userId="a37ae9d07b3ddac7" providerId="LiveId" clId="{2F95CB5E-8953-469F-97ED-F1BE4508BFD0}" dt="2022-07-07T20:00:30.153" v="24" actId="20577"/>
        <pc:sldMkLst>
          <pc:docMk/>
          <pc:sldMk cId="2768484504" sldId="279"/>
        </pc:sldMkLst>
        <pc:spChg chg="mod">
          <ac:chgData name="Scott Bailey" userId="a37ae9d07b3ddac7" providerId="LiveId" clId="{2F95CB5E-8953-469F-97ED-F1BE4508BFD0}" dt="2022-07-07T20:00:30.153" v="24" actId="20577"/>
          <ac:spMkLst>
            <pc:docMk/>
            <pc:sldMk cId="2768484504" sldId="279"/>
            <ac:spMk id="2" creationId="{00000000-0000-0000-0000-000000000000}"/>
          </ac:spMkLst>
        </pc:spChg>
      </pc:sldChg>
      <pc:sldChg chg="modSp mod">
        <pc:chgData name="Scott Bailey" userId="a37ae9d07b3ddac7" providerId="LiveId" clId="{2F95CB5E-8953-469F-97ED-F1BE4508BFD0}" dt="2022-07-07T22:43:53.792" v="2531" actId="1035"/>
        <pc:sldMkLst>
          <pc:docMk/>
          <pc:sldMk cId="2690280991" sldId="280"/>
        </pc:sldMkLst>
        <pc:spChg chg="mod">
          <ac:chgData name="Scott Bailey" userId="a37ae9d07b3ddac7" providerId="LiveId" clId="{2F95CB5E-8953-469F-97ED-F1BE4508BFD0}" dt="2022-07-07T22:09:29.281" v="1956" actId="14100"/>
          <ac:spMkLst>
            <pc:docMk/>
            <pc:sldMk cId="2690280991" sldId="280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2:43:53.792" v="2531" actId="1035"/>
          <ac:spMkLst>
            <pc:docMk/>
            <pc:sldMk cId="2690280991" sldId="280"/>
            <ac:spMk id="3" creationId="{5D7A0680-8AF6-4FA5-3800-CA23C92DCCA7}"/>
          </ac:spMkLst>
        </pc:spChg>
      </pc:sldChg>
      <pc:sldChg chg="modSp mod modNotesTx">
        <pc:chgData name="Scott Bailey" userId="a37ae9d07b3ddac7" providerId="LiveId" clId="{2F95CB5E-8953-469F-97ED-F1BE4508BFD0}" dt="2022-07-07T22:44:04.577" v="2532"/>
        <pc:sldMkLst>
          <pc:docMk/>
          <pc:sldMk cId="2271375416" sldId="281"/>
        </pc:sldMkLst>
        <pc:spChg chg="mod">
          <ac:chgData name="Scott Bailey" userId="a37ae9d07b3ddac7" providerId="LiveId" clId="{2F95CB5E-8953-469F-97ED-F1BE4508BFD0}" dt="2022-07-07T20:26:03.096" v="285" actId="14100"/>
          <ac:spMkLst>
            <pc:docMk/>
            <pc:sldMk cId="2271375416" sldId="281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2:44:04.577" v="2532"/>
          <ac:spMkLst>
            <pc:docMk/>
            <pc:sldMk cId="2271375416" sldId="281"/>
            <ac:spMk id="3" creationId="{5D7A0680-8AF6-4FA5-3800-CA23C92DCCA7}"/>
          </ac:spMkLst>
        </pc:spChg>
      </pc:sldChg>
      <pc:sldChg chg="modSp mod ord">
        <pc:chgData name="Scott Bailey" userId="a37ae9d07b3ddac7" providerId="LiveId" clId="{2F95CB5E-8953-469F-97ED-F1BE4508BFD0}" dt="2022-07-07T23:07:23.653" v="2763" actId="20577"/>
        <pc:sldMkLst>
          <pc:docMk/>
          <pc:sldMk cId="3824235511" sldId="287"/>
        </pc:sldMkLst>
        <pc:spChg chg="mod">
          <ac:chgData name="Scott Bailey" userId="a37ae9d07b3ddac7" providerId="LiveId" clId="{2F95CB5E-8953-469F-97ED-F1BE4508BFD0}" dt="2022-07-07T23:07:23.653" v="2763" actId="20577"/>
          <ac:spMkLst>
            <pc:docMk/>
            <pc:sldMk cId="3824235511" sldId="287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0:10:39.301" v="98" actId="20577"/>
          <ac:spMkLst>
            <pc:docMk/>
            <pc:sldMk cId="3824235511" sldId="287"/>
            <ac:spMk id="3" creationId="{5D7A0680-8AF6-4FA5-3800-CA23C92DCCA7}"/>
          </ac:spMkLst>
        </pc:spChg>
      </pc:sldChg>
      <pc:sldChg chg="modSp mod ord">
        <pc:chgData name="Scott Bailey" userId="a37ae9d07b3ddac7" providerId="LiveId" clId="{2F95CB5E-8953-469F-97ED-F1BE4508BFD0}" dt="2022-07-07T23:07:27.639" v="2765" actId="20577"/>
        <pc:sldMkLst>
          <pc:docMk/>
          <pc:sldMk cId="500584308" sldId="288"/>
        </pc:sldMkLst>
        <pc:spChg chg="mod">
          <ac:chgData name="Scott Bailey" userId="a37ae9d07b3ddac7" providerId="LiveId" clId="{2F95CB5E-8953-469F-97ED-F1BE4508BFD0}" dt="2022-07-07T23:07:27.639" v="2765" actId="20577"/>
          <ac:spMkLst>
            <pc:docMk/>
            <pc:sldMk cId="500584308" sldId="288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0:10:55.286" v="107" actId="20577"/>
          <ac:spMkLst>
            <pc:docMk/>
            <pc:sldMk cId="500584308" sldId="288"/>
            <ac:spMk id="3" creationId="{5D7A0680-8AF6-4FA5-3800-CA23C92DCCA7}"/>
          </ac:spMkLst>
        </pc:spChg>
      </pc:sldChg>
      <pc:sldChg chg="modSp mod ord">
        <pc:chgData name="Scott Bailey" userId="a37ae9d07b3ddac7" providerId="LiveId" clId="{2F95CB5E-8953-469F-97ED-F1BE4508BFD0}" dt="2022-07-07T22:14:55.541" v="1998" actId="6549"/>
        <pc:sldMkLst>
          <pc:docMk/>
          <pc:sldMk cId="1426556037" sldId="295"/>
        </pc:sldMkLst>
        <pc:spChg chg="mod">
          <ac:chgData name="Scott Bailey" userId="a37ae9d07b3ddac7" providerId="LiveId" clId="{2F95CB5E-8953-469F-97ED-F1BE4508BFD0}" dt="2022-07-07T22:14:55.541" v="1998" actId="6549"/>
          <ac:spMkLst>
            <pc:docMk/>
            <pc:sldMk cId="1426556037" sldId="295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0:29:34.767" v="357" actId="20577"/>
          <ac:spMkLst>
            <pc:docMk/>
            <pc:sldMk cId="1426556037" sldId="295"/>
            <ac:spMk id="3" creationId="{5D7A0680-8AF6-4FA5-3800-CA23C92DCCA7}"/>
          </ac:spMkLst>
        </pc:spChg>
      </pc:sldChg>
      <pc:sldChg chg="modSp mod ord">
        <pc:chgData name="Scott Bailey" userId="a37ae9d07b3ddac7" providerId="LiveId" clId="{2F95CB5E-8953-469F-97ED-F1BE4508BFD0}" dt="2022-07-07T22:15:00.494" v="2000" actId="20577"/>
        <pc:sldMkLst>
          <pc:docMk/>
          <pc:sldMk cId="1448575545" sldId="296"/>
        </pc:sldMkLst>
        <pc:spChg chg="mod">
          <ac:chgData name="Scott Bailey" userId="a37ae9d07b3ddac7" providerId="LiveId" clId="{2F95CB5E-8953-469F-97ED-F1BE4508BFD0}" dt="2022-07-07T22:15:00.494" v="2000" actId="20577"/>
          <ac:spMkLst>
            <pc:docMk/>
            <pc:sldMk cId="1448575545" sldId="296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0:29:54.628" v="358"/>
          <ac:spMkLst>
            <pc:docMk/>
            <pc:sldMk cId="1448575545" sldId="296"/>
            <ac:spMk id="3" creationId="{5D7A0680-8AF6-4FA5-3800-CA23C92DCCA7}"/>
          </ac:spMkLst>
        </pc:spChg>
      </pc:sldChg>
      <pc:sldChg chg="modSp mod">
        <pc:chgData name="Scott Bailey" userId="a37ae9d07b3ddac7" providerId="LiveId" clId="{2F95CB5E-8953-469F-97ED-F1BE4508BFD0}" dt="2022-07-07T20:32:10.309" v="368"/>
        <pc:sldMkLst>
          <pc:docMk/>
          <pc:sldMk cId="3861887408" sldId="297"/>
        </pc:sldMkLst>
        <pc:spChg chg="mod">
          <ac:chgData name="Scott Bailey" userId="a37ae9d07b3ddac7" providerId="LiveId" clId="{2F95CB5E-8953-469F-97ED-F1BE4508BFD0}" dt="2022-07-07T20:31:53.834" v="367" actId="255"/>
          <ac:spMkLst>
            <pc:docMk/>
            <pc:sldMk cId="3861887408" sldId="297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0:32:10.309" v="368"/>
          <ac:spMkLst>
            <pc:docMk/>
            <pc:sldMk cId="3861887408" sldId="297"/>
            <ac:spMk id="3" creationId="{5D7A0680-8AF6-4FA5-3800-CA23C92DCCA7}"/>
          </ac:spMkLst>
        </pc:spChg>
      </pc:sldChg>
      <pc:sldChg chg="modSp add mod modNotesTx">
        <pc:chgData name="Scott Bailey" userId="a37ae9d07b3ddac7" providerId="LiveId" clId="{2F95CB5E-8953-469F-97ED-F1BE4508BFD0}" dt="2022-07-07T20:40:38.965" v="513" actId="6549"/>
        <pc:sldMkLst>
          <pc:docMk/>
          <pc:sldMk cId="1410513546" sldId="298"/>
        </pc:sldMkLst>
        <pc:spChg chg="mod">
          <ac:chgData name="Scott Bailey" userId="a37ae9d07b3ddac7" providerId="LiveId" clId="{2F95CB5E-8953-469F-97ED-F1BE4508BFD0}" dt="2022-07-07T20:40:18.737" v="510" actId="255"/>
          <ac:spMkLst>
            <pc:docMk/>
            <pc:sldMk cId="1410513546" sldId="298"/>
            <ac:spMk id="2" creationId="{4417B72C-F538-AD6D-577A-78FE3FFAB75F}"/>
          </ac:spMkLst>
        </pc:spChg>
        <pc:spChg chg="mod">
          <ac:chgData name="Scott Bailey" userId="a37ae9d07b3ddac7" providerId="LiveId" clId="{2F95CB5E-8953-469F-97ED-F1BE4508BFD0}" dt="2022-07-07T20:40:34.517" v="512" actId="255"/>
          <ac:spMkLst>
            <pc:docMk/>
            <pc:sldMk cId="1410513546" sldId="298"/>
            <ac:spMk id="3" creationId="{4B27CDC9-D0A8-5A49-DA65-9D0ECF57EA8B}"/>
          </ac:spMkLst>
        </pc:spChg>
      </pc:sldChg>
      <pc:sldChg chg="add del replId">
        <pc:chgData name="Scott Bailey" userId="a37ae9d07b3ddac7" providerId="LiveId" clId="{2F95CB5E-8953-469F-97ED-F1BE4508BFD0}" dt="2022-07-07T20:43:39.838" v="657" actId="47"/>
        <pc:sldMkLst>
          <pc:docMk/>
          <pc:sldMk cId="3945711683" sldId="299"/>
        </pc:sldMkLst>
      </pc:sldChg>
      <pc:sldChg chg="add del replId">
        <pc:chgData name="Scott Bailey" userId="a37ae9d07b3ddac7" providerId="LiveId" clId="{2F95CB5E-8953-469F-97ED-F1BE4508BFD0}" dt="2022-07-07T20:43:39.838" v="657" actId="47"/>
        <pc:sldMkLst>
          <pc:docMk/>
          <pc:sldMk cId="3629817417" sldId="300"/>
        </pc:sldMkLst>
      </pc:sldChg>
      <pc:sldChg chg="add del replId">
        <pc:chgData name="Scott Bailey" userId="a37ae9d07b3ddac7" providerId="LiveId" clId="{2F95CB5E-8953-469F-97ED-F1BE4508BFD0}" dt="2022-07-07T20:43:39.838" v="657" actId="47"/>
        <pc:sldMkLst>
          <pc:docMk/>
          <pc:sldMk cId="4131953108" sldId="301"/>
        </pc:sldMkLst>
      </pc:sldChg>
      <pc:sldChg chg="add del replId">
        <pc:chgData name="Scott Bailey" userId="a37ae9d07b3ddac7" providerId="LiveId" clId="{2F95CB5E-8953-469F-97ED-F1BE4508BFD0}" dt="2022-07-07T20:43:39.838" v="657" actId="47"/>
        <pc:sldMkLst>
          <pc:docMk/>
          <pc:sldMk cId="3579832056" sldId="302"/>
        </pc:sldMkLst>
      </pc:sldChg>
      <pc:sldChg chg="add del replId">
        <pc:chgData name="Scott Bailey" userId="a37ae9d07b3ddac7" providerId="LiveId" clId="{2F95CB5E-8953-469F-97ED-F1BE4508BFD0}" dt="2022-07-07T20:43:39.838" v="657" actId="47"/>
        <pc:sldMkLst>
          <pc:docMk/>
          <pc:sldMk cId="1059688453" sldId="303"/>
        </pc:sldMkLst>
      </pc:sldChg>
      <pc:sldChg chg="add del replId">
        <pc:chgData name="Scott Bailey" userId="a37ae9d07b3ddac7" providerId="LiveId" clId="{2F95CB5E-8953-469F-97ED-F1BE4508BFD0}" dt="2022-07-07T20:43:39.838" v="657" actId="47"/>
        <pc:sldMkLst>
          <pc:docMk/>
          <pc:sldMk cId="2035537611" sldId="304"/>
        </pc:sldMkLst>
      </pc:sldChg>
      <pc:sldChg chg="modSp add mod replId">
        <pc:chgData name="Scott Bailey" userId="a37ae9d07b3ddac7" providerId="LiveId" clId="{2F95CB5E-8953-469F-97ED-F1BE4508BFD0}" dt="2022-07-07T22:31:21.984" v="2250" actId="6549"/>
        <pc:sldMkLst>
          <pc:docMk/>
          <pc:sldMk cId="2058950643" sldId="305"/>
        </pc:sldMkLst>
        <pc:spChg chg="mod">
          <ac:chgData name="Scott Bailey" userId="a37ae9d07b3ddac7" providerId="LiveId" clId="{2F95CB5E-8953-469F-97ED-F1BE4508BFD0}" dt="2022-07-07T22:30:57.449" v="2218" actId="20577"/>
          <ac:spMkLst>
            <pc:docMk/>
            <pc:sldMk cId="2058950643" sldId="305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2:31:21.984" v="2250" actId="6549"/>
          <ac:spMkLst>
            <pc:docMk/>
            <pc:sldMk cId="2058950643" sldId="305"/>
            <ac:spMk id="3" creationId="{5D7A0680-8AF6-4FA5-3800-CA23C92DCCA7}"/>
          </ac:spMkLst>
        </pc:spChg>
      </pc:sldChg>
      <pc:sldChg chg="modSp add mod replId">
        <pc:chgData name="Scott Bailey" userId="a37ae9d07b3ddac7" providerId="LiveId" clId="{2F95CB5E-8953-469F-97ED-F1BE4508BFD0}" dt="2022-07-07T22:31:30.230" v="2257" actId="20577"/>
        <pc:sldMkLst>
          <pc:docMk/>
          <pc:sldMk cId="1152866828" sldId="306"/>
        </pc:sldMkLst>
        <pc:spChg chg="mod">
          <ac:chgData name="Scott Bailey" userId="a37ae9d07b3ddac7" providerId="LiveId" clId="{2F95CB5E-8953-469F-97ED-F1BE4508BFD0}" dt="2022-07-07T22:31:01.388" v="2220" actId="20577"/>
          <ac:spMkLst>
            <pc:docMk/>
            <pc:sldMk cId="1152866828" sldId="306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2:31:30.230" v="2257" actId="20577"/>
          <ac:spMkLst>
            <pc:docMk/>
            <pc:sldMk cId="1152866828" sldId="306"/>
            <ac:spMk id="3" creationId="{5D7A0680-8AF6-4FA5-3800-CA23C92DCCA7}"/>
          </ac:spMkLst>
        </pc:spChg>
      </pc:sldChg>
      <pc:sldChg chg="modSp add mod replId">
        <pc:chgData name="Scott Bailey" userId="a37ae9d07b3ddac7" providerId="LiveId" clId="{2F95CB5E-8953-469F-97ED-F1BE4508BFD0}" dt="2022-07-07T22:32:50.050" v="2302" actId="20577"/>
        <pc:sldMkLst>
          <pc:docMk/>
          <pc:sldMk cId="2344522563" sldId="307"/>
        </pc:sldMkLst>
        <pc:spChg chg="mod">
          <ac:chgData name="Scott Bailey" userId="a37ae9d07b3ddac7" providerId="LiveId" clId="{2F95CB5E-8953-469F-97ED-F1BE4508BFD0}" dt="2022-07-07T20:47:41.278" v="711" actId="255"/>
          <ac:spMkLst>
            <pc:docMk/>
            <pc:sldMk cId="2344522563" sldId="307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2:32:50.050" v="2302" actId="20577"/>
          <ac:spMkLst>
            <pc:docMk/>
            <pc:sldMk cId="2344522563" sldId="307"/>
            <ac:spMk id="3" creationId="{5D7A0680-8AF6-4FA5-3800-CA23C92DCCA7}"/>
          </ac:spMkLst>
        </pc:spChg>
      </pc:sldChg>
      <pc:sldChg chg="add del">
        <pc:chgData name="Scott Bailey" userId="a37ae9d07b3ddac7" providerId="LiveId" clId="{2F95CB5E-8953-469F-97ED-F1BE4508BFD0}" dt="2022-07-07T20:50:39.055" v="776" actId="47"/>
        <pc:sldMkLst>
          <pc:docMk/>
          <pc:sldMk cId="1791725952" sldId="308"/>
        </pc:sldMkLst>
      </pc:sldChg>
      <pc:sldChg chg="add del replId">
        <pc:chgData name="Scott Bailey" userId="a37ae9d07b3ddac7" providerId="LiveId" clId="{2F95CB5E-8953-469F-97ED-F1BE4508BFD0}" dt="2022-07-07T20:50:39.055" v="776" actId="47"/>
        <pc:sldMkLst>
          <pc:docMk/>
          <pc:sldMk cId="1285957232" sldId="309"/>
        </pc:sldMkLst>
      </pc:sldChg>
      <pc:sldChg chg="add del replId">
        <pc:chgData name="Scott Bailey" userId="a37ae9d07b3ddac7" providerId="LiveId" clId="{2F95CB5E-8953-469F-97ED-F1BE4508BFD0}" dt="2022-07-07T20:50:39.055" v="776" actId="47"/>
        <pc:sldMkLst>
          <pc:docMk/>
          <pc:sldMk cId="3421810557" sldId="310"/>
        </pc:sldMkLst>
      </pc:sldChg>
      <pc:sldChg chg="add del replId">
        <pc:chgData name="Scott Bailey" userId="a37ae9d07b3ddac7" providerId="LiveId" clId="{2F95CB5E-8953-469F-97ED-F1BE4508BFD0}" dt="2022-07-07T20:50:39.055" v="776" actId="47"/>
        <pc:sldMkLst>
          <pc:docMk/>
          <pc:sldMk cId="644832377" sldId="311"/>
        </pc:sldMkLst>
      </pc:sldChg>
      <pc:sldChg chg="add del replId">
        <pc:chgData name="Scott Bailey" userId="a37ae9d07b3ddac7" providerId="LiveId" clId="{2F95CB5E-8953-469F-97ED-F1BE4508BFD0}" dt="2022-07-07T20:50:39.055" v="776" actId="47"/>
        <pc:sldMkLst>
          <pc:docMk/>
          <pc:sldMk cId="897305897" sldId="312"/>
        </pc:sldMkLst>
      </pc:sldChg>
      <pc:sldChg chg="add del replId">
        <pc:chgData name="Scott Bailey" userId="a37ae9d07b3ddac7" providerId="LiveId" clId="{2F95CB5E-8953-469F-97ED-F1BE4508BFD0}" dt="2022-07-07T20:50:39.055" v="776" actId="47"/>
        <pc:sldMkLst>
          <pc:docMk/>
          <pc:sldMk cId="639654130" sldId="313"/>
        </pc:sldMkLst>
      </pc:sldChg>
      <pc:sldChg chg="add del replId">
        <pc:chgData name="Scott Bailey" userId="a37ae9d07b3ddac7" providerId="LiveId" clId="{2F95CB5E-8953-469F-97ED-F1BE4508BFD0}" dt="2022-07-07T20:50:39.055" v="776" actId="47"/>
        <pc:sldMkLst>
          <pc:docMk/>
          <pc:sldMk cId="420672501" sldId="314"/>
        </pc:sldMkLst>
      </pc:sldChg>
      <pc:sldChg chg="add del replId">
        <pc:chgData name="Scott Bailey" userId="a37ae9d07b3ddac7" providerId="LiveId" clId="{2F95CB5E-8953-469F-97ED-F1BE4508BFD0}" dt="2022-07-07T20:50:39.055" v="776" actId="47"/>
        <pc:sldMkLst>
          <pc:docMk/>
          <pc:sldMk cId="2891089829" sldId="315"/>
        </pc:sldMkLst>
      </pc:sldChg>
      <pc:sldChg chg="add del replId">
        <pc:chgData name="Scott Bailey" userId="a37ae9d07b3ddac7" providerId="LiveId" clId="{2F95CB5E-8953-469F-97ED-F1BE4508BFD0}" dt="2022-07-07T20:50:39.055" v="776" actId="47"/>
        <pc:sldMkLst>
          <pc:docMk/>
          <pc:sldMk cId="2896236423" sldId="316"/>
        </pc:sldMkLst>
      </pc:sldChg>
      <pc:sldChg chg="modSp add mod replId">
        <pc:chgData name="Scott Bailey" userId="a37ae9d07b3ddac7" providerId="LiveId" clId="{2F95CB5E-8953-469F-97ED-F1BE4508BFD0}" dt="2022-07-07T22:40:28.290" v="2394" actId="20577"/>
        <pc:sldMkLst>
          <pc:docMk/>
          <pc:sldMk cId="736953240" sldId="317"/>
        </pc:sldMkLst>
        <pc:spChg chg="mod">
          <ac:chgData name="Scott Bailey" userId="a37ae9d07b3ddac7" providerId="LiveId" clId="{2F95CB5E-8953-469F-97ED-F1BE4508BFD0}" dt="2022-07-07T20:51:02.992" v="778" actId="255"/>
          <ac:spMkLst>
            <pc:docMk/>
            <pc:sldMk cId="736953240" sldId="317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2:40:28.290" v="2394" actId="20577"/>
          <ac:spMkLst>
            <pc:docMk/>
            <pc:sldMk cId="736953240" sldId="317"/>
            <ac:spMk id="3" creationId="{5D7A0680-8AF6-4FA5-3800-CA23C92DCCA7}"/>
          </ac:spMkLst>
        </pc:spChg>
      </pc:sldChg>
      <pc:sldChg chg="add del">
        <pc:chgData name="Scott Bailey" userId="a37ae9d07b3ddac7" providerId="LiveId" clId="{2F95CB5E-8953-469F-97ED-F1BE4508BFD0}" dt="2022-07-07T20:58:28.121" v="933" actId="47"/>
        <pc:sldMkLst>
          <pc:docMk/>
          <pc:sldMk cId="2627163612" sldId="318"/>
        </pc:sldMkLst>
      </pc:sldChg>
      <pc:sldChg chg="add del replId">
        <pc:chgData name="Scott Bailey" userId="a37ae9d07b3ddac7" providerId="LiveId" clId="{2F95CB5E-8953-469F-97ED-F1BE4508BFD0}" dt="2022-07-07T20:58:28.121" v="933" actId="47"/>
        <pc:sldMkLst>
          <pc:docMk/>
          <pc:sldMk cId="4017565598" sldId="319"/>
        </pc:sldMkLst>
      </pc:sldChg>
      <pc:sldChg chg="add del replId">
        <pc:chgData name="Scott Bailey" userId="a37ae9d07b3ddac7" providerId="LiveId" clId="{2F95CB5E-8953-469F-97ED-F1BE4508BFD0}" dt="2022-07-07T20:58:28.121" v="933" actId="47"/>
        <pc:sldMkLst>
          <pc:docMk/>
          <pc:sldMk cId="3732051073" sldId="320"/>
        </pc:sldMkLst>
      </pc:sldChg>
      <pc:sldChg chg="add del replId">
        <pc:chgData name="Scott Bailey" userId="a37ae9d07b3ddac7" providerId="LiveId" clId="{2F95CB5E-8953-469F-97ED-F1BE4508BFD0}" dt="2022-07-07T20:58:28.121" v="933" actId="47"/>
        <pc:sldMkLst>
          <pc:docMk/>
          <pc:sldMk cId="607907083" sldId="321"/>
        </pc:sldMkLst>
      </pc:sldChg>
      <pc:sldChg chg="add del replId">
        <pc:chgData name="Scott Bailey" userId="a37ae9d07b3ddac7" providerId="LiveId" clId="{2F95CB5E-8953-469F-97ED-F1BE4508BFD0}" dt="2022-07-07T20:58:28.121" v="933" actId="47"/>
        <pc:sldMkLst>
          <pc:docMk/>
          <pc:sldMk cId="1560726062" sldId="322"/>
        </pc:sldMkLst>
      </pc:sldChg>
      <pc:sldChg chg="add del replId">
        <pc:chgData name="Scott Bailey" userId="a37ae9d07b3ddac7" providerId="LiveId" clId="{2F95CB5E-8953-469F-97ED-F1BE4508BFD0}" dt="2022-07-07T20:58:28.121" v="933" actId="47"/>
        <pc:sldMkLst>
          <pc:docMk/>
          <pc:sldMk cId="3366271995" sldId="323"/>
        </pc:sldMkLst>
      </pc:sldChg>
      <pc:sldChg chg="add del replId">
        <pc:chgData name="Scott Bailey" userId="a37ae9d07b3ddac7" providerId="LiveId" clId="{2F95CB5E-8953-469F-97ED-F1BE4508BFD0}" dt="2022-07-07T20:58:49.560" v="934" actId="47"/>
        <pc:sldMkLst>
          <pc:docMk/>
          <pc:sldMk cId="2992563786" sldId="324"/>
        </pc:sldMkLst>
      </pc:sldChg>
      <pc:sldChg chg="modSp add mod ord replId">
        <pc:chgData name="Scott Bailey" userId="a37ae9d07b3ddac7" providerId="LiveId" clId="{2F95CB5E-8953-469F-97ED-F1BE4508BFD0}" dt="2022-07-07T23:06:23.567" v="2759" actId="20577"/>
        <pc:sldMkLst>
          <pc:docMk/>
          <pc:sldMk cId="3444927345" sldId="325"/>
        </pc:sldMkLst>
        <pc:spChg chg="mod">
          <ac:chgData name="Scott Bailey" userId="a37ae9d07b3ddac7" providerId="LiveId" clId="{2F95CB5E-8953-469F-97ED-F1BE4508BFD0}" dt="2022-07-07T23:06:23.567" v="2759" actId="20577"/>
          <ac:spMkLst>
            <pc:docMk/>
            <pc:sldMk cId="3444927345" sldId="325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0:59:26.241" v="963" actId="20577"/>
          <ac:spMkLst>
            <pc:docMk/>
            <pc:sldMk cId="3444927345" sldId="325"/>
            <ac:spMk id="3" creationId="{5D7A0680-8AF6-4FA5-3800-CA23C92DCCA7}"/>
          </ac:spMkLst>
        </pc:spChg>
      </pc:sldChg>
      <pc:sldChg chg="modSp add mod ord replId">
        <pc:chgData name="Scott Bailey" userId="a37ae9d07b3ddac7" providerId="LiveId" clId="{2F95CB5E-8953-469F-97ED-F1BE4508BFD0}" dt="2022-07-07T23:06:28.253" v="2761" actId="20577"/>
        <pc:sldMkLst>
          <pc:docMk/>
          <pc:sldMk cId="1148339725" sldId="326"/>
        </pc:sldMkLst>
        <pc:spChg chg="mod">
          <ac:chgData name="Scott Bailey" userId="a37ae9d07b3ddac7" providerId="LiveId" clId="{2F95CB5E-8953-469F-97ED-F1BE4508BFD0}" dt="2022-07-07T23:06:28.253" v="2761" actId="20577"/>
          <ac:spMkLst>
            <pc:docMk/>
            <pc:sldMk cId="1148339725" sldId="326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0:59:46.247" v="966"/>
          <ac:spMkLst>
            <pc:docMk/>
            <pc:sldMk cId="1148339725" sldId="326"/>
            <ac:spMk id="3" creationId="{5D7A0680-8AF6-4FA5-3800-CA23C92DCCA7}"/>
          </ac:spMkLst>
        </pc:spChg>
      </pc:sldChg>
      <pc:sldChg chg="modSp add mod replId">
        <pc:chgData name="Scott Bailey" userId="a37ae9d07b3ddac7" providerId="LiveId" clId="{2F95CB5E-8953-469F-97ED-F1BE4508BFD0}" dt="2022-07-07T22:52:22.910" v="2627" actId="20577"/>
        <pc:sldMkLst>
          <pc:docMk/>
          <pc:sldMk cId="495762267" sldId="327"/>
        </pc:sldMkLst>
        <pc:spChg chg="mod">
          <ac:chgData name="Scott Bailey" userId="a37ae9d07b3ddac7" providerId="LiveId" clId="{2F95CB5E-8953-469F-97ED-F1BE4508BFD0}" dt="2022-07-07T21:00:47.206" v="973" actId="255"/>
          <ac:spMkLst>
            <pc:docMk/>
            <pc:sldMk cId="495762267" sldId="327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2:52:22.910" v="2627" actId="20577"/>
          <ac:spMkLst>
            <pc:docMk/>
            <pc:sldMk cId="495762267" sldId="327"/>
            <ac:spMk id="3" creationId="{5D7A0680-8AF6-4FA5-3800-CA23C92DCCA7}"/>
          </ac:spMkLst>
        </pc:spChg>
      </pc:sldChg>
      <pc:sldChg chg="addSp delSp modSp add mod modNotesTx">
        <pc:chgData name="Scott Bailey" userId="a37ae9d07b3ddac7" providerId="LiveId" clId="{2F95CB5E-8953-469F-97ED-F1BE4508BFD0}" dt="2022-07-07T23:07:43.906" v="2777" actId="1035"/>
        <pc:sldMkLst>
          <pc:docMk/>
          <pc:sldMk cId="3199618278" sldId="328"/>
        </pc:sldMkLst>
        <pc:spChg chg="mod">
          <ac:chgData name="Scott Bailey" userId="a37ae9d07b3ddac7" providerId="LiveId" clId="{2F95CB5E-8953-469F-97ED-F1BE4508BFD0}" dt="2022-07-07T21:06:44.045" v="1160" actId="14100"/>
          <ac:spMkLst>
            <pc:docMk/>
            <pc:sldMk cId="3199618278" sldId="328"/>
            <ac:spMk id="2" creationId="{4417B72C-F538-AD6D-577A-78FE3FFAB75F}"/>
          </ac:spMkLst>
        </pc:spChg>
        <pc:spChg chg="mod">
          <ac:chgData name="Scott Bailey" userId="a37ae9d07b3ddac7" providerId="LiveId" clId="{2F95CB5E-8953-469F-97ED-F1BE4508BFD0}" dt="2022-07-07T23:07:43.906" v="2777" actId="1035"/>
          <ac:spMkLst>
            <pc:docMk/>
            <pc:sldMk cId="3199618278" sldId="328"/>
            <ac:spMk id="3" creationId="{4B27CDC9-D0A8-5A49-DA65-9D0ECF57EA8B}"/>
          </ac:spMkLst>
        </pc:spChg>
        <pc:spChg chg="add del mod">
          <ac:chgData name="Scott Bailey" userId="a37ae9d07b3ddac7" providerId="LiveId" clId="{2F95CB5E-8953-469F-97ED-F1BE4508BFD0}" dt="2022-07-07T21:07:22.219" v="1198" actId="22"/>
          <ac:spMkLst>
            <pc:docMk/>
            <pc:sldMk cId="3199618278" sldId="328"/>
            <ac:spMk id="6" creationId="{F0701459-DD2A-96B0-2D06-87BF5C484775}"/>
          </ac:spMkLst>
        </pc:spChg>
      </pc:sldChg>
      <pc:sldChg chg="add del replId">
        <pc:chgData name="Scott Bailey" userId="a37ae9d07b3ddac7" providerId="LiveId" clId="{2F95CB5E-8953-469F-97ED-F1BE4508BFD0}" dt="2022-07-07T21:09:35.982" v="1292" actId="47"/>
        <pc:sldMkLst>
          <pc:docMk/>
          <pc:sldMk cId="3287970171" sldId="329"/>
        </pc:sldMkLst>
      </pc:sldChg>
      <pc:sldChg chg="add del replId">
        <pc:chgData name="Scott Bailey" userId="a37ae9d07b3ddac7" providerId="LiveId" clId="{2F95CB5E-8953-469F-97ED-F1BE4508BFD0}" dt="2022-07-07T21:09:35.982" v="1292" actId="47"/>
        <pc:sldMkLst>
          <pc:docMk/>
          <pc:sldMk cId="2689202949" sldId="330"/>
        </pc:sldMkLst>
      </pc:sldChg>
      <pc:sldChg chg="add del replId">
        <pc:chgData name="Scott Bailey" userId="a37ae9d07b3ddac7" providerId="LiveId" clId="{2F95CB5E-8953-469F-97ED-F1BE4508BFD0}" dt="2022-07-07T21:09:35.982" v="1292" actId="47"/>
        <pc:sldMkLst>
          <pc:docMk/>
          <pc:sldMk cId="1898539693" sldId="331"/>
        </pc:sldMkLst>
      </pc:sldChg>
      <pc:sldChg chg="add del replId">
        <pc:chgData name="Scott Bailey" userId="a37ae9d07b3ddac7" providerId="LiveId" clId="{2F95CB5E-8953-469F-97ED-F1BE4508BFD0}" dt="2022-07-07T21:09:35.982" v="1292" actId="47"/>
        <pc:sldMkLst>
          <pc:docMk/>
          <pc:sldMk cId="648066002" sldId="332"/>
        </pc:sldMkLst>
      </pc:sldChg>
      <pc:sldChg chg="add del replId">
        <pc:chgData name="Scott Bailey" userId="a37ae9d07b3ddac7" providerId="LiveId" clId="{2F95CB5E-8953-469F-97ED-F1BE4508BFD0}" dt="2022-07-07T21:09:35.982" v="1292" actId="47"/>
        <pc:sldMkLst>
          <pc:docMk/>
          <pc:sldMk cId="61395382" sldId="333"/>
        </pc:sldMkLst>
      </pc:sldChg>
      <pc:sldChg chg="add del replId">
        <pc:chgData name="Scott Bailey" userId="a37ae9d07b3ddac7" providerId="LiveId" clId="{2F95CB5E-8953-469F-97ED-F1BE4508BFD0}" dt="2022-07-07T21:09:35.982" v="1292" actId="47"/>
        <pc:sldMkLst>
          <pc:docMk/>
          <pc:sldMk cId="3029008396" sldId="334"/>
        </pc:sldMkLst>
      </pc:sldChg>
      <pc:sldChg chg="modSp add mod ord replId">
        <pc:chgData name="Scott Bailey" userId="a37ae9d07b3ddac7" providerId="LiveId" clId="{2F95CB5E-8953-469F-97ED-F1BE4508BFD0}" dt="2022-07-07T23:03:44.902" v="2748"/>
        <pc:sldMkLst>
          <pc:docMk/>
          <pc:sldMk cId="2688785243" sldId="335"/>
        </pc:sldMkLst>
        <pc:spChg chg="mod">
          <ac:chgData name="Scott Bailey" userId="a37ae9d07b3ddac7" providerId="LiveId" clId="{2F95CB5E-8953-469F-97ED-F1BE4508BFD0}" dt="2022-07-07T21:10:01.953" v="1295" actId="20577"/>
          <ac:spMkLst>
            <pc:docMk/>
            <pc:sldMk cId="2688785243" sldId="335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3:03:24.284" v="2746" actId="20577"/>
          <ac:spMkLst>
            <pc:docMk/>
            <pc:sldMk cId="2688785243" sldId="335"/>
            <ac:spMk id="3" creationId="{5D7A0680-8AF6-4FA5-3800-CA23C92DCCA7}"/>
          </ac:spMkLst>
        </pc:spChg>
      </pc:sldChg>
      <pc:sldChg chg="modSp add mod ord replId">
        <pc:chgData name="Scott Bailey" userId="a37ae9d07b3ddac7" providerId="LiveId" clId="{2F95CB5E-8953-469F-97ED-F1BE4508BFD0}" dt="2022-07-07T23:03:44.902" v="2748"/>
        <pc:sldMkLst>
          <pc:docMk/>
          <pc:sldMk cId="3188061977" sldId="336"/>
        </pc:sldMkLst>
        <pc:spChg chg="mod">
          <ac:chgData name="Scott Bailey" userId="a37ae9d07b3ddac7" providerId="LiveId" clId="{2F95CB5E-8953-469F-97ED-F1BE4508BFD0}" dt="2022-07-07T21:11:02.206" v="1329" actId="20577"/>
          <ac:spMkLst>
            <pc:docMk/>
            <pc:sldMk cId="3188061977" sldId="336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1:10:58.570" v="1327" actId="20577"/>
          <ac:spMkLst>
            <pc:docMk/>
            <pc:sldMk cId="3188061977" sldId="336"/>
            <ac:spMk id="3" creationId="{5D7A0680-8AF6-4FA5-3800-CA23C92DCCA7}"/>
          </ac:spMkLst>
        </pc:spChg>
      </pc:sldChg>
      <pc:sldChg chg="add del replId">
        <pc:chgData name="Scott Bailey" userId="a37ae9d07b3ddac7" providerId="LiveId" clId="{2F95CB5E-8953-469F-97ED-F1BE4508BFD0}" dt="2022-07-07T21:09:45.772" v="1293" actId="47"/>
        <pc:sldMkLst>
          <pc:docMk/>
          <pc:sldMk cId="3777362954" sldId="337"/>
        </pc:sldMkLst>
      </pc:sldChg>
      <pc:sldChg chg="add del">
        <pc:chgData name="Scott Bailey" userId="a37ae9d07b3ddac7" providerId="LiveId" clId="{2F95CB5E-8953-469F-97ED-F1BE4508BFD0}" dt="2022-07-07T21:09:45.772" v="1293" actId="47"/>
        <pc:sldMkLst>
          <pc:docMk/>
          <pc:sldMk cId="973081461" sldId="338"/>
        </pc:sldMkLst>
      </pc:sldChg>
      <pc:sldChg chg="add del replId">
        <pc:chgData name="Scott Bailey" userId="a37ae9d07b3ddac7" providerId="LiveId" clId="{2F95CB5E-8953-469F-97ED-F1BE4508BFD0}" dt="2022-07-07T21:09:45.772" v="1293" actId="47"/>
        <pc:sldMkLst>
          <pc:docMk/>
          <pc:sldMk cId="2053014763" sldId="339"/>
        </pc:sldMkLst>
      </pc:sldChg>
      <pc:sldChg chg="add del replId">
        <pc:chgData name="Scott Bailey" userId="a37ae9d07b3ddac7" providerId="LiveId" clId="{2F95CB5E-8953-469F-97ED-F1BE4508BFD0}" dt="2022-07-07T21:09:45.772" v="1293" actId="47"/>
        <pc:sldMkLst>
          <pc:docMk/>
          <pc:sldMk cId="1614615399" sldId="340"/>
        </pc:sldMkLst>
      </pc:sldChg>
      <pc:sldChg chg="add del replId">
        <pc:chgData name="Scott Bailey" userId="a37ae9d07b3ddac7" providerId="LiveId" clId="{2F95CB5E-8953-469F-97ED-F1BE4508BFD0}" dt="2022-07-07T21:09:45.772" v="1293" actId="47"/>
        <pc:sldMkLst>
          <pc:docMk/>
          <pc:sldMk cId="886417705" sldId="341"/>
        </pc:sldMkLst>
      </pc:sldChg>
      <pc:sldChg chg="add del replId">
        <pc:chgData name="Scott Bailey" userId="a37ae9d07b3ddac7" providerId="LiveId" clId="{2F95CB5E-8953-469F-97ED-F1BE4508BFD0}" dt="2022-07-07T21:09:45.772" v="1293" actId="47"/>
        <pc:sldMkLst>
          <pc:docMk/>
          <pc:sldMk cId="2014199337" sldId="342"/>
        </pc:sldMkLst>
      </pc:sldChg>
      <pc:sldChg chg="add del replId">
        <pc:chgData name="Scott Bailey" userId="a37ae9d07b3ddac7" providerId="LiveId" clId="{2F95CB5E-8953-469F-97ED-F1BE4508BFD0}" dt="2022-07-07T21:09:45.772" v="1293" actId="47"/>
        <pc:sldMkLst>
          <pc:docMk/>
          <pc:sldMk cId="1560940774" sldId="343"/>
        </pc:sldMkLst>
      </pc:sldChg>
      <pc:sldChg chg="add del replId">
        <pc:chgData name="Scott Bailey" userId="a37ae9d07b3ddac7" providerId="LiveId" clId="{2F95CB5E-8953-469F-97ED-F1BE4508BFD0}" dt="2022-07-07T21:09:45.772" v="1293" actId="47"/>
        <pc:sldMkLst>
          <pc:docMk/>
          <pc:sldMk cId="2442929778" sldId="344"/>
        </pc:sldMkLst>
      </pc:sldChg>
      <pc:sldChg chg="modSp add del mod ord">
        <pc:chgData name="Scott Bailey" userId="a37ae9d07b3ddac7" providerId="LiveId" clId="{2F95CB5E-8953-469F-97ED-F1BE4508BFD0}" dt="2022-07-07T21:48:24.006" v="1592" actId="47"/>
        <pc:sldMkLst>
          <pc:docMk/>
          <pc:sldMk cId="2448558518" sldId="345"/>
        </pc:sldMkLst>
        <pc:spChg chg="mod">
          <ac:chgData name="Scott Bailey" userId="a37ae9d07b3ddac7" providerId="LiveId" clId="{2F95CB5E-8953-469F-97ED-F1BE4508BFD0}" dt="2022-07-07T20:12:32.870" v="114" actId="20577"/>
          <ac:spMkLst>
            <pc:docMk/>
            <pc:sldMk cId="2448558518" sldId="345"/>
            <ac:spMk id="2" creationId="{AACD01AE-5F03-E030-B145-E7CD0C4CB825}"/>
          </ac:spMkLst>
        </pc:spChg>
      </pc:sldChg>
      <pc:sldChg chg="modSp add mod modNotesTx">
        <pc:chgData name="Scott Bailey" userId="a37ae9d07b3ddac7" providerId="LiveId" clId="{2F95CB5E-8953-469F-97ED-F1BE4508BFD0}" dt="2022-07-07T21:51:46.918" v="1606" actId="114"/>
        <pc:sldMkLst>
          <pc:docMk/>
          <pc:sldMk cId="2689591084" sldId="346"/>
        </pc:sldMkLst>
        <pc:spChg chg="mod">
          <ac:chgData name="Scott Bailey" userId="a37ae9d07b3ddac7" providerId="LiveId" clId="{2F95CB5E-8953-469F-97ED-F1BE4508BFD0}" dt="2022-07-07T20:14:50.495" v="139" actId="20577"/>
          <ac:spMkLst>
            <pc:docMk/>
            <pc:sldMk cId="2689591084" sldId="346"/>
            <ac:spMk id="2" creationId="{4634876E-3C4A-8EF8-BDE6-B2AB9C028309}"/>
          </ac:spMkLst>
        </pc:spChg>
        <pc:spChg chg="mod">
          <ac:chgData name="Scott Bailey" userId="a37ae9d07b3ddac7" providerId="LiveId" clId="{2F95CB5E-8953-469F-97ED-F1BE4508BFD0}" dt="2022-07-07T20:15:31.532" v="141" actId="6549"/>
          <ac:spMkLst>
            <pc:docMk/>
            <pc:sldMk cId="2689591084" sldId="346"/>
            <ac:spMk id="3" creationId="{6B73E881-BE86-50AF-B359-DCAEE1BFF1E4}"/>
          </ac:spMkLst>
        </pc:spChg>
      </pc:sldChg>
      <pc:sldChg chg="new del">
        <pc:chgData name="Scott Bailey" userId="a37ae9d07b3ddac7" providerId="LiveId" clId="{2F95CB5E-8953-469F-97ED-F1BE4508BFD0}" dt="2022-07-07T20:27:52.023" v="313" actId="47"/>
        <pc:sldMkLst>
          <pc:docMk/>
          <pc:sldMk cId="443070263" sldId="347"/>
        </pc:sldMkLst>
      </pc:sldChg>
      <pc:sldChg chg="add del">
        <pc:chgData name="Scott Bailey" userId="a37ae9d07b3ddac7" providerId="LiveId" clId="{2F95CB5E-8953-469F-97ED-F1BE4508BFD0}" dt="2022-07-07T20:27:37.510" v="311" actId="47"/>
        <pc:sldMkLst>
          <pc:docMk/>
          <pc:sldMk cId="645380265" sldId="347"/>
        </pc:sldMkLst>
      </pc:sldChg>
      <pc:sldChg chg="modSp add mod modNotesTx">
        <pc:chgData name="Scott Bailey" userId="a37ae9d07b3ddac7" providerId="LiveId" clId="{2F95CB5E-8953-469F-97ED-F1BE4508BFD0}" dt="2022-07-07T20:28:45.772" v="317"/>
        <pc:sldMkLst>
          <pc:docMk/>
          <pc:sldMk cId="3150899446" sldId="347"/>
        </pc:sldMkLst>
        <pc:spChg chg="mod">
          <ac:chgData name="Scott Bailey" userId="a37ae9d07b3ddac7" providerId="LiveId" clId="{2F95CB5E-8953-469F-97ED-F1BE4508BFD0}" dt="2022-07-07T20:28:21.198" v="315"/>
          <ac:spMkLst>
            <pc:docMk/>
            <pc:sldMk cId="3150899446" sldId="347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0:28:33.780" v="316"/>
          <ac:spMkLst>
            <pc:docMk/>
            <pc:sldMk cId="3150899446" sldId="347"/>
            <ac:spMk id="3" creationId="{5D7A0680-8AF6-4FA5-3800-CA23C92DCCA7}"/>
          </ac:spMkLst>
        </pc:spChg>
      </pc:sldChg>
      <pc:sldChg chg="modSp add del mod ord">
        <pc:chgData name="Scott Bailey" userId="a37ae9d07b3ddac7" providerId="LiveId" clId="{2F95CB5E-8953-469F-97ED-F1BE4508BFD0}" dt="2022-07-07T22:15:18.923" v="2001" actId="47"/>
        <pc:sldMkLst>
          <pc:docMk/>
          <pc:sldMk cId="3532439604" sldId="348"/>
        </pc:sldMkLst>
        <pc:spChg chg="mod">
          <ac:chgData name="Scott Bailey" userId="a37ae9d07b3ddac7" providerId="LiveId" clId="{2F95CB5E-8953-469F-97ED-F1BE4508BFD0}" dt="2022-07-07T20:31:23.565" v="365" actId="20577"/>
          <ac:spMkLst>
            <pc:docMk/>
            <pc:sldMk cId="3532439604" sldId="348"/>
            <ac:spMk id="2" creationId="{AACD01AE-5F03-E030-B145-E7CD0C4CB825}"/>
          </ac:spMkLst>
        </pc:spChg>
      </pc:sldChg>
      <pc:sldChg chg="modSp add mod">
        <pc:chgData name="Scott Bailey" userId="a37ae9d07b3ddac7" providerId="LiveId" clId="{2F95CB5E-8953-469F-97ED-F1BE4508BFD0}" dt="2022-07-07T22:16:28.372" v="2010" actId="20577"/>
        <pc:sldMkLst>
          <pc:docMk/>
          <pc:sldMk cId="1166902470" sldId="349"/>
        </pc:sldMkLst>
        <pc:spChg chg="mod">
          <ac:chgData name="Scott Bailey" userId="a37ae9d07b3ddac7" providerId="LiveId" clId="{2F95CB5E-8953-469F-97ED-F1BE4508BFD0}" dt="2022-07-07T20:32:37.748" v="377" actId="20577"/>
          <ac:spMkLst>
            <pc:docMk/>
            <pc:sldMk cId="1166902470" sldId="349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2:16:28.372" v="2010" actId="20577"/>
          <ac:spMkLst>
            <pc:docMk/>
            <pc:sldMk cId="1166902470" sldId="349"/>
            <ac:spMk id="3" creationId="{5D7A0680-8AF6-4FA5-3800-CA23C92DCCA7}"/>
          </ac:spMkLst>
        </pc:spChg>
      </pc:sldChg>
      <pc:sldChg chg="modSp add mod modNotesTx">
        <pc:chgData name="Scott Bailey" userId="a37ae9d07b3ddac7" providerId="LiveId" clId="{2F95CB5E-8953-469F-97ED-F1BE4508BFD0}" dt="2022-07-07T20:35:34.768" v="402" actId="20577"/>
        <pc:sldMkLst>
          <pc:docMk/>
          <pc:sldMk cId="2433669691" sldId="350"/>
        </pc:sldMkLst>
        <pc:spChg chg="mod">
          <ac:chgData name="Scott Bailey" userId="a37ae9d07b3ddac7" providerId="LiveId" clId="{2F95CB5E-8953-469F-97ED-F1BE4508BFD0}" dt="2022-07-07T20:33:13.228" v="398" actId="20577"/>
          <ac:spMkLst>
            <pc:docMk/>
            <pc:sldMk cId="2433669691" sldId="350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0:35:22.305" v="399"/>
          <ac:spMkLst>
            <pc:docMk/>
            <pc:sldMk cId="2433669691" sldId="350"/>
            <ac:spMk id="3" creationId="{5D7A0680-8AF6-4FA5-3800-CA23C92DCCA7}"/>
          </ac:spMkLst>
        </pc:spChg>
      </pc:sldChg>
      <pc:sldChg chg="modSp add mod modNotesTx">
        <pc:chgData name="Scott Bailey" userId="a37ae9d07b3ddac7" providerId="LiveId" clId="{2F95CB5E-8953-469F-97ED-F1BE4508BFD0}" dt="2022-07-07T22:17:56.824" v="2047" actId="6549"/>
        <pc:sldMkLst>
          <pc:docMk/>
          <pc:sldMk cId="1566287675" sldId="351"/>
        </pc:sldMkLst>
        <pc:spChg chg="mod">
          <ac:chgData name="Scott Bailey" userId="a37ae9d07b3ddac7" providerId="LiveId" clId="{2F95CB5E-8953-469F-97ED-F1BE4508BFD0}" dt="2022-07-07T20:36:00.600" v="414" actId="20577"/>
          <ac:spMkLst>
            <pc:docMk/>
            <pc:sldMk cId="1566287675" sldId="351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2:17:56.824" v="2047" actId="6549"/>
          <ac:spMkLst>
            <pc:docMk/>
            <pc:sldMk cId="1566287675" sldId="351"/>
            <ac:spMk id="3" creationId="{5D7A0680-8AF6-4FA5-3800-CA23C92DCCA7}"/>
          </ac:spMkLst>
        </pc:spChg>
      </pc:sldChg>
      <pc:sldChg chg="modSp add mod modNotesTx">
        <pc:chgData name="Scott Bailey" userId="a37ae9d07b3ddac7" providerId="LiveId" clId="{2F95CB5E-8953-469F-97ED-F1BE4508BFD0}" dt="2022-07-07T22:18:54.519" v="2049" actId="20577"/>
        <pc:sldMkLst>
          <pc:docMk/>
          <pc:sldMk cId="125318726" sldId="352"/>
        </pc:sldMkLst>
        <pc:spChg chg="mod">
          <ac:chgData name="Scott Bailey" userId="a37ae9d07b3ddac7" providerId="LiveId" clId="{2F95CB5E-8953-469F-97ED-F1BE4508BFD0}" dt="2022-07-07T20:36:33.924" v="424" actId="20577"/>
          <ac:spMkLst>
            <pc:docMk/>
            <pc:sldMk cId="125318726" sldId="352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2:18:54.519" v="2049" actId="20577"/>
          <ac:spMkLst>
            <pc:docMk/>
            <pc:sldMk cId="125318726" sldId="352"/>
            <ac:spMk id="3" creationId="{5D7A0680-8AF6-4FA5-3800-CA23C92DCCA7}"/>
          </ac:spMkLst>
        </pc:spChg>
      </pc:sldChg>
      <pc:sldChg chg="modSp add mod modNotesTx">
        <pc:chgData name="Scott Bailey" userId="a37ae9d07b3ddac7" providerId="LiveId" clId="{2F95CB5E-8953-469F-97ED-F1BE4508BFD0}" dt="2022-07-07T20:37:53.580" v="447" actId="6549"/>
        <pc:sldMkLst>
          <pc:docMk/>
          <pc:sldMk cId="2888268082" sldId="353"/>
        </pc:sldMkLst>
        <pc:spChg chg="mod">
          <ac:chgData name="Scott Bailey" userId="a37ae9d07b3ddac7" providerId="LiveId" clId="{2F95CB5E-8953-469F-97ED-F1BE4508BFD0}" dt="2022-07-07T20:37:27.853" v="445" actId="20577"/>
          <ac:spMkLst>
            <pc:docMk/>
            <pc:sldMk cId="2888268082" sldId="353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0:37:35.996" v="446"/>
          <ac:spMkLst>
            <pc:docMk/>
            <pc:sldMk cId="2888268082" sldId="353"/>
            <ac:spMk id="3" creationId="{5D7A0680-8AF6-4FA5-3800-CA23C92DCCA7}"/>
          </ac:spMkLst>
        </pc:spChg>
      </pc:sldChg>
      <pc:sldChg chg="modSp add mod">
        <pc:chgData name="Scott Bailey" userId="a37ae9d07b3ddac7" providerId="LiveId" clId="{2F95CB5E-8953-469F-97ED-F1BE4508BFD0}" dt="2022-07-07T20:38:16.118" v="454"/>
        <pc:sldMkLst>
          <pc:docMk/>
          <pc:sldMk cId="3211922068" sldId="354"/>
        </pc:sldMkLst>
        <pc:spChg chg="mod">
          <ac:chgData name="Scott Bailey" userId="a37ae9d07b3ddac7" providerId="LiveId" clId="{2F95CB5E-8953-469F-97ED-F1BE4508BFD0}" dt="2022-07-07T20:38:07.256" v="453" actId="20577"/>
          <ac:spMkLst>
            <pc:docMk/>
            <pc:sldMk cId="3211922068" sldId="354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0:38:16.118" v="454"/>
          <ac:spMkLst>
            <pc:docMk/>
            <pc:sldMk cId="3211922068" sldId="354"/>
            <ac:spMk id="3" creationId="{5D7A0680-8AF6-4FA5-3800-CA23C92DCCA7}"/>
          </ac:spMkLst>
        </pc:spChg>
      </pc:sldChg>
      <pc:sldChg chg="modSp add mod modNotesTx">
        <pc:chgData name="Scott Bailey" userId="a37ae9d07b3ddac7" providerId="LiveId" clId="{2F95CB5E-8953-469F-97ED-F1BE4508BFD0}" dt="2022-07-07T22:44:53.790" v="2546" actId="20577"/>
        <pc:sldMkLst>
          <pc:docMk/>
          <pc:sldMk cId="2182040134" sldId="355"/>
        </pc:sldMkLst>
        <pc:spChg chg="mod">
          <ac:chgData name="Scott Bailey" userId="a37ae9d07b3ddac7" providerId="LiveId" clId="{2F95CB5E-8953-469F-97ED-F1BE4508BFD0}" dt="2022-07-07T20:38:46.705" v="489" actId="20577"/>
          <ac:spMkLst>
            <pc:docMk/>
            <pc:sldMk cId="2182040134" sldId="355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2:44:53.790" v="2546" actId="20577"/>
          <ac:spMkLst>
            <pc:docMk/>
            <pc:sldMk cId="2182040134" sldId="355"/>
            <ac:spMk id="3" creationId="{5D7A0680-8AF6-4FA5-3800-CA23C92DCCA7}"/>
          </ac:spMkLst>
        </pc:spChg>
      </pc:sldChg>
      <pc:sldChg chg="modSp add mod modNotesTx">
        <pc:chgData name="Scott Bailey" userId="a37ae9d07b3ddac7" providerId="LiveId" clId="{2F95CB5E-8953-469F-97ED-F1BE4508BFD0}" dt="2022-07-07T22:22:09.647" v="2150" actId="20577"/>
        <pc:sldMkLst>
          <pc:docMk/>
          <pc:sldMk cId="644956349" sldId="356"/>
        </pc:sldMkLst>
        <pc:spChg chg="mod">
          <ac:chgData name="Scott Bailey" userId="a37ae9d07b3ddac7" providerId="LiveId" clId="{2F95CB5E-8953-469F-97ED-F1BE4508BFD0}" dt="2022-07-07T20:39:32.857" v="506" actId="255"/>
          <ac:spMkLst>
            <pc:docMk/>
            <pc:sldMk cId="644956349" sldId="356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0:39:41.291" v="507"/>
          <ac:spMkLst>
            <pc:docMk/>
            <pc:sldMk cId="644956349" sldId="356"/>
            <ac:spMk id="3" creationId="{5D7A0680-8AF6-4FA5-3800-CA23C92DCCA7}"/>
          </ac:spMkLst>
        </pc:spChg>
      </pc:sldChg>
      <pc:sldChg chg="modSp add mod">
        <pc:chgData name="Scott Bailey" userId="a37ae9d07b3ddac7" providerId="LiveId" clId="{2F95CB5E-8953-469F-97ED-F1BE4508BFD0}" dt="2022-07-07T20:41:15.713" v="535" actId="20577"/>
        <pc:sldMkLst>
          <pc:docMk/>
          <pc:sldMk cId="4161932713" sldId="357"/>
        </pc:sldMkLst>
        <pc:spChg chg="mod">
          <ac:chgData name="Scott Bailey" userId="a37ae9d07b3ddac7" providerId="LiveId" clId="{2F95CB5E-8953-469F-97ED-F1BE4508BFD0}" dt="2022-07-07T20:41:05.429" v="533" actId="20577"/>
          <ac:spMkLst>
            <pc:docMk/>
            <pc:sldMk cId="4161932713" sldId="357"/>
            <ac:spMk id="2" creationId="{4417B72C-F538-AD6D-577A-78FE3FFAB75F}"/>
          </ac:spMkLst>
        </pc:spChg>
        <pc:spChg chg="mod">
          <ac:chgData name="Scott Bailey" userId="a37ae9d07b3ddac7" providerId="LiveId" clId="{2F95CB5E-8953-469F-97ED-F1BE4508BFD0}" dt="2022-07-07T20:41:15.713" v="535" actId="20577"/>
          <ac:spMkLst>
            <pc:docMk/>
            <pc:sldMk cId="4161932713" sldId="357"/>
            <ac:spMk id="3" creationId="{4B27CDC9-D0A8-5A49-DA65-9D0ECF57EA8B}"/>
          </ac:spMkLst>
        </pc:spChg>
      </pc:sldChg>
      <pc:sldChg chg="modSp add mod modNotesTx">
        <pc:chgData name="Scott Bailey" userId="a37ae9d07b3ddac7" providerId="LiveId" clId="{2F95CB5E-8953-469F-97ED-F1BE4508BFD0}" dt="2022-07-07T22:26:41.522" v="2165" actId="6549"/>
        <pc:sldMkLst>
          <pc:docMk/>
          <pc:sldMk cId="2785770383" sldId="358"/>
        </pc:sldMkLst>
        <pc:spChg chg="mod">
          <ac:chgData name="Scott Bailey" userId="a37ae9d07b3ddac7" providerId="LiveId" clId="{2F95CB5E-8953-469F-97ED-F1BE4508BFD0}" dt="2022-07-07T20:41:36.842" v="564" actId="6549"/>
          <ac:spMkLst>
            <pc:docMk/>
            <pc:sldMk cId="2785770383" sldId="358"/>
            <ac:spMk id="2" creationId="{4417B72C-F538-AD6D-577A-78FE3FFAB75F}"/>
          </ac:spMkLst>
        </pc:spChg>
        <pc:spChg chg="mod">
          <ac:chgData name="Scott Bailey" userId="a37ae9d07b3ddac7" providerId="LiveId" clId="{2F95CB5E-8953-469F-97ED-F1BE4508BFD0}" dt="2022-07-07T22:26:41.522" v="2165" actId="6549"/>
          <ac:spMkLst>
            <pc:docMk/>
            <pc:sldMk cId="2785770383" sldId="358"/>
            <ac:spMk id="3" creationId="{4B27CDC9-D0A8-5A49-DA65-9D0ECF57EA8B}"/>
          </ac:spMkLst>
        </pc:spChg>
      </pc:sldChg>
      <pc:sldChg chg="modSp add mod modNotesTx">
        <pc:chgData name="Scott Bailey" userId="a37ae9d07b3ddac7" providerId="LiveId" clId="{2F95CB5E-8953-469F-97ED-F1BE4508BFD0}" dt="2022-07-07T22:45:22.629" v="2555" actId="1035"/>
        <pc:sldMkLst>
          <pc:docMk/>
          <pc:sldMk cId="1393041123" sldId="359"/>
        </pc:sldMkLst>
        <pc:spChg chg="mod">
          <ac:chgData name="Scott Bailey" userId="a37ae9d07b3ddac7" providerId="LiveId" clId="{2F95CB5E-8953-469F-97ED-F1BE4508BFD0}" dt="2022-07-07T20:42:23.716" v="597" actId="20577"/>
          <ac:spMkLst>
            <pc:docMk/>
            <pc:sldMk cId="1393041123" sldId="359"/>
            <ac:spMk id="2" creationId="{4417B72C-F538-AD6D-577A-78FE3FFAB75F}"/>
          </ac:spMkLst>
        </pc:spChg>
        <pc:spChg chg="mod">
          <ac:chgData name="Scott Bailey" userId="a37ae9d07b3ddac7" providerId="LiveId" clId="{2F95CB5E-8953-469F-97ED-F1BE4508BFD0}" dt="2022-07-07T22:45:22.629" v="2555" actId="1035"/>
          <ac:spMkLst>
            <pc:docMk/>
            <pc:sldMk cId="1393041123" sldId="359"/>
            <ac:spMk id="3" creationId="{4B27CDC9-D0A8-5A49-DA65-9D0ECF57EA8B}"/>
          </ac:spMkLst>
        </pc:spChg>
      </pc:sldChg>
      <pc:sldChg chg="modSp add mod modNotesTx">
        <pc:chgData name="Scott Bailey" userId="a37ae9d07b3ddac7" providerId="LiveId" clId="{2F95CB5E-8953-469F-97ED-F1BE4508BFD0}" dt="2022-07-07T22:30:37.375" v="2216" actId="20577"/>
        <pc:sldMkLst>
          <pc:docMk/>
          <pc:sldMk cId="1429828047" sldId="360"/>
        </pc:sldMkLst>
        <pc:spChg chg="mod">
          <ac:chgData name="Scott Bailey" userId="a37ae9d07b3ddac7" providerId="LiveId" clId="{2F95CB5E-8953-469F-97ED-F1BE4508BFD0}" dt="2022-07-07T20:43:06.814" v="654" actId="20577"/>
          <ac:spMkLst>
            <pc:docMk/>
            <pc:sldMk cId="1429828047" sldId="360"/>
            <ac:spMk id="2" creationId="{4417B72C-F538-AD6D-577A-78FE3FFAB75F}"/>
          </ac:spMkLst>
        </pc:spChg>
        <pc:spChg chg="mod">
          <ac:chgData name="Scott Bailey" userId="a37ae9d07b3ddac7" providerId="LiveId" clId="{2F95CB5E-8953-469F-97ED-F1BE4508BFD0}" dt="2022-07-07T20:43:16.605" v="655"/>
          <ac:spMkLst>
            <pc:docMk/>
            <pc:sldMk cId="1429828047" sldId="360"/>
            <ac:spMk id="3" creationId="{4B27CDC9-D0A8-5A49-DA65-9D0ECF57EA8B}"/>
          </ac:spMkLst>
        </pc:spChg>
      </pc:sldChg>
      <pc:sldChg chg="modSp add del mod ord">
        <pc:chgData name="Scott Bailey" userId="a37ae9d07b3ddac7" providerId="LiveId" clId="{2F95CB5E-8953-469F-97ED-F1BE4508BFD0}" dt="2022-07-07T22:31:40.931" v="2258" actId="47"/>
        <pc:sldMkLst>
          <pc:docMk/>
          <pc:sldMk cId="4067897873" sldId="361"/>
        </pc:sldMkLst>
        <pc:spChg chg="mod">
          <ac:chgData name="Scott Bailey" userId="a37ae9d07b3ddac7" providerId="LiveId" clId="{2F95CB5E-8953-469F-97ED-F1BE4508BFD0}" dt="2022-07-07T20:46:37.553" v="709" actId="20577"/>
          <ac:spMkLst>
            <pc:docMk/>
            <pc:sldMk cId="4067897873" sldId="361"/>
            <ac:spMk id="2" creationId="{AACD01AE-5F03-E030-B145-E7CD0C4CB825}"/>
          </ac:spMkLst>
        </pc:spChg>
      </pc:sldChg>
      <pc:sldChg chg="modSp add mod">
        <pc:chgData name="Scott Bailey" userId="a37ae9d07b3ddac7" providerId="LiveId" clId="{2F95CB5E-8953-469F-97ED-F1BE4508BFD0}" dt="2022-07-07T22:34:38.992" v="2321" actId="6549"/>
        <pc:sldMkLst>
          <pc:docMk/>
          <pc:sldMk cId="1992946338" sldId="362"/>
        </pc:sldMkLst>
        <pc:spChg chg="mod">
          <ac:chgData name="Scott Bailey" userId="a37ae9d07b3ddac7" providerId="LiveId" clId="{2F95CB5E-8953-469F-97ED-F1BE4508BFD0}" dt="2022-07-07T20:48:14.758" v="722" actId="20577"/>
          <ac:spMkLst>
            <pc:docMk/>
            <pc:sldMk cId="1992946338" sldId="362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2:34:38.992" v="2321" actId="6549"/>
          <ac:spMkLst>
            <pc:docMk/>
            <pc:sldMk cId="1992946338" sldId="362"/>
            <ac:spMk id="3" creationId="{5D7A0680-8AF6-4FA5-3800-CA23C92DCCA7}"/>
          </ac:spMkLst>
        </pc:spChg>
      </pc:sldChg>
      <pc:sldChg chg="modSp add mod modNotesTx">
        <pc:chgData name="Scott Bailey" userId="a37ae9d07b3ddac7" providerId="LiveId" clId="{2F95CB5E-8953-469F-97ED-F1BE4508BFD0}" dt="2022-07-07T22:35:36.599" v="2337" actId="20577"/>
        <pc:sldMkLst>
          <pc:docMk/>
          <pc:sldMk cId="757520213" sldId="363"/>
        </pc:sldMkLst>
        <pc:spChg chg="mod">
          <ac:chgData name="Scott Bailey" userId="a37ae9d07b3ddac7" providerId="LiveId" clId="{2F95CB5E-8953-469F-97ED-F1BE4508BFD0}" dt="2022-07-07T20:49:10.860" v="727" actId="255"/>
          <ac:spMkLst>
            <pc:docMk/>
            <pc:sldMk cId="757520213" sldId="363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2:35:36.599" v="2337" actId="20577"/>
          <ac:spMkLst>
            <pc:docMk/>
            <pc:sldMk cId="757520213" sldId="363"/>
            <ac:spMk id="3" creationId="{5D7A0680-8AF6-4FA5-3800-CA23C92DCCA7}"/>
          </ac:spMkLst>
        </pc:spChg>
      </pc:sldChg>
      <pc:sldChg chg="modSp add mod ord modNotesTx">
        <pc:chgData name="Scott Bailey" userId="a37ae9d07b3ddac7" providerId="LiveId" clId="{2F95CB5E-8953-469F-97ED-F1BE4508BFD0}" dt="2022-07-07T22:51:11.624" v="2617"/>
        <pc:sldMkLst>
          <pc:docMk/>
          <pc:sldMk cId="3885403068" sldId="364"/>
        </pc:sldMkLst>
        <pc:spChg chg="mod">
          <ac:chgData name="Scott Bailey" userId="a37ae9d07b3ddac7" providerId="LiveId" clId="{2F95CB5E-8953-469F-97ED-F1BE4508BFD0}" dt="2022-07-07T20:49:56.025" v="773" actId="20577"/>
          <ac:spMkLst>
            <pc:docMk/>
            <pc:sldMk cId="3885403068" sldId="364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2:36:51.245" v="2339" actId="20577"/>
          <ac:spMkLst>
            <pc:docMk/>
            <pc:sldMk cId="3885403068" sldId="364"/>
            <ac:spMk id="3" creationId="{5D7A0680-8AF6-4FA5-3800-CA23C92DCCA7}"/>
          </ac:spMkLst>
        </pc:spChg>
      </pc:sldChg>
      <pc:sldChg chg="modSp add mod modNotesTx">
        <pc:chgData name="Scott Bailey" userId="a37ae9d07b3ddac7" providerId="LiveId" clId="{2F95CB5E-8953-469F-97ED-F1BE4508BFD0}" dt="2022-07-07T22:46:40.433" v="2569" actId="114"/>
        <pc:sldMkLst>
          <pc:docMk/>
          <pc:sldMk cId="3542281280" sldId="365"/>
        </pc:sldMkLst>
        <pc:spChg chg="mod">
          <ac:chgData name="Scott Bailey" userId="a37ae9d07b3ddac7" providerId="LiveId" clId="{2F95CB5E-8953-469F-97ED-F1BE4508BFD0}" dt="2022-07-07T20:52:38.719" v="805" actId="14100"/>
          <ac:spMkLst>
            <pc:docMk/>
            <pc:sldMk cId="3542281280" sldId="365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2:46:40.433" v="2569" actId="114"/>
          <ac:spMkLst>
            <pc:docMk/>
            <pc:sldMk cId="3542281280" sldId="365"/>
            <ac:spMk id="3" creationId="{5D7A0680-8AF6-4FA5-3800-CA23C92DCCA7}"/>
          </ac:spMkLst>
        </pc:spChg>
      </pc:sldChg>
      <pc:sldChg chg="modSp add mod">
        <pc:chgData name="Scott Bailey" userId="a37ae9d07b3ddac7" providerId="LiveId" clId="{2F95CB5E-8953-469F-97ED-F1BE4508BFD0}" dt="2022-07-07T20:53:29.262" v="883"/>
        <pc:sldMkLst>
          <pc:docMk/>
          <pc:sldMk cId="3521333275" sldId="366"/>
        </pc:sldMkLst>
        <pc:spChg chg="mod">
          <ac:chgData name="Scott Bailey" userId="a37ae9d07b3ddac7" providerId="LiveId" clId="{2F95CB5E-8953-469F-97ED-F1BE4508BFD0}" dt="2022-07-07T20:53:19.724" v="882" actId="20577"/>
          <ac:spMkLst>
            <pc:docMk/>
            <pc:sldMk cId="3521333275" sldId="366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0:53:29.262" v="883"/>
          <ac:spMkLst>
            <pc:docMk/>
            <pc:sldMk cId="3521333275" sldId="366"/>
            <ac:spMk id="3" creationId="{5D7A0680-8AF6-4FA5-3800-CA23C92DCCA7}"/>
          </ac:spMkLst>
        </pc:spChg>
      </pc:sldChg>
      <pc:sldChg chg="modSp add mod ord">
        <pc:chgData name="Scott Bailey" userId="a37ae9d07b3ddac7" providerId="LiveId" clId="{2F95CB5E-8953-469F-97ED-F1BE4508BFD0}" dt="2022-07-07T20:55:37.080" v="902"/>
        <pc:sldMkLst>
          <pc:docMk/>
          <pc:sldMk cId="68931495" sldId="367"/>
        </pc:sldMkLst>
        <pc:spChg chg="mod">
          <ac:chgData name="Scott Bailey" userId="a37ae9d07b3ddac7" providerId="LiveId" clId="{2F95CB5E-8953-469F-97ED-F1BE4508BFD0}" dt="2022-07-07T20:53:52.425" v="890" actId="20577"/>
          <ac:spMkLst>
            <pc:docMk/>
            <pc:sldMk cId="68931495" sldId="367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0:53:59.816" v="891"/>
          <ac:spMkLst>
            <pc:docMk/>
            <pc:sldMk cId="68931495" sldId="367"/>
            <ac:spMk id="3" creationId="{5D7A0680-8AF6-4FA5-3800-CA23C92DCCA7}"/>
          </ac:spMkLst>
        </pc:spChg>
      </pc:sldChg>
      <pc:sldChg chg="modSp add mod modNotesTx">
        <pc:chgData name="Scott Bailey" userId="a37ae9d07b3ddac7" providerId="LiveId" clId="{2F95CB5E-8953-469F-97ED-F1BE4508BFD0}" dt="2022-07-07T20:55:14.974" v="900" actId="20577"/>
        <pc:sldMkLst>
          <pc:docMk/>
          <pc:sldMk cId="395510863" sldId="368"/>
        </pc:sldMkLst>
        <pc:spChg chg="mod">
          <ac:chgData name="Scott Bailey" userId="a37ae9d07b3ddac7" providerId="LiveId" clId="{2F95CB5E-8953-469F-97ED-F1BE4508BFD0}" dt="2022-07-07T20:54:59.602" v="896" actId="20577"/>
          <ac:spMkLst>
            <pc:docMk/>
            <pc:sldMk cId="395510863" sldId="368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0:55:10.528" v="897"/>
          <ac:spMkLst>
            <pc:docMk/>
            <pc:sldMk cId="395510863" sldId="368"/>
            <ac:spMk id="3" creationId="{5D7A0680-8AF6-4FA5-3800-CA23C92DCCA7}"/>
          </ac:spMkLst>
        </pc:spChg>
      </pc:sldChg>
      <pc:sldChg chg="modSp add mod replId">
        <pc:chgData name="Scott Bailey" userId="a37ae9d07b3ddac7" providerId="LiveId" clId="{2F95CB5E-8953-469F-97ED-F1BE4508BFD0}" dt="2022-07-07T20:56:08.191" v="910" actId="20577"/>
        <pc:sldMkLst>
          <pc:docMk/>
          <pc:sldMk cId="1701494996" sldId="369"/>
        </pc:sldMkLst>
        <pc:spChg chg="mod">
          <ac:chgData name="Scott Bailey" userId="a37ae9d07b3ddac7" providerId="LiveId" clId="{2F95CB5E-8953-469F-97ED-F1BE4508BFD0}" dt="2022-07-07T20:55:55.433" v="906" actId="20577"/>
          <ac:spMkLst>
            <pc:docMk/>
            <pc:sldMk cId="1701494996" sldId="369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0:56:08.191" v="910" actId="20577"/>
          <ac:spMkLst>
            <pc:docMk/>
            <pc:sldMk cId="1701494996" sldId="369"/>
            <ac:spMk id="3" creationId="{5D7A0680-8AF6-4FA5-3800-CA23C92DCCA7}"/>
          </ac:spMkLst>
        </pc:spChg>
      </pc:sldChg>
      <pc:sldChg chg="modSp add mod">
        <pc:chgData name="Scott Bailey" userId="a37ae9d07b3ddac7" providerId="LiveId" clId="{2F95CB5E-8953-469F-97ED-F1BE4508BFD0}" dt="2022-07-07T22:49:08.532" v="2597" actId="6549"/>
        <pc:sldMkLst>
          <pc:docMk/>
          <pc:sldMk cId="3241504519" sldId="370"/>
        </pc:sldMkLst>
        <pc:spChg chg="mod">
          <ac:chgData name="Scott Bailey" userId="a37ae9d07b3ddac7" providerId="LiveId" clId="{2F95CB5E-8953-469F-97ED-F1BE4508BFD0}" dt="2022-07-07T20:56:57.711" v="925" actId="20577"/>
          <ac:spMkLst>
            <pc:docMk/>
            <pc:sldMk cId="3241504519" sldId="370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2:49:08.532" v="2597" actId="6549"/>
          <ac:spMkLst>
            <pc:docMk/>
            <pc:sldMk cId="3241504519" sldId="370"/>
            <ac:spMk id="3" creationId="{5D7A0680-8AF6-4FA5-3800-CA23C92DCCA7}"/>
          </ac:spMkLst>
        </pc:spChg>
      </pc:sldChg>
      <pc:sldChg chg="modSp add mod replId modNotesTx">
        <pc:chgData name="Scott Bailey" userId="a37ae9d07b3ddac7" providerId="LiveId" clId="{2F95CB5E-8953-469F-97ED-F1BE4508BFD0}" dt="2022-07-07T22:49:45.718" v="2613" actId="20577"/>
        <pc:sldMkLst>
          <pc:docMk/>
          <pc:sldMk cId="624765852" sldId="371"/>
        </pc:sldMkLst>
        <pc:spChg chg="mod">
          <ac:chgData name="Scott Bailey" userId="a37ae9d07b3ddac7" providerId="LiveId" clId="{2F95CB5E-8953-469F-97ED-F1BE4508BFD0}" dt="2022-07-07T20:57:22.197" v="927"/>
          <ac:spMkLst>
            <pc:docMk/>
            <pc:sldMk cId="624765852" sldId="371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2:49:45.718" v="2613" actId="20577"/>
          <ac:spMkLst>
            <pc:docMk/>
            <pc:sldMk cId="624765852" sldId="371"/>
            <ac:spMk id="3" creationId="{5D7A0680-8AF6-4FA5-3800-CA23C92DCCA7}"/>
          </ac:spMkLst>
        </pc:spChg>
      </pc:sldChg>
      <pc:sldChg chg="modSp add del mod ord">
        <pc:chgData name="Scott Bailey" userId="a37ae9d07b3ddac7" providerId="LiveId" clId="{2F95CB5E-8953-469F-97ED-F1BE4508BFD0}" dt="2022-07-07T22:51:44.467" v="2618" actId="47"/>
        <pc:sldMkLst>
          <pc:docMk/>
          <pc:sldMk cId="18890190" sldId="372"/>
        </pc:sldMkLst>
        <pc:spChg chg="mod">
          <ac:chgData name="Scott Bailey" userId="a37ae9d07b3ddac7" providerId="LiveId" clId="{2F95CB5E-8953-469F-97ED-F1BE4508BFD0}" dt="2022-07-07T21:00:21.173" v="971" actId="20577"/>
          <ac:spMkLst>
            <pc:docMk/>
            <pc:sldMk cId="18890190" sldId="372"/>
            <ac:spMk id="2" creationId="{AACD01AE-5F03-E030-B145-E7CD0C4CB825}"/>
          </ac:spMkLst>
        </pc:spChg>
      </pc:sldChg>
      <pc:sldChg chg="modSp add del mod replId">
        <pc:chgData name="Scott Bailey" userId="a37ae9d07b3ddac7" providerId="LiveId" clId="{2F95CB5E-8953-469F-97ED-F1BE4508BFD0}" dt="2022-07-07T20:58:06.586" v="932" actId="47"/>
        <pc:sldMkLst>
          <pc:docMk/>
          <pc:sldMk cId="3470545083" sldId="372"/>
        </pc:sldMkLst>
        <pc:spChg chg="mod">
          <ac:chgData name="Scott Bailey" userId="a37ae9d07b3ddac7" providerId="LiveId" clId="{2F95CB5E-8953-469F-97ED-F1BE4508BFD0}" dt="2022-07-07T20:57:28.412" v="928"/>
          <ac:spMkLst>
            <pc:docMk/>
            <pc:sldMk cId="3470545083" sldId="372"/>
            <ac:spMk id="2" creationId="{4699C3B8-4AFC-8715-3B1E-BB6BB1673B3A}"/>
          </ac:spMkLst>
        </pc:spChg>
      </pc:sldChg>
      <pc:sldChg chg="modSp add mod modNotesTx">
        <pc:chgData name="Scott Bailey" userId="a37ae9d07b3ddac7" providerId="LiveId" clId="{2F95CB5E-8953-469F-97ED-F1BE4508BFD0}" dt="2022-07-07T22:53:50.965" v="2645" actId="20577"/>
        <pc:sldMkLst>
          <pc:docMk/>
          <pc:sldMk cId="907174815" sldId="373"/>
        </pc:sldMkLst>
        <pc:spChg chg="mod">
          <ac:chgData name="Scott Bailey" userId="a37ae9d07b3ddac7" providerId="LiveId" clId="{2F95CB5E-8953-469F-97ED-F1BE4508BFD0}" dt="2022-07-07T21:02:36.227" v="996" actId="20577"/>
          <ac:spMkLst>
            <pc:docMk/>
            <pc:sldMk cId="907174815" sldId="373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2:52:54.511" v="2628" actId="6549"/>
          <ac:spMkLst>
            <pc:docMk/>
            <pc:sldMk cId="907174815" sldId="373"/>
            <ac:spMk id="3" creationId="{5D7A0680-8AF6-4FA5-3800-CA23C92DCCA7}"/>
          </ac:spMkLst>
        </pc:spChg>
      </pc:sldChg>
      <pc:sldChg chg="modSp add del mod">
        <pc:chgData name="Scott Bailey" userId="a37ae9d07b3ddac7" providerId="LiveId" clId="{2F95CB5E-8953-469F-97ED-F1BE4508BFD0}" dt="2022-07-07T21:02:20.864" v="988" actId="47"/>
        <pc:sldMkLst>
          <pc:docMk/>
          <pc:sldMk cId="1506338266" sldId="373"/>
        </pc:sldMkLst>
        <pc:spChg chg="mod">
          <ac:chgData name="Scott Bailey" userId="a37ae9d07b3ddac7" providerId="LiveId" clId="{2F95CB5E-8953-469F-97ED-F1BE4508BFD0}" dt="2022-07-07T21:02:11.158" v="987" actId="20577"/>
          <ac:spMkLst>
            <pc:docMk/>
            <pc:sldMk cId="1506338266" sldId="373"/>
            <ac:spMk id="2" creationId="{4699C3B8-4AFC-8715-3B1E-BB6BB1673B3A}"/>
          </ac:spMkLst>
        </pc:spChg>
      </pc:sldChg>
      <pc:sldChg chg="modSp add mod modNotesTx">
        <pc:chgData name="Scott Bailey" userId="a37ae9d07b3ddac7" providerId="LiveId" clId="{2F95CB5E-8953-469F-97ED-F1BE4508BFD0}" dt="2022-07-07T22:54:08.285" v="2666" actId="6549"/>
        <pc:sldMkLst>
          <pc:docMk/>
          <pc:sldMk cId="3203604341" sldId="374"/>
        </pc:sldMkLst>
        <pc:spChg chg="mod">
          <ac:chgData name="Scott Bailey" userId="a37ae9d07b3ddac7" providerId="LiveId" clId="{2F95CB5E-8953-469F-97ED-F1BE4508BFD0}" dt="2022-07-07T21:03:13.928" v="1006" actId="20577"/>
          <ac:spMkLst>
            <pc:docMk/>
            <pc:sldMk cId="3203604341" sldId="374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2:54:08.285" v="2666" actId="6549"/>
          <ac:spMkLst>
            <pc:docMk/>
            <pc:sldMk cId="3203604341" sldId="374"/>
            <ac:spMk id="3" creationId="{5D7A0680-8AF6-4FA5-3800-CA23C92DCCA7}"/>
          </ac:spMkLst>
        </pc:spChg>
      </pc:sldChg>
      <pc:sldChg chg="modSp add mod">
        <pc:chgData name="Scott Bailey" userId="a37ae9d07b3ddac7" providerId="LiveId" clId="{2F95CB5E-8953-469F-97ED-F1BE4508BFD0}" dt="2022-07-07T22:57:32.284" v="2678"/>
        <pc:sldMkLst>
          <pc:docMk/>
          <pc:sldMk cId="3931245865" sldId="375"/>
        </pc:sldMkLst>
        <pc:spChg chg="mod">
          <ac:chgData name="Scott Bailey" userId="a37ae9d07b3ddac7" providerId="LiveId" clId="{2F95CB5E-8953-469F-97ED-F1BE4508BFD0}" dt="2022-07-07T21:03:48.966" v="1015" actId="20577"/>
          <ac:spMkLst>
            <pc:docMk/>
            <pc:sldMk cId="3931245865" sldId="375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2:57:32.284" v="2678"/>
          <ac:spMkLst>
            <pc:docMk/>
            <pc:sldMk cId="3931245865" sldId="375"/>
            <ac:spMk id="3" creationId="{5D7A0680-8AF6-4FA5-3800-CA23C92DCCA7}"/>
          </ac:spMkLst>
        </pc:spChg>
      </pc:sldChg>
      <pc:sldChg chg="modSp add mod">
        <pc:chgData name="Scott Bailey" userId="a37ae9d07b3ddac7" providerId="LiveId" clId="{2F95CB5E-8953-469F-97ED-F1BE4508BFD0}" dt="2022-07-07T21:04:22.418" v="1032"/>
        <pc:sldMkLst>
          <pc:docMk/>
          <pc:sldMk cId="2257308377" sldId="376"/>
        </pc:sldMkLst>
        <pc:spChg chg="mod">
          <ac:chgData name="Scott Bailey" userId="a37ae9d07b3ddac7" providerId="LiveId" clId="{2F95CB5E-8953-469F-97ED-F1BE4508BFD0}" dt="2022-07-07T21:04:14.759" v="1031" actId="20577"/>
          <ac:spMkLst>
            <pc:docMk/>
            <pc:sldMk cId="2257308377" sldId="376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1:04:22.418" v="1032"/>
          <ac:spMkLst>
            <pc:docMk/>
            <pc:sldMk cId="2257308377" sldId="376"/>
            <ac:spMk id="3" creationId="{5D7A0680-8AF6-4FA5-3800-CA23C92DCCA7}"/>
          </ac:spMkLst>
        </pc:spChg>
      </pc:sldChg>
      <pc:sldChg chg="modSp add mod">
        <pc:chgData name="Scott Bailey" userId="a37ae9d07b3ddac7" providerId="LiveId" clId="{2F95CB5E-8953-469F-97ED-F1BE4508BFD0}" dt="2022-07-07T21:04:53.330" v="1062"/>
        <pc:sldMkLst>
          <pc:docMk/>
          <pc:sldMk cId="169435037" sldId="377"/>
        </pc:sldMkLst>
        <pc:spChg chg="mod">
          <ac:chgData name="Scott Bailey" userId="a37ae9d07b3ddac7" providerId="LiveId" clId="{2F95CB5E-8953-469F-97ED-F1BE4508BFD0}" dt="2022-07-07T21:04:44.209" v="1061" actId="20577"/>
          <ac:spMkLst>
            <pc:docMk/>
            <pc:sldMk cId="169435037" sldId="377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1:04:53.330" v="1062"/>
          <ac:spMkLst>
            <pc:docMk/>
            <pc:sldMk cId="169435037" sldId="377"/>
            <ac:spMk id="3" creationId="{5D7A0680-8AF6-4FA5-3800-CA23C92DCCA7}"/>
          </ac:spMkLst>
        </pc:spChg>
      </pc:sldChg>
      <pc:sldChg chg="modSp add mod modNotesTx">
        <pc:chgData name="Scott Bailey" userId="a37ae9d07b3ddac7" providerId="LiveId" clId="{2F95CB5E-8953-469F-97ED-F1BE4508BFD0}" dt="2022-07-07T22:59:16.857" v="2694" actId="20577"/>
        <pc:sldMkLst>
          <pc:docMk/>
          <pc:sldMk cId="2977448203" sldId="378"/>
        </pc:sldMkLst>
        <pc:spChg chg="mod">
          <ac:chgData name="Scott Bailey" userId="a37ae9d07b3ddac7" providerId="LiveId" clId="{2F95CB5E-8953-469F-97ED-F1BE4508BFD0}" dt="2022-07-07T21:05:20.836" v="1107" actId="20577"/>
          <ac:spMkLst>
            <pc:docMk/>
            <pc:sldMk cId="2977448203" sldId="378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2:59:16.857" v="2694" actId="20577"/>
          <ac:spMkLst>
            <pc:docMk/>
            <pc:sldMk cId="2977448203" sldId="378"/>
            <ac:spMk id="3" creationId="{5D7A0680-8AF6-4FA5-3800-CA23C92DCCA7}"/>
          </ac:spMkLst>
        </pc:spChg>
      </pc:sldChg>
      <pc:sldChg chg="modSp add mod modNotesTx">
        <pc:chgData name="Scott Bailey" userId="a37ae9d07b3ddac7" providerId="LiveId" clId="{2F95CB5E-8953-469F-97ED-F1BE4508BFD0}" dt="2022-07-07T21:06:10.615" v="1157" actId="6549"/>
        <pc:sldMkLst>
          <pc:docMk/>
          <pc:sldMk cId="876924255" sldId="379"/>
        </pc:sldMkLst>
        <pc:spChg chg="mod">
          <ac:chgData name="Scott Bailey" userId="a37ae9d07b3ddac7" providerId="LiveId" clId="{2F95CB5E-8953-469F-97ED-F1BE4508BFD0}" dt="2022-07-07T21:05:59.070" v="1155" actId="20577"/>
          <ac:spMkLst>
            <pc:docMk/>
            <pc:sldMk cId="876924255" sldId="379"/>
            <ac:spMk id="2" creationId="{4699C3B8-4AFC-8715-3B1E-BB6BB1673B3A}"/>
          </ac:spMkLst>
        </pc:spChg>
        <pc:spChg chg="mod">
          <ac:chgData name="Scott Bailey" userId="a37ae9d07b3ddac7" providerId="LiveId" clId="{2F95CB5E-8953-469F-97ED-F1BE4508BFD0}" dt="2022-07-07T21:06:06.341" v="1156"/>
          <ac:spMkLst>
            <pc:docMk/>
            <pc:sldMk cId="876924255" sldId="379"/>
            <ac:spMk id="3" creationId="{5D7A0680-8AF6-4FA5-3800-CA23C92DCCA7}"/>
          </ac:spMkLst>
        </pc:spChg>
      </pc:sldChg>
      <pc:sldChg chg="modSp add mod">
        <pc:chgData name="Scott Bailey" userId="a37ae9d07b3ddac7" providerId="LiveId" clId="{2F95CB5E-8953-469F-97ED-F1BE4508BFD0}" dt="2022-07-07T21:07:53.941" v="1202"/>
        <pc:sldMkLst>
          <pc:docMk/>
          <pc:sldMk cId="3285866169" sldId="380"/>
        </pc:sldMkLst>
        <pc:spChg chg="mod">
          <ac:chgData name="Scott Bailey" userId="a37ae9d07b3ddac7" providerId="LiveId" clId="{2F95CB5E-8953-469F-97ED-F1BE4508BFD0}" dt="2022-07-07T21:07:43.770" v="1201" actId="20577"/>
          <ac:spMkLst>
            <pc:docMk/>
            <pc:sldMk cId="3285866169" sldId="380"/>
            <ac:spMk id="2" creationId="{4417B72C-F538-AD6D-577A-78FE3FFAB75F}"/>
          </ac:spMkLst>
        </pc:spChg>
        <pc:spChg chg="mod">
          <ac:chgData name="Scott Bailey" userId="a37ae9d07b3ddac7" providerId="LiveId" clId="{2F95CB5E-8953-469F-97ED-F1BE4508BFD0}" dt="2022-07-07T21:07:53.941" v="1202"/>
          <ac:spMkLst>
            <pc:docMk/>
            <pc:sldMk cId="3285866169" sldId="380"/>
            <ac:spMk id="3" creationId="{4B27CDC9-D0A8-5A49-DA65-9D0ECF57EA8B}"/>
          </ac:spMkLst>
        </pc:spChg>
      </pc:sldChg>
      <pc:sldChg chg="modSp add mod modNotesTx">
        <pc:chgData name="Scott Bailey" userId="a37ae9d07b3ddac7" providerId="LiveId" clId="{2F95CB5E-8953-469F-97ED-F1BE4508BFD0}" dt="2022-07-07T23:02:22.415" v="2725" actId="20577"/>
        <pc:sldMkLst>
          <pc:docMk/>
          <pc:sldMk cId="3415907095" sldId="381"/>
        </pc:sldMkLst>
        <pc:spChg chg="mod">
          <ac:chgData name="Scott Bailey" userId="a37ae9d07b3ddac7" providerId="LiveId" clId="{2F95CB5E-8953-469F-97ED-F1BE4508BFD0}" dt="2022-07-07T21:08:17.075" v="1231" actId="20577"/>
          <ac:spMkLst>
            <pc:docMk/>
            <pc:sldMk cId="3415907095" sldId="381"/>
            <ac:spMk id="2" creationId="{4417B72C-F538-AD6D-577A-78FE3FFAB75F}"/>
          </ac:spMkLst>
        </pc:spChg>
        <pc:spChg chg="mod">
          <ac:chgData name="Scott Bailey" userId="a37ae9d07b3ddac7" providerId="LiveId" clId="{2F95CB5E-8953-469F-97ED-F1BE4508BFD0}" dt="2022-07-07T23:02:22.415" v="2725" actId="20577"/>
          <ac:spMkLst>
            <pc:docMk/>
            <pc:sldMk cId="3415907095" sldId="381"/>
            <ac:spMk id="3" creationId="{4B27CDC9-D0A8-5A49-DA65-9D0ECF57EA8B}"/>
          </ac:spMkLst>
        </pc:spChg>
      </pc:sldChg>
      <pc:sldChg chg="modSp add mod modNotesTx">
        <pc:chgData name="Scott Bailey" userId="a37ae9d07b3ddac7" providerId="LiveId" clId="{2F95CB5E-8953-469F-97ED-F1BE4508BFD0}" dt="2022-07-07T21:09:10.753" v="1291" actId="6549"/>
        <pc:sldMkLst>
          <pc:docMk/>
          <pc:sldMk cId="2510548305" sldId="382"/>
        </pc:sldMkLst>
        <pc:spChg chg="mod">
          <ac:chgData name="Scott Bailey" userId="a37ae9d07b3ddac7" providerId="LiveId" clId="{2F95CB5E-8953-469F-97ED-F1BE4508BFD0}" dt="2022-07-07T21:08:58.418" v="1289" actId="20577"/>
          <ac:spMkLst>
            <pc:docMk/>
            <pc:sldMk cId="2510548305" sldId="382"/>
            <ac:spMk id="2" creationId="{4417B72C-F538-AD6D-577A-78FE3FFAB75F}"/>
          </ac:spMkLst>
        </pc:spChg>
        <pc:spChg chg="mod">
          <ac:chgData name="Scott Bailey" userId="a37ae9d07b3ddac7" providerId="LiveId" clId="{2F95CB5E-8953-469F-97ED-F1BE4508BFD0}" dt="2022-07-07T21:09:05.707" v="1290"/>
          <ac:spMkLst>
            <pc:docMk/>
            <pc:sldMk cId="2510548305" sldId="382"/>
            <ac:spMk id="3" creationId="{4B27CDC9-D0A8-5A49-DA65-9D0ECF57EA8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4C355B14-F2D3-4B4F-BE0A-4F2FFA69AA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1739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86738-2023-42EA-8DA0-4BDB42F1E31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4832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633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lvl="0" indent="-228600">
              <a:buFont typeface="Arial" panose="020B0604020202020204" pitchFamily="34" charset="0"/>
              <a:buChar char="•"/>
            </a:pP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037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What prevents the surfaces of the alveoli from adhering to each other when empty? (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Surfactant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9437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6855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lvl="0" indent="-22860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Table 3.3</a:t>
            </a:r>
          </a:p>
          <a:p>
            <a:pPr marL="228600" lvl="0" indent="-22860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Box 3.1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4897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4666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Where is the apex of the heart located? (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Lower tip. Projects toward the left side of the body. Extends directly above the diaphragm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5666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7035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What happens when the cells of the heart’s electrical system depolarize? (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the heart contracts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5477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See Table 3.4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075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2907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Box 3.2, Box 3.3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274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What percentage of blood is liquid? (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91% to 92%</a:t>
            </a:r>
            <a:r>
              <a:rPr lang="en-US" sz="14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4884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lvl="0" indent="-228600">
              <a:buFont typeface="Arial" panose="020B0604020202020204" pitchFamily="34" charset="0"/>
              <a:buChar char="•"/>
            </a:pPr>
            <a:endParaRPr lang="en-US" sz="1400" i="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33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lvl="0" indent="-228600">
              <a:buFont typeface="Arial" panose="020B0604020202020204" pitchFamily="34" charset="0"/>
              <a:buChar char="•"/>
            </a:pPr>
            <a:r>
              <a:rPr lang="en-US" sz="1400" i="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Table 3.5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6725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lvl="0" indent="-22860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What are the most commonly observed anemias in older adults? (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iron deficiency anemia, pernicious anemia, folic acid deficiency anemia</a:t>
            </a:r>
            <a:r>
              <a:rPr lang="en-US" sz="14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5213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6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62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6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19583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How many sets of salivary glands are there? (</a:t>
            </a:r>
            <a:r>
              <a:rPr lang="en-US" sz="16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3 pairs</a:t>
            </a:r>
            <a:r>
              <a:rPr lang="en-US" sz="16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92067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6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22894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What is the mixture of enzymes and acids called? (</a:t>
            </a:r>
            <a:r>
              <a:rPr lang="en-US" sz="16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gastric or digestive juice</a:t>
            </a:r>
            <a:r>
              <a:rPr lang="en-US" sz="16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355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See Figure 3.1, Figure 3.2, Figure 3.3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See Table 3.1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96222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6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103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6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95965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See Table 3.6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3808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See Figure 3.8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See Box 3.4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6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77680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91486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38401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What type of diet tends to make the urine more acidic? Alkaline? (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High protein diets tend to make urine more acidic, vegetarian diets tend to make urine more alkaline</a:t>
            </a:r>
            <a:r>
              <a:rPr lang="en-US" sz="14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7516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See Table 3.7</a:t>
            </a: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4495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Box 3.5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75034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6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0885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See Figure 3.4, Figure 3.5, Figure 3.6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6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395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Table 3.8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77256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Figure 3.9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Box 3.6, Box 3.7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5015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6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10837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Table 3.9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Figure 3.10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2466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Table 3.9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32810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6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7811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Table 3.10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85499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Table 3.9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40844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6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869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87324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Table 3.11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99088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6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38760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What are the functions of thyroxin, triiodothyronine, and calcitonin? (</a:t>
            </a:r>
            <a:r>
              <a:rPr lang="en-US" sz="16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Thyroxin and triiodothyronine increase the metabolic rate, regulate the metabolism, increase body temperature, and affect cardiac, neurologic, and musculoskeletal functions; calcitonin keeps calcium and phosphate in the bone matrix.</a:t>
            </a:r>
            <a:r>
              <a:rPr lang="en-US" sz="16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US" sz="16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9824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6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8734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6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54519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6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98955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6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00697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Table 3.12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183042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6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589856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218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96021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389556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See Table 3.13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53085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571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See Figure 3.7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641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756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lvl="0" indent="-228600">
              <a:buFont typeface="Arial" panose="020B0604020202020204" pitchFamily="34" charset="0"/>
              <a:buChar char="•"/>
            </a:pPr>
            <a:r>
              <a:rPr lang="en-US" sz="20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See Table 3.2</a:t>
            </a:r>
            <a:endParaRPr lang="en-US" sz="2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035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5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85352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 2" pitchFamily="18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665859"/>
            <a:ext cx="7772400" cy="4454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84339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477000"/>
            <a:ext cx="3810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2081174-D4B5-BF3E-2D86-480EEFC81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933700" y="6562725"/>
            <a:ext cx="3276600" cy="2095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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Ø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pitchFamily="18" charset="2"/>
        <a:buChar char="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1073426"/>
            <a:ext cx="7772400" cy="3193774"/>
          </a:xfrm>
        </p:spPr>
        <p:txBody>
          <a:bodyPr/>
          <a:lstStyle/>
          <a:p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3600" dirty="0"/>
              <a:t>Chapter 3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Physiologic Changes</a:t>
            </a:r>
            <a:br>
              <a:rPr lang="en-US" sz="4000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Basic Geriatric Nursing, 8</a:t>
            </a:r>
            <a:r>
              <a:rPr lang="en-US" sz="2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edition</a:t>
            </a:r>
            <a:b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Patricia Williams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68484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29181-F73A-2DB0-1F30-43D91C221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Musculoskeletal System:</a:t>
            </a:r>
            <a:br>
              <a:rPr lang="en-US" sz="3600" dirty="0"/>
            </a:br>
            <a:r>
              <a:rPr lang="en-US" sz="3600" dirty="0"/>
              <a:t>Common Disorders Seen with Aging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0076E-40DA-F62B-BF82-3A51B51BC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Osteoporosis</a:t>
            </a:r>
          </a:p>
          <a:p>
            <a:pPr lvl="0"/>
            <a:r>
              <a:rPr lang="en-US" dirty="0"/>
              <a:t>Degenerative joint disease</a:t>
            </a:r>
          </a:p>
          <a:p>
            <a:pPr lvl="1"/>
            <a:r>
              <a:rPr lang="en-US" dirty="0"/>
              <a:t>Osteoarthritis</a:t>
            </a:r>
          </a:p>
          <a:p>
            <a:pPr lvl="1"/>
            <a:r>
              <a:rPr lang="en-US" dirty="0"/>
              <a:t>Rheumatoid arthritis</a:t>
            </a:r>
          </a:p>
          <a:p>
            <a:pPr lvl="1"/>
            <a:r>
              <a:rPr lang="en-US" dirty="0"/>
              <a:t>Bursitis</a:t>
            </a:r>
          </a:p>
          <a:p>
            <a:pPr lvl="1"/>
            <a:r>
              <a:rPr lang="en-US" dirty="0"/>
              <a:t>Gouty arthritis</a:t>
            </a:r>
          </a:p>
        </p:txBody>
      </p:sp>
    </p:spTree>
    <p:extLst>
      <p:ext uri="{BB962C8B-B14F-4D97-AF65-F5344CB8AC3E}">
        <p14:creationId xmlns:p14="http://schemas.microsoft.com/office/powerpoint/2010/main" val="1037603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4876E-3C4A-8EF8-BDE6-B2AB9C028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89560"/>
            <a:ext cx="7772400" cy="1219200"/>
          </a:xfrm>
        </p:spPr>
        <p:txBody>
          <a:bodyPr/>
          <a:lstStyle/>
          <a:p>
            <a:r>
              <a:rPr lang="en-US" sz="3600" dirty="0"/>
              <a:t>The Respiratory System:</a:t>
            </a:r>
            <a:br>
              <a:rPr lang="en-US" sz="3600" dirty="0"/>
            </a:br>
            <a:r>
              <a:rPr lang="en-US" sz="3600" dirty="0"/>
              <a:t>Upper Respiratory 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3E881-BE86-50AF-B359-DCAEE1BFF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104" y="1641475"/>
            <a:ext cx="8388096" cy="4454525"/>
          </a:xfrm>
        </p:spPr>
        <p:txBody>
          <a:bodyPr/>
          <a:lstStyle/>
          <a:p>
            <a:pPr lvl="0"/>
            <a:r>
              <a:rPr lang="en-US" dirty="0"/>
              <a:t>Includes the air passages of the nose, mouth, and throat, all of which are located above the chest cavity</a:t>
            </a:r>
          </a:p>
          <a:p>
            <a:pPr lvl="0"/>
            <a:r>
              <a:rPr lang="en-US" dirty="0"/>
              <a:t>The nasopharynx is connected to the middle ear by the eustachian tubes, which help maintain proper air pressure in the middle ear.</a:t>
            </a:r>
          </a:p>
          <a:p>
            <a:pPr lvl="0"/>
            <a:r>
              <a:rPr lang="en-US" dirty="0"/>
              <a:t>The larynx, or voice box, is composed of cartilage rings and folds of tissue called </a:t>
            </a:r>
            <a:r>
              <a:rPr lang="en-US" i="1" dirty="0"/>
              <a:t>vocal folds.</a:t>
            </a:r>
            <a:endParaRPr lang="en-US" dirty="0"/>
          </a:p>
          <a:p>
            <a:pPr lvl="0"/>
            <a:r>
              <a:rPr lang="en-US" dirty="0"/>
              <a:t>The epiglottis prevents food from entering the airway.</a:t>
            </a:r>
          </a:p>
        </p:txBody>
      </p:sp>
    </p:spTree>
    <p:extLst>
      <p:ext uri="{BB962C8B-B14F-4D97-AF65-F5344CB8AC3E}">
        <p14:creationId xmlns:p14="http://schemas.microsoft.com/office/powerpoint/2010/main" val="3516265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4876E-3C4A-8EF8-BDE6-B2AB9C028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89560"/>
            <a:ext cx="7772400" cy="1219200"/>
          </a:xfrm>
        </p:spPr>
        <p:txBody>
          <a:bodyPr/>
          <a:lstStyle/>
          <a:p>
            <a:r>
              <a:rPr lang="en-US" sz="3600" dirty="0"/>
              <a:t>The Respiratory System:</a:t>
            </a:r>
            <a:br>
              <a:rPr lang="en-US" sz="3600" dirty="0"/>
            </a:br>
            <a:r>
              <a:rPr lang="en-US" sz="3600" dirty="0"/>
              <a:t>Lower Respiratory 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3E881-BE86-50AF-B359-DCAEE1BFF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104" y="1641475"/>
            <a:ext cx="8388096" cy="4454525"/>
          </a:xfrm>
        </p:spPr>
        <p:txBody>
          <a:bodyPr/>
          <a:lstStyle/>
          <a:p>
            <a:pPr lvl="0"/>
            <a:r>
              <a:rPr lang="en-US" dirty="0"/>
              <a:t>Includes the lower trachea, bronchial passages, and alveoli, all of which lie within the chest cavity</a:t>
            </a:r>
          </a:p>
          <a:p>
            <a:r>
              <a:rPr lang="en-US" dirty="0"/>
              <a:t>The trachea is a cartilaginous passageway that connects the larynx to the bronchial passages of the lungs.</a:t>
            </a:r>
          </a:p>
          <a:p>
            <a:r>
              <a:rPr lang="en-US" dirty="0"/>
              <a:t>It branches into two major bronchi, which further divide like the branches of a tree into smaller and smaller bronchioles.</a:t>
            </a:r>
          </a:p>
          <a:p>
            <a:r>
              <a:rPr lang="en-US" dirty="0"/>
              <a:t>At the ends of the bronchioles are the alveoli, or air sacs, the functional units of respiration.</a:t>
            </a:r>
          </a:p>
        </p:txBody>
      </p:sp>
    </p:spTree>
    <p:extLst>
      <p:ext uri="{BB962C8B-B14F-4D97-AF65-F5344CB8AC3E}">
        <p14:creationId xmlns:p14="http://schemas.microsoft.com/office/powerpoint/2010/main" val="2689591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09DF8-3547-CC30-B4B4-C1AABFB79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Respiratory System:</a:t>
            </a:r>
            <a:br>
              <a:rPr lang="en-US" sz="3600" dirty="0"/>
            </a:br>
            <a:r>
              <a:rPr lang="en-US" sz="3600" dirty="0"/>
              <a:t>Air Exchange (Respiration)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23D83-64FF-7DFA-F744-995874E97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21891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Ventilation</a:t>
            </a:r>
          </a:p>
          <a:p>
            <a:pPr lvl="1"/>
            <a:r>
              <a:rPr lang="en-US" dirty="0"/>
              <a:t>Inhalation (inspiration)</a:t>
            </a:r>
          </a:p>
          <a:p>
            <a:pPr lvl="1"/>
            <a:r>
              <a:rPr lang="en-US" dirty="0"/>
              <a:t>Exhalation (expiration)</a:t>
            </a:r>
          </a:p>
          <a:p>
            <a:pPr lvl="0"/>
            <a:r>
              <a:rPr lang="en-US" dirty="0"/>
              <a:t>Regulation is both neurological and chemical</a:t>
            </a:r>
          </a:p>
          <a:p>
            <a:pPr lvl="0"/>
            <a:r>
              <a:rPr lang="en-US" dirty="0"/>
              <a:t>Most breathing is involuntary but can be conscious and voluntary</a:t>
            </a:r>
          </a:p>
        </p:txBody>
      </p:sp>
    </p:spTree>
    <p:extLst>
      <p:ext uri="{BB962C8B-B14F-4D97-AF65-F5344CB8AC3E}">
        <p14:creationId xmlns:p14="http://schemas.microsoft.com/office/powerpoint/2010/main" val="3270718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2D3D6-1A29-F2DD-44AB-FD0084C5D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65176"/>
            <a:ext cx="7772400" cy="1219200"/>
          </a:xfrm>
        </p:spPr>
        <p:txBody>
          <a:bodyPr/>
          <a:lstStyle/>
          <a:p>
            <a:r>
              <a:rPr lang="en-US" sz="3600" dirty="0"/>
              <a:t>The Respiratory System:</a:t>
            </a:r>
            <a:br>
              <a:rPr lang="en-US" sz="3600" dirty="0"/>
            </a:br>
            <a:r>
              <a:rPr lang="en-US" sz="3600" dirty="0"/>
              <a:t>Expected Age-Related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D0907-6EA2-5ED5-3EDC-5A4864AF8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296" y="1629283"/>
            <a:ext cx="8363712" cy="4454525"/>
          </a:xfrm>
        </p:spPr>
        <p:txBody>
          <a:bodyPr/>
          <a:lstStyle/>
          <a:p>
            <a:pPr lvl="0"/>
            <a:r>
              <a:rPr lang="en-US" dirty="0"/>
              <a:t>Less body fluids </a:t>
            </a:r>
          </a:p>
          <a:p>
            <a:pPr lvl="0"/>
            <a:r>
              <a:rPr lang="en-US" dirty="0"/>
              <a:t>Fewer cilia </a:t>
            </a:r>
          </a:p>
          <a:p>
            <a:pPr lvl="0"/>
            <a:r>
              <a:rPr lang="en-US" dirty="0"/>
              <a:t>Fewer macrophages </a:t>
            </a:r>
          </a:p>
          <a:p>
            <a:pPr lvl="0"/>
            <a:r>
              <a:rPr lang="en-US" dirty="0"/>
              <a:t>Decrease in tissue elasticity in the alveoli and lower lung </a:t>
            </a:r>
          </a:p>
          <a:p>
            <a:pPr lvl="0"/>
            <a:r>
              <a:rPr lang="en-US" dirty="0"/>
              <a:t>Less muscle strength and endurance</a:t>
            </a:r>
          </a:p>
          <a:p>
            <a:pPr lvl="0"/>
            <a:r>
              <a:rPr lang="en-US" dirty="0"/>
              <a:t>Fewer capillaries </a:t>
            </a:r>
          </a:p>
          <a:p>
            <a:pPr lvl="0"/>
            <a:r>
              <a:rPr lang="en-US" dirty="0"/>
              <a:t>Greater calcification of cartilage</a:t>
            </a:r>
          </a:p>
        </p:txBody>
      </p:sp>
    </p:spTree>
    <p:extLst>
      <p:ext uri="{BB962C8B-B14F-4D97-AF65-F5344CB8AC3E}">
        <p14:creationId xmlns:p14="http://schemas.microsoft.com/office/powerpoint/2010/main" val="4142319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FF56F-DD5E-898B-1CBC-FA2DB7C7F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Respiratory System:</a:t>
            </a:r>
            <a:br>
              <a:rPr lang="en-US" sz="3600" dirty="0"/>
            </a:br>
            <a:r>
              <a:rPr lang="en-US" sz="3600" dirty="0"/>
              <a:t>Common Disorders Seen with Aging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F31E4-09D7-1DC3-D8D0-FFA2FEA7A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29283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Chronic obstructive pulmonary disease</a:t>
            </a:r>
          </a:p>
          <a:p>
            <a:pPr lvl="1"/>
            <a:r>
              <a:rPr lang="en-US" dirty="0"/>
              <a:t>Emphysema, and chronic bronchitis</a:t>
            </a:r>
          </a:p>
          <a:p>
            <a:pPr lvl="0"/>
            <a:r>
              <a:rPr lang="en-US" dirty="0"/>
              <a:t>Asthma</a:t>
            </a:r>
          </a:p>
          <a:p>
            <a:pPr lvl="0"/>
            <a:r>
              <a:rPr lang="en-US" dirty="0"/>
              <a:t>Influenza</a:t>
            </a:r>
          </a:p>
          <a:p>
            <a:pPr lvl="0"/>
            <a:r>
              <a:rPr lang="en-US" dirty="0"/>
              <a:t>Coronavirus disease (COVID-19)</a:t>
            </a:r>
          </a:p>
          <a:p>
            <a:pPr lvl="0"/>
            <a:r>
              <a:rPr lang="en-US" dirty="0"/>
              <a:t>Pneumonia </a:t>
            </a:r>
          </a:p>
          <a:p>
            <a:pPr lvl="0"/>
            <a:r>
              <a:rPr lang="en-US" dirty="0"/>
              <a:t>Tuberculosis</a:t>
            </a:r>
          </a:p>
          <a:p>
            <a:pPr lvl="0"/>
            <a:r>
              <a:rPr lang="en-US" dirty="0"/>
              <a:t>Lung cancer</a:t>
            </a:r>
          </a:p>
        </p:txBody>
      </p:sp>
    </p:spTree>
    <p:extLst>
      <p:ext uri="{BB962C8B-B14F-4D97-AF65-F5344CB8AC3E}">
        <p14:creationId xmlns:p14="http://schemas.microsoft.com/office/powerpoint/2010/main" val="18216983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059C4-C9D7-CD92-2CC9-2C97DE568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65176"/>
            <a:ext cx="7772400" cy="1219200"/>
          </a:xfrm>
        </p:spPr>
        <p:txBody>
          <a:bodyPr/>
          <a:lstStyle/>
          <a:p>
            <a:r>
              <a:rPr lang="en-US" sz="3600" dirty="0"/>
              <a:t>The Cardiovascular System:</a:t>
            </a:r>
            <a:br>
              <a:rPr lang="en-US" sz="3600" dirty="0"/>
            </a:br>
            <a:r>
              <a:rPr lang="en-US" sz="3600" dirty="0"/>
              <a:t>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E6C29-7137-BADD-278D-39ED04896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29283"/>
            <a:ext cx="7772400" cy="4454525"/>
          </a:xfrm>
        </p:spPr>
        <p:txBody>
          <a:bodyPr/>
          <a:lstStyle/>
          <a:p>
            <a:pPr lvl="0"/>
            <a:r>
              <a:rPr lang="en-US" sz="2400" dirty="0"/>
              <a:t>A muscular organ located centrally in the thoracic cavity between the lungs</a:t>
            </a:r>
          </a:p>
          <a:p>
            <a:pPr lvl="0"/>
            <a:r>
              <a:rPr lang="en-US" sz="2400" dirty="0"/>
              <a:t>A hollow organ composed of cardiac muscle (called </a:t>
            </a:r>
            <a:r>
              <a:rPr lang="en-US" sz="2400" i="1" dirty="0"/>
              <a:t>myocardium</a:t>
            </a:r>
            <a:r>
              <a:rPr lang="en-US" sz="2400" dirty="0"/>
              <a:t>) that has four distinct chambers</a:t>
            </a:r>
          </a:p>
          <a:p>
            <a:pPr lvl="1"/>
            <a:r>
              <a:rPr lang="en-US" sz="2000" dirty="0"/>
              <a:t>Right atrium and right ventricle</a:t>
            </a:r>
          </a:p>
          <a:p>
            <a:pPr lvl="1"/>
            <a:r>
              <a:rPr lang="en-US" sz="2000" dirty="0"/>
              <a:t>Left atrium and left ventricle</a:t>
            </a:r>
          </a:p>
          <a:p>
            <a:r>
              <a:rPr lang="en-US" sz="2400" dirty="0"/>
              <a:t>Surrounded by three pericardial membranes</a:t>
            </a:r>
          </a:p>
          <a:p>
            <a:pPr lvl="1"/>
            <a:r>
              <a:rPr lang="en-US" sz="2000" dirty="0"/>
              <a:t>Fibrous pericardium</a:t>
            </a:r>
          </a:p>
          <a:p>
            <a:pPr lvl="1"/>
            <a:r>
              <a:rPr lang="en-US" sz="2000" dirty="0"/>
              <a:t>Parietal pericardium</a:t>
            </a:r>
          </a:p>
          <a:p>
            <a:pPr lvl="1"/>
            <a:r>
              <a:rPr lang="en-US" sz="2000" dirty="0"/>
              <a:t>Epicardium (visceral pericardium)</a:t>
            </a:r>
          </a:p>
        </p:txBody>
      </p:sp>
    </p:spTree>
    <p:extLst>
      <p:ext uri="{BB962C8B-B14F-4D97-AF65-F5344CB8AC3E}">
        <p14:creationId xmlns:p14="http://schemas.microsoft.com/office/powerpoint/2010/main" val="30489710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7B72C-F538-AD6D-577A-78FE3FFAB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Cardiovascular System:</a:t>
            </a:r>
            <a:br>
              <a:rPr lang="en-US" sz="3600" dirty="0"/>
            </a:br>
            <a:r>
              <a:rPr lang="en-US" sz="3600" dirty="0"/>
              <a:t>Blood Vessels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7CDC9-D0A8-5A49-DA65-9D0ECF57EA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Arteries</a:t>
            </a:r>
          </a:p>
          <a:p>
            <a:pPr lvl="1"/>
            <a:r>
              <a:rPr lang="en-US" dirty="0"/>
              <a:t>Blood vessels that carry </a:t>
            </a:r>
            <a:r>
              <a:rPr lang="en-US" i="1" dirty="0"/>
              <a:t>blood away from the heart</a:t>
            </a:r>
          </a:p>
          <a:p>
            <a:pPr lvl="1"/>
            <a:r>
              <a:rPr lang="en-US" i="1" dirty="0"/>
              <a:t>Carry oxygenated </a:t>
            </a:r>
            <a:r>
              <a:rPr lang="en-US" dirty="0"/>
              <a:t>blood (except for pulmonary artery)</a:t>
            </a:r>
          </a:p>
          <a:p>
            <a:pPr lvl="0"/>
            <a:r>
              <a:rPr lang="en-US" dirty="0"/>
              <a:t>Veins</a:t>
            </a:r>
          </a:p>
          <a:p>
            <a:pPr lvl="1"/>
            <a:r>
              <a:rPr lang="en-US" dirty="0"/>
              <a:t>Blood vessels that carry </a:t>
            </a:r>
            <a:r>
              <a:rPr lang="en-US" i="1" dirty="0"/>
              <a:t>blood toward the heart</a:t>
            </a:r>
          </a:p>
          <a:p>
            <a:pPr lvl="1"/>
            <a:r>
              <a:rPr lang="en-US" i="1" dirty="0"/>
              <a:t>Carry deoxygenated </a:t>
            </a:r>
            <a:r>
              <a:rPr lang="en-US" dirty="0"/>
              <a:t>blood (except for the four pulmonary veins)</a:t>
            </a:r>
          </a:p>
        </p:txBody>
      </p:sp>
    </p:spTree>
    <p:extLst>
      <p:ext uri="{BB962C8B-B14F-4D97-AF65-F5344CB8AC3E}">
        <p14:creationId xmlns:p14="http://schemas.microsoft.com/office/powerpoint/2010/main" val="968627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EA878-191A-615B-1309-01D58E143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Cardiovascular System:</a:t>
            </a:r>
            <a:br>
              <a:rPr lang="en-US" sz="3600" dirty="0"/>
            </a:br>
            <a:r>
              <a:rPr lang="en-US" sz="3600" dirty="0"/>
              <a:t>Conduction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0DC0B-8EE4-67FE-33D8-F7F2E15D0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The heart’s rhythm is established by specialized cells within the heart muscle that make up the electrical system</a:t>
            </a:r>
          </a:p>
          <a:p>
            <a:pPr lvl="1"/>
            <a:r>
              <a:rPr lang="en-US" dirty="0"/>
              <a:t>Sinoatrial node</a:t>
            </a:r>
          </a:p>
          <a:p>
            <a:pPr lvl="1"/>
            <a:r>
              <a:rPr lang="en-US" dirty="0"/>
              <a:t>Atrioventricular node</a:t>
            </a:r>
          </a:p>
          <a:p>
            <a:pPr lvl="1"/>
            <a:r>
              <a:rPr lang="en-US" dirty="0"/>
              <a:t>Bundle of His</a:t>
            </a:r>
          </a:p>
          <a:p>
            <a:pPr lvl="1"/>
            <a:r>
              <a:rPr lang="en-US" dirty="0"/>
              <a:t>Right and left bundle branches</a:t>
            </a:r>
          </a:p>
          <a:p>
            <a:pPr lvl="1"/>
            <a:r>
              <a:rPr lang="en-US" dirty="0"/>
              <a:t>Purkinje fibers</a:t>
            </a:r>
          </a:p>
          <a:p>
            <a:pPr lvl="1"/>
            <a:r>
              <a:rPr lang="en-US" dirty="0"/>
              <a:t>Ventricular myocardium</a:t>
            </a:r>
          </a:p>
        </p:txBody>
      </p:sp>
    </p:spTree>
    <p:extLst>
      <p:ext uri="{BB962C8B-B14F-4D97-AF65-F5344CB8AC3E}">
        <p14:creationId xmlns:p14="http://schemas.microsoft.com/office/powerpoint/2010/main" val="31311503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C0F31-166D-1275-BE22-114A44D79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Cardiovascular System:</a:t>
            </a:r>
            <a:br>
              <a:rPr lang="en-US" sz="3600" dirty="0"/>
            </a:br>
            <a:r>
              <a:rPr lang="en-US" sz="3600" dirty="0"/>
              <a:t>Expected Age-Related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B1271-527C-F5EA-546D-2668BF0E1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53667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Less cardiac muscle tone </a:t>
            </a:r>
          </a:p>
          <a:p>
            <a:pPr lvl="0"/>
            <a:r>
              <a:rPr lang="en-US" dirty="0"/>
              <a:t>Larger heart size, thicker left ventricular wall</a:t>
            </a:r>
          </a:p>
          <a:p>
            <a:pPr lvl="0"/>
            <a:r>
              <a:rPr lang="en-US" dirty="0"/>
              <a:t>Decrease in cardiac output</a:t>
            </a:r>
          </a:p>
          <a:p>
            <a:pPr lvl="0"/>
            <a:r>
              <a:rPr lang="en-US" dirty="0"/>
              <a:t>Decrease in elasticity of heart muscle and blood vessels</a:t>
            </a:r>
          </a:p>
          <a:p>
            <a:pPr lvl="0"/>
            <a:r>
              <a:rPr lang="en-US" dirty="0"/>
              <a:t>Fewer pacemaker cells</a:t>
            </a:r>
          </a:p>
          <a:p>
            <a:pPr lvl="0"/>
            <a:r>
              <a:rPr lang="en-US" dirty="0"/>
              <a:t>Decrease in baroreceptor sensitivity</a:t>
            </a:r>
          </a:p>
          <a:p>
            <a:pPr lvl="0"/>
            <a:r>
              <a:rPr lang="en-US" dirty="0"/>
              <a:t>Lower incidence of valvular calcification </a:t>
            </a:r>
          </a:p>
          <a:p>
            <a:pPr lvl="0"/>
            <a:r>
              <a:rPr lang="en-US" dirty="0"/>
              <a:t>Greater risk of atherosclerosis</a:t>
            </a:r>
          </a:p>
        </p:txBody>
      </p:sp>
    </p:spTree>
    <p:extLst>
      <p:ext uri="{BB962C8B-B14F-4D97-AF65-F5344CB8AC3E}">
        <p14:creationId xmlns:p14="http://schemas.microsoft.com/office/powerpoint/2010/main" val="540172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B7A8E-4C8A-09A5-8A80-4AFD38809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Integumentary System:</a:t>
            </a:r>
            <a:br>
              <a:rPr lang="en-US" sz="3600" dirty="0"/>
            </a:br>
            <a:r>
              <a:rPr lang="en-US" sz="3600" dirty="0"/>
              <a:t>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BDA57-5C41-4E07-4989-C3010E67D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53667"/>
            <a:ext cx="7772400" cy="4454525"/>
          </a:xfrm>
        </p:spPr>
        <p:txBody>
          <a:bodyPr/>
          <a:lstStyle/>
          <a:p>
            <a:r>
              <a:rPr lang="en-US" dirty="0"/>
              <a:t>Skin</a:t>
            </a:r>
          </a:p>
          <a:p>
            <a:pPr lvl="1"/>
            <a:r>
              <a:rPr lang="en-US" dirty="0"/>
              <a:t>Epidermis</a:t>
            </a:r>
          </a:p>
          <a:p>
            <a:pPr lvl="1"/>
            <a:r>
              <a:rPr lang="en-US" dirty="0"/>
              <a:t>Dermis</a:t>
            </a:r>
          </a:p>
          <a:p>
            <a:pPr lvl="1"/>
            <a:r>
              <a:rPr lang="en-US" dirty="0"/>
              <a:t>Subcutaneous tissue</a:t>
            </a:r>
          </a:p>
          <a:p>
            <a:r>
              <a:rPr lang="en-US" dirty="0"/>
              <a:t>Hair</a:t>
            </a:r>
          </a:p>
          <a:p>
            <a:r>
              <a:rPr lang="en-US" dirty="0"/>
              <a:t>Nails</a:t>
            </a:r>
          </a:p>
        </p:txBody>
      </p:sp>
    </p:spTree>
    <p:extLst>
      <p:ext uri="{BB962C8B-B14F-4D97-AF65-F5344CB8AC3E}">
        <p14:creationId xmlns:p14="http://schemas.microsoft.com/office/powerpoint/2010/main" val="41924034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CE2F1-D2E9-2985-3AAD-721DA5CDA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Cardiovascular System:</a:t>
            </a:r>
            <a:br>
              <a:rPr lang="en-US" sz="3600" dirty="0"/>
            </a:br>
            <a:r>
              <a:rPr lang="en-US" sz="3600" dirty="0"/>
              <a:t>Common Disorders Seen With Aging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46E61-DBAE-8F37-3CEC-EC62261BF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sz="2400" dirty="0"/>
              <a:t>Coronary artery disease</a:t>
            </a:r>
          </a:p>
          <a:p>
            <a:pPr lvl="0"/>
            <a:r>
              <a:rPr lang="en-US" sz="2400" dirty="0"/>
              <a:t>Coronary valve disease</a:t>
            </a:r>
          </a:p>
          <a:p>
            <a:pPr lvl="0"/>
            <a:r>
              <a:rPr lang="en-US" sz="2400" dirty="0"/>
              <a:t>Cardiac arrhythmias</a:t>
            </a:r>
          </a:p>
          <a:p>
            <a:pPr lvl="0"/>
            <a:r>
              <a:rPr lang="en-US" sz="2400" dirty="0"/>
              <a:t>Heart failure</a:t>
            </a:r>
          </a:p>
          <a:p>
            <a:r>
              <a:rPr lang="en-US" sz="2400" dirty="0"/>
              <a:t>Cardiomegaly</a:t>
            </a:r>
          </a:p>
          <a:p>
            <a:pPr lvl="0"/>
            <a:r>
              <a:rPr lang="en-US" sz="2400" dirty="0"/>
              <a:t>Peripheral vascular disease</a:t>
            </a:r>
          </a:p>
          <a:p>
            <a:pPr lvl="1"/>
            <a:r>
              <a:rPr lang="en-US" sz="2000" dirty="0"/>
              <a:t>Occlusive peripheral vascular problems</a:t>
            </a:r>
          </a:p>
          <a:p>
            <a:pPr lvl="1"/>
            <a:r>
              <a:rPr lang="en-US" sz="2000" dirty="0"/>
              <a:t>Varicose veins</a:t>
            </a:r>
          </a:p>
          <a:p>
            <a:pPr lvl="1"/>
            <a:r>
              <a:rPr lang="en-US" sz="2000" dirty="0"/>
              <a:t>Aneurysm</a:t>
            </a:r>
          </a:p>
          <a:p>
            <a:pPr lvl="1"/>
            <a:r>
              <a:rPr lang="en-US" sz="2000" dirty="0"/>
              <a:t>Hypertensive disease</a:t>
            </a:r>
          </a:p>
        </p:txBody>
      </p:sp>
    </p:spTree>
    <p:extLst>
      <p:ext uri="{BB962C8B-B14F-4D97-AF65-F5344CB8AC3E}">
        <p14:creationId xmlns:p14="http://schemas.microsoft.com/office/powerpoint/2010/main" val="7496910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772539"/>
          </a:xfrm>
        </p:spPr>
        <p:txBody>
          <a:bodyPr/>
          <a:lstStyle/>
          <a:p>
            <a:r>
              <a:rPr lang="en-US" sz="3600" dirty="0"/>
              <a:t>The Hematopoietic and Lymphatic Systems:</a:t>
            </a:r>
            <a:br>
              <a:rPr lang="en-US" sz="3600" dirty="0"/>
            </a:br>
            <a:r>
              <a:rPr lang="en-US" sz="3600" dirty="0"/>
              <a:t>Blood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77923"/>
            <a:ext cx="7772400" cy="4454525"/>
          </a:xfrm>
        </p:spPr>
        <p:txBody>
          <a:bodyPr/>
          <a:lstStyle/>
          <a:p>
            <a:pPr lvl="0"/>
            <a:r>
              <a:rPr lang="en-US" sz="2400" dirty="0"/>
              <a:t>General functions </a:t>
            </a:r>
          </a:p>
          <a:p>
            <a:pPr lvl="1"/>
            <a:r>
              <a:rPr lang="en-US" sz="2000" dirty="0"/>
              <a:t>Transportation of nutrients, waste products, blood gases, and hormones</a:t>
            </a:r>
          </a:p>
          <a:p>
            <a:pPr lvl="1"/>
            <a:r>
              <a:rPr lang="en-US" sz="2000" dirty="0"/>
              <a:t>Regulation of fluid-electrolyte balance, acid-base balance, and body temperature</a:t>
            </a:r>
          </a:p>
          <a:p>
            <a:pPr lvl="1"/>
            <a:r>
              <a:rPr lang="en-US" sz="2000" dirty="0"/>
              <a:t>Protection against pathogenic attack by WBCs and against excessive blood loss through clotting mechanisms</a:t>
            </a:r>
          </a:p>
          <a:p>
            <a:r>
              <a:rPr lang="en-US" sz="2400" dirty="0"/>
              <a:t>Made up of:</a:t>
            </a:r>
          </a:p>
          <a:p>
            <a:pPr lvl="1"/>
            <a:r>
              <a:rPr lang="en-US" sz="2000" dirty="0"/>
              <a:t>Plasma</a:t>
            </a:r>
          </a:p>
          <a:p>
            <a:pPr lvl="1"/>
            <a:r>
              <a:rPr lang="en-US" sz="2000" dirty="0"/>
              <a:t>Erythrocytes</a:t>
            </a:r>
          </a:p>
          <a:p>
            <a:pPr lvl="1"/>
            <a:r>
              <a:rPr lang="en-US" sz="2000" dirty="0"/>
              <a:t>Leukocytes</a:t>
            </a:r>
          </a:p>
          <a:p>
            <a:pPr lvl="1"/>
            <a:r>
              <a:rPr lang="en-US" sz="2000" dirty="0"/>
              <a:t>Platelets</a:t>
            </a:r>
          </a:p>
        </p:txBody>
      </p:sp>
    </p:spTree>
    <p:extLst>
      <p:ext uri="{BB962C8B-B14F-4D97-AF65-F5344CB8AC3E}">
        <p14:creationId xmlns:p14="http://schemas.microsoft.com/office/powerpoint/2010/main" val="30779744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770888"/>
          </a:xfrm>
        </p:spPr>
        <p:txBody>
          <a:bodyPr/>
          <a:lstStyle/>
          <a:p>
            <a:r>
              <a:rPr lang="en-US" sz="3600" dirty="0"/>
              <a:t>The Hematopoietic and Lymphatic Systems:</a:t>
            </a:r>
            <a:br>
              <a:rPr lang="en-US" sz="3600" dirty="0"/>
            </a:br>
            <a:r>
              <a:rPr lang="en-US" sz="3600" dirty="0"/>
              <a:t>Lymph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263267"/>
            <a:ext cx="7772400" cy="3820541"/>
          </a:xfrm>
        </p:spPr>
        <p:txBody>
          <a:bodyPr/>
          <a:lstStyle/>
          <a:p>
            <a:pPr lvl="0"/>
            <a:r>
              <a:rPr lang="en-US" sz="2400" dirty="0"/>
              <a:t>Lymph vessels, fluid, and nodes</a:t>
            </a:r>
          </a:p>
          <a:p>
            <a:pPr lvl="1"/>
            <a:r>
              <a:rPr lang="en-US" sz="2000" dirty="0"/>
              <a:t>Absorb fluid and proteins from the tissues</a:t>
            </a:r>
          </a:p>
          <a:p>
            <a:pPr lvl="0"/>
            <a:r>
              <a:rPr lang="en-US" sz="2400" dirty="0"/>
              <a:t>Spleen and thymus</a:t>
            </a:r>
          </a:p>
          <a:p>
            <a:pPr lvl="1"/>
            <a:r>
              <a:rPr lang="en-US" sz="2000" dirty="0"/>
              <a:t>Spleen produces lymphocytes and monocytes, which enter the bloodstream</a:t>
            </a:r>
          </a:p>
          <a:p>
            <a:pPr lvl="0"/>
            <a:r>
              <a:rPr lang="en-US" sz="2400" dirty="0"/>
              <a:t>Lymphocytes</a:t>
            </a:r>
          </a:p>
          <a:p>
            <a:pPr lvl="1"/>
            <a:r>
              <a:rPr lang="en-US" sz="2000" dirty="0"/>
              <a:t>B lymphocytes recognize antigens located on a foreign cell</a:t>
            </a:r>
          </a:p>
          <a:p>
            <a:pPr lvl="1"/>
            <a:r>
              <a:rPr lang="en-US" sz="2000" dirty="0"/>
              <a:t>Sensitized helper T cells detect antigens and induce B cells to produce antibodies, which are then found in the globulin portion of plasma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2809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758696"/>
          </a:xfrm>
        </p:spPr>
        <p:txBody>
          <a:bodyPr/>
          <a:lstStyle/>
          <a:p>
            <a:r>
              <a:rPr lang="en-US" sz="3600" dirty="0"/>
              <a:t>The Hematopoietic and Lymphatic Systems:</a:t>
            </a:r>
            <a:br>
              <a:rPr lang="en-US" sz="3600" dirty="0"/>
            </a:br>
            <a:r>
              <a:rPr lang="en-US" sz="3600" dirty="0"/>
              <a:t>Expected Age-Related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421763"/>
            <a:ext cx="7772400" cy="3723005"/>
          </a:xfrm>
        </p:spPr>
        <p:txBody>
          <a:bodyPr/>
          <a:lstStyle/>
          <a:p>
            <a:pPr lvl="0"/>
            <a:r>
              <a:rPr lang="en-US" dirty="0"/>
              <a:t>Greater plasma viscosity </a:t>
            </a:r>
          </a:p>
          <a:p>
            <a:pPr lvl="0"/>
            <a:r>
              <a:rPr lang="en-US" dirty="0"/>
              <a:t>Decrease in red blood cell production</a:t>
            </a:r>
          </a:p>
          <a:p>
            <a:pPr lvl="0"/>
            <a:r>
              <a:rPr lang="en-US" dirty="0"/>
              <a:t>Less mobilization of neutrophils</a:t>
            </a:r>
          </a:p>
          <a:p>
            <a:r>
              <a:rPr lang="en-US" dirty="0"/>
              <a:t>Greater immature T-cell response</a:t>
            </a:r>
          </a:p>
        </p:txBody>
      </p:sp>
    </p:spTree>
    <p:extLst>
      <p:ext uri="{BB962C8B-B14F-4D97-AF65-F5344CB8AC3E}">
        <p14:creationId xmlns:p14="http://schemas.microsoft.com/office/powerpoint/2010/main" val="22713754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758696"/>
          </a:xfrm>
        </p:spPr>
        <p:txBody>
          <a:bodyPr/>
          <a:lstStyle/>
          <a:p>
            <a:r>
              <a:rPr lang="en-US" sz="3600" dirty="0"/>
              <a:t>The Hematopoietic and Lymphatic Systems:</a:t>
            </a:r>
            <a:br>
              <a:rPr lang="en-US" sz="3600" dirty="0"/>
            </a:br>
            <a:r>
              <a:rPr lang="en-US" sz="3600" dirty="0"/>
              <a:t>Common Disorders Seen With Aging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421763"/>
            <a:ext cx="7772400" cy="3723005"/>
          </a:xfrm>
        </p:spPr>
        <p:txBody>
          <a:bodyPr/>
          <a:lstStyle/>
          <a:p>
            <a:pPr lvl="0"/>
            <a:r>
              <a:rPr lang="en-US" dirty="0"/>
              <a:t>Anemia</a:t>
            </a:r>
          </a:p>
          <a:p>
            <a:pPr lvl="0"/>
            <a:r>
              <a:rPr lang="en-US" dirty="0"/>
              <a:t>Leukemia</a:t>
            </a:r>
          </a:p>
        </p:txBody>
      </p:sp>
    </p:spTree>
    <p:extLst>
      <p:ext uri="{BB962C8B-B14F-4D97-AF65-F5344CB8AC3E}">
        <p14:creationId xmlns:p14="http://schemas.microsoft.com/office/powerpoint/2010/main" val="31508994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Gastrointestinal System:</a:t>
            </a:r>
            <a:br>
              <a:rPr lang="en-US" sz="3600" dirty="0"/>
            </a:br>
            <a:r>
              <a:rPr lang="en-US" sz="3600" dirty="0"/>
              <a:t>Oral Cavity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Food normally enters the body through the mouth and is prepared for digestion in the oral cavity</a:t>
            </a:r>
          </a:p>
          <a:p>
            <a:pPr lvl="0"/>
            <a:r>
              <a:rPr lang="en-US" dirty="0"/>
              <a:t>The teeth mechanically process food by biting, tearing, grinding, and chewing it</a:t>
            </a:r>
          </a:p>
          <a:p>
            <a:pPr lvl="0"/>
            <a:r>
              <a:rPr lang="en-US" dirty="0"/>
              <a:t>The normal adult has 28 to 32 permanent teeth, with shapes and sizes that vary depending on their function</a:t>
            </a:r>
          </a:p>
        </p:txBody>
      </p:sp>
    </p:spTree>
    <p:extLst>
      <p:ext uri="{BB962C8B-B14F-4D97-AF65-F5344CB8AC3E}">
        <p14:creationId xmlns:p14="http://schemas.microsoft.com/office/powerpoint/2010/main" val="38618874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Gastrointestinal System:</a:t>
            </a:r>
            <a:br>
              <a:rPr lang="en-US" sz="3600" dirty="0"/>
            </a:br>
            <a:r>
              <a:rPr lang="en-US" sz="3600" dirty="0"/>
              <a:t>Tongue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A highly flexible structure controlled by and composed primarily of skeletal muscle</a:t>
            </a:r>
          </a:p>
          <a:p>
            <a:pPr lvl="0"/>
            <a:r>
              <a:rPr lang="en-US" dirty="0"/>
              <a:t>Papillae, which contain the taste buds, are located on the upper surface of the tongue</a:t>
            </a:r>
          </a:p>
          <a:p>
            <a:pPr lvl="0"/>
            <a:r>
              <a:rPr lang="en-US" dirty="0"/>
              <a:t>Cranial nerves control the movement of the tongue and carry the impulses for taste perception</a:t>
            </a:r>
          </a:p>
          <a:p>
            <a:pPr lvl="0"/>
            <a:r>
              <a:rPr lang="en-US" dirty="0"/>
              <a:t>Aids in mechanical digestion by positioning food between the teeth and mixing it with saliva in the oral cavity</a:t>
            </a:r>
          </a:p>
        </p:txBody>
      </p:sp>
    </p:spTree>
    <p:extLst>
      <p:ext uri="{BB962C8B-B14F-4D97-AF65-F5344CB8AC3E}">
        <p14:creationId xmlns:p14="http://schemas.microsoft.com/office/powerpoint/2010/main" val="11669024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Gastrointestinal System:</a:t>
            </a:r>
            <a:br>
              <a:rPr lang="en-US" sz="3600" dirty="0"/>
            </a:br>
            <a:r>
              <a:rPr lang="en-US" sz="3600" dirty="0"/>
              <a:t>Salivary Glands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Excrete saliva into the oral cavity</a:t>
            </a:r>
          </a:p>
          <a:p>
            <a:pPr lvl="0"/>
            <a:r>
              <a:rPr lang="en-US" dirty="0"/>
              <a:t>Saliva is composed primarily of water but also contains the enzyme amylase, which begins the digestion of starch</a:t>
            </a:r>
          </a:p>
          <a:p>
            <a:pPr lvl="0"/>
            <a:r>
              <a:rPr lang="en-US" dirty="0"/>
              <a:t>When adequately mixed with saliva, food reaches a consistency that makes it more suitable for chemical digestion</a:t>
            </a:r>
          </a:p>
        </p:txBody>
      </p:sp>
    </p:spTree>
    <p:extLst>
      <p:ext uri="{BB962C8B-B14F-4D97-AF65-F5344CB8AC3E}">
        <p14:creationId xmlns:p14="http://schemas.microsoft.com/office/powerpoint/2010/main" val="24336696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Gastrointestinal System:</a:t>
            </a:r>
            <a:br>
              <a:rPr lang="en-US" sz="3600" dirty="0"/>
            </a:br>
            <a:r>
              <a:rPr lang="en-US" sz="3600" dirty="0"/>
              <a:t>Esophagus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r>
              <a:rPr lang="en-US" dirty="0"/>
              <a:t>Hollow muscular tube that passes from the pharynx to the stomach</a:t>
            </a:r>
          </a:p>
          <a:p>
            <a:r>
              <a:rPr lang="en-US" dirty="0"/>
              <a:t>Lower esophageal sphincter, or cardiac sphincter, allows food into the stomach but prevents it from moving back into the esophagus</a:t>
            </a:r>
          </a:p>
        </p:txBody>
      </p:sp>
    </p:spTree>
    <p:extLst>
      <p:ext uri="{BB962C8B-B14F-4D97-AF65-F5344CB8AC3E}">
        <p14:creationId xmlns:p14="http://schemas.microsoft.com/office/powerpoint/2010/main" val="15662876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Gastrointestinal System:</a:t>
            </a:r>
            <a:br>
              <a:rPr lang="en-US" sz="3600" dirty="0"/>
            </a:br>
            <a:r>
              <a:rPr lang="en-US" sz="3600" dirty="0"/>
              <a:t>Stomach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A muscular sac in which both mechanical and chemical digestion take place</a:t>
            </a:r>
          </a:p>
          <a:p>
            <a:pPr lvl="0"/>
            <a:r>
              <a:rPr lang="en-US" dirty="0"/>
              <a:t>Lined with mucous membrane, which helps prevent damage to the muscle walls</a:t>
            </a:r>
          </a:p>
          <a:p>
            <a:pPr lvl="0"/>
            <a:r>
              <a:rPr lang="en-US" dirty="0"/>
              <a:t>Special stomach glands secrete mucus; others secrete enzymes, intrinsic factor, and hydrochloric acid</a:t>
            </a:r>
          </a:p>
          <a:p>
            <a:pPr lvl="0"/>
            <a:r>
              <a:rPr lang="en-US" dirty="0"/>
              <a:t>After processing in the stomach, the food becomes chyme and is released into the small intestine</a:t>
            </a:r>
          </a:p>
        </p:txBody>
      </p:sp>
    </p:spTree>
    <p:extLst>
      <p:ext uri="{BB962C8B-B14F-4D97-AF65-F5344CB8AC3E}">
        <p14:creationId xmlns:p14="http://schemas.microsoft.com/office/powerpoint/2010/main" val="125318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D16F9-C29A-BC8F-F430-0114362AA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Integumentary System:</a:t>
            </a:r>
            <a:br>
              <a:rPr lang="en-US" sz="3600" dirty="0"/>
            </a:br>
            <a:r>
              <a:rPr lang="en-US" sz="3600" dirty="0"/>
              <a:t>Expected Age-Related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B218F-E2EA-F124-5C86-62958F255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sz="2400" dirty="0"/>
              <a:t>Senile lentigo</a:t>
            </a:r>
          </a:p>
          <a:p>
            <a:pPr lvl="0"/>
            <a:r>
              <a:rPr lang="en-US" sz="2400" dirty="0"/>
              <a:t>Seborrheic keratosis</a:t>
            </a:r>
          </a:p>
          <a:p>
            <a:pPr lvl="0"/>
            <a:r>
              <a:rPr lang="en-US" sz="2400" dirty="0"/>
              <a:t>Cutaneous papilloma or skin tags</a:t>
            </a:r>
          </a:p>
          <a:p>
            <a:pPr lvl="0"/>
            <a:r>
              <a:rPr lang="en-US" sz="2400" dirty="0"/>
              <a:t>Crow’s feet or wrinkles</a:t>
            </a:r>
          </a:p>
          <a:p>
            <a:pPr lvl="0"/>
            <a:r>
              <a:rPr lang="en-US" sz="2400" dirty="0"/>
              <a:t>Faded or gray hair color</a:t>
            </a:r>
          </a:p>
          <a:p>
            <a:pPr lvl="0"/>
            <a:r>
              <a:rPr lang="en-US" sz="2400" dirty="0"/>
              <a:t>Hair distribution patterns change</a:t>
            </a:r>
          </a:p>
          <a:p>
            <a:pPr lvl="0"/>
            <a:r>
              <a:rPr lang="en-US" sz="2400" dirty="0"/>
              <a:t>Fingernails grow more slowly</a:t>
            </a:r>
          </a:p>
          <a:p>
            <a:pPr lvl="0"/>
            <a:r>
              <a:rPr lang="en-US" sz="2400" dirty="0"/>
              <a:t>Toenails become thicker</a:t>
            </a:r>
          </a:p>
          <a:p>
            <a:pPr lvl="0"/>
            <a:r>
              <a:rPr lang="en-US" sz="2400" dirty="0"/>
              <a:t>Xerosis (dry skin)</a:t>
            </a:r>
          </a:p>
          <a:p>
            <a:r>
              <a:rPr lang="en-US" sz="2400" dirty="0"/>
              <a:t>Senile purpura</a:t>
            </a:r>
          </a:p>
        </p:txBody>
      </p:sp>
    </p:spTree>
    <p:extLst>
      <p:ext uri="{BB962C8B-B14F-4D97-AF65-F5344CB8AC3E}">
        <p14:creationId xmlns:p14="http://schemas.microsoft.com/office/powerpoint/2010/main" val="6213563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Gastrointestinal System:</a:t>
            </a:r>
            <a:br>
              <a:rPr lang="en-US" sz="3600" dirty="0"/>
            </a:br>
            <a:r>
              <a:rPr lang="en-US" sz="3600" dirty="0"/>
              <a:t>Small Intestine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More than 20 feet long</a:t>
            </a:r>
          </a:p>
          <a:p>
            <a:pPr lvl="0"/>
            <a:r>
              <a:rPr lang="en-US" dirty="0"/>
              <a:t>Three segments:</a:t>
            </a:r>
          </a:p>
          <a:p>
            <a:pPr lvl="1"/>
            <a:r>
              <a:rPr lang="en-US" dirty="0"/>
              <a:t>Duodenum</a:t>
            </a:r>
          </a:p>
          <a:p>
            <a:pPr lvl="1"/>
            <a:r>
              <a:rPr lang="en-US" dirty="0"/>
              <a:t>Jejunum</a:t>
            </a:r>
          </a:p>
          <a:p>
            <a:pPr lvl="1"/>
            <a:r>
              <a:rPr lang="en-US" dirty="0"/>
              <a:t>Ileum</a:t>
            </a:r>
          </a:p>
          <a:p>
            <a:pPr lvl="0"/>
            <a:r>
              <a:rPr lang="en-US" dirty="0"/>
              <a:t>Additional substances are added to chyme in the small intestine to complete digestion</a:t>
            </a:r>
          </a:p>
          <a:p>
            <a:pPr lvl="0"/>
            <a:r>
              <a:rPr lang="en-US" dirty="0"/>
              <a:t>Absorption of nutrients occurs primarily in the small intestine</a:t>
            </a:r>
          </a:p>
        </p:txBody>
      </p:sp>
    </p:spTree>
    <p:extLst>
      <p:ext uri="{BB962C8B-B14F-4D97-AF65-F5344CB8AC3E}">
        <p14:creationId xmlns:p14="http://schemas.microsoft.com/office/powerpoint/2010/main" val="28882680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Gastrointestinal System:</a:t>
            </a:r>
            <a:br>
              <a:rPr lang="en-US" sz="3600" dirty="0"/>
            </a:br>
            <a:r>
              <a:rPr lang="en-US" sz="3600" dirty="0"/>
              <a:t>Large Intestine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Approximately 5 feet long</a:t>
            </a:r>
          </a:p>
          <a:p>
            <a:pPr lvl="0"/>
            <a:r>
              <a:rPr lang="en-US" dirty="0"/>
              <a:t>Five segments:</a:t>
            </a:r>
          </a:p>
          <a:p>
            <a:pPr lvl="1"/>
            <a:r>
              <a:rPr lang="en-US" dirty="0"/>
              <a:t>Ascending colon</a:t>
            </a:r>
          </a:p>
          <a:p>
            <a:pPr lvl="1"/>
            <a:r>
              <a:rPr lang="en-US" dirty="0"/>
              <a:t>Transverse colon</a:t>
            </a:r>
          </a:p>
          <a:p>
            <a:pPr lvl="1"/>
            <a:r>
              <a:rPr lang="en-US" dirty="0"/>
              <a:t>Descending colon</a:t>
            </a:r>
          </a:p>
          <a:p>
            <a:pPr lvl="1"/>
            <a:r>
              <a:rPr lang="en-US" dirty="0"/>
              <a:t>Sigmoid colon</a:t>
            </a:r>
          </a:p>
          <a:p>
            <a:pPr lvl="1"/>
            <a:r>
              <a:rPr lang="en-US" dirty="0"/>
              <a:t>Rectum</a:t>
            </a:r>
          </a:p>
          <a:p>
            <a:pPr lvl="0"/>
            <a:r>
              <a:rPr lang="en-US" dirty="0"/>
              <a:t>Major functions </a:t>
            </a:r>
          </a:p>
          <a:p>
            <a:pPr lvl="1"/>
            <a:r>
              <a:rPr lang="en-US" dirty="0"/>
              <a:t>Absorption of water, minerals, and vitamins</a:t>
            </a:r>
          </a:p>
          <a:p>
            <a:pPr lvl="1"/>
            <a:r>
              <a:rPr lang="en-US" dirty="0"/>
              <a:t>Storage and elimination of indigestible wastes</a:t>
            </a:r>
          </a:p>
        </p:txBody>
      </p:sp>
    </p:spTree>
    <p:extLst>
      <p:ext uri="{BB962C8B-B14F-4D97-AF65-F5344CB8AC3E}">
        <p14:creationId xmlns:p14="http://schemas.microsoft.com/office/powerpoint/2010/main" val="32119220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Gastrointestinal System:</a:t>
            </a:r>
            <a:br>
              <a:rPr lang="en-US" sz="3600" dirty="0"/>
            </a:br>
            <a:r>
              <a:rPr lang="en-US" sz="3600" dirty="0"/>
              <a:t>Expected Age-Related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53667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More dental caries and tooth loss</a:t>
            </a:r>
          </a:p>
          <a:p>
            <a:pPr lvl="0"/>
            <a:r>
              <a:rPr lang="en-US" dirty="0"/>
              <a:t>Decrease in thirst perception</a:t>
            </a:r>
          </a:p>
          <a:p>
            <a:pPr lvl="0"/>
            <a:r>
              <a:rPr lang="en-US" dirty="0"/>
              <a:t>Decrease in gag reflex </a:t>
            </a:r>
          </a:p>
          <a:p>
            <a:pPr lvl="0"/>
            <a:r>
              <a:rPr lang="en-US" dirty="0"/>
              <a:t>Less muscle tone at sphincters</a:t>
            </a:r>
          </a:p>
          <a:p>
            <a:pPr lvl="0"/>
            <a:r>
              <a:rPr lang="en-US" dirty="0"/>
              <a:t>Decrease in saliva and gastric secretions </a:t>
            </a:r>
          </a:p>
          <a:p>
            <a:pPr lvl="0"/>
            <a:r>
              <a:rPr lang="en-US" dirty="0"/>
              <a:t>Decrease in gastric motility and peristalsis </a:t>
            </a:r>
          </a:p>
          <a:p>
            <a:r>
              <a:rPr lang="en-US" dirty="0"/>
              <a:t>Smaller liver size and less decrease in enzyme production</a:t>
            </a:r>
          </a:p>
        </p:txBody>
      </p:sp>
    </p:spTree>
    <p:extLst>
      <p:ext uri="{BB962C8B-B14F-4D97-AF65-F5344CB8AC3E}">
        <p14:creationId xmlns:p14="http://schemas.microsoft.com/office/powerpoint/2010/main" val="21820401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Gastrointestinal System:</a:t>
            </a:r>
            <a:br>
              <a:rPr lang="en-US" sz="3600" dirty="0"/>
            </a:br>
            <a:r>
              <a:rPr lang="en-US" sz="3600" dirty="0"/>
              <a:t>Common Disorders Seen with Aging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Hiatal hernia</a:t>
            </a:r>
          </a:p>
          <a:p>
            <a:pPr lvl="0"/>
            <a:r>
              <a:rPr lang="en-US" dirty="0"/>
              <a:t>Gastroesophageal reflux disease (GERD)</a:t>
            </a:r>
          </a:p>
          <a:p>
            <a:pPr lvl="0"/>
            <a:r>
              <a:rPr lang="en-US" dirty="0"/>
              <a:t>Gastritis and ulcers</a:t>
            </a:r>
          </a:p>
          <a:p>
            <a:pPr lvl="0"/>
            <a:r>
              <a:rPr lang="en-US" dirty="0"/>
              <a:t>Diverticulosis and diverticulitis</a:t>
            </a:r>
          </a:p>
          <a:p>
            <a:pPr lvl="0"/>
            <a:r>
              <a:rPr lang="en-US" dirty="0"/>
              <a:t>Cancer</a:t>
            </a:r>
          </a:p>
          <a:p>
            <a:pPr lvl="0"/>
            <a:r>
              <a:rPr lang="en-US" dirty="0"/>
              <a:t>Hemorrhoids</a:t>
            </a:r>
          </a:p>
          <a:p>
            <a:r>
              <a:rPr lang="en-US" dirty="0"/>
              <a:t>Rectal prolapse</a:t>
            </a:r>
          </a:p>
        </p:txBody>
      </p:sp>
    </p:spTree>
    <p:extLst>
      <p:ext uri="{BB962C8B-B14F-4D97-AF65-F5344CB8AC3E}">
        <p14:creationId xmlns:p14="http://schemas.microsoft.com/office/powerpoint/2010/main" val="6449563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7B72C-F538-AD6D-577A-78FE3FFAB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Urinary System:</a:t>
            </a:r>
            <a:br>
              <a:rPr lang="en-US" sz="3600" dirty="0"/>
            </a:br>
            <a:r>
              <a:rPr lang="en-US" sz="3600" dirty="0"/>
              <a:t>Kidneys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7CDC9-D0A8-5A49-DA65-9D0ECF57EA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Two bean-shaped organs located on each side of the spine behind the peritoneal lining of the abdomen and at the lower edge of the rib cage</a:t>
            </a:r>
          </a:p>
          <a:p>
            <a:pPr lvl="0"/>
            <a:r>
              <a:rPr lang="en-US" sz="2400" dirty="0"/>
              <a:t>Within each kidney is a maze of nearly a million nephrons, the functional portion of the kidney</a:t>
            </a:r>
          </a:p>
          <a:p>
            <a:pPr lvl="0"/>
            <a:r>
              <a:rPr lang="en-US" sz="2400" dirty="0"/>
              <a:t>Remove nitrogenous wastes, excess glucose, drug metabolites</a:t>
            </a:r>
          </a:p>
          <a:p>
            <a:pPr lvl="0"/>
            <a:r>
              <a:rPr lang="en-US" sz="2400" dirty="0"/>
              <a:t>Important role in fluid and electrolyte balance and regulating blood pressure</a:t>
            </a:r>
          </a:p>
          <a:p>
            <a:pPr lvl="0"/>
            <a:r>
              <a:rPr lang="en-US" sz="2400" dirty="0"/>
              <a:t>Produce between 1 and 2 L of urine every 24 hours</a:t>
            </a:r>
          </a:p>
        </p:txBody>
      </p:sp>
    </p:spTree>
    <p:extLst>
      <p:ext uri="{BB962C8B-B14F-4D97-AF65-F5344CB8AC3E}">
        <p14:creationId xmlns:p14="http://schemas.microsoft.com/office/powerpoint/2010/main" val="14105135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7B72C-F538-AD6D-577A-78FE3FFAB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Urinary System:</a:t>
            </a:r>
            <a:br>
              <a:rPr lang="en-US" sz="3600" dirty="0"/>
            </a:br>
            <a:r>
              <a:rPr lang="en-US" sz="3600" dirty="0"/>
              <a:t>Ureters and Bladder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7CDC9-D0A8-5A49-DA65-9D0ECF57EA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Ureters </a:t>
            </a:r>
          </a:p>
          <a:p>
            <a:pPr lvl="1"/>
            <a:r>
              <a:rPr lang="en-US" dirty="0"/>
              <a:t>Tubes of smooth muscle </a:t>
            </a:r>
          </a:p>
          <a:p>
            <a:pPr lvl="1"/>
            <a:r>
              <a:rPr lang="en-US" dirty="0"/>
              <a:t>Allow urine to drain from each kidney into the bladder</a:t>
            </a:r>
          </a:p>
          <a:p>
            <a:pPr lvl="0"/>
            <a:r>
              <a:rPr lang="en-US" dirty="0"/>
              <a:t>Bladder </a:t>
            </a:r>
          </a:p>
          <a:p>
            <a:pPr lvl="1"/>
            <a:r>
              <a:rPr lang="en-US" dirty="0"/>
              <a:t>Hollow muscular sac located below the peritoneum</a:t>
            </a:r>
          </a:p>
          <a:p>
            <a:pPr lvl="1"/>
            <a:r>
              <a:rPr lang="en-US" dirty="0"/>
              <a:t>Normally entirely within the pelvic cavity</a:t>
            </a:r>
          </a:p>
          <a:p>
            <a:pPr lvl="1"/>
            <a:r>
              <a:rPr lang="en-US" dirty="0"/>
              <a:t>Can stretch to hold 1000 mL of urine</a:t>
            </a:r>
          </a:p>
        </p:txBody>
      </p:sp>
    </p:spTree>
    <p:extLst>
      <p:ext uri="{BB962C8B-B14F-4D97-AF65-F5344CB8AC3E}">
        <p14:creationId xmlns:p14="http://schemas.microsoft.com/office/powerpoint/2010/main" val="41619327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7B72C-F538-AD6D-577A-78FE3FFAB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Urinary System:</a:t>
            </a:r>
            <a:br>
              <a:rPr lang="en-US" sz="3600" dirty="0"/>
            </a:br>
            <a:r>
              <a:rPr lang="en-US" sz="3600" dirty="0"/>
              <a:t>Characteristics of Urine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7CDC9-D0A8-5A49-DA65-9D0ECF57EA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Approximately 95% water</a:t>
            </a:r>
          </a:p>
          <a:p>
            <a:pPr lvl="0"/>
            <a:r>
              <a:rPr lang="en-US" dirty="0"/>
              <a:t>Remainder is waste products and salts</a:t>
            </a:r>
          </a:p>
          <a:p>
            <a:pPr lvl="0"/>
            <a:r>
              <a:rPr lang="en-US" dirty="0"/>
              <a:t>Normally clear</a:t>
            </a:r>
          </a:p>
          <a:p>
            <a:pPr lvl="0"/>
            <a:r>
              <a:rPr lang="en-US" dirty="0"/>
              <a:t>Color ranges from pale yellow to dark amber</a:t>
            </a:r>
          </a:p>
          <a:p>
            <a:pPr lvl="0"/>
            <a:r>
              <a:rPr lang="en-US" dirty="0"/>
              <a:t>May be alkaline or acidic, depending on the individual’s diet</a:t>
            </a:r>
          </a:p>
        </p:txBody>
      </p:sp>
    </p:spTree>
    <p:extLst>
      <p:ext uri="{BB962C8B-B14F-4D97-AF65-F5344CB8AC3E}">
        <p14:creationId xmlns:p14="http://schemas.microsoft.com/office/powerpoint/2010/main" val="27857703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7B72C-F538-AD6D-577A-78FE3FFAB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Urinary System:</a:t>
            </a:r>
            <a:br>
              <a:rPr lang="en-US" sz="3600" dirty="0"/>
            </a:br>
            <a:r>
              <a:rPr lang="en-US" sz="3600" dirty="0"/>
              <a:t>Expected Age-Related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7CDC9-D0A8-5A49-DA65-9D0ECF57E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Fewer functional nephrons </a:t>
            </a:r>
          </a:p>
          <a:p>
            <a:pPr lvl="0"/>
            <a:r>
              <a:rPr lang="en-US" dirty="0"/>
              <a:t>Decrease in blood supply </a:t>
            </a:r>
          </a:p>
          <a:p>
            <a:pPr lvl="0"/>
            <a:r>
              <a:rPr lang="en-US" dirty="0"/>
              <a:t>Decrease in muscle tone </a:t>
            </a:r>
          </a:p>
          <a:p>
            <a:pPr lvl="0"/>
            <a:r>
              <a:rPr lang="en-US" dirty="0"/>
              <a:t>Decrease in tissue elasticity </a:t>
            </a:r>
          </a:p>
          <a:p>
            <a:pPr lvl="0"/>
            <a:r>
              <a:rPr lang="en-US" dirty="0"/>
              <a:t>Delayed or decreased perception of need to void </a:t>
            </a:r>
          </a:p>
          <a:p>
            <a:pPr lvl="0"/>
            <a:r>
              <a:rPr lang="en-US" dirty="0"/>
              <a:t>Greater nocturnal urine production </a:t>
            </a:r>
          </a:p>
          <a:p>
            <a:r>
              <a:rPr lang="en-US" dirty="0"/>
              <a:t>Larger prostate (men)</a:t>
            </a:r>
          </a:p>
        </p:txBody>
      </p:sp>
    </p:spTree>
    <p:extLst>
      <p:ext uri="{BB962C8B-B14F-4D97-AF65-F5344CB8AC3E}">
        <p14:creationId xmlns:p14="http://schemas.microsoft.com/office/powerpoint/2010/main" val="13930411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7B72C-F538-AD6D-577A-78FE3FFAB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Urinary System:</a:t>
            </a:r>
            <a:br>
              <a:rPr lang="en-US" sz="3600" dirty="0"/>
            </a:br>
            <a:r>
              <a:rPr lang="en-US" sz="3600" dirty="0"/>
              <a:t>Common Disorders Seen with Aging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7CDC9-D0A8-5A49-DA65-9D0ECF57EA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Urinary incontinence</a:t>
            </a:r>
          </a:p>
          <a:p>
            <a:pPr lvl="0"/>
            <a:r>
              <a:rPr lang="en-US" dirty="0"/>
              <a:t>Urinary tract infection</a:t>
            </a:r>
          </a:p>
          <a:p>
            <a:pPr lvl="0"/>
            <a:r>
              <a:rPr lang="en-US" dirty="0"/>
              <a:t>Chronic kidney disease</a:t>
            </a:r>
          </a:p>
        </p:txBody>
      </p:sp>
    </p:spTree>
    <p:extLst>
      <p:ext uri="{BB962C8B-B14F-4D97-AF65-F5344CB8AC3E}">
        <p14:creationId xmlns:p14="http://schemas.microsoft.com/office/powerpoint/2010/main" val="142982804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Nervous System:</a:t>
            </a:r>
            <a:br>
              <a:rPr lang="en-US" sz="3600" dirty="0"/>
            </a:br>
            <a:r>
              <a:rPr lang="en-US" sz="3600" dirty="0"/>
              <a:t>Central Nervous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sz="2400" dirty="0"/>
              <a:t>Medulla</a:t>
            </a:r>
          </a:p>
          <a:p>
            <a:pPr lvl="1"/>
            <a:r>
              <a:rPr lang="en-US" sz="2000" dirty="0"/>
              <a:t>Controls many vital functions</a:t>
            </a:r>
          </a:p>
          <a:p>
            <a:pPr lvl="0"/>
            <a:r>
              <a:rPr lang="en-US" sz="2400" dirty="0"/>
              <a:t>Pons and midbrain</a:t>
            </a:r>
          </a:p>
          <a:p>
            <a:pPr lvl="1"/>
            <a:r>
              <a:rPr lang="en-US" sz="2000" dirty="0"/>
              <a:t>Controls respiration, integrates visual and auditory reflexes</a:t>
            </a:r>
          </a:p>
          <a:p>
            <a:pPr lvl="0"/>
            <a:r>
              <a:rPr lang="en-US" sz="2400" dirty="0"/>
              <a:t>Cerebellum</a:t>
            </a:r>
          </a:p>
          <a:p>
            <a:pPr lvl="1"/>
            <a:r>
              <a:rPr lang="en-US" sz="2000" dirty="0"/>
              <a:t>Coordinates unconscious body movement</a:t>
            </a:r>
          </a:p>
          <a:p>
            <a:pPr lvl="0"/>
            <a:r>
              <a:rPr lang="en-US" sz="2400" dirty="0"/>
              <a:t>Hypothalamus</a:t>
            </a:r>
          </a:p>
          <a:p>
            <a:pPr lvl="1"/>
            <a:r>
              <a:rPr lang="en-US" sz="2000" dirty="0"/>
              <a:t>Coordinates the autonomic nervous system, secretion of hormones</a:t>
            </a:r>
          </a:p>
          <a:p>
            <a:pPr lvl="0"/>
            <a:r>
              <a:rPr lang="en-US" sz="2400" dirty="0"/>
              <a:t>Cerebrum</a:t>
            </a:r>
          </a:p>
          <a:p>
            <a:pPr lvl="1"/>
            <a:r>
              <a:rPr lang="en-US" sz="2000" dirty="0"/>
              <a:t>Controls voluntary body movement, judgment, behavior, sensory function, planning, problem solving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522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Integumentary System:</a:t>
            </a:r>
            <a:br>
              <a:rPr lang="en-US" sz="3600" dirty="0"/>
            </a:br>
            <a:r>
              <a:rPr lang="en-US" sz="3600" dirty="0"/>
              <a:t>Common Disorders Seen with Aging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Melanoma, basal cell carcinoma, and squamous cell carcinoma</a:t>
            </a:r>
          </a:p>
          <a:p>
            <a:pPr lvl="0"/>
            <a:r>
              <a:rPr lang="en-US" dirty="0"/>
              <a:t>Pressure injuries</a:t>
            </a:r>
          </a:p>
          <a:p>
            <a:pPr lvl="0"/>
            <a:r>
              <a:rPr lang="en-US" dirty="0"/>
              <a:t>Inflammation and infection</a:t>
            </a:r>
          </a:p>
          <a:p>
            <a:pPr lvl="1"/>
            <a:r>
              <a:rPr lang="en-US" dirty="0"/>
              <a:t>Rosacea</a:t>
            </a:r>
          </a:p>
          <a:p>
            <a:pPr lvl="1"/>
            <a:r>
              <a:rPr lang="en-US" dirty="0"/>
              <a:t>Contact, allergic, and seborrheic dermatitis</a:t>
            </a:r>
          </a:p>
          <a:p>
            <a:pPr lvl="1"/>
            <a:r>
              <a:rPr lang="en-US" dirty="0"/>
              <a:t>Herpes zoster </a:t>
            </a:r>
          </a:p>
          <a:p>
            <a:pPr lvl="1"/>
            <a:r>
              <a:rPr lang="en-US" dirty="0"/>
              <a:t>Fungal, yeast, and bacterial infections</a:t>
            </a:r>
          </a:p>
          <a:p>
            <a:pPr lvl="1"/>
            <a:r>
              <a:rPr lang="en-US" dirty="0"/>
              <a:t>Infestation with scabies </a:t>
            </a:r>
          </a:p>
          <a:p>
            <a:pPr lvl="0"/>
            <a:r>
              <a:rPr lang="en-US" dirty="0"/>
              <a:t>Hypothermia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Nervous System:</a:t>
            </a:r>
            <a:br>
              <a:rPr lang="en-US" sz="3600" dirty="0"/>
            </a:br>
            <a:r>
              <a:rPr lang="en-US" sz="3600" dirty="0"/>
              <a:t>Peripheral Nervous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sz="2600" dirty="0"/>
              <a:t>Cranial nerves and spinal nerves</a:t>
            </a:r>
          </a:p>
          <a:p>
            <a:pPr lvl="0"/>
            <a:r>
              <a:rPr lang="en-US" sz="2600" dirty="0"/>
              <a:t>Detects changes in the internal and external environments</a:t>
            </a:r>
          </a:p>
          <a:p>
            <a:pPr lvl="0"/>
            <a:r>
              <a:rPr lang="en-US" sz="2600" dirty="0"/>
              <a:t>Relays this information to the central nervous system</a:t>
            </a:r>
          </a:p>
          <a:p>
            <a:pPr lvl="0"/>
            <a:r>
              <a:rPr lang="en-US" sz="2600" dirty="0"/>
              <a:t>Transmits impulses from the brain and spinal cord to the appropriate end organs</a:t>
            </a:r>
          </a:p>
          <a:p>
            <a:pPr lvl="0"/>
            <a:r>
              <a:rPr lang="en-US" sz="2600" dirty="0"/>
              <a:t>Injured peripheral nerves can be surgically repaired or may even regenerate spontaneously if the damage is not too severe</a:t>
            </a:r>
          </a:p>
        </p:txBody>
      </p:sp>
    </p:spTree>
    <p:extLst>
      <p:ext uri="{BB962C8B-B14F-4D97-AF65-F5344CB8AC3E}">
        <p14:creationId xmlns:p14="http://schemas.microsoft.com/office/powerpoint/2010/main" val="19929463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Nervous System:</a:t>
            </a:r>
            <a:br>
              <a:rPr lang="en-US" sz="3600" dirty="0"/>
            </a:br>
            <a:r>
              <a:rPr lang="en-US" sz="3600" dirty="0"/>
              <a:t>Expected Age-Related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Fewer brain cells</a:t>
            </a:r>
          </a:p>
          <a:p>
            <a:pPr lvl="0"/>
            <a:r>
              <a:rPr lang="en-US" dirty="0"/>
              <a:t>Fewer nerve fibers</a:t>
            </a:r>
          </a:p>
          <a:p>
            <a:pPr lvl="0"/>
            <a:r>
              <a:rPr lang="en-US" dirty="0"/>
              <a:t>Fewer neuroreceptors</a:t>
            </a:r>
          </a:p>
          <a:p>
            <a:r>
              <a:rPr lang="en-US" dirty="0"/>
              <a:t>Decrease in peripheral nerve function</a:t>
            </a:r>
          </a:p>
        </p:txBody>
      </p:sp>
    </p:spTree>
    <p:extLst>
      <p:ext uri="{BB962C8B-B14F-4D97-AF65-F5344CB8AC3E}">
        <p14:creationId xmlns:p14="http://schemas.microsoft.com/office/powerpoint/2010/main" val="75752021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Nervous System:</a:t>
            </a:r>
            <a:br>
              <a:rPr lang="en-US" sz="3600" dirty="0"/>
            </a:br>
            <a:r>
              <a:rPr lang="en-US" sz="3600" dirty="0"/>
              <a:t>Common Disorders Seen with Aging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Parkinson disease</a:t>
            </a:r>
          </a:p>
          <a:p>
            <a:pPr lvl="0"/>
            <a:r>
              <a:rPr lang="en-US" dirty="0"/>
              <a:t>Dementia</a:t>
            </a:r>
          </a:p>
          <a:p>
            <a:pPr lvl="0"/>
            <a:r>
              <a:rPr lang="en-US" dirty="0"/>
              <a:t>Alzheimer dementia</a:t>
            </a:r>
          </a:p>
          <a:p>
            <a:pPr lvl="0"/>
            <a:r>
              <a:rPr lang="en-US" dirty="0"/>
              <a:t>Transient ischemic attack</a:t>
            </a:r>
          </a:p>
          <a:p>
            <a:pPr lvl="0"/>
            <a:r>
              <a:rPr lang="en-US" dirty="0"/>
              <a:t>Stroke</a:t>
            </a:r>
          </a:p>
          <a:p>
            <a:pPr lvl="1"/>
            <a:r>
              <a:rPr lang="en-US" dirty="0"/>
              <a:t>Ischemic</a:t>
            </a:r>
          </a:p>
          <a:p>
            <a:pPr lvl="1"/>
            <a:r>
              <a:rPr lang="en-US" dirty="0"/>
              <a:t>Hemorrhagic</a:t>
            </a:r>
          </a:p>
        </p:txBody>
      </p:sp>
    </p:spTree>
    <p:extLst>
      <p:ext uri="{BB962C8B-B14F-4D97-AF65-F5344CB8AC3E}">
        <p14:creationId xmlns:p14="http://schemas.microsoft.com/office/powerpoint/2010/main" val="38854030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Special Senses:</a:t>
            </a:r>
            <a:br>
              <a:rPr lang="en-US" sz="3600" dirty="0"/>
            </a:br>
            <a:r>
              <a:rPr lang="en-US" sz="3600" dirty="0"/>
              <a:t>The Eyes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Composed of three layers</a:t>
            </a:r>
          </a:p>
          <a:p>
            <a:pPr lvl="1"/>
            <a:r>
              <a:rPr lang="en-US" dirty="0"/>
              <a:t>Sclera</a:t>
            </a:r>
          </a:p>
          <a:p>
            <a:pPr lvl="1"/>
            <a:r>
              <a:rPr lang="en-US" dirty="0"/>
              <a:t>Choroid</a:t>
            </a:r>
          </a:p>
          <a:p>
            <a:pPr lvl="1"/>
            <a:r>
              <a:rPr lang="en-US" dirty="0"/>
              <a:t>Retina</a:t>
            </a:r>
          </a:p>
          <a:p>
            <a:pPr lvl="0"/>
            <a:r>
              <a:rPr lang="en-US" dirty="0"/>
              <a:t>The greatest part of the eye mass is made up of two fluid-filled cavities: anterior cavity and posterior cavity</a:t>
            </a:r>
          </a:p>
          <a:p>
            <a:pPr lvl="0"/>
            <a:r>
              <a:rPr lang="en-US" dirty="0"/>
              <a:t>Protective structures:</a:t>
            </a:r>
          </a:p>
          <a:p>
            <a:pPr lvl="1"/>
            <a:r>
              <a:rPr lang="en-US" dirty="0"/>
              <a:t>Eyelids</a:t>
            </a:r>
          </a:p>
          <a:p>
            <a:pPr lvl="1"/>
            <a:r>
              <a:rPr lang="en-US" dirty="0"/>
              <a:t>Tear glands</a:t>
            </a:r>
          </a:p>
        </p:txBody>
      </p:sp>
    </p:spTree>
    <p:extLst>
      <p:ext uri="{BB962C8B-B14F-4D97-AF65-F5344CB8AC3E}">
        <p14:creationId xmlns:p14="http://schemas.microsoft.com/office/powerpoint/2010/main" val="73695324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770888"/>
          </a:xfrm>
        </p:spPr>
        <p:txBody>
          <a:bodyPr/>
          <a:lstStyle/>
          <a:p>
            <a:r>
              <a:rPr lang="en-US" sz="3600" dirty="0"/>
              <a:t>The Special Senses:</a:t>
            </a:r>
            <a:br>
              <a:rPr lang="en-US" sz="3600" dirty="0"/>
            </a:br>
            <a:r>
              <a:rPr lang="en-US" sz="3600" dirty="0"/>
              <a:t>Expected Age-Related Changes (Eyes)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409571"/>
            <a:ext cx="7772400" cy="3442589"/>
          </a:xfrm>
        </p:spPr>
        <p:txBody>
          <a:bodyPr/>
          <a:lstStyle/>
          <a:p>
            <a:pPr lvl="0"/>
            <a:r>
              <a:rPr lang="en-US" dirty="0"/>
              <a:t>Fewer eyelashes </a:t>
            </a:r>
          </a:p>
          <a:p>
            <a:pPr lvl="0"/>
            <a:r>
              <a:rPr lang="en-US" dirty="0"/>
              <a:t>Decrease in tear production </a:t>
            </a:r>
          </a:p>
          <a:p>
            <a:pPr lvl="0"/>
            <a:r>
              <a:rPr lang="en-US" dirty="0"/>
              <a:t>Greater discoloration of lens </a:t>
            </a:r>
          </a:p>
          <a:p>
            <a:pPr lvl="0"/>
            <a:r>
              <a:rPr lang="en-US" dirty="0"/>
              <a:t>Decrease in tissue elasticity</a:t>
            </a:r>
          </a:p>
          <a:p>
            <a:r>
              <a:rPr lang="en-US" dirty="0"/>
              <a:t>Decrease in muscle tone</a:t>
            </a:r>
          </a:p>
          <a:p>
            <a:r>
              <a:rPr lang="en-US" dirty="0"/>
              <a:t>Refractive errors (</a:t>
            </a:r>
            <a:r>
              <a:rPr lang="en-US" i="1" dirty="0"/>
              <a:t>presbyopia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422812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770888"/>
          </a:xfrm>
        </p:spPr>
        <p:txBody>
          <a:bodyPr/>
          <a:lstStyle/>
          <a:p>
            <a:r>
              <a:rPr lang="en-US" sz="3600" dirty="0"/>
              <a:t>The Special Senses:</a:t>
            </a:r>
            <a:br>
              <a:rPr lang="en-US" sz="3600" dirty="0"/>
            </a:br>
            <a:r>
              <a:rPr lang="en-US" sz="3600" dirty="0"/>
              <a:t>Common Disorders Seen with Aging (Eyes)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409571"/>
            <a:ext cx="7772400" cy="3442589"/>
          </a:xfrm>
        </p:spPr>
        <p:txBody>
          <a:bodyPr/>
          <a:lstStyle/>
          <a:p>
            <a:pPr lvl="0"/>
            <a:r>
              <a:rPr lang="en-US" dirty="0"/>
              <a:t>Blepharitis</a:t>
            </a:r>
          </a:p>
          <a:p>
            <a:pPr lvl="0"/>
            <a:r>
              <a:rPr lang="en-US" dirty="0"/>
              <a:t>Diplopia</a:t>
            </a:r>
          </a:p>
          <a:p>
            <a:pPr lvl="0"/>
            <a:r>
              <a:rPr lang="en-US" dirty="0"/>
              <a:t>Cataracts</a:t>
            </a:r>
          </a:p>
          <a:p>
            <a:pPr lvl="0"/>
            <a:r>
              <a:rPr lang="en-US" dirty="0"/>
              <a:t>Glaucoma</a:t>
            </a:r>
          </a:p>
          <a:p>
            <a:pPr lvl="0"/>
            <a:r>
              <a:rPr lang="en-US" dirty="0"/>
              <a:t>Age-related macular degeneration and retinal detachment</a:t>
            </a:r>
          </a:p>
        </p:txBody>
      </p:sp>
    </p:spTree>
    <p:extLst>
      <p:ext uri="{BB962C8B-B14F-4D97-AF65-F5344CB8AC3E}">
        <p14:creationId xmlns:p14="http://schemas.microsoft.com/office/powerpoint/2010/main" val="352133327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Special Senses:</a:t>
            </a:r>
            <a:br>
              <a:rPr lang="en-US" sz="3600" dirty="0"/>
            </a:br>
            <a:r>
              <a:rPr lang="en-US" sz="3600" dirty="0"/>
              <a:t>The Ears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Three distinct portions</a:t>
            </a:r>
          </a:p>
          <a:p>
            <a:pPr lvl="1"/>
            <a:r>
              <a:rPr lang="en-US" dirty="0"/>
              <a:t>Outer ear</a:t>
            </a:r>
          </a:p>
          <a:p>
            <a:pPr lvl="1"/>
            <a:r>
              <a:rPr lang="en-US" dirty="0"/>
              <a:t>Middle ear</a:t>
            </a:r>
          </a:p>
          <a:p>
            <a:pPr lvl="1"/>
            <a:r>
              <a:rPr lang="en-US" dirty="0"/>
              <a:t>Inner ear</a:t>
            </a:r>
          </a:p>
          <a:p>
            <a:r>
              <a:rPr lang="en-US" dirty="0"/>
              <a:t>Two main functions:</a:t>
            </a:r>
          </a:p>
          <a:p>
            <a:pPr lvl="1"/>
            <a:r>
              <a:rPr lang="en-US" dirty="0"/>
              <a:t>Detection of sound </a:t>
            </a:r>
          </a:p>
          <a:p>
            <a:pPr lvl="1"/>
            <a:r>
              <a:rPr lang="en-US" dirty="0"/>
              <a:t>Maintenance of balance</a:t>
            </a:r>
          </a:p>
        </p:txBody>
      </p:sp>
    </p:spTree>
    <p:extLst>
      <p:ext uri="{BB962C8B-B14F-4D97-AF65-F5344CB8AC3E}">
        <p14:creationId xmlns:p14="http://schemas.microsoft.com/office/powerpoint/2010/main" val="6893149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770888"/>
          </a:xfrm>
        </p:spPr>
        <p:txBody>
          <a:bodyPr/>
          <a:lstStyle/>
          <a:p>
            <a:r>
              <a:rPr lang="en-US" sz="3600" dirty="0"/>
              <a:t>The Special Senses:</a:t>
            </a:r>
            <a:br>
              <a:rPr lang="en-US" sz="3600" dirty="0"/>
            </a:br>
            <a:r>
              <a:rPr lang="en-US" sz="3600" dirty="0"/>
              <a:t>Expected Age-Related Changes (Ears)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409571"/>
            <a:ext cx="7772400" cy="3442589"/>
          </a:xfrm>
        </p:spPr>
        <p:txBody>
          <a:bodyPr/>
          <a:lstStyle/>
          <a:p>
            <a:pPr lvl="0"/>
            <a:r>
              <a:rPr lang="en-US" dirty="0"/>
              <a:t>Decreased tissue elasticity </a:t>
            </a:r>
          </a:p>
          <a:p>
            <a:pPr lvl="0"/>
            <a:r>
              <a:rPr lang="en-US" dirty="0"/>
              <a:t>Decreased joint mobility </a:t>
            </a:r>
          </a:p>
          <a:p>
            <a:pPr lvl="0"/>
            <a:r>
              <a:rPr lang="en-US" dirty="0"/>
              <a:t>Decreased ceruminous cells in the external ear canal</a:t>
            </a:r>
          </a:p>
          <a:p>
            <a:r>
              <a:rPr lang="en-US" dirty="0"/>
              <a:t>Atrophy of vestibular structures and structures in the inner ear</a:t>
            </a:r>
          </a:p>
          <a:p>
            <a:r>
              <a:rPr lang="en-US" dirty="0"/>
              <a:t>Presbycusis</a:t>
            </a:r>
          </a:p>
        </p:txBody>
      </p:sp>
    </p:spTree>
    <p:extLst>
      <p:ext uri="{BB962C8B-B14F-4D97-AF65-F5344CB8AC3E}">
        <p14:creationId xmlns:p14="http://schemas.microsoft.com/office/powerpoint/2010/main" val="39551086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770888"/>
          </a:xfrm>
        </p:spPr>
        <p:txBody>
          <a:bodyPr/>
          <a:lstStyle/>
          <a:p>
            <a:r>
              <a:rPr lang="en-US" sz="3600" dirty="0"/>
              <a:t>The Special Senses:</a:t>
            </a:r>
            <a:br>
              <a:rPr lang="en-US" sz="3600" dirty="0"/>
            </a:br>
            <a:r>
              <a:rPr lang="en-US" sz="3600" dirty="0"/>
              <a:t>Common Disorders Seen with Aging (Ears)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409571"/>
            <a:ext cx="7772400" cy="3442589"/>
          </a:xfrm>
        </p:spPr>
        <p:txBody>
          <a:bodyPr/>
          <a:lstStyle/>
          <a:p>
            <a:pPr lvl="0"/>
            <a:r>
              <a:rPr lang="en-US" dirty="0"/>
              <a:t>Otosclerosis</a:t>
            </a:r>
          </a:p>
          <a:p>
            <a:pPr lvl="0"/>
            <a:r>
              <a:rPr lang="en-US" dirty="0"/>
              <a:t>Tinnitus</a:t>
            </a:r>
          </a:p>
          <a:p>
            <a:pPr lvl="0"/>
            <a:r>
              <a:rPr lang="en-US" dirty="0"/>
              <a:t>Deafness</a:t>
            </a:r>
          </a:p>
          <a:p>
            <a:pPr lvl="0"/>
            <a:r>
              <a:rPr lang="en-US" dirty="0" err="1"/>
              <a:t>Ménière’s</a:t>
            </a:r>
            <a:r>
              <a:rPr lang="en-US" dirty="0"/>
              <a:t> disease</a:t>
            </a:r>
          </a:p>
        </p:txBody>
      </p:sp>
    </p:spTree>
    <p:extLst>
      <p:ext uri="{BB962C8B-B14F-4D97-AF65-F5344CB8AC3E}">
        <p14:creationId xmlns:p14="http://schemas.microsoft.com/office/powerpoint/2010/main" val="170149499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Special Senses:</a:t>
            </a:r>
            <a:br>
              <a:rPr lang="en-US" sz="3600" dirty="0"/>
            </a:br>
            <a:r>
              <a:rPr lang="en-US" sz="3600" dirty="0"/>
              <a:t>Taste and Smell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Taste receptors are located in the papillae, or taste buds, on the superior surface of the tongue</a:t>
            </a:r>
          </a:p>
          <a:p>
            <a:pPr lvl="1"/>
            <a:r>
              <a:rPr lang="en-US" dirty="0"/>
              <a:t>Chemical receptor cells sensitive to salty, sweet, sour, or bitter chemicals</a:t>
            </a:r>
          </a:p>
          <a:p>
            <a:pPr lvl="1"/>
            <a:r>
              <a:rPr lang="en-US" dirty="0"/>
              <a:t>Stimulated by sense of smell</a:t>
            </a:r>
          </a:p>
        </p:txBody>
      </p:sp>
    </p:spTree>
    <p:extLst>
      <p:ext uri="{BB962C8B-B14F-4D97-AF65-F5344CB8AC3E}">
        <p14:creationId xmlns:p14="http://schemas.microsoft.com/office/powerpoint/2010/main" val="3241504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524FA-0108-AE81-CCE8-1AEFAAD8E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Musculoskeletal System:</a:t>
            </a:r>
            <a:br>
              <a:rPr lang="en-US" sz="3600" dirty="0"/>
            </a:br>
            <a:r>
              <a:rPr lang="en-US" sz="3600" dirty="0"/>
              <a:t>Bones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618F0-F670-932D-F966-7A2EC4D26E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29283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Consist of:</a:t>
            </a:r>
          </a:p>
          <a:p>
            <a:pPr lvl="1"/>
            <a:r>
              <a:rPr lang="en-US" dirty="0"/>
              <a:t>Protein</a:t>
            </a:r>
          </a:p>
          <a:p>
            <a:pPr lvl="1"/>
            <a:r>
              <a:rPr lang="en-US" dirty="0"/>
              <a:t>Calcium</a:t>
            </a:r>
          </a:p>
          <a:p>
            <a:pPr lvl="1"/>
            <a:r>
              <a:rPr lang="en-US" dirty="0"/>
              <a:t>Phosphorus</a:t>
            </a:r>
          </a:p>
          <a:p>
            <a:pPr lvl="0"/>
            <a:r>
              <a:rPr lang="en-US" dirty="0"/>
              <a:t>Needed to keep bones strong:</a:t>
            </a:r>
          </a:p>
          <a:p>
            <a:pPr lvl="1"/>
            <a:r>
              <a:rPr lang="en-US" dirty="0"/>
              <a:t>Adequate intake of vitamins A, C, and D</a:t>
            </a:r>
          </a:p>
          <a:p>
            <a:pPr lvl="1"/>
            <a:r>
              <a:rPr lang="en-US" dirty="0"/>
              <a:t>Weight-bearing activity (standing and walking)</a:t>
            </a:r>
          </a:p>
          <a:p>
            <a:pPr lvl="1"/>
            <a:r>
              <a:rPr lang="en-US" dirty="0"/>
              <a:t>Hormone balance</a:t>
            </a:r>
          </a:p>
        </p:txBody>
      </p:sp>
    </p:spTree>
    <p:extLst>
      <p:ext uri="{BB962C8B-B14F-4D97-AF65-F5344CB8AC3E}">
        <p14:creationId xmlns:p14="http://schemas.microsoft.com/office/powerpoint/2010/main" val="38597985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770888"/>
          </a:xfrm>
        </p:spPr>
        <p:txBody>
          <a:bodyPr/>
          <a:lstStyle/>
          <a:p>
            <a:r>
              <a:rPr lang="en-US" sz="3600" dirty="0"/>
              <a:t>The Special Senses:</a:t>
            </a:r>
            <a:br>
              <a:rPr lang="en-US" sz="3600" dirty="0"/>
            </a:br>
            <a:r>
              <a:rPr lang="en-US" sz="3600" dirty="0"/>
              <a:t>Expected Age-Related Changes (Taste and Smell)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409571"/>
            <a:ext cx="7772400" cy="3442589"/>
          </a:xfrm>
        </p:spPr>
        <p:txBody>
          <a:bodyPr/>
          <a:lstStyle/>
          <a:p>
            <a:pPr lvl="0"/>
            <a:r>
              <a:rPr lang="en-US" dirty="0"/>
              <a:t>Fewer papillae on tongue</a:t>
            </a:r>
          </a:p>
          <a:p>
            <a:r>
              <a:rPr lang="en-US" dirty="0"/>
              <a:t>Fewer nasal sensory receptors</a:t>
            </a:r>
          </a:p>
        </p:txBody>
      </p:sp>
    </p:spTree>
    <p:extLst>
      <p:ext uri="{BB962C8B-B14F-4D97-AF65-F5344CB8AC3E}">
        <p14:creationId xmlns:p14="http://schemas.microsoft.com/office/powerpoint/2010/main" val="62476585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Endocrine System:</a:t>
            </a:r>
            <a:br>
              <a:rPr lang="en-US" sz="3600" dirty="0"/>
            </a:br>
            <a:r>
              <a:rPr lang="en-US" sz="3600" dirty="0"/>
              <a:t>Pituitary Gland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Master gland </a:t>
            </a:r>
          </a:p>
          <a:p>
            <a:pPr lvl="1"/>
            <a:r>
              <a:rPr lang="en-US" dirty="0"/>
              <a:t>Regulates many body functions </a:t>
            </a:r>
          </a:p>
          <a:p>
            <a:pPr lvl="0"/>
            <a:r>
              <a:rPr lang="en-US" dirty="0"/>
              <a:t>Two major segments </a:t>
            </a:r>
          </a:p>
          <a:p>
            <a:pPr lvl="1"/>
            <a:r>
              <a:rPr lang="en-US" dirty="0"/>
              <a:t>Anterior pituitary </a:t>
            </a:r>
          </a:p>
          <a:p>
            <a:pPr lvl="1"/>
            <a:r>
              <a:rPr lang="en-US" dirty="0"/>
              <a:t>Posterior pituitary</a:t>
            </a:r>
          </a:p>
          <a:p>
            <a:r>
              <a:rPr lang="en-US" dirty="0"/>
              <a:t>Posterior pituitary is connection between nervous system and endocrine system</a:t>
            </a:r>
          </a:p>
        </p:txBody>
      </p:sp>
    </p:spTree>
    <p:extLst>
      <p:ext uri="{BB962C8B-B14F-4D97-AF65-F5344CB8AC3E}">
        <p14:creationId xmlns:p14="http://schemas.microsoft.com/office/powerpoint/2010/main" val="49576226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Endocrine System:</a:t>
            </a:r>
            <a:br>
              <a:rPr lang="en-US" sz="3600" dirty="0"/>
            </a:br>
            <a:r>
              <a:rPr lang="en-US" sz="3600" dirty="0"/>
              <a:t>Thyroid Gland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Surrounds the trachea </a:t>
            </a:r>
          </a:p>
          <a:p>
            <a:pPr lvl="0"/>
            <a:r>
              <a:rPr lang="en-US" dirty="0"/>
              <a:t>Located just below the larynx</a:t>
            </a:r>
          </a:p>
          <a:p>
            <a:pPr lvl="0"/>
            <a:r>
              <a:rPr lang="en-US" dirty="0"/>
              <a:t>Major hormones produced:</a:t>
            </a:r>
          </a:p>
          <a:p>
            <a:pPr lvl="1"/>
            <a:r>
              <a:rPr lang="en-US" dirty="0"/>
              <a:t>Thyroxin</a:t>
            </a:r>
          </a:p>
          <a:p>
            <a:pPr lvl="1"/>
            <a:r>
              <a:rPr lang="en-US" dirty="0"/>
              <a:t>Triiodothyronine</a:t>
            </a:r>
          </a:p>
          <a:p>
            <a:pPr lvl="1"/>
            <a:r>
              <a:rPr lang="en-US" dirty="0"/>
              <a:t>Calcitonin</a:t>
            </a:r>
          </a:p>
        </p:txBody>
      </p:sp>
    </p:spTree>
    <p:extLst>
      <p:ext uri="{BB962C8B-B14F-4D97-AF65-F5344CB8AC3E}">
        <p14:creationId xmlns:p14="http://schemas.microsoft.com/office/powerpoint/2010/main" val="90717481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Endocrine System:</a:t>
            </a:r>
            <a:br>
              <a:rPr lang="en-US" sz="3600" dirty="0"/>
            </a:br>
            <a:r>
              <a:rPr lang="en-US" sz="3600" dirty="0"/>
              <a:t>Parathyroid Glands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Located on the posterior surface of the lobes of the thyroid gland</a:t>
            </a:r>
          </a:p>
          <a:p>
            <a:r>
              <a:rPr lang="en-US" dirty="0"/>
              <a:t>Parathyroid hormone, an antagonist of calcitonin, stimulates the movement of calcium and phosphorus from the bones into the blood</a:t>
            </a:r>
          </a:p>
        </p:txBody>
      </p:sp>
    </p:spTree>
    <p:extLst>
      <p:ext uri="{BB962C8B-B14F-4D97-AF65-F5344CB8AC3E}">
        <p14:creationId xmlns:p14="http://schemas.microsoft.com/office/powerpoint/2010/main" val="320360434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Endocrine System:</a:t>
            </a:r>
            <a:br>
              <a:rPr lang="en-US" sz="3600" dirty="0"/>
            </a:br>
            <a:r>
              <a:rPr lang="en-US" sz="3600" dirty="0"/>
              <a:t>Pancreas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Both an exocrine and endocrine gland</a:t>
            </a:r>
          </a:p>
          <a:p>
            <a:pPr lvl="0"/>
            <a:r>
              <a:rPr lang="en-US" dirty="0"/>
              <a:t>Functions as an exocrine gland during digestion</a:t>
            </a:r>
          </a:p>
          <a:p>
            <a:pPr lvl="0"/>
            <a:r>
              <a:rPr lang="en-US" dirty="0"/>
              <a:t>Endocrine secretions are produced by </a:t>
            </a:r>
            <a:r>
              <a:rPr lang="el-GR" dirty="0"/>
              <a:t>α</a:t>
            </a:r>
            <a:r>
              <a:rPr lang="en-US" dirty="0"/>
              <a:t> cells and </a:t>
            </a:r>
            <a:r>
              <a:rPr lang="el-GR" dirty="0"/>
              <a:t>β</a:t>
            </a:r>
            <a:r>
              <a:rPr lang="en-US" dirty="0"/>
              <a:t> cells in the islets of Langerhans</a:t>
            </a:r>
          </a:p>
          <a:p>
            <a:pPr lvl="1"/>
            <a:r>
              <a:rPr lang="en-US" dirty="0"/>
              <a:t>The </a:t>
            </a:r>
            <a:r>
              <a:rPr lang="el-GR" dirty="0"/>
              <a:t>α</a:t>
            </a:r>
            <a:r>
              <a:rPr lang="en-US" dirty="0"/>
              <a:t> cells produce glucagon, which stimulates the liver to convert glycogen to glucose</a:t>
            </a:r>
          </a:p>
          <a:p>
            <a:pPr lvl="1"/>
            <a:r>
              <a:rPr lang="en-US" dirty="0"/>
              <a:t>The </a:t>
            </a:r>
            <a:r>
              <a:rPr lang="el-GR" dirty="0"/>
              <a:t>β</a:t>
            </a:r>
            <a:r>
              <a:rPr lang="en-US" dirty="0"/>
              <a:t> cells produce insulin, which increases the permeability of cell membranes and enables the cells to use glucose, amino acids, and fatty acids</a:t>
            </a:r>
          </a:p>
        </p:txBody>
      </p:sp>
    </p:spTree>
    <p:extLst>
      <p:ext uri="{BB962C8B-B14F-4D97-AF65-F5344CB8AC3E}">
        <p14:creationId xmlns:p14="http://schemas.microsoft.com/office/powerpoint/2010/main" val="393124586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Endocrine System:</a:t>
            </a:r>
            <a:br>
              <a:rPr lang="en-US" sz="3600" dirty="0"/>
            </a:br>
            <a:r>
              <a:rPr lang="en-US" sz="3600" dirty="0"/>
              <a:t>Adrenal Glands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Located on the top of each kidney</a:t>
            </a:r>
          </a:p>
          <a:p>
            <a:pPr lvl="1"/>
            <a:r>
              <a:rPr lang="en-US" dirty="0"/>
              <a:t>Adrenal medulla secretes epinephrine and norepinephrine</a:t>
            </a:r>
          </a:p>
          <a:p>
            <a:pPr lvl="1"/>
            <a:r>
              <a:rPr lang="en-US" dirty="0"/>
              <a:t>Adrenal cortex releases mineralocorticoids, glucocorticoids, and small amounts of sex hormones</a:t>
            </a:r>
          </a:p>
        </p:txBody>
      </p:sp>
    </p:spTree>
    <p:extLst>
      <p:ext uri="{BB962C8B-B14F-4D97-AF65-F5344CB8AC3E}">
        <p14:creationId xmlns:p14="http://schemas.microsoft.com/office/powerpoint/2010/main" val="225730837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Endocrine System:</a:t>
            </a:r>
            <a:br>
              <a:rPr lang="en-US" sz="3600" dirty="0"/>
            </a:br>
            <a:r>
              <a:rPr lang="en-US" sz="3600" dirty="0"/>
              <a:t>Ovaries and Testes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Secrete the hormones involved in sexual maturation and function</a:t>
            </a:r>
          </a:p>
          <a:p>
            <a:pPr lvl="0"/>
            <a:r>
              <a:rPr lang="en-US" dirty="0"/>
              <a:t>The primary hormones secreted by the ovaries are estrogen and progesterone</a:t>
            </a:r>
          </a:p>
          <a:p>
            <a:r>
              <a:rPr lang="en-US" dirty="0"/>
              <a:t>The testes secrete the major male sex hormone, testosterone, which is responsible for maturation of sperm and for development of the secondary male sexual characteristics</a:t>
            </a:r>
          </a:p>
        </p:txBody>
      </p:sp>
    </p:spTree>
    <p:extLst>
      <p:ext uri="{BB962C8B-B14F-4D97-AF65-F5344CB8AC3E}">
        <p14:creationId xmlns:p14="http://schemas.microsoft.com/office/powerpoint/2010/main" val="16943503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Endocrine System:</a:t>
            </a:r>
            <a:br>
              <a:rPr lang="en-US" sz="3600" dirty="0"/>
            </a:br>
            <a:r>
              <a:rPr lang="en-US" sz="3600" dirty="0"/>
              <a:t>Expected Age-Related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Decrease in pituitary secretions (growth hormone)</a:t>
            </a:r>
          </a:p>
          <a:p>
            <a:pPr lvl="0"/>
            <a:r>
              <a:rPr lang="en-US" dirty="0"/>
              <a:t>Decrease in production of thyroid-stimulating hormone </a:t>
            </a:r>
          </a:p>
          <a:p>
            <a:pPr lvl="0"/>
            <a:r>
              <a:rPr lang="en-US" dirty="0"/>
              <a:t>Decrease in insulin production or increased insulin resistance </a:t>
            </a:r>
          </a:p>
          <a:p>
            <a:r>
              <a:rPr lang="en-US" dirty="0"/>
              <a:t>Decrease in production of parathyroid hormone</a:t>
            </a:r>
          </a:p>
        </p:txBody>
      </p:sp>
    </p:spTree>
    <p:extLst>
      <p:ext uri="{BB962C8B-B14F-4D97-AF65-F5344CB8AC3E}">
        <p14:creationId xmlns:p14="http://schemas.microsoft.com/office/powerpoint/2010/main" val="297744820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Endocrine System:</a:t>
            </a:r>
            <a:br>
              <a:rPr lang="en-US" sz="3600" dirty="0"/>
            </a:br>
            <a:r>
              <a:rPr lang="en-US" sz="3600" dirty="0"/>
              <a:t>Common Disorders Seen with Aging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Diabetes mellitus</a:t>
            </a:r>
          </a:p>
          <a:p>
            <a:pPr lvl="1"/>
            <a:r>
              <a:rPr lang="en-US" dirty="0"/>
              <a:t>Type 1 is not tied to aging</a:t>
            </a:r>
          </a:p>
          <a:p>
            <a:pPr lvl="1"/>
            <a:r>
              <a:rPr lang="en-US" dirty="0"/>
              <a:t>Type 2 becomes more likely with age</a:t>
            </a:r>
          </a:p>
          <a:p>
            <a:pPr lvl="0"/>
            <a:r>
              <a:rPr lang="en-US" dirty="0"/>
              <a:t>Hypoglycemia</a:t>
            </a:r>
          </a:p>
          <a:p>
            <a:pPr lvl="0"/>
            <a:r>
              <a:rPr lang="en-US" dirty="0"/>
              <a:t>Hypothyroidism</a:t>
            </a:r>
          </a:p>
        </p:txBody>
      </p:sp>
    </p:spTree>
    <p:extLst>
      <p:ext uri="{BB962C8B-B14F-4D97-AF65-F5344CB8AC3E}">
        <p14:creationId xmlns:p14="http://schemas.microsoft.com/office/powerpoint/2010/main" val="87692425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7B72C-F538-AD6D-577A-78FE3FFAB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807464"/>
          </a:xfrm>
        </p:spPr>
        <p:txBody>
          <a:bodyPr/>
          <a:lstStyle/>
          <a:p>
            <a:r>
              <a:rPr lang="en-US" sz="3600" dirty="0"/>
              <a:t>The Reproductive and Genitourinary</a:t>
            </a:r>
            <a:br>
              <a:rPr lang="en-US" sz="3600" dirty="0"/>
            </a:br>
            <a:r>
              <a:rPr lang="en-US" sz="3600" dirty="0"/>
              <a:t>Systems:</a:t>
            </a:r>
            <a:br>
              <a:rPr lang="en-US" sz="3600" dirty="0"/>
            </a:br>
            <a:r>
              <a:rPr lang="en-US" sz="3600" dirty="0"/>
              <a:t>Female Reproductive Organs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7CDC9-D0A8-5A49-DA65-9D0ECF57E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287651"/>
            <a:ext cx="7772400" cy="3723005"/>
          </a:xfrm>
        </p:spPr>
        <p:txBody>
          <a:bodyPr/>
          <a:lstStyle/>
          <a:p>
            <a:pPr lvl="0"/>
            <a:r>
              <a:rPr lang="en-US" sz="2400" dirty="0"/>
              <a:t>Include </a:t>
            </a:r>
          </a:p>
          <a:p>
            <a:pPr lvl="1"/>
            <a:r>
              <a:rPr lang="en-US" sz="2000" dirty="0"/>
              <a:t>Ovaries</a:t>
            </a:r>
          </a:p>
          <a:p>
            <a:pPr lvl="1"/>
            <a:r>
              <a:rPr lang="en-US" sz="2000" dirty="0"/>
              <a:t>Fallopian tubes</a:t>
            </a:r>
          </a:p>
          <a:p>
            <a:pPr lvl="1"/>
            <a:r>
              <a:rPr lang="en-US" sz="2000" dirty="0"/>
              <a:t>Uterus</a:t>
            </a:r>
          </a:p>
          <a:p>
            <a:pPr lvl="1"/>
            <a:r>
              <a:rPr lang="en-US" sz="2000" dirty="0"/>
              <a:t>Vagina</a:t>
            </a:r>
          </a:p>
          <a:p>
            <a:pPr lvl="0"/>
            <a:r>
              <a:rPr lang="en-US" sz="2400" dirty="0"/>
              <a:t>Located in the pelvic cavity between the bladder and the bowels</a:t>
            </a:r>
          </a:p>
          <a:p>
            <a:r>
              <a:rPr lang="en-US" sz="2400" dirty="0"/>
              <a:t>When a woman reaches menopause (sometime between 45 and 60 years of age), the hormonal function of the ovaries decreases and then ceases</a:t>
            </a:r>
          </a:p>
        </p:txBody>
      </p:sp>
    </p:spTree>
    <p:extLst>
      <p:ext uri="{BB962C8B-B14F-4D97-AF65-F5344CB8AC3E}">
        <p14:creationId xmlns:p14="http://schemas.microsoft.com/office/powerpoint/2010/main" val="3199618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7A97C-D544-BAAA-6844-5667C5A6F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Musculoskeletal System:</a:t>
            </a:r>
            <a:br>
              <a:rPr lang="en-US" sz="3600" dirty="0"/>
            </a:br>
            <a:r>
              <a:rPr lang="en-US" sz="3600" dirty="0"/>
              <a:t>Vertebrae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541C7-3324-F5A6-CEAB-598CF4C679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r>
              <a:rPr lang="en-US" dirty="0"/>
              <a:t>Series of small bones that stack up to form a strong, flexible structure</a:t>
            </a:r>
          </a:p>
          <a:p>
            <a:pPr lvl="0"/>
            <a:r>
              <a:rPr lang="en-US" dirty="0"/>
              <a:t>Supports the head and allows for flexible movement of the back</a:t>
            </a:r>
          </a:p>
          <a:p>
            <a:pPr lvl="0"/>
            <a:r>
              <a:rPr lang="en-US" dirty="0"/>
              <a:t>The spinal cord passes through the spinal canal.</a:t>
            </a:r>
          </a:p>
          <a:p>
            <a:pPr lvl="0"/>
            <a:r>
              <a:rPr lang="en-US" dirty="0"/>
              <a:t>Fibrous pads called </a:t>
            </a:r>
            <a:r>
              <a:rPr lang="en-US" i="1" dirty="0"/>
              <a:t>intravertebral disks </a:t>
            </a:r>
            <a:r>
              <a:rPr lang="en-US" dirty="0"/>
              <a:t>are located between the vertebrae and cushion the impact of walking and other activities.</a:t>
            </a:r>
          </a:p>
        </p:txBody>
      </p:sp>
    </p:spTree>
    <p:extLst>
      <p:ext uri="{BB962C8B-B14F-4D97-AF65-F5344CB8AC3E}">
        <p14:creationId xmlns:p14="http://schemas.microsoft.com/office/powerpoint/2010/main" val="67615334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7B72C-F538-AD6D-577A-78FE3FFAB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807464"/>
          </a:xfrm>
        </p:spPr>
        <p:txBody>
          <a:bodyPr/>
          <a:lstStyle/>
          <a:p>
            <a:r>
              <a:rPr lang="en-US" sz="3600" dirty="0"/>
              <a:t>The Reproductive and Genitourinary</a:t>
            </a:r>
            <a:br>
              <a:rPr lang="en-US" sz="3600" dirty="0"/>
            </a:br>
            <a:r>
              <a:rPr lang="en-US" sz="3600" dirty="0"/>
              <a:t>Systems:</a:t>
            </a:r>
            <a:br>
              <a:rPr lang="en-US" sz="3600" dirty="0"/>
            </a:br>
            <a:r>
              <a:rPr lang="en-US" sz="3600" dirty="0"/>
              <a:t>Male Reproductive Organs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7CDC9-D0A8-5A49-DA65-9D0ECF57E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433955"/>
            <a:ext cx="7772400" cy="3723005"/>
          </a:xfrm>
        </p:spPr>
        <p:txBody>
          <a:bodyPr/>
          <a:lstStyle/>
          <a:p>
            <a:pPr lvl="0"/>
            <a:r>
              <a:rPr lang="en-US" dirty="0"/>
              <a:t>Include:</a:t>
            </a:r>
          </a:p>
          <a:p>
            <a:pPr lvl="1"/>
            <a:r>
              <a:rPr lang="en-US" dirty="0"/>
              <a:t>Testes</a:t>
            </a:r>
          </a:p>
          <a:p>
            <a:pPr lvl="1"/>
            <a:r>
              <a:rPr lang="en-US" dirty="0"/>
              <a:t>Penis</a:t>
            </a:r>
          </a:p>
          <a:p>
            <a:pPr lvl="0"/>
            <a:r>
              <a:rPr lang="en-US" dirty="0"/>
              <a:t>The testes are suspended in a tissue sac called the </a:t>
            </a:r>
            <a:r>
              <a:rPr lang="en-US" i="1" dirty="0"/>
              <a:t>scrotum</a:t>
            </a:r>
            <a:r>
              <a:rPr lang="en-US" dirty="0"/>
              <a:t>, which hangs between the thighs</a:t>
            </a:r>
          </a:p>
          <a:p>
            <a:pPr lvl="0"/>
            <a:r>
              <a:rPr lang="en-US" dirty="0"/>
              <a:t>The prostate gland is located just below the urinary bladder</a:t>
            </a:r>
          </a:p>
        </p:txBody>
      </p:sp>
    </p:spTree>
    <p:extLst>
      <p:ext uri="{BB962C8B-B14F-4D97-AF65-F5344CB8AC3E}">
        <p14:creationId xmlns:p14="http://schemas.microsoft.com/office/powerpoint/2010/main" val="328586616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7B72C-F538-AD6D-577A-78FE3FFAB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807464"/>
          </a:xfrm>
        </p:spPr>
        <p:txBody>
          <a:bodyPr/>
          <a:lstStyle/>
          <a:p>
            <a:r>
              <a:rPr lang="en-US" sz="3600" dirty="0"/>
              <a:t>The Reproductive and Genitourinary</a:t>
            </a:r>
            <a:br>
              <a:rPr lang="en-US" sz="3600" dirty="0"/>
            </a:br>
            <a:r>
              <a:rPr lang="en-US" sz="3600" dirty="0"/>
              <a:t>Systems:</a:t>
            </a:r>
            <a:br>
              <a:rPr lang="en-US" sz="3600" dirty="0"/>
            </a:br>
            <a:r>
              <a:rPr lang="en-US" sz="3600" dirty="0"/>
              <a:t>Expected Age-Related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7CDC9-D0A8-5A49-DA65-9D0ECF57E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433955"/>
            <a:ext cx="7772400" cy="3723005"/>
          </a:xfrm>
        </p:spPr>
        <p:txBody>
          <a:bodyPr/>
          <a:lstStyle/>
          <a:p>
            <a:pPr lvl="0"/>
            <a:r>
              <a:rPr lang="en-US" dirty="0"/>
              <a:t>Changes in women</a:t>
            </a:r>
          </a:p>
          <a:p>
            <a:pPr lvl="1"/>
            <a:r>
              <a:rPr lang="en-US" dirty="0"/>
              <a:t>Decrease in estrogen levels</a:t>
            </a:r>
          </a:p>
          <a:p>
            <a:pPr lvl="1"/>
            <a:r>
              <a:rPr lang="en-US" dirty="0"/>
              <a:t>Decrease in tissue elasticity</a:t>
            </a:r>
          </a:p>
          <a:p>
            <a:pPr lvl="1"/>
            <a:r>
              <a:rPr lang="en-US" dirty="0"/>
              <a:t>Greater vaginal alkalinity</a:t>
            </a:r>
          </a:p>
          <a:p>
            <a:pPr lvl="0"/>
            <a:r>
              <a:rPr lang="en-US" dirty="0"/>
              <a:t>Changes in men</a:t>
            </a:r>
          </a:p>
          <a:p>
            <a:pPr lvl="1"/>
            <a:r>
              <a:rPr lang="en-US" dirty="0"/>
              <a:t>Decrease in testosterone levels</a:t>
            </a:r>
          </a:p>
          <a:p>
            <a:pPr lvl="1"/>
            <a:r>
              <a:rPr lang="en-US" dirty="0"/>
              <a:t>Decrease in circulation</a:t>
            </a:r>
          </a:p>
        </p:txBody>
      </p:sp>
    </p:spTree>
    <p:extLst>
      <p:ext uri="{BB962C8B-B14F-4D97-AF65-F5344CB8AC3E}">
        <p14:creationId xmlns:p14="http://schemas.microsoft.com/office/powerpoint/2010/main" val="341590709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7B72C-F538-AD6D-577A-78FE3FFAB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807464"/>
          </a:xfrm>
        </p:spPr>
        <p:txBody>
          <a:bodyPr/>
          <a:lstStyle/>
          <a:p>
            <a:r>
              <a:rPr lang="en-US" sz="3600" dirty="0"/>
              <a:t>The Reproductive and Genitourinary</a:t>
            </a:r>
            <a:br>
              <a:rPr lang="en-US" sz="3600" dirty="0"/>
            </a:br>
            <a:r>
              <a:rPr lang="en-US" sz="3600" dirty="0"/>
              <a:t>Systems:</a:t>
            </a:r>
            <a:br>
              <a:rPr lang="en-US" sz="3600" dirty="0"/>
            </a:br>
            <a:r>
              <a:rPr lang="en-US" sz="3600" dirty="0"/>
              <a:t>Common Disorders Seen with Aging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7CDC9-D0A8-5A49-DA65-9D0ECF57E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433955"/>
            <a:ext cx="7772400" cy="3723005"/>
          </a:xfrm>
        </p:spPr>
        <p:txBody>
          <a:bodyPr/>
          <a:lstStyle/>
          <a:p>
            <a:pPr lvl="0"/>
            <a:r>
              <a:rPr lang="en-US" dirty="0"/>
              <a:t>Uterine prolapse</a:t>
            </a:r>
          </a:p>
          <a:p>
            <a:pPr lvl="0"/>
            <a:r>
              <a:rPr lang="en-US" dirty="0"/>
              <a:t>Vaginal infection</a:t>
            </a:r>
          </a:p>
          <a:p>
            <a:pPr lvl="0"/>
            <a:r>
              <a:rPr lang="en-US" dirty="0"/>
              <a:t>Breast cancer</a:t>
            </a:r>
          </a:p>
          <a:p>
            <a:pPr lvl="0"/>
            <a:r>
              <a:rPr lang="en-US" dirty="0"/>
              <a:t>Prostate cancer</a:t>
            </a:r>
          </a:p>
        </p:txBody>
      </p:sp>
    </p:spTree>
    <p:extLst>
      <p:ext uri="{BB962C8B-B14F-4D97-AF65-F5344CB8AC3E}">
        <p14:creationId xmlns:p14="http://schemas.microsoft.com/office/powerpoint/2010/main" val="2510548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41F0B-A157-84A8-2AF4-71CAB5110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Musculoskeletal System:</a:t>
            </a:r>
            <a:br>
              <a:rPr lang="en-US" sz="3600" dirty="0"/>
            </a:br>
            <a:r>
              <a:rPr lang="en-US" sz="3600" dirty="0"/>
              <a:t>Joints, Tendons, and Ligaments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D3DC6-747E-A7D6-8BAA-59BCB88E2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Joints: the places where bones meet</a:t>
            </a:r>
          </a:p>
          <a:p>
            <a:pPr lvl="0"/>
            <a:r>
              <a:rPr lang="en-US" dirty="0"/>
              <a:t>Bursa: a fluid sac that provides lubrication</a:t>
            </a:r>
          </a:p>
          <a:p>
            <a:pPr lvl="0"/>
            <a:r>
              <a:rPr lang="en-US" dirty="0"/>
              <a:t>Tendons: connect muscles to bone</a:t>
            </a:r>
          </a:p>
          <a:p>
            <a:pPr lvl="0"/>
            <a:r>
              <a:rPr lang="en-US" dirty="0"/>
              <a:t>Ligaments: connect bones to each other</a:t>
            </a:r>
          </a:p>
        </p:txBody>
      </p:sp>
    </p:spTree>
    <p:extLst>
      <p:ext uri="{BB962C8B-B14F-4D97-AF65-F5344CB8AC3E}">
        <p14:creationId xmlns:p14="http://schemas.microsoft.com/office/powerpoint/2010/main" val="2295407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DB3F6-BA57-BE48-0D9C-568B1FD69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65176"/>
            <a:ext cx="7772400" cy="1219200"/>
          </a:xfrm>
        </p:spPr>
        <p:txBody>
          <a:bodyPr/>
          <a:lstStyle/>
          <a:p>
            <a:r>
              <a:rPr lang="en-US" sz="3600" dirty="0"/>
              <a:t>The Musculoskeletal System: </a:t>
            </a:r>
            <a:br>
              <a:rPr lang="en-US" sz="3600" dirty="0"/>
            </a:br>
            <a:r>
              <a:rPr lang="en-US" sz="3600" dirty="0"/>
              <a:t>Muscles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E4ED4-822D-72AD-9B41-035ADDCB0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600" dirty="0"/>
              <a:t>Cardiac muscle</a:t>
            </a:r>
          </a:p>
          <a:p>
            <a:pPr lvl="1"/>
            <a:r>
              <a:rPr lang="en-US" sz="2200" dirty="0"/>
              <a:t>Located only in the heart</a:t>
            </a:r>
          </a:p>
          <a:p>
            <a:pPr lvl="1"/>
            <a:r>
              <a:rPr lang="en-US" sz="2200" dirty="0"/>
              <a:t>Responsible for the pumping action of the heart that maintains the blood circulation</a:t>
            </a:r>
          </a:p>
          <a:p>
            <a:pPr lvl="0"/>
            <a:r>
              <a:rPr lang="en-US" sz="2600" dirty="0"/>
              <a:t>Smooth muscle</a:t>
            </a:r>
          </a:p>
          <a:p>
            <a:pPr lvl="1"/>
            <a:r>
              <a:rPr lang="en-US" sz="2200" dirty="0"/>
              <a:t>Found in the walls of hollow organs, such as the blood vessels, stomach, intestines, and urinary bladder</a:t>
            </a:r>
          </a:p>
          <a:p>
            <a:pPr lvl="0"/>
            <a:r>
              <a:rPr lang="en-US" sz="2600" dirty="0"/>
              <a:t>Skeletal muscle</a:t>
            </a:r>
          </a:p>
          <a:p>
            <a:pPr lvl="1"/>
            <a:r>
              <a:rPr lang="en-US" sz="2200" dirty="0"/>
              <a:t>The largest amount of muscle tissue in the body</a:t>
            </a:r>
          </a:p>
          <a:p>
            <a:pPr lvl="1"/>
            <a:r>
              <a:rPr lang="en-US" sz="2200" dirty="0"/>
              <a:t>Major function is to move the bones of the skeleton</a:t>
            </a:r>
          </a:p>
        </p:txBody>
      </p:sp>
    </p:spTree>
    <p:extLst>
      <p:ext uri="{BB962C8B-B14F-4D97-AF65-F5344CB8AC3E}">
        <p14:creationId xmlns:p14="http://schemas.microsoft.com/office/powerpoint/2010/main" val="3551321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9C70B-6E91-8B51-3976-C959413F9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219200"/>
          </a:xfrm>
        </p:spPr>
        <p:txBody>
          <a:bodyPr/>
          <a:lstStyle/>
          <a:p>
            <a:r>
              <a:rPr lang="en-US" sz="3600" dirty="0"/>
              <a:t>The Musculoskeletal System:</a:t>
            </a:r>
            <a:br>
              <a:rPr lang="en-US" sz="3600" dirty="0"/>
            </a:br>
            <a:r>
              <a:rPr lang="en-US" sz="3600" dirty="0"/>
              <a:t>Expected Age-Related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2B044-8331-CB1C-D39D-A9216F6C3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Decrease in bone calcium</a:t>
            </a:r>
          </a:p>
          <a:p>
            <a:pPr lvl="0"/>
            <a:r>
              <a:rPr lang="en-US" dirty="0"/>
              <a:t>Greater risk of fracture</a:t>
            </a:r>
          </a:p>
          <a:p>
            <a:pPr lvl="0"/>
            <a:r>
              <a:rPr lang="en-US" dirty="0"/>
              <a:t>Loss of height </a:t>
            </a:r>
          </a:p>
          <a:p>
            <a:pPr lvl="0"/>
            <a:r>
              <a:rPr lang="en-US" dirty="0"/>
              <a:t>Loss of teeth</a:t>
            </a:r>
          </a:p>
          <a:p>
            <a:pPr lvl="0"/>
            <a:r>
              <a:rPr lang="en-US" dirty="0"/>
              <a:t>Less fluid in intravertebral disks </a:t>
            </a:r>
          </a:p>
          <a:p>
            <a:pPr lvl="0"/>
            <a:r>
              <a:rPr lang="en-US" dirty="0"/>
              <a:t>Decrease in blood supply to muscles </a:t>
            </a:r>
          </a:p>
          <a:p>
            <a:pPr lvl="0"/>
            <a:r>
              <a:rPr lang="en-US" dirty="0"/>
              <a:t>Decrease in tissue elasticity</a:t>
            </a:r>
          </a:p>
          <a:p>
            <a:pPr lvl="0"/>
            <a:r>
              <a:rPr lang="en-US" dirty="0"/>
              <a:t>Decrease in muscle tone and mass</a:t>
            </a:r>
          </a:p>
        </p:txBody>
      </p:sp>
    </p:spTree>
    <p:extLst>
      <p:ext uri="{BB962C8B-B14F-4D97-AF65-F5344CB8AC3E}">
        <p14:creationId xmlns:p14="http://schemas.microsoft.com/office/powerpoint/2010/main" val="742606325"/>
      </p:ext>
    </p:extLst>
  </p:cSld>
  <p:clrMapOvr>
    <a:masterClrMapping/>
  </p:clrMapOvr>
</p:sld>
</file>

<file path=ppt/theme/theme1.xml><?xml version="1.0" encoding="utf-8"?>
<a:theme xmlns:a="http://schemas.openxmlformats.org/drawingml/2006/main" name="TEACH 2.0 Lecture Slides Template 2011_1207">
  <a:themeElements>
    <a:clrScheme name="Blue Diagonal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Blue Diagon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 Diagonal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Diagonal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Diagonal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Diagonal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TEACH 2.0 Lecture Slides Template 2011_1207</Template>
  <TotalTime>2000</TotalTime>
  <Words>2672</Words>
  <Application>Microsoft Office PowerPoint</Application>
  <PresentationFormat>On-screen Show (4:3)</PresentationFormat>
  <Paragraphs>508</Paragraphs>
  <Slides>62</Slides>
  <Notes>62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70" baseType="lpstr">
      <vt:lpstr>ＭＳ Ｐゴシック</vt:lpstr>
      <vt:lpstr>Arial</vt:lpstr>
      <vt:lpstr>Calibri</vt:lpstr>
      <vt:lpstr>Times New Roman</vt:lpstr>
      <vt:lpstr>Wingdings</vt:lpstr>
      <vt:lpstr>Wingdings 2</vt:lpstr>
      <vt:lpstr>Wingdings 3</vt:lpstr>
      <vt:lpstr>TEACH 2.0 Lecture Slides Template 2011_1207</vt:lpstr>
      <vt:lpstr>    Chapter 3  Physiologic Changes  Basic Geriatric Nursing, 8th edition Patricia Williams  </vt:lpstr>
      <vt:lpstr>The Integumentary System: Structure</vt:lpstr>
      <vt:lpstr>The Integumentary System: Expected Age-Related Changes</vt:lpstr>
      <vt:lpstr>The Integumentary System: Common Disorders Seen with Aging</vt:lpstr>
      <vt:lpstr>The Musculoskeletal System: Bones</vt:lpstr>
      <vt:lpstr>The Musculoskeletal System: Vertebrae</vt:lpstr>
      <vt:lpstr>The Musculoskeletal System: Joints, Tendons, and Ligaments</vt:lpstr>
      <vt:lpstr>The Musculoskeletal System:  Muscles</vt:lpstr>
      <vt:lpstr>The Musculoskeletal System: Expected Age-Related Changes</vt:lpstr>
      <vt:lpstr>The Musculoskeletal System: Common Disorders Seen with Aging</vt:lpstr>
      <vt:lpstr>The Respiratory System: Upper Respiratory Tract</vt:lpstr>
      <vt:lpstr>The Respiratory System: Lower Respiratory Tract</vt:lpstr>
      <vt:lpstr>The Respiratory System: Air Exchange (Respiration)</vt:lpstr>
      <vt:lpstr>The Respiratory System: Expected Age-Related Changes</vt:lpstr>
      <vt:lpstr>The Respiratory System: Common Disorders Seen with Aging</vt:lpstr>
      <vt:lpstr>The Cardiovascular System: Heart</vt:lpstr>
      <vt:lpstr>The Cardiovascular System: Blood Vessels</vt:lpstr>
      <vt:lpstr>The Cardiovascular System: Conduction System</vt:lpstr>
      <vt:lpstr>The Cardiovascular System: Expected Age-Related Changes</vt:lpstr>
      <vt:lpstr>The Cardiovascular System: Common Disorders Seen With Aging</vt:lpstr>
      <vt:lpstr>The Hematopoietic and Lymphatic Systems: Blood</vt:lpstr>
      <vt:lpstr>The Hematopoietic and Lymphatic Systems: Lymph System</vt:lpstr>
      <vt:lpstr>The Hematopoietic and Lymphatic Systems: Expected Age-Related Changes</vt:lpstr>
      <vt:lpstr>The Hematopoietic and Lymphatic Systems: Common Disorders Seen With Aging</vt:lpstr>
      <vt:lpstr>The Gastrointestinal System: Oral Cavity</vt:lpstr>
      <vt:lpstr>The Gastrointestinal System: Tongue</vt:lpstr>
      <vt:lpstr>The Gastrointestinal System: Salivary Glands</vt:lpstr>
      <vt:lpstr>The Gastrointestinal System: Esophagus</vt:lpstr>
      <vt:lpstr>The Gastrointestinal System: Stomach</vt:lpstr>
      <vt:lpstr>The Gastrointestinal System: Small Intestine</vt:lpstr>
      <vt:lpstr>The Gastrointestinal System: Large Intestine</vt:lpstr>
      <vt:lpstr>The Gastrointestinal System: Expected Age-Related Changes</vt:lpstr>
      <vt:lpstr>The Gastrointestinal System: Common Disorders Seen with Aging</vt:lpstr>
      <vt:lpstr>The Urinary System: Kidneys</vt:lpstr>
      <vt:lpstr>The Urinary System: Ureters and Bladder</vt:lpstr>
      <vt:lpstr>The Urinary System: Characteristics of Urine</vt:lpstr>
      <vt:lpstr>The Urinary System: Expected Age-Related Changes</vt:lpstr>
      <vt:lpstr>The Urinary System: Common Disorders Seen with Aging</vt:lpstr>
      <vt:lpstr>The Nervous System: Central Nervous System</vt:lpstr>
      <vt:lpstr>The Nervous System: Peripheral Nervous System</vt:lpstr>
      <vt:lpstr>The Nervous System: Expected Age-Related Changes</vt:lpstr>
      <vt:lpstr>The Nervous System: Common Disorders Seen with Aging</vt:lpstr>
      <vt:lpstr>The Special Senses: The Eyes</vt:lpstr>
      <vt:lpstr>The Special Senses: Expected Age-Related Changes (Eyes)</vt:lpstr>
      <vt:lpstr>The Special Senses: Common Disorders Seen with Aging (Eyes)</vt:lpstr>
      <vt:lpstr>The Special Senses: The Ears</vt:lpstr>
      <vt:lpstr>The Special Senses: Expected Age-Related Changes (Ears)</vt:lpstr>
      <vt:lpstr>The Special Senses: Common Disorders Seen with Aging (Ears)</vt:lpstr>
      <vt:lpstr>The Special Senses: Taste and Smell</vt:lpstr>
      <vt:lpstr>The Special Senses: Expected Age-Related Changes (Taste and Smell)</vt:lpstr>
      <vt:lpstr>The Endocrine System: Pituitary Gland</vt:lpstr>
      <vt:lpstr>The Endocrine System: Thyroid Gland</vt:lpstr>
      <vt:lpstr>The Endocrine System: Parathyroid Glands</vt:lpstr>
      <vt:lpstr>The Endocrine System: Pancreas</vt:lpstr>
      <vt:lpstr>The Endocrine System: Adrenal Glands</vt:lpstr>
      <vt:lpstr>The Endocrine System: Ovaries and Testes</vt:lpstr>
      <vt:lpstr>The Endocrine System: Expected Age-Related Changes</vt:lpstr>
      <vt:lpstr>The Endocrine System: Common Disorders Seen with Aging</vt:lpstr>
      <vt:lpstr>The Reproductive and Genitourinary Systems: Female Reproductive Organs</vt:lpstr>
      <vt:lpstr>The Reproductive and Genitourinary Systems: Male Reproductive Organs</vt:lpstr>
      <vt:lpstr>The Reproductive and Genitourinary Systems: Expected Age-Related Changes</vt:lpstr>
      <vt:lpstr>The Reproductive and Genitourinary Systems: Common Disorders Seen with Aging</vt:lpstr>
    </vt:vector>
  </TitlesOfParts>
  <Company>Reed Elsevier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Reed Elsevier</dc:creator>
  <cp:lastModifiedBy>Anas Shehadeh</cp:lastModifiedBy>
  <cp:revision>10</cp:revision>
  <dcterms:created xsi:type="dcterms:W3CDTF">2017-07-18T01:49:35Z</dcterms:created>
  <dcterms:modified xsi:type="dcterms:W3CDTF">2024-03-03T05:35:17Z</dcterms:modified>
</cp:coreProperties>
</file>