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9"/>
  </p:notesMasterIdLst>
  <p:sldIdLst>
    <p:sldId id="279" r:id="rId2"/>
    <p:sldId id="259" r:id="rId3"/>
    <p:sldId id="260" r:id="rId4"/>
    <p:sldId id="297" r:id="rId5"/>
    <p:sldId id="281" r:id="rId6"/>
    <p:sldId id="257" r:id="rId7"/>
    <p:sldId id="263" r:id="rId8"/>
    <p:sldId id="264" r:id="rId9"/>
    <p:sldId id="265" r:id="rId10"/>
    <p:sldId id="266" r:id="rId11"/>
    <p:sldId id="267" r:id="rId12"/>
    <p:sldId id="268" r:id="rId13"/>
    <p:sldId id="269" r:id="rId14"/>
    <p:sldId id="270" r:id="rId15"/>
    <p:sldId id="278" r:id="rId16"/>
    <p:sldId id="280" r:id="rId17"/>
    <p:sldId id="272" r:id="rId18"/>
    <p:sldId id="273" r:id="rId19"/>
    <p:sldId id="274" r:id="rId20"/>
    <p:sldId id="276" r:id="rId21"/>
    <p:sldId id="302" r:id="rId22"/>
    <p:sldId id="303" r:id="rId23"/>
    <p:sldId id="304" r:id="rId24"/>
    <p:sldId id="305" r:id="rId25"/>
    <p:sldId id="306" r:id="rId26"/>
    <p:sldId id="307" r:id="rId27"/>
    <p:sldId id="308" r:id="rId28"/>
    <p:sldId id="309" r:id="rId29"/>
    <p:sldId id="310" r:id="rId30"/>
    <p:sldId id="311" r:id="rId31"/>
    <p:sldId id="312" r:id="rId32"/>
    <p:sldId id="314" r:id="rId33"/>
    <p:sldId id="313" r:id="rId34"/>
    <p:sldId id="315" r:id="rId35"/>
    <p:sldId id="316" r:id="rId36"/>
    <p:sldId id="317" r:id="rId37"/>
    <p:sldId id="318" r:id="rId3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74083" autoAdjust="0"/>
  </p:normalViewPr>
  <p:slideViewPr>
    <p:cSldViewPr snapToGrid="0">
      <p:cViewPr varScale="1">
        <p:scale>
          <a:sx n="85" d="100"/>
          <a:sy n="85" d="100"/>
        </p:scale>
        <p:origin x="232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Bailey" userId="a37ae9d07b3ddac7" providerId="LiveId" clId="{CC41B3FA-07DF-4564-973B-8599A8BBC41C}"/>
    <pc:docChg chg="undo custSel addSld delSld modSld sldOrd">
      <pc:chgData name="Scott Bailey" userId="a37ae9d07b3ddac7" providerId="LiveId" clId="{CC41B3FA-07DF-4564-973B-8599A8BBC41C}" dt="2022-07-08T23:46:39.365" v="1579" actId="20577"/>
      <pc:docMkLst>
        <pc:docMk/>
      </pc:docMkLst>
      <pc:sldChg chg="modSp mod modNotesTx">
        <pc:chgData name="Scott Bailey" userId="a37ae9d07b3ddac7" providerId="LiveId" clId="{CC41B3FA-07DF-4564-973B-8599A8BBC41C}" dt="2022-07-08T22:01:46.171" v="57" actId="1035"/>
        <pc:sldMkLst>
          <pc:docMk/>
          <pc:sldMk cId="0" sldId="257"/>
        </pc:sldMkLst>
        <pc:spChg chg="mod">
          <ac:chgData name="Scott Bailey" userId="a37ae9d07b3ddac7" providerId="LiveId" clId="{CC41B3FA-07DF-4564-973B-8599A8BBC41C}" dt="2022-07-08T22:01:21.747" v="37"/>
          <ac:spMkLst>
            <pc:docMk/>
            <pc:sldMk cId="0" sldId="257"/>
            <ac:spMk id="2" creationId="{00000000-0000-0000-0000-000000000000}"/>
          </ac:spMkLst>
        </pc:spChg>
        <pc:spChg chg="mod">
          <ac:chgData name="Scott Bailey" userId="a37ae9d07b3ddac7" providerId="LiveId" clId="{CC41B3FA-07DF-4564-973B-8599A8BBC41C}" dt="2022-07-08T22:01:46.171" v="57" actId="1035"/>
          <ac:spMkLst>
            <pc:docMk/>
            <pc:sldMk cId="0" sldId="257"/>
            <ac:spMk id="3" creationId="{00000000-0000-0000-0000-000000000000}"/>
          </ac:spMkLst>
        </pc:spChg>
      </pc:sldChg>
      <pc:sldChg chg="modSp mod">
        <pc:chgData name="Scott Bailey" userId="a37ae9d07b3ddac7" providerId="LiveId" clId="{CC41B3FA-07DF-4564-973B-8599A8BBC41C}" dt="2022-07-08T23:36:27.116" v="1228" actId="255"/>
        <pc:sldMkLst>
          <pc:docMk/>
          <pc:sldMk cId="3256762002" sldId="258"/>
        </pc:sldMkLst>
        <pc:spChg chg="mod">
          <ac:chgData name="Scott Bailey" userId="a37ae9d07b3ddac7" providerId="LiveId" clId="{CC41B3FA-07DF-4564-973B-8599A8BBC41C}" dt="2022-07-08T21:59:11.652" v="4" actId="20577"/>
          <ac:spMkLst>
            <pc:docMk/>
            <pc:sldMk cId="3256762002" sldId="258"/>
            <ac:spMk id="2" creationId="{AACD01AE-5F03-E030-B145-E7CD0C4CB825}"/>
          </ac:spMkLst>
        </pc:spChg>
        <pc:spChg chg="mod">
          <ac:chgData name="Scott Bailey" userId="a37ae9d07b3ddac7" providerId="LiveId" clId="{CC41B3FA-07DF-4564-973B-8599A8BBC41C}" dt="2022-07-08T23:36:27.116" v="1228" actId="255"/>
          <ac:spMkLst>
            <pc:docMk/>
            <pc:sldMk cId="3256762002" sldId="258"/>
            <ac:spMk id="3" creationId="{AE36CCDF-EF36-EC66-1882-6042E938D5BB}"/>
          </ac:spMkLst>
        </pc:spChg>
      </pc:sldChg>
      <pc:sldChg chg="modSp mod">
        <pc:chgData name="Scott Bailey" userId="a37ae9d07b3ddac7" providerId="LiveId" clId="{CC41B3FA-07DF-4564-973B-8599A8BBC41C}" dt="2022-07-08T22:38:10.652" v="331" actId="20577"/>
        <pc:sldMkLst>
          <pc:docMk/>
          <pc:sldMk cId="4192403457" sldId="259"/>
        </pc:sldMkLst>
        <pc:spChg chg="mod">
          <ac:chgData name="Scott Bailey" userId="a37ae9d07b3ddac7" providerId="LiveId" clId="{CC41B3FA-07DF-4564-973B-8599A8BBC41C}" dt="2022-07-08T21:59:57.648" v="6"/>
          <ac:spMkLst>
            <pc:docMk/>
            <pc:sldMk cId="4192403457" sldId="259"/>
            <ac:spMk id="2" creationId="{EC7B7A8E-4C8A-09A5-8A80-4AFD38809EC0}"/>
          </ac:spMkLst>
        </pc:spChg>
        <pc:spChg chg="mod">
          <ac:chgData name="Scott Bailey" userId="a37ae9d07b3ddac7" providerId="LiveId" clId="{CC41B3FA-07DF-4564-973B-8599A8BBC41C}" dt="2022-07-08T22:38:10.652" v="331" actId="20577"/>
          <ac:spMkLst>
            <pc:docMk/>
            <pc:sldMk cId="4192403457" sldId="259"/>
            <ac:spMk id="3" creationId="{42CBDA57-5C41-4E07-4989-C3010E67D44F}"/>
          </ac:spMkLst>
        </pc:spChg>
      </pc:sldChg>
      <pc:sldChg chg="modSp mod modNotesTx">
        <pc:chgData name="Scott Bailey" userId="a37ae9d07b3ddac7" providerId="LiveId" clId="{CC41B3FA-07DF-4564-973B-8599A8BBC41C}" dt="2022-07-08T22:41:59.550" v="400" actId="20577"/>
        <pc:sldMkLst>
          <pc:docMk/>
          <pc:sldMk cId="621356357" sldId="260"/>
        </pc:sldMkLst>
        <pc:spChg chg="mod">
          <ac:chgData name="Scott Bailey" userId="a37ae9d07b3ddac7" providerId="LiveId" clId="{CC41B3FA-07DF-4564-973B-8599A8BBC41C}" dt="2022-07-08T22:00:39.833" v="34" actId="20577"/>
          <ac:spMkLst>
            <pc:docMk/>
            <pc:sldMk cId="621356357" sldId="260"/>
            <ac:spMk id="2" creationId="{789D16F9-C29A-BC8F-F430-0114362AA7BD}"/>
          </ac:spMkLst>
        </pc:spChg>
        <pc:spChg chg="mod">
          <ac:chgData name="Scott Bailey" userId="a37ae9d07b3ddac7" providerId="LiveId" clId="{CC41B3FA-07DF-4564-973B-8599A8BBC41C}" dt="2022-07-08T22:41:59.550" v="400" actId="20577"/>
          <ac:spMkLst>
            <pc:docMk/>
            <pc:sldMk cId="621356357" sldId="260"/>
            <ac:spMk id="3" creationId="{8A4B218F-E2EA-F124-5C86-62958F255BC8}"/>
          </ac:spMkLst>
        </pc:spChg>
      </pc:sldChg>
      <pc:sldChg chg="del">
        <pc:chgData name="Scott Bailey" userId="a37ae9d07b3ddac7" providerId="LiveId" clId="{CC41B3FA-07DF-4564-973B-8599A8BBC41C}" dt="2022-07-08T22:02:37.082" v="61" actId="47"/>
        <pc:sldMkLst>
          <pc:docMk/>
          <pc:sldMk cId="676153343" sldId="261"/>
        </pc:sldMkLst>
      </pc:sldChg>
      <pc:sldChg chg="modSp del mod">
        <pc:chgData name="Scott Bailey" userId="a37ae9d07b3ddac7" providerId="LiveId" clId="{CC41B3FA-07DF-4564-973B-8599A8BBC41C}" dt="2022-07-08T22:02:35.536" v="60" actId="47"/>
        <pc:sldMkLst>
          <pc:docMk/>
          <pc:sldMk cId="3859798523" sldId="262"/>
        </pc:sldMkLst>
        <pc:spChg chg="mod">
          <ac:chgData name="Scott Bailey" userId="a37ae9d07b3ddac7" providerId="LiveId" clId="{CC41B3FA-07DF-4564-973B-8599A8BBC41C}" dt="2022-07-08T22:02:24.938" v="59"/>
          <ac:spMkLst>
            <pc:docMk/>
            <pc:sldMk cId="3859798523" sldId="262"/>
            <ac:spMk id="2" creationId="{070524FA-0108-AE81-CCE8-1AEFAAD8EAA8}"/>
          </ac:spMkLst>
        </pc:spChg>
      </pc:sldChg>
      <pc:sldChg chg="modSp mod modNotesTx">
        <pc:chgData name="Scott Bailey" userId="a37ae9d07b3ddac7" providerId="LiveId" clId="{CC41B3FA-07DF-4564-973B-8599A8BBC41C}" dt="2022-07-08T23:37:52.809" v="1298" actId="1035"/>
        <pc:sldMkLst>
          <pc:docMk/>
          <pc:sldMk cId="2295407607" sldId="263"/>
        </pc:sldMkLst>
        <pc:spChg chg="mod">
          <ac:chgData name="Scott Bailey" userId="a37ae9d07b3ddac7" providerId="LiveId" clId="{CC41B3FA-07DF-4564-973B-8599A8BBC41C}" dt="2022-07-08T22:03:30.239" v="64"/>
          <ac:spMkLst>
            <pc:docMk/>
            <pc:sldMk cId="2295407607" sldId="263"/>
            <ac:spMk id="2" creationId="{4A141F0B-A157-84A8-2AF4-71CAB511030D}"/>
          </ac:spMkLst>
        </pc:spChg>
        <pc:spChg chg="mod">
          <ac:chgData name="Scott Bailey" userId="a37ae9d07b3ddac7" providerId="LiveId" clId="{CC41B3FA-07DF-4564-973B-8599A8BBC41C}" dt="2022-07-08T23:37:52.809" v="1298" actId="1035"/>
          <ac:spMkLst>
            <pc:docMk/>
            <pc:sldMk cId="2295407607" sldId="263"/>
            <ac:spMk id="3" creationId="{A56D3DC6-747E-A7D6-8BAA-59BCB88E2D5A}"/>
          </ac:spMkLst>
        </pc:spChg>
      </pc:sldChg>
      <pc:sldChg chg="modSp mod">
        <pc:chgData name="Scott Bailey" userId="a37ae9d07b3ddac7" providerId="LiveId" clId="{CC41B3FA-07DF-4564-973B-8599A8BBC41C}" dt="2022-07-08T22:44:25.370" v="423" actId="20577"/>
        <pc:sldMkLst>
          <pc:docMk/>
          <pc:sldMk cId="3551321438" sldId="264"/>
        </pc:sldMkLst>
        <pc:spChg chg="mod">
          <ac:chgData name="Scott Bailey" userId="a37ae9d07b3ddac7" providerId="LiveId" clId="{CC41B3FA-07DF-4564-973B-8599A8BBC41C}" dt="2022-07-08T22:04:24.524" v="67"/>
          <ac:spMkLst>
            <pc:docMk/>
            <pc:sldMk cId="3551321438" sldId="264"/>
            <ac:spMk id="2" creationId="{44CDB3F6-BA57-BE48-0D9C-568B1FD6950E}"/>
          </ac:spMkLst>
        </pc:spChg>
        <pc:spChg chg="mod">
          <ac:chgData name="Scott Bailey" userId="a37ae9d07b3ddac7" providerId="LiveId" clId="{CC41B3FA-07DF-4564-973B-8599A8BBC41C}" dt="2022-07-08T22:44:25.370" v="423" actId="20577"/>
          <ac:spMkLst>
            <pc:docMk/>
            <pc:sldMk cId="3551321438" sldId="264"/>
            <ac:spMk id="3" creationId="{3B6E4ED4-822D-72AD-9B41-035ADDCB0159}"/>
          </ac:spMkLst>
        </pc:spChg>
      </pc:sldChg>
      <pc:sldChg chg="modSp mod modNotesTx">
        <pc:chgData name="Scott Bailey" userId="a37ae9d07b3ddac7" providerId="LiveId" clId="{CC41B3FA-07DF-4564-973B-8599A8BBC41C}" dt="2022-07-08T22:46:07.706" v="433" actId="6549"/>
        <pc:sldMkLst>
          <pc:docMk/>
          <pc:sldMk cId="742606325" sldId="265"/>
        </pc:sldMkLst>
        <pc:spChg chg="mod">
          <ac:chgData name="Scott Bailey" userId="a37ae9d07b3ddac7" providerId="LiveId" clId="{CC41B3FA-07DF-4564-973B-8599A8BBC41C}" dt="2022-07-08T22:04:44.999" v="69"/>
          <ac:spMkLst>
            <pc:docMk/>
            <pc:sldMk cId="742606325" sldId="265"/>
            <ac:spMk id="2" creationId="{1689C70B-6E91-8B51-3976-C959413F9BFD}"/>
          </ac:spMkLst>
        </pc:spChg>
        <pc:spChg chg="mod">
          <ac:chgData name="Scott Bailey" userId="a37ae9d07b3ddac7" providerId="LiveId" clId="{CC41B3FA-07DF-4564-973B-8599A8BBC41C}" dt="2022-07-08T22:46:07.706" v="433" actId="6549"/>
          <ac:spMkLst>
            <pc:docMk/>
            <pc:sldMk cId="742606325" sldId="265"/>
            <ac:spMk id="3" creationId="{CDE2B044-8331-CB1C-D39D-A9216F6C3DBB}"/>
          </ac:spMkLst>
        </pc:spChg>
      </pc:sldChg>
      <pc:sldChg chg="modSp mod modNotesTx">
        <pc:chgData name="Scott Bailey" userId="a37ae9d07b3ddac7" providerId="LiveId" clId="{CC41B3FA-07DF-4564-973B-8599A8BBC41C}" dt="2022-07-08T22:47:10.020" v="434" actId="20577"/>
        <pc:sldMkLst>
          <pc:docMk/>
          <pc:sldMk cId="1037603054" sldId="266"/>
        </pc:sldMkLst>
        <pc:spChg chg="mod">
          <ac:chgData name="Scott Bailey" userId="a37ae9d07b3ddac7" providerId="LiveId" clId="{CC41B3FA-07DF-4564-973B-8599A8BBC41C}" dt="2022-07-08T22:05:38.800" v="72"/>
          <ac:spMkLst>
            <pc:docMk/>
            <pc:sldMk cId="1037603054" sldId="266"/>
            <ac:spMk id="2" creationId="{6F829181-F73A-2DB0-1F30-43D91C221076}"/>
          </ac:spMkLst>
        </pc:spChg>
        <pc:spChg chg="mod">
          <ac:chgData name="Scott Bailey" userId="a37ae9d07b3ddac7" providerId="LiveId" clId="{CC41B3FA-07DF-4564-973B-8599A8BBC41C}" dt="2022-07-08T22:05:46.175" v="73"/>
          <ac:spMkLst>
            <pc:docMk/>
            <pc:sldMk cId="1037603054" sldId="266"/>
            <ac:spMk id="3" creationId="{D350076E-40DA-F62B-BF82-3A51B51BC47A}"/>
          </ac:spMkLst>
        </pc:spChg>
      </pc:sldChg>
      <pc:sldChg chg="modSp mod modNotesTx">
        <pc:chgData name="Scott Bailey" userId="a37ae9d07b3ddac7" providerId="LiveId" clId="{CC41B3FA-07DF-4564-973B-8599A8BBC41C}" dt="2022-07-08T22:06:19.398" v="77"/>
        <pc:sldMkLst>
          <pc:docMk/>
          <pc:sldMk cId="3359185176" sldId="267"/>
        </pc:sldMkLst>
        <pc:spChg chg="mod">
          <ac:chgData name="Scott Bailey" userId="a37ae9d07b3ddac7" providerId="LiveId" clId="{CC41B3FA-07DF-4564-973B-8599A8BBC41C}" dt="2022-07-08T22:06:04.856" v="75"/>
          <ac:spMkLst>
            <pc:docMk/>
            <pc:sldMk cId="3359185176" sldId="267"/>
            <ac:spMk id="2" creationId="{4E4114AD-03A4-5650-92C8-8C36424C9D3A}"/>
          </ac:spMkLst>
        </pc:spChg>
        <pc:spChg chg="mod">
          <ac:chgData name="Scott Bailey" userId="a37ae9d07b3ddac7" providerId="LiveId" clId="{CC41B3FA-07DF-4564-973B-8599A8BBC41C}" dt="2022-07-08T22:06:11.290" v="76"/>
          <ac:spMkLst>
            <pc:docMk/>
            <pc:sldMk cId="3359185176" sldId="267"/>
            <ac:spMk id="3" creationId="{8D642BF7-E3A9-E484-43C5-988A5797BD90}"/>
          </ac:spMkLst>
        </pc:spChg>
      </pc:sldChg>
      <pc:sldChg chg="modSp mod">
        <pc:chgData name="Scott Bailey" userId="a37ae9d07b3ddac7" providerId="LiveId" clId="{CC41B3FA-07DF-4564-973B-8599A8BBC41C}" dt="2022-07-08T22:07:10.770" v="80" actId="255"/>
        <pc:sldMkLst>
          <pc:docMk/>
          <pc:sldMk cId="3516265029" sldId="268"/>
        </pc:sldMkLst>
        <pc:spChg chg="mod">
          <ac:chgData name="Scott Bailey" userId="a37ae9d07b3ddac7" providerId="LiveId" clId="{CC41B3FA-07DF-4564-973B-8599A8BBC41C}" dt="2022-07-08T22:06:56.997" v="78"/>
          <ac:spMkLst>
            <pc:docMk/>
            <pc:sldMk cId="3516265029" sldId="268"/>
            <ac:spMk id="2" creationId="{4634876E-3C4A-8EF8-BDE6-B2AB9C028309}"/>
          </ac:spMkLst>
        </pc:spChg>
        <pc:spChg chg="mod">
          <ac:chgData name="Scott Bailey" userId="a37ae9d07b3ddac7" providerId="LiveId" clId="{CC41B3FA-07DF-4564-973B-8599A8BBC41C}" dt="2022-07-08T22:07:10.770" v="80" actId="255"/>
          <ac:spMkLst>
            <pc:docMk/>
            <pc:sldMk cId="3516265029" sldId="268"/>
            <ac:spMk id="3" creationId="{6B73E881-BE86-50AF-B359-DCAEE1BFF1E4}"/>
          </ac:spMkLst>
        </pc:spChg>
      </pc:sldChg>
      <pc:sldChg chg="modSp mod modNotesTx">
        <pc:chgData name="Scott Bailey" userId="a37ae9d07b3ddac7" providerId="LiveId" clId="{CC41B3FA-07DF-4564-973B-8599A8BBC41C}" dt="2022-07-08T23:40:17.414" v="1383" actId="1036"/>
        <pc:sldMkLst>
          <pc:docMk/>
          <pc:sldMk cId="2892162968" sldId="269"/>
        </pc:sldMkLst>
        <pc:spChg chg="mod">
          <ac:chgData name="Scott Bailey" userId="a37ae9d07b3ddac7" providerId="LiveId" clId="{CC41B3FA-07DF-4564-973B-8599A8BBC41C}" dt="2022-07-08T22:07:35.872" v="81"/>
          <ac:spMkLst>
            <pc:docMk/>
            <pc:sldMk cId="2892162968" sldId="269"/>
            <ac:spMk id="2" creationId="{A0986C9D-9731-6353-CEAF-9552F6DB0305}"/>
          </ac:spMkLst>
        </pc:spChg>
        <pc:spChg chg="mod">
          <ac:chgData name="Scott Bailey" userId="a37ae9d07b3ddac7" providerId="LiveId" clId="{CC41B3FA-07DF-4564-973B-8599A8BBC41C}" dt="2022-07-08T23:40:17.414" v="1383" actId="1036"/>
          <ac:spMkLst>
            <pc:docMk/>
            <pc:sldMk cId="2892162968" sldId="269"/>
            <ac:spMk id="3" creationId="{7626CBBC-A6B5-46BA-274C-257390E744D9}"/>
          </ac:spMkLst>
        </pc:spChg>
      </pc:sldChg>
      <pc:sldChg chg="modSp mod modNotesTx">
        <pc:chgData name="Scott Bailey" userId="a37ae9d07b3ddac7" providerId="LiveId" clId="{CC41B3FA-07DF-4564-973B-8599A8BBC41C}" dt="2022-07-08T23:40:38.340" v="1389" actId="1036"/>
        <pc:sldMkLst>
          <pc:docMk/>
          <pc:sldMk cId="3270718952" sldId="270"/>
        </pc:sldMkLst>
        <pc:spChg chg="mod">
          <ac:chgData name="Scott Bailey" userId="a37ae9d07b3ddac7" providerId="LiveId" clId="{CC41B3FA-07DF-4564-973B-8599A8BBC41C}" dt="2022-07-08T23:40:34.471" v="1384" actId="1036"/>
          <ac:spMkLst>
            <pc:docMk/>
            <pc:sldMk cId="3270718952" sldId="270"/>
            <ac:spMk id="2" creationId="{5BD09DF8-3547-CC30-B4B4-C1AABFB79A3A}"/>
          </ac:spMkLst>
        </pc:spChg>
        <pc:spChg chg="mod">
          <ac:chgData name="Scott Bailey" userId="a37ae9d07b3ddac7" providerId="LiveId" clId="{CC41B3FA-07DF-4564-973B-8599A8BBC41C}" dt="2022-07-08T23:40:38.340" v="1389" actId="1036"/>
          <ac:spMkLst>
            <pc:docMk/>
            <pc:sldMk cId="3270718952" sldId="270"/>
            <ac:spMk id="3" creationId="{2DB23D83-64FF-7DFA-F744-995874E9783D}"/>
          </ac:spMkLst>
        </pc:spChg>
      </pc:sldChg>
      <pc:sldChg chg="del">
        <pc:chgData name="Scott Bailey" userId="a37ae9d07b3ddac7" providerId="LiveId" clId="{CC41B3FA-07DF-4564-973B-8599A8BBC41C}" dt="2022-07-08T22:17:01.500" v="127" actId="47"/>
        <pc:sldMkLst>
          <pc:docMk/>
          <pc:sldMk cId="4142319841" sldId="271"/>
        </pc:sldMkLst>
      </pc:sldChg>
      <pc:sldChg chg="modSp mod modNotesTx">
        <pc:chgData name="Scott Bailey" userId="a37ae9d07b3ddac7" providerId="LiveId" clId="{CC41B3FA-07DF-4564-973B-8599A8BBC41C}" dt="2022-07-08T22:17:20.279" v="130" actId="6549"/>
        <pc:sldMkLst>
          <pc:docMk/>
          <pc:sldMk cId="1821698398" sldId="272"/>
        </pc:sldMkLst>
        <pc:spChg chg="mod">
          <ac:chgData name="Scott Bailey" userId="a37ae9d07b3ddac7" providerId="LiveId" clId="{CC41B3FA-07DF-4564-973B-8599A8BBC41C}" dt="2022-07-08T22:17:07.432" v="128"/>
          <ac:spMkLst>
            <pc:docMk/>
            <pc:sldMk cId="1821698398" sldId="272"/>
            <ac:spMk id="2" creationId="{1A0FF56F-DD5E-898B-1CBC-FA2DB7C7F2AF}"/>
          </ac:spMkLst>
        </pc:spChg>
        <pc:spChg chg="mod">
          <ac:chgData name="Scott Bailey" userId="a37ae9d07b3ddac7" providerId="LiveId" clId="{CC41B3FA-07DF-4564-973B-8599A8BBC41C}" dt="2022-07-08T22:17:15.894" v="129"/>
          <ac:spMkLst>
            <pc:docMk/>
            <pc:sldMk cId="1821698398" sldId="272"/>
            <ac:spMk id="3" creationId="{A8AF31E4-09D7-1DC3-D8D0-FFA2FEA7AF80}"/>
          </ac:spMkLst>
        </pc:spChg>
      </pc:sldChg>
      <pc:sldChg chg="modSp mod modNotesTx">
        <pc:chgData name="Scott Bailey" userId="a37ae9d07b3ddac7" providerId="LiveId" clId="{CC41B3FA-07DF-4564-973B-8599A8BBC41C}" dt="2022-07-08T23:42:04.056" v="1430" actId="1035"/>
        <pc:sldMkLst>
          <pc:docMk/>
          <pc:sldMk cId="3048971004" sldId="273"/>
        </pc:sldMkLst>
        <pc:spChg chg="mod">
          <ac:chgData name="Scott Bailey" userId="a37ae9d07b3ddac7" providerId="LiveId" clId="{CC41B3FA-07DF-4564-973B-8599A8BBC41C}" dt="2022-07-08T23:41:54.093" v="1408" actId="14100"/>
          <ac:spMkLst>
            <pc:docMk/>
            <pc:sldMk cId="3048971004" sldId="273"/>
            <ac:spMk id="2" creationId="{93B059C4-C9D7-CD92-2CC9-2C97DE568542}"/>
          </ac:spMkLst>
        </pc:spChg>
        <pc:spChg chg="mod">
          <ac:chgData name="Scott Bailey" userId="a37ae9d07b3ddac7" providerId="LiveId" clId="{CC41B3FA-07DF-4564-973B-8599A8BBC41C}" dt="2022-07-08T23:42:04.056" v="1430" actId="1035"/>
          <ac:spMkLst>
            <pc:docMk/>
            <pc:sldMk cId="3048971004" sldId="273"/>
            <ac:spMk id="3" creationId="{BD6E6C29-7137-BADD-278D-39ED048964CF}"/>
          </ac:spMkLst>
        </pc:spChg>
      </pc:sldChg>
      <pc:sldChg chg="modSp mod modNotesTx">
        <pc:chgData name="Scott Bailey" userId="a37ae9d07b3ddac7" providerId="LiveId" clId="{CC41B3FA-07DF-4564-973B-8599A8BBC41C}" dt="2022-07-08T23:05:52.887" v="727" actId="6549"/>
        <pc:sldMkLst>
          <pc:docMk/>
          <pc:sldMk cId="96862768" sldId="274"/>
        </pc:sldMkLst>
        <pc:spChg chg="mod">
          <ac:chgData name="Scott Bailey" userId="a37ae9d07b3ddac7" providerId="LiveId" clId="{CC41B3FA-07DF-4564-973B-8599A8BBC41C}" dt="2022-07-08T22:18:20.652" v="149"/>
          <ac:spMkLst>
            <pc:docMk/>
            <pc:sldMk cId="96862768" sldId="274"/>
            <ac:spMk id="2" creationId="{4417B72C-F538-AD6D-577A-78FE3FFAB75F}"/>
          </ac:spMkLst>
        </pc:spChg>
        <pc:spChg chg="mod">
          <ac:chgData name="Scott Bailey" userId="a37ae9d07b3ddac7" providerId="LiveId" clId="{CC41B3FA-07DF-4564-973B-8599A8BBC41C}" dt="2022-07-08T23:05:52.887" v="727" actId="6549"/>
          <ac:spMkLst>
            <pc:docMk/>
            <pc:sldMk cId="96862768" sldId="274"/>
            <ac:spMk id="3" creationId="{4B27CDC9-D0A8-5A49-DA65-9D0ECF57EA8B}"/>
          </ac:spMkLst>
        </pc:spChg>
      </pc:sldChg>
      <pc:sldChg chg="del">
        <pc:chgData name="Scott Bailey" userId="a37ae9d07b3ddac7" providerId="LiveId" clId="{CC41B3FA-07DF-4564-973B-8599A8BBC41C}" dt="2022-07-08T22:19:12.674" v="153" actId="47"/>
        <pc:sldMkLst>
          <pc:docMk/>
          <pc:sldMk cId="3131150383" sldId="275"/>
        </pc:sldMkLst>
      </pc:sldChg>
      <pc:sldChg chg="modSp mod modNotesTx">
        <pc:chgData name="Scott Bailey" userId="a37ae9d07b3ddac7" providerId="LiveId" clId="{CC41B3FA-07DF-4564-973B-8599A8BBC41C}" dt="2022-07-08T23:42:35.475" v="1441" actId="1035"/>
        <pc:sldMkLst>
          <pc:docMk/>
          <pc:sldMk cId="540172308" sldId="276"/>
        </pc:sldMkLst>
        <pc:spChg chg="mod">
          <ac:chgData name="Scott Bailey" userId="a37ae9d07b3ddac7" providerId="LiveId" clId="{CC41B3FA-07DF-4564-973B-8599A8BBC41C}" dt="2022-07-08T23:42:28.709" v="1431" actId="14100"/>
          <ac:spMkLst>
            <pc:docMk/>
            <pc:sldMk cId="540172308" sldId="276"/>
            <ac:spMk id="2" creationId="{84BC0F31-166D-1275-BE22-114A44D79CD9}"/>
          </ac:spMkLst>
        </pc:spChg>
        <pc:spChg chg="mod">
          <ac:chgData name="Scott Bailey" userId="a37ae9d07b3ddac7" providerId="LiveId" clId="{CC41B3FA-07DF-4564-973B-8599A8BBC41C}" dt="2022-07-08T23:42:35.475" v="1441" actId="1035"/>
          <ac:spMkLst>
            <pc:docMk/>
            <pc:sldMk cId="540172308" sldId="276"/>
            <ac:spMk id="3" creationId="{A4BB1271-527C-F5EA-546D-2668BF0E1B65}"/>
          </ac:spMkLst>
        </pc:spChg>
      </pc:sldChg>
      <pc:sldChg chg="del">
        <pc:chgData name="Scott Bailey" userId="a37ae9d07b3ddac7" providerId="LiveId" clId="{CC41B3FA-07DF-4564-973B-8599A8BBC41C}" dt="2022-07-08T22:20:11.286" v="157" actId="47"/>
        <pc:sldMkLst>
          <pc:docMk/>
          <pc:sldMk cId="749691019" sldId="277"/>
        </pc:sldMkLst>
      </pc:sldChg>
      <pc:sldChg chg="modSp mod modNotesTx">
        <pc:chgData name="Scott Bailey" userId="a37ae9d07b3ddac7" providerId="LiveId" clId="{CC41B3FA-07DF-4564-973B-8599A8BBC41C}" dt="2022-07-08T22:54:06.572" v="507" actId="20577"/>
        <pc:sldMkLst>
          <pc:docMk/>
          <pc:sldMk cId="3077974415" sldId="278"/>
        </pc:sldMkLst>
        <pc:spChg chg="mod">
          <ac:chgData name="Scott Bailey" userId="a37ae9d07b3ddac7" providerId="LiveId" clId="{CC41B3FA-07DF-4564-973B-8599A8BBC41C}" dt="2022-07-08T22:11:09.172" v="89"/>
          <ac:spMkLst>
            <pc:docMk/>
            <pc:sldMk cId="3077974415" sldId="278"/>
            <ac:spMk id="2" creationId="{4699C3B8-4AFC-8715-3B1E-BB6BB1673B3A}"/>
          </ac:spMkLst>
        </pc:spChg>
        <pc:spChg chg="mod">
          <ac:chgData name="Scott Bailey" userId="a37ae9d07b3ddac7" providerId="LiveId" clId="{CC41B3FA-07DF-4564-973B-8599A8BBC41C}" dt="2022-07-08T22:54:06.572" v="507" actId="20577"/>
          <ac:spMkLst>
            <pc:docMk/>
            <pc:sldMk cId="3077974415" sldId="278"/>
            <ac:spMk id="3" creationId="{5D7A0680-8AF6-4FA5-3800-CA23C92DCCA7}"/>
          </ac:spMkLst>
        </pc:spChg>
      </pc:sldChg>
      <pc:sldChg chg="modSp mod">
        <pc:chgData name="Scott Bailey" userId="a37ae9d07b3ddac7" providerId="LiveId" clId="{CC41B3FA-07DF-4564-973B-8599A8BBC41C}" dt="2022-07-08T21:58:55.914" v="2" actId="20577"/>
        <pc:sldMkLst>
          <pc:docMk/>
          <pc:sldMk cId="2768484504" sldId="279"/>
        </pc:sldMkLst>
        <pc:spChg chg="mod">
          <ac:chgData name="Scott Bailey" userId="a37ae9d07b3ddac7" providerId="LiveId" clId="{CC41B3FA-07DF-4564-973B-8599A8BBC41C}" dt="2022-07-08T21:58:55.914" v="2" actId="20577"/>
          <ac:spMkLst>
            <pc:docMk/>
            <pc:sldMk cId="2768484504" sldId="279"/>
            <ac:spMk id="2" creationId="{00000000-0000-0000-0000-000000000000}"/>
          </ac:spMkLst>
        </pc:spChg>
      </pc:sldChg>
      <pc:sldChg chg="modSp mod modNotesTx">
        <pc:chgData name="Scott Bailey" userId="a37ae9d07b3ddac7" providerId="LiveId" clId="{CC41B3FA-07DF-4564-973B-8599A8BBC41C}" dt="2022-07-08T22:11:44.643" v="107" actId="6549"/>
        <pc:sldMkLst>
          <pc:docMk/>
          <pc:sldMk cId="2690280991" sldId="280"/>
        </pc:sldMkLst>
        <pc:spChg chg="mod">
          <ac:chgData name="Scott Bailey" userId="a37ae9d07b3ddac7" providerId="LiveId" clId="{CC41B3FA-07DF-4564-973B-8599A8BBC41C}" dt="2022-07-08T22:11:34.561" v="105"/>
          <ac:spMkLst>
            <pc:docMk/>
            <pc:sldMk cId="2690280991" sldId="280"/>
            <ac:spMk id="2" creationId="{4699C3B8-4AFC-8715-3B1E-BB6BB1673B3A}"/>
          </ac:spMkLst>
        </pc:spChg>
        <pc:spChg chg="mod">
          <ac:chgData name="Scott Bailey" userId="a37ae9d07b3ddac7" providerId="LiveId" clId="{CC41B3FA-07DF-4564-973B-8599A8BBC41C}" dt="2022-07-08T22:11:40.929" v="106"/>
          <ac:spMkLst>
            <pc:docMk/>
            <pc:sldMk cId="2690280991" sldId="280"/>
            <ac:spMk id="3" creationId="{5D7A0680-8AF6-4FA5-3800-CA23C92DCCA7}"/>
          </ac:spMkLst>
        </pc:spChg>
      </pc:sldChg>
      <pc:sldChg chg="modSp mod ord modNotesTx">
        <pc:chgData name="Scott Bailey" userId="a37ae9d07b3ddac7" providerId="LiveId" clId="{CC41B3FA-07DF-4564-973B-8599A8BBC41C}" dt="2022-07-08T22:12:44.248" v="113" actId="6549"/>
        <pc:sldMkLst>
          <pc:docMk/>
          <pc:sldMk cId="2271375416" sldId="281"/>
        </pc:sldMkLst>
        <pc:spChg chg="mod">
          <ac:chgData name="Scott Bailey" userId="a37ae9d07b3ddac7" providerId="LiveId" clId="{CC41B3FA-07DF-4564-973B-8599A8BBC41C}" dt="2022-07-08T22:12:25.786" v="110"/>
          <ac:spMkLst>
            <pc:docMk/>
            <pc:sldMk cId="2271375416" sldId="281"/>
            <ac:spMk id="2" creationId="{4699C3B8-4AFC-8715-3B1E-BB6BB1673B3A}"/>
          </ac:spMkLst>
        </pc:spChg>
        <pc:spChg chg="mod">
          <ac:chgData name="Scott Bailey" userId="a37ae9d07b3ddac7" providerId="LiveId" clId="{CC41B3FA-07DF-4564-973B-8599A8BBC41C}" dt="2022-07-08T22:12:40.250" v="112" actId="255"/>
          <ac:spMkLst>
            <pc:docMk/>
            <pc:sldMk cId="2271375416" sldId="281"/>
            <ac:spMk id="3" creationId="{5D7A0680-8AF6-4FA5-3800-CA23C92DCCA7}"/>
          </ac:spMkLst>
        </pc:spChg>
      </pc:sldChg>
      <pc:sldChg chg="modSp mod ord">
        <pc:chgData name="Scott Bailey" userId="a37ae9d07b3ddac7" providerId="LiveId" clId="{CC41B3FA-07DF-4564-973B-8599A8BBC41C}" dt="2022-07-08T23:46:35.852" v="1577" actId="20577"/>
        <pc:sldMkLst>
          <pc:docMk/>
          <pc:sldMk cId="3824235511" sldId="287"/>
        </pc:sldMkLst>
        <pc:spChg chg="mod">
          <ac:chgData name="Scott Bailey" userId="a37ae9d07b3ddac7" providerId="LiveId" clId="{CC41B3FA-07DF-4564-973B-8599A8BBC41C}" dt="2022-07-08T23:46:35.852" v="1577" actId="20577"/>
          <ac:spMkLst>
            <pc:docMk/>
            <pc:sldMk cId="3824235511" sldId="287"/>
            <ac:spMk id="2" creationId="{4699C3B8-4AFC-8715-3B1E-BB6BB1673B3A}"/>
          </ac:spMkLst>
        </pc:spChg>
        <pc:spChg chg="mod">
          <ac:chgData name="Scott Bailey" userId="a37ae9d07b3ddac7" providerId="LiveId" clId="{CC41B3FA-07DF-4564-973B-8599A8BBC41C}" dt="2022-07-08T23:01:11.989" v="612" actId="20577"/>
          <ac:spMkLst>
            <pc:docMk/>
            <pc:sldMk cId="3824235511" sldId="287"/>
            <ac:spMk id="3" creationId="{5D7A0680-8AF6-4FA5-3800-CA23C92DCCA7}"/>
          </ac:spMkLst>
        </pc:spChg>
      </pc:sldChg>
      <pc:sldChg chg="modSp mod ord">
        <pc:chgData name="Scott Bailey" userId="a37ae9d07b3ddac7" providerId="LiveId" clId="{CC41B3FA-07DF-4564-973B-8599A8BBC41C}" dt="2022-07-08T23:46:39.365" v="1579" actId="20577"/>
        <pc:sldMkLst>
          <pc:docMk/>
          <pc:sldMk cId="500584308" sldId="288"/>
        </pc:sldMkLst>
        <pc:spChg chg="mod">
          <ac:chgData name="Scott Bailey" userId="a37ae9d07b3ddac7" providerId="LiveId" clId="{CC41B3FA-07DF-4564-973B-8599A8BBC41C}" dt="2022-07-08T23:46:39.365" v="1579" actId="20577"/>
          <ac:spMkLst>
            <pc:docMk/>
            <pc:sldMk cId="500584308" sldId="288"/>
            <ac:spMk id="2" creationId="{4699C3B8-4AFC-8715-3B1E-BB6BB1673B3A}"/>
          </ac:spMkLst>
        </pc:spChg>
        <pc:spChg chg="mod">
          <ac:chgData name="Scott Bailey" userId="a37ae9d07b3ddac7" providerId="LiveId" clId="{CC41B3FA-07DF-4564-973B-8599A8BBC41C}" dt="2022-07-08T23:01:49.837" v="621" actId="20577"/>
          <ac:spMkLst>
            <pc:docMk/>
            <pc:sldMk cId="500584308" sldId="288"/>
            <ac:spMk id="3" creationId="{5D7A0680-8AF6-4FA5-3800-CA23C92DCCA7}"/>
          </ac:spMkLst>
        </pc:spChg>
      </pc:sldChg>
      <pc:sldChg chg="del">
        <pc:chgData name="Scott Bailey" userId="a37ae9d07b3ddac7" providerId="LiveId" clId="{CC41B3FA-07DF-4564-973B-8599A8BBC41C}" dt="2022-07-08T22:16:21.275" v="124" actId="47"/>
        <pc:sldMkLst>
          <pc:docMk/>
          <pc:sldMk cId="1426556037" sldId="295"/>
        </pc:sldMkLst>
      </pc:sldChg>
      <pc:sldChg chg="del">
        <pc:chgData name="Scott Bailey" userId="a37ae9d07b3ddac7" providerId="LiveId" clId="{CC41B3FA-07DF-4564-973B-8599A8BBC41C}" dt="2022-07-08T22:16:23.707" v="125" actId="47"/>
        <pc:sldMkLst>
          <pc:docMk/>
          <pc:sldMk cId="1448575545" sldId="296"/>
        </pc:sldMkLst>
      </pc:sldChg>
      <pc:sldChg chg="modSp mod ord modNotesTx">
        <pc:chgData name="Scott Bailey" userId="a37ae9d07b3ddac7" providerId="LiveId" clId="{CC41B3FA-07DF-4564-973B-8599A8BBC41C}" dt="2022-07-08T23:41:03.968" v="1405" actId="1035"/>
        <pc:sldMkLst>
          <pc:docMk/>
          <pc:sldMk cId="3861887408" sldId="297"/>
        </pc:sldMkLst>
        <pc:spChg chg="mod">
          <ac:chgData name="Scott Bailey" userId="a37ae9d07b3ddac7" providerId="LiveId" clId="{CC41B3FA-07DF-4564-973B-8599A8BBC41C}" dt="2022-07-08T22:57:34.944" v="567" actId="20577"/>
          <ac:spMkLst>
            <pc:docMk/>
            <pc:sldMk cId="3861887408" sldId="297"/>
            <ac:spMk id="2" creationId="{4699C3B8-4AFC-8715-3B1E-BB6BB1673B3A}"/>
          </ac:spMkLst>
        </pc:spChg>
        <pc:spChg chg="mod">
          <ac:chgData name="Scott Bailey" userId="a37ae9d07b3ddac7" providerId="LiveId" clId="{CC41B3FA-07DF-4564-973B-8599A8BBC41C}" dt="2022-07-08T23:41:03.968" v="1405" actId="1035"/>
          <ac:spMkLst>
            <pc:docMk/>
            <pc:sldMk cId="3861887408" sldId="297"/>
            <ac:spMk id="3" creationId="{5D7A0680-8AF6-4FA5-3800-CA23C92DCCA7}"/>
          </ac:spMkLst>
        </pc:spChg>
      </pc:sldChg>
      <pc:sldChg chg="modSp mod ord">
        <pc:chgData name="Scott Bailey" userId="a37ae9d07b3ddac7" providerId="LiveId" clId="{CC41B3FA-07DF-4564-973B-8599A8BBC41C}" dt="2022-07-08T22:13:57.382" v="118"/>
        <pc:sldMkLst>
          <pc:docMk/>
          <pc:sldMk cId="1073087058" sldId="299"/>
        </pc:sldMkLst>
        <pc:spChg chg="mod">
          <ac:chgData name="Scott Bailey" userId="a37ae9d07b3ddac7" providerId="LiveId" clId="{CC41B3FA-07DF-4564-973B-8599A8BBC41C}" dt="2022-07-08T22:13:49.151" v="117" actId="20577"/>
          <ac:spMkLst>
            <pc:docMk/>
            <pc:sldMk cId="1073087058" sldId="299"/>
            <ac:spMk id="2" creationId="{AACD01AE-5F03-E030-B145-E7CD0C4CB825}"/>
          </ac:spMkLst>
        </pc:spChg>
        <pc:spChg chg="mod">
          <ac:chgData name="Scott Bailey" userId="a37ae9d07b3ddac7" providerId="LiveId" clId="{CC41B3FA-07DF-4564-973B-8599A8BBC41C}" dt="2022-07-08T22:13:57.382" v="118"/>
          <ac:spMkLst>
            <pc:docMk/>
            <pc:sldMk cId="1073087058" sldId="299"/>
            <ac:spMk id="3" creationId="{AE36CCDF-EF36-EC66-1882-6042E938D5BB}"/>
          </ac:spMkLst>
        </pc:spChg>
      </pc:sldChg>
      <pc:sldChg chg="modSp mod ord">
        <pc:chgData name="Scott Bailey" userId="a37ae9d07b3ddac7" providerId="LiveId" clId="{CC41B3FA-07DF-4564-973B-8599A8BBC41C}" dt="2022-07-08T23:46:25.775" v="1573" actId="20577"/>
        <pc:sldMkLst>
          <pc:docMk/>
          <pc:sldMk cId="1626311882" sldId="300"/>
        </pc:sldMkLst>
        <pc:spChg chg="mod">
          <ac:chgData name="Scott Bailey" userId="a37ae9d07b3ddac7" providerId="LiveId" clId="{CC41B3FA-07DF-4564-973B-8599A8BBC41C}" dt="2022-07-08T23:46:25.775" v="1573" actId="20577"/>
          <ac:spMkLst>
            <pc:docMk/>
            <pc:sldMk cId="1626311882" sldId="300"/>
            <ac:spMk id="2" creationId="{4699C3B8-4AFC-8715-3B1E-BB6BB1673B3A}"/>
          </ac:spMkLst>
        </pc:spChg>
        <pc:spChg chg="mod">
          <ac:chgData name="Scott Bailey" userId="a37ae9d07b3ddac7" providerId="LiveId" clId="{CC41B3FA-07DF-4564-973B-8599A8BBC41C}" dt="2022-07-08T23:37:30.126" v="1279" actId="20577"/>
          <ac:spMkLst>
            <pc:docMk/>
            <pc:sldMk cId="1626311882" sldId="300"/>
            <ac:spMk id="3" creationId="{5D7A0680-8AF6-4FA5-3800-CA23C92DCCA7}"/>
          </ac:spMkLst>
        </pc:spChg>
      </pc:sldChg>
      <pc:sldChg chg="modSp mod ord">
        <pc:chgData name="Scott Bailey" userId="a37ae9d07b3ddac7" providerId="LiveId" clId="{CC41B3FA-07DF-4564-973B-8599A8BBC41C}" dt="2022-07-08T23:46:29.080" v="1575" actId="20577"/>
        <pc:sldMkLst>
          <pc:docMk/>
          <pc:sldMk cId="3359260000" sldId="301"/>
        </pc:sldMkLst>
        <pc:spChg chg="mod">
          <ac:chgData name="Scott Bailey" userId="a37ae9d07b3ddac7" providerId="LiveId" clId="{CC41B3FA-07DF-4564-973B-8599A8BBC41C}" dt="2022-07-08T23:46:29.080" v="1575" actId="20577"/>
          <ac:spMkLst>
            <pc:docMk/>
            <pc:sldMk cId="3359260000" sldId="301"/>
            <ac:spMk id="2" creationId="{4699C3B8-4AFC-8715-3B1E-BB6BB1673B3A}"/>
          </ac:spMkLst>
        </pc:spChg>
        <pc:spChg chg="mod">
          <ac:chgData name="Scott Bailey" userId="a37ae9d07b3ddac7" providerId="LiveId" clId="{CC41B3FA-07DF-4564-973B-8599A8BBC41C}" dt="2022-07-08T22:33:16.069" v="321"/>
          <ac:spMkLst>
            <pc:docMk/>
            <pc:sldMk cId="3359260000" sldId="301"/>
            <ac:spMk id="3" creationId="{5D7A0680-8AF6-4FA5-3800-CA23C92DCCA7}"/>
          </ac:spMkLst>
        </pc:spChg>
      </pc:sldChg>
      <pc:sldChg chg="modSp add mod modNotesTx">
        <pc:chgData name="Scott Bailey" userId="a37ae9d07b3ddac7" providerId="LiveId" clId="{CC41B3FA-07DF-4564-973B-8599A8BBC41C}" dt="2022-07-08T23:42:58.497" v="1457" actId="1036"/>
        <pc:sldMkLst>
          <pc:docMk/>
          <pc:sldMk cId="1073735788" sldId="302"/>
        </pc:sldMkLst>
        <pc:spChg chg="mod">
          <ac:chgData name="Scott Bailey" userId="a37ae9d07b3ddac7" providerId="LiveId" clId="{CC41B3FA-07DF-4564-973B-8599A8BBC41C}" dt="2022-07-08T22:20:50.631" v="159"/>
          <ac:spMkLst>
            <pc:docMk/>
            <pc:sldMk cId="1073735788" sldId="302"/>
            <ac:spMk id="2" creationId="{84BC0F31-166D-1275-BE22-114A44D79CD9}"/>
          </ac:spMkLst>
        </pc:spChg>
        <pc:spChg chg="mod">
          <ac:chgData name="Scott Bailey" userId="a37ae9d07b3ddac7" providerId="LiveId" clId="{CC41B3FA-07DF-4564-973B-8599A8BBC41C}" dt="2022-07-08T23:42:58.497" v="1457" actId="1036"/>
          <ac:spMkLst>
            <pc:docMk/>
            <pc:sldMk cId="1073735788" sldId="302"/>
            <ac:spMk id="3" creationId="{A4BB1271-527C-F5EA-546D-2668BF0E1B65}"/>
          </ac:spMkLst>
        </pc:spChg>
      </pc:sldChg>
      <pc:sldChg chg="del">
        <pc:chgData name="Scott Bailey" userId="a37ae9d07b3ddac7" providerId="LiveId" clId="{CC41B3FA-07DF-4564-973B-8599A8BBC41C}" dt="2022-07-08T22:16:39.806" v="126" actId="47"/>
        <pc:sldMkLst>
          <pc:docMk/>
          <pc:sldMk cId="2047278121" sldId="302"/>
        </pc:sldMkLst>
      </pc:sldChg>
      <pc:sldChg chg="del">
        <pc:chgData name="Scott Bailey" userId="a37ae9d07b3ddac7" providerId="LiveId" clId="{CC41B3FA-07DF-4564-973B-8599A8BBC41C}" dt="2022-07-08T22:20:11.286" v="157" actId="47"/>
        <pc:sldMkLst>
          <pc:docMk/>
          <pc:sldMk cId="3269919" sldId="303"/>
        </pc:sldMkLst>
      </pc:sldChg>
      <pc:sldChg chg="modSp add mod modNotesTx">
        <pc:chgData name="Scott Bailey" userId="a37ae9d07b3ddac7" providerId="LiveId" clId="{CC41B3FA-07DF-4564-973B-8599A8BBC41C}" dt="2022-07-08T23:43:10.687" v="1475" actId="1036"/>
        <pc:sldMkLst>
          <pc:docMk/>
          <pc:sldMk cId="403604466" sldId="303"/>
        </pc:sldMkLst>
        <pc:spChg chg="mod">
          <ac:chgData name="Scott Bailey" userId="a37ae9d07b3ddac7" providerId="LiveId" clId="{CC41B3FA-07DF-4564-973B-8599A8BBC41C}" dt="2022-07-08T22:21:36.502" v="183" actId="20577"/>
          <ac:spMkLst>
            <pc:docMk/>
            <pc:sldMk cId="403604466" sldId="303"/>
            <ac:spMk id="2" creationId="{84BC0F31-166D-1275-BE22-114A44D79CD9}"/>
          </ac:spMkLst>
        </pc:spChg>
        <pc:spChg chg="mod">
          <ac:chgData name="Scott Bailey" userId="a37ae9d07b3ddac7" providerId="LiveId" clId="{CC41B3FA-07DF-4564-973B-8599A8BBC41C}" dt="2022-07-08T23:43:10.687" v="1475" actId="1036"/>
          <ac:spMkLst>
            <pc:docMk/>
            <pc:sldMk cId="403604466" sldId="303"/>
            <ac:spMk id="3" creationId="{A4BB1271-527C-F5EA-546D-2668BF0E1B65}"/>
          </ac:spMkLst>
        </pc:spChg>
      </pc:sldChg>
      <pc:sldChg chg="modSp add mod">
        <pc:chgData name="Scott Bailey" userId="a37ae9d07b3ddac7" providerId="LiveId" clId="{CC41B3FA-07DF-4564-973B-8599A8BBC41C}" dt="2022-07-08T23:43:24.461" v="1495" actId="1036"/>
        <pc:sldMkLst>
          <pc:docMk/>
          <pc:sldMk cId="1220295455" sldId="304"/>
        </pc:sldMkLst>
        <pc:spChg chg="mod">
          <ac:chgData name="Scott Bailey" userId="a37ae9d07b3ddac7" providerId="LiveId" clId="{CC41B3FA-07DF-4564-973B-8599A8BBC41C}" dt="2022-07-08T23:12:58.727" v="742" actId="6549"/>
          <ac:spMkLst>
            <pc:docMk/>
            <pc:sldMk cId="1220295455" sldId="304"/>
            <ac:spMk id="2" creationId="{84BC0F31-166D-1275-BE22-114A44D79CD9}"/>
          </ac:spMkLst>
        </pc:spChg>
        <pc:spChg chg="mod">
          <ac:chgData name="Scott Bailey" userId="a37ae9d07b3ddac7" providerId="LiveId" clId="{CC41B3FA-07DF-4564-973B-8599A8BBC41C}" dt="2022-07-08T23:43:24.461" v="1495" actId="1036"/>
          <ac:spMkLst>
            <pc:docMk/>
            <pc:sldMk cId="1220295455" sldId="304"/>
            <ac:spMk id="3" creationId="{A4BB1271-527C-F5EA-546D-2668BF0E1B65}"/>
          </ac:spMkLst>
        </pc:spChg>
      </pc:sldChg>
      <pc:sldChg chg="modSp add mod">
        <pc:chgData name="Scott Bailey" userId="a37ae9d07b3ddac7" providerId="LiveId" clId="{CC41B3FA-07DF-4564-973B-8599A8BBC41C}" dt="2022-07-08T23:43:40.939" v="1512" actId="1036"/>
        <pc:sldMkLst>
          <pc:docMk/>
          <pc:sldMk cId="343445548" sldId="305"/>
        </pc:sldMkLst>
        <pc:spChg chg="mod">
          <ac:chgData name="Scott Bailey" userId="a37ae9d07b3ddac7" providerId="LiveId" clId="{CC41B3FA-07DF-4564-973B-8599A8BBC41C}" dt="2022-07-08T22:24:52.854" v="254"/>
          <ac:spMkLst>
            <pc:docMk/>
            <pc:sldMk cId="343445548" sldId="305"/>
            <ac:spMk id="2" creationId="{84BC0F31-166D-1275-BE22-114A44D79CD9}"/>
          </ac:spMkLst>
        </pc:spChg>
        <pc:spChg chg="mod">
          <ac:chgData name="Scott Bailey" userId="a37ae9d07b3ddac7" providerId="LiveId" clId="{CC41B3FA-07DF-4564-973B-8599A8BBC41C}" dt="2022-07-08T23:43:40.939" v="1512" actId="1036"/>
          <ac:spMkLst>
            <pc:docMk/>
            <pc:sldMk cId="343445548" sldId="305"/>
            <ac:spMk id="3" creationId="{A4BB1271-527C-F5EA-546D-2668BF0E1B65}"/>
          </ac:spMkLst>
        </pc:spChg>
      </pc:sldChg>
      <pc:sldChg chg="modSp add mod">
        <pc:chgData name="Scott Bailey" userId="a37ae9d07b3ddac7" providerId="LiveId" clId="{CC41B3FA-07DF-4564-973B-8599A8BBC41C}" dt="2022-07-08T23:43:53.753" v="1528" actId="1036"/>
        <pc:sldMkLst>
          <pc:docMk/>
          <pc:sldMk cId="1052724635" sldId="306"/>
        </pc:sldMkLst>
        <pc:spChg chg="mod">
          <ac:chgData name="Scott Bailey" userId="a37ae9d07b3ddac7" providerId="LiveId" clId="{CC41B3FA-07DF-4564-973B-8599A8BBC41C}" dt="2022-07-08T23:43:53.753" v="1528" actId="1036"/>
          <ac:spMkLst>
            <pc:docMk/>
            <pc:sldMk cId="1052724635" sldId="306"/>
            <ac:spMk id="3" creationId="{A4BB1271-527C-F5EA-546D-2668BF0E1B65}"/>
          </ac:spMkLst>
        </pc:spChg>
      </pc:sldChg>
      <pc:sldChg chg="modSp add mod">
        <pc:chgData name="Scott Bailey" userId="a37ae9d07b3ddac7" providerId="LiveId" clId="{CC41B3FA-07DF-4564-973B-8599A8BBC41C}" dt="2022-07-08T22:27:22.627" v="266" actId="255"/>
        <pc:sldMkLst>
          <pc:docMk/>
          <pc:sldMk cId="563667751" sldId="307"/>
        </pc:sldMkLst>
        <pc:spChg chg="mod">
          <ac:chgData name="Scott Bailey" userId="a37ae9d07b3ddac7" providerId="LiveId" clId="{CC41B3FA-07DF-4564-973B-8599A8BBC41C}" dt="2022-07-08T22:27:22.627" v="266" actId="255"/>
          <ac:spMkLst>
            <pc:docMk/>
            <pc:sldMk cId="563667751" sldId="307"/>
            <ac:spMk id="2" creationId="{84BC0F31-166D-1275-BE22-114A44D79CD9}"/>
          </ac:spMkLst>
        </pc:spChg>
        <pc:spChg chg="mod">
          <ac:chgData name="Scott Bailey" userId="a37ae9d07b3ddac7" providerId="LiveId" clId="{CC41B3FA-07DF-4564-973B-8599A8BBC41C}" dt="2022-07-08T22:26:16.580" v="258"/>
          <ac:spMkLst>
            <pc:docMk/>
            <pc:sldMk cId="563667751" sldId="307"/>
            <ac:spMk id="3" creationId="{A4BB1271-527C-F5EA-546D-2668BF0E1B65}"/>
          </ac:spMkLst>
        </pc:spChg>
      </pc:sldChg>
      <pc:sldChg chg="modSp add mod">
        <pc:chgData name="Scott Bailey" userId="a37ae9d07b3ddac7" providerId="LiveId" clId="{CC41B3FA-07DF-4564-973B-8599A8BBC41C}" dt="2022-07-08T22:27:29.938" v="267" actId="255"/>
        <pc:sldMkLst>
          <pc:docMk/>
          <pc:sldMk cId="624801612" sldId="308"/>
        </pc:sldMkLst>
        <pc:spChg chg="mod">
          <ac:chgData name="Scott Bailey" userId="a37ae9d07b3ddac7" providerId="LiveId" clId="{CC41B3FA-07DF-4564-973B-8599A8BBC41C}" dt="2022-07-08T22:27:29.938" v="267" actId="255"/>
          <ac:spMkLst>
            <pc:docMk/>
            <pc:sldMk cId="624801612" sldId="308"/>
            <ac:spMk id="2" creationId="{84BC0F31-166D-1275-BE22-114A44D79CD9}"/>
          </ac:spMkLst>
        </pc:spChg>
        <pc:spChg chg="mod">
          <ac:chgData name="Scott Bailey" userId="a37ae9d07b3ddac7" providerId="LiveId" clId="{CC41B3FA-07DF-4564-973B-8599A8BBC41C}" dt="2022-07-08T22:26:49.333" v="263" actId="255"/>
          <ac:spMkLst>
            <pc:docMk/>
            <pc:sldMk cId="624801612" sldId="308"/>
            <ac:spMk id="3" creationId="{A4BB1271-527C-F5EA-546D-2668BF0E1B65}"/>
          </ac:spMkLst>
        </pc:spChg>
      </pc:sldChg>
      <pc:sldChg chg="modSp add mod">
        <pc:chgData name="Scott Bailey" userId="a37ae9d07b3ddac7" providerId="LiveId" clId="{CC41B3FA-07DF-4564-973B-8599A8BBC41C}" dt="2022-07-08T23:19:00.980" v="919" actId="20577"/>
        <pc:sldMkLst>
          <pc:docMk/>
          <pc:sldMk cId="4060634478" sldId="309"/>
        </pc:sldMkLst>
        <pc:spChg chg="mod">
          <ac:chgData name="Scott Bailey" userId="a37ae9d07b3ddac7" providerId="LiveId" clId="{CC41B3FA-07DF-4564-973B-8599A8BBC41C}" dt="2022-07-08T22:27:39.191" v="268" actId="255"/>
          <ac:spMkLst>
            <pc:docMk/>
            <pc:sldMk cId="4060634478" sldId="309"/>
            <ac:spMk id="2" creationId="{84BC0F31-166D-1275-BE22-114A44D79CD9}"/>
          </ac:spMkLst>
        </pc:spChg>
        <pc:spChg chg="mod">
          <ac:chgData name="Scott Bailey" userId="a37ae9d07b3ddac7" providerId="LiveId" clId="{CC41B3FA-07DF-4564-973B-8599A8BBC41C}" dt="2022-07-08T23:19:00.980" v="919" actId="20577"/>
          <ac:spMkLst>
            <pc:docMk/>
            <pc:sldMk cId="4060634478" sldId="309"/>
            <ac:spMk id="3" creationId="{A4BB1271-527C-F5EA-546D-2668BF0E1B65}"/>
          </ac:spMkLst>
        </pc:spChg>
      </pc:sldChg>
      <pc:sldChg chg="modSp add mod">
        <pc:chgData name="Scott Bailey" userId="a37ae9d07b3ddac7" providerId="LiveId" clId="{CC41B3FA-07DF-4564-973B-8599A8BBC41C}" dt="2022-07-08T23:19:43.996" v="965" actId="20577"/>
        <pc:sldMkLst>
          <pc:docMk/>
          <pc:sldMk cId="868762712" sldId="310"/>
        </pc:sldMkLst>
        <pc:spChg chg="mod">
          <ac:chgData name="Scott Bailey" userId="a37ae9d07b3ddac7" providerId="LiveId" clId="{CC41B3FA-07DF-4564-973B-8599A8BBC41C}" dt="2022-07-08T22:28:16.364" v="273" actId="20577"/>
          <ac:spMkLst>
            <pc:docMk/>
            <pc:sldMk cId="868762712" sldId="310"/>
            <ac:spMk id="2" creationId="{84BC0F31-166D-1275-BE22-114A44D79CD9}"/>
          </ac:spMkLst>
        </pc:spChg>
        <pc:spChg chg="mod">
          <ac:chgData name="Scott Bailey" userId="a37ae9d07b3ddac7" providerId="LiveId" clId="{CC41B3FA-07DF-4564-973B-8599A8BBC41C}" dt="2022-07-08T23:19:43.996" v="965" actId="20577"/>
          <ac:spMkLst>
            <pc:docMk/>
            <pc:sldMk cId="868762712" sldId="310"/>
            <ac:spMk id="3" creationId="{A4BB1271-527C-F5EA-546D-2668BF0E1B65}"/>
          </ac:spMkLst>
        </pc:spChg>
      </pc:sldChg>
      <pc:sldChg chg="modSp add mod">
        <pc:chgData name="Scott Bailey" userId="a37ae9d07b3ddac7" providerId="LiveId" clId="{CC41B3FA-07DF-4564-973B-8599A8BBC41C}" dt="2022-07-08T23:21:03.124" v="1128" actId="6549"/>
        <pc:sldMkLst>
          <pc:docMk/>
          <pc:sldMk cId="2302038082" sldId="311"/>
        </pc:sldMkLst>
        <pc:spChg chg="mod">
          <ac:chgData name="Scott Bailey" userId="a37ae9d07b3ddac7" providerId="LiveId" clId="{CC41B3FA-07DF-4564-973B-8599A8BBC41C}" dt="2022-07-08T22:28:59.974" v="282" actId="20577"/>
          <ac:spMkLst>
            <pc:docMk/>
            <pc:sldMk cId="2302038082" sldId="311"/>
            <ac:spMk id="2" creationId="{84BC0F31-166D-1275-BE22-114A44D79CD9}"/>
          </ac:spMkLst>
        </pc:spChg>
        <pc:spChg chg="mod">
          <ac:chgData name="Scott Bailey" userId="a37ae9d07b3ddac7" providerId="LiveId" clId="{CC41B3FA-07DF-4564-973B-8599A8BBC41C}" dt="2022-07-08T23:21:03.124" v="1128" actId="6549"/>
          <ac:spMkLst>
            <pc:docMk/>
            <pc:sldMk cId="2302038082" sldId="311"/>
            <ac:spMk id="3" creationId="{A4BB1271-527C-F5EA-546D-2668BF0E1B65}"/>
          </ac:spMkLst>
        </pc:spChg>
      </pc:sldChg>
      <pc:sldChg chg="modSp add mod">
        <pc:chgData name="Scott Bailey" userId="a37ae9d07b3ddac7" providerId="LiveId" clId="{CC41B3FA-07DF-4564-973B-8599A8BBC41C}" dt="2022-07-08T23:22:38.328" v="1147" actId="20577"/>
        <pc:sldMkLst>
          <pc:docMk/>
          <pc:sldMk cId="3810683620" sldId="312"/>
        </pc:sldMkLst>
        <pc:spChg chg="mod">
          <ac:chgData name="Scott Bailey" userId="a37ae9d07b3ddac7" providerId="LiveId" clId="{CC41B3FA-07DF-4564-973B-8599A8BBC41C}" dt="2022-07-08T23:21:58.301" v="1145" actId="14100"/>
          <ac:spMkLst>
            <pc:docMk/>
            <pc:sldMk cId="3810683620" sldId="312"/>
            <ac:spMk id="2" creationId="{84BC0F31-166D-1275-BE22-114A44D79CD9}"/>
          </ac:spMkLst>
        </pc:spChg>
        <pc:spChg chg="mod">
          <ac:chgData name="Scott Bailey" userId="a37ae9d07b3ddac7" providerId="LiveId" clId="{CC41B3FA-07DF-4564-973B-8599A8BBC41C}" dt="2022-07-08T23:22:38.328" v="1147" actId="20577"/>
          <ac:spMkLst>
            <pc:docMk/>
            <pc:sldMk cId="3810683620" sldId="312"/>
            <ac:spMk id="3" creationId="{A4BB1271-527C-F5EA-546D-2668BF0E1B65}"/>
          </ac:spMkLst>
        </pc:spChg>
      </pc:sldChg>
      <pc:sldChg chg="addSp delSp modSp add mod modNotesTx">
        <pc:chgData name="Scott Bailey" userId="a37ae9d07b3ddac7" providerId="LiveId" clId="{CC41B3FA-07DF-4564-973B-8599A8BBC41C}" dt="2022-07-08T23:45:07.071" v="1560" actId="1035"/>
        <pc:sldMkLst>
          <pc:docMk/>
          <pc:sldMk cId="2856621176" sldId="313"/>
        </pc:sldMkLst>
        <pc:spChg chg="mod">
          <ac:chgData name="Scott Bailey" userId="a37ae9d07b3ddac7" providerId="LiveId" clId="{CC41B3FA-07DF-4564-973B-8599A8BBC41C}" dt="2022-07-08T22:30:06.380" v="290"/>
          <ac:spMkLst>
            <pc:docMk/>
            <pc:sldMk cId="2856621176" sldId="313"/>
            <ac:spMk id="2" creationId="{84BC0F31-166D-1275-BE22-114A44D79CD9}"/>
          </ac:spMkLst>
        </pc:spChg>
        <pc:spChg chg="mod">
          <ac:chgData name="Scott Bailey" userId="a37ae9d07b3ddac7" providerId="LiveId" clId="{CC41B3FA-07DF-4564-973B-8599A8BBC41C}" dt="2022-07-08T23:45:07.071" v="1560" actId="1035"/>
          <ac:spMkLst>
            <pc:docMk/>
            <pc:sldMk cId="2856621176" sldId="313"/>
            <ac:spMk id="3" creationId="{A4BB1271-527C-F5EA-546D-2668BF0E1B65}"/>
          </ac:spMkLst>
        </pc:spChg>
        <pc:spChg chg="add del">
          <ac:chgData name="Scott Bailey" userId="a37ae9d07b3ddac7" providerId="LiveId" clId="{CC41B3FA-07DF-4564-973B-8599A8BBC41C}" dt="2022-07-08T22:30:03.484" v="289" actId="22"/>
          <ac:spMkLst>
            <pc:docMk/>
            <pc:sldMk cId="2856621176" sldId="313"/>
            <ac:spMk id="6" creationId="{53EED4C3-531B-8E1C-C506-15960448D0D5}"/>
          </ac:spMkLst>
        </pc:spChg>
      </pc:sldChg>
      <pc:sldChg chg="modSp add mod ord modNotesTx">
        <pc:chgData name="Scott Bailey" userId="a37ae9d07b3ddac7" providerId="LiveId" clId="{CC41B3FA-07DF-4564-973B-8599A8BBC41C}" dt="2022-07-08T23:44:58.833" v="1546" actId="1036"/>
        <pc:sldMkLst>
          <pc:docMk/>
          <pc:sldMk cId="3150385614" sldId="314"/>
        </pc:sldMkLst>
        <pc:spChg chg="mod">
          <ac:chgData name="Scott Bailey" userId="a37ae9d07b3ddac7" providerId="LiveId" clId="{CC41B3FA-07DF-4564-973B-8599A8BBC41C}" dt="2022-07-08T22:30:31.443" v="293"/>
          <ac:spMkLst>
            <pc:docMk/>
            <pc:sldMk cId="3150385614" sldId="314"/>
            <ac:spMk id="2" creationId="{84BC0F31-166D-1275-BE22-114A44D79CD9}"/>
          </ac:spMkLst>
        </pc:spChg>
        <pc:spChg chg="mod">
          <ac:chgData name="Scott Bailey" userId="a37ae9d07b3ddac7" providerId="LiveId" clId="{CC41B3FA-07DF-4564-973B-8599A8BBC41C}" dt="2022-07-08T23:44:58.833" v="1546" actId="1036"/>
          <ac:spMkLst>
            <pc:docMk/>
            <pc:sldMk cId="3150385614" sldId="314"/>
            <ac:spMk id="3" creationId="{A4BB1271-527C-F5EA-546D-2668BF0E1B65}"/>
          </ac:spMkLst>
        </pc:spChg>
      </pc:sldChg>
      <pc:sldChg chg="modSp add mod modNotesTx">
        <pc:chgData name="Scott Bailey" userId="a37ae9d07b3ddac7" providerId="LiveId" clId="{CC41B3FA-07DF-4564-973B-8599A8BBC41C}" dt="2022-07-08T23:45:32.819" v="1571" actId="14100"/>
        <pc:sldMkLst>
          <pc:docMk/>
          <pc:sldMk cId="2512330486" sldId="315"/>
        </pc:sldMkLst>
        <pc:spChg chg="mod">
          <ac:chgData name="Scott Bailey" userId="a37ae9d07b3ddac7" providerId="LiveId" clId="{CC41B3FA-07DF-4564-973B-8599A8BBC41C}" dt="2022-07-08T23:45:21.282" v="1561" actId="14100"/>
          <ac:spMkLst>
            <pc:docMk/>
            <pc:sldMk cId="2512330486" sldId="315"/>
            <ac:spMk id="2" creationId="{84BC0F31-166D-1275-BE22-114A44D79CD9}"/>
          </ac:spMkLst>
        </pc:spChg>
        <pc:spChg chg="mod">
          <ac:chgData name="Scott Bailey" userId="a37ae9d07b3ddac7" providerId="LiveId" clId="{CC41B3FA-07DF-4564-973B-8599A8BBC41C}" dt="2022-07-08T23:45:32.819" v="1571" actId="14100"/>
          <ac:spMkLst>
            <pc:docMk/>
            <pc:sldMk cId="2512330486" sldId="315"/>
            <ac:spMk id="3" creationId="{A4BB1271-527C-F5EA-546D-2668BF0E1B65}"/>
          </ac:spMkLst>
        </pc:spChg>
      </pc:sldChg>
      <pc:sldChg chg="modSp add mod ord modNotesTx">
        <pc:chgData name="Scott Bailey" userId="a37ae9d07b3ddac7" providerId="LiveId" clId="{CC41B3FA-07DF-4564-973B-8599A8BBC41C}" dt="2022-07-08T23:30:16.285" v="1189"/>
        <pc:sldMkLst>
          <pc:docMk/>
          <pc:sldMk cId="3747159882" sldId="316"/>
        </pc:sldMkLst>
        <pc:spChg chg="mod">
          <ac:chgData name="Scott Bailey" userId="a37ae9d07b3ddac7" providerId="LiveId" clId="{CC41B3FA-07DF-4564-973B-8599A8BBC41C}" dt="2022-07-08T22:31:27.009" v="302"/>
          <ac:spMkLst>
            <pc:docMk/>
            <pc:sldMk cId="3747159882" sldId="316"/>
            <ac:spMk id="2" creationId="{84BC0F31-166D-1275-BE22-114A44D79CD9}"/>
          </ac:spMkLst>
        </pc:spChg>
        <pc:spChg chg="mod">
          <ac:chgData name="Scott Bailey" userId="a37ae9d07b3ddac7" providerId="LiveId" clId="{CC41B3FA-07DF-4564-973B-8599A8BBC41C}" dt="2022-07-08T22:31:33.037" v="303"/>
          <ac:spMkLst>
            <pc:docMk/>
            <pc:sldMk cId="3747159882" sldId="316"/>
            <ac:spMk id="3" creationId="{A4BB1271-527C-F5EA-546D-2668BF0E1B65}"/>
          </ac:spMkLst>
        </pc:spChg>
      </pc:sldChg>
      <pc:sldChg chg="modSp add mod ord">
        <pc:chgData name="Scott Bailey" userId="a37ae9d07b3ddac7" providerId="LiveId" clId="{CC41B3FA-07DF-4564-973B-8599A8BBC41C}" dt="2022-07-08T23:32:27.176" v="1215" actId="20577"/>
        <pc:sldMkLst>
          <pc:docMk/>
          <pc:sldMk cId="3663124857" sldId="317"/>
        </pc:sldMkLst>
        <pc:spChg chg="mod">
          <ac:chgData name="Scott Bailey" userId="a37ae9d07b3ddac7" providerId="LiveId" clId="{CC41B3FA-07DF-4564-973B-8599A8BBC41C}" dt="2022-07-08T22:31:53.725" v="311" actId="20577"/>
          <ac:spMkLst>
            <pc:docMk/>
            <pc:sldMk cId="3663124857" sldId="317"/>
            <ac:spMk id="2" creationId="{84BC0F31-166D-1275-BE22-114A44D79CD9}"/>
          </ac:spMkLst>
        </pc:spChg>
        <pc:spChg chg="mod">
          <ac:chgData name="Scott Bailey" userId="a37ae9d07b3ddac7" providerId="LiveId" clId="{CC41B3FA-07DF-4564-973B-8599A8BBC41C}" dt="2022-07-08T23:32:27.176" v="1215" actId="20577"/>
          <ac:spMkLst>
            <pc:docMk/>
            <pc:sldMk cId="3663124857" sldId="317"/>
            <ac:spMk id="3" creationId="{A4BB1271-527C-F5EA-546D-2668BF0E1B65}"/>
          </ac:spMkLst>
        </pc:spChg>
      </pc:sldChg>
      <pc:sldChg chg="modSp add mod ord">
        <pc:chgData name="Scott Bailey" userId="a37ae9d07b3ddac7" providerId="LiveId" clId="{CC41B3FA-07DF-4564-973B-8599A8BBC41C}" dt="2022-07-08T23:39:53.722" v="1367" actId="1035"/>
        <pc:sldMkLst>
          <pc:docMk/>
          <pc:sldMk cId="615737637" sldId="318"/>
        </pc:sldMkLst>
        <pc:spChg chg="mod">
          <ac:chgData name="Scott Bailey" userId="a37ae9d07b3ddac7" providerId="LiveId" clId="{CC41B3FA-07DF-4564-973B-8599A8BBC41C}" dt="2022-07-08T23:39:46.628" v="1355" actId="14100"/>
          <ac:spMkLst>
            <pc:docMk/>
            <pc:sldMk cId="615737637" sldId="318"/>
            <ac:spMk id="2" creationId="{84BC0F31-166D-1275-BE22-114A44D79CD9}"/>
          </ac:spMkLst>
        </pc:spChg>
        <pc:spChg chg="mod">
          <ac:chgData name="Scott Bailey" userId="a37ae9d07b3ddac7" providerId="LiveId" clId="{CC41B3FA-07DF-4564-973B-8599A8BBC41C}" dt="2022-07-08T23:39:53.722" v="1367" actId="1035"/>
          <ac:spMkLst>
            <pc:docMk/>
            <pc:sldMk cId="615737637" sldId="318"/>
            <ac:spMk id="3" creationId="{A4BB1271-527C-F5EA-546D-2668BF0E1B6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a:p>
        </p:txBody>
      </p:sp>
    </p:spTree>
    <p:extLst>
      <p:ext uri="{BB962C8B-B14F-4D97-AF65-F5344CB8AC3E}">
        <p14:creationId xmlns:p14="http://schemas.microsoft.com/office/powerpoint/2010/main" val="2132173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D8486738-2023-42EA-8DA0-4BDB42F1E313}" type="slidenum">
              <a:rPr lang="en-US" smtClean="0"/>
              <a:t>1</a:t>
            </a:fld>
            <a:endParaRPr lang="en-US" dirty="0"/>
          </a:p>
        </p:txBody>
      </p:sp>
    </p:spTree>
    <p:extLst>
      <p:ext uri="{BB962C8B-B14F-4D97-AF65-F5344CB8AC3E}">
        <p14:creationId xmlns:p14="http://schemas.microsoft.com/office/powerpoint/2010/main" val="2197483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What is aphasia? (</a:t>
            </a:r>
            <a:r>
              <a:rPr lang="en-US" sz="1200" i="1" kern="1200" dirty="0">
                <a:solidFill>
                  <a:schemeClr val="tx1"/>
                </a:solidFill>
                <a:effectLst/>
                <a:latin typeface="Arial" charset="0"/>
                <a:ea typeface="ＭＳ Ｐゴシック" charset="0"/>
                <a:cs typeface="ＭＳ Ｐゴシック" charset="0"/>
              </a:rPr>
              <a:t>difficulty finding words to express wants, needs, and feelings</a:t>
            </a:r>
            <a:r>
              <a:rPr lang="en-US" sz="1200" kern="1200" dirty="0">
                <a:solidFill>
                  <a:schemeClr val="tx1"/>
                </a:solidFill>
                <a:effectLst/>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10</a:t>
            </a:fld>
            <a:endParaRPr lang="en-US"/>
          </a:p>
        </p:txBody>
      </p:sp>
    </p:spTree>
    <p:extLst>
      <p:ext uri="{BB962C8B-B14F-4D97-AF65-F5344CB8AC3E}">
        <p14:creationId xmlns:p14="http://schemas.microsoft.com/office/powerpoint/2010/main" val="416963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What are examples of how facial expressions may convey the wrong impression? (</a:t>
            </a:r>
            <a:r>
              <a:rPr lang="en-US" sz="1200" i="1" kern="1200" dirty="0">
                <a:solidFill>
                  <a:schemeClr val="tx1"/>
                </a:solidFill>
                <a:effectLst/>
                <a:latin typeface="Arial" charset="0"/>
                <a:ea typeface="ＭＳ Ｐゴシック" charset="0"/>
                <a:cs typeface="ＭＳ Ｐゴシック" charset="0"/>
              </a:rPr>
              <a:t>nurse frowning while inserting an IV, smiling when a patient is talking about something serious, wrinkled nose when cleaning up incontinence</a:t>
            </a:r>
            <a:r>
              <a:rPr lang="en-US" sz="1200" kern="1200" dirty="0">
                <a:solidFill>
                  <a:schemeClr val="tx1"/>
                </a:solidFill>
                <a:effectLst/>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11</a:t>
            </a:fld>
            <a:endParaRPr lang="en-US"/>
          </a:p>
        </p:txBody>
      </p:sp>
    </p:spTree>
    <p:extLst>
      <p:ext uri="{BB962C8B-B14F-4D97-AF65-F5344CB8AC3E}">
        <p14:creationId xmlns:p14="http://schemas.microsoft.com/office/powerpoint/2010/main" val="31652703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12</a:t>
            </a:fld>
            <a:endParaRPr lang="en-US"/>
          </a:p>
        </p:txBody>
      </p:sp>
    </p:spTree>
    <p:extLst>
      <p:ext uri="{BB962C8B-B14F-4D97-AF65-F5344CB8AC3E}">
        <p14:creationId xmlns:p14="http://schemas.microsoft.com/office/powerpoint/2010/main" val="3397403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13</a:t>
            </a:fld>
            <a:endParaRPr lang="en-US"/>
          </a:p>
        </p:txBody>
      </p:sp>
    </p:spTree>
    <p:extLst>
      <p:ext uri="{BB962C8B-B14F-4D97-AF65-F5344CB8AC3E}">
        <p14:creationId xmlns:p14="http://schemas.microsoft.com/office/powerpoint/2010/main" val="1418192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14</a:t>
            </a:fld>
            <a:endParaRPr lang="en-US"/>
          </a:p>
        </p:txBody>
      </p:sp>
    </p:spTree>
    <p:extLst>
      <p:ext uri="{BB962C8B-B14F-4D97-AF65-F5344CB8AC3E}">
        <p14:creationId xmlns:p14="http://schemas.microsoft.com/office/powerpoint/2010/main" val="23306855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400" i="0" kern="1200" dirty="0">
                <a:solidFill>
                  <a:schemeClr val="tx1"/>
                </a:solidFill>
                <a:latin typeface="Arial" charset="0"/>
                <a:ea typeface="ＭＳ Ｐゴシック" charset="0"/>
                <a:cs typeface="ＭＳ Ｐゴシック" charset="0"/>
              </a:rPr>
              <a:t>See Figure 5.2</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15</a:t>
            </a:fld>
            <a:endParaRPr lang="en-US"/>
          </a:p>
        </p:txBody>
      </p:sp>
    </p:spTree>
    <p:extLst>
      <p:ext uri="{BB962C8B-B14F-4D97-AF65-F5344CB8AC3E}">
        <p14:creationId xmlns:p14="http://schemas.microsoft.com/office/powerpoint/2010/main" val="10744884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sz="1400" i="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16</a:t>
            </a:fld>
            <a:endParaRPr lang="en-US"/>
          </a:p>
        </p:txBody>
      </p:sp>
    </p:spTree>
    <p:extLst>
      <p:ext uri="{BB962C8B-B14F-4D97-AF65-F5344CB8AC3E}">
        <p14:creationId xmlns:p14="http://schemas.microsoft.com/office/powerpoint/2010/main" val="5053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17</a:t>
            </a:fld>
            <a:endParaRPr lang="en-US"/>
          </a:p>
        </p:txBody>
      </p:sp>
    </p:spTree>
    <p:extLst>
      <p:ext uri="{BB962C8B-B14F-4D97-AF65-F5344CB8AC3E}">
        <p14:creationId xmlns:p14="http://schemas.microsoft.com/office/powerpoint/2010/main" val="26454666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Why should background noise be avoided? (</a:t>
            </a:r>
            <a:r>
              <a:rPr lang="en-US" sz="1200" i="1" kern="1200" dirty="0">
                <a:solidFill>
                  <a:schemeClr val="tx1"/>
                </a:solidFill>
                <a:effectLst/>
                <a:latin typeface="Arial" charset="0"/>
                <a:ea typeface="ＭＳ Ｐゴシック" charset="0"/>
                <a:cs typeface="ＭＳ Ｐゴシック" charset="0"/>
              </a:rPr>
              <a:t>It can distort sound and make hearing more difficult</a:t>
            </a:r>
            <a:r>
              <a:rPr lang="en-US" sz="1200" kern="1200" dirty="0">
                <a:solidFill>
                  <a:schemeClr val="tx1"/>
                </a:solidFill>
                <a:effectLst/>
                <a:latin typeface="Arial" charset="0"/>
                <a:ea typeface="ＭＳ Ｐゴシック" charset="0"/>
                <a:cs typeface="ＭＳ Ｐゴシック" charset="0"/>
              </a:rPr>
              <a:t>)</a:t>
            </a:r>
          </a:p>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See Box 5.1</a:t>
            </a:r>
          </a:p>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See Figure 5.3</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18</a:t>
            </a:fld>
            <a:endParaRPr lang="en-US"/>
          </a:p>
        </p:txBody>
      </p:sp>
    </p:spTree>
    <p:extLst>
      <p:ext uri="{BB962C8B-B14F-4D97-AF65-F5344CB8AC3E}">
        <p14:creationId xmlns:p14="http://schemas.microsoft.com/office/powerpoint/2010/main" val="37995666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r>
              <a:rPr lang="en-US" sz="1400" kern="1200" dirty="0">
                <a:solidFill>
                  <a:schemeClr val="tx1"/>
                </a:solidFill>
                <a:effectLst/>
                <a:latin typeface="Arial" charset="0"/>
                <a:ea typeface="ＭＳ Ｐゴシック" charset="0"/>
                <a:cs typeface="ＭＳ Ｐゴシック" charset="0"/>
              </a:rPr>
              <a:t>Why is singing a potential option for communicating with the patient with aphasia? (</a:t>
            </a:r>
            <a:r>
              <a:rPr lang="en-US" sz="1400" i="1" kern="1200" dirty="0">
                <a:solidFill>
                  <a:schemeClr val="tx1"/>
                </a:solidFill>
                <a:effectLst/>
                <a:latin typeface="Arial" charset="0"/>
                <a:ea typeface="ＭＳ Ｐゴシック" charset="0"/>
                <a:cs typeface="ＭＳ Ｐゴシック" charset="0"/>
              </a:rPr>
              <a:t>Singing and speaking use different areas of the brain. Singing therapy is coming into use for patients with aphasia</a:t>
            </a:r>
            <a:r>
              <a:rPr lang="en-US" sz="1400" kern="1200" dirty="0">
                <a:solidFill>
                  <a:schemeClr val="tx1"/>
                </a:solidFill>
                <a:effectLst/>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19</a:t>
            </a:fld>
            <a:endParaRPr lang="en-US"/>
          </a:p>
        </p:txBody>
      </p:sp>
    </p:spTree>
    <p:extLst>
      <p:ext uri="{BB962C8B-B14F-4D97-AF65-F5344CB8AC3E}">
        <p14:creationId xmlns:p14="http://schemas.microsoft.com/office/powerpoint/2010/main" val="1026703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a:t>
            </a:fld>
            <a:endParaRPr lang="en-US"/>
          </a:p>
        </p:txBody>
      </p:sp>
    </p:spTree>
    <p:extLst>
      <p:ext uri="{BB962C8B-B14F-4D97-AF65-F5344CB8AC3E}">
        <p14:creationId xmlns:p14="http://schemas.microsoft.com/office/powerpoint/2010/main" val="998290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What strategies are recommended when communicating with the patient with dementia? (</a:t>
            </a:r>
            <a:r>
              <a:rPr lang="en-US" sz="1200" i="1" kern="1200" dirty="0">
                <a:solidFill>
                  <a:schemeClr val="tx1"/>
                </a:solidFill>
                <a:effectLst/>
                <a:latin typeface="Arial" charset="0"/>
                <a:ea typeface="ＭＳ Ｐゴシック" charset="0"/>
                <a:cs typeface="ＭＳ Ｐゴシック" charset="0"/>
              </a:rPr>
              <a:t>talk about one thing at a time, limit choices, keep conversation in the present, ask yes/no questions, offer choices to finish a thought, avoid questions that require recall, use gestures to demonstrate an action, avoid intercoms, avoid arguing, redirect to appropriate activities, share activities, don’t try too hard, be careful of tone of voice</a:t>
            </a:r>
            <a:r>
              <a:rPr lang="en-US" sz="1200" kern="1200" dirty="0">
                <a:solidFill>
                  <a:schemeClr val="tx1"/>
                </a:solidFill>
                <a:effectLst/>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20</a:t>
            </a:fld>
            <a:endParaRPr lang="en-US"/>
          </a:p>
        </p:txBody>
      </p:sp>
    </p:spTree>
    <p:extLst>
      <p:ext uri="{BB962C8B-B14F-4D97-AF65-F5344CB8AC3E}">
        <p14:creationId xmlns:p14="http://schemas.microsoft.com/office/powerpoint/2010/main" val="12600750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How can the nurse be sure that the patient understands the information given? (</a:t>
            </a:r>
            <a:r>
              <a:rPr lang="en-US" sz="1200" i="1" kern="1200" dirty="0">
                <a:solidFill>
                  <a:schemeClr val="tx1"/>
                </a:solidFill>
                <a:effectLst/>
                <a:latin typeface="Arial" charset="0"/>
                <a:ea typeface="ＭＳ Ｐゴシック" charset="0"/>
                <a:cs typeface="ＭＳ Ｐゴシック" charset="0"/>
              </a:rPr>
              <a:t>ask the patient to restate using their own words</a:t>
            </a:r>
            <a:r>
              <a:rPr lang="en-US" sz="1200" kern="1200" dirty="0">
                <a:solidFill>
                  <a:schemeClr val="tx1"/>
                </a:solidFill>
                <a:effectLst/>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21</a:t>
            </a:fld>
            <a:endParaRPr lang="en-US"/>
          </a:p>
        </p:txBody>
      </p:sp>
    </p:spTree>
    <p:extLst>
      <p:ext uri="{BB962C8B-B14F-4D97-AF65-F5344CB8AC3E}">
        <p14:creationId xmlns:p14="http://schemas.microsoft.com/office/powerpoint/2010/main" val="14061978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22</a:t>
            </a:fld>
            <a:endParaRPr lang="en-US"/>
          </a:p>
        </p:txBody>
      </p:sp>
    </p:spTree>
    <p:extLst>
      <p:ext uri="{BB962C8B-B14F-4D97-AF65-F5344CB8AC3E}">
        <p14:creationId xmlns:p14="http://schemas.microsoft.com/office/powerpoint/2010/main" val="24632123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23</a:t>
            </a:fld>
            <a:endParaRPr lang="en-US"/>
          </a:p>
        </p:txBody>
      </p:sp>
    </p:spTree>
    <p:extLst>
      <p:ext uri="{BB962C8B-B14F-4D97-AF65-F5344CB8AC3E}">
        <p14:creationId xmlns:p14="http://schemas.microsoft.com/office/powerpoint/2010/main" val="20386843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24</a:t>
            </a:fld>
            <a:endParaRPr lang="en-US"/>
          </a:p>
        </p:txBody>
      </p:sp>
    </p:spTree>
    <p:extLst>
      <p:ext uri="{BB962C8B-B14F-4D97-AF65-F5344CB8AC3E}">
        <p14:creationId xmlns:p14="http://schemas.microsoft.com/office/powerpoint/2010/main" val="39438777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25</a:t>
            </a:fld>
            <a:endParaRPr lang="en-US"/>
          </a:p>
        </p:txBody>
      </p:sp>
    </p:spTree>
    <p:extLst>
      <p:ext uri="{BB962C8B-B14F-4D97-AF65-F5344CB8AC3E}">
        <p14:creationId xmlns:p14="http://schemas.microsoft.com/office/powerpoint/2010/main" val="16167747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26</a:t>
            </a:fld>
            <a:endParaRPr lang="en-US"/>
          </a:p>
        </p:txBody>
      </p:sp>
    </p:spTree>
    <p:extLst>
      <p:ext uri="{BB962C8B-B14F-4D97-AF65-F5344CB8AC3E}">
        <p14:creationId xmlns:p14="http://schemas.microsoft.com/office/powerpoint/2010/main" val="32246010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27</a:t>
            </a:fld>
            <a:endParaRPr lang="en-US"/>
          </a:p>
        </p:txBody>
      </p:sp>
    </p:spTree>
    <p:extLst>
      <p:ext uri="{BB962C8B-B14F-4D97-AF65-F5344CB8AC3E}">
        <p14:creationId xmlns:p14="http://schemas.microsoft.com/office/powerpoint/2010/main" val="40766542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28</a:t>
            </a:fld>
            <a:endParaRPr lang="en-US"/>
          </a:p>
        </p:txBody>
      </p:sp>
    </p:spTree>
    <p:extLst>
      <p:ext uri="{BB962C8B-B14F-4D97-AF65-F5344CB8AC3E}">
        <p14:creationId xmlns:p14="http://schemas.microsoft.com/office/powerpoint/2010/main" val="23054424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29</a:t>
            </a:fld>
            <a:endParaRPr lang="en-US"/>
          </a:p>
        </p:txBody>
      </p:sp>
    </p:spTree>
    <p:extLst>
      <p:ext uri="{BB962C8B-B14F-4D97-AF65-F5344CB8AC3E}">
        <p14:creationId xmlns:p14="http://schemas.microsoft.com/office/powerpoint/2010/main" val="2009244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Which type of communication should be used in nursing? (</a:t>
            </a:r>
            <a:r>
              <a:rPr lang="en-US" sz="1200" i="1" kern="1200" dirty="0">
                <a:solidFill>
                  <a:schemeClr val="tx1"/>
                </a:solidFill>
                <a:effectLst/>
                <a:latin typeface="Arial" charset="0"/>
                <a:ea typeface="ＭＳ Ｐゴシック" charset="0"/>
                <a:cs typeface="ＭＳ Ｐゴシック" charset="0"/>
              </a:rPr>
              <a:t>both formal and informal</a:t>
            </a:r>
            <a:r>
              <a:rPr lang="en-US" sz="1200" kern="1200" dirty="0">
                <a:solidFill>
                  <a:schemeClr val="tx1"/>
                </a:solidFill>
                <a:effectLst/>
                <a:latin typeface="Arial" charset="0"/>
                <a:ea typeface="ＭＳ Ｐゴシック" charset="0"/>
                <a:cs typeface="ＭＳ Ｐゴシック" charset="0"/>
              </a:rPr>
              <a:t>)</a:t>
            </a:r>
          </a:p>
          <a:p>
            <a:pPr marL="22860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See Figure 5.1</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a:t>
            </a:fld>
            <a:endParaRPr lang="en-US"/>
          </a:p>
        </p:txBody>
      </p:sp>
    </p:spTree>
    <p:extLst>
      <p:ext uri="{BB962C8B-B14F-4D97-AF65-F5344CB8AC3E}">
        <p14:creationId xmlns:p14="http://schemas.microsoft.com/office/powerpoint/2010/main" val="24809622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30</a:t>
            </a:fld>
            <a:endParaRPr lang="en-US"/>
          </a:p>
        </p:txBody>
      </p:sp>
    </p:spTree>
    <p:extLst>
      <p:ext uri="{BB962C8B-B14F-4D97-AF65-F5344CB8AC3E}">
        <p14:creationId xmlns:p14="http://schemas.microsoft.com/office/powerpoint/2010/main" val="6839647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31</a:t>
            </a:fld>
            <a:endParaRPr lang="en-US"/>
          </a:p>
        </p:txBody>
      </p:sp>
    </p:spTree>
    <p:extLst>
      <p:ext uri="{BB962C8B-B14F-4D97-AF65-F5344CB8AC3E}">
        <p14:creationId xmlns:p14="http://schemas.microsoft.com/office/powerpoint/2010/main" val="349530870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See Box 5.3</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32</a:t>
            </a:fld>
            <a:endParaRPr lang="en-US"/>
          </a:p>
        </p:txBody>
      </p:sp>
    </p:spTree>
    <p:extLst>
      <p:ext uri="{BB962C8B-B14F-4D97-AF65-F5344CB8AC3E}">
        <p14:creationId xmlns:p14="http://schemas.microsoft.com/office/powerpoint/2010/main" val="34779322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See Box 5.2</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33</a:t>
            </a:fld>
            <a:endParaRPr lang="en-US"/>
          </a:p>
        </p:txBody>
      </p:sp>
    </p:spTree>
    <p:extLst>
      <p:ext uri="{BB962C8B-B14F-4D97-AF65-F5344CB8AC3E}">
        <p14:creationId xmlns:p14="http://schemas.microsoft.com/office/powerpoint/2010/main" val="41013956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Arial" charset="0"/>
                <a:ea typeface="ＭＳ Ｐゴシック" charset="0"/>
                <a:cs typeface="ＭＳ Ｐゴシック" charset="0"/>
              </a:rPr>
              <a:t>What times should be avoided when selecting a teaching time? (</a:t>
            </a:r>
            <a:r>
              <a:rPr lang="en-US" sz="1200" i="1" kern="1200" dirty="0">
                <a:solidFill>
                  <a:schemeClr val="tx1"/>
                </a:solidFill>
                <a:effectLst/>
                <a:latin typeface="Arial" charset="0"/>
                <a:ea typeface="ＭＳ Ｐゴシック" charset="0"/>
                <a:cs typeface="ＭＳ Ｐゴシック" charset="0"/>
              </a:rPr>
              <a:t>when a patient is stressed, fatigued, in pain; when a patient is distracted by something of higher priority to them</a:t>
            </a:r>
            <a:r>
              <a:rPr lang="en-US" sz="1200" kern="1200" dirty="0">
                <a:solidFill>
                  <a:schemeClr val="tx1"/>
                </a:solidFill>
                <a:effectLst/>
                <a:latin typeface="Arial" charset="0"/>
                <a:ea typeface="ＭＳ Ｐゴシック" charset="0"/>
                <a:cs typeface="ＭＳ Ｐゴシック" charset="0"/>
              </a:rPr>
              <a:t>)</a:t>
            </a:r>
          </a:p>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Arial" charset="0"/>
                <a:ea typeface="ＭＳ Ｐゴシック" charset="0"/>
                <a:cs typeface="ＭＳ Ｐゴシック" charset="0"/>
              </a:rPr>
              <a:t>See Box 5.4</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34</a:t>
            </a:fld>
            <a:endParaRPr lang="en-US"/>
          </a:p>
        </p:txBody>
      </p:sp>
    </p:spTree>
    <p:extLst>
      <p:ext uri="{BB962C8B-B14F-4D97-AF65-F5344CB8AC3E}">
        <p14:creationId xmlns:p14="http://schemas.microsoft.com/office/powerpoint/2010/main" val="29998606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35</a:t>
            </a:fld>
            <a:endParaRPr lang="en-US"/>
          </a:p>
        </p:txBody>
      </p:sp>
    </p:spTree>
    <p:extLst>
      <p:ext uri="{BB962C8B-B14F-4D97-AF65-F5344CB8AC3E}">
        <p14:creationId xmlns:p14="http://schemas.microsoft.com/office/powerpoint/2010/main" val="150509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36</a:t>
            </a:fld>
            <a:endParaRPr lang="en-US"/>
          </a:p>
        </p:txBody>
      </p:sp>
    </p:spTree>
    <p:extLst>
      <p:ext uri="{BB962C8B-B14F-4D97-AF65-F5344CB8AC3E}">
        <p14:creationId xmlns:p14="http://schemas.microsoft.com/office/powerpoint/2010/main" val="306758393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37</a:t>
            </a:fld>
            <a:endParaRPr lang="en-US"/>
          </a:p>
        </p:txBody>
      </p:sp>
    </p:spTree>
    <p:extLst>
      <p:ext uri="{BB962C8B-B14F-4D97-AF65-F5344CB8AC3E}">
        <p14:creationId xmlns:p14="http://schemas.microsoft.com/office/powerpoint/2010/main" val="957372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kern="1200" dirty="0">
                <a:solidFill>
                  <a:schemeClr val="tx1"/>
                </a:solidFill>
                <a:latin typeface="Arial" charset="0"/>
                <a:ea typeface="ＭＳ Ｐゴシック" charset="0"/>
                <a:cs typeface="ＭＳ Ｐゴシック" charset="0"/>
              </a:rPr>
              <a:t>What is Elderspeak? (</a:t>
            </a:r>
            <a:r>
              <a:rPr lang="en-US" sz="1600" i="1" kern="1200" dirty="0">
                <a:solidFill>
                  <a:schemeClr val="tx1"/>
                </a:solidFill>
                <a:latin typeface="Arial" charset="0"/>
                <a:ea typeface="ＭＳ Ｐゴシック" charset="0"/>
                <a:cs typeface="ＭＳ Ｐゴシック" charset="0"/>
              </a:rPr>
              <a:t>Patronizing, demeaning way of speaking to older adults. Calling them names like “sweetie” or “honey”. Speaking to them as though they are a child.</a:t>
            </a:r>
            <a:r>
              <a:rPr lang="en-US" sz="16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a:t>
            </a:fld>
            <a:endParaRPr lang="en-US"/>
          </a:p>
        </p:txBody>
      </p:sp>
    </p:spTree>
    <p:extLst>
      <p:ext uri="{BB962C8B-B14F-4D97-AF65-F5344CB8AC3E}">
        <p14:creationId xmlns:p14="http://schemas.microsoft.com/office/powerpoint/2010/main" val="15623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i="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a:t>
            </a:fld>
            <a:endParaRPr lang="en-US"/>
          </a:p>
        </p:txBody>
      </p:sp>
    </p:spTree>
    <p:extLst>
      <p:ext uri="{BB962C8B-B14F-4D97-AF65-F5344CB8AC3E}">
        <p14:creationId xmlns:p14="http://schemas.microsoft.com/office/powerpoint/2010/main" val="3540567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Why is shouting not an appropriate way to deal with hearing problems? (</a:t>
            </a:r>
            <a:r>
              <a:rPr lang="en-US" sz="1200" i="1" kern="1200" dirty="0">
                <a:solidFill>
                  <a:schemeClr val="tx1"/>
                </a:solidFill>
                <a:effectLst/>
                <a:latin typeface="Arial" charset="0"/>
                <a:ea typeface="ＭＳ Ｐゴシック" charset="0"/>
                <a:cs typeface="ＭＳ Ｐゴシック" charset="0"/>
              </a:rPr>
              <a:t>might lead the person who has trouble hearing to think that the shouter is angry</a:t>
            </a:r>
            <a:r>
              <a:rPr lang="en-US" sz="1200" kern="1200" dirty="0">
                <a:solidFill>
                  <a:schemeClr val="tx1"/>
                </a:solidFill>
                <a:effectLst/>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7</a:t>
            </a:fld>
            <a:endParaRPr lang="en-US"/>
          </a:p>
        </p:txBody>
      </p:sp>
    </p:spTree>
    <p:extLst>
      <p:ext uri="{BB962C8B-B14F-4D97-AF65-F5344CB8AC3E}">
        <p14:creationId xmlns:p14="http://schemas.microsoft.com/office/powerpoint/2010/main" val="4235641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8</a:t>
            </a:fld>
            <a:endParaRPr lang="en-US"/>
          </a:p>
        </p:txBody>
      </p:sp>
    </p:spTree>
    <p:extLst>
      <p:ext uri="{BB962C8B-B14F-4D97-AF65-F5344CB8AC3E}">
        <p14:creationId xmlns:p14="http://schemas.microsoft.com/office/powerpoint/2010/main" val="3279375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20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9</a:t>
            </a:fld>
            <a:endParaRPr lang="en-US"/>
          </a:p>
        </p:txBody>
      </p:sp>
    </p:spTree>
    <p:extLst>
      <p:ext uri="{BB962C8B-B14F-4D97-AF65-F5344CB8AC3E}">
        <p14:creationId xmlns:p14="http://schemas.microsoft.com/office/powerpoint/2010/main" val="2781035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5351"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endParaRPr lang="en-GB"/>
          </a:p>
        </p:txBody>
      </p:sp>
      <p:sp>
        <p:nvSpPr>
          <p:cNvPr id="185352"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2" pitchFamily="18" charset="2"/>
              <a:buNone/>
              <a:defRPr/>
            </a:lvl1pPr>
          </a:lstStyle>
          <a:p>
            <a:r>
              <a:rPr lang="en-US"/>
              <a:t>Click to edit Master subtitle style</a:t>
            </a:r>
            <a:endParaRPr lang="en-GB"/>
          </a:p>
        </p:txBody>
      </p:sp>
      <p:sp>
        <p:nvSpPr>
          <p:cNvPr id="4" name="Rectangle 18"/>
          <p:cNvSpPr>
            <a:spLocks noGrp="1" noChangeArrowheads="1"/>
          </p:cNvSpPr>
          <p:nvPr>
            <p:ph type="ftr" sz="quarter" idx="10"/>
          </p:nvPr>
        </p:nvSpPr>
        <p:spPr/>
        <p:txBody>
          <a:bodyPr/>
          <a:lstStyle>
            <a:lvl1pPr>
              <a:defRPr smtClean="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1665859"/>
            <a:ext cx="7772400" cy="4454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a:t>Click to edit Master title style</a:t>
            </a:r>
          </a:p>
        </p:txBody>
      </p:sp>
      <p:sp>
        <p:nvSpPr>
          <p:cNvPr id="3" name="Text Placeholder 2"/>
          <p:cNvSpPr>
            <a:spLocks noGrp="1"/>
          </p:cNvSpPr>
          <p:nvPr>
            <p:ph type="body" sz="half" idx="1"/>
          </p:nvPr>
        </p:nvSpPr>
        <p:spPr>
          <a:xfrm>
            <a:off x="6858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a:p>
        </p:txBody>
      </p:sp>
      <p:sp>
        <p:nvSpPr>
          <p:cNvPr id="1027"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4339" name="Rectangle 19"/>
          <p:cNvSpPr>
            <a:spLocks noGrp="1" noChangeArrowheads="1"/>
          </p:cNvSpPr>
          <p:nvPr>
            <p:ph type="ftr" sz="quarter" idx="3"/>
          </p:nvPr>
        </p:nvSpPr>
        <p:spPr bwMode="auto">
          <a:xfrm>
            <a:off x="2667000" y="6477000"/>
            <a:ext cx="3810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endParaRPr lang="en-US" dirty="0"/>
          </a:p>
        </p:txBody>
      </p:sp>
      <p:pic>
        <p:nvPicPr>
          <p:cNvPr id="2" name="Picture 1">
            <a:extLst>
              <a:ext uri="{FF2B5EF4-FFF2-40B4-BE49-F238E27FC236}">
                <a16:creationId xmlns:a16="http://schemas.microsoft.com/office/drawing/2014/main" id="{C5378A7F-7B6F-63D2-A105-749B20C3AB01}"/>
              </a:ext>
              <a:ext uri="{C183D7F6-B498-43B3-948B-1728B52AA6E4}">
                <adec:decorative xmlns:adec="http://schemas.microsoft.com/office/drawing/2017/decorative" xmlns="" val="1"/>
              </a:ext>
            </a:extLst>
          </p:cNvPr>
          <p:cNvPicPr>
            <a:picLocks noChangeAspect="1"/>
          </p:cNvPicPr>
          <p:nvPr userDrawn="1"/>
        </p:nvPicPr>
        <p:blipFill>
          <a:blip r:embed="rId14"/>
          <a:stretch>
            <a:fillRect/>
          </a:stretch>
        </p:blipFill>
        <p:spPr>
          <a:xfrm>
            <a:off x="2933700" y="6562725"/>
            <a:ext cx="3276600" cy="209550"/>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4000">
          <a:solidFill>
            <a:schemeClr val="tx1"/>
          </a:solidFill>
          <a:latin typeface="+mj-lt"/>
          <a:ea typeface="+mj-ea"/>
          <a:cs typeface="+mj-cs"/>
        </a:defRPr>
      </a:lvl1pPr>
      <a:lvl2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tx2"/>
        </a:buClr>
        <a:buSzPct val="60000"/>
        <a:buFont typeface="Wingdings 2" pitchFamily="18"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1073426"/>
            <a:ext cx="7772400" cy="3193774"/>
          </a:xfrm>
        </p:spPr>
        <p:txBody>
          <a:bodyPr/>
          <a:lstStyle/>
          <a:p>
            <a:r>
              <a:rPr lang="en-US" sz="4000" dirty="0"/>
              <a:t/>
            </a:r>
            <a:br>
              <a:rPr lang="en-US" sz="4000" dirty="0"/>
            </a:br>
            <a:r>
              <a:rPr lang="en-US" sz="4000" dirty="0"/>
              <a:t/>
            </a:r>
            <a:br>
              <a:rPr lang="en-US" sz="4000" dirty="0"/>
            </a:br>
            <a:r>
              <a:rPr lang="en-US" sz="4000" dirty="0"/>
              <a:t/>
            </a:r>
            <a:br>
              <a:rPr lang="en-US" sz="4000" dirty="0"/>
            </a:br>
            <a:r>
              <a:rPr lang="en-US" sz="4000" dirty="0"/>
              <a:t/>
            </a:r>
            <a:br>
              <a:rPr lang="en-US" sz="4000" dirty="0"/>
            </a:br>
            <a:r>
              <a:rPr lang="en-US" sz="3600" dirty="0"/>
              <a:t>Chapter 5</a:t>
            </a:r>
            <a:r>
              <a:rPr lang="en-US" sz="3200" dirty="0"/>
              <a:t/>
            </a:r>
            <a:br>
              <a:rPr lang="en-US" sz="3200" dirty="0"/>
            </a:br>
            <a:r>
              <a:rPr lang="en-US" sz="4000" dirty="0"/>
              <a:t/>
            </a:r>
            <a:br>
              <a:rPr lang="en-US" sz="4000" dirty="0"/>
            </a:br>
            <a:r>
              <a:rPr lang="en-US" dirty="0"/>
              <a:t>Communicating with Older Adults</a:t>
            </a:r>
            <a:r>
              <a:rPr lang="en-US" sz="4000" dirty="0"/>
              <a:t/>
            </a:r>
            <a:br>
              <a:rPr lang="en-US" sz="4000" dirty="0"/>
            </a:br>
            <a:r>
              <a:rPr lang="en-US" dirty="0"/>
              <a:t/>
            </a:r>
            <a:br>
              <a:rPr lang="en-US" dirty="0"/>
            </a:br>
            <a:r>
              <a:rPr lang="en-US" sz="2800" dirty="0">
                <a:effectLst/>
                <a:latin typeface="Arial" panose="020B0604020202020204" pitchFamily="34" charset="0"/>
                <a:ea typeface="Calibri" panose="020F0502020204030204" pitchFamily="34" charset="0"/>
                <a:cs typeface="Arial" panose="020B0604020202020204" pitchFamily="34" charset="0"/>
              </a:rPr>
              <a:t>Basic Geriatric Nursing, 8</a:t>
            </a:r>
            <a:r>
              <a:rPr lang="en-US" sz="2800" baseline="30000" dirty="0">
                <a:effectLst/>
                <a:latin typeface="Arial" panose="020B0604020202020204" pitchFamily="34" charset="0"/>
                <a:ea typeface="Calibri" panose="020F0502020204030204" pitchFamily="34" charset="0"/>
                <a:cs typeface="Arial" panose="020B0604020202020204" pitchFamily="34" charset="0"/>
              </a:rPr>
              <a:t>th</a:t>
            </a:r>
            <a:r>
              <a:rPr lang="en-US" sz="2800" dirty="0">
                <a:effectLst/>
                <a:latin typeface="Arial" panose="020B0604020202020204" pitchFamily="34" charset="0"/>
                <a:ea typeface="Calibri" panose="020F0502020204030204" pitchFamily="34" charset="0"/>
                <a:cs typeface="Arial" panose="020B0604020202020204" pitchFamily="34" charset="0"/>
              </a:rPr>
              <a:t> edition</a:t>
            </a:r>
            <a:br>
              <a:rPr lang="en-US" sz="2800" dirty="0">
                <a:effectLst/>
                <a:latin typeface="Arial" panose="020B0604020202020204" pitchFamily="34" charset="0"/>
                <a:ea typeface="Calibri" panose="020F0502020204030204" pitchFamily="34" charset="0"/>
                <a:cs typeface="Arial" panose="020B0604020202020204" pitchFamily="34" charset="0"/>
              </a:rPr>
            </a:br>
            <a:r>
              <a:rPr lang="en-US" sz="2800" dirty="0">
                <a:effectLst/>
                <a:latin typeface="Arial" panose="020B0604020202020204" pitchFamily="34" charset="0"/>
                <a:ea typeface="Calibri" panose="020F0502020204030204" pitchFamily="34" charset="0"/>
                <a:cs typeface="Arial" panose="020B0604020202020204" pitchFamily="34" charset="0"/>
              </a:rPr>
              <a:t>Patricia Williams</a:t>
            </a:r>
            <a:r>
              <a:rPr lang="en-US" sz="2800" dirty="0">
                <a:effectLst/>
                <a:latin typeface="Calibri" panose="020F0502020204030204" pitchFamily="34" charset="0"/>
                <a:ea typeface="Calibri" panose="020F0502020204030204" pitchFamily="34" charset="0"/>
                <a:cs typeface="Times New Roman" panose="02020603050405020304" pitchFamily="18" charset="0"/>
              </a:rPr>
              <a:t/>
            </a:r>
            <a:br>
              <a:rPr lang="en-US" sz="2800" dirty="0">
                <a:effectLst/>
                <a:latin typeface="Calibri" panose="020F0502020204030204" pitchFamily="34" charset="0"/>
                <a:ea typeface="Calibri" panose="020F0502020204030204" pitchFamily="34" charset="0"/>
                <a:cs typeface="Times New Roman" panose="02020603050405020304" pitchFamily="18" charset="0"/>
              </a:rPr>
            </a:br>
            <a:r>
              <a:rPr lang="en-US" sz="4000" dirty="0"/>
              <a:t/>
            </a:r>
            <a:br>
              <a:rPr lang="en-US" sz="4000" dirty="0"/>
            </a:br>
            <a:endParaRPr lang="en-US" sz="4000" dirty="0"/>
          </a:p>
        </p:txBody>
      </p:sp>
    </p:spTree>
    <p:extLst>
      <p:ext uri="{BB962C8B-B14F-4D97-AF65-F5344CB8AC3E}">
        <p14:creationId xmlns:p14="http://schemas.microsoft.com/office/powerpoint/2010/main" val="2768484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29181-F73A-2DB0-1F30-43D91C221076}"/>
              </a:ext>
            </a:extLst>
          </p:cNvPr>
          <p:cNvSpPr>
            <a:spLocks noGrp="1"/>
          </p:cNvSpPr>
          <p:nvPr>
            <p:ph type="title"/>
          </p:nvPr>
        </p:nvSpPr>
        <p:spPr>
          <a:xfrm>
            <a:off x="685800" y="277368"/>
            <a:ext cx="7772400" cy="1219200"/>
          </a:xfrm>
        </p:spPr>
        <p:txBody>
          <a:bodyPr/>
          <a:lstStyle/>
          <a:p>
            <a:r>
              <a:rPr lang="en-US" dirty="0"/>
              <a:t>Gestures</a:t>
            </a:r>
            <a:endParaRPr lang="en-US" sz="1600" dirty="0"/>
          </a:p>
        </p:txBody>
      </p:sp>
      <p:sp>
        <p:nvSpPr>
          <p:cNvPr id="3" name="Content Placeholder 2">
            <a:extLst>
              <a:ext uri="{FF2B5EF4-FFF2-40B4-BE49-F238E27FC236}">
                <a16:creationId xmlns:a16="http://schemas.microsoft.com/office/drawing/2014/main" id="{D350076E-40DA-F62B-BF82-3A51B51BC47A}"/>
              </a:ext>
            </a:extLst>
          </p:cNvPr>
          <p:cNvSpPr>
            <a:spLocks noGrp="1"/>
          </p:cNvSpPr>
          <p:nvPr>
            <p:ph idx="1"/>
          </p:nvPr>
        </p:nvSpPr>
        <p:spPr>
          <a:xfrm>
            <a:off x="685800" y="1641475"/>
            <a:ext cx="7772400" cy="4454525"/>
          </a:xfrm>
        </p:spPr>
        <p:txBody>
          <a:bodyPr/>
          <a:lstStyle/>
          <a:p>
            <a:pPr lvl="0"/>
            <a:r>
              <a:rPr lang="en-US" dirty="0"/>
              <a:t>Specific type of nonverbal communication intended to convey ideas</a:t>
            </a:r>
          </a:p>
          <a:p>
            <a:pPr lvl="0"/>
            <a:r>
              <a:rPr lang="en-US" dirty="0"/>
              <a:t>Highly cultural and generational</a:t>
            </a:r>
          </a:p>
          <a:p>
            <a:pPr lvl="0"/>
            <a:r>
              <a:rPr lang="en-US" dirty="0"/>
              <a:t>Those that are acceptable in one culture may be considered offensive in another</a:t>
            </a:r>
          </a:p>
          <a:p>
            <a:pPr lvl="0"/>
            <a:r>
              <a:rPr lang="en-US" dirty="0"/>
              <a:t>Important to verify that both parties know what the gesture means</a:t>
            </a:r>
          </a:p>
          <a:p>
            <a:pPr lvl="0"/>
            <a:r>
              <a:rPr lang="en-US" dirty="0"/>
              <a:t>Helpful for people who cannot use words</a:t>
            </a:r>
          </a:p>
        </p:txBody>
      </p:sp>
    </p:spTree>
    <p:extLst>
      <p:ext uri="{BB962C8B-B14F-4D97-AF65-F5344CB8AC3E}">
        <p14:creationId xmlns:p14="http://schemas.microsoft.com/office/powerpoint/2010/main" val="1037603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114AD-03A4-5650-92C8-8C36424C9D3A}"/>
              </a:ext>
            </a:extLst>
          </p:cNvPr>
          <p:cNvSpPr>
            <a:spLocks noGrp="1"/>
          </p:cNvSpPr>
          <p:nvPr>
            <p:ph type="title"/>
          </p:nvPr>
        </p:nvSpPr>
        <p:spPr>
          <a:xfrm>
            <a:off x="685800" y="265176"/>
            <a:ext cx="7772400" cy="1219200"/>
          </a:xfrm>
        </p:spPr>
        <p:txBody>
          <a:bodyPr/>
          <a:lstStyle/>
          <a:p>
            <a:r>
              <a:rPr lang="en-US" dirty="0"/>
              <a:t>Facial Expressions</a:t>
            </a:r>
            <a:endParaRPr lang="en-US" sz="1600" dirty="0"/>
          </a:p>
        </p:txBody>
      </p:sp>
      <p:sp>
        <p:nvSpPr>
          <p:cNvPr id="3" name="Content Placeholder 2">
            <a:extLst>
              <a:ext uri="{FF2B5EF4-FFF2-40B4-BE49-F238E27FC236}">
                <a16:creationId xmlns:a16="http://schemas.microsoft.com/office/drawing/2014/main" id="{8D642BF7-E3A9-E484-43C5-988A5797BD90}"/>
              </a:ext>
            </a:extLst>
          </p:cNvPr>
          <p:cNvSpPr>
            <a:spLocks noGrp="1"/>
          </p:cNvSpPr>
          <p:nvPr>
            <p:ph idx="1"/>
          </p:nvPr>
        </p:nvSpPr>
        <p:spPr>
          <a:xfrm>
            <a:off x="685800" y="1629283"/>
            <a:ext cx="7772400" cy="4015613"/>
          </a:xfrm>
        </p:spPr>
        <p:txBody>
          <a:bodyPr/>
          <a:lstStyle/>
          <a:p>
            <a:pPr lvl="0"/>
            <a:r>
              <a:rPr lang="en-US" dirty="0"/>
              <a:t>Facial expressions communicate across cultural and age barriers.</a:t>
            </a:r>
          </a:p>
          <a:p>
            <a:pPr lvl="0"/>
            <a:r>
              <a:rPr lang="en-US" dirty="0"/>
              <a:t>Humans respond to facial expressions from the time they are born.</a:t>
            </a:r>
          </a:p>
          <a:p>
            <a:pPr lvl="0"/>
            <a:r>
              <a:rPr lang="en-US" dirty="0"/>
              <a:t>Fear, anger, joy, and a variety of other emotions can be conveyed by a simple change in facial expression.</a:t>
            </a:r>
          </a:p>
        </p:txBody>
      </p:sp>
    </p:spTree>
    <p:extLst>
      <p:ext uri="{BB962C8B-B14F-4D97-AF65-F5344CB8AC3E}">
        <p14:creationId xmlns:p14="http://schemas.microsoft.com/office/powerpoint/2010/main" val="3359185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60"/>
            <a:ext cx="7772400" cy="1219200"/>
          </a:xfrm>
        </p:spPr>
        <p:txBody>
          <a:bodyPr/>
          <a:lstStyle/>
          <a:p>
            <a:r>
              <a:rPr lang="en-US" dirty="0"/>
              <a:t>Eye Contact</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685800" y="1653667"/>
            <a:ext cx="7772400" cy="4454525"/>
          </a:xfrm>
        </p:spPr>
        <p:txBody>
          <a:bodyPr/>
          <a:lstStyle/>
          <a:p>
            <a:pPr lvl="0"/>
            <a:r>
              <a:rPr lang="en-US" dirty="0"/>
              <a:t>Important to be sensitive to the meaning of eye contact</a:t>
            </a:r>
          </a:p>
          <a:p>
            <a:pPr lvl="0"/>
            <a:r>
              <a:rPr lang="en-US" dirty="0"/>
              <a:t>Eye contact is often interpreted to be a sign of attentiveness and acceptance.</a:t>
            </a:r>
          </a:p>
          <a:p>
            <a:pPr lvl="0"/>
            <a:r>
              <a:rPr lang="en-US" dirty="0"/>
              <a:t>Face-to-face contact also maximizes the chance that an older adult with hearing problems can read lips if necessary.</a:t>
            </a:r>
          </a:p>
          <a:p>
            <a:pPr lvl="0"/>
            <a:r>
              <a:rPr lang="en-US" dirty="0"/>
              <a:t>BUT: In some cultures, averting the eyes is a sign of respect</a:t>
            </a:r>
          </a:p>
        </p:txBody>
      </p:sp>
    </p:spTree>
    <p:extLst>
      <p:ext uri="{BB962C8B-B14F-4D97-AF65-F5344CB8AC3E}">
        <p14:creationId xmlns:p14="http://schemas.microsoft.com/office/powerpoint/2010/main" val="3516265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8"/>
            <a:ext cx="7772400" cy="1219200"/>
          </a:xfrm>
        </p:spPr>
        <p:txBody>
          <a:bodyPr/>
          <a:lstStyle/>
          <a:p>
            <a:r>
              <a:rPr lang="en-US" dirty="0"/>
              <a:t>Pace or Speed of Communication</a:t>
            </a:r>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97408" y="1946275"/>
            <a:ext cx="7860792" cy="4454525"/>
          </a:xfrm>
        </p:spPr>
        <p:txBody>
          <a:bodyPr/>
          <a:lstStyle/>
          <a:p>
            <a:pPr lvl="0"/>
            <a:r>
              <a:rPr lang="en-US" dirty="0"/>
              <a:t>Nurses tend to be substantially younger than the aging people they serve.</a:t>
            </a:r>
          </a:p>
          <a:p>
            <a:r>
              <a:rPr lang="en-US" dirty="0"/>
              <a:t>The resulting difference in rate of speech and movement of the nurse may convey to the older adult that they are being hurried.</a:t>
            </a:r>
          </a:p>
          <a:p>
            <a:r>
              <a:rPr lang="en-US" dirty="0"/>
              <a:t>Important to wait for the older adult to organize his or her thoughts</a:t>
            </a:r>
          </a:p>
          <a:p>
            <a:r>
              <a:rPr lang="en-US" dirty="0"/>
              <a:t>Patience and active listening are key</a:t>
            </a:r>
          </a:p>
        </p:txBody>
      </p:sp>
    </p:spTree>
    <p:extLst>
      <p:ext uri="{BB962C8B-B14F-4D97-AF65-F5344CB8AC3E}">
        <p14:creationId xmlns:p14="http://schemas.microsoft.com/office/powerpoint/2010/main" val="2892162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09DF8-3547-CC30-B4B4-C1AABFB79A3A}"/>
              </a:ext>
            </a:extLst>
          </p:cNvPr>
          <p:cNvSpPr>
            <a:spLocks noGrp="1"/>
          </p:cNvSpPr>
          <p:nvPr>
            <p:ph type="title"/>
          </p:nvPr>
        </p:nvSpPr>
        <p:spPr>
          <a:xfrm>
            <a:off x="685800" y="265176"/>
            <a:ext cx="7772400" cy="1219200"/>
          </a:xfrm>
        </p:spPr>
        <p:txBody>
          <a:bodyPr/>
          <a:lstStyle/>
          <a:p>
            <a:r>
              <a:rPr lang="en-US" dirty="0"/>
              <a:t>Time and Timing</a:t>
            </a:r>
          </a:p>
        </p:txBody>
      </p:sp>
      <p:sp>
        <p:nvSpPr>
          <p:cNvPr id="3" name="Content Placeholder 2">
            <a:extLst>
              <a:ext uri="{FF2B5EF4-FFF2-40B4-BE49-F238E27FC236}">
                <a16:creationId xmlns:a16="http://schemas.microsoft.com/office/drawing/2014/main" id="{2DB23D83-64FF-7DFA-F744-995874E9783D}"/>
              </a:ext>
            </a:extLst>
          </p:cNvPr>
          <p:cNvSpPr>
            <a:spLocks noGrp="1"/>
          </p:cNvSpPr>
          <p:nvPr>
            <p:ph idx="1"/>
          </p:nvPr>
        </p:nvSpPr>
        <p:spPr>
          <a:xfrm>
            <a:off x="685800" y="1629283"/>
            <a:ext cx="7772400" cy="4454525"/>
          </a:xfrm>
        </p:spPr>
        <p:txBody>
          <a:bodyPr/>
          <a:lstStyle/>
          <a:p>
            <a:pPr lvl="0"/>
            <a:r>
              <a:rPr lang="en-US" dirty="0"/>
              <a:t>Delays in response to a call light or a direct request from a person may be interpreted as a lack of concern, even if not intended.</a:t>
            </a:r>
          </a:p>
          <a:p>
            <a:pPr lvl="0"/>
            <a:r>
              <a:rPr lang="en-US" dirty="0"/>
              <a:t>Response to this perception may manifest in anger, displeasure, anxiety, fear, and many other feelings.</a:t>
            </a:r>
          </a:p>
          <a:p>
            <a:pPr lvl="0"/>
            <a:r>
              <a:rPr lang="en-US" dirty="0"/>
              <a:t>Many older individuals have an altered sense of time.</a:t>
            </a:r>
          </a:p>
          <a:p>
            <a:pPr lvl="0"/>
            <a:r>
              <a:rPr lang="en-US" dirty="0"/>
              <a:t>Information given too late or too early can lead to confusion.</a:t>
            </a:r>
          </a:p>
        </p:txBody>
      </p:sp>
    </p:spTree>
    <p:extLst>
      <p:ext uri="{BB962C8B-B14F-4D97-AF65-F5344CB8AC3E}">
        <p14:creationId xmlns:p14="http://schemas.microsoft.com/office/powerpoint/2010/main" val="3270718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Touch</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53667"/>
            <a:ext cx="7772400" cy="4454525"/>
          </a:xfrm>
        </p:spPr>
        <p:txBody>
          <a:bodyPr/>
          <a:lstStyle/>
          <a:p>
            <a:pPr lvl="0"/>
            <a:r>
              <a:rPr lang="en-US" dirty="0"/>
              <a:t>No words are required</a:t>
            </a:r>
          </a:p>
          <a:p>
            <a:pPr lvl="0"/>
            <a:r>
              <a:rPr lang="en-US" dirty="0"/>
              <a:t>No need for high-level sensory or cognitive functioning.</a:t>
            </a:r>
          </a:p>
          <a:p>
            <a:pPr lvl="0"/>
            <a:r>
              <a:rPr lang="en-US" dirty="0"/>
              <a:t>Caring touch is a basic need of all humans, </a:t>
            </a:r>
          </a:p>
          <a:p>
            <a:pPr lvl="0"/>
            <a:r>
              <a:rPr lang="en-US" dirty="0"/>
              <a:t>Many older adults suffer from touch deprivation.</a:t>
            </a:r>
          </a:p>
          <a:p>
            <a:r>
              <a:rPr lang="en-US" dirty="0"/>
              <a:t>Use caution if patient is in pain</a:t>
            </a:r>
          </a:p>
          <a:p>
            <a:r>
              <a:rPr lang="en-US" dirty="0"/>
              <a:t>Observe how the patient responds if there is doubt whether he or she wants to be touched</a:t>
            </a:r>
          </a:p>
        </p:txBody>
      </p:sp>
    </p:spTree>
    <p:extLst>
      <p:ext uri="{BB962C8B-B14F-4D97-AF65-F5344CB8AC3E}">
        <p14:creationId xmlns:p14="http://schemas.microsoft.com/office/powerpoint/2010/main" val="3077974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Silence</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lvl="0"/>
            <a:r>
              <a:rPr lang="en-US" dirty="0"/>
              <a:t>Being silent can be difficult</a:t>
            </a:r>
          </a:p>
          <a:p>
            <a:pPr lvl="0"/>
            <a:r>
              <a:rPr lang="en-US" dirty="0"/>
              <a:t>Words can be intrusive and distracting</a:t>
            </a:r>
          </a:p>
          <a:p>
            <a:pPr lvl="0"/>
            <a:r>
              <a:rPr lang="en-US" dirty="0"/>
              <a:t>Silence can be therapeutic</a:t>
            </a:r>
          </a:p>
          <a:p>
            <a:r>
              <a:rPr lang="en-US" dirty="0"/>
              <a:t>Simple presence can be most helpful</a:t>
            </a:r>
          </a:p>
        </p:txBody>
      </p:sp>
    </p:spTree>
    <p:extLst>
      <p:ext uri="{BB962C8B-B14F-4D97-AF65-F5344CB8AC3E}">
        <p14:creationId xmlns:p14="http://schemas.microsoft.com/office/powerpoint/2010/main" val="2690280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F56F-DD5E-898B-1CBC-FA2DB7C7F2AF}"/>
              </a:ext>
            </a:extLst>
          </p:cNvPr>
          <p:cNvSpPr>
            <a:spLocks noGrp="1"/>
          </p:cNvSpPr>
          <p:nvPr>
            <p:ph type="title"/>
          </p:nvPr>
        </p:nvSpPr>
        <p:spPr>
          <a:xfrm>
            <a:off x="685800" y="277368"/>
            <a:ext cx="7772400" cy="1219200"/>
          </a:xfrm>
        </p:spPr>
        <p:txBody>
          <a:bodyPr/>
          <a:lstStyle/>
          <a:p>
            <a:r>
              <a:rPr lang="en-US" dirty="0"/>
              <a:t>Barriers to Communication</a:t>
            </a:r>
            <a:endParaRPr lang="en-US" sz="1600" dirty="0"/>
          </a:p>
        </p:txBody>
      </p:sp>
      <p:sp>
        <p:nvSpPr>
          <p:cNvPr id="3" name="Content Placeholder 2">
            <a:extLst>
              <a:ext uri="{FF2B5EF4-FFF2-40B4-BE49-F238E27FC236}">
                <a16:creationId xmlns:a16="http://schemas.microsoft.com/office/drawing/2014/main" id="{A8AF31E4-09D7-1DC3-D8D0-FFA2FEA7AF80}"/>
              </a:ext>
            </a:extLst>
          </p:cNvPr>
          <p:cNvSpPr>
            <a:spLocks noGrp="1"/>
          </p:cNvSpPr>
          <p:nvPr>
            <p:ph idx="1"/>
          </p:nvPr>
        </p:nvSpPr>
        <p:spPr>
          <a:xfrm>
            <a:off x="685800" y="1629283"/>
            <a:ext cx="7772400" cy="4454525"/>
          </a:xfrm>
        </p:spPr>
        <p:txBody>
          <a:bodyPr/>
          <a:lstStyle/>
          <a:p>
            <a:r>
              <a:rPr lang="en-US" dirty="0"/>
              <a:t>Physical problems</a:t>
            </a:r>
          </a:p>
          <a:p>
            <a:r>
              <a:rPr lang="en-US" dirty="0"/>
              <a:t>Pain or extreme fatigue</a:t>
            </a:r>
          </a:p>
          <a:p>
            <a:r>
              <a:rPr lang="en-US" dirty="0"/>
              <a:t>Disease processes</a:t>
            </a:r>
          </a:p>
          <a:p>
            <a:r>
              <a:rPr lang="en-US" dirty="0"/>
              <a:t>Diverse social and cultural backgrounds</a:t>
            </a:r>
          </a:p>
        </p:txBody>
      </p:sp>
    </p:spTree>
    <p:extLst>
      <p:ext uri="{BB962C8B-B14F-4D97-AF65-F5344CB8AC3E}">
        <p14:creationId xmlns:p14="http://schemas.microsoft.com/office/powerpoint/2010/main" val="1821698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59C4-C9D7-CD92-2CC9-2C97DE568542}"/>
              </a:ext>
            </a:extLst>
          </p:cNvPr>
          <p:cNvSpPr>
            <a:spLocks noGrp="1"/>
          </p:cNvSpPr>
          <p:nvPr>
            <p:ph type="title"/>
          </p:nvPr>
        </p:nvSpPr>
        <p:spPr>
          <a:xfrm>
            <a:off x="685800" y="265176"/>
            <a:ext cx="7772400" cy="819912"/>
          </a:xfrm>
        </p:spPr>
        <p:txBody>
          <a:bodyPr/>
          <a:lstStyle/>
          <a:p>
            <a:r>
              <a:rPr lang="en-US" dirty="0"/>
              <a:t>Hearing Impairment</a:t>
            </a:r>
            <a:endParaRPr lang="en-US" sz="1600" dirty="0"/>
          </a:p>
        </p:txBody>
      </p:sp>
      <p:sp>
        <p:nvSpPr>
          <p:cNvPr id="3" name="Content Placeholder 2">
            <a:extLst>
              <a:ext uri="{FF2B5EF4-FFF2-40B4-BE49-F238E27FC236}">
                <a16:creationId xmlns:a16="http://schemas.microsoft.com/office/drawing/2014/main" id="{BD6E6C29-7137-BADD-278D-39ED048964CF}"/>
              </a:ext>
            </a:extLst>
          </p:cNvPr>
          <p:cNvSpPr>
            <a:spLocks noGrp="1"/>
          </p:cNvSpPr>
          <p:nvPr>
            <p:ph idx="1"/>
          </p:nvPr>
        </p:nvSpPr>
        <p:spPr>
          <a:xfrm>
            <a:off x="685800" y="1275715"/>
            <a:ext cx="7772400" cy="4454525"/>
          </a:xfrm>
        </p:spPr>
        <p:txBody>
          <a:bodyPr/>
          <a:lstStyle/>
          <a:p>
            <a:pPr lvl="0"/>
            <a:r>
              <a:rPr lang="en-US" dirty="0"/>
              <a:t>Hearing aids</a:t>
            </a:r>
          </a:p>
          <a:p>
            <a:pPr lvl="1"/>
            <a:r>
              <a:rPr lang="en-US" dirty="0"/>
              <a:t>Clean</a:t>
            </a:r>
          </a:p>
          <a:p>
            <a:pPr lvl="1"/>
            <a:r>
              <a:rPr lang="en-US" dirty="0"/>
              <a:t>Batteries working</a:t>
            </a:r>
          </a:p>
          <a:p>
            <a:pPr lvl="1"/>
            <a:r>
              <a:rPr lang="en-US" dirty="0"/>
              <a:t>Correct placement</a:t>
            </a:r>
          </a:p>
          <a:p>
            <a:pPr lvl="0"/>
            <a:r>
              <a:rPr lang="en-US" dirty="0"/>
              <a:t>Minimize background noise</a:t>
            </a:r>
          </a:p>
          <a:p>
            <a:pPr lvl="0"/>
            <a:r>
              <a:rPr lang="en-US" dirty="0"/>
              <a:t>Stand at eye level in front of person</a:t>
            </a:r>
          </a:p>
          <a:p>
            <a:pPr lvl="0"/>
            <a:r>
              <a:rPr lang="en-US" dirty="0"/>
              <a:t>Keep your mouth clearly visible</a:t>
            </a:r>
          </a:p>
          <a:p>
            <a:pPr lvl="0"/>
            <a:r>
              <a:rPr lang="en-US" dirty="0"/>
              <a:t>Speak slowly and at a lower pitch</a:t>
            </a:r>
          </a:p>
          <a:p>
            <a:pPr lvl="0"/>
            <a:r>
              <a:rPr lang="en-US" dirty="0"/>
              <a:t>Avoid exaggerated mouth motions</a:t>
            </a:r>
          </a:p>
          <a:p>
            <a:r>
              <a:rPr lang="en-US" dirty="0"/>
              <a:t>Use visual cues or written materials</a:t>
            </a:r>
          </a:p>
        </p:txBody>
      </p:sp>
    </p:spTree>
    <p:extLst>
      <p:ext uri="{BB962C8B-B14F-4D97-AF65-F5344CB8AC3E}">
        <p14:creationId xmlns:p14="http://schemas.microsoft.com/office/powerpoint/2010/main" val="3048971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856488"/>
          </a:xfrm>
        </p:spPr>
        <p:txBody>
          <a:bodyPr/>
          <a:lstStyle/>
          <a:p>
            <a:r>
              <a:rPr lang="en-US" dirty="0"/>
              <a:t>Aphasia</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a:xfrm>
            <a:off x="585216" y="1312291"/>
            <a:ext cx="7961376" cy="4930013"/>
          </a:xfrm>
        </p:spPr>
        <p:txBody>
          <a:bodyPr/>
          <a:lstStyle/>
          <a:p>
            <a:pPr lvl="0"/>
            <a:r>
              <a:rPr lang="en-US" dirty="0"/>
              <a:t>Partial or total loss of the ability to use or understand words</a:t>
            </a:r>
          </a:p>
          <a:p>
            <a:pPr lvl="0"/>
            <a:r>
              <a:rPr lang="en-US" dirty="0"/>
              <a:t>Affects the ability to understand and express oneself through words, gestures, and writing </a:t>
            </a:r>
          </a:p>
          <a:p>
            <a:pPr lvl="0"/>
            <a:r>
              <a:rPr lang="en-US" dirty="0"/>
              <a:t>Does not necessarily affect intellectual function</a:t>
            </a:r>
          </a:p>
          <a:p>
            <a:pPr lvl="0"/>
            <a:r>
              <a:rPr lang="en-US" dirty="0"/>
              <a:t>Keep messages simple but appropriate to developmental level</a:t>
            </a:r>
          </a:p>
          <a:p>
            <a:pPr lvl="0"/>
            <a:r>
              <a:rPr lang="en-US" dirty="0"/>
              <a:t>Use visual aids</a:t>
            </a:r>
          </a:p>
        </p:txBody>
      </p:sp>
    </p:spTree>
    <p:extLst>
      <p:ext uri="{BB962C8B-B14F-4D97-AF65-F5344CB8AC3E}">
        <p14:creationId xmlns:p14="http://schemas.microsoft.com/office/powerpoint/2010/main" val="96862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7A8E-4C8A-09A5-8A80-4AFD38809EC0}"/>
              </a:ext>
            </a:extLst>
          </p:cNvPr>
          <p:cNvSpPr>
            <a:spLocks noGrp="1"/>
          </p:cNvSpPr>
          <p:nvPr>
            <p:ph type="title"/>
          </p:nvPr>
        </p:nvSpPr>
        <p:spPr>
          <a:xfrm>
            <a:off x="685800" y="277368"/>
            <a:ext cx="7772400" cy="1219200"/>
          </a:xfrm>
        </p:spPr>
        <p:txBody>
          <a:bodyPr/>
          <a:lstStyle/>
          <a:p>
            <a:r>
              <a:rPr lang="en-US" dirty="0"/>
              <a:t>Effective Communication</a:t>
            </a:r>
          </a:p>
        </p:txBody>
      </p:sp>
      <p:sp>
        <p:nvSpPr>
          <p:cNvPr id="3" name="Content Placeholder 2">
            <a:extLst>
              <a:ext uri="{FF2B5EF4-FFF2-40B4-BE49-F238E27FC236}">
                <a16:creationId xmlns:a16="http://schemas.microsoft.com/office/drawing/2014/main" id="{42CBDA57-5C41-4E07-4989-C3010E67D44F}"/>
              </a:ext>
            </a:extLst>
          </p:cNvPr>
          <p:cNvSpPr>
            <a:spLocks noGrp="1"/>
          </p:cNvSpPr>
          <p:nvPr>
            <p:ph idx="1"/>
          </p:nvPr>
        </p:nvSpPr>
        <p:spPr>
          <a:xfrm>
            <a:off x="685800" y="1653667"/>
            <a:ext cx="7872984" cy="4454525"/>
          </a:xfrm>
        </p:spPr>
        <p:txBody>
          <a:bodyPr/>
          <a:lstStyle/>
          <a:p>
            <a:r>
              <a:rPr lang="en-US" dirty="0"/>
              <a:t>Need or desire to share information</a:t>
            </a:r>
          </a:p>
          <a:p>
            <a:r>
              <a:rPr lang="en-US" dirty="0"/>
              <a:t>Acceptance of value or merit in what another person has to say</a:t>
            </a:r>
          </a:p>
          <a:p>
            <a:r>
              <a:rPr lang="en-US" dirty="0"/>
              <a:t>Willingness to treat the other person with dignity and respect</a:t>
            </a:r>
          </a:p>
          <a:p>
            <a:r>
              <a:rPr lang="en-US" dirty="0"/>
              <a:t>Understanding of potential barriers to communication</a:t>
            </a:r>
          </a:p>
          <a:p>
            <a:r>
              <a:rPr lang="en-US" dirty="0"/>
              <a:t>Development of skills and techniques that facilitate effective interchange of information</a:t>
            </a:r>
          </a:p>
        </p:txBody>
      </p:sp>
    </p:spTree>
    <p:extLst>
      <p:ext uri="{BB962C8B-B14F-4D97-AF65-F5344CB8AC3E}">
        <p14:creationId xmlns:p14="http://schemas.microsoft.com/office/powerpoint/2010/main" val="4192403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983107"/>
          </a:xfrm>
        </p:spPr>
        <p:txBody>
          <a:bodyPr/>
          <a:lstStyle/>
          <a:p>
            <a:r>
              <a:rPr lang="en-US" dirty="0"/>
              <a:t>Dementia</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519555"/>
            <a:ext cx="7772400" cy="4454525"/>
          </a:xfrm>
        </p:spPr>
        <p:txBody>
          <a:bodyPr/>
          <a:lstStyle/>
          <a:p>
            <a:pPr lvl="0"/>
            <a:r>
              <a:rPr lang="en-US" dirty="0"/>
              <a:t>Causes both cognitive and language deficits</a:t>
            </a:r>
          </a:p>
          <a:p>
            <a:pPr lvl="0"/>
            <a:r>
              <a:rPr lang="en-US" dirty="0"/>
              <a:t>Level of function varies based on severity</a:t>
            </a:r>
          </a:p>
          <a:p>
            <a:pPr lvl="0"/>
            <a:r>
              <a:rPr lang="en-US" dirty="0"/>
              <a:t>Characteristics include:</a:t>
            </a:r>
          </a:p>
          <a:p>
            <a:pPr lvl="1"/>
            <a:r>
              <a:rPr lang="en-US" dirty="0"/>
              <a:t>Limited attention span</a:t>
            </a:r>
          </a:p>
          <a:p>
            <a:pPr lvl="1"/>
            <a:r>
              <a:rPr lang="en-US" dirty="0"/>
              <a:t>Inability to focus on more than one thought at a time</a:t>
            </a:r>
          </a:p>
          <a:p>
            <a:pPr lvl="1"/>
            <a:r>
              <a:rPr lang="en-US" dirty="0"/>
              <a:t>Confusion of fact and fantasy</a:t>
            </a:r>
          </a:p>
          <a:p>
            <a:pPr lvl="1"/>
            <a:r>
              <a:rPr lang="en-US" dirty="0"/>
              <a:t>Inability to follow complex instruction</a:t>
            </a:r>
          </a:p>
        </p:txBody>
      </p:sp>
    </p:spTree>
    <p:extLst>
      <p:ext uri="{BB962C8B-B14F-4D97-AF65-F5344CB8AC3E}">
        <p14:creationId xmlns:p14="http://schemas.microsoft.com/office/powerpoint/2010/main" val="540172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Skills and Techniques:</a:t>
            </a:r>
            <a:br>
              <a:rPr lang="en-US" dirty="0"/>
            </a:br>
            <a:r>
              <a:rPr lang="en-US" dirty="0"/>
              <a:t>Informing</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46275"/>
            <a:ext cx="7772400" cy="4454525"/>
          </a:xfrm>
        </p:spPr>
        <p:txBody>
          <a:bodyPr/>
          <a:lstStyle/>
          <a:p>
            <a:pPr lvl="0"/>
            <a:r>
              <a:rPr lang="en-US" dirty="0"/>
              <a:t>Uses direct statements regarding facts</a:t>
            </a:r>
          </a:p>
          <a:p>
            <a:pPr lvl="0"/>
            <a:r>
              <a:rPr lang="en-US" dirty="0"/>
              <a:t>A good information statement is clear, concise, and expressed in words the patient can understand.</a:t>
            </a:r>
          </a:p>
          <a:p>
            <a:pPr lvl="0"/>
            <a:r>
              <a:rPr lang="en-US" dirty="0"/>
              <a:t>It is the least effective form of communication because the patient is not actively involved.</a:t>
            </a:r>
          </a:p>
        </p:txBody>
      </p:sp>
    </p:spTree>
    <p:extLst>
      <p:ext uri="{BB962C8B-B14F-4D97-AF65-F5344CB8AC3E}">
        <p14:creationId xmlns:p14="http://schemas.microsoft.com/office/powerpoint/2010/main" val="1073735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Skills and Techniques:</a:t>
            </a:r>
            <a:br>
              <a:rPr lang="en-US" dirty="0"/>
            </a:br>
            <a:r>
              <a:rPr lang="en-US" dirty="0"/>
              <a:t>Direct Questioning</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46275"/>
            <a:ext cx="7772400" cy="4454525"/>
          </a:xfrm>
        </p:spPr>
        <p:txBody>
          <a:bodyPr/>
          <a:lstStyle/>
          <a:p>
            <a:pPr lvl="0"/>
            <a:r>
              <a:rPr lang="en-US" dirty="0"/>
              <a:t>Too many direct questions can overwhelm</a:t>
            </a:r>
          </a:p>
          <a:p>
            <a:pPr lvl="0"/>
            <a:r>
              <a:rPr lang="en-US" dirty="0"/>
              <a:t>May block rather than expand communication</a:t>
            </a:r>
          </a:p>
          <a:p>
            <a:pPr lvl="0"/>
            <a:r>
              <a:rPr lang="en-US" dirty="0"/>
              <a:t>Helpful to obtain specific information or in emergency situations</a:t>
            </a:r>
          </a:p>
          <a:p>
            <a:pPr lvl="0"/>
            <a:r>
              <a:rPr lang="en-US" dirty="0"/>
              <a:t>Tends to yield brief answers, often only a </a:t>
            </a:r>
            <a:r>
              <a:rPr lang="en-US" i="1" dirty="0"/>
              <a:t>yes </a:t>
            </a:r>
            <a:r>
              <a:rPr lang="en-US" dirty="0"/>
              <a:t>or </a:t>
            </a:r>
            <a:r>
              <a:rPr lang="en-US" i="1" dirty="0"/>
              <a:t>no</a:t>
            </a:r>
          </a:p>
        </p:txBody>
      </p:sp>
    </p:spTree>
    <p:extLst>
      <p:ext uri="{BB962C8B-B14F-4D97-AF65-F5344CB8AC3E}">
        <p14:creationId xmlns:p14="http://schemas.microsoft.com/office/powerpoint/2010/main" val="4036044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Skills and Techniques:</a:t>
            </a:r>
            <a:br>
              <a:rPr lang="en-US" dirty="0"/>
            </a:br>
            <a:r>
              <a:rPr lang="en-US" dirty="0"/>
              <a:t>Using Open-Ended Techniques</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34083"/>
            <a:ext cx="7772400" cy="4454525"/>
          </a:xfrm>
        </p:spPr>
        <p:txBody>
          <a:bodyPr/>
          <a:lstStyle/>
          <a:p>
            <a:pPr lvl="0"/>
            <a:r>
              <a:rPr lang="en-US" dirty="0"/>
              <a:t>Include:</a:t>
            </a:r>
          </a:p>
          <a:p>
            <a:pPr lvl="1"/>
            <a:r>
              <a:rPr lang="en-US" dirty="0"/>
              <a:t>Open-ended questions</a:t>
            </a:r>
          </a:p>
          <a:p>
            <a:pPr lvl="1"/>
            <a:r>
              <a:rPr lang="en-US" dirty="0"/>
              <a:t>Reflective statements</a:t>
            </a:r>
          </a:p>
          <a:p>
            <a:pPr lvl="1"/>
            <a:r>
              <a:rPr lang="en-US" dirty="0"/>
              <a:t>Clarifying statements</a:t>
            </a:r>
          </a:p>
          <a:p>
            <a:pPr lvl="1"/>
            <a:r>
              <a:rPr lang="en-US" dirty="0"/>
              <a:t>Paraphrasing</a:t>
            </a:r>
          </a:p>
          <a:p>
            <a:pPr lvl="0"/>
            <a:r>
              <a:rPr lang="en-US" dirty="0"/>
              <a:t>Allow the patient more leeway to respond</a:t>
            </a:r>
          </a:p>
          <a:p>
            <a:pPr lvl="0"/>
            <a:r>
              <a:rPr lang="en-US" dirty="0"/>
              <a:t>Establish a more empathetic climate</a:t>
            </a:r>
          </a:p>
          <a:p>
            <a:pPr lvl="0"/>
            <a:r>
              <a:rPr lang="en-US" dirty="0"/>
              <a:t>Allow verification of accuracy</a:t>
            </a:r>
          </a:p>
        </p:txBody>
      </p:sp>
    </p:spTree>
    <p:extLst>
      <p:ext uri="{BB962C8B-B14F-4D97-AF65-F5344CB8AC3E}">
        <p14:creationId xmlns:p14="http://schemas.microsoft.com/office/powerpoint/2010/main" val="1220295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Skills and Techniques:</a:t>
            </a:r>
            <a:br>
              <a:rPr lang="en-US" dirty="0"/>
            </a:br>
            <a:r>
              <a:rPr lang="en-US" dirty="0"/>
              <a:t>Confronting</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34083"/>
            <a:ext cx="7772400" cy="4454525"/>
          </a:xfrm>
        </p:spPr>
        <p:txBody>
          <a:bodyPr/>
          <a:lstStyle/>
          <a:p>
            <a:pPr lvl="0"/>
            <a:r>
              <a:rPr lang="en-US" dirty="0"/>
              <a:t>Used when there are inconsistencies in information or when verbal and nonverbal messages appear contradictory</a:t>
            </a:r>
          </a:p>
          <a:p>
            <a:pPr lvl="0"/>
            <a:r>
              <a:rPr lang="en-US" dirty="0"/>
              <a:t>Important communication technique</a:t>
            </a:r>
          </a:p>
          <a:p>
            <a:pPr lvl="0"/>
            <a:r>
              <a:rPr lang="en-US" dirty="0"/>
              <a:t>Should be used only after good rapport has been established</a:t>
            </a:r>
          </a:p>
          <a:p>
            <a:r>
              <a:rPr lang="en-US" dirty="0"/>
              <a:t>Never advisable to confront a highly agitated or confused person </a:t>
            </a:r>
          </a:p>
        </p:txBody>
      </p:sp>
    </p:spTree>
    <p:extLst>
      <p:ext uri="{BB962C8B-B14F-4D97-AF65-F5344CB8AC3E}">
        <p14:creationId xmlns:p14="http://schemas.microsoft.com/office/powerpoint/2010/main" val="3434455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Communicating with Visitors and Families</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46275"/>
            <a:ext cx="7772400" cy="4454525"/>
          </a:xfrm>
        </p:spPr>
        <p:txBody>
          <a:bodyPr/>
          <a:lstStyle/>
          <a:p>
            <a:pPr lvl="0"/>
            <a:r>
              <a:rPr lang="en-US" dirty="0"/>
              <a:t>Interaction with a patient’s family and friends is critical</a:t>
            </a:r>
          </a:p>
          <a:p>
            <a:pPr lvl="0"/>
            <a:r>
              <a:rPr lang="en-US" dirty="0"/>
              <a:t>They are a source of support for the patient</a:t>
            </a:r>
          </a:p>
          <a:p>
            <a:pPr lvl="0"/>
            <a:r>
              <a:rPr lang="en-US" dirty="0"/>
              <a:t>Can help detect subtle changes in behaviors and communication before the nurse can</a:t>
            </a:r>
          </a:p>
        </p:txBody>
      </p:sp>
    </p:spTree>
    <p:extLst>
      <p:ext uri="{BB962C8B-B14F-4D97-AF65-F5344CB8AC3E}">
        <p14:creationId xmlns:p14="http://schemas.microsoft.com/office/powerpoint/2010/main" val="10527246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Delivering Bad News</a:t>
            </a:r>
            <a:br>
              <a:rPr lang="en-US" dirty="0"/>
            </a:br>
            <a:r>
              <a:rPr lang="en-US" sz="1600" dirty="0"/>
              <a:t>(1 of 2)</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Prepare yourself.</a:t>
            </a:r>
          </a:p>
          <a:p>
            <a:pPr lvl="0"/>
            <a:r>
              <a:rPr lang="en-US" dirty="0"/>
              <a:t>Think through what you want to say.</a:t>
            </a:r>
          </a:p>
          <a:p>
            <a:pPr lvl="0"/>
            <a:r>
              <a:rPr lang="en-US" dirty="0"/>
              <a:t>Establish an environment that respects the patient’s privacy.</a:t>
            </a:r>
          </a:p>
          <a:p>
            <a:pPr lvl="0"/>
            <a:r>
              <a:rPr lang="en-US" dirty="0"/>
              <a:t>Determine whether anyone else should be present.</a:t>
            </a:r>
          </a:p>
          <a:p>
            <a:r>
              <a:rPr lang="en-US" dirty="0"/>
              <a:t>Make sure that there is adequate time, free from interruptions.</a:t>
            </a:r>
          </a:p>
          <a:p>
            <a:r>
              <a:rPr lang="en-US" dirty="0"/>
              <a:t>Determine what the person already knows.</a:t>
            </a:r>
          </a:p>
        </p:txBody>
      </p:sp>
    </p:spTree>
    <p:extLst>
      <p:ext uri="{BB962C8B-B14F-4D97-AF65-F5344CB8AC3E}">
        <p14:creationId xmlns:p14="http://schemas.microsoft.com/office/powerpoint/2010/main" val="5636677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Delivering Bad News</a:t>
            </a:r>
            <a:br>
              <a:rPr lang="en-US" dirty="0"/>
            </a:br>
            <a:r>
              <a:rPr lang="en-US" sz="1600" dirty="0"/>
              <a:t>(2 of 2)</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sz="2400" dirty="0"/>
              <a:t>Recognize that ethical and cultural variations may influence the way information is delivered.</a:t>
            </a:r>
          </a:p>
          <a:p>
            <a:r>
              <a:rPr lang="en-US" sz="2400" dirty="0"/>
              <a:t>Use simple and direct but sensitive language to begin the message, such as, “I’m afraid I have bad news for you.”</a:t>
            </a:r>
          </a:p>
          <a:p>
            <a:pPr lvl="0"/>
            <a:r>
              <a:rPr lang="en-US" sz="2400" dirty="0"/>
              <a:t>Respond to the person’s emotional reaction; “Do you want to talk about how you’re feeling?”</a:t>
            </a:r>
          </a:p>
          <a:p>
            <a:pPr lvl="0"/>
            <a:r>
              <a:rPr lang="en-US" sz="2400" dirty="0"/>
              <a:t>Develop a plan for follow-up.</a:t>
            </a:r>
          </a:p>
          <a:p>
            <a:r>
              <a:rPr lang="en-US" sz="2400" dirty="0"/>
              <a:t>Communicate significant information to other caregivers as part of a plan of care.</a:t>
            </a:r>
          </a:p>
        </p:txBody>
      </p:sp>
    </p:spTree>
    <p:extLst>
      <p:ext uri="{BB962C8B-B14F-4D97-AF65-F5344CB8AC3E}">
        <p14:creationId xmlns:p14="http://schemas.microsoft.com/office/powerpoint/2010/main" val="6248016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Having a Difficult Conversation</a:t>
            </a:r>
            <a:br>
              <a:rPr lang="en-US" dirty="0"/>
            </a:br>
            <a:r>
              <a:rPr lang="en-US" sz="1600" dirty="0"/>
              <a:t>(1 of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Pick a place that is private and a time when both parties will be free from distractions.</a:t>
            </a:r>
          </a:p>
          <a:p>
            <a:pPr lvl="0"/>
            <a:r>
              <a:rPr lang="en-US" dirty="0"/>
              <a:t>Try to focus on a single topic; do not bring up old grievances that have been addressed</a:t>
            </a:r>
          </a:p>
          <a:p>
            <a:pPr lvl="0"/>
            <a:r>
              <a:rPr lang="en-US" dirty="0"/>
              <a:t>If a conversation is not going well, consider your own feelings and motivations.</a:t>
            </a:r>
          </a:p>
          <a:p>
            <a:pPr lvl="0"/>
            <a:r>
              <a:rPr lang="en-US" dirty="0"/>
              <a:t>Express your feelings using “I” statements rather than “you” statements.</a:t>
            </a:r>
          </a:p>
        </p:txBody>
      </p:sp>
    </p:spTree>
    <p:extLst>
      <p:ext uri="{BB962C8B-B14F-4D97-AF65-F5344CB8AC3E}">
        <p14:creationId xmlns:p14="http://schemas.microsoft.com/office/powerpoint/2010/main" val="40606344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Having a Difficult Conversation</a:t>
            </a:r>
            <a:br>
              <a:rPr lang="en-US" dirty="0"/>
            </a:br>
            <a:r>
              <a:rPr lang="en-US" sz="1600" dirty="0"/>
              <a:t>(2 of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r>
              <a:rPr lang="en-US" dirty="0"/>
              <a:t>Respect the right of the other person to agree or disagree.</a:t>
            </a:r>
          </a:p>
          <a:p>
            <a:pPr lvl="0"/>
            <a:r>
              <a:rPr lang="en-US" dirty="0"/>
              <a:t>Keep a balance between talking and listening. Don’t dominate the conversation.</a:t>
            </a:r>
          </a:p>
          <a:p>
            <a:pPr lvl="0"/>
            <a:r>
              <a:rPr lang="en-US" dirty="0"/>
              <a:t>View each communication as a new opportunity to learn something about the other person.</a:t>
            </a:r>
          </a:p>
          <a:p>
            <a:r>
              <a:rPr lang="en-US" dirty="0"/>
              <a:t>Don’t prejudge.</a:t>
            </a:r>
          </a:p>
        </p:txBody>
      </p:sp>
    </p:spTree>
    <p:extLst>
      <p:ext uri="{BB962C8B-B14F-4D97-AF65-F5344CB8AC3E}">
        <p14:creationId xmlns:p14="http://schemas.microsoft.com/office/powerpoint/2010/main" val="868762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16F9-C29A-BC8F-F430-0114362AA7BD}"/>
              </a:ext>
            </a:extLst>
          </p:cNvPr>
          <p:cNvSpPr>
            <a:spLocks noGrp="1"/>
          </p:cNvSpPr>
          <p:nvPr>
            <p:ph type="title"/>
          </p:nvPr>
        </p:nvSpPr>
        <p:spPr>
          <a:xfrm>
            <a:off x="685800" y="277368"/>
            <a:ext cx="7772400" cy="1219200"/>
          </a:xfrm>
        </p:spPr>
        <p:txBody>
          <a:bodyPr/>
          <a:lstStyle/>
          <a:p>
            <a:r>
              <a:rPr lang="en-US" dirty="0"/>
              <a:t>Information Sharing</a:t>
            </a:r>
            <a:br>
              <a:rPr lang="en-US" dirty="0"/>
            </a:br>
            <a:r>
              <a:rPr lang="en-US" dirty="0"/>
              <a:t>(Framing the Message)</a:t>
            </a:r>
          </a:p>
        </p:txBody>
      </p:sp>
      <p:sp>
        <p:nvSpPr>
          <p:cNvPr id="3" name="Content Placeholder 2">
            <a:extLst>
              <a:ext uri="{FF2B5EF4-FFF2-40B4-BE49-F238E27FC236}">
                <a16:creationId xmlns:a16="http://schemas.microsoft.com/office/drawing/2014/main" id="{8A4B218F-E2EA-F124-5C86-62958F255BC8}"/>
              </a:ext>
            </a:extLst>
          </p:cNvPr>
          <p:cNvSpPr>
            <a:spLocks noGrp="1"/>
          </p:cNvSpPr>
          <p:nvPr>
            <p:ph idx="1"/>
          </p:nvPr>
        </p:nvSpPr>
        <p:spPr>
          <a:xfrm>
            <a:off x="685800" y="1946275"/>
            <a:ext cx="7772400" cy="4454525"/>
          </a:xfrm>
        </p:spPr>
        <p:txBody>
          <a:bodyPr/>
          <a:lstStyle/>
          <a:p>
            <a:pPr lvl="0"/>
            <a:r>
              <a:rPr lang="en-US" dirty="0"/>
              <a:t>Involves sending and receiving messages by means of words</a:t>
            </a:r>
          </a:p>
          <a:p>
            <a:r>
              <a:rPr lang="en-US" dirty="0"/>
              <a:t>Formal, structured, and precise</a:t>
            </a:r>
          </a:p>
          <a:p>
            <a:pPr lvl="1"/>
            <a:r>
              <a:rPr lang="en-US" dirty="0"/>
              <a:t>Specific intent and purpose</a:t>
            </a:r>
          </a:p>
          <a:p>
            <a:r>
              <a:rPr lang="en-US" dirty="0"/>
              <a:t>Informal, unstructured, and flexible</a:t>
            </a:r>
          </a:p>
          <a:p>
            <a:pPr lvl="1"/>
            <a:r>
              <a:rPr lang="en-US" dirty="0"/>
              <a:t>Less specific, used for socialization</a:t>
            </a:r>
          </a:p>
          <a:p>
            <a:r>
              <a:rPr lang="en-US" dirty="0"/>
              <a:t>Nonverbal communication</a:t>
            </a:r>
          </a:p>
        </p:txBody>
      </p:sp>
    </p:spTree>
    <p:extLst>
      <p:ext uri="{BB962C8B-B14F-4D97-AF65-F5344CB8AC3E}">
        <p14:creationId xmlns:p14="http://schemas.microsoft.com/office/powerpoint/2010/main" val="6213563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Having a Difficult Conversation</a:t>
            </a:r>
            <a:br>
              <a:rPr lang="en-US" dirty="0"/>
            </a:br>
            <a:r>
              <a:rPr lang="en-US" sz="1600" dirty="0"/>
              <a:t>(3 of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Be aware of your own feelings regarding the issue under discussion.</a:t>
            </a:r>
          </a:p>
          <a:p>
            <a:pPr lvl="0"/>
            <a:r>
              <a:rPr lang="en-US" dirty="0"/>
              <a:t>Avoid blaming the other person.</a:t>
            </a:r>
          </a:p>
          <a:p>
            <a:pPr lvl="0"/>
            <a:r>
              <a:rPr lang="en-US" dirty="0"/>
              <a:t>Look for ways to resolve disagreements.</a:t>
            </a:r>
          </a:p>
          <a:p>
            <a:pPr lvl="0"/>
            <a:r>
              <a:rPr lang="en-US" dirty="0"/>
              <a:t>Accept that difficult conversations are part of life and that things do not always go right.</a:t>
            </a:r>
          </a:p>
          <a:p>
            <a:pPr lvl="0"/>
            <a:r>
              <a:rPr lang="en-US" dirty="0"/>
              <a:t>Learn from negative and positive interactions.</a:t>
            </a:r>
          </a:p>
          <a:p>
            <a:r>
              <a:rPr lang="en-US" dirty="0"/>
              <a:t>Try to achieve a win–win solution.</a:t>
            </a:r>
          </a:p>
        </p:txBody>
      </p:sp>
    </p:spTree>
    <p:extLst>
      <p:ext uri="{BB962C8B-B14F-4D97-AF65-F5344CB8AC3E}">
        <p14:creationId xmlns:p14="http://schemas.microsoft.com/office/powerpoint/2010/main" val="23020380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463296" y="277368"/>
            <a:ext cx="8083296" cy="1219200"/>
          </a:xfrm>
        </p:spPr>
        <p:txBody>
          <a:bodyPr/>
          <a:lstStyle/>
          <a:p>
            <a:r>
              <a:rPr lang="en-US" sz="3600" dirty="0"/>
              <a:t>Improving Communication Between Older Adult and Primary Care Provider</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Suggest that the patient keep a list of concerns and questions</a:t>
            </a:r>
          </a:p>
          <a:p>
            <a:pPr lvl="0"/>
            <a:r>
              <a:rPr lang="en-US" dirty="0"/>
              <a:t>Ask the primary care provider to repeat and summarize directions</a:t>
            </a:r>
          </a:p>
          <a:p>
            <a:pPr lvl="0"/>
            <a:r>
              <a:rPr lang="en-US" dirty="0"/>
              <a:t>Identify printed materials to support the provider’s recommendations</a:t>
            </a:r>
          </a:p>
          <a:p>
            <a:pPr lvl="0"/>
            <a:r>
              <a:rPr lang="en-US" dirty="0"/>
              <a:t>Suggest that a friend or family member be present to take notes and help the older adult express concerns</a:t>
            </a:r>
          </a:p>
          <a:p>
            <a:pPr lvl="0"/>
            <a:r>
              <a:rPr lang="en-US" dirty="0"/>
              <a:t>Act as a patient advocate</a:t>
            </a:r>
          </a:p>
        </p:txBody>
      </p:sp>
    </p:spTree>
    <p:extLst>
      <p:ext uri="{BB962C8B-B14F-4D97-AF65-F5344CB8AC3E}">
        <p14:creationId xmlns:p14="http://schemas.microsoft.com/office/powerpoint/2010/main" val="38106836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Telephoning Primary Care Providers</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46275"/>
            <a:ext cx="7772400" cy="4454525"/>
          </a:xfrm>
        </p:spPr>
        <p:txBody>
          <a:bodyPr/>
          <a:lstStyle/>
          <a:p>
            <a:pPr lvl="0"/>
            <a:r>
              <a:rPr lang="en-US" dirty="0"/>
              <a:t>ISBAR-R</a:t>
            </a:r>
          </a:p>
          <a:p>
            <a:pPr lvl="1"/>
            <a:r>
              <a:rPr lang="en-US" dirty="0"/>
              <a:t>Introduction</a:t>
            </a:r>
          </a:p>
          <a:p>
            <a:pPr lvl="1"/>
            <a:r>
              <a:rPr lang="en-US" dirty="0"/>
              <a:t>Situation</a:t>
            </a:r>
          </a:p>
          <a:p>
            <a:pPr lvl="1"/>
            <a:r>
              <a:rPr lang="en-US" dirty="0"/>
              <a:t>Background</a:t>
            </a:r>
          </a:p>
          <a:p>
            <a:pPr lvl="1"/>
            <a:r>
              <a:rPr lang="en-US" dirty="0"/>
              <a:t>Assessment</a:t>
            </a:r>
          </a:p>
          <a:p>
            <a:pPr lvl="1"/>
            <a:r>
              <a:rPr lang="en-US" dirty="0"/>
              <a:t>Recommendation</a:t>
            </a:r>
          </a:p>
          <a:p>
            <a:pPr lvl="1"/>
            <a:r>
              <a:rPr lang="en-US" dirty="0"/>
              <a:t>Readback</a:t>
            </a:r>
          </a:p>
          <a:p>
            <a:pPr lvl="0"/>
            <a:r>
              <a:rPr lang="en-US" dirty="0"/>
              <a:t>Plan ahead and have all the relevant information ready</a:t>
            </a:r>
          </a:p>
        </p:txBody>
      </p:sp>
    </p:spTree>
    <p:extLst>
      <p:ext uri="{BB962C8B-B14F-4D97-AF65-F5344CB8AC3E}">
        <p14:creationId xmlns:p14="http://schemas.microsoft.com/office/powerpoint/2010/main" val="31503856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Effective Communication with the Health Care Team</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34083"/>
            <a:ext cx="7772400" cy="4454525"/>
          </a:xfrm>
        </p:spPr>
        <p:txBody>
          <a:bodyPr/>
          <a:lstStyle/>
          <a:p>
            <a:pPr lvl="0"/>
            <a:r>
              <a:rPr lang="en-US" dirty="0"/>
              <a:t>Start by identifying who you are (name and title), the patient(s) you are calling about, and the specific reason for the contact.</a:t>
            </a:r>
          </a:p>
          <a:p>
            <a:pPr lvl="0"/>
            <a:r>
              <a:rPr lang="en-US" dirty="0"/>
              <a:t>Plan ahead, and have a focus for the communication.</a:t>
            </a:r>
          </a:p>
          <a:p>
            <a:pPr lvl="0"/>
            <a:r>
              <a:rPr lang="en-US" dirty="0"/>
              <a:t>Know what you want to report or find out.</a:t>
            </a:r>
          </a:p>
          <a:p>
            <a:r>
              <a:rPr lang="en-US" dirty="0"/>
              <a:t>Be organized, clear, precise, and complete.</a:t>
            </a:r>
          </a:p>
        </p:txBody>
      </p:sp>
    </p:spTree>
    <p:extLst>
      <p:ext uri="{BB962C8B-B14F-4D97-AF65-F5344CB8AC3E}">
        <p14:creationId xmlns:p14="http://schemas.microsoft.com/office/powerpoint/2010/main" val="28566211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983107"/>
          </a:xfrm>
        </p:spPr>
        <p:txBody>
          <a:bodyPr/>
          <a:lstStyle/>
          <a:p>
            <a:r>
              <a:rPr lang="en-US" dirty="0"/>
              <a:t>Patient Teaching</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519555"/>
            <a:ext cx="7772400" cy="4710557"/>
          </a:xfrm>
        </p:spPr>
        <p:txBody>
          <a:bodyPr/>
          <a:lstStyle/>
          <a:p>
            <a:pPr lvl="0"/>
            <a:r>
              <a:rPr lang="en-US" dirty="0"/>
              <a:t>Adult learners are oriented toward problem solving</a:t>
            </a:r>
          </a:p>
          <a:p>
            <a:pPr lvl="0"/>
            <a:r>
              <a:rPr lang="en-US" dirty="0"/>
              <a:t>They view learning as most desirable when it is relevant to their own lives</a:t>
            </a:r>
          </a:p>
          <a:p>
            <a:pPr lvl="0"/>
            <a:r>
              <a:rPr lang="en-US" dirty="0"/>
              <a:t>Start with what the patient thinks is most important</a:t>
            </a:r>
          </a:p>
          <a:p>
            <a:pPr lvl="0"/>
            <a:r>
              <a:rPr lang="en-US" dirty="0"/>
              <a:t>Pick the right place and time for teaching</a:t>
            </a:r>
          </a:p>
          <a:p>
            <a:pPr lvl="0"/>
            <a:r>
              <a:rPr lang="en-US" dirty="0"/>
              <a:t>Modifications may be needed to compensate for common sensory changes experienced with aging</a:t>
            </a:r>
          </a:p>
        </p:txBody>
      </p:sp>
    </p:spTree>
    <p:extLst>
      <p:ext uri="{BB962C8B-B14F-4D97-AF65-F5344CB8AC3E}">
        <p14:creationId xmlns:p14="http://schemas.microsoft.com/office/powerpoint/2010/main" val="25123304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Therapeutic Communication</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Conscious and deliberate process </a:t>
            </a:r>
          </a:p>
          <a:p>
            <a:pPr lvl="0"/>
            <a:r>
              <a:rPr lang="en-US" dirty="0"/>
              <a:t>Used to gather information related to a patient’s overall health status and to respond with verbal and nonverbal approaches </a:t>
            </a:r>
          </a:p>
          <a:p>
            <a:pPr lvl="0"/>
            <a:r>
              <a:rPr lang="en-US" dirty="0"/>
              <a:t>Promotes the patient’s well-being or improves the patient’s understanding of ongoing care</a:t>
            </a:r>
          </a:p>
        </p:txBody>
      </p:sp>
    </p:spTree>
    <p:extLst>
      <p:ext uri="{BB962C8B-B14F-4D97-AF65-F5344CB8AC3E}">
        <p14:creationId xmlns:p14="http://schemas.microsoft.com/office/powerpoint/2010/main" val="37471598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Social Communication</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Small talk, pleasantries, and conversations about the weather, a favorite television show, or the latest news </a:t>
            </a:r>
          </a:p>
          <a:p>
            <a:pPr lvl="0"/>
            <a:r>
              <a:rPr lang="en-US" dirty="0"/>
              <a:t>Can demonstrate to the patient that you think of them as a real person, not just a patient.</a:t>
            </a:r>
          </a:p>
          <a:p>
            <a:pPr lvl="0"/>
            <a:r>
              <a:rPr lang="en-US" dirty="0"/>
              <a:t>Don’t be afraid to be “human” when communicating with older patients.</a:t>
            </a:r>
          </a:p>
          <a:p>
            <a:r>
              <a:rPr lang="en-US" dirty="0"/>
              <a:t>Remember that it’s okay to laugh at yourself but never at the other person.</a:t>
            </a:r>
          </a:p>
        </p:txBody>
      </p:sp>
    </p:spTree>
    <p:extLst>
      <p:ext uri="{BB962C8B-B14F-4D97-AF65-F5344CB8AC3E}">
        <p14:creationId xmlns:p14="http://schemas.microsoft.com/office/powerpoint/2010/main" val="36631248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453896"/>
          </a:xfrm>
        </p:spPr>
        <p:txBody>
          <a:bodyPr/>
          <a:lstStyle/>
          <a:p>
            <a:r>
              <a:rPr lang="en-US" dirty="0"/>
              <a:t>Preventing Cultural Bias in Caregiving</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2056003"/>
            <a:ext cx="7772400" cy="4454525"/>
          </a:xfrm>
        </p:spPr>
        <p:txBody>
          <a:bodyPr/>
          <a:lstStyle/>
          <a:p>
            <a:pPr lvl="0"/>
            <a:r>
              <a:rPr lang="en-US" sz="2400" dirty="0"/>
              <a:t>Recognize cultural biases in yourself and others</a:t>
            </a:r>
          </a:p>
          <a:p>
            <a:pPr lvl="0"/>
            <a:r>
              <a:rPr lang="en-US" sz="2400" dirty="0"/>
              <a:t>Increase knowledge and understanding of attitudes, beliefs, and communication styles of other cultures</a:t>
            </a:r>
          </a:p>
          <a:p>
            <a:pPr lvl="0"/>
            <a:r>
              <a:rPr lang="en-US" sz="2400" dirty="0"/>
              <a:t>Recruit, retain, and promote health care providers from diverse backgrounds</a:t>
            </a:r>
          </a:p>
          <a:p>
            <a:pPr lvl="0"/>
            <a:r>
              <a:rPr lang="en-US" sz="2400" dirty="0"/>
              <a:t>Provide skilled interpreters, visual aids, and other materials for multiple language groups</a:t>
            </a:r>
          </a:p>
          <a:p>
            <a:pPr lvl="0"/>
            <a:r>
              <a:rPr lang="en-US" sz="2400" dirty="0"/>
              <a:t>Address complaints about cultural misunderstandings to provide culturally sensitive care</a:t>
            </a:r>
          </a:p>
        </p:txBody>
      </p:sp>
    </p:spTree>
    <p:extLst>
      <p:ext uri="{BB962C8B-B14F-4D97-AF65-F5344CB8AC3E}">
        <p14:creationId xmlns:p14="http://schemas.microsoft.com/office/powerpoint/2010/main" val="615737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Empathy, Acceptance, Dignity, and Respect in Communication</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921891"/>
            <a:ext cx="7772400" cy="4454525"/>
          </a:xfrm>
        </p:spPr>
        <p:txBody>
          <a:bodyPr/>
          <a:lstStyle/>
          <a:p>
            <a:pPr lvl="0"/>
            <a:r>
              <a:rPr lang="en-US" dirty="0"/>
              <a:t>Effective communication starts with proper introductions.</a:t>
            </a:r>
          </a:p>
          <a:p>
            <a:pPr lvl="0"/>
            <a:r>
              <a:rPr lang="en-US" dirty="0"/>
              <a:t>Nurses should determine how each older adult wishes to be addressed.</a:t>
            </a:r>
          </a:p>
          <a:p>
            <a:pPr lvl="1"/>
            <a:r>
              <a:rPr lang="en-US" dirty="0"/>
              <a:t>It is best to start by using the older adult’s proper title and name (e.g., Mrs. Quinn, Dr. Jones) and then clarifying which form of address the person prefers.</a:t>
            </a:r>
          </a:p>
        </p:txBody>
      </p:sp>
    </p:spTree>
    <p:extLst>
      <p:ext uri="{BB962C8B-B14F-4D97-AF65-F5344CB8AC3E}">
        <p14:creationId xmlns:p14="http://schemas.microsoft.com/office/powerpoint/2010/main" val="3861887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Active and Empathetic Listening</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lvl="0"/>
            <a:r>
              <a:rPr lang="en-US" dirty="0"/>
              <a:t>Empathy: willingness to attempt to understand the unique world of another person</a:t>
            </a:r>
          </a:p>
          <a:p>
            <a:r>
              <a:rPr lang="en-US" dirty="0"/>
              <a:t>Empathetic listening: actively trying to understand the other person, not just knowing many facts about that person</a:t>
            </a:r>
          </a:p>
          <a:p>
            <a:r>
              <a:rPr lang="en-US" dirty="0"/>
              <a:t>Sensitivity to the strengths and limitations of older adults</a:t>
            </a:r>
          </a:p>
          <a:p>
            <a:r>
              <a:rPr lang="en-US" dirty="0"/>
              <a:t>Focus on the person not just the task</a:t>
            </a:r>
          </a:p>
        </p:txBody>
      </p:sp>
    </p:spTree>
    <p:extLst>
      <p:ext uri="{BB962C8B-B14F-4D97-AF65-F5344CB8AC3E}">
        <p14:creationId xmlns:p14="http://schemas.microsoft.com/office/powerpoint/2010/main" val="2271375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1219200"/>
          </a:xfrm>
        </p:spPr>
        <p:txBody>
          <a:bodyPr/>
          <a:lstStyle/>
          <a:p>
            <a:r>
              <a:rPr lang="en-US" dirty="0"/>
              <a:t>Symbols</a:t>
            </a:r>
          </a:p>
        </p:txBody>
      </p:sp>
      <p:sp>
        <p:nvSpPr>
          <p:cNvPr id="3" name="Content Placeholder 2"/>
          <p:cNvSpPr>
            <a:spLocks noGrp="1"/>
          </p:cNvSpPr>
          <p:nvPr>
            <p:ph idx="1"/>
          </p:nvPr>
        </p:nvSpPr>
        <p:spPr>
          <a:xfrm>
            <a:off x="685800" y="1641475"/>
            <a:ext cx="7772400" cy="4454525"/>
          </a:xfrm>
        </p:spPr>
        <p:txBody>
          <a:bodyPr/>
          <a:lstStyle/>
          <a:p>
            <a:pPr lvl="0"/>
            <a:r>
              <a:rPr lang="en-US" dirty="0"/>
              <a:t>Uniform styles and colors help patients distinguish the various caregivers.</a:t>
            </a:r>
          </a:p>
          <a:p>
            <a:pPr lvl="0"/>
            <a:r>
              <a:rPr lang="en-US" dirty="0"/>
              <a:t>Lack of uniform can be confusing for older adults</a:t>
            </a:r>
          </a:p>
          <a:p>
            <a:pPr lvl="0"/>
            <a:r>
              <a:rPr lang="en-US" dirty="0"/>
              <a:t>The white uniform and cap that nurses used to wear were symbols of a certain level of education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7"/>
            <a:ext cx="7772400" cy="1197865"/>
          </a:xfrm>
        </p:spPr>
        <p:txBody>
          <a:bodyPr/>
          <a:lstStyle/>
          <a:p>
            <a:r>
              <a:rPr lang="en-US" dirty="0"/>
              <a:t>Tone of Voice</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a:xfrm>
            <a:off x="685800" y="1629283"/>
            <a:ext cx="7772400" cy="4454525"/>
          </a:xfrm>
        </p:spPr>
        <p:txBody>
          <a:bodyPr/>
          <a:lstStyle/>
          <a:p>
            <a:pPr lvl="0"/>
            <a:r>
              <a:rPr lang="en-US" dirty="0"/>
              <a:t>Usually a reliable way to interpret emotion</a:t>
            </a:r>
          </a:p>
          <a:p>
            <a:pPr lvl="0"/>
            <a:r>
              <a:rPr lang="en-US" dirty="0"/>
              <a:t>Some people shout when dealing with someone who is hard of hearing</a:t>
            </a:r>
          </a:p>
          <a:p>
            <a:pPr lvl="0"/>
            <a:r>
              <a:rPr lang="en-US" dirty="0"/>
              <a:t>Shouting </a:t>
            </a:r>
          </a:p>
          <a:p>
            <a:pPr lvl="1"/>
            <a:r>
              <a:rPr lang="en-US" dirty="0"/>
              <a:t>Associated with anger or displeasure</a:t>
            </a:r>
          </a:p>
          <a:p>
            <a:pPr lvl="1"/>
            <a:r>
              <a:rPr lang="en-US" dirty="0"/>
              <a:t>Not appropriate to deal with those who are hard of hearing</a:t>
            </a:r>
          </a:p>
          <a:p>
            <a:r>
              <a:rPr lang="en-US" dirty="0"/>
              <a:t>Better option</a:t>
            </a:r>
          </a:p>
          <a:p>
            <a:pPr lvl="1"/>
            <a:r>
              <a:rPr lang="en-US" dirty="0"/>
              <a:t>Low tone of voice close to the ear</a:t>
            </a:r>
            <a:endParaRPr lang="en-US" sz="2600" dirty="0"/>
          </a:p>
        </p:txBody>
      </p:sp>
    </p:spTree>
    <p:extLst>
      <p:ext uri="{BB962C8B-B14F-4D97-AF65-F5344CB8AC3E}">
        <p14:creationId xmlns:p14="http://schemas.microsoft.com/office/powerpoint/2010/main" val="2295407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DB3F6-BA57-BE48-0D9C-568B1FD6950E}"/>
              </a:ext>
            </a:extLst>
          </p:cNvPr>
          <p:cNvSpPr>
            <a:spLocks noGrp="1"/>
          </p:cNvSpPr>
          <p:nvPr>
            <p:ph type="title"/>
          </p:nvPr>
        </p:nvSpPr>
        <p:spPr>
          <a:xfrm>
            <a:off x="685800" y="265176"/>
            <a:ext cx="7772400" cy="1219200"/>
          </a:xfrm>
        </p:spPr>
        <p:txBody>
          <a:bodyPr/>
          <a:lstStyle/>
          <a:p>
            <a:r>
              <a:rPr lang="en-US" dirty="0"/>
              <a:t>Body Language</a:t>
            </a:r>
          </a:p>
        </p:txBody>
      </p:sp>
      <p:sp>
        <p:nvSpPr>
          <p:cNvPr id="3" name="Content Placeholder 2">
            <a:extLst>
              <a:ext uri="{FF2B5EF4-FFF2-40B4-BE49-F238E27FC236}">
                <a16:creationId xmlns:a16="http://schemas.microsoft.com/office/drawing/2014/main" id="{3B6E4ED4-822D-72AD-9B41-035ADDCB0159}"/>
              </a:ext>
            </a:extLst>
          </p:cNvPr>
          <p:cNvSpPr>
            <a:spLocks noGrp="1"/>
          </p:cNvSpPr>
          <p:nvPr>
            <p:ph idx="1"/>
          </p:nvPr>
        </p:nvSpPr>
        <p:spPr>
          <a:xfrm>
            <a:off x="551688" y="1641475"/>
            <a:ext cx="8092440" cy="4454525"/>
          </a:xfrm>
        </p:spPr>
        <p:txBody>
          <a:bodyPr/>
          <a:lstStyle/>
          <a:p>
            <a:pPr lvl="0"/>
            <a:r>
              <a:rPr lang="en-US" dirty="0"/>
              <a:t>Communication by moving, standing, sitting, and positioning the body</a:t>
            </a:r>
          </a:p>
          <a:p>
            <a:pPr lvl="0"/>
            <a:r>
              <a:rPr lang="en-US" dirty="0"/>
              <a:t>If words and body language don’t match, body language usually “speaks” louder</a:t>
            </a:r>
          </a:p>
          <a:p>
            <a:pPr lvl="0"/>
            <a:r>
              <a:rPr lang="en-US" dirty="0"/>
              <a:t>Nurses must:</a:t>
            </a:r>
          </a:p>
          <a:p>
            <a:pPr lvl="1"/>
            <a:r>
              <a:rPr lang="en-US" dirty="0"/>
              <a:t>Consider their own body language</a:t>
            </a:r>
          </a:p>
          <a:p>
            <a:pPr lvl="1"/>
            <a:r>
              <a:rPr lang="en-US" dirty="0"/>
              <a:t>Watch for the messages that patients are communicating to us through their body language</a:t>
            </a:r>
          </a:p>
        </p:txBody>
      </p:sp>
    </p:spTree>
    <p:extLst>
      <p:ext uri="{BB962C8B-B14F-4D97-AF65-F5344CB8AC3E}">
        <p14:creationId xmlns:p14="http://schemas.microsoft.com/office/powerpoint/2010/main" val="3551321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9C70B-6E91-8B51-3976-C959413F9BFD}"/>
              </a:ext>
            </a:extLst>
          </p:cNvPr>
          <p:cNvSpPr>
            <a:spLocks noGrp="1"/>
          </p:cNvSpPr>
          <p:nvPr>
            <p:ph type="title"/>
          </p:nvPr>
        </p:nvSpPr>
        <p:spPr>
          <a:xfrm>
            <a:off x="685800" y="277368"/>
            <a:ext cx="7772400" cy="1219200"/>
          </a:xfrm>
        </p:spPr>
        <p:txBody>
          <a:bodyPr/>
          <a:lstStyle/>
          <a:p>
            <a:r>
              <a:rPr lang="en-US" dirty="0"/>
              <a:t>Space, Distance, and Position</a:t>
            </a:r>
          </a:p>
        </p:txBody>
      </p:sp>
      <p:sp>
        <p:nvSpPr>
          <p:cNvPr id="3" name="Content Placeholder 2">
            <a:extLst>
              <a:ext uri="{FF2B5EF4-FFF2-40B4-BE49-F238E27FC236}">
                <a16:creationId xmlns:a16="http://schemas.microsoft.com/office/drawing/2014/main" id="{CDE2B044-8331-CB1C-D39D-A9216F6C3DBB}"/>
              </a:ext>
            </a:extLst>
          </p:cNvPr>
          <p:cNvSpPr>
            <a:spLocks noGrp="1"/>
          </p:cNvSpPr>
          <p:nvPr>
            <p:ph idx="1"/>
          </p:nvPr>
        </p:nvSpPr>
        <p:spPr/>
        <p:txBody>
          <a:bodyPr/>
          <a:lstStyle/>
          <a:p>
            <a:pPr lvl="0"/>
            <a:r>
              <a:rPr lang="en-US" dirty="0"/>
              <a:t>Proxemics: use of personal space in communication</a:t>
            </a:r>
          </a:p>
          <a:p>
            <a:pPr lvl="0"/>
            <a:r>
              <a:rPr lang="en-US" dirty="0"/>
              <a:t>Amount of space between 2 people is significant</a:t>
            </a:r>
          </a:p>
          <a:p>
            <a:pPr lvl="0"/>
            <a:r>
              <a:rPr lang="en-US" dirty="0"/>
              <a:t>Public space: 12+ feet</a:t>
            </a:r>
          </a:p>
          <a:p>
            <a:pPr lvl="0"/>
            <a:r>
              <a:rPr lang="en-US" dirty="0"/>
              <a:t>Social space: 4 to 12 feet</a:t>
            </a:r>
          </a:p>
          <a:p>
            <a:pPr lvl="0"/>
            <a:r>
              <a:rPr lang="en-US" dirty="0"/>
              <a:t>Personal space: 18 inches to 4 feet</a:t>
            </a:r>
          </a:p>
          <a:p>
            <a:pPr lvl="0"/>
            <a:r>
              <a:rPr lang="en-US" dirty="0"/>
              <a:t>Too far away may communicate indifference</a:t>
            </a:r>
          </a:p>
          <a:p>
            <a:pPr lvl="0"/>
            <a:r>
              <a:rPr lang="en-US" dirty="0"/>
              <a:t>Too close too soon may be offensive</a:t>
            </a:r>
          </a:p>
        </p:txBody>
      </p:sp>
    </p:spTree>
    <p:extLst>
      <p:ext uri="{BB962C8B-B14F-4D97-AF65-F5344CB8AC3E}">
        <p14:creationId xmlns:p14="http://schemas.microsoft.com/office/powerpoint/2010/main" val="742606325"/>
      </p:ext>
    </p:extLst>
  </p:cSld>
  <p:clrMapOvr>
    <a:masterClrMapping/>
  </p:clrMapOvr>
</p:sld>
</file>

<file path=ppt/theme/theme1.xml><?xml version="1.0" encoding="utf-8"?>
<a:theme xmlns:a="http://schemas.openxmlformats.org/drawingml/2006/main" name="TEACH 2.0 Lecture Slides Template 2011_1207">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TEACH 2.0 Lecture Slides Template 2011_1207</Template>
  <TotalTime>1128</TotalTime>
  <Words>2156</Words>
  <Application>Microsoft Office PowerPoint</Application>
  <PresentationFormat>On-screen Show (4:3)</PresentationFormat>
  <Paragraphs>268</Paragraphs>
  <Slides>37</Slides>
  <Notes>37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ＭＳ Ｐゴシック</vt:lpstr>
      <vt:lpstr>Arial</vt:lpstr>
      <vt:lpstr>Calibri</vt:lpstr>
      <vt:lpstr>Times New Roman</vt:lpstr>
      <vt:lpstr>Wingdings</vt:lpstr>
      <vt:lpstr>Wingdings 2</vt:lpstr>
      <vt:lpstr>Wingdings 3</vt:lpstr>
      <vt:lpstr>TEACH 2.0 Lecture Slides Template 2011_1207</vt:lpstr>
      <vt:lpstr>    Chapter 5  Communicating with Older Adults  Basic Geriatric Nursing, 8th edition Patricia Williams  </vt:lpstr>
      <vt:lpstr>Effective Communication</vt:lpstr>
      <vt:lpstr>Information Sharing (Framing the Message)</vt:lpstr>
      <vt:lpstr>Empathy, Acceptance, Dignity, and Respect in Communication</vt:lpstr>
      <vt:lpstr>Active and Empathetic Listening</vt:lpstr>
      <vt:lpstr>Symbols</vt:lpstr>
      <vt:lpstr>Tone of Voice</vt:lpstr>
      <vt:lpstr>Body Language</vt:lpstr>
      <vt:lpstr>Space, Distance, and Position</vt:lpstr>
      <vt:lpstr>Gestures</vt:lpstr>
      <vt:lpstr>Facial Expressions</vt:lpstr>
      <vt:lpstr>Eye Contact</vt:lpstr>
      <vt:lpstr>Pace or Speed of Communication</vt:lpstr>
      <vt:lpstr>Time and Timing</vt:lpstr>
      <vt:lpstr>Touch</vt:lpstr>
      <vt:lpstr>Silence</vt:lpstr>
      <vt:lpstr>Barriers to Communication</vt:lpstr>
      <vt:lpstr>Hearing Impairment</vt:lpstr>
      <vt:lpstr>Aphasia</vt:lpstr>
      <vt:lpstr>Dementia</vt:lpstr>
      <vt:lpstr>Skills and Techniques: Informing</vt:lpstr>
      <vt:lpstr>Skills and Techniques: Direct Questioning</vt:lpstr>
      <vt:lpstr>Skills and Techniques: Using Open-Ended Techniques</vt:lpstr>
      <vt:lpstr>Skills and Techniques: Confronting</vt:lpstr>
      <vt:lpstr>Communicating with Visitors and Families</vt:lpstr>
      <vt:lpstr>Delivering Bad News (1 of 2)</vt:lpstr>
      <vt:lpstr>Delivering Bad News (2 of 2)</vt:lpstr>
      <vt:lpstr>Having a Difficult Conversation (1 of 3)</vt:lpstr>
      <vt:lpstr>Having a Difficult Conversation (2 of 3)</vt:lpstr>
      <vt:lpstr>Having a Difficult Conversation (3 of 3)</vt:lpstr>
      <vt:lpstr>Improving Communication Between Older Adult and Primary Care Provider</vt:lpstr>
      <vt:lpstr>Telephoning Primary Care Providers</vt:lpstr>
      <vt:lpstr>Effective Communication with the Health Care Team</vt:lpstr>
      <vt:lpstr>Patient Teaching</vt:lpstr>
      <vt:lpstr>Therapeutic Communication</vt:lpstr>
      <vt:lpstr>Social Communication</vt:lpstr>
      <vt:lpstr>Preventing Cultural Bias in Caregiving</vt:lpstr>
    </vt:vector>
  </TitlesOfParts>
  <Company>Reed Elsevier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Reed Elsevier</dc:creator>
  <cp:lastModifiedBy>Anas Shehadeh</cp:lastModifiedBy>
  <cp:revision>11</cp:revision>
  <dcterms:created xsi:type="dcterms:W3CDTF">2017-07-18T01:49:35Z</dcterms:created>
  <dcterms:modified xsi:type="dcterms:W3CDTF">2024-03-03T05:39:01Z</dcterms:modified>
</cp:coreProperties>
</file>