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47"/>
  </p:notesMasterIdLst>
  <p:sldIdLst>
    <p:sldId id="279" r:id="rId2"/>
    <p:sldId id="259" r:id="rId3"/>
    <p:sldId id="260" r:id="rId4"/>
    <p:sldId id="316" r:id="rId5"/>
    <p:sldId id="317" r:id="rId6"/>
    <p:sldId id="319" r:id="rId7"/>
    <p:sldId id="257" r:id="rId8"/>
    <p:sldId id="263" r:id="rId9"/>
    <p:sldId id="265" r:id="rId10"/>
    <p:sldId id="266" r:id="rId11"/>
    <p:sldId id="318" r:id="rId12"/>
    <p:sldId id="267" r:id="rId13"/>
    <p:sldId id="268" r:id="rId14"/>
    <p:sldId id="269" r:id="rId15"/>
    <p:sldId id="270" r:id="rId16"/>
    <p:sldId id="333" r:id="rId17"/>
    <p:sldId id="278" r:id="rId18"/>
    <p:sldId id="280" r:id="rId19"/>
    <p:sldId id="297" r:id="rId20"/>
    <p:sldId id="281" r:id="rId21"/>
    <p:sldId id="272" r:id="rId22"/>
    <p:sldId id="321" r:id="rId23"/>
    <p:sldId id="322" r:id="rId24"/>
    <p:sldId id="273" r:id="rId25"/>
    <p:sldId id="274" r:id="rId26"/>
    <p:sldId id="276" r:id="rId27"/>
    <p:sldId id="302" r:id="rId28"/>
    <p:sldId id="303" r:id="rId29"/>
    <p:sldId id="323" r:id="rId30"/>
    <p:sldId id="304" r:id="rId31"/>
    <p:sldId id="324" r:id="rId32"/>
    <p:sldId id="325" r:id="rId33"/>
    <p:sldId id="305" r:id="rId34"/>
    <p:sldId id="306" r:id="rId35"/>
    <p:sldId id="307" r:id="rId36"/>
    <p:sldId id="308" r:id="rId37"/>
    <p:sldId id="326" r:id="rId38"/>
    <p:sldId id="327" r:id="rId39"/>
    <p:sldId id="328" r:id="rId40"/>
    <p:sldId id="309" r:id="rId41"/>
    <p:sldId id="310" r:id="rId42"/>
    <p:sldId id="311" r:id="rId43"/>
    <p:sldId id="312" r:id="rId44"/>
    <p:sldId id="329" r:id="rId45"/>
    <p:sldId id="330" r:id="rId46"/>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05" autoAdjust="0"/>
    <p:restoredTop sz="73739" autoAdjust="0"/>
  </p:normalViewPr>
  <p:slideViewPr>
    <p:cSldViewPr snapToGrid="0">
      <p:cViewPr varScale="1">
        <p:scale>
          <a:sx n="84" d="100"/>
          <a:sy n="84" d="100"/>
        </p:scale>
        <p:origin x="235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cott Bailey" userId="a37ae9d07b3ddac7" providerId="LiveId" clId="{8D5DB53B-F8A6-41EA-B366-3A22F17ACF39}"/>
    <pc:docChg chg="undo custSel addSld delSld modSld sldOrd">
      <pc:chgData name="Scott Bailey" userId="a37ae9d07b3ddac7" providerId="LiveId" clId="{8D5DB53B-F8A6-41EA-B366-3A22F17ACF39}" dt="2022-07-16T20:03:31.292" v="2111" actId="1035"/>
      <pc:docMkLst>
        <pc:docMk/>
      </pc:docMkLst>
      <pc:sldChg chg="modSp mod modNotesTx">
        <pc:chgData name="Scott Bailey" userId="a37ae9d07b3ddac7" providerId="LiveId" clId="{8D5DB53B-F8A6-41EA-B366-3A22F17ACF39}" dt="2022-07-16T18:49:06.989" v="808" actId="1035"/>
        <pc:sldMkLst>
          <pc:docMk/>
          <pc:sldMk cId="0" sldId="257"/>
        </pc:sldMkLst>
        <pc:spChg chg="mod">
          <ac:chgData name="Scott Bailey" userId="a37ae9d07b3ddac7" providerId="LiveId" clId="{8D5DB53B-F8A6-41EA-B366-3A22F17ACF39}" dt="2022-07-16T18:49:02.550" v="796" actId="1035"/>
          <ac:spMkLst>
            <pc:docMk/>
            <pc:sldMk cId="0" sldId="257"/>
            <ac:spMk id="2" creationId="{00000000-0000-0000-0000-000000000000}"/>
          </ac:spMkLst>
        </pc:spChg>
        <pc:spChg chg="mod">
          <ac:chgData name="Scott Bailey" userId="a37ae9d07b3ddac7" providerId="LiveId" clId="{8D5DB53B-F8A6-41EA-B366-3A22F17ACF39}" dt="2022-07-16T18:49:06.989" v="808" actId="1035"/>
          <ac:spMkLst>
            <pc:docMk/>
            <pc:sldMk cId="0" sldId="257"/>
            <ac:spMk id="3" creationId="{00000000-0000-0000-0000-000000000000}"/>
          </ac:spMkLst>
        </pc:spChg>
      </pc:sldChg>
      <pc:sldChg chg="modSp mod">
        <pc:chgData name="Scott Bailey" userId="a37ae9d07b3ddac7" providerId="LiveId" clId="{8D5DB53B-F8A6-41EA-B366-3A22F17ACF39}" dt="2022-07-16T17:51:15.204" v="7"/>
        <pc:sldMkLst>
          <pc:docMk/>
          <pc:sldMk cId="3256762002" sldId="258"/>
        </pc:sldMkLst>
        <pc:spChg chg="mod">
          <ac:chgData name="Scott Bailey" userId="a37ae9d07b3ddac7" providerId="LiveId" clId="{8D5DB53B-F8A6-41EA-B366-3A22F17ACF39}" dt="2022-07-16T17:51:12.858" v="6"/>
          <ac:spMkLst>
            <pc:docMk/>
            <pc:sldMk cId="3256762002" sldId="258"/>
            <ac:spMk id="2" creationId="{AACD01AE-5F03-E030-B145-E7CD0C4CB825}"/>
          </ac:spMkLst>
        </pc:spChg>
        <pc:spChg chg="mod">
          <ac:chgData name="Scott Bailey" userId="a37ae9d07b3ddac7" providerId="LiveId" clId="{8D5DB53B-F8A6-41EA-B366-3A22F17ACF39}" dt="2022-07-16T17:51:15.204" v="7"/>
          <ac:spMkLst>
            <pc:docMk/>
            <pc:sldMk cId="3256762002" sldId="258"/>
            <ac:spMk id="3" creationId="{AE36CCDF-EF36-EC66-1882-6042E938D5BB}"/>
          </ac:spMkLst>
        </pc:spChg>
      </pc:sldChg>
      <pc:sldChg chg="modSp mod modNotesTx">
        <pc:chgData name="Scott Bailey" userId="a37ae9d07b3ddac7" providerId="LiveId" clId="{8D5DB53B-F8A6-41EA-B366-3A22F17ACF39}" dt="2022-07-16T18:38:38.992" v="653" actId="1035"/>
        <pc:sldMkLst>
          <pc:docMk/>
          <pc:sldMk cId="4192403457" sldId="259"/>
        </pc:sldMkLst>
        <pc:spChg chg="mod">
          <ac:chgData name="Scott Bailey" userId="a37ae9d07b3ddac7" providerId="LiveId" clId="{8D5DB53B-F8A6-41EA-B366-3A22F17ACF39}" dt="2022-07-16T18:38:34.228" v="641" actId="1035"/>
          <ac:spMkLst>
            <pc:docMk/>
            <pc:sldMk cId="4192403457" sldId="259"/>
            <ac:spMk id="2" creationId="{EC7B7A8E-4C8A-09A5-8A80-4AFD38809EC0}"/>
          </ac:spMkLst>
        </pc:spChg>
        <pc:spChg chg="mod">
          <ac:chgData name="Scott Bailey" userId="a37ae9d07b3ddac7" providerId="LiveId" clId="{8D5DB53B-F8A6-41EA-B366-3A22F17ACF39}" dt="2022-07-16T18:38:38.992" v="653" actId="1035"/>
          <ac:spMkLst>
            <pc:docMk/>
            <pc:sldMk cId="4192403457" sldId="259"/>
            <ac:spMk id="3" creationId="{42CBDA57-5C41-4E07-4989-C3010E67D44F}"/>
          </ac:spMkLst>
        </pc:spChg>
      </pc:sldChg>
      <pc:sldChg chg="modSp mod modNotesTx">
        <pc:chgData name="Scott Bailey" userId="a37ae9d07b3ddac7" providerId="LiveId" clId="{8D5DB53B-F8A6-41EA-B366-3A22F17ACF39}" dt="2022-07-16T18:38:49.664" v="671" actId="1035"/>
        <pc:sldMkLst>
          <pc:docMk/>
          <pc:sldMk cId="621356357" sldId="260"/>
        </pc:sldMkLst>
        <pc:spChg chg="mod">
          <ac:chgData name="Scott Bailey" userId="a37ae9d07b3ddac7" providerId="LiveId" clId="{8D5DB53B-F8A6-41EA-B366-3A22F17ACF39}" dt="2022-07-16T18:38:45.377" v="659" actId="1035"/>
          <ac:spMkLst>
            <pc:docMk/>
            <pc:sldMk cId="621356357" sldId="260"/>
            <ac:spMk id="2" creationId="{789D16F9-C29A-BC8F-F430-0114362AA7BD}"/>
          </ac:spMkLst>
        </pc:spChg>
        <pc:spChg chg="mod">
          <ac:chgData name="Scott Bailey" userId="a37ae9d07b3ddac7" providerId="LiveId" clId="{8D5DB53B-F8A6-41EA-B366-3A22F17ACF39}" dt="2022-07-16T18:38:49.664" v="671" actId="1035"/>
          <ac:spMkLst>
            <pc:docMk/>
            <pc:sldMk cId="621356357" sldId="260"/>
            <ac:spMk id="3" creationId="{8A4B218F-E2EA-F124-5C86-62958F255BC8}"/>
          </ac:spMkLst>
        </pc:spChg>
      </pc:sldChg>
      <pc:sldChg chg="modSp mod modNotesTx">
        <pc:chgData name="Scott Bailey" userId="a37ae9d07b3ddac7" providerId="LiveId" clId="{8D5DB53B-F8A6-41EA-B366-3A22F17ACF39}" dt="2022-07-16T18:50:10.583" v="822" actId="20577"/>
        <pc:sldMkLst>
          <pc:docMk/>
          <pc:sldMk cId="2295407607" sldId="263"/>
        </pc:sldMkLst>
        <pc:spChg chg="mod">
          <ac:chgData name="Scott Bailey" userId="a37ae9d07b3ddac7" providerId="LiveId" clId="{8D5DB53B-F8A6-41EA-B366-3A22F17ACF39}" dt="2022-07-16T17:57:19.628" v="58"/>
          <ac:spMkLst>
            <pc:docMk/>
            <pc:sldMk cId="2295407607" sldId="263"/>
            <ac:spMk id="2" creationId="{4A141F0B-A157-84A8-2AF4-71CAB511030D}"/>
          </ac:spMkLst>
        </pc:spChg>
        <pc:spChg chg="mod">
          <ac:chgData name="Scott Bailey" userId="a37ae9d07b3ddac7" providerId="LiveId" clId="{8D5DB53B-F8A6-41EA-B366-3A22F17ACF39}" dt="2022-07-16T17:57:26.944" v="59"/>
          <ac:spMkLst>
            <pc:docMk/>
            <pc:sldMk cId="2295407607" sldId="263"/>
            <ac:spMk id="3" creationId="{A56D3DC6-747E-A7D6-8BAA-59BCB88E2D5A}"/>
          </ac:spMkLst>
        </pc:spChg>
      </pc:sldChg>
      <pc:sldChg chg="modSp mod">
        <pc:chgData name="Scott Bailey" userId="a37ae9d07b3ddac7" providerId="LiveId" clId="{8D5DB53B-F8A6-41EA-B366-3A22F17ACF39}" dt="2022-07-16T17:57:57.396" v="62"/>
        <pc:sldMkLst>
          <pc:docMk/>
          <pc:sldMk cId="3551321438" sldId="264"/>
        </pc:sldMkLst>
        <pc:spChg chg="mod">
          <ac:chgData name="Scott Bailey" userId="a37ae9d07b3ddac7" providerId="LiveId" clId="{8D5DB53B-F8A6-41EA-B366-3A22F17ACF39}" dt="2022-07-16T17:57:50.107" v="61"/>
          <ac:spMkLst>
            <pc:docMk/>
            <pc:sldMk cId="3551321438" sldId="264"/>
            <ac:spMk id="2" creationId="{44CDB3F6-BA57-BE48-0D9C-568B1FD6950E}"/>
          </ac:spMkLst>
        </pc:spChg>
        <pc:spChg chg="mod">
          <ac:chgData name="Scott Bailey" userId="a37ae9d07b3ddac7" providerId="LiveId" clId="{8D5DB53B-F8A6-41EA-B366-3A22F17ACF39}" dt="2022-07-16T17:57:57.396" v="62"/>
          <ac:spMkLst>
            <pc:docMk/>
            <pc:sldMk cId="3551321438" sldId="264"/>
            <ac:spMk id="3" creationId="{3B6E4ED4-822D-72AD-9B41-035ADDCB0159}"/>
          </ac:spMkLst>
        </pc:spChg>
      </pc:sldChg>
      <pc:sldChg chg="modSp mod modNotesTx">
        <pc:chgData name="Scott Bailey" userId="a37ae9d07b3ddac7" providerId="LiveId" clId="{8D5DB53B-F8A6-41EA-B366-3A22F17ACF39}" dt="2022-07-16T17:58:31.785" v="67" actId="20577"/>
        <pc:sldMkLst>
          <pc:docMk/>
          <pc:sldMk cId="742606325" sldId="265"/>
        </pc:sldMkLst>
        <pc:spChg chg="mod">
          <ac:chgData name="Scott Bailey" userId="a37ae9d07b3ddac7" providerId="LiveId" clId="{8D5DB53B-F8A6-41EA-B366-3A22F17ACF39}" dt="2022-07-16T17:58:13.299" v="63"/>
          <ac:spMkLst>
            <pc:docMk/>
            <pc:sldMk cId="742606325" sldId="265"/>
            <ac:spMk id="2" creationId="{1689C70B-6E91-8B51-3976-C959413F9BFD}"/>
          </ac:spMkLst>
        </pc:spChg>
        <pc:spChg chg="mod">
          <ac:chgData name="Scott Bailey" userId="a37ae9d07b3ddac7" providerId="LiveId" clId="{8D5DB53B-F8A6-41EA-B366-3A22F17ACF39}" dt="2022-07-16T17:58:20.459" v="64"/>
          <ac:spMkLst>
            <pc:docMk/>
            <pc:sldMk cId="742606325" sldId="265"/>
            <ac:spMk id="3" creationId="{CDE2B044-8331-CB1C-D39D-A9216F6C3DBB}"/>
          </ac:spMkLst>
        </pc:spChg>
      </pc:sldChg>
      <pc:sldChg chg="modSp mod modNotesTx">
        <pc:chgData name="Scott Bailey" userId="a37ae9d07b3ddac7" providerId="LiveId" clId="{8D5DB53B-F8A6-41EA-B366-3A22F17ACF39}" dt="2022-07-16T18:02:21.758" v="123" actId="255"/>
        <pc:sldMkLst>
          <pc:docMk/>
          <pc:sldMk cId="1037603054" sldId="266"/>
        </pc:sldMkLst>
        <pc:spChg chg="mod">
          <ac:chgData name="Scott Bailey" userId="a37ae9d07b3ddac7" providerId="LiveId" clId="{8D5DB53B-F8A6-41EA-B366-3A22F17ACF39}" dt="2022-07-16T18:02:10.791" v="121" actId="255"/>
          <ac:spMkLst>
            <pc:docMk/>
            <pc:sldMk cId="1037603054" sldId="266"/>
            <ac:spMk id="2" creationId="{6F829181-F73A-2DB0-1F30-43D91C221076}"/>
          </ac:spMkLst>
        </pc:spChg>
        <pc:spChg chg="mod">
          <ac:chgData name="Scott Bailey" userId="a37ae9d07b3ddac7" providerId="LiveId" clId="{8D5DB53B-F8A6-41EA-B366-3A22F17ACF39}" dt="2022-07-16T18:02:21.758" v="123" actId="255"/>
          <ac:spMkLst>
            <pc:docMk/>
            <pc:sldMk cId="1037603054" sldId="266"/>
            <ac:spMk id="3" creationId="{D350076E-40DA-F62B-BF82-3A51B51BC47A}"/>
          </ac:spMkLst>
        </pc:spChg>
      </pc:sldChg>
      <pc:sldChg chg="modSp mod modNotesTx">
        <pc:chgData name="Scott Bailey" userId="a37ae9d07b3ddac7" providerId="LiveId" clId="{8D5DB53B-F8A6-41EA-B366-3A22F17ACF39}" dt="2022-07-16T19:11:17.325" v="826" actId="6549"/>
        <pc:sldMkLst>
          <pc:docMk/>
          <pc:sldMk cId="3359185176" sldId="267"/>
        </pc:sldMkLst>
        <pc:spChg chg="mod">
          <ac:chgData name="Scott Bailey" userId="a37ae9d07b3ddac7" providerId="LiveId" clId="{8D5DB53B-F8A6-41EA-B366-3A22F17ACF39}" dt="2022-07-16T18:03:09.792" v="139"/>
          <ac:spMkLst>
            <pc:docMk/>
            <pc:sldMk cId="3359185176" sldId="267"/>
            <ac:spMk id="2" creationId="{4E4114AD-03A4-5650-92C8-8C36424C9D3A}"/>
          </ac:spMkLst>
        </pc:spChg>
        <pc:spChg chg="mod">
          <ac:chgData name="Scott Bailey" userId="a37ae9d07b3ddac7" providerId="LiveId" clId="{8D5DB53B-F8A6-41EA-B366-3A22F17ACF39}" dt="2022-07-16T19:11:17.325" v="826" actId="6549"/>
          <ac:spMkLst>
            <pc:docMk/>
            <pc:sldMk cId="3359185176" sldId="267"/>
            <ac:spMk id="3" creationId="{8D642BF7-E3A9-E484-43C5-988A5797BD90}"/>
          </ac:spMkLst>
        </pc:spChg>
      </pc:sldChg>
      <pc:sldChg chg="modSp mod">
        <pc:chgData name="Scott Bailey" userId="a37ae9d07b3ddac7" providerId="LiveId" clId="{8D5DB53B-F8A6-41EA-B366-3A22F17ACF39}" dt="2022-07-16T19:20:04.635" v="1337" actId="1036"/>
        <pc:sldMkLst>
          <pc:docMk/>
          <pc:sldMk cId="3516265029" sldId="268"/>
        </pc:sldMkLst>
        <pc:spChg chg="mod">
          <ac:chgData name="Scott Bailey" userId="a37ae9d07b3ddac7" providerId="LiveId" clId="{8D5DB53B-F8A6-41EA-B366-3A22F17ACF39}" dt="2022-07-16T18:03:50.275" v="164" actId="255"/>
          <ac:spMkLst>
            <pc:docMk/>
            <pc:sldMk cId="3516265029" sldId="268"/>
            <ac:spMk id="2" creationId="{4634876E-3C4A-8EF8-BDE6-B2AB9C028309}"/>
          </ac:spMkLst>
        </pc:spChg>
        <pc:spChg chg="mod">
          <ac:chgData name="Scott Bailey" userId="a37ae9d07b3ddac7" providerId="LiveId" clId="{8D5DB53B-F8A6-41EA-B366-3A22F17ACF39}" dt="2022-07-16T19:20:04.635" v="1337" actId="1036"/>
          <ac:spMkLst>
            <pc:docMk/>
            <pc:sldMk cId="3516265029" sldId="268"/>
            <ac:spMk id="3" creationId="{6B73E881-BE86-50AF-B359-DCAEE1BFF1E4}"/>
          </ac:spMkLst>
        </pc:spChg>
      </pc:sldChg>
      <pc:sldChg chg="modSp mod">
        <pc:chgData name="Scott Bailey" userId="a37ae9d07b3ddac7" providerId="LiveId" clId="{8D5DB53B-F8A6-41EA-B366-3A22F17ACF39}" dt="2022-07-16T19:20:14.021" v="1348" actId="1035"/>
        <pc:sldMkLst>
          <pc:docMk/>
          <pc:sldMk cId="2892162968" sldId="269"/>
        </pc:sldMkLst>
        <pc:spChg chg="mod">
          <ac:chgData name="Scott Bailey" userId="a37ae9d07b3ddac7" providerId="LiveId" clId="{8D5DB53B-F8A6-41EA-B366-3A22F17ACF39}" dt="2022-07-16T18:04:17.145" v="167" actId="255"/>
          <ac:spMkLst>
            <pc:docMk/>
            <pc:sldMk cId="2892162968" sldId="269"/>
            <ac:spMk id="2" creationId="{A0986C9D-9731-6353-CEAF-9552F6DB0305}"/>
          </ac:spMkLst>
        </pc:spChg>
        <pc:spChg chg="mod">
          <ac:chgData name="Scott Bailey" userId="a37ae9d07b3ddac7" providerId="LiveId" clId="{8D5DB53B-F8A6-41EA-B366-3A22F17ACF39}" dt="2022-07-16T19:20:14.021" v="1348" actId="1035"/>
          <ac:spMkLst>
            <pc:docMk/>
            <pc:sldMk cId="2892162968" sldId="269"/>
            <ac:spMk id="3" creationId="{7626CBBC-A6B5-46BA-274C-257390E744D9}"/>
          </ac:spMkLst>
        </pc:spChg>
      </pc:sldChg>
      <pc:sldChg chg="modSp mod modNotesTx">
        <pc:chgData name="Scott Bailey" userId="a37ae9d07b3ddac7" providerId="LiveId" clId="{8D5DB53B-F8A6-41EA-B366-3A22F17ACF39}" dt="2022-07-16T19:20:22.218" v="1353" actId="1036"/>
        <pc:sldMkLst>
          <pc:docMk/>
          <pc:sldMk cId="3270718952" sldId="270"/>
        </pc:sldMkLst>
        <pc:spChg chg="mod">
          <ac:chgData name="Scott Bailey" userId="a37ae9d07b3ddac7" providerId="LiveId" clId="{8D5DB53B-F8A6-41EA-B366-3A22F17ACF39}" dt="2022-07-16T19:16:43.055" v="917" actId="255"/>
          <ac:spMkLst>
            <pc:docMk/>
            <pc:sldMk cId="3270718952" sldId="270"/>
            <ac:spMk id="2" creationId="{5BD09DF8-3547-CC30-B4B4-C1AABFB79A3A}"/>
          </ac:spMkLst>
        </pc:spChg>
        <pc:spChg chg="mod">
          <ac:chgData name="Scott Bailey" userId="a37ae9d07b3ddac7" providerId="LiveId" clId="{8D5DB53B-F8A6-41EA-B366-3A22F17ACF39}" dt="2022-07-16T19:20:22.218" v="1353" actId="1036"/>
          <ac:spMkLst>
            <pc:docMk/>
            <pc:sldMk cId="3270718952" sldId="270"/>
            <ac:spMk id="3" creationId="{2DB23D83-64FF-7DFA-F744-995874E9783D}"/>
          </ac:spMkLst>
        </pc:spChg>
      </pc:sldChg>
      <pc:sldChg chg="modSp mod">
        <pc:chgData name="Scott Bailey" userId="a37ae9d07b3ddac7" providerId="LiveId" clId="{8D5DB53B-F8A6-41EA-B366-3A22F17ACF39}" dt="2022-07-16T19:31:36.918" v="1520" actId="12"/>
        <pc:sldMkLst>
          <pc:docMk/>
          <pc:sldMk cId="1821698398" sldId="272"/>
        </pc:sldMkLst>
        <pc:spChg chg="mod">
          <ac:chgData name="Scott Bailey" userId="a37ae9d07b3ddac7" providerId="LiveId" clId="{8D5DB53B-F8A6-41EA-B366-3A22F17ACF39}" dt="2022-07-16T18:12:46.876" v="296" actId="255"/>
          <ac:spMkLst>
            <pc:docMk/>
            <pc:sldMk cId="1821698398" sldId="272"/>
            <ac:spMk id="2" creationId="{1A0FF56F-DD5E-898B-1CBC-FA2DB7C7F2AF}"/>
          </ac:spMkLst>
        </pc:spChg>
        <pc:spChg chg="mod">
          <ac:chgData name="Scott Bailey" userId="a37ae9d07b3ddac7" providerId="LiveId" clId="{8D5DB53B-F8A6-41EA-B366-3A22F17ACF39}" dt="2022-07-16T19:31:36.918" v="1520" actId="12"/>
          <ac:spMkLst>
            <pc:docMk/>
            <pc:sldMk cId="1821698398" sldId="272"/>
            <ac:spMk id="3" creationId="{A8AF31E4-09D7-1DC3-D8D0-FFA2FEA7AF80}"/>
          </ac:spMkLst>
        </pc:spChg>
      </pc:sldChg>
      <pc:sldChg chg="modSp mod modNotesTx">
        <pc:chgData name="Scott Bailey" userId="a37ae9d07b3ddac7" providerId="LiveId" clId="{8D5DB53B-F8A6-41EA-B366-3A22F17ACF39}" dt="2022-07-16T19:46:50.832" v="1823" actId="1036"/>
        <pc:sldMkLst>
          <pc:docMk/>
          <pc:sldMk cId="3048971004" sldId="273"/>
        </pc:sldMkLst>
        <pc:spChg chg="mod">
          <ac:chgData name="Scott Bailey" userId="a37ae9d07b3ddac7" providerId="LiveId" clId="{8D5DB53B-F8A6-41EA-B366-3A22F17ACF39}" dt="2022-07-16T19:46:44.230" v="1803" actId="14100"/>
          <ac:spMkLst>
            <pc:docMk/>
            <pc:sldMk cId="3048971004" sldId="273"/>
            <ac:spMk id="2" creationId="{93B059C4-C9D7-CD92-2CC9-2C97DE568542}"/>
          </ac:spMkLst>
        </pc:spChg>
        <pc:spChg chg="mod">
          <ac:chgData name="Scott Bailey" userId="a37ae9d07b3ddac7" providerId="LiveId" clId="{8D5DB53B-F8A6-41EA-B366-3A22F17ACF39}" dt="2022-07-16T19:46:50.832" v="1823" actId="1036"/>
          <ac:spMkLst>
            <pc:docMk/>
            <pc:sldMk cId="3048971004" sldId="273"/>
            <ac:spMk id="3" creationId="{BD6E6C29-7137-BADD-278D-39ED048964CF}"/>
          </ac:spMkLst>
        </pc:spChg>
      </pc:sldChg>
      <pc:sldChg chg="modSp mod modNotesTx">
        <pc:chgData name="Scott Bailey" userId="a37ae9d07b3ddac7" providerId="LiveId" clId="{8D5DB53B-F8A6-41EA-B366-3A22F17ACF39}" dt="2022-07-16T19:35:57.883" v="1655" actId="20577"/>
        <pc:sldMkLst>
          <pc:docMk/>
          <pc:sldMk cId="96862768" sldId="274"/>
        </pc:sldMkLst>
        <pc:spChg chg="mod">
          <ac:chgData name="Scott Bailey" userId="a37ae9d07b3ddac7" providerId="LiveId" clId="{8D5DB53B-F8A6-41EA-B366-3A22F17ACF39}" dt="2022-07-16T18:14:53.130" v="347"/>
          <ac:spMkLst>
            <pc:docMk/>
            <pc:sldMk cId="96862768" sldId="274"/>
            <ac:spMk id="2" creationId="{4417B72C-F538-AD6D-577A-78FE3FFAB75F}"/>
          </ac:spMkLst>
        </pc:spChg>
        <pc:spChg chg="mod">
          <ac:chgData name="Scott Bailey" userId="a37ae9d07b3ddac7" providerId="LiveId" clId="{8D5DB53B-F8A6-41EA-B366-3A22F17ACF39}" dt="2022-07-16T19:35:57.883" v="1655" actId="20577"/>
          <ac:spMkLst>
            <pc:docMk/>
            <pc:sldMk cId="96862768" sldId="274"/>
            <ac:spMk id="3" creationId="{4B27CDC9-D0A8-5A49-DA65-9D0ECF57EA8B}"/>
          </ac:spMkLst>
        </pc:spChg>
      </pc:sldChg>
      <pc:sldChg chg="modSp mod modNotesTx">
        <pc:chgData name="Scott Bailey" userId="a37ae9d07b3ddac7" providerId="LiveId" clId="{8D5DB53B-F8A6-41EA-B366-3A22F17ACF39}" dt="2022-07-16T19:38:06.843" v="1668" actId="1036"/>
        <pc:sldMkLst>
          <pc:docMk/>
          <pc:sldMk cId="540172308" sldId="276"/>
        </pc:sldMkLst>
        <pc:spChg chg="mod">
          <ac:chgData name="Scott Bailey" userId="a37ae9d07b3ddac7" providerId="LiveId" clId="{8D5DB53B-F8A6-41EA-B366-3A22F17ACF39}" dt="2022-07-16T19:37:51.766" v="1657" actId="14100"/>
          <ac:spMkLst>
            <pc:docMk/>
            <pc:sldMk cId="540172308" sldId="276"/>
            <ac:spMk id="2" creationId="{84BC0F31-166D-1275-BE22-114A44D79CD9}"/>
          </ac:spMkLst>
        </pc:spChg>
        <pc:spChg chg="mod">
          <ac:chgData name="Scott Bailey" userId="a37ae9d07b3ddac7" providerId="LiveId" clId="{8D5DB53B-F8A6-41EA-B366-3A22F17ACF39}" dt="2022-07-16T19:38:06.843" v="1668" actId="1036"/>
          <ac:spMkLst>
            <pc:docMk/>
            <pc:sldMk cId="540172308" sldId="276"/>
            <ac:spMk id="3" creationId="{A4BB1271-527C-F5EA-546D-2668BF0E1B65}"/>
          </ac:spMkLst>
        </pc:spChg>
      </pc:sldChg>
      <pc:sldChg chg="modSp mod modNotesTx">
        <pc:chgData name="Scott Bailey" userId="a37ae9d07b3ddac7" providerId="LiveId" clId="{8D5DB53B-F8A6-41EA-B366-3A22F17ACF39}" dt="2022-07-16T19:24:58.020" v="1382" actId="20577"/>
        <pc:sldMkLst>
          <pc:docMk/>
          <pc:sldMk cId="3077974415" sldId="278"/>
        </pc:sldMkLst>
        <pc:spChg chg="mod">
          <ac:chgData name="Scott Bailey" userId="a37ae9d07b3ddac7" providerId="LiveId" clId="{8D5DB53B-F8A6-41EA-B366-3A22F17ACF39}" dt="2022-07-16T18:04:57.695" v="171"/>
          <ac:spMkLst>
            <pc:docMk/>
            <pc:sldMk cId="3077974415" sldId="278"/>
            <ac:spMk id="2" creationId="{4699C3B8-4AFC-8715-3B1E-BB6BB1673B3A}"/>
          </ac:spMkLst>
        </pc:spChg>
        <pc:spChg chg="mod">
          <ac:chgData name="Scott Bailey" userId="a37ae9d07b3ddac7" providerId="LiveId" clId="{8D5DB53B-F8A6-41EA-B366-3A22F17ACF39}" dt="2022-07-16T18:05:05.284" v="172"/>
          <ac:spMkLst>
            <pc:docMk/>
            <pc:sldMk cId="3077974415" sldId="278"/>
            <ac:spMk id="3" creationId="{5D7A0680-8AF6-4FA5-3800-CA23C92DCCA7}"/>
          </ac:spMkLst>
        </pc:spChg>
      </pc:sldChg>
      <pc:sldChg chg="modSp mod">
        <pc:chgData name="Scott Bailey" userId="a37ae9d07b3ddac7" providerId="LiveId" clId="{8D5DB53B-F8A6-41EA-B366-3A22F17ACF39}" dt="2022-07-16T17:50:12.122" v="2"/>
        <pc:sldMkLst>
          <pc:docMk/>
          <pc:sldMk cId="2768484504" sldId="279"/>
        </pc:sldMkLst>
        <pc:spChg chg="mod">
          <ac:chgData name="Scott Bailey" userId="a37ae9d07b3ddac7" providerId="LiveId" clId="{8D5DB53B-F8A6-41EA-B366-3A22F17ACF39}" dt="2022-07-16T17:50:12.122" v="2"/>
          <ac:spMkLst>
            <pc:docMk/>
            <pc:sldMk cId="2768484504" sldId="279"/>
            <ac:spMk id="2" creationId="{00000000-0000-0000-0000-000000000000}"/>
          </ac:spMkLst>
        </pc:spChg>
      </pc:sldChg>
      <pc:sldChg chg="modSp mod modNotesTx">
        <pc:chgData name="Scott Bailey" userId="a37ae9d07b3ddac7" providerId="LiveId" clId="{8D5DB53B-F8A6-41EA-B366-3A22F17ACF39}" dt="2022-07-16T19:26:17.433" v="1440" actId="6549"/>
        <pc:sldMkLst>
          <pc:docMk/>
          <pc:sldMk cId="2690280991" sldId="280"/>
        </pc:sldMkLst>
        <pc:spChg chg="mod">
          <ac:chgData name="Scott Bailey" userId="a37ae9d07b3ddac7" providerId="LiveId" clId="{8D5DB53B-F8A6-41EA-B366-3A22F17ACF39}" dt="2022-07-16T19:25:33.730" v="1411" actId="255"/>
          <ac:spMkLst>
            <pc:docMk/>
            <pc:sldMk cId="2690280991" sldId="280"/>
            <ac:spMk id="2" creationId="{4699C3B8-4AFC-8715-3B1E-BB6BB1673B3A}"/>
          </ac:spMkLst>
        </pc:spChg>
        <pc:spChg chg="mod">
          <ac:chgData name="Scott Bailey" userId="a37ae9d07b3ddac7" providerId="LiveId" clId="{8D5DB53B-F8A6-41EA-B366-3A22F17ACF39}" dt="2022-07-16T19:26:17.433" v="1440" actId="6549"/>
          <ac:spMkLst>
            <pc:docMk/>
            <pc:sldMk cId="2690280991" sldId="280"/>
            <ac:spMk id="3" creationId="{5D7A0680-8AF6-4FA5-3800-CA23C92DCCA7}"/>
          </ac:spMkLst>
        </pc:spChg>
      </pc:sldChg>
      <pc:sldChg chg="modSp mod">
        <pc:chgData name="Scott Bailey" userId="a37ae9d07b3ddac7" providerId="LiveId" clId="{8D5DB53B-F8A6-41EA-B366-3A22F17ACF39}" dt="2022-07-16T19:29:31.629" v="1518" actId="20577"/>
        <pc:sldMkLst>
          <pc:docMk/>
          <pc:sldMk cId="2271375416" sldId="281"/>
        </pc:sldMkLst>
        <pc:spChg chg="mod">
          <ac:chgData name="Scott Bailey" userId="a37ae9d07b3ddac7" providerId="LiveId" clId="{8D5DB53B-F8A6-41EA-B366-3A22F17ACF39}" dt="2022-07-16T19:29:31.629" v="1518" actId="20577"/>
          <ac:spMkLst>
            <pc:docMk/>
            <pc:sldMk cId="2271375416" sldId="281"/>
            <ac:spMk id="2" creationId="{4699C3B8-4AFC-8715-3B1E-BB6BB1673B3A}"/>
          </ac:spMkLst>
        </pc:spChg>
        <pc:spChg chg="mod">
          <ac:chgData name="Scott Bailey" userId="a37ae9d07b3ddac7" providerId="LiveId" clId="{8D5DB53B-F8A6-41EA-B366-3A22F17ACF39}" dt="2022-07-16T19:29:17.650" v="1509" actId="6549"/>
          <ac:spMkLst>
            <pc:docMk/>
            <pc:sldMk cId="2271375416" sldId="281"/>
            <ac:spMk id="3" creationId="{5D7A0680-8AF6-4FA5-3800-CA23C92DCCA7}"/>
          </ac:spMkLst>
        </pc:spChg>
      </pc:sldChg>
      <pc:sldChg chg="modSp mod ord">
        <pc:chgData name="Scott Bailey" userId="a37ae9d07b3ddac7" providerId="LiveId" clId="{8D5DB53B-F8A6-41EA-B366-3A22F17ACF39}" dt="2022-07-16T19:23:56.090" v="1366" actId="6549"/>
        <pc:sldMkLst>
          <pc:docMk/>
          <pc:sldMk cId="3824235511" sldId="287"/>
        </pc:sldMkLst>
        <pc:spChg chg="mod">
          <ac:chgData name="Scott Bailey" userId="a37ae9d07b3ddac7" providerId="LiveId" clId="{8D5DB53B-F8A6-41EA-B366-3A22F17ACF39}" dt="2022-07-16T18:06:00.835" v="185" actId="6549"/>
          <ac:spMkLst>
            <pc:docMk/>
            <pc:sldMk cId="3824235511" sldId="287"/>
            <ac:spMk id="2" creationId="{4699C3B8-4AFC-8715-3B1E-BB6BB1673B3A}"/>
          </ac:spMkLst>
        </pc:spChg>
        <pc:spChg chg="mod">
          <ac:chgData name="Scott Bailey" userId="a37ae9d07b3ddac7" providerId="LiveId" clId="{8D5DB53B-F8A6-41EA-B366-3A22F17ACF39}" dt="2022-07-16T19:23:56.090" v="1366" actId="6549"/>
          <ac:spMkLst>
            <pc:docMk/>
            <pc:sldMk cId="3824235511" sldId="287"/>
            <ac:spMk id="3" creationId="{5D7A0680-8AF6-4FA5-3800-CA23C92DCCA7}"/>
          </ac:spMkLst>
        </pc:spChg>
      </pc:sldChg>
      <pc:sldChg chg="modSp mod ord">
        <pc:chgData name="Scott Bailey" userId="a37ae9d07b3ddac7" providerId="LiveId" clId="{8D5DB53B-F8A6-41EA-B366-3A22F17ACF39}" dt="2022-07-16T19:24:05.551" v="1367" actId="6549"/>
        <pc:sldMkLst>
          <pc:docMk/>
          <pc:sldMk cId="500584308" sldId="288"/>
        </pc:sldMkLst>
        <pc:spChg chg="mod">
          <ac:chgData name="Scott Bailey" userId="a37ae9d07b3ddac7" providerId="LiveId" clId="{8D5DB53B-F8A6-41EA-B366-3A22F17ACF39}" dt="2022-07-16T18:09:14.061" v="261" actId="20577"/>
          <ac:spMkLst>
            <pc:docMk/>
            <pc:sldMk cId="500584308" sldId="288"/>
            <ac:spMk id="2" creationId="{4699C3B8-4AFC-8715-3B1E-BB6BB1673B3A}"/>
          </ac:spMkLst>
        </pc:spChg>
        <pc:spChg chg="mod">
          <ac:chgData name="Scott Bailey" userId="a37ae9d07b3ddac7" providerId="LiveId" clId="{8D5DB53B-F8A6-41EA-B366-3A22F17ACF39}" dt="2022-07-16T19:24:05.551" v="1367" actId="6549"/>
          <ac:spMkLst>
            <pc:docMk/>
            <pc:sldMk cId="500584308" sldId="288"/>
            <ac:spMk id="3" creationId="{5D7A0680-8AF6-4FA5-3800-CA23C92DCCA7}"/>
          </ac:spMkLst>
        </pc:spChg>
      </pc:sldChg>
      <pc:sldChg chg="modSp mod modNotesTx">
        <pc:chgData name="Scott Bailey" userId="a37ae9d07b3ddac7" providerId="LiveId" clId="{8D5DB53B-F8A6-41EA-B366-3A22F17ACF39}" dt="2022-07-16T19:27:19.932" v="1491" actId="1035"/>
        <pc:sldMkLst>
          <pc:docMk/>
          <pc:sldMk cId="3861887408" sldId="297"/>
        </pc:sldMkLst>
        <pc:spChg chg="mod">
          <ac:chgData name="Scott Bailey" userId="a37ae9d07b3ddac7" providerId="LiveId" clId="{8D5DB53B-F8A6-41EA-B366-3A22F17ACF39}" dt="2022-07-16T18:11:23.296" v="286" actId="20577"/>
          <ac:spMkLst>
            <pc:docMk/>
            <pc:sldMk cId="3861887408" sldId="297"/>
            <ac:spMk id="2" creationId="{4699C3B8-4AFC-8715-3B1E-BB6BB1673B3A}"/>
          </ac:spMkLst>
        </pc:spChg>
        <pc:spChg chg="mod">
          <ac:chgData name="Scott Bailey" userId="a37ae9d07b3ddac7" providerId="LiveId" clId="{8D5DB53B-F8A6-41EA-B366-3A22F17ACF39}" dt="2022-07-16T19:27:19.932" v="1491" actId="1035"/>
          <ac:spMkLst>
            <pc:docMk/>
            <pc:sldMk cId="3861887408" sldId="297"/>
            <ac:spMk id="3" creationId="{5D7A0680-8AF6-4FA5-3800-CA23C92DCCA7}"/>
          </ac:spMkLst>
        </pc:spChg>
      </pc:sldChg>
      <pc:sldChg chg="del">
        <pc:chgData name="Scott Bailey" userId="a37ae9d07b3ddac7" providerId="LiveId" clId="{8D5DB53B-F8A6-41EA-B366-3A22F17ACF39}" dt="2022-07-16T18:12:23.890" v="294" actId="47"/>
        <pc:sldMkLst>
          <pc:docMk/>
          <pc:sldMk cId="1073087058" sldId="299"/>
        </pc:sldMkLst>
      </pc:sldChg>
      <pc:sldChg chg="del">
        <pc:chgData name="Scott Bailey" userId="a37ae9d07b3ddac7" providerId="LiveId" clId="{8D5DB53B-F8A6-41EA-B366-3A22F17ACF39}" dt="2022-07-16T17:55:42.217" v="37" actId="47"/>
        <pc:sldMkLst>
          <pc:docMk/>
          <pc:sldMk cId="1626311882" sldId="300"/>
        </pc:sldMkLst>
      </pc:sldChg>
      <pc:sldChg chg="del">
        <pc:chgData name="Scott Bailey" userId="a37ae9d07b3ddac7" providerId="LiveId" clId="{8D5DB53B-F8A6-41EA-B366-3A22F17ACF39}" dt="2022-07-16T17:55:45.802" v="38" actId="47"/>
        <pc:sldMkLst>
          <pc:docMk/>
          <pc:sldMk cId="3359260000" sldId="301"/>
        </pc:sldMkLst>
      </pc:sldChg>
      <pc:sldChg chg="modSp mod modNotesTx">
        <pc:chgData name="Scott Bailey" userId="a37ae9d07b3ddac7" providerId="LiveId" clId="{8D5DB53B-F8A6-41EA-B366-3A22F17ACF39}" dt="2022-07-16T19:38:02.358" v="1664" actId="1035"/>
        <pc:sldMkLst>
          <pc:docMk/>
          <pc:sldMk cId="1073735788" sldId="302"/>
        </pc:sldMkLst>
        <pc:spChg chg="mod">
          <ac:chgData name="Scott Bailey" userId="a37ae9d07b3ddac7" providerId="LiveId" clId="{8D5DB53B-F8A6-41EA-B366-3A22F17ACF39}" dt="2022-07-16T19:37:45.765" v="1656" actId="14100"/>
          <ac:spMkLst>
            <pc:docMk/>
            <pc:sldMk cId="1073735788" sldId="302"/>
            <ac:spMk id="2" creationId="{84BC0F31-166D-1275-BE22-114A44D79CD9}"/>
          </ac:spMkLst>
        </pc:spChg>
        <pc:spChg chg="mod">
          <ac:chgData name="Scott Bailey" userId="a37ae9d07b3ddac7" providerId="LiveId" clId="{8D5DB53B-F8A6-41EA-B366-3A22F17ACF39}" dt="2022-07-16T19:38:02.358" v="1664" actId="1035"/>
          <ac:spMkLst>
            <pc:docMk/>
            <pc:sldMk cId="1073735788" sldId="302"/>
            <ac:spMk id="3" creationId="{A4BB1271-527C-F5EA-546D-2668BF0E1B65}"/>
          </ac:spMkLst>
        </pc:spChg>
      </pc:sldChg>
      <pc:sldChg chg="modSp mod">
        <pc:chgData name="Scott Bailey" userId="a37ae9d07b3ddac7" providerId="LiveId" clId="{8D5DB53B-F8A6-41EA-B366-3A22F17ACF39}" dt="2022-07-16T19:41:28.909" v="1718" actId="20577"/>
        <pc:sldMkLst>
          <pc:docMk/>
          <pc:sldMk cId="403604466" sldId="303"/>
        </pc:sldMkLst>
        <pc:spChg chg="mod">
          <ac:chgData name="Scott Bailey" userId="a37ae9d07b3ddac7" providerId="LiveId" clId="{8D5DB53B-F8A6-41EA-B366-3A22F17ACF39}" dt="2022-07-16T19:39:46.442" v="1677" actId="20577"/>
          <ac:spMkLst>
            <pc:docMk/>
            <pc:sldMk cId="403604466" sldId="303"/>
            <ac:spMk id="2" creationId="{84BC0F31-166D-1275-BE22-114A44D79CD9}"/>
          </ac:spMkLst>
        </pc:spChg>
        <pc:spChg chg="mod">
          <ac:chgData name="Scott Bailey" userId="a37ae9d07b3ddac7" providerId="LiveId" clId="{8D5DB53B-F8A6-41EA-B366-3A22F17ACF39}" dt="2022-07-16T19:41:28.909" v="1718" actId="20577"/>
          <ac:spMkLst>
            <pc:docMk/>
            <pc:sldMk cId="403604466" sldId="303"/>
            <ac:spMk id="3" creationId="{A4BB1271-527C-F5EA-546D-2668BF0E1B65}"/>
          </ac:spMkLst>
        </pc:spChg>
      </pc:sldChg>
      <pc:sldChg chg="modSp mod">
        <pc:chgData name="Scott Bailey" userId="a37ae9d07b3ddac7" providerId="LiveId" clId="{8D5DB53B-F8A6-41EA-B366-3A22F17ACF39}" dt="2022-07-16T20:02:50.193" v="2075" actId="1036"/>
        <pc:sldMkLst>
          <pc:docMk/>
          <pc:sldMk cId="1220295455" sldId="304"/>
        </pc:sldMkLst>
        <pc:spChg chg="mod">
          <ac:chgData name="Scott Bailey" userId="a37ae9d07b3ddac7" providerId="LiveId" clId="{8D5DB53B-F8A6-41EA-B366-3A22F17ACF39}" dt="2022-07-16T20:02:45.347" v="2061" actId="14100"/>
          <ac:spMkLst>
            <pc:docMk/>
            <pc:sldMk cId="1220295455" sldId="304"/>
            <ac:spMk id="2" creationId="{84BC0F31-166D-1275-BE22-114A44D79CD9}"/>
          </ac:spMkLst>
        </pc:spChg>
        <pc:spChg chg="mod">
          <ac:chgData name="Scott Bailey" userId="a37ae9d07b3ddac7" providerId="LiveId" clId="{8D5DB53B-F8A6-41EA-B366-3A22F17ACF39}" dt="2022-07-16T20:02:50.193" v="2075" actId="1036"/>
          <ac:spMkLst>
            <pc:docMk/>
            <pc:sldMk cId="1220295455" sldId="304"/>
            <ac:spMk id="3" creationId="{A4BB1271-527C-F5EA-546D-2668BF0E1B65}"/>
          </ac:spMkLst>
        </pc:spChg>
      </pc:sldChg>
      <pc:sldChg chg="modSp mod">
        <pc:chgData name="Scott Bailey" userId="a37ae9d07b3ddac7" providerId="LiveId" clId="{8D5DB53B-F8A6-41EA-B366-3A22F17ACF39}" dt="2022-07-16T19:47:35.659" v="1885" actId="1036"/>
        <pc:sldMkLst>
          <pc:docMk/>
          <pc:sldMk cId="343445548" sldId="305"/>
        </pc:sldMkLst>
        <pc:spChg chg="mod">
          <ac:chgData name="Scott Bailey" userId="a37ae9d07b3ddac7" providerId="LiveId" clId="{8D5DB53B-F8A6-41EA-B366-3A22F17ACF39}" dt="2022-07-16T19:47:28.189" v="1855" actId="14100"/>
          <ac:spMkLst>
            <pc:docMk/>
            <pc:sldMk cId="343445548" sldId="305"/>
            <ac:spMk id="2" creationId="{84BC0F31-166D-1275-BE22-114A44D79CD9}"/>
          </ac:spMkLst>
        </pc:spChg>
        <pc:spChg chg="mod">
          <ac:chgData name="Scott Bailey" userId="a37ae9d07b3ddac7" providerId="LiveId" clId="{8D5DB53B-F8A6-41EA-B366-3A22F17ACF39}" dt="2022-07-16T19:47:35.659" v="1885" actId="1036"/>
          <ac:spMkLst>
            <pc:docMk/>
            <pc:sldMk cId="343445548" sldId="305"/>
            <ac:spMk id="3" creationId="{A4BB1271-527C-F5EA-546D-2668BF0E1B65}"/>
          </ac:spMkLst>
        </pc:spChg>
      </pc:sldChg>
      <pc:sldChg chg="modSp mod modNotesTx">
        <pc:chgData name="Scott Bailey" userId="a37ae9d07b3ddac7" providerId="LiveId" clId="{8D5DB53B-F8A6-41EA-B366-3A22F17ACF39}" dt="2022-07-16T18:20:44.992" v="484" actId="20577"/>
        <pc:sldMkLst>
          <pc:docMk/>
          <pc:sldMk cId="1052724635" sldId="306"/>
        </pc:sldMkLst>
        <pc:spChg chg="mod">
          <ac:chgData name="Scott Bailey" userId="a37ae9d07b3ddac7" providerId="LiveId" clId="{8D5DB53B-F8A6-41EA-B366-3A22F17ACF39}" dt="2022-07-16T18:20:32.770" v="472"/>
          <ac:spMkLst>
            <pc:docMk/>
            <pc:sldMk cId="1052724635" sldId="306"/>
            <ac:spMk id="2" creationId="{84BC0F31-166D-1275-BE22-114A44D79CD9}"/>
          </ac:spMkLst>
        </pc:spChg>
        <pc:spChg chg="mod">
          <ac:chgData name="Scott Bailey" userId="a37ae9d07b3ddac7" providerId="LiveId" clId="{8D5DB53B-F8A6-41EA-B366-3A22F17ACF39}" dt="2022-07-16T18:20:39.288" v="473"/>
          <ac:spMkLst>
            <pc:docMk/>
            <pc:sldMk cId="1052724635" sldId="306"/>
            <ac:spMk id="3" creationId="{A4BB1271-527C-F5EA-546D-2668BF0E1B65}"/>
          </ac:spMkLst>
        </pc:spChg>
      </pc:sldChg>
      <pc:sldChg chg="modSp mod">
        <pc:chgData name="Scott Bailey" userId="a37ae9d07b3ddac7" providerId="LiveId" clId="{8D5DB53B-F8A6-41EA-B366-3A22F17ACF39}" dt="2022-07-16T19:50:20.583" v="1958" actId="20577"/>
        <pc:sldMkLst>
          <pc:docMk/>
          <pc:sldMk cId="563667751" sldId="307"/>
        </pc:sldMkLst>
        <pc:spChg chg="mod">
          <ac:chgData name="Scott Bailey" userId="a37ae9d07b3ddac7" providerId="LiveId" clId="{8D5DB53B-F8A6-41EA-B366-3A22F17ACF39}" dt="2022-07-16T19:50:00.207" v="1921" actId="14100"/>
          <ac:spMkLst>
            <pc:docMk/>
            <pc:sldMk cId="563667751" sldId="307"/>
            <ac:spMk id="2" creationId="{84BC0F31-166D-1275-BE22-114A44D79CD9}"/>
          </ac:spMkLst>
        </pc:spChg>
        <pc:spChg chg="mod">
          <ac:chgData name="Scott Bailey" userId="a37ae9d07b3ddac7" providerId="LiveId" clId="{8D5DB53B-F8A6-41EA-B366-3A22F17ACF39}" dt="2022-07-16T19:50:20.583" v="1958" actId="20577"/>
          <ac:spMkLst>
            <pc:docMk/>
            <pc:sldMk cId="563667751" sldId="307"/>
            <ac:spMk id="3" creationId="{A4BB1271-527C-F5EA-546D-2668BF0E1B65}"/>
          </ac:spMkLst>
        </pc:spChg>
      </pc:sldChg>
      <pc:sldChg chg="modSp mod">
        <pc:chgData name="Scott Bailey" userId="a37ae9d07b3ddac7" providerId="LiveId" clId="{8D5DB53B-F8A6-41EA-B366-3A22F17ACF39}" dt="2022-07-16T19:51:09.367" v="1964" actId="14100"/>
        <pc:sldMkLst>
          <pc:docMk/>
          <pc:sldMk cId="624801612" sldId="308"/>
        </pc:sldMkLst>
        <pc:spChg chg="mod">
          <ac:chgData name="Scott Bailey" userId="a37ae9d07b3ddac7" providerId="LiveId" clId="{8D5DB53B-F8A6-41EA-B366-3A22F17ACF39}" dt="2022-07-16T19:51:09.367" v="1964" actId="14100"/>
          <ac:spMkLst>
            <pc:docMk/>
            <pc:sldMk cId="624801612" sldId="308"/>
            <ac:spMk id="2" creationId="{84BC0F31-166D-1275-BE22-114A44D79CD9}"/>
          </ac:spMkLst>
        </pc:spChg>
        <pc:spChg chg="mod">
          <ac:chgData name="Scott Bailey" userId="a37ae9d07b3ddac7" providerId="LiveId" clId="{8D5DB53B-F8A6-41EA-B366-3A22F17ACF39}" dt="2022-07-16T19:51:01.457" v="1962" actId="14100"/>
          <ac:spMkLst>
            <pc:docMk/>
            <pc:sldMk cId="624801612" sldId="308"/>
            <ac:spMk id="3" creationId="{A4BB1271-527C-F5EA-546D-2668BF0E1B65}"/>
          </ac:spMkLst>
        </pc:spChg>
      </pc:sldChg>
      <pc:sldChg chg="modSp mod">
        <pc:chgData name="Scott Bailey" userId="a37ae9d07b3ddac7" providerId="LiveId" clId="{8D5DB53B-F8A6-41EA-B366-3A22F17ACF39}" dt="2022-07-16T19:56:54.467" v="2013" actId="20577"/>
        <pc:sldMkLst>
          <pc:docMk/>
          <pc:sldMk cId="4060634478" sldId="309"/>
        </pc:sldMkLst>
        <pc:spChg chg="mod">
          <ac:chgData name="Scott Bailey" userId="a37ae9d07b3ddac7" providerId="LiveId" clId="{8D5DB53B-F8A6-41EA-B366-3A22F17ACF39}" dt="2022-07-16T19:56:30.628" v="2011" actId="20577"/>
          <ac:spMkLst>
            <pc:docMk/>
            <pc:sldMk cId="4060634478" sldId="309"/>
            <ac:spMk id="2" creationId="{84BC0F31-166D-1275-BE22-114A44D79CD9}"/>
          </ac:spMkLst>
        </pc:spChg>
        <pc:spChg chg="mod">
          <ac:chgData name="Scott Bailey" userId="a37ae9d07b3ddac7" providerId="LiveId" clId="{8D5DB53B-F8A6-41EA-B366-3A22F17ACF39}" dt="2022-07-16T19:56:54.467" v="2013" actId="20577"/>
          <ac:spMkLst>
            <pc:docMk/>
            <pc:sldMk cId="4060634478" sldId="309"/>
            <ac:spMk id="3" creationId="{A4BB1271-527C-F5EA-546D-2668BF0E1B65}"/>
          </ac:spMkLst>
        </pc:spChg>
      </pc:sldChg>
      <pc:sldChg chg="modSp mod modNotesTx">
        <pc:chgData name="Scott Bailey" userId="a37ae9d07b3ddac7" providerId="LiveId" clId="{8D5DB53B-F8A6-41EA-B366-3A22F17ACF39}" dt="2022-07-16T18:24:30.916" v="524" actId="20577"/>
        <pc:sldMkLst>
          <pc:docMk/>
          <pc:sldMk cId="868762712" sldId="310"/>
        </pc:sldMkLst>
        <pc:spChg chg="mod">
          <ac:chgData name="Scott Bailey" userId="a37ae9d07b3ddac7" providerId="LiveId" clId="{8D5DB53B-F8A6-41EA-B366-3A22F17ACF39}" dt="2022-07-16T18:24:10.374" v="509"/>
          <ac:spMkLst>
            <pc:docMk/>
            <pc:sldMk cId="868762712" sldId="310"/>
            <ac:spMk id="2" creationId="{84BC0F31-166D-1275-BE22-114A44D79CD9}"/>
          </ac:spMkLst>
        </pc:spChg>
        <pc:spChg chg="mod">
          <ac:chgData name="Scott Bailey" userId="a37ae9d07b3ddac7" providerId="LiveId" clId="{8D5DB53B-F8A6-41EA-B366-3A22F17ACF39}" dt="2022-07-16T18:24:19.919" v="510"/>
          <ac:spMkLst>
            <pc:docMk/>
            <pc:sldMk cId="868762712" sldId="310"/>
            <ac:spMk id="3" creationId="{A4BB1271-527C-F5EA-546D-2668BF0E1B65}"/>
          </ac:spMkLst>
        </pc:spChg>
      </pc:sldChg>
      <pc:sldChg chg="modSp mod">
        <pc:chgData name="Scott Bailey" userId="a37ae9d07b3ddac7" providerId="LiveId" clId="{8D5DB53B-F8A6-41EA-B366-3A22F17ACF39}" dt="2022-07-16T19:57:21.582" v="2021" actId="20577"/>
        <pc:sldMkLst>
          <pc:docMk/>
          <pc:sldMk cId="2302038082" sldId="311"/>
        </pc:sldMkLst>
        <pc:spChg chg="mod">
          <ac:chgData name="Scott Bailey" userId="a37ae9d07b3ddac7" providerId="LiveId" clId="{8D5DB53B-F8A6-41EA-B366-3A22F17ACF39}" dt="2022-07-16T19:57:21.582" v="2021" actId="20577"/>
          <ac:spMkLst>
            <pc:docMk/>
            <pc:sldMk cId="2302038082" sldId="311"/>
            <ac:spMk id="2" creationId="{84BC0F31-166D-1275-BE22-114A44D79CD9}"/>
          </ac:spMkLst>
        </pc:spChg>
        <pc:spChg chg="mod">
          <ac:chgData name="Scott Bailey" userId="a37ae9d07b3ddac7" providerId="LiveId" clId="{8D5DB53B-F8A6-41EA-B366-3A22F17ACF39}" dt="2022-07-16T18:24:54.856" v="527"/>
          <ac:spMkLst>
            <pc:docMk/>
            <pc:sldMk cId="2302038082" sldId="311"/>
            <ac:spMk id="3" creationId="{A4BB1271-527C-F5EA-546D-2668BF0E1B65}"/>
          </ac:spMkLst>
        </pc:spChg>
      </pc:sldChg>
      <pc:sldChg chg="modSp mod">
        <pc:chgData name="Scott Bailey" userId="a37ae9d07b3ddac7" providerId="LiveId" clId="{8D5DB53B-F8A6-41EA-B366-3A22F17ACF39}" dt="2022-07-16T20:00:45.981" v="2056" actId="14100"/>
        <pc:sldMkLst>
          <pc:docMk/>
          <pc:sldMk cId="3810683620" sldId="312"/>
        </pc:sldMkLst>
        <pc:spChg chg="mod">
          <ac:chgData name="Scott Bailey" userId="a37ae9d07b3ddac7" providerId="LiveId" clId="{8D5DB53B-F8A6-41EA-B366-3A22F17ACF39}" dt="2022-07-16T20:00:45.981" v="2056" actId="14100"/>
          <ac:spMkLst>
            <pc:docMk/>
            <pc:sldMk cId="3810683620" sldId="312"/>
            <ac:spMk id="2" creationId="{84BC0F31-166D-1275-BE22-114A44D79CD9}"/>
          </ac:spMkLst>
        </pc:spChg>
        <pc:spChg chg="mod">
          <ac:chgData name="Scott Bailey" userId="a37ae9d07b3ddac7" providerId="LiveId" clId="{8D5DB53B-F8A6-41EA-B366-3A22F17ACF39}" dt="2022-07-16T19:59:48.692" v="2047" actId="27107"/>
          <ac:spMkLst>
            <pc:docMk/>
            <pc:sldMk cId="3810683620" sldId="312"/>
            <ac:spMk id="3" creationId="{A4BB1271-527C-F5EA-546D-2668BF0E1B65}"/>
          </ac:spMkLst>
        </pc:spChg>
      </pc:sldChg>
      <pc:sldChg chg="del">
        <pc:chgData name="Scott Bailey" userId="a37ae9d07b3ddac7" providerId="LiveId" clId="{8D5DB53B-F8A6-41EA-B366-3A22F17ACF39}" dt="2022-07-16T18:26:39.560" v="539" actId="47"/>
        <pc:sldMkLst>
          <pc:docMk/>
          <pc:sldMk cId="2856621176" sldId="313"/>
        </pc:sldMkLst>
      </pc:sldChg>
      <pc:sldChg chg="del">
        <pc:chgData name="Scott Bailey" userId="a37ae9d07b3ddac7" providerId="LiveId" clId="{8D5DB53B-F8A6-41EA-B366-3A22F17ACF39}" dt="2022-07-16T18:26:39.560" v="539" actId="47"/>
        <pc:sldMkLst>
          <pc:docMk/>
          <pc:sldMk cId="3150385614" sldId="314"/>
        </pc:sldMkLst>
      </pc:sldChg>
      <pc:sldChg chg="del">
        <pc:chgData name="Scott Bailey" userId="a37ae9d07b3ddac7" providerId="LiveId" clId="{8D5DB53B-F8A6-41EA-B366-3A22F17ACF39}" dt="2022-07-16T18:26:39.560" v="539" actId="47"/>
        <pc:sldMkLst>
          <pc:docMk/>
          <pc:sldMk cId="2512330486" sldId="315"/>
        </pc:sldMkLst>
      </pc:sldChg>
      <pc:sldChg chg="modSp mod modNotesTx">
        <pc:chgData name="Scott Bailey" userId="a37ae9d07b3ddac7" providerId="LiveId" clId="{8D5DB53B-F8A6-41EA-B366-3A22F17ACF39}" dt="2022-07-16T18:42:49.029" v="702" actId="1035"/>
        <pc:sldMkLst>
          <pc:docMk/>
          <pc:sldMk cId="3747159882" sldId="316"/>
        </pc:sldMkLst>
        <pc:spChg chg="mod">
          <ac:chgData name="Scott Bailey" userId="a37ae9d07b3ddac7" providerId="LiveId" clId="{8D5DB53B-F8A6-41EA-B366-3A22F17ACF39}" dt="2022-07-16T18:42:40.081" v="690" actId="1035"/>
          <ac:spMkLst>
            <pc:docMk/>
            <pc:sldMk cId="3747159882" sldId="316"/>
            <ac:spMk id="2" creationId="{84BC0F31-166D-1275-BE22-114A44D79CD9}"/>
          </ac:spMkLst>
        </pc:spChg>
        <pc:spChg chg="mod">
          <ac:chgData name="Scott Bailey" userId="a37ae9d07b3ddac7" providerId="LiveId" clId="{8D5DB53B-F8A6-41EA-B366-3A22F17ACF39}" dt="2022-07-16T18:42:49.029" v="702" actId="1035"/>
          <ac:spMkLst>
            <pc:docMk/>
            <pc:sldMk cId="3747159882" sldId="316"/>
            <ac:spMk id="3" creationId="{A4BB1271-527C-F5EA-546D-2668BF0E1B65}"/>
          </ac:spMkLst>
        </pc:spChg>
      </pc:sldChg>
      <pc:sldChg chg="modSp mod modNotesTx">
        <pc:chgData name="Scott Bailey" userId="a37ae9d07b3ddac7" providerId="LiveId" clId="{8D5DB53B-F8A6-41EA-B366-3A22F17ACF39}" dt="2022-07-16T18:43:19.673" v="732" actId="1035"/>
        <pc:sldMkLst>
          <pc:docMk/>
          <pc:sldMk cId="3663124857" sldId="317"/>
        </pc:sldMkLst>
        <pc:spChg chg="mod">
          <ac:chgData name="Scott Bailey" userId="a37ae9d07b3ddac7" providerId="LiveId" clId="{8D5DB53B-F8A6-41EA-B366-3A22F17ACF39}" dt="2022-07-16T18:42:56.287" v="708" actId="1035"/>
          <ac:spMkLst>
            <pc:docMk/>
            <pc:sldMk cId="3663124857" sldId="317"/>
            <ac:spMk id="2" creationId="{84BC0F31-166D-1275-BE22-114A44D79CD9}"/>
          </ac:spMkLst>
        </pc:spChg>
        <pc:spChg chg="mod">
          <ac:chgData name="Scott Bailey" userId="a37ae9d07b3ddac7" providerId="LiveId" clId="{8D5DB53B-F8A6-41EA-B366-3A22F17ACF39}" dt="2022-07-16T18:43:19.673" v="732" actId="1035"/>
          <ac:spMkLst>
            <pc:docMk/>
            <pc:sldMk cId="3663124857" sldId="317"/>
            <ac:spMk id="3" creationId="{A4BB1271-527C-F5EA-546D-2668BF0E1B65}"/>
          </ac:spMkLst>
        </pc:spChg>
      </pc:sldChg>
      <pc:sldChg chg="modSp mod">
        <pc:chgData name="Scott Bailey" userId="a37ae9d07b3ddac7" providerId="LiveId" clId="{8D5DB53B-F8A6-41EA-B366-3A22F17ACF39}" dt="2022-07-16T18:02:53.902" v="138" actId="1035"/>
        <pc:sldMkLst>
          <pc:docMk/>
          <pc:sldMk cId="615737637" sldId="318"/>
        </pc:sldMkLst>
        <pc:spChg chg="mod">
          <ac:chgData name="Scott Bailey" userId="a37ae9d07b3ddac7" providerId="LiveId" clId="{8D5DB53B-F8A6-41EA-B366-3A22F17ACF39}" dt="2022-07-16T18:02:40.449" v="124"/>
          <ac:spMkLst>
            <pc:docMk/>
            <pc:sldMk cId="615737637" sldId="318"/>
            <ac:spMk id="2" creationId="{84BC0F31-166D-1275-BE22-114A44D79CD9}"/>
          </ac:spMkLst>
        </pc:spChg>
        <pc:spChg chg="mod">
          <ac:chgData name="Scott Bailey" userId="a37ae9d07b3ddac7" providerId="LiveId" clId="{8D5DB53B-F8A6-41EA-B366-3A22F17ACF39}" dt="2022-07-16T18:02:53.902" v="138" actId="1035"/>
          <ac:spMkLst>
            <pc:docMk/>
            <pc:sldMk cId="615737637" sldId="318"/>
            <ac:spMk id="3" creationId="{A4BB1271-527C-F5EA-546D-2668BF0E1B65}"/>
          </ac:spMkLst>
        </pc:spChg>
      </pc:sldChg>
      <pc:sldChg chg="modSp add mod modNotesTx">
        <pc:chgData name="Scott Bailey" userId="a37ae9d07b3ddac7" providerId="LiveId" clId="{8D5DB53B-F8A6-41EA-B366-3A22F17ACF39}" dt="2022-07-16T18:47:48.408" v="750" actId="1035"/>
        <pc:sldMkLst>
          <pc:docMk/>
          <pc:sldMk cId="3897992616" sldId="319"/>
        </pc:sldMkLst>
        <pc:spChg chg="mod">
          <ac:chgData name="Scott Bailey" userId="a37ae9d07b3ddac7" providerId="LiveId" clId="{8D5DB53B-F8A6-41EA-B366-3A22F17ACF39}" dt="2022-07-16T18:47:44.566" v="738" actId="1035"/>
          <ac:spMkLst>
            <pc:docMk/>
            <pc:sldMk cId="3897992616" sldId="319"/>
            <ac:spMk id="2" creationId="{84BC0F31-166D-1275-BE22-114A44D79CD9}"/>
          </ac:spMkLst>
        </pc:spChg>
        <pc:spChg chg="mod">
          <ac:chgData name="Scott Bailey" userId="a37ae9d07b3ddac7" providerId="LiveId" clId="{8D5DB53B-F8A6-41EA-B366-3A22F17ACF39}" dt="2022-07-16T18:47:48.408" v="750" actId="1035"/>
          <ac:spMkLst>
            <pc:docMk/>
            <pc:sldMk cId="3897992616" sldId="319"/>
            <ac:spMk id="3" creationId="{A4BB1271-527C-F5EA-546D-2668BF0E1B65}"/>
          </ac:spMkLst>
        </pc:spChg>
      </pc:sldChg>
      <pc:sldChg chg="modSp add mod ord">
        <pc:chgData name="Scott Bailey" userId="a37ae9d07b3ddac7" providerId="LiveId" clId="{8D5DB53B-F8A6-41EA-B366-3A22F17ACF39}" dt="2022-07-16T18:33:21.235" v="599" actId="6549"/>
        <pc:sldMkLst>
          <pc:docMk/>
          <pc:sldMk cId="2245927659" sldId="320"/>
        </pc:sldMkLst>
        <pc:spChg chg="mod">
          <ac:chgData name="Scott Bailey" userId="a37ae9d07b3ddac7" providerId="LiveId" clId="{8D5DB53B-F8A6-41EA-B366-3A22F17ACF39}" dt="2022-07-16T18:10:07.096" v="273" actId="20577"/>
          <ac:spMkLst>
            <pc:docMk/>
            <pc:sldMk cId="2245927659" sldId="320"/>
            <ac:spMk id="2" creationId="{AACD01AE-5F03-E030-B145-E7CD0C4CB825}"/>
          </ac:spMkLst>
        </pc:spChg>
        <pc:spChg chg="mod">
          <ac:chgData name="Scott Bailey" userId="a37ae9d07b3ddac7" providerId="LiveId" clId="{8D5DB53B-F8A6-41EA-B366-3A22F17ACF39}" dt="2022-07-16T18:33:21.235" v="599" actId="6549"/>
          <ac:spMkLst>
            <pc:docMk/>
            <pc:sldMk cId="2245927659" sldId="320"/>
            <ac:spMk id="3" creationId="{AE36CCDF-EF36-EC66-1882-6042E938D5BB}"/>
          </ac:spMkLst>
        </pc:spChg>
      </pc:sldChg>
      <pc:sldChg chg="modSp add mod modNotesTx">
        <pc:chgData name="Scott Bailey" userId="a37ae9d07b3ddac7" providerId="LiveId" clId="{8D5DB53B-F8A6-41EA-B366-3A22F17ACF39}" dt="2022-07-16T19:32:33.683" v="1559" actId="20577"/>
        <pc:sldMkLst>
          <pc:docMk/>
          <pc:sldMk cId="2148331118" sldId="321"/>
        </pc:sldMkLst>
        <pc:spChg chg="mod">
          <ac:chgData name="Scott Bailey" userId="a37ae9d07b3ddac7" providerId="LiveId" clId="{8D5DB53B-F8A6-41EA-B366-3A22F17ACF39}" dt="2022-07-16T18:13:17.053" v="300" actId="20577"/>
          <ac:spMkLst>
            <pc:docMk/>
            <pc:sldMk cId="2148331118" sldId="321"/>
            <ac:spMk id="2" creationId="{1A0FF56F-DD5E-898B-1CBC-FA2DB7C7F2AF}"/>
          </ac:spMkLst>
        </pc:spChg>
        <pc:spChg chg="mod">
          <ac:chgData name="Scott Bailey" userId="a37ae9d07b3ddac7" providerId="LiveId" clId="{8D5DB53B-F8A6-41EA-B366-3A22F17ACF39}" dt="2022-07-16T19:31:56.498" v="1521" actId="11"/>
          <ac:spMkLst>
            <pc:docMk/>
            <pc:sldMk cId="2148331118" sldId="321"/>
            <ac:spMk id="3" creationId="{A8AF31E4-09D7-1DC3-D8D0-FFA2FEA7AF80}"/>
          </ac:spMkLst>
        </pc:spChg>
      </pc:sldChg>
      <pc:sldChg chg="modSp add mod">
        <pc:chgData name="Scott Bailey" userId="a37ae9d07b3ddac7" providerId="LiveId" clId="{8D5DB53B-F8A6-41EA-B366-3A22F17ACF39}" dt="2022-07-16T19:33:41.532" v="1606" actId="12"/>
        <pc:sldMkLst>
          <pc:docMk/>
          <pc:sldMk cId="4015831696" sldId="322"/>
        </pc:sldMkLst>
        <pc:spChg chg="mod">
          <ac:chgData name="Scott Bailey" userId="a37ae9d07b3ddac7" providerId="LiveId" clId="{8D5DB53B-F8A6-41EA-B366-3A22F17ACF39}" dt="2022-07-16T18:13:48.521" v="310" actId="20577"/>
          <ac:spMkLst>
            <pc:docMk/>
            <pc:sldMk cId="4015831696" sldId="322"/>
            <ac:spMk id="2" creationId="{1A0FF56F-DD5E-898B-1CBC-FA2DB7C7F2AF}"/>
          </ac:spMkLst>
        </pc:spChg>
        <pc:spChg chg="mod">
          <ac:chgData name="Scott Bailey" userId="a37ae9d07b3ddac7" providerId="LiveId" clId="{8D5DB53B-F8A6-41EA-B366-3A22F17ACF39}" dt="2022-07-16T19:33:41.532" v="1606" actId="12"/>
          <ac:spMkLst>
            <pc:docMk/>
            <pc:sldMk cId="4015831696" sldId="322"/>
            <ac:spMk id="3" creationId="{A8AF31E4-09D7-1DC3-D8D0-FFA2FEA7AF80}"/>
          </ac:spMkLst>
        </pc:spChg>
      </pc:sldChg>
      <pc:sldChg chg="modSp add mod">
        <pc:chgData name="Scott Bailey" userId="a37ae9d07b3ddac7" providerId="LiveId" clId="{8D5DB53B-F8A6-41EA-B366-3A22F17ACF39}" dt="2022-07-16T19:42:01.831" v="1736" actId="1035"/>
        <pc:sldMkLst>
          <pc:docMk/>
          <pc:sldMk cId="1738710372" sldId="323"/>
        </pc:sldMkLst>
        <pc:spChg chg="mod">
          <ac:chgData name="Scott Bailey" userId="a37ae9d07b3ddac7" providerId="LiveId" clId="{8D5DB53B-F8A6-41EA-B366-3A22F17ACF39}" dt="2022-07-16T19:40:04.124" v="1678"/>
          <ac:spMkLst>
            <pc:docMk/>
            <pc:sldMk cId="1738710372" sldId="323"/>
            <ac:spMk id="2" creationId="{84BC0F31-166D-1275-BE22-114A44D79CD9}"/>
          </ac:spMkLst>
        </pc:spChg>
        <pc:spChg chg="mod">
          <ac:chgData name="Scott Bailey" userId="a37ae9d07b3ddac7" providerId="LiveId" clId="{8D5DB53B-F8A6-41EA-B366-3A22F17ACF39}" dt="2022-07-16T19:42:01.831" v="1736" actId="1035"/>
          <ac:spMkLst>
            <pc:docMk/>
            <pc:sldMk cId="1738710372" sldId="323"/>
            <ac:spMk id="3" creationId="{A4BB1271-527C-F5EA-546D-2668BF0E1B65}"/>
          </ac:spMkLst>
        </pc:spChg>
      </pc:sldChg>
      <pc:sldChg chg="addSp delSp modSp add mod">
        <pc:chgData name="Scott Bailey" userId="a37ae9d07b3ddac7" providerId="LiveId" clId="{8D5DB53B-F8A6-41EA-B366-3A22F17ACF39}" dt="2022-07-16T20:03:10.206" v="2092" actId="1035"/>
        <pc:sldMkLst>
          <pc:docMk/>
          <pc:sldMk cId="2496724354" sldId="324"/>
        </pc:sldMkLst>
        <pc:spChg chg="mod">
          <ac:chgData name="Scott Bailey" userId="a37ae9d07b3ddac7" providerId="LiveId" clId="{8D5DB53B-F8A6-41EA-B366-3A22F17ACF39}" dt="2022-07-16T20:02:57.938" v="2076" actId="14100"/>
          <ac:spMkLst>
            <pc:docMk/>
            <pc:sldMk cId="2496724354" sldId="324"/>
            <ac:spMk id="2" creationId="{84BC0F31-166D-1275-BE22-114A44D79CD9}"/>
          </ac:spMkLst>
        </pc:spChg>
        <pc:spChg chg="mod">
          <ac:chgData name="Scott Bailey" userId="a37ae9d07b3ddac7" providerId="LiveId" clId="{8D5DB53B-F8A6-41EA-B366-3A22F17ACF39}" dt="2022-07-16T20:03:10.206" v="2092" actId="1035"/>
          <ac:spMkLst>
            <pc:docMk/>
            <pc:sldMk cId="2496724354" sldId="324"/>
            <ac:spMk id="3" creationId="{A4BB1271-527C-F5EA-546D-2668BF0E1B65}"/>
          </ac:spMkLst>
        </pc:spChg>
        <pc:spChg chg="add del">
          <ac:chgData name="Scott Bailey" userId="a37ae9d07b3ddac7" providerId="LiveId" clId="{8D5DB53B-F8A6-41EA-B366-3A22F17ACF39}" dt="2022-07-16T18:19:11.266" v="456" actId="22"/>
          <ac:spMkLst>
            <pc:docMk/>
            <pc:sldMk cId="2496724354" sldId="324"/>
            <ac:spMk id="6" creationId="{FC41E099-54B1-6F5E-F071-E2EC2455485B}"/>
          </ac:spMkLst>
        </pc:spChg>
      </pc:sldChg>
      <pc:sldChg chg="new del">
        <pc:chgData name="Scott Bailey" userId="a37ae9d07b3ddac7" providerId="LiveId" clId="{8D5DB53B-F8A6-41EA-B366-3A22F17ACF39}" dt="2022-07-16T18:19:31.283" v="465" actId="680"/>
        <pc:sldMkLst>
          <pc:docMk/>
          <pc:sldMk cId="794708407" sldId="325"/>
        </pc:sldMkLst>
      </pc:sldChg>
      <pc:sldChg chg="modSp add mod">
        <pc:chgData name="Scott Bailey" userId="a37ae9d07b3ddac7" providerId="LiveId" clId="{8D5DB53B-F8A6-41EA-B366-3A22F17ACF39}" dt="2022-07-16T20:03:31.292" v="2111" actId="1035"/>
        <pc:sldMkLst>
          <pc:docMk/>
          <pc:sldMk cId="2046881675" sldId="325"/>
        </pc:sldMkLst>
        <pc:spChg chg="mod">
          <ac:chgData name="Scott Bailey" userId="a37ae9d07b3ddac7" providerId="LiveId" clId="{8D5DB53B-F8A6-41EA-B366-3A22F17ACF39}" dt="2022-07-16T20:03:15.846" v="2093" actId="14100"/>
          <ac:spMkLst>
            <pc:docMk/>
            <pc:sldMk cId="2046881675" sldId="325"/>
            <ac:spMk id="2" creationId="{84BC0F31-166D-1275-BE22-114A44D79CD9}"/>
          </ac:spMkLst>
        </pc:spChg>
        <pc:spChg chg="mod">
          <ac:chgData name="Scott Bailey" userId="a37ae9d07b3ddac7" providerId="LiveId" clId="{8D5DB53B-F8A6-41EA-B366-3A22F17ACF39}" dt="2022-07-16T20:03:31.292" v="2111" actId="1035"/>
          <ac:spMkLst>
            <pc:docMk/>
            <pc:sldMk cId="2046881675" sldId="325"/>
            <ac:spMk id="3" creationId="{A4BB1271-527C-F5EA-546D-2668BF0E1B65}"/>
          </ac:spMkLst>
        </pc:spChg>
      </pc:sldChg>
      <pc:sldChg chg="modSp add mod">
        <pc:chgData name="Scott Bailey" userId="a37ae9d07b3ddac7" providerId="LiveId" clId="{8D5DB53B-F8A6-41EA-B366-3A22F17ACF39}" dt="2022-07-16T19:56:13.857" v="1983" actId="21"/>
        <pc:sldMkLst>
          <pc:docMk/>
          <pc:sldMk cId="2324234744" sldId="326"/>
        </pc:sldMkLst>
        <pc:spChg chg="mod">
          <ac:chgData name="Scott Bailey" userId="a37ae9d07b3ddac7" providerId="LiveId" clId="{8D5DB53B-F8A6-41EA-B366-3A22F17ACF39}" dt="2022-07-16T19:52:13.640" v="1974" actId="255"/>
          <ac:spMkLst>
            <pc:docMk/>
            <pc:sldMk cId="2324234744" sldId="326"/>
            <ac:spMk id="2" creationId="{84BC0F31-166D-1275-BE22-114A44D79CD9}"/>
          </ac:spMkLst>
        </pc:spChg>
        <pc:spChg chg="mod">
          <ac:chgData name="Scott Bailey" userId="a37ae9d07b3ddac7" providerId="LiveId" clId="{8D5DB53B-F8A6-41EA-B366-3A22F17ACF39}" dt="2022-07-16T19:56:13.857" v="1983" actId="21"/>
          <ac:spMkLst>
            <pc:docMk/>
            <pc:sldMk cId="2324234744" sldId="326"/>
            <ac:spMk id="3" creationId="{A4BB1271-527C-F5EA-546D-2668BF0E1B65}"/>
          </ac:spMkLst>
        </pc:spChg>
      </pc:sldChg>
      <pc:sldChg chg="modSp add mod">
        <pc:chgData name="Scott Bailey" userId="a37ae9d07b3ddac7" providerId="LiveId" clId="{8D5DB53B-F8A6-41EA-B366-3A22F17ACF39}" dt="2022-07-16T19:56:12.868" v="1982"/>
        <pc:sldMkLst>
          <pc:docMk/>
          <pc:sldMk cId="3468181096" sldId="327"/>
        </pc:sldMkLst>
        <pc:spChg chg="mod">
          <ac:chgData name="Scott Bailey" userId="a37ae9d07b3ddac7" providerId="LiveId" clId="{8D5DB53B-F8A6-41EA-B366-3A22F17ACF39}" dt="2022-07-16T19:52:22.072" v="1975" actId="255"/>
          <ac:spMkLst>
            <pc:docMk/>
            <pc:sldMk cId="3468181096" sldId="327"/>
            <ac:spMk id="2" creationId="{84BC0F31-166D-1275-BE22-114A44D79CD9}"/>
          </ac:spMkLst>
        </pc:spChg>
        <pc:spChg chg="mod">
          <ac:chgData name="Scott Bailey" userId="a37ae9d07b3ddac7" providerId="LiveId" clId="{8D5DB53B-F8A6-41EA-B366-3A22F17ACF39}" dt="2022-07-16T19:56:12.868" v="1982"/>
          <ac:spMkLst>
            <pc:docMk/>
            <pc:sldMk cId="3468181096" sldId="327"/>
            <ac:spMk id="3" creationId="{A4BB1271-527C-F5EA-546D-2668BF0E1B65}"/>
          </ac:spMkLst>
        </pc:spChg>
      </pc:sldChg>
      <pc:sldChg chg="modSp add mod">
        <pc:chgData name="Scott Bailey" userId="a37ae9d07b3ddac7" providerId="LiveId" clId="{8D5DB53B-F8A6-41EA-B366-3A22F17ACF39}" dt="2022-07-16T19:52:28.771" v="1976" actId="255"/>
        <pc:sldMkLst>
          <pc:docMk/>
          <pc:sldMk cId="1350935817" sldId="328"/>
        </pc:sldMkLst>
        <pc:spChg chg="mod">
          <ac:chgData name="Scott Bailey" userId="a37ae9d07b3ddac7" providerId="LiveId" clId="{8D5DB53B-F8A6-41EA-B366-3A22F17ACF39}" dt="2022-07-16T19:52:28.771" v="1976" actId="255"/>
          <ac:spMkLst>
            <pc:docMk/>
            <pc:sldMk cId="1350935817" sldId="328"/>
            <ac:spMk id="2" creationId="{84BC0F31-166D-1275-BE22-114A44D79CD9}"/>
          </ac:spMkLst>
        </pc:spChg>
        <pc:spChg chg="mod">
          <ac:chgData name="Scott Bailey" userId="a37ae9d07b3ddac7" providerId="LiveId" clId="{8D5DB53B-F8A6-41EA-B366-3A22F17ACF39}" dt="2022-07-16T18:23:30.885" v="505"/>
          <ac:spMkLst>
            <pc:docMk/>
            <pc:sldMk cId="1350935817" sldId="328"/>
            <ac:spMk id="3" creationId="{A4BB1271-527C-F5EA-546D-2668BF0E1B65}"/>
          </ac:spMkLst>
        </pc:spChg>
      </pc:sldChg>
      <pc:sldChg chg="modSp add mod">
        <pc:chgData name="Scott Bailey" userId="a37ae9d07b3ddac7" providerId="LiveId" clId="{8D5DB53B-F8A6-41EA-B366-3A22F17ACF39}" dt="2022-07-16T20:00:52.131" v="2058" actId="20577"/>
        <pc:sldMkLst>
          <pc:docMk/>
          <pc:sldMk cId="1913850866" sldId="329"/>
        </pc:sldMkLst>
        <pc:spChg chg="mod">
          <ac:chgData name="Scott Bailey" userId="a37ae9d07b3ddac7" providerId="LiveId" clId="{8D5DB53B-F8A6-41EA-B366-3A22F17ACF39}" dt="2022-07-16T20:00:52.131" v="2058" actId="20577"/>
          <ac:spMkLst>
            <pc:docMk/>
            <pc:sldMk cId="1913850866" sldId="329"/>
            <ac:spMk id="2" creationId="{84BC0F31-166D-1275-BE22-114A44D79CD9}"/>
          </ac:spMkLst>
        </pc:spChg>
        <pc:spChg chg="mod">
          <ac:chgData name="Scott Bailey" userId="a37ae9d07b3ddac7" providerId="LiveId" clId="{8D5DB53B-F8A6-41EA-B366-3A22F17ACF39}" dt="2022-07-16T20:00:25.624" v="2055" actId="6549"/>
          <ac:spMkLst>
            <pc:docMk/>
            <pc:sldMk cId="1913850866" sldId="329"/>
            <ac:spMk id="3" creationId="{A4BB1271-527C-F5EA-546D-2668BF0E1B65}"/>
          </ac:spMkLst>
        </pc:spChg>
      </pc:sldChg>
      <pc:sldChg chg="modSp add mod">
        <pc:chgData name="Scott Bailey" userId="a37ae9d07b3ddac7" providerId="LiveId" clId="{8D5DB53B-F8A6-41EA-B366-3A22F17ACF39}" dt="2022-07-16T20:00:57.409" v="2060" actId="20577"/>
        <pc:sldMkLst>
          <pc:docMk/>
          <pc:sldMk cId="1497614510" sldId="330"/>
        </pc:sldMkLst>
        <pc:spChg chg="mod">
          <ac:chgData name="Scott Bailey" userId="a37ae9d07b3ddac7" providerId="LiveId" clId="{8D5DB53B-F8A6-41EA-B366-3A22F17ACF39}" dt="2022-07-16T20:00:57.409" v="2060" actId="20577"/>
          <ac:spMkLst>
            <pc:docMk/>
            <pc:sldMk cId="1497614510" sldId="330"/>
            <ac:spMk id="2" creationId="{84BC0F31-166D-1275-BE22-114A44D79CD9}"/>
          </ac:spMkLst>
        </pc:spChg>
        <pc:spChg chg="mod">
          <ac:chgData name="Scott Bailey" userId="a37ae9d07b3ddac7" providerId="LiveId" clId="{8D5DB53B-F8A6-41EA-B366-3A22F17ACF39}" dt="2022-07-16T18:26:17.676" v="538"/>
          <ac:spMkLst>
            <pc:docMk/>
            <pc:sldMk cId="1497614510" sldId="330"/>
            <ac:spMk id="3" creationId="{A4BB1271-527C-F5EA-546D-2668BF0E1B65}"/>
          </ac:spMkLst>
        </pc:spChg>
      </pc:sldChg>
      <pc:sldChg chg="modSp add mod ord">
        <pc:chgData name="Scott Bailey" userId="a37ae9d07b3ddac7" providerId="LiveId" clId="{8D5DB53B-F8A6-41EA-B366-3A22F17ACF39}" dt="2022-07-16T18:28:21.269" v="572" actId="20577"/>
        <pc:sldMkLst>
          <pc:docMk/>
          <pc:sldMk cId="2945575775" sldId="331"/>
        </pc:sldMkLst>
        <pc:spChg chg="mod">
          <ac:chgData name="Scott Bailey" userId="a37ae9d07b3ddac7" providerId="LiveId" clId="{8D5DB53B-F8A6-41EA-B366-3A22F17ACF39}" dt="2022-07-16T18:27:20.920" v="544" actId="20577"/>
          <ac:spMkLst>
            <pc:docMk/>
            <pc:sldMk cId="2945575775" sldId="331"/>
            <ac:spMk id="2" creationId="{4699C3B8-4AFC-8715-3B1E-BB6BB1673B3A}"/>
          </ac:spMkLst>
        </pc:spChg>
        <pc:spChg chg="mod">
          <ac:chgData name="Scott Bailey" userId="a37ae9d07b3ddac7" providerId="LiveId" clId="{8D5DB53B-F8A6-41EA-B366-3A22F17ACF39}" dt="2022-07-16T18:28:21.269" v="572" actId="20577"/>
          <ac:spMkLst>
            <pc:docMk/>
            <pc:sldMk cId="2945575775" sldId="331"/>
            <ac:spMk id="3" creationId="{5D7A0680-8AF6-4FA5-3800-CA23C92DCCA7}"/>
          </ac:spMkLst>
        </pc:spChg>
      </pc:sldChg>
      <pc:sldChg chg="modSp add mod ord replId">
        <pc:chgData name="Scott Bailey" userId="a37ae9d07b3ddac7" providerId="LiveId" clId="{8D5DB53B-F8A6-41EA-B366-3A22F17ACF39}" dt="2022-07-16T18:31:17.611" v="587" actId="20577"/>
        <pc:sldMkLst>
          <pc:docMk/>
          <pc:sldMk cId="202806426" sldId="332"/>
        </pc:sldMkLst>
        <pc:spChg chg="mod">
          <ac:chgData name="Scott Bailey" userId="a37ae9d07b3ddac7" providerId="LiveId" clId="{8D5DB53B-F8A6-41EA-B366-3A22F17ACF39}" dt="2022-07-16T18:31:17.611" v="587" actId="20577"/>
          <ac:spMkLst>
            <pc:docMk/>
            <pc:sldMk cId="202806426" sldId="332"/>
            <ac:spMk id="2" creationId="{4699C3B8-4AFC-8715-3B1E-BB6BB1673B3A}"/>
          </ac:spMkLst>
        </pc:spChg>
        <pc:spChg chg="mod">
          <ac:chgData name="Scott Bailey" userId="a37ae9d07b3ddac7" providerId="LiveId" clId="{8D5DB53B-F8A6-41EA-B366-3A22F17ACF39}" dt="2022-07-16T18:28:54.910" v="585" actId="20577"/>
          <ac:spMkLst>
            <pc:docMk/>
            <pc:sldMk cId="202806426" sldId="332"/>
            <ac:spMk id="3" creationId="{5D7A0680-8AF6-4FA5-3800-CA23C92DCCA7}"/>
          </ac:spMkLst>
        </pc:spChg>
      </pc:sldChg>
      <pc:sldChg chg="modSp add mod">
        <pc:chgData name="Scott Bailey" userId="a37ae9d07b3ddac7" providerId="LiveId" clId="{8D5DB53B-F8A6-41EA-B366-3A22F17ACF39}" dt="2022-07-16T19:20:34.674" v="1355" actId="1035"/>
        <pc:sldMkLst>
          <pc:docMk/>
          <pc:sldMk cId="2653571029" sldId="333"/>
        </pc:sldMkLst>
        <pc:spChg chg="mod">
          <ac:chgData name="Scott Bailey" userId="a37ae9d07b3ddac7" providerId="LiveId" clId="{8D5DB53B-F8A6-41EA-B366-3A22F17ACF39}" dt="2022-07-16T19:17:18.064" v="933" actId="6549"/>
          <ac:spMkLst>
            <pc:docMk/>
            <pc:sldMk cId="2653571029" sldId="333"/>
            <ac:spMk id="2" creationId="{5BD09DF8-3547-CC30-B4B4-C1AABFB79A3A}"/>
          </ac:spMkLst>
        </pc:spChg>
        <pc:spChg chg="mod">
          <ac:chgData name="Scott Bailey" userId="a37ae9d07b3ddac7" providerId="LiveId" clId="{8D5DB53B-F8A6-41EA-B366-3A22F17ACF39}" dt="2022-07-16T19:20:34.674" v="1355" actId="1035"/>
          <ac:spMkLst>
            <pc:docMk/>
            <pc:sldMk cId="2653571029" sldId="333"/>
            <ac:spMk id="3" creationId="{2DB23D83-64FF-7DFA-F744-995874E9783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en-US"/>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n-US"/>
          </a:p>
        </p:txBody>
      </p:sp>
      <p:sp>
        <p:nvSpPr>
          <p:cNvPr id="460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en-US"/>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defRPr>
            </a:lvl1pPr>
          </a:lstStyle>
          <a:p>
            <a:pPr>
              <a:defRPr/>
            </a:pPr>
            <a:fld id="{4C355B14-F2D3-4B4F-BE0A-4F2FFA69AAAF}" type="slidenum">
              <a:rPr lang="en-US"/>
              <a:pPr>
                <a:defRPr/>
              </a:pPr>
              <a:t>‹#›</a:t>
            </a:fld>
            <a:endParaRPr lang="en-US"/>
          </a:p>
        </p:txBody>
      </p:sp>
    </p:spTree>
    <p:extLst>
      <p:ext uri="{BB962C8B-B14F-4D97-AF65-F5344CB8AC3E}">
        <p14:creationId xmlns:p14="http://schemas.microsoft.com/office/powerpoint/2010/main" val="21321739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10"/>
          </p:nvPr>
        </p:nvSpPr>
        <p:spPr/>
        <p:txBody>
          <a:bodyPr/>
          <a:lstStyle/>
          <a:p>
            <a:fld id="{D8486738-2023-42EA-8DA0-4BDB42F1E313}" type="slidenum">
              <a:rPr lang="en-US" smtClean="0"/>
              <a:t>1</a:t>
            </a:fld>
            <a:endParaRPr lang="en-US" dirty="0"/>
          </a:p>
        </p:txBody>
      </p:sp>
    </p:spTree>
    <p:extLst>
      <p:ext uri="{BB962C8B-B14F-4D97-AF65-F5344CB8AC3E}">
        <p14:creationId xmlns:p14="http://schemas.microsoft.com/office/powerpoint/2010/main" val="21974832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r>
              <a:rPr lang="en-US" dirty="0"/>
              <a:t>Why is overconsumption of fat-soluble vitamins an issue but not of water-soluble vitamins? (</a:t>
            </a:r>
            <a:r>
              <a:rPr lang="en-US" i="1" dirty="0"/>
              <a:t>Excess water-soluble vitamins will be eliminated through waste. Excess fat-soluble vitamins are stored in fatty tissue or the liver and can lead to toxic symptoms or liver damage</a:t>
            </a:r>
            <a:r>
              <a:rPr lang="en-US" dirty="0"/>
              <a:t>)</a:t>
            </a: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10</a:t>
            </a:fld>
            <a:endParaRPr lang="en-US"/>
          </a:p>
        </p:txBody>
      </p:sp>
    </p:spTree>
    <p:extLst>
      <p:ext uri="{BB962C8B-B14F-4D97-AF65-F5344CB8AC3E}">
        <p14:creationId xmlns:p14="http://schemas.microsoft.com/office/powerpoint/2010/main" val="4169633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11</a:t>
            </a:fld>
            <a:endParaRPr lang="en-US"/>
          </a:p>
        </p:txBody>
      </p:sp>
    </p:spTree>
    <p:extLst>
      <p:ext uri="{BB962C8B-B14F-4D97-AF65-F5344CB8AC3E}">
        <p14:creationId xmlns:p14="http://schemas.microsoft.com/office/powerpoint/2010/main" val="9573722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12</a:t>
            </a:fld>
            <a:endParaRPr lang="en-US"/>
          </a:p>
        </p:txBody>
      </p:sp>
    </p:spTree>
    <p:extLst>
      <p:ext uri="{BB962C8B-B14F-4D97-AF65-F5344CB8AC3E}">
        <p14:creationId xmlns:p14="http://schemas.microsoft.com/office/powerpoint/2010/main" val="31652703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13</a:t>
            </a:fld>
            <a:endParaRPr lang="en-US"/>
          </a:p>
        </p:txBody>
      </p:sp>
    </p:spTree>
    <p:extLst>
      <p:ext uri="{BB962C8B-B14F-4D97-AF65-F5344CB8AC3E}">
        <p14:creationId xmlns:p14="http://schemas.microsoft.com/office/powerpoint/2010/main" val="33974037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14</a:t>
            </a:fld>
            <a:endParaRPr lang="en-US"/>
          </a:p>
        </p:txBody>
      </p:sp>
    </p:spTree>
    <p:extLst>
      <p:ext uri="{BB962C8B-B14F-4D97-AF65-F5344CB8AC3E}">
        <p14:creationId xmlns:p14="http://schemas.microsoft.com/office/powerpoint/2010/main" val="1418192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altLang="en-US" dirty="0">
                <a:latin typeface="Arial" panose="020B0604020202020204" pitchFamily="34" charset="0"/>
              </a:rPr>
              <a:t>See Figure 6.5</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15</a:t>
            </a:fld>
            <a:endParaRPr lang="en-US"/>
          </a:p>
        </p:txBody>
      </p:sp>
    </p:spTree>
    <p:extLst>
      <p:ext uri="{BB962C8B-B14F-4D97-AF65-F5344CB8AC3E}">
        <p14:creationId xmlns:p14="http://schemas.microsoft.com/office/powerpoint/2010/main" val="23306855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altLang="en-US" dirty="0">
                <a:latin typeface="Arial" panose="020B0604020202020204" pitchFamily="34" charset="0"/>
              </a:rPr>
              <a:t>See Figure 6.5</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16</a:t>
            </a:fld>
            <a:endParaRPr lang="en-US"/>
          </a:p>
        </p:txBody>
      </p:sp>
    </p:spTree>
    <p:extLst>
      <p:ext uri="{BB962C8B-B14F-4D97-AF65-F5344CB8AC3E}">
        <p14:creationId xmlns:p14="http://schemas.microsoft.com/office/powerpoint/2010/main" val="30457908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r>
              <a:rPr lang="en-US" sz="1400" i="0" kern="1200" dirty="0">
                <a:solidFill>
                  <a:schemeClr val="tx1"/>
                </a:solidFill>
                <a:latin typeface="Arial" charset="0"/>
                <a:ea typeface="ＭＳ Ｐゴシック" charset="0"/>
                <a:cs typeface="ＭＳ Ｐゴシック" charset="0"/>
              </a:rPr>
              <a:t>See Table 6.3</a:t>
            </a:r>
          </a:p>
          <a:p>
            <a:pPr marL="228600" lvl="0" indent="-228600">
              <a:buFont typeface="Arial" panose="020B0604020202020204" pitchFamily="34" charset="0"/>
              <a:buChar char="•"/>
            </a:pPr>
            <a:r>
              <a:rPr lang="en-US" sz="1400" i="0" kern="1200" dirty="0">
                <a:solidFill>
                  <a:schemeClr val="tx1"/>
                </a:solidFill>
                <a:latin typeface="Arial" charset="0"/>
                <a:ea typeface="ＭＳ Ｐゴシック" charset="0"/>
                <a:cs typeface="ＭＳ Ｐゴシック" charset="0"/>
              </a:rPr>
              <a:t>See Figure 6.6</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17</a:t>
            </a:fld>
            <a:endParaRPr lang="en-US"/>
          </a:p>
        </p:txBody>
      </p:sp>
    </p:spTree>
    <p:extLst>
      <p:ext uri="{BB962C8B-B14F-4D97-AF65-F5344CB8AC3E}">
        <p14:creationId xmlns:p14="http://schemas.microsoft.com/office/powerpoint/2010/main" val="10744884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400" i="0" kern="1200" dirty="0">
                <a:solidFill>
                  <a:schemeClr val="tx1"/>
                </a:solidFill>
                <a:latin typeface="Arial" charset="0"/>
                <a:ea typeface="ＭＳ Ｐゴシック" charset="0"/>
                <a:cs typeface="ＭＳ Ｐゴシック" charset="0"/>
              </a:rPr>
              <a:t>See Figure 6.1</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18</a:t>
            </a:fld>
            <a:endParaRPr lang="en-US"/>
          </a:p>
        </p:txBody>
      </p:sp>
    </p:spTree>
    <p:extLst>
      <p:ext uri="{BB962C8B-B14F-4D97-AF65-F5344CB8AC3E}">
        <p14:creationId xmlns:p14="http://schemas.microsoft.com/office/powerpoint/2010/main" val="50533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itchFamily="34" charset="0"/>
              <a:buChar char="•"/>
            </a:pPr>
            <a:r>
              <a:rPr lang="en-US" sz="1600" kern="1200" dirty="0">
                <a:solidFill>
                  <a:schemeClr val="tx1"/>
                </a:solidFill>
                <a:latin typeface="Arial" charset="0"/>
                <a:ea typeface="ＭＳ Ｐゴシック" charset="0"/>
                <a:cs typeface="ＭＳ Ｐゴシック" charset="0"/>
              </a:rPr>
              <a:t>See Figure 6.1</a:t>
            </a:r>
          </a:p>
          <a:p>
            <a:pPr marL="228600" lvl="0" indent="-228600">
              <a:buFont typeface="Arial" pitchFamily="34" charset="0"/>
              <a:buChar char="•"/>
            </a:pPr>
            <a:r>
              <a:rPr lang="en-US" sz="1600" kern="1200" dirty="0">
                <a:solidFill>
                  <a:schemeClr val="tx1"/>
                </a:solidFill>
                <a:latin typeface="Arial" charset="0"/>
                <a:ea typeface="ＭＳ Ｐゴシック" charset="0"/>
                <a:cs typeface="ＭＳ Ｐゴシック" charset="0"/>
              </a:rPr>
              <a:t>See Box 6.2</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19</a:t>
            </a:fld>
            <a:endParaRPr lang="en-US"/>
          </a:p>
        </p:txBody>
      </p:sp>
    </p:spTree>
    <p:extLst>
      <p:ext uri="{BB962C8B-B14F-4D97-AF65-F5344CB8AC3E}">
        <p14:creationId xmlns:p14="http://schemas.microsoft.com/office/powerpoint/2010/main" val="156236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itchFamily="34" charset="0"/>
              <a:buChar char="•"/>
            </a:pPr>
            <a:r>
              <a:rPr lang="en-US" sz="1200" kern="1200" dirty="0">
                <a:solidFill>
                  <a:schemeClr val="tx1"/>
                </a:solidFill>
                <a:latin typeface="Arial" charset="0"/>
                <a:ea typeface="ＭＳ Ｐゴシック" charset="0"/>
                <a:cs typeface="ＭＳ Ｐゴシック" charset="0"/>
              </a:rPr>
              <a:t>What are calories? (</a:t>
            </a:r>
            <a:r>
              <a:rPr lang="en-US" sz="1200" i="1" kern="1200" dirty="0">
                <a:solidFill>
                  <a:schemeClr val="tx1"/>
                </a:solidFill>
                <a:latin typeface="Arial" charset="0"/>
                <a:ea typeface="ＭＳ Ｐゴシック" charset="0"/>
                <a:cs typeface="ＭＳ Ｐゴシック" charset="0"/>
              </a:rPr>
              <a:t>units of heat used to measure the available energy in consumed food</a:t>
            </a:r>
            <a:r>
              <a:rPr lang="en-US" sz="1200" kern="1200" dirty="0">
                <a:solidFill>
                  <a:schemeClr val="tx1"/>
                </a:solidFill>
                <a:latin typeface="Arial" charset="0"/>
                <a:ea typeface="ＭＳ Ｐゴシック" charset="0"/>
                <a:cs typeface="ＭＳ Ｐゴシック" charset="0"/>
              </a:rPr>
              <a:t>)</a:t>
            </a: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a:t>
            </a:fld>
            <a:endParaRPr lang="en-US"/>
          </a:p>
        </p:txBody>
      </p:sp>
    </p:spTree>
    <p:extLst>
      <p:ext uri="{BB962C8B-B14F-4D97-AF65-F5344CB8AC3E}">
        <p14:creationId xmlns:p14="http://schemas.microsoft.com/office/powerpoint/2010/main" val="9982907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400" i="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20</a:t>
            </a:fld>
            <a:endParaRPr lang="en-US"/>
          </a:p>
        </p:txBody>
      </p:sp>
    </p:spTree>
    <p:extLst>
      <p:ext uri="{BB962C8B-B14F-4D97-AF65-F5344CB8AC3E}">
        <p14:creationId xmlns:p14="http://schemas.microsoft.com/office/powerpoint/2010/main" val="35405672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21</a:t>
            </a:fld>
            <a:endParaRPr lang="en-US"/>
          </a:p>
        </p:txBody>
      </p:sp>
    </p:spTree>
    <p:extLst>
      <p:ext uri="{BB962C8B-B14F-4D97-AF65-F5344CB8AC3E}">
        <p14:creationId xmlns:p14="http://schemas.microsoft.com/office/powerpoint/2010/main" val="26454666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altLang="en-US" dirty="0">
                <a:latin typeface="Arial" panose="020B0604020202020204" pitchFamily="34" charset="0"/>
              </a:rPr>
              <a:t>See Figure 6.7, Figure 6.8, Figure 6.9</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22</a:t>
            </a:fld>
            <a:endParaRPr lang="en-US"/>
          </a:p>
        </p:txBody>
      </p:sp>
    </p:spTree>
    <p:extLst>
      <p:ext uri="{BB962C8B-B14F-4D97-AF65-F5344CB8AC3E}">
        <p14:creationId xmlns:p14="http://schemas.microsoft.com/office/powerpoint/2010/main" val="375162816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23</a:t>
            </a:fld>
            <a:endParaRPr lang="en-US"/>
          </a:p>
        </p:txBody>
      </p:sp>
    </p:spTree>
    <p:extLst>
      <p:ext uri="{BB962C8B-B14F-4D97-AF65-F5344CB8AC3E}">
        <p14:creationId xmlns:p14="http://schemas.microsoft.com/office/powerpoint/2010/main" val="25011852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24</a:t>
            </a:fld>
            <a:endParaRPr lang="en-US"/>
          </a:p>
        </p:txBody>
      </p:sp>
    </p:spTree>
    <p:extLst>
      <p:ext uri="{BB962C8B-B14F-4D97-AF65-F5344CB8AC3E}">
        <p14:creationId xmlns:p14="http://schemas.microsoft.com/office/powerpoint/2010/main" val="379956667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itchFamily="34" charset="0"/>
              <a:buChar char="•"/>
            </a:pPr>
            <a:r>
              <a:rPr lang="en-US" sz="1400" kern="1200" dirty="0">
                <a:solidFill>
                  <a:schemeClr val="tx1"/>
                </a:solidFill>
                <a:effectLst/>
                <a:latin typeface="Arial" charset="0"/>
                <a:ea typeface="ＭＳ Ｐゴシック" charset="0"/>
                <a:cs typeface="ＭＳ Ｐゴシック" charset="0"/>
              </a:rPr>
              <a:t>See Box 6.3, Box 6.4</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25</a:t>
            </a:fld>
            <a:endParaRPr lang="en-US"/>
          </a:p>
        </p:txBody>
      </p:sp>
    </p:spTree>
    <p:extLst>
      <p:ext uri="{BB962C8B-B14F-4D97-AF65-F5344CB8AC3E}">
        <p14:creationId xmlns:p14="http://schemas.microsoft.com/office/powerpoint/2010/main" val="102670355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26</a:t>
            </a:fld>
            <a:endParaRPr lang="en-US"/>
          </a:p>
        </p:txBody>
      </p:sp>
    </p:spTree>
    <p:extLst>
      <p:ext uri="{BB962C8B-B14F-4D97-AF65-F5344CB8AC3E}">
        <p14:creationId xmlns:p14="http://schemas.microsoft.com/office/powerpoint/2010/main" val="12600750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27</a:t>
            </a:fld>
            <a:endParaRPr lang="en-US"/>
          </a:p>
        </p:txBody>
      </p:sp>
    </p:spTree>
    <p:extLst>
      <p:ext uri="{BB962C8B-B14F-4D97-AF65-F5344CB8AC3E}">
        <p14:creationId xmlns:p14="http://schemas.microsoft.com/office/powerpoint/2010/main" val="140619787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28</a:t>
            </a:fld>
            <a:endParaRPr lang="en-US"/>
          </a:p>
        </p:txBody>
      </p:sp>
    </p:spTree>
    <p:extLst>
      <p:ext uri="{BB962C8B-B14F-4D97-AF65-F5344CB8AC3E}">
        <p14:creationId xmlns:p14="http://schemas.microsoft.com/office/powerpoint/2010/main" val="246321233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29</a:t>
            </a:fld>
            <a:endParaRPr lang="en-US"/>
          </a:p>
        </p:txBody>
      </p:sp>
    </p:spTree>
    <p:extLst>
      <p:ext uri="{BB962C8B-B14F-4D97-AF65-F5344CB8AC3E}">
        <p14:creationId xmlns:p14="http://schemas.microsoft.com/office/powerpoint/2010/main" val="36870425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itchFamily="34" charset="0"/>
              <a:buChar char="•"/>
            </a:pPr>
            <a:r>
              <a:rPr lang="en-US" sz="1200" kern="1200" dirty="0">
                <a:solidFill>
                  <a:schemeClr val="tx1"/>
                </a:solidFill>
                <a:latin typeface="Arial" charset="0"/>
                <a:ea typeface="ＭＳ Ｐゴシック" charset="0"/>
                <a:cs typeface="ＭＳ Ｐゴシック" charset="0"/>
              </a:rPr>
              <a:t>See Figure 6.2</a:t>
            </a:r>
          </a:p>
          <a:p>
            <a:pPr marL="228600" indent="-228600">
              <a:buFont typeface="Arial" pitchFamily="34" charset="0"/>
              <a:buChar char="•"/>
            </a:pPr>
            <a:r>
              <a:rPr lang="en-US" sz="1200" kern="1200" dirty="0">
                <a:solidFill>
                  <a:schemeClr val="tx1"/>
                </a:solidFill>
                <a:latin typeface="Arial" charset="0"/>
                <a:ea typeface="ＭＳ Ｐゴシック" charset="0"/>
                <a:cs typeface="ＭＳ Ｐゴシック" charset="0"/>
              </a:rPr>
              <a:t>See Appendix C for modified food guide for older adults.</a:t>
            </a:r>
          </a:p>
          <a:p>
            <a:pPr marL="228600" indent="-228600">
              <a:buFont typeface="Arial" pitchFamily="34" charset="0"/>
              <a:buChar char="•"/>
            </a:pPr>
            <a:r>
              <a:rPr lang="en-US" sz="1200" kern="1200" dirty="0">
                <a:solidFill>
                  <a:schemeClr val="tx1"/>
                </a:solidFill>
                <a:latin typeface="Arial" charset="0"/>
                <a:ea typeface="ＭＳ Ｐゴシック" charset="0"/>
                <a:cs typeface="ＭＳ Ｐゴシック" charset="0"/>
              </a:rPr>
              <a:t>What is the purpose of MyPlate? (</a:t>
            </a:r>
            <a:r>
              <a:rPr lang="en-US" sz="1200" i="1" kern="1200" dirty="0">
                <a:solidFill>
                  <a:schemeClr val="tx1"/>
                </a:solidFill>
                <a:latin typeface="Arial" charset="0"/>
                <a:ea typeface="ＭＳ Ｐゴシック" charset="0"/>
                <a:cs typeface="ＭＳ Ｐゴシック" charset="0"/>
              </a:rPr>
              <a:t>encourage users to adopt healthier eating habits and increase physical activity</a:t>
            </a:r>
            <a:r>
              <a:rPr lang="en-US" sz="1200" kern="1200" dirty="0">
                <a:solidFill>
                  <a:schemeClr val="tx1"/>
                </a:solidFill>
                <a:latin typeface="Arial" charset="0"/>
                <a:ea typeface="ＭＳ Ｐゴシック" charset="0"/>
                <a:cs typeface="ＭＳ Ｐゴシック" charset="0"/>
              </a:rPr>
              <a:t>)</a:t>
            </a: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a:t>
            </a:fld>
            <a:endParaRPr lang="en-US"/>
          </a:p>
        </p:txBody>
      </p:sp>
    </p:spTree>
    <p:extLst>
      <p:ext uri="{BB962C8B-B14F-4D97-AF65-F5344CB8AC3E}">
        <p14:creationId xmlns:p14="http://schemas.microsoft.com/office/powerpoint/2010/main" val="248096222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30</a:t>
            </a:fld>
            <a:endParaRPr lang="en-US"/>
          </a:p>
        </p:txBody>
      </p:sp>
    </p:spTree>
    <p:extLst>
      <p:ext uri="{BB962C8B-B14F-4D97-AF65-F5344CB8AC3E}">
        <p14:creationId xmlns:p14="http://schemas.microsoft.com/office/powerpoint/2010/main" val="203868435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31</a:t>
            </a:fld>
            <a:endParaRPr lang="en-US"/>
          </a:p>
        </p:txBody>
      </p:sp>
    </p:spTree>
    <p:extLst>
      <p:ext uri="{BB962C8B-B14F-4D97-AF65-F5344CB8AC3E}">
        <p14:creationId xmlns:p14="http://schemas.microsoft.com/office/powerpoint/2010/main" val="16703871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32</a:t>
            </a:fld>
            <a:endParaRPr lang="en-US"/>
          </a:p>
        </p:txBody>
      </p:sp>
    </p:spTree>
    <p:extLst>
      <p:ext uri="{BB962C8B-B14F-4D97-AF65-F5344CB8AC3E}">
        <p14:creationId xmlns:p14="http://schemas.microsoft.com/office/powerpoint/2010/main" val="49545659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33</a:t>
            </a:fld>
            <a:endParaRPr lang="en-US"/>
          </a:p>
        </p:txBody>
      </p:sp>
    </p:spTree>
    <p:extLst>
      <p:ext uri="{BB962C8B-B14F-4D97-AF65-F5344CB8AC3E}">
        <p14:creationId xmlns:p14="http://schemas.microsoft.com/office/powerpoint/2010/main" val="394387773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r>
              <a:rPr lang="en-US" sz="1200" kern="1200" dirty="0">
                <a:solidFill>
                  <a:schemeClr val="tx1"/>
                </a:solidFill>
                <a:effectLst/>
                <a:latin typeface="Arial" charset="0"/>
                <a:ea typeface="ＭＳ Ｐゴシック" charset="0"/>
                <a:cs typeface="ＭＳ Ｐゴシック" charset="0"/>
              </a:rPr>
              <a:t>See Box 6.5</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34</a:t>
            </a:fld>
            <a:endParaRPr lang="en-US"/>
          </a:p>
        </p:txBody>
      </p:sp>
    </p:spTree>
    <p:extLst>
      <p:ext uri="{BB962C8B-B14F-4D97-AF65-F5344CB8AC3E}">
        <p14:creationId xmlns:p14="http://schemas.microsoft.com/office/powerpoint/2010/main" val="161677470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35</a:t>
            </a:fld>
            <a:endParaRPr lang="en-US"/>
          </a:p>
        </p:txBody>
      </p:sp>
    </p:spTree>
    <p:extLst>
      <p:ext uri="{BB962C8B-B14F-4D97-AF65-F5344CB8AC3E}">
        <p14:creationId xmlns:p14="http://schemas.microsoft.com/office/powerpoint/2010/main" val="322460103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36</a:t>
            </a:fld>
            <a:endParaRPr lang="en-US"/>
          </a:p>
        </p:txBody>
      </p:sp>
    </p:spTree>
    <p:extLst>
      <p:ext uri="{BB962C8B-B14F-4D97-AF65-F5344CB8AC3E}">
        <p14:creationId xmlns:p14="http://schemas.microsoft.com/office/powerpoint/2010/main" val="407665422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37</a:t>
            </a:fld>
            <a:endParaRPr lang="en-US"/>
          </a:p>
        </p:txBody>
      </p:sp>
    </p:spTree>
    <p:extLst>
      <p:ext uri="{BB962C8B-B14F-4D97-AF65-F5344CB8AC3E}">
        <p14:creationId xmlns:p14="http://schemas.microsoft.com/office/powerpoint/2010/main" val="33705294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38</a:t>
            </a:fld>
            <a:endParaRPr lang="en-US"/>
          </a:p>
        </p:txBody>
      </p:sp>
    </p:spTree>
    <p:extLst>
      <p:ext uri="{BB962C8B-B14F-4D97-AF65-F5344CB8AC3E}">
        <p14:creationId xmlns:p14="http://schemas.microsoft.com/office/powerpoint/2010/main" val="317858498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39</a:t>
            </a:fld>
            <a:endParaRPr lang="en-US"/>
          </a:p>
        </p:txBody>
      </p:sp>
    </p:spTree>
    <p:extLst>
      <p:ext uri="{BB962C8B-B14F-4D97-AF65-F5344CB8AC3E}">
        <p14:creationId xmlns:p14="http://schemas.microsoft.com/office/powerpoint/2010/main" val="540570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kern="1200" dirty="0">
                <a:solidFill>
                  <a:schemeClr val="tx1"/>
                </a:solidFill>
                <a:latin typeface="Arial" charset="0"/>
                <a:ea typeface="ＭＳ Ｐゴシック" charset="0"/>
                <a:cs typeface="ＭＳ Ｐゴシック" charset="0"/>
              </a:rPr>
              <a:t>How is the soluble fiber in complex carbohydrates helpful for individuals who are at risk for coronary artery disease? (</a:t>
            </a:r>
            <a:r>
              <a:rPr lang="en-US" sz="1200" i="1" kern="1200" dirty="0">
                <a:solidFill>
                  <a:schemeClr val="tx1"/>
                </a:solidFill>
                <a:latin typeface="Arial" charset="0"/>
                <a:ea typeface="ＭＳ Ｐゴシック" charset="0"/>
                <a:cs typeface="ＭＳ Ｐゴシック" charset="0"/>
              </a:rPr>
              <a:t>helps to reduce blood cholesterol levels</a:t>
            </a:r>
            <a:r>
              <a:rPr lang="en-US" sz="1200" kern="1200" dirty="0">
                <a:solidFill>
                  <a:schemeClr val="tx1"/>
                </a:solidFill>
                <a:latin typeface="Arial" charset="0"/>
                <a:ea typeface="ＭＳ Ｐゴシック" charset="0"/>
                <a:cs typeface="ＭＳ Ｐゴシック" charset="0"/>
              </a:rPr>
              <a:t>)</a:t>
            </a: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4</a:t>
            </a:fld>
            <a:endParaRPr lang="en-US"/>
          </a:p>
        </p:txBody>
      </p:sp>
    </p:spTree>
    <p:extLst>
      <p:ext uri="{BB962C8B-B14F-4D97-AF65-F5344CB8AC3E}">
        <p14:creationId xmlns:p14="http://schemas.microsoft.com/office/powerpoint/2010/main" val="1505092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40</a:t>
            </a:fld>
            <a:endParaRPr lang="en-US"/>
          </a:p>
        </p:txBody>
      </p:sp>
    </p:spTree>
    <p:extLst>
      <p:ext uri="{BB962C8B-B14F-4D97-AF65-F5344CB8AC3E}">
        <p14:creationId xmlns:p14="http://schemas.microsoft.com/office/powerpoint/2010/main" val="230544249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r>
              <a:rPr lang="en-US" sz="1200" kern="1200" dirty="0">
                <a:solidFill>
                  <a:schemeClr val="tx1"/>
                </a:solidFill>
                <a:effectLst/>
                <a:latin typeface="Arial" charset="0"/>
                <a:ea typeface="ＭＳ Ｐゴシック" charset="0"/>
                <a:cs typeface="ＭＳ Ｐゴシック" charset="0"/>
              </a:rPr>
              <a:t>See Box 6.6</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41</a:t>
            </a:fld>
            <a:endParaRPr lang="en-US"/>
          </a:p>
        </p:txBody>
      </p:sp>
    </p:spTree>
    <p:extLst>
      <p:ext uri="{BB962C8B-B14F-4D97-AF65-F5344CB8AC3E}">
        <p14:creationId xmlns:p14="http://schemas.microsoft.com/office/powerpoint/2010/main" val="200924478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42</a:t>
            </a:fld>
            <a:endParaRPr lang="en-US"/>
          </a:p>
        </p:txBody>
      </p:sp>
    </p:spTree>
    <p:extLst>
      <p:ext uri="{BB962C8B-B14F-4D97-AF65-F5344CB8AC3E}">
        <p14:creationId xmlns:p14="http://schemas.microsoft.com/office/powerpoint/2010/main" val="68396477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43</a:t>
            </a:fld>
            <a:endParaRPr lang="en-US"/>
          </a:p>
        </p:txBody>
      </p:sp>
    </p:spTree>
    <p:extLst>
      <p:ext uri="{BB962C8B-B14F-4D97-AF65-F5344CB8AC3E}">
        <p14:creationId xmlns:p14="http://schemas.microsoft.com/office/powerpoint/2010/main" val="349530870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44</a:t>
            </a:fld>
            <a:endParaRPr lang="en-US"/>
          </a:p>
        </p:txBody>
      </p:sp>
    </p:spTree>
    <p:extLst>
      <p:ext uri="{BB962C8B-B14F-4D97-AF65-F5344CB8AC3E}">
        <p14:creationId xmlns:p14="http://schemas.microsoft.com/office/powerpoint/2010/main" val="252071004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45</a:t>
            </a:fld>
            <a:endParaRPr lang="en-US"/>
          </a:p>
        </p:txBody>
      </p:sp>
    </p:spTree>
    <p:extLst>
      <p:ext uri="{BB962C8B-B14F-4D97-AF65-F5344CB8AC3E}">
        <p14:creationId xmlns:p14="http://schemas.microsoft.com/office/powerpoint/2010/main" val="330713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itchFamily="34" charset="0"/>
              <a:buChar char="•"/>
            </a:pPr>
            <a:r>
              <a:rPr lang="en-US" sz="1200" kern="1200" dirty="0">
                <a:solidFill>
                  <a:schemeClr val="tx1"/>
                </a:solidFill>
                <a:latin typeface="Arial" charset="0"/>
                <a:ea typeface="ＭＳ Ｐゴシック" charset="0"/>
                <a:cs typeface="ＭＳ Ｐゴシック" charset="0"/>
              </a:rPr>
              <a:t>See Box 6.1</a:t>
            </a:r>
          </a:p>
          <a:p>
            <a:pPr marL="228600" indent="-228600">
              <a:buFont typeface="Arial" pitchFamily="34" charset="0"/>
              <a:buChar char="•"/>
            </a:pPr>
            <a:r>
              <a:rPr lang="en-US" sz="1200" kern="1200" dirty="0">
                <a:solidFill>
                  <a:schemeClr val="tx1"/>
                </a:solidFill>
                <a:latin typeface="Arial" charset="0"/>
                <a:ea typeface="ＭＳ Ｐゴシック" charset="0"/>
                <a:cs typeface="ＭＳ Ｐゴシック" charset="0"/>
              </a:rPr>
              <a:t>What are examples of low-fat proteins? (</a:t>
            </a:r>
            <a:r>
              <a:rPr lang="en-US" sz="1200" i="1" kern="1200" dirty="0">
                <a:solidFill>
                  <a:schemeClr val="tx1"/>
                </a:solidFill>
                <a:latin typeface="Arial" charset="0"/>
                <a:ea typeface="ＭＳ Ｐゴシック" charset="0"/>
                <a:cs typeface="ＭＳ Ｐゴシック" charset="0"/>
              </a:rPr>
              <a:t>fish, lean poultry, peas, beans</a:t>
            </a:r>
            <a:r>
              <a:rPr lang="en-US" sz="1200" kern="1200" dirty="0">
                <a:solidFill>
                  <a:schemeClr val="tx1"/>
                </a:solidFill>
                <a:latin typeface="Arial" charset="0"/>
                <a:ea typeface="ＭＳ Ｐゴシック" charset="0"/>
                <a:cs typeface="ＭＳ Ｐゴシック" charset="0"/>
              </a:rPr>
              <a:t>)</a:t>
            </a: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5</a:t>
            </a:fld>
            <a:endParaRPr lang="en-US"/>
          </a:p>
        </p:txBody>
      </p:sp>
    </p:spTree>
    <p:extLst>
      <p:ext uri="{BB962C8B-B14F-4D97-AF65-F5344CB8AC3E}">
        <p14:creationId xmlns:p14="http://schemas.microsoft.com/office/powerpoint/2010/main" val="30675839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itchFamily="34" charset="0"/>
              <a:buChar char="•"/>
            </a:pPr>
            <a:r>
              <a:rPr lang="en-US" sz="1200" kern="1200" dirty="0">
                <a:solidFill>
                  <a:schemeClr val="tx1"/>
                </a:solidFill>
                <a:latin typeface="Arial" charset="0"/>
                <a:ea typeface="ＭＳ Ｐゴシック" charset="0"/>
                <a:cs typeface="ＭＳ Ｐゴシック" charset="0"/>
              </a:rPr>
              <a:t>Which lipoprotein is considered the “healthy fat”? (</a:t>
            </a:r>
            <a:r>
              <a:rPr lang="en-US" sz="1200" i="1" kern="1200" dirty="0">
                <a:solidFill>
                  <a:schemeClr val="tx1"/>
                </a:solidFill>
                <a:latin typeface="Arial" charset="0"/>
                <a:ea typeface="ＭＳ Ｐゴシック" charset="0"/>
                <a:cs typeface="ＭＳ Ｐゴシック" charset="0"/>
              </a:rPr>
              <a:t>HDL</a:t>
            </a:r>
            <a:r>
              <a:rPr lang="en-US" sz="1200" kern="1200" dirty="0">
                <a:solidFill>
                  <a:schemeClr val="tx1"/>
                </a:solidFill>
                <a:latin typeface="Arial" charset="0"/>
                <a:ea typeface="ＭＳ Ｐゴシック" charset="0"/>
                <a:cs typeface="ＭＳ Ｐゴシック" charset="0"/>
              </a:rPr>
              <a:t>)</a:t>
            </a: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6</a:t>
            </a:fld>
            <a:endParaRPr lang="en-US"/>
          </a:p>
        </p:txBody>
      </p:sp>
    </p:spTree>
    <p:extLst>
      <p:ext uri="{BB962C8B-B14F-4D97-AF65-F5344CB8AC3E}">
        <p14:creationId xmlns:p14="http://schemas.microsoft.com/office/powerpoint/2010/main" val="30285127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400" kern="1200" dirty="0">
                <a:solidFill>
                  <a:schemeClr val="tx1"/>
                </a:solidFill>
                <a:latin typeface="Arial" charset="0"/>
                <a:ea typeface="ＭＳ Ｐゴシック" charset="0"/>
                <a:cs typeface="ＭＳ Ｐゴシック" charset="0"/>
              </a:rPr>
              <a:t>See Table 6.1</a:t>
            </a:r>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r>
              <a:rPr lang="en-US" sz="1200" kern="1200" dirty="0">
                <a:solidFill>
                  <a:schemeClr val="tx1"/>
                </a:solidFill>
                <a:latin typeface="Arial" charset="0"/>
                <a:ea typeface="ＭＳ Ｐゴシック" charset="0"/>
                <a:cs typeface="ＭＳ Ｐゴシック" charset="0"/>
              </a:rPr>
              <a:t>See Table 6.2</a:t>
            </a:r>
          </a:p>
          <a:p>
            <a:pPr marL="228600" lvl="0" indent="-228600">
              <a:buFont typeface="Arial" panose="020B0604020202020204" pitchFamily="34" charset="0"/>
              <a:buChar char="•"/>
            </a:pPr>
            <a:r>
              <a:rPr lang="en-US" sz="1200" kern="1200" dirty="0">
                <a:solidFill>
                  <a:schemeClr val="tx1"/>
                </a:solidFill>
                <a:latin typeface="Arial" charset="0"/>
                <a:ea typeface="ＭＳ Ｐゴシック" charset="0"/>
                <a:cs typeface="ＭＳ Ｐゴシック" charset="0"/>
              </a:rPr>
              <a:t>What is the difference in iron-deficiency anemia and pernicious anemia? (</a:t>
            </a:r>
            <a:r>
              <a:rPr lang="en-US" sz="1200" i="1" kern="1200" dirty="0">
                <a:solidFill>
                  <a:schemeClr val="tx1"/>
                </a:solidFill>
                <a:latin typeface="Arial" charset="0"/>
                <a:ea typeface="ＭＳ Ｐゴシック" charset="0"/>
                <a:cs typeface="ＭＳ Ｐゴシック" charset="0"/>
              </a:rPr>
              <a:t>iron-deficiency anemia is caused by a lack of iron, pernicious anemia is caused by a deficiency in intrinsic factor secreted by the stomach</a:t>
            </a:r>
            <a:r>
              <a:rPr lang="en-US" sz="1200" kern="1200" dirty="0">
                <a:solidFill>
                  <a:schemeClr val="tx1"/>
                </a:solidFill>
                <a:latin typeface="Arial" charset="0"/>
                <a:ea typeface="ＭＳ Ｐゴシック" charset="0"/>
                <a:cs typeface="ＭＳ Ｐゴシック" charset="0"/>
              </a:rPr>
              <a:t>)</a:t>
            </a: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8</a:t>
            </a:fld>
            <a:endParaRPr lang="en-US"/>
          </a:p>
        </p:txBody>
      </p:sp>
    </p:spTree>
    <p:extLst>
      <p:ext uri="{BB962C8B-B14F-4D97-AF65-F5344CB8AC3E}">
        <p14:creationId xmlns:p14="http://schemas.microsoft.com/office/powerpoint/2010/main" val="42356411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2000" kern="1200" dirty="0">
                <a:solidFill>
                  <a:schemeClr val="tx1"/>
                </a:solidFill>
                <a:latin typeface="Arial" charset="0"/>
                <a:ea typeface="ＭＳ Ｐゴシック" charset="0"/>
                <a:cs typeface="ＭＳ Ｐゴシック" charset="0"/>
              </a:rPr>
              <a:t>How much of the average adult body is composed of water? (</a:t>
            </a:r>
            <a:r>
              <a:rPr lang="en-US" sz="2000" i="1" kern="1200" dirty="0">
                <a:solidFill>
                  <a:schemeClr val="tx1"/>
                </a:solidFill>
                <a:latin typeface="Arial" charset="0"/>
                <a:ea typeface="ＭＳ Ｐゴシック" charset="0"/>
                <a:cs typeface="ＭＳ Ｐゴシック" charset="0"/>
              </a:rPr>
              <a:t>approximately 60%</a:t>
            </a:r>
            <a:r>
              <a:rPr lang="en-US" sz="2000" kern="1200" dirty="0">
                <a:solidFill>
                  <a:schemeClr val="tx1"/>
                </a:solidFill>
                <a:latin typeface="Arial" charset="0"/>
                <a:ea typeface="ＭＳ Ｐゴシック" charset="0"/>
                <a:cs typeface="ＭＳ Ｐゴシック" charset="0"/>
              </a:rPr>
              <a:t>)</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9</a:t>
            </a:fld>
            <a:endParaRPr lang="en-US"/>
          </a:p>
        </p:txBody>
      </p:sp>
    </p:spTree>
    <p:extLst>
      <p:ext uri="{BB962C8B-B14F-4D97-AF65-F5344CB8AC3E}">
        <p14:creationId xmlns:p14="http://schemas.microsoft.com/office/powerpoint/2010/main" val="27810359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5351" name="Rectangle 7"/>
          <p:cNvSpPr>
            <a:spLocks noGrp="1" noChangeArrowheads="1"/>
          </p:cNvSpPr>
          <p:nvPr>
            <p:ph type="ctrTitle" sz="quarter"/>
          </p:nvPr>
        </p:nvSpPr>
        <p:spPr>
          <a:xfrm>
            <a:off x="685800" y="1143000"/>
            <a:ext cx="7772400" cy="1143000"/>
          </a:xfrm>
        </p:spPr>
        <p:txBody>
          <a:bodyPr/>
          <a:lstStyle>
            <a:lvl1pPr>
              <a:defRPr/>
            </a:lvl1pPr>
          </a:lstStyle>
          <a:p>
            <a:r>
              <a:rPr lang="en-US"/>
              <a:t>Click to edit Master title style</a:t>
            </a:r>
            <a:endParaRPr lang="en-GB"/>
          </a:p>
        </p:txBody>
      </p:sp>
      <p:sp>
        <p:nvSpPr>
          <p:cNvPr id="185352" name="Rectangle 8"/>
          <p:cNvSpPr>
            <a:spLocks noGrp="1" noChangeArrowheads="1"/>
          </p:cNvSpPr>
          <p:nvPr>
            <p:ph type="subTitle" sz="quarter" idx="1"/>
          </p:nvPr>
        </p:nvSpPr>
        <p:spPr>
          <a:xfrm>
            <a:off x="1371600" y="2819400"/>
            <a:ext cx="6400800" cy="1752600"/>
          </a:xfrm>
          <a:ln w="9525">
            <a:headEnd/>
            <a:tailEnd/>
          </a:ln>
        </p:spPr>
        <p:txBody>
          <a:bodyPr lIns="92075" tIns="46038" rIns="92075" bIns="46038"/>
          <a:lstStyle>
            <a:lvl1pPr marL="0" indent="0" algn="ctr">
              <a:buFont typeface="Wingdings 2" pitchFamily="18" charset="2"/>
              <a:buNone/>
              <a:defRPr/>
            </a:lvl1pPr>
          </a:lstStyle>
          <a:p>
            <a:r>
              <a:rPr lang="en-US"/>
              <a:t>Click to edit Master subtitle style</a:t>
            </a:r>
            <a:endParaRPr lang="en-GB"/>
          </a:p>
        </p:txBody>
      </p:sp>
      <p:sp>
        <p:nvSpPr>
          <p:cNvPr id="4" name="Rectangle 18"/>
          <p:cNvSpPr>
            <a:spLocks noGrp="1" noChangeArrowheads="1"/>
          </p:cNvSpPr>
          <p:nvPr>
            <p:ph type="ftr" sz="quarter" idx="10"/>
          </p:nvPr>
        </p:nvSpPr>
        <p:spPr/>
        <p:txBody>
          <a:bodyPr/>
          <a:lstStyle>
            <a:lvl1pPr>
              <a:defRPr smtClean="0"/>
            </a:lvl1pPr>
          </a:lstStyle>
          <a:p>
            <a:pPr>
              <a:defRPr/>
            </a:pP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85800" y="1665859"/>
            <a:ext cx="7772400" cy="4454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228600"/>
            <a:ext cx="56769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219200"/>
          </a:xfrm>
        </p:spPr>
        <p:txBody>
          <a:bodyPr/>
          <a:lstStyle/>
          <a:p>
            <a:r>
              <a:rPr lang="en-US"/>
              <a:t>Click to edit Master title style</a:t>
            </a:r>
          </a:p>
        </p:txBody>
      </p:sp>
      <p:sp>
        <p:nvSpPr>
          <p:cNvPr id="3" name="Text Placeholder 2"/>
          <p:cNvSpPr>
            <a:spLocks noGrp="1"/>
          </p:cNvSpPr>
          <p:nvPr>
            <p:ph type="body" sz="half" idx="1"/>
          </p:nvPr>
        </p:nvSpPr>
        <p:spPr>
          <a:xfrm>
            <a:off x="685800" y="1641475"/>
            <a:ext cx="3810000" cy="445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41475"/>
            <a:ext cx="3810000" cy="445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641475"/>
            <a:ext cx="3810000"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41475"/>
            <a:ext cx="3810000"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685800" y="228600"/>
            <a:ext cx="7772400" cy="1219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endParaRPr lang="en-GB"/>
          </a:p>
        </p:txBody>
      </p:sp>
      <p:sp>
        <p:nvSpPr>
          <p:cNvPr id="1027" name="Rectangle 11"/>
          <p:cNvSpPr>
            <a:spLocks noGrp="1" noChangeArrowheads="1"/>
          </p:cNvSpPr>
          <p:nvPr>
            <p:ph type="body" idx="1"/>
          </p:nvPr>
        </p:nvSpPr>
        <p:spPr bwMode="auto">
          <a:xfrm>
            <a:off x="685800" y="1641475"/>
            <a:ext cx="7772400" cy="4454525"/>
          </a:xfrm>
          <a:prstGeom prst="rect">
            <a:avLst/>
          </a:prstGeom>
          <a:noFill/>
          <a:ln w="12700" cap="sq">
            <a:noFill/>
            <a:miter lim="800000"/>
            <a:headEnd type="none" w="sm" len="sm"/>
            <a:tailEnd type="none" w="sm" len="sm"/>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84339" name="Rectangle 19"/>
          <p:cNvSpPr>
            <a:spLocks noGrp="1" noChangeArrowheads="1"/>
          </p:cNvSpPr>
          <p:nvPr>
            <p:ph type="ftr" sz="quarter" idx="3"/>
          </p:nvPr>
        </p:nvSpPr>
        <p:spPr bwMode="auto">
          <a:xfrm>
            <a:off x="2667000" y="6477000"/>
            <a:ext cx="38100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atin typeface="+mn-lt"/>
              </a:defRPr>
            </a:lvl1pPr>
          </a:lstStyle>
          <a:p>
            <a:pPr>
              <a:defRPr/>
            </a:pPr>
            <a:endParaRPr lang="en-US" dirty="0"/>
          </a:p>
        </p:txBody>
      </p:sp>
      <p:pic>
        <p:nvPicPr>
          <p:cNvPr id="2" name="Picture 1">
            <a:extLst>
              <a:ext uri="{FF2B5EF4-FFF2-40B4-BE49-F238E27FC236}">
                <a16:creationId xmlns:a16="http://schemas.microsoft.com/office/drawing/2014/main" id="{454F514C-B10A-1272-30E2-67B5B6903E9C}"/>
              </a:ext>
              <a:ext uri="{C183D7F6-B498-43B3-948B-1728B52AA6E4}">
                <adec:decorative xmlns:adec="http://schemas.microsoft.com/office/drawing/2017/decorative" xmlns="" val="1"/>
              </a:ext>
            </a:extLst>
          </p:cNvPr>
          <p:cNvPicPr>
            <a:picLocks noChangeAspect="1"/>
          </p:cNvPicPr>
          <p:nvPr userDrawn="1"/>
        </p:nvPicPr>
        <p:blipFill>
          <a:blip r:embed="rId14"/>
          <a:stretch>
            <a:fillRect/>
          </a:stretch>
        </p:blipFill>
        <p:spPr>
          <a:xfrm>
            <a:off x="2933700" y="6562725"/>
            <a:ext cx="3276600" cy="209550"/>
          </a:xfrm>
          <a:prstGeom prst="rect">
            <a:avLst/>
          </a:prstGeom>
        </p:spPr>
      </p:pic>
    </p:spTree>
  </p:cSld>
  <p:clrMap bg1="lt1" tx1="dk1" bg2="lt2" tx2="dk2" accent1="accent1" accent2="accent2" accent3="accent3" accent4="accent4" accent5="accent5" accent6="accent6" hlink="hlink" folHlink="folHlink"/>
  <p:sldLayoutIdLst>
    <p:sldLayoutId id="2147483688"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hf hdr="0" ftr="0" dt="0"/>
  <p:txStyles>
    <p:titleStyle>
      <a:lvl1pPr algn="ctr" rtl="0" eaLnBrk="1" fontAlgn="base" hangingPunct="1">
        <a:spcBef>
          <a:spcPct val="0"/>
        </a:spcBef>
        <a:spcAft>
          <a:spcPct val="0"/>
        </a:spcAft>
        <a:defRPr sz="4000">
          <a:solidFill>
            <a:schemeClr val="tx1"/>
          </a:solidFill>
          <a:latin typeface="+mj-lt"/>
          <a:ea typeface="+mj-ea"/>
          <a:cs typeface="+mj-cs"/>
        </a:defRPr>
      </a:lvl1pPr>
      <a:lvl2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9pPr>
    </p:titleStyle>
    <p:bodyStyle>
      <a:lvl1pPr marL="342900" indent="-342900" algn="l" rtl="0" eaLnBrk="1" fontAlgn="base" hangingPunct="1">
        <a:spcBef>
          <a:spcPct val="20000"/>
        </a:spcBef>
        <a:spcAft>
          <a:spcPct val="0"/>
        </a:spcAft>
        <a:buClr>
          <a:schemeClr val="tx2"/>
        </a:buClr>
        <a:buSzPct val="60000"/>
        <a:buFont typeface="Wingdings 2" pitchFamily="18" charset="2"/>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80000"/>
        <a:buFont typeface="Wingdings" pitchFamily="2" charset="2"/>
        <a:buChar char="Ø"/>
        <a:defRPr sz="2400">
          <a:solidFill>
            <a:schemeClr val="tx1"/>
          </a:solidFill>
          <a:latin typeface="+mn-lt"/>
        </a:defRPr>
      </a:lvl2pPr>
      <a:lvl3pPr marL="1143000" indent="-228600" algn="l" rtl="0" eaLnBrk="1" fontAlgn="base" hangingPunct="1">
        <a:spcBef>
          <a:spcPct val="20000"/>
        </a:spcBef>
        <a:spcAft>
          <a:spcPct val="0"/>
        </a:spcAft>
        <a:buClr>
          <a:schemeClr val="tx2"/>
        </a:buClr>
        <a:buSzPct val="115000"/>
        <a:buChar char="•"/>
        <a:defRPr sz="2000">
          <a:solidFill>
            <a:schemeClr val="tx1"/>
          </a:solidFill>
          <a:latin typeface="+mn-lt"/>
        </a:defRPr>
      </a:lvl3pPr>
      <a:lvl4pPr marL="1600200" indent="-228600" algn="l" rtl="0" eaLnBrk="1" fontAlgn="base" hangingPunct="1">
        <a:spcBef>
          <a:spcPct val="20000"/>
        </a:spcBef>
        <a:spcAft>
          <a:spcPct val="0"/>
        </a:spcAft>
        <a:buClr>
          <a:schemeClr val="tx2"/>
        </a:buClr>
        <a:buSzPct val="75000"/>
        <a:buFont typeface="Wingdings 3" pitchFamily="18" charset="2"/>
        <a:buChar char=""/>
        <a:defRPr>
          <a:solidFill>
            <a:schemeClr val="tx1"/>
          </a:solidFill>
          <a:latin typeface="+mn-lt"/>
        </a:defRPr>
      </a:lvl4pPr>
      <a:lvl5pPr marL="2057400" indent="-228600" algn="l" rtl="0" eaLnBrk="1" fontAlgn="base" hangingPunct="1">
        <a:spcBef>
          <a:spcPct val="20000"/>
        </a:spcBef>
        <a:spcAft>
          <a:spcPct val="0"/>
        </a:spcAft>
        <a:buClr>
          <a:schemeClr val="tx1"/>
        </a:buClr>
        <a:buChar char="–"/>
        <a:defRPr sz="1600">
          <a:solidFill>
            <a:schemeClr val="tx1"/>
          </a:solidFill>
          <a:latin typeface="+mn-lt"/>
        </a:defRPr>
      </a:lvl5pPr>
      <a:lvl6pPr marL="25146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700" y="1073426"/>
            <a:ext cx="7772400" cy="3193774"/>
          </a:xfrm>
        </p:spPr>
        <p:txBody>
          <a:bodyPr/>
          <a:lstStyle/>
          <a:p>
            <a:r>
              <a:rPr lang="en-US" sz="4000" dirty="0"/>
              <a:t/>
            </a:r>
            <a:br>
              <a:rPr lang="en-US" sz="4000" dirty="0"/>
            </a:br>
            <a:r>
              <a:rPr lang="en-US" sz="4000" dirty="0"/>
              <a:t/>
            </a:r>
            <a:br>
              <a:rPr lang="en-US" sz="4000" dirty="0"/>
            </a:br>
            <a:r>
              <a:rPr lang="en-US" sz="4000" dirty="0"/>
              <a:t/>
            </a:r>
            <a:br>
              <a:rPr lang="en-US" sz="4000" dirty="0"/>
            </a:br>
            <a:r>
              <a:rPr lang="en-US" sz="4000" dirty="0"/>
              <a:t/>
            </a:r>
            <a:br>
              <a:rPr lang="en-US" sz="4000" dirty="0"/>
            </a:br>
            <a:r>
              <a:rPr lang="en-US" sz="3600" dirty="0"/>
              <a:t>Chapter 6</a:t>
            </a:r>
            <a:r>
              <a:rPr lang="en-US" sz="3200" dirty="0"/>
              <a:t/>
            </a:r>
            <a:br>
              <a:rPr lang="en-US" sz="3200" dirty="0"/>
            </a:br>
            <a:r>
              <a:rPr lang="en-US" sz="4000" dirty="0"/>
              <a:t/>
            </a:r>
            <a:br>
              <a:rPr lang="en-US" sz="4000" dirty="0"/>
            </a:br>
            <a:r>
              <a:rPr lang="en-US" dirty="0" smtClean="0"/>
              <a:t>Nutritional Needs for Older Adults</a:t>
            </a:r>
            <a:r>
              <a:rPr lang="en-US" sz="4000" dirty="0"/>
              <a:t/>
            </a:r>
            <a:br>
              <a:rPr lang="en-US" sz="4000" dirty="0"/>
            </a:br>
            <a:r>
              <a:rPr lang="en-US" dirty="0"/>
              <a:t/>
            </a:r>
            <a:br>
              <a:rPr lang="en-US" dirty="0"/>
            </a:br>
            <a:r>
              <a:rPr lang="en-US" sz="2800" dirty="0">
                <a:effectLst/>
                <a:latin typeface="Arial" panose="020B0604020202020204" pitchFamily="34" charset="0"/>
                <a:ea typeface="Calibri" panose="020F0502020204030204" pitchFamily="34" charset="0"/>
                <a:cs typeface="Arial" panose="020B0604020202020204" pitchFamily="34" charset="0"/>
              </a:rPr>
              <a:t>Basic Geriatric Nursing, 8</a:t>
            </a:r>
            <a:r>
              <a:rPr lang="en-US" sz="2800" baseline="30000" dirty="0">
                <a:effectLst/>
                <a:latin typeface="Arial" panose="020B0604020202020204" pitchFamily="34" charset="0"/>
                <a:ea typeface="Calibri" panose="020F0502020204030204" pitchFamily="34" charset="0"/>
                <a:cs typeface="Arial" panose="020B0604020202020204" pitchFamily="34" charset="0"/>
              </a:rPr>
              <a:t>th</a:t>
            </a:r>
            <a:r>
              <a:rPr lang="en-US" sz="2800" dirty="0">
                <a:effectLst/>
                <a:latin typeface="Arial" panose="020B0604020202020204" pitchFamily="34" charset="0"/>
                <a:ea typeface="Calibri" panose="020F0502020204030204" pitchFamily="34" charset="0"/>
                <a:cs typeface="Arial" panose="020B0604020202020204" pitchFamily="34" charset="0"/>
              </a:rPr>
              <a:t> edition</a:t>
            </a:r>
            <a:br>
              <a:rPr lang="en-US" sz="2800" dirty="0">
                <a:effectLst/>
                <a:latin typeface="Arial" panose="020B0604020202020204" pitchFamily="34" charset="0"/>
                <a:ea typeface="Calibri" panose="020F0502020204030204" pitchFamily="34" charset="0"/>
                <a:cs typeface="Arial" panose="020B0604020202020204" pitchFamily="34" charset="0"/>
              </a:rPr>
            </a:br>
            <a:r>
              <a:rPr lang="en-US" sz="2800" dirty="0">
                <a:effectLst/>
                <a:latin typeface="Arial" panose="020B0604020202020204" pitchFamily="34" charset="0"/>
                <a:ea typeface="Calibri" panose="020F0502020204030204" pitchFamily="34" charset="0"/>
                <a:cs typeface="Arial" panose="020B0604020202020204" pitchFamily="34" charset="0"/>
              </a:rPr>
              <a:t>Patricia Williams</a:t>
            </a:r>
            <a:r>
              <a:rPr lang="en-US" sz="2800" dirty="0">
                <a:effectLst/>
                <a:latin typeface="Calibri" panose="020F0502020204030204" pitchFamily="34" charset="0"/>
                <a:ea typeface="Calibri" panose="020F0502020204030204" pitchFamily="34" charset="0"/>
                <a:cs typeface="Times New Roman" panose="02020603050405020304" pitchFamily="18" charset="0"/>
              </a:rPr>
              <a:t/>
            </a:r>
            <a:br>
              <a:rPr lang="en-US" sz="2800" dirty="0">
                <a:effectLst/>
                <a:latin typeface="Calibri" panose="020F0502020204030204" pitchFamily="34" charset="0"/>
                <a:ea typeface="Calibri" panose="020F0502020204030204" pitchFamily="34" charset="0"/>
                <a:cs typeface="Times New Roman" panose="02020603050405020304" pitchFamily="18" charset="0"/>
              </a:rPr>
            </a:br>
            <a:r>
              <a:rPr lang="en-US" sz="4000" dirty="0"/>
              <a:t/>
            </a:r>
            <a:br>
              <a:rPr lang="en-US" sz="4000" dirty="0"/>
            </a:br>
            <a:endParaRPr lang="en-US" sz="4000" dirty="0"/>
          </a:p>
        </p:txBody>
      </p:sp>
    </p:spTree>
    <p:extLst>
      <p:ext uri="{BB962C8B-B14F-4D97-AF65-F5344CB8AC3E}">
        <p14:creationId xmlns:p14="http://schemas.microsoft.com/office/powerpoint/2010/main" val="27684845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29181-F73A-2DB0-1F30-43D91C221076}"/>
              </a:ext>
            </a:extLst>
          </p:cNvPr>
          <p:cNvSpPr>
            <a:spLocks noGrp="1"/>
          </p:cNvSpPr>
          <p:nvPr>
            <p:ph type="title"/>
          </p:nvPr>
        </p:nvSpPr>
        <p:spPr>
          <a:xfrm>
            <a:off x="685800" y="277368"/>
            <a:ext cx="7772400" cy="1219200"/>
          </a:xfrm>
        </p:spPr>
        <p:txBody>
          <a:bodyPr/>
          <a:lstStyle/>
          <a:p>
            <a:r>
              <a:rPr lang="en-US" sz="3600" dirty="0"/>
              <a:t>Age-Related Changes in Nutritional and Fluid Requirements</a:t>
            </a:r>
          </a:p>
        </p:txBody>
      </p:sp>
      <p:sp>
        <p:nvSpPr>
          <p:cNvPr id="3" name="Content Placeholder 2">
            <a:extLst>
              <a:ext uri="{FF2B5EF4-FFF2-40B4-BE49-F238E27FC236}">
                <a16:creationId xmlns:a16="http://schemas.microsoft.com/office/drawing/2014/main" id="{D350076E-40DA-F62B-BF82-3A51B51BC47A}"/>
              </a:ext>
            </a:extLst>
          </p:cNvPr>
          <p:cNvSpPr>
            <a:spLocks noGrp="1"/>
          </p:cNvSpPr>
          <p:nvPr>
            <p:ph idx="1"/>
          </p:nvPr>
        </p:nvSpPr>
        <p:spPr>
          <a:xfrm>
            <a:off x="685800" y="1641475"/>
            <a:ext cx="7772400" cy="4454525"/>
          </a:xfrm>
        </p:spPr>
        <p:txBody>
          <a:bodyPr/>
          <a:lstStyle/>
          <a:p>
            <a:r>
              <a:rPr lang="en-US" sz="2200" dirty="0"/>
              <a:t>Caloric needs tend to decrease with age</a:t>
            </a:r>
          </a:p>
          <a:p>
            <a:r>
              <a:rPr lang="en-US" sz="2200" dirty="0"/>
              <a:t>Diseases that decrease mobility will also affect caloric needs</a:t>
            </a:r>
          </a:p>
          <a:p>
            <a:r>
              <a:rPr lang="en-US" sz="2200" dirty="0"/>
              <a:t>Need for all nutrients in balance does not change</a:t>
            </a:r>
          </a:p>
          <a:p>
            <a:r>
              <a:rPr lang="en-US" sz="2200" dirty="0"/>
              <a:t>Vitamin deficiencies can cause variety of problems </a:t>
            </a:r>
          </a:p>
          <a:p>
            <a:r>
              <a:rPr lang="en-US" sz="2200" dirty="0"/>
              <a:t>Sometimes supplements can help, balanced diet usually better</a:t>
            </a:r>
          </a:p>
          <a:p>
            <a:r>
              <a:rPr lang="en-US" sz="2200" dirty="0"/>
              <a:t>Overconsumption of fat-soluble vitamins can cause problems</a:t>
            </a:r>
          </a:p>
          <a:p>
            <a:r>
              <a:rPr lang="en-US" sz="2200" dirty="0"/>
              <a:t>Imbalance of minerals can lead to a variety of symptoms that older adults may brush off as “just old age”</a:t>
            </a:r>
          </a:p>
          <a:p>
            <a:r>
              <a:rPr lang="en-US" sz="2200" dirty="0"/>
              <a:t>Older adults still need adequate hydration to stay healthy</a:t>
            </a:r>
          </a:p>
        </p:txBody>
      </p:sp>
    </p:spTree>
    <p:extLst>
      <p:ext uri="{BB962C8B-B14F-4D97-AF65-F5344CB8AC3E}">
        <p14:creationId xmlns:p14="http://schemas.microsoft.com/office/powerpoint/2010/main" val="1037603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453896"/>
          </a:xfrm>
        </p:spPr>
        <p:txBody>
          <a:bodyPr/>
          <a:lstStyle/>
          <a:p>
            <a:r>
              <a:rPr lang="en-US" dirty="0"/>
              <a:t>Malnutrition and the Older Adult</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751203"/>
            <a:ext cx="7772400" cy="4454525"/>
          </a:xfrm>
        </p:spPr>
        <p:txBody>
          <a:bodyPr/>
          <a:lstStyle/>
          <a:p>
            <a:r>
              <a:rPr lang="en-US" sz="2400" dirty="0"/>
              <a:t>Malnutrition: unbalanced, insufficient, or excessive diet</a:t>
            </a:r>
          </a:p>
          <a:p>
            <a:r>
              <a:rPr lang="en-US" sz="2400" dirty="0"/>
              <a:t>Older adults have a disproportionately high risk for poor nutrition</a:t>
            </a:r>
          </a:p>
          <a:p>
            <a:r>
              <a:rPr lang="en-US" sz="2400" dirty="0"/>
              <a:t>More likely to experience:</a:t>
            </a:r>
          </a:p>
          <a:p>
            <a:pPr lvl="1"/>
            <a:r>
              <a:rPr lang="en-US" sz="2000" dirty="0"/>
              <a:t>Functional impairment</a:t>
            </a:r>
          </a:p>
          <a:p>
            <a:pPr lvl="1"/>
            <a:r>
              <a:rPr lang="en-US" sz="2000" dirty="0"/>
              <a:t>Fatigue</a:t>
            </a:r>
          </a:p>
          <a:p>
            <a:pPr lvl="1"/>
            <a:r>
              <a:rPr lang="en-US" sz="2000" dirty="0"/>
              <a:t>Decreased muscle strength</a:t>
            </a:r>
          </a:p>
          <a:p>
            <a:pPr lvl="1"/>
            <a:r>
              <a:rPr lang="en-US" sz="2000" dirty="0"/>
              <a:t>Poor tissue healing</a:t>
            </a:r>
          </a:p>
          <a:p>
            <a:pPr lvl="1"/>
            <a:r>
              <a:rPr lang="en-US" sz="2000" dirty="0"/>
              <a:t>Pressure injuries</a:t>
            </a:r>
          </a:p>
          <a:p>
            <a:pPr lvl="1"/>
            <a:r>
              <a:rPr lang="en-US" sz="2000" dirty="0"/>
              <a:t>Infections</a:t>
            </a:r>
          </a:p>
        </p:txBody>
      </p:sp>
    </p:spTree>
    <p:extLst>
      <p:ext uri="{BB962C8B-B14F-4D97-AF65-F5344CB8AC3E}">
        <p14:creationId xmlns:p14="http://schemas.microsoft.com/office/powerpoint/2010/main" val="6157376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114AD-03A4-5650-92C8-8C36424C9D3A}"/>
              </a:ext>
            </a:extLst>
          </p:cNvPr>
          <p:cNvSpPr>
            <a:spLocks noGrp="1"/>
          </p:cNvSpPr>
          <p:nvPr>
            <p:ph type="title"/>
          </p:nvPr>
        </p:nvSpPr>
        <p:spPr>
          <a:xfrm>
            <a:off x="685800" y="265176"/>
            <a:ext cx="7772400" cy="1219200"/>
          </a:xfrm>
        </p:spPr>
        <p:txBody>
          <a:bodyPr/>
          <a:lstStyle/>
          <a:p>
            <a:r>
              <a:rPr lang="en-US" dirty="0"/>
              <a:t>Symptoms of Nutritional Problems in the Older Adult</a:t>
            </a:r>
            <a:endParaRPr lang="en-US" sz="1600" dirty="0"/>
          </a:p>
        </p:txBody>
      </p:sp>
      <p:sp>
        <p:nvSpPr>
          <p:cNvPr id="3" name="Content Placeholder 2">
            <a:extLst>
              <a:ext uri="{FF2B5EF4-FFF2-40B4-BE49-F238E27FC236}">
                <a16:creationId xmlns:a16="http://schemas.microsoft.com/office/drawing/2014/main" id="{8D642BF7-E3A9-E484-43C5-988A5797BD90}"/>
              </a:ext>
            </a:extLst>
          </p:cNvPr>
          <p:cNvSpPr>
            <a:spLocks noGrp="1"/>
          </p:cNvSpPr>
          <p:nvPr>
            <p:ph idx="1"/>
          </p:nvPr>
        </p:nvSpPr>
        <p:spPr>
          <a:xfrm>
            <a:off x="685800" y="1921891"/>
            <a:ext cx="7772400" cy="4015613"/>
          </a:xfrm>
        </p:spPr>
        <p:txBody>
          <a:bodyPr/>
          <a:lstStyle/>
          <a:p>
            <a:r>
              <a:rPr lang="en-US" dirty="0"/>
              <a:t>Unintentional weight loss</a:t>
            </a:r>
          </a:p>
          <a:p>
            <a:r>
              <a:rPr lang="en-US" dirty="0"/>
              <a:t>Light-headedness</a:t>
            </a:r>
          </a:p>
          <a:p>
            <a:r>
              <a:rPr lang="en-US" dirty="0"/>
              <a:t>Disorientation</a:t>
            </a:r>
          </a:p>
          <a:p>
            <a:r>
              <a:rPr lang="en-US" dirty="0"/>
              <a:t>Lethargy</a:t>
            </a:r>
          </a:p>
          <a:p>
            <a:r>
              <a:rPr lang="en-US" dirty="0"/>
              <a:t>Loss of appetite</a:t>
            </a:r>
          </a:p>
        </p:txBody>
      </p:sp>
    </p:spTree>
    <p:extLst>
      <p:ext uri="{BB962C8B-B14F-4D97-AF65-F5344CB8AC3E}">
        <p14:creationId xmlns:p14="http://schemas.microsoft.com/office/powerpoint/2010/main" val="33591851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4876E-3C4A-8EF8-BDE6-B2AB9C028309}"/>
              </a:ext>
            </a:extLst>
          </p:cNvPr>
          <p:cNvSpPr>
            <a:spLocks noGrp="1"/>
          </p:cNvSpPr>
          <p:nvPr>
            <p:ph type="title"/>
          </p:nvPr>
        </p:nvSpPr>
        <p:spPr>
          <a:xfrm>
            <a:off x="685800" y="289560"/>
            <a:ext cx="7772400" cy="1219200"/>
          </a:xfrm>
        </p:spPr>
        <p:txBody>
          <a:bodyPr/>
          <a:lstStyle/>
          <a:p>
            <a:r>
              <a:rPr lang="en-US" sz="3600" dirty="0"/>
              <a:t>Factors Affecting Nutrition in Older Adults: Physiologic Risk Factors</a:t>
            </a:r>
          </a:p>
        </p:txBody>
      </p:sp>
      <p:sp>
        <p:nvSpPr>
          <p:cNvPr id="3" name="Content Placeholder 2">
            <a:extLst>
              <a:ext uri="{FF2B5EF4-FFF2-40B4-BE49-F238E27FC236}">
                <a16:creationId xmlns:a16="http://schemas.microsoft.com/office/drawing/2014/main" id="{6B73E881-BE86-50AF-B359-DCAEE1BFF1E4}"/>
              </a:ext>
            </a:extLst>
          </p:cNvPr>
          <p:cNvSpPr>
            <a:spLocks noGrp="1"/>
          </p:cNvSpPr>
          <p:nvPr>
            <p:ph idx="1"/>
          </p:nvPr>
        </p:nvSpPr>
        <p:spPr>
          <a:xfrm>
            <a:off x="685800" y="1726819"/>
            <a:ext cx="7772400" cy="4454525"/>
          </a:xfrm>
        </p:spPr>
        <p:txBody>
          <a:bodyPr/>
          <a:lstStyle/>
          <a:p>
            <a:r>
              <a:rPr lang="en-US" dirty="0"/>
              <a:t>Long-term health factors</a:t>
            </a:r>
          </a:p>
          <a:p>
            <a:r>
              <a:rPr lang="en-US" dirty="0"/>
              <a:t>Alcohol use disorder</a:t>
            </a:r>
          </a:p>
          <a:p>
            <a:r>
              <a:rPr lang="en-US" dirty="0"/>
              <a:t>Sensory changes</a:t>
            </a:r>
          </a:p>
          <a:p>
            <a:r>
              <a:rPr lang="en-US" dirty="0"/>
              <a:t>Pain</a:t>
            </a:r>
          </a:p>
          <a:p>
            <a:r>
              <a:rPr lang="en-US" dirty="0"/>
              <a:t>Medications</a:t>
            </a:r>
          </a:p>
          <a:p>
            <a:r>
              <a:rPr lang="en-US" dirty="0"/>
              <a:t>Problems with chewing, swallowing, or digestion</a:t>
            </a:r>
          </a:p>
          <a:p>
            <a:r>
              <a:rPr lang="en-US" dirty="0"/>
              <a:t>Malabsorption</a:t>
            </a:r>
          </a:p>
        </p:txBody>
      </p:sp>
    </p:spTree>
    <p:extLst>
      <p:ext uri="{BB962C8B-B14F-4D97-AF65-F5344CB8AC3E}">
        <p14:creationId xmlns:p14="http://schemas.microsoft.com/office/powerpoint/2010/main" val="35162650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8"/>
            <a:ext cx="7772400" cy="1219200"/>
          </a:xfrm>
        </p:spPr>
        <p:txBody>
          <a:bodyPr/>
          <a:lstStyle/>
          <a:p>
            <a:r>
              <a:rPr lang="en-US" sz="3600" dirty="0"/>
              <a:t>Factors Affecting Nutrition in Older Adults: Economic Risk Factors</a:t>
            </a:r>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97408" y="1726819"/>
            <a:ext cx="7860792" cy="4454525"/>
          </a:xfrm>
        </p:spPr>
        <p:txBody>
          <a:bodyPr/>
          <a:lstStyle/>
          <a:p>
            <a:r>
              <a:rPr lang="en-US" dirty="0"/>
              <a:t>Cost of food</a:t>
            </a:r>
          </a:p>
          <a:p>
            <a:r>
              <a:rPr lang="en-US" dirty="0"/>
              <a:t>Difficulty getting transportation to and from grocery store</a:t>
            </a:r>
          </a:p>
          <a:p>
            <a:r>
              <a:rPr lang="en-US" dirty="0"/>
              <a:t>Obtaining an appropriate variety and sufficient amount of food</a:t>
            </a:r>
          </a:p>
        </p:txBody>
      </p:sp>
    </p:spTree>
    <p:extLst>
      <p:ext uri="{BB962C8B-B14F-4D97-AF65-F5344CB8AC3E}">
        <p14:creationId xmlns:p14="http://schemas.microsoft.com/office/powerpoint/2010/main" val="28921629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09DF8-3547-CC30-B4B4-C1AABFB79A3A}"/>
              </a:ext>
            </a:extLst>
          </p:cNvPr>
          <p:cNvSpPr>
            <a:spLocks noGrp="1"/>
          </p:cNvSpPr>
          <p:nvPr>
            <p:ph type="title"/>
          </p:nvPr>
        </p:nvSpPr>
        <p:spPr>
          <a:xfrm>
            <a:off x="685800" y="265176"/>
            <a:ext cx="7772400" cy="1219200"/>
          </a:xfrm>
        </p:spPr>
        <p:txBody>
          <a:bodyPr/>
          <a:lstStyle/>
          <a:p>
            <a:r>
              <a:rPr lang="en-US" sz="3600" dirty="0"/>
              <a:t>Factors Affecting Nutrition in Older Adults: Social Risk Factors</a:t>
            </a:r>
          </a:p>
        </p:txBody>
      </p:sp>
      <p:sp>
        <p:nvSpPr>
          <p:cNvPr id="3" name="Content Placeholder 2">
            <a:extLst>
              <a:ext uri="{FF2B5EF4-FFF2-40B4-BE49-F238E27FC236}">
                <a16:creationId xmlns:a16="http://schemas.microsoft.com/office/drawing/2014/main" id="{2DB23D83-64FF-7DFA-F744-995874E9783D}"/>
              </a:ext>
            </a:extLst>
          </p:cNvPr>
          <p:cNvSpPr>
            <a:spLocks noGrp="1"/>
          </p:cNvSpPr>
          <p:nvPr>
            <p:ph idx="1"/>
          </p:nvPr>
        </p:nvSpPr>
        <p:spPr>
          <a:xfrm>
            <a:off x="685800" y="1690243"/>
            <a:ext cx="7772400" cy="4454525"/>
          </a:xfrm>
        </p:spPr>
        <p:txBody>
          <a:bodyPr/>
          <a:lstStyle/>
          <a:p>
            <a:r>
              <a:rPr lang="en-US" dirty="0"/>
              <a:t>Depression</a:t>
            </a:r>
          </a:p>
          <a:p>
            <a:r>
              <a:rPr lang="en-US" dirty="0"/>
              <a:t>Loneliness or social isolation</a:t>
            </a:r>
          </a:p>
          <a:p>
            <a:r>
              <a:rPr lang="en-US" dirty="0"/>
              <a:t>Lack of motivation to cook</a:t>
            </a:r>
          </a:p>
        </p:txBody>
      </p:sp>
    </p:spTree>
    <p:extLst>
      <p:ext uri="{BB962C8B-B14F-4D97-AF65-F5344CB8AC3E}">
        <p14:creationId xmlns:p14="http://schemas.microsoft.com/office/powerpoint/2010/main" val="32707189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09DF8-3547-CC30-B4B4-C1AABFB79A3A}"/>
              </a:ext>
            </a:extLst>
          </p:cNvPr>
          <p:cNvSpPr>
            <a:spLocks noGrp="1"/>
          </p:cNvSpPr>
          <p:nvPr>
            <p:ph type="title"/>
          </p:nvPr>
        </p:nvSpPr>
        <p:spPr>
          <a:xfrm>
            <a:off x="685800" y="265176"/>
            <a:ext cx="7772400" cy="1219200"/>
          </a:xfrm>
        </p:spPr>
        <p:txBody>
          <a:bodyPr/>
          <a:lstStyle/>
          <a:p>
            <a:r>
              <a:rPr lang="en-US" sz="3600" dirty="0"/>
              <a:t>Factors Affecting Nutrition in Older Adults: Institutional Risk Factors</a:t>
            </a:r>
          </a:p>
        </p:txBody>
      </p:sp>
      <p:sp>
        <p:nvSpPr>
          <p:cNvPr id="3" name="Content Placeholder 2">
            <a:extLst>
              <a:ext uri="{FF2B5EF4-FFF2-40B4-BE49-F238E27FC236}">
                <a16:creationId xmlns:a16="http://schemas.microsoft.com/office/drawing/2014/main" id="{2DB23D83-64FF-7DFA-F744-995874E9783D}"/>
              </a:ext>
            </a:extLst>
          </p:cNvPr>
          <p:cNvSpPr>
            <a:spLocks noGrp="1"/>
          </p:cNvSpPr>
          <p:nvPr>
            <p:ph idx="1"/>
          </p:nvPr>
        </p:nvSpPr>
        <p:spPr>
          <a:xfrm>
            <a:off x="685800" y="1604899"/>
            <a:ext cx="7772400" cy="4454525"/>
          </a:xfrm>
        </p:spPr>
        <p:txBody>
          <a:bodyPr/>
          <a:lstStyle/>
          <a:p>
            <a:r>
              <a:rPr lang="en-US" dirty="0"/>
              <a:t>Repetitive nature of meals</a:t>
            </a:r>
          </a:p>
          <a:p>
            <a:r>
              <a:rPr lang="en-US" dirty="0"/>
              <a:t>Problems maintaining temperature and appearance of food while serving many people</a:t>
            </a:r>
          </a:p>
          <a:p>
            <a:r>
              <a:rPr lang="en-US" dirty="0"/>
              <a:t>Environmental concerns (background music, conversations, announcements, etc.)</a:t>
            </a:r>
          </a:p>
          <a:p>
            <a:r>
              <a:rPr lang="en-US" dirty="0"/>
              <a:t>Problems related to being fed by others</a:t>
            </a:r>
          </a:p>
          <a:p>
            <a:r>
              <a:rPr lang="en-US" dirty="0"/>
              <a:t>Behavior, appearance, or odors of tablemates</a:t>
            </a:r>
          </a:p>
          <a:p>
            <a:r>
              <a:rPr lang="en-US" dirty="0"/>
              <a:t>Inability of an institution to meet specific preferences of large numbers of people</a:t>
            </a:r>
          </a:p>
        </p:txBody>
      </p:sp>
    </p:spTree>
    <p:extLst>
      <p:ext uri="{BB962C8B-B14F-4D97-AF65-F5344CB8AC3E}">
        <p14:creationId xmlns:p14="http://schemas.microsoft.com/office/powerpoint/2010/main" val="26535710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a:rPr lang="en-US" dirty="0"/>
              <a:t>Social and Cultural Aspects of Nutrition</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53667"/>
            <a:ext cx="7772400" cy="4454525"/>
          </a:xfrm>
        </p:spPr>
        <p:txBody>
          <a:bodyPr/>
          <a:lstStyle/>
          <a:p>
            <a:pPr lvl="0"/>
            <a:r>
              <a:rPr lang="en-US" dirty="0"/>
              <a:t>Food is more than a means of meeting nutritional needs.</a:t>
            </a:r>
          </a:p>
          <a:p>
            <a:pPr lvl="0"/>
            <a:r>
              <a:rPr lang="en-US" dirty="0"/>
              <a:t>Also used as part of religious ceremonies, in social interactions, and as a means of cultural expression.</a:t>
            </a:r>
          </a:p>
          <a:p>
            <a:pPr lvl="0"/>
            <a:r>
              <a:rPr lang="en-US" dirty="0"/>
              <a:t>Many major religions, such as Islam, Judaism, and Catholicism, include some dietary restrictions.</a:t>
            </a:r>
          </a:p>
          <a:p>
            <a:pPr lvl="0"/>
            <a:r>
              <a:rPr lang="en-US" dirty="0"/>
              <a:t>It is important to remember that good nutrition can be achieved in any culture.</a:t>
            </a:r>
          </a:p>
        </p:txBody>
      </p:sp>
    </p:spTree>
    <p:extLst>
      <p:ext uri="{BB962C8B-B14F-4D97-AF65-F5344CB8AC3E}">
        <p14:creationId xmlns:p14="http://schemas.microsoft.com/office/powerpoint/2010/main" val="30779744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a:rPr lang="en-US" sz="3600" dirty="0"/>
              <a:t>Nursing Process/Clinical Judgment Model for Risk for Altered Nutrition</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lvl="0"/>
            <a:r>
              <a:rPr lang="en-US" dirty="0"/>
              <a:t>Change in body mass index may be an early indication of problems</a:t>
            </a:r>
          </a:p>
          <a:p>
            <a:pPr lvl="0"/>
            <a:r>
              <a:rPr lang="en-US" dirty="0"/>
              <a:t>Laboratory tests:</a:t>
            </a:r>
          </a:p>
          <a:p>
            <a:pPr lvl="1"/>
            <a:r>
              <a:rPr lang="en-US" dirty="0"/>
              <a:t>Hematocrit</a:t>
            </a:r>
          </a:p>
          <a:p>
            <a:pPr lvl="1"/>
            <a:r>
              <a:rPr lang="en-US" dirty="0"/>
              <a:t>Blood urea nitrogen</a:t>
            </a:r>
          </a:p>
          <a:p>
            <a:pPr lvl="1"/>
            <a:r>
              <a:rPr lang="en-US" dirty="0"/>
              <a:t>Creatinine</a:t>
            </a:r>
          </a:p>
          <a:p>
            <a:pPr lvl="1"/>
            <a:r>
              <a:rPr lang="en-US" dirty="0"/>
              <a:t>Albumin level</a:t>
            </a:r>
          </a:p>
          <a:p>
            <a:pPr lvl="1"/>
            <a:r>
              <a:rPr lang="en-US" dirty="0"/>
              <a:t>Hemoglobin</a:t>
            </a:r>
          </a:p>
          <a:p>
            <a:pPr lvl="1"/>
            <a:r>
              <a:rPr lang="en-US" dirty="0"/>
              <a:t>Blood glucose</a:t>
            </a:r>
          </a:p>
          <a:p>
            <a:pPr lvl="1"/>
            <a:r>
              <a:rPr lang="en-US" dirty="0"/>
              <a:t>Electrolytes </a:t>
            </a:r>
          </a:p>
        </p:txBody>
      </p:sp>
    </p:spTree>
    <p:extLst>
      <p:ext uri="{BB962C8B-B14F-4D97-AF65-F5344CB8AC3E}">
        <p14:creationId xmlns:p14="http://schemas.microsoft.com/office/powerpoint/2010/main" val="26902809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a:rPr lang="en-US" dirty="0"/>
              <a:t>Assessment of Nutrition</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lvl="0"/>
            <a:r>
              <a:rPr lang="en-US" dirty="0"/>
              <a:t>Recognize cues</a:t>
            </a:r>
          </a:p>
          <a:p>
            <a:pPr lvl="0"/>
            <a:r>
              <a:rPr lang="en-US" dirty="0"/>
              <a:t>Appetite changes</a:t>
            </a:r>
          </a:p>
          <a:p>
            <a:pPr lvl="0"/>
            <a:r>
              <a:rPr lang="en-US" dirty="0"/>
              <a:t>Nutritional intake</a:t>
            </a:r>
          </a:p>
          <a:p>
            <a:pPr lvl="0"/>
            <a:r>
              <a:rPr lang="en-US" dirty="0"/>
              <a:t>Social and cultural factors</a:t>
            </a:r>
          </a:p>
          <a:p>
            <a:pPr lvl="0"/>
            <a:r>
              <a:rPr lang="en-US" dirty="0"/>
              <a:t>Home care or discharge planning</a:t>
            </a:r>
          </a:p>
        </p:txBody>
      </p:sp>
    </p:spTree>
    <p:extLst>
      <p:ext uri="{BB962C8B-B14F-4D97-AF65-F5344CB8AC3E}">
        <p14:creationId xmlns:p14="http://schemas.microsoft.com/office/powerpoint/2010/main" val="3861887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B7A8E-4C8A-09A5-8A80-4AFD38809EC0}"/>
              </a:ext>
            </a:extLst>
          </p:cNvPr>
          <p:cNvSpPr>
            <a:spLocks noGrp="1"/>
          </p:cNvSpPr>
          <p:nvPr>
            <p:ph type="title"/>
          </p:nvPr>
        </p:nvSpPr>
        <p:spPr>
          <a:xfrm>
            <a:off x="685800" y="204216"/>
            <a:ext cx="7772400" cy="1219200"/>
          </a:xfrm>
        </p:spPr>
        <p:txBody>
          <a:bodyPr/>
          <a:lstStyle/>
          <a:p>
            <a:r>
              <a:rPr lang="en-US" dirty="0"/>
              <a:t>Caloric Intake</a:t>
            </a:r>
          </a:p>
        </p:txBody>
      </p:sp>
      <p:sp>
        <p:nvSpPr>
          <p:cNvPr id="3" name="Content Placeholder 2">
            <a:extLst>
              <a:ext uri="{FF2B5EF4-FFF2-40B4-BE49-F238E27FC236}">
                <a16:creationId xmlns:a16="http://schemas.microsoft.com/office/drawing/2014/main" id="{42CBDA57-5C41-4E07-4989-C3010E67D44F}"/>
              </a:ext>
            </a:extLst>
          </p:cNvPr>
          <p:cNvSpPr>
            <a:spLocks noGrp="1"/>
          </p:cNvSpPr>
          <p:nvPr>
            <p:ph idx="1"/>
          </p:nvPr>
        </p:nvSpPr>
        <p:spPr>
          <a:xfrm>
            <a:off x="685800" y="1482979"/>
            <a:ext cx="7872984" cy="4454525"/>
          </a:xfrm>
        </p:spPr>
        <p:txBody>
          <a:bodyPr/>
          <a:lstStyle/>
          <a:p>
            <a:pPr lvl="0"/>
            <a:r>
              <a:rPr lang="en-US" dirty="0"/>
              <a:t>Many factors influence how many calories will be used by a person</a:t>
            </a:r>
          </a:p>
          <a:p>
            <a:pPr lvl="1"/>
            <a:r>
              <a:rPr lang="en-US" dirty="0"/>
              <a:t>Activity patterns</a:t>
            </a:r>
          </a:p>
          <a:p>
            <a:pPr lvl="1"/>
            <a:r>
              <a:rPr lang="en-US" dirty="0"/>
              <a:t>Gender</a:t>
            </a:r>
          </a:p>
          <a:p>
            <a:pPr lvl="1"/>
            <a:r>
              <a:rPr lang="en-US" dirty="0"/>
              <a:t>Body size</a:t>
            </a:r>
          </a:p>
          <a:p>
            <a:pPr lvl="1"/>
            <a:r>
              <a:rPr lang="en-US" dirty="0"/>
              <a:t>Age</a:t>
            </a:r>
          </a:p>
          <a:p>
            <a:pPr lvl="1"/>
            <a:r>
              <a:rPr lang="en-US" dirty="0"/>
              <a:t>Body temperature</a:t>
            </a:r>
          </a:p>
          <a:p>
            <a:pPr lvl="1"/>
            <a:r>
              <a:rPr lang="en-US" dirty="0"/>
              <a:t>Emotional status</a:t>
            </a:r>
          </a:p>
          <a:p>
            <a:pPr lvl="1"/>
            <a:r>
              <a:rPr lang="en-US" dirty="0"/>
              <a:t>Temperature of the climate in which the person lives</a:t>
            </a:r>
          </a:p>
        </p:txBody>
      </p:sp>
    </p:spTree>
    <p:extLst>
      <p:ext uri="{BB962C8B-B14F-4D97-AF65-F5344CB8AC3E}">
        <p14:creationId xmlns:p14="http://schemas.microsoft.com/office/powerpoint/2010/main" val="41924034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a:rPr lang="en-US" dirty="0"/>
              <a:t>Planning Related to Altered Nutrition</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lvl="0"/>
            <a:r>
              <a:rPr lang="en-US" dirty="0"/>
              <a:t>Maintain body mass index within normal limits</a:t>
            </a:r>
          </a:p>
          <a:p>
            <a:pPr lvl="0"/>
            <a:r>
              <a:rPr lang="en-US" dirty="0"/>
              <a:t>Obtain adequate nutrients to maintain healthy tissue</a:t>
            </a:r>
          </a:p>
          <a:p>
            <a:pPr lvl="0"/>
            <a:r>
              <a:rPr lang="en-US" dirty="0"/>
              <a:t>Identify internal and external cues that influence eating patterns</a:t>
            </a:r>
          </a:p>
          <a:p>
            <a:pPr lvl="0"/>
            <a:r>
              <a:rPr lang="en-US" dirty="0"/>
              <a:t>Adhere to a prescribed therapeutic diet</a:t>
            </a:r>
          </a:p>
        </p:txBody>
      </p:sp>
    </p:spTree>
    <p:extLst>
      <p:ext uri="{BB962C8B-B14F-4D97-AF65-F5344CB8AC3E}">
        <p14:creationId xmlns:p14="http://schemas.microsoft.com/office/powerpoint/2010/main" val="22713754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FF56F-DD5E-898B-1CBC-FA2DB7C7F2AF}"/>
              </a:ext>
            </a:extLst>
          </p:cNvPr>
          <p:cNvSpPr>
            <a:spLocks noGrp="1"/>
          </p:cNvSpPr>
          <p:nvPr>
            <p:ph type="title"/>
          </p:nvPr>
        </p:nvSpPr>
        <p:spPr>
          <a:xfrm>
            <a:off x="685800" y="277368"/>
            <a:ext cx="7772400" cy="1219200"/>
          </a:xfrm>
        </p:spPr>
        <p:txBody>
          <a:bodyPr/>
          <a:lstStyle/>
          <a:p>
            <a:r>
              <a:rPr lang="en-US" dirty="0"/>
              <a:t>Nursing Interventions for Altered Nutrition</a:t>
            </a:r>
            <a:br>
              <a:rPr lang="en-US" dirty="0"/>
            </a:br>
            <a:r>
              <a:rPr lang="en-US" sz="1600" dirty="0"/>
              <a:t>(1 of 3)</a:t>
            </a:r>
          </a:p>
        </p:txBody>
      </p:sp>
      <p:sp>
        <p:nvSpPr>
          <p:cNvPr id="3" name="Content Placeholder 2">
            <a:extLst>
              <a:ext uri="{FF2B5EF4-FFF2-40B4-BE49-F238E27FC236}">
                <a16:creationId xmlns:a16="http://schemas.microsoft.com/office/drawing/2014/main" id="{A8AF31E4-09D7-1DC3-D8D0-FFA2FEA7AF80}"/>
              </a:ext>
            </a:extLst>
          </p:cNvPr>
          <p:cNvSpPr>
            <a:spLocks noGrp="1"/>
          </p:cNvSpPr>
          <p:nvPr>
            <p:ph idx="1"/>
          </p:nvPr>
        </p:nvSpPr>
        <p:spPr>
          <a:xfrm>
            <a:off x="685800" y="1629283"/>
            <a:ext cx="7772400" cy="4454525"/>
          </a:xfrm>
        </p:spPr>
        <p:txBody>
          <a:bodyPr/>
          <a:lstStyle/>
          <a:p>
            <a:pPr lvl="0"/>
            <a:r>
              <a:rPr lang="en-US" dirty="0"/>
              <a:t>Hospitals or extended-care facilities</a:t>
            </a:r>
          </a:p>
          <a:p>
            <a:pPr marL="914400" lvl="1" indent="-457200">
              <a:buFont typeface="+mj-lt"/>
              <a:buAutoNum type="arabicPeriod"/>
            </a:pPr>
            <a:r>
              <a:rPr lang="en-US" dirty="0"/>
              <a:t>Assess the individual carefully to determine the causes of a problem.</a:t>
            </a:r>
          </a:p>
          <a:p>
            <a:pPr marL="914400" lvl="1" indent="-457200">
              <a:buFont typeface="+mj-lt"/>
              <a:buAutoNum type="arabicPeriod"/>
            </a:pPr>
            <a:r>
              <a:rPr lang="en-US" dirty="0"/>
              <a:t>Schedule weekly weight checks.</a:t>
            </a:r>
          </a:p>
          <a:p>
            <a:pPr marL="914400" lvl="1" indent="-457200">
              <a:buFont typeface="+mj-lt"/>
              <a:buAutoNum type="arabicPeriod"/>
            </a:pPr>
            <a:r>
              <a:rPr lang="en-US" dirty="0"/>
              <a:t>Keep a dietary record of the amount, type, and frequency of food intake.</a:t>
            </a:r>
          </a:p>
          <a:p>
            <a:pPr marL="914400" lvl="1" indent="-457200">
              <a:buFont typeface="+mj-lt"/>
              <a:buAutoNum type="arabicPeriod"/>
            </a:pPr>
            <a:r>
              <a:rPr lang="en-US" dirty="0"/>
              <a:t>Explain the importance of nutrition to overall health or disease control.</a:t>
            </a:r>
          </a:p>
          <a:p>
            <a:pPr marL="914400" lvl="1" indent="-457200">
              <a:buFont typeface="+mj-lt"/>
              <a:buAutoNum type="arabicPeriod"/>
            </a:pPr>
            <a:r>
              <a:rPr lang="en-US" dirty="0"/>
              <a:t>Determine food likes and dislikes.</a:t>
            </a:r>
          </a:p>
        </p:txBody>
      </p:sp>
    </p:spTree>
    <p:extLst>
      <p:ext uri="{BB962C8B-B14F-4D97-AF65-F5344CB8AC3E}">
        <p14:creationId xmlns:p14="http://schemas.microsoft.com/office/powerpoint/2010/main" val="18216983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FF56F-DD5E-898B-1CBC-FA2DB7C7F2AF}"/>
              </a:ext>
            </a:extLst>
          </p:cNvPr>
          <p:cNvSpPr>
            <a:spLocks noGrp="1"/>
          </p:cNvSpPr>
          <p:nvPr>
            <p:ph type="title"/>
          </p:nvPr>
        </p:nvSpPr>
        <p:spPr>
          <a:xfrm>
            <a:off x="685800" y="277368"/>
            <a:ext cx="7772400" cy="1219200"/>
          </a:xfrm>
        </p:spPr>
        <p:txBody>
          <a:bodyPr/>
          <a:lstStyle/>
          <a:p>
            <a:r>
              <a:rPr lang="en-US" dirty="0"/>
              <a:t>Nursing Interventions for Altered Nutrition</a:t>
            </a:r>
            <a:br>
              <a:rPr lang="en-US" dirty="0"/>
            </a:br>
            <a:r>
              <a:rPr lang="en-US" sz="1600" dirty="0"/>
              <a:t>(2 of 3)</a:t>
            </a:r>
          </a:p>
        </p:txBody>
      </p:sp>
      <p:sp>
        <p:nvSpPr>
          <p:cNvPr id="3" name="Content Placeholder 2">
            <a:extLst>
              <a:ext uri="{FF2B5EF4-FFF2-40B4-BE49-F238E27FC236}">
                <a16:creationId xmlns:a16="http://schemas.microsoft.com/office/drawing/2014/main" id="{A8AF31E4-09D7-1DC3-D8D0-FFA2FEA7AF80}"/>
              </a:ext>
            </a:extLst>
          </p:cNvPr>
          <p:cNvSpPr>
            <a:spLocks noGrp="1"/>
          </p:cNvSpPr>
          <p:nvPr>
            <p:ph idx="1"/>
          </p:nvPr>
        </p:nvSpPr>
        <p:spPr>
          <a:xfrm>
            <a:off x="685800" y="1629283"/>
            <a:ext cx="7772400" cy="4454525"/>
          </a:xfrm>
        </p:spPr>
        <p:txBody>
          <a:bodyPr/>
          <a:lstStyle/>
          <a:p>
            <a:pPr lvl="0"/>
            <a:r>
              <a:rPr lang="en-US" dirty="0"/>
              <a:t>Hospitals or extended-care facilities (cont’d)</a:t>
            </a:r>
          </a:p>
          <a:p>
            <a:pPr marL="914400" lvl="1" indent="-457200">
              <a:buFont typeface="+mj-lt"/>
              <a:buAutoNum type="arabicPeriod" startAt="6"/>
            </a:pPr>
            <a:r>
              <a:rPr lang="en-US" dirty="0"/>
              <a:t>Monitor laboratory values.</a:t>
            </a:r>
          </a:p>
          <a:p>
            <a:pPr marL="914400" lvl="1" indent="-457200">
              <a:buFont typeface="+mj-lt"/>
              <a:buAutoNum type="arabicPeriod" startAt="6"/>
            </a:pPr>
            <a:r>
              <a:rPr lang="en-US" dirty="0"/>
              <a:t>Assess the condition of the skin, hair, nails, and mucous membranes.</a:t>
            </a:r>
          </a:p>
          <a:p>
            <a:pPr marL="914400" lvl="1" indent="-457200">
              <a:buFont typeface="+mj-lt"/>
              <a:buAutoNum type="arabicPeriod" startAt="6"/>
            </a:pPr>
            <a:r>
              <a:rPr lang="en-US" dirty="0"/>
              <a:t>Consult with the dietitian.</a:t>
            </a:r>
          </a:p>
          <a:p>
            <a:pPr marL="914400" lvl="1" indent="-457200">
              <a:buFont typeface="+mj-lt"/>
              <a:buAutoNum type="arabicPeriod" startAt="6"/>
            </a:pPr>
            <a:r>
              <a:rPr lang="en-US" dirty="0"/>
              <a:t>Institute measures to increase or decrease nutritional intake.</a:t>
            </a:r>
          </a:p>
          <a:p>
            <a:pPr marL="914400" lvl="1" indent="-457200">
              <a:buFont typeface="+mj-lt"/>
              <a:buAutoNum type="arabicPeriod" startAt="6"/>
            </a:pPr>
            <a:r>
              <a:rPr lang="en-US" dirty="0"/>
              <a:t>Complete a thorough documentation of nutritional status, including assessment, interventions, referrals, and patient response.</a:t>
            </a:r>
          </a:p>
        </p:txBody>
      </p:sp>
    </p:spTree>
    <p:extLst>
      <p:ext uri="{BB962C8B-B14F-4D97-AF65-F5344CB8AC3E}">
        <p14:creationId xmlns:p14="http://schemas.microsoft.com/office/powerpoint/2010/main" val="21483311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FF56F-DD5E-898B-1CBC-FA2DB7C7F2AF}"/>
              </a:ext>
            </a:extLst>
          </p:cNvPr>
          <p:cNvSpPr>
            <a:spLocks noGrp="1"/>
          </p:cNvSpPr>
          <p:nvPr>
            <p:ph type="title"/>
          </p:nvPr>
        </p:nvSpPr>
        <p:spPr>
          <a:xfrm>
            <a:off x="685800" y="277368"/>
            <a:ext cx="7772400" cy="1219200"/>
          </a:xfrm>
        </p:spPr>
        <p:txBody>
          <a:bodyPr/>
          <a:lstStyle/>
          <a:p>
            <a:r>
              <a:rPr lang="en-US" dirty="0"/>
              <a:t>Nursing Interventions for Altered Nutrition</a:t>
            </a:r>
            <a:br>
              <a:rPr lang="en-US" dirty="0"/>
            </a:br>
            <a:r>
              <a:rPr lang="en-US" sz="1600" dirty="0"/>
              <a:t>(3 of 3)</a:t>
            </a:r>
          </a:p>
        </p:txBody>
      </p:sp>
      <p:sp>
        <p:nvSpPr>
          <p:cNvPr id="3" name="Content Placeholder 2">
            <a:extLst>
              <a:ext uri="{FF2B5EF4-FFF2-40B4-BE49-F238E27FC236}">
                <a16:creationId xmlns:a16="http://schemas.microsoft.com/office/drawing/2014/main" id="{A8AF31E4-09D7-1DC3-D8D0-FFA2FEA7AF80}"/>
              </a:ext>
            </a:extLst>
          </p:cNvPr>
          <p:cNvSpPr>
            <a:spLocks noGrp="1"/>
          </p:cNvSpPr>
          <p:nvPr>
            <p:ph idx="1"/>
          </p:nvPr>
        </p:nvSpPr>
        <p:spPr>
          <a:xfrm>
            <a:off x="685800" y="1629283"/>
            <a:ext cx="7772400" cy="4454525"/>
          </a:xfrm>
        </p:spPr>
        <p:txBody>
          <a:bodyPr/>
          <a:lstStyle/>
          <a:p>
            <a:pPr lvl="0"/>
            <a:r>
              <a:rPr lang="en-US" dirty="0"/>
              <a:t>Home</a:t>
            </a:r>
          </a:p>
          <a:p>
            <a:pPr marL="914400" lvl="1" indent="-457200">
              <a:buFont typeface="+mj-lt"/>
              <a:buAutoNum type="arabicPeriod"/>
            </a:pPr>
            <a:r>
              <a:rPr lang="en-US" dirty="0"/>
              <a:t>Assist the individual in obtaining resources such as Meals on Wheels, Supplemental Nutrition Assistance Program (food stamps), a housekeeper, or shopping services.</a:t>
            </a:r>
          </a:p>
          <a:p>
            <a:pPr marL="914400" lvl="1" indent="-457200">
              <a:buFont typeface="+mj-lt"/>
              <a:buAutoNum type="arabicPeriod"/>
            </a:pPr>
            <a:r>
              <a:rPr lang="en-US" dirty="0"/>
              <a:t>Involve the family in shopping and meal planning.</a:t>
            </a:r>
          </a:p>
          <a:p>
            <a:pPr marL="914400" lvl="1" indent="-457200">
              <a:buFont typeface="+mj-lt"/>
              <a:buAutoNum type="arabicPeriod"/>
            </a:pPr>
            <a:r>
              <a:rPr lang="en-US" dirty="0"/>
              <a:t>Identify older adult meal programs available in the community.</a:t>
            </a:r>
          </a:p>
          <a:p>
            <a:pPr marL="914400" lvl="1" indent="-457200">
              <a:buFont typeface="+mj-lt"/>
              <a:buAutoNum type="arabicPeriod"/>
            </a:pPr>
            <a:r>
              <a:rPr lang="en-US" dirty="0"/>
              <a:t>Use any appropriate interventions that are used in the institutional setting.</a:t>
            </a:r>
          </a:p>
        </p:txBody>
      </p:sp>
    </p:spTree>
    <p:extLst>
      <p:ext uri="{BB962C8B-B14F-4D97-AF65-F5344CB8AC3E}">
        <p14:creationId xmlns:p14="http://schemas.microsoft.com/office/powerpoint/2010/main" val="40158316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059C4-C9D7-CD92-2CC9-2C97DE568542}"/>
              </a:ext>
            </a:extLst>
          </p:cNvPr>
          <p:cNvSpPr>
            <a:spLocks noGrp="1"/>
          </p:cNvSpPr>
          <p:nvPr>
            <p:ph type="title"/>
          </p:nvPr>
        </p:nvSpPr>
        <p:spPr>
          <a:xfrm>
            <a:off x="685800" y="265176"/>
            <a:ext cx="7772400" cy="1844040"/>
          </a:xfrm>
        </p:spPr>
        <p:txBody>
          <a:bodyPr/>
          <a:lstStyle/>
          <a:p>
            <a:r>
              <a:rPr lang="en-US" sz="3600" dirty="0"/>
              <a:t>Nursing Process/Clinical Judgment Model for Determining Excess Fluid Volume </a:t>
            </a:r>
          </a:p>
        </p:txBody>
      </p:sp>
      <p:sp>
        <p:nvSpPr>
          <p:cNvPr id="3" name="Content Placeholder 2">
            <a:extLst>
              <a:ext uri="{FF2B5EF4-FFF2-40B4-BE49-F238E27FC236}">
                <a16:creationId xmlns:a16="http://schemas.microsoft.com/office/drawing/2014/main" id="{BD6E6C29-7137-BADD-278D-39ED048964CF}"/>
              </a:ext>
            </a:extLst>
          </p:cNvPr>
          <p:cNvSpPr>
            <a:spLocks noGrp="1"/>
          </p:cNvSpPr>
          <p:nvPr>
            <p:ph idx="1"/>
          </p:nvPr>
        </p:nvSpPr>
        <p:spPr>
          <a:xfrm>
            <a:off x="685800" y="2299843"/>
            <a:ext cx="7772400" cy="4454525"/>
          </a:xfrm>
        </p:spPr>
        <p:txBody>
          <a:bodyPr/>
          <a:lstStyle/>
          <a:p>
            <a:r>
              <a:rPr lang="en-US" dirty="0"/>
              <a:t>Occurs when an individual has inadequate intake or excessive loss of fluids</a:t>
            </a:r>
          </a:p>
          <a:p>
            <a:r>
              <a:rPr lang="en-US" dirty="0"/>
              <a:t>Can easily progress into dehydration which, unless corrected, can result in death</a:t>
            </a:r>
          </a:p>
          <a:p>
            <a:r>
              <a:rPr lang="en-US" dirty="0"/>
              <a:t>A variety of conditions can contribute to deficient fluid volume in older adults.</a:t>
            </a:r>
          </a:p>
        </p:txBody>
      </p:sp>
    </p:spTree>
    <p:extLst>
      <p:ext uri="{BB962C8B-B14F-4D97-AF65-F5344CB8AC3E}">
        <p14:creationId xmlns:p14="http://schemas.microsoft.com/office/powerpoint/2010/main" val="30489710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7B72C-F538-AD6D-577A-78FE3FFAB75F}"/>
              </a:ext>
            </a:extLst>
          </p:cNvPr>
          <p:cNvSpPr>
            <a:spLocks noGrp="1"/>
          </p:cNvSpPr>
          <p:nvPr>
            <p:ph type="title"/>
          </p:nvPr>
        </p:nvSpPr>
        <p:spPr>
          <a:xfrm>
            <a:off x="685800" y="277368"/>
            <a:ext cx="7772400" cy="856488"/>
          </a:xfrm>
        </p:spPr>
        <p:txBody>
          <a:bodyPr/>
          <a:lstStyle/>
          <a:p>
            <a:r>
              <a:rPr lang="en-US" dirty="0"/>
              <a:t>Risk Factors for Dehydration</a:t>
            </a:r>
          </a:p>
        </p:txBody>
      </p:sp>
      <p:sp>
        <p:nvSpPr>
          <p:cNvPr id="3" name="Content Placeholder 2">
            <a:extLst>
              <a:ext uri="{FF2B5EF4-FFF2-40B4-BE49-F238E27FC236}">
                <a16:creationId xmlns:a16="http://schemas.microsoft.com/office/drawing/2014/main" id="{4B27CDC9-D0A8-5A49-DA65-9D0ECF57EA8B}"/>
              </a:ext>
            </a:extLst>
          </p:cNvPr>
          <p:cNvSpPr>
            <a:spLocks noGrp="1"/>
          </p:cNvSpPr>
          <p:nvPr>
            <p:ph idx="1"/>
          </p:nvPr>
        </p:nvSpPr>
        <p:spPr>
          <a:xfrm>
            <a:off x="585216" y="1312291"/>
            <a:ext cx="7961376" cy="4930013"/>
          </a:xfrm>
        </p:spPr>
        <p:txBody>
          <a:bodyPr/>
          <a:lstStyle/>
          <a:p>
            <a:r>
              <a:rPr lang="en-US" dirty="0"/>
              <a:t>Decreased thirst sensation</a:t>
            </a:r>
          </a:p>
          <a:p>
            <a:r>
              <a:rPr lang="en-US" dirty="0"/>
              <a:t>Decreased effectiveness of the kidney at concentrating urine</a:t>
            </a:r>
          </a:p>
          <a:p>
            <a:r>
              <a:rPr lang="en-US" dirty="0"/>
              <a:t>Hormonal changes</a:t>
            </a:r>
          </a:p>
          <a:p>
            <a:r>
              <a:rPr lang="en-US" dirty="0"/>
              <a:t>Side effects of medications</a:t>
            </a:r>
          </a:p>
          <a:p>
            <a:r>
              <a:rPr lang="en-US" dirty="0"/>
              <a:t>Altered level of mentation</a:t>
            </a:r>
          </a:p>
          <a:p>
            <a:r>
              <a:rPr lang="en-US" dirty="0"/>
              <a:t>Altered levels of functional ability</a:t>
            </a:r>
          </a:p>
          <a:p>
            <a:r>
              <a:rPr lang="en-US" dirty="0"/>
              <a:t>Fear of incontinence or pain</a:t>
            </a:r>
          </a:p>
        </p:txBody>
      </p:sp>
    </p:spTree>
    <p:extLst>
      <p:ext uri="{BB962C8B-B14F-4D97-AF65-F5344CB8AC3E}">
        <p14:creationId xmlns:p14="http://schemas.microsoft.com/office/powerpoint/2010/main" val="968627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112520"/>
          </a:xfrm>
        </p:spPr>
        <p:txBody>
          <a:bodyPr/>
          <a:lstStyle/>
          <a:p>
            <a:r>
              <a:rPr lang="en-US" dirty="0"/>
              <a:t>Fluid Volume Deficit</a:t>
            </a:r>
            <a:endParaRPr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568323"/>
            <a:ext cx="7772400" cy="4454525"/>
          </a:xfrm>
        </p:spPr>
        <p:txBody>
          <a:bodyPr/>
          <a:lstStyle/>
          <a:p>
            <a:r>
              <a:rPr lang="en-US" dirty="0"/>
              <a:t>Inadequate intake or excessive loss of fluids</a:t>
            </a:r>
          </a:p>
          <a:p>
            <a:r>
              <a:rPr lang="en-US" dirty="0"/>
              <a:t>Usually 3 groups:</a:t>
            </a:r>
          </a:p>
          <a:p>
            <a:pPr lvl="1"/>
            <a:r>
              <a:rPr lang="en-US" dirty="0"/>
              <a:t>People who don’t drink</a:t>
            </a:r>
          </a:p>
          <a:p>
            <a:pPr lvl="1"/>
            <a:r>
              <a:rPr lang="en-US" dirty="0"/>
              <a:t>People who won’t drink</a:t>
            </a:r>
          </a:p>
          <a:p>
            <a:pPr lvl="1"/>
            <a:r>
              <a:rPr lang="en-US" dirty="0"/>
              <a:t>People who can’t drink</a:t>
            </a:r>
          </a:p>
          <a:p>
            <a:r>
              <a:rPr lang="en-US" dirty="0"/>
              <a:t>Likely to manifest dry mucous membranes, thirst, decreased skin turgor, rapid weight loss, sunken eyes, weakness, and decreased volume or increased concentration of urine</a:t>
            </a:r>
          </a:p>
          <a:p>
            <a:r>
              <a:rPr lang="en-US" dirty="0"/>
              <a:t>Also likely to affect vital signs</a:t>
            </a:r>
          </a:p>
        </p:txBody>
      </p:sp>
    </p:spTree>
    <p:extLst>
      <p:ext uri="{BB962C8B-B14F-4D97-AF65-F5344CB8AC3E}">
        <p14:creationId xmlns:p14="http://schemas.microsoft.com/office/powerpoint/2010/main" val="5401723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075944"/>
          </a:xfrm>
        </p:spPr>
        <p:txBody>
          <a:bodyPr/>
          <a:lstStyle/>
          <a:p>
            <a:r>
              <a:rPr lang="en-US" dirty="0"/>
              <a:t>Fluid Volume Overload</a:t>
            </a:r>
            <a:endParaRPr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556131"/>
            <a:ext cx="7772400" cy="4454525"/>
          </a:xfrm>
        </p:spPr>
        <p:txBody>
          <a:bodyPr/>
          <a:lstStyle/>
          <a:p>
            <a:pPr lvl="0"/>
            <a:r>
              <a:rPr lang="en-US" dirty="0"/>
              <a:t>Excessive intake or inadequate output of fluids</a:t>
            </a:r>
          </a:p>
          <a:p>
            <a:pPr lvl="1"/>
            <a:r>
              <a:rPr lang="en-US" dirty="0"/>
              <a:t>Primary indication is edema</a:t>
            </a:r>
          </a:p>
          <a:p>
            <a:pPr lvl="1"/>
            <a:r>
              <a:rPr lang="en-US" dirty="0"/>
              <a:t>Pulmonary edema may result in shortness of breath, dyspnea, cough, gurgling sounds on respiration, and frothy sputum.</a:t>
            </a:r>
          </a:p>
          <a:p>
            <a:pPr lvl="1"/>
            <a:r>
              <a:rPr lang="en-US" dirty="0"/>
              <a:t>Weight gain can be sudden and dramatic.</a:t>
            </a:r>
          </a:p>
          <a:p>
            <a:pPr lvl="1"/>
            <a:r>
              <a:rPr lang="en-US" dirty="0"/>
              <a:t>Hematocrit normally decreases as blood plasma volume increases.</a:t>
            </a:r>
          </a:p>
          <a:p>
            <a:pPr lvl="1"/>
            <a:r>
              <a:rPr lang="en-US" dirty="0"/>
              <a:t>May experience behavioral changes, including restlessness and anxiety</a:t>
            </a:r>
          </a:p>
        </p:txBody>
      </p:sp>
    </p:spTree>
    <p:extLst>
      <p:ext uri="{BB962C8B-B14F-4D97-AF65-F5344CB8AC3E}">
        <p14:creationId xmlns:p14="http://schemas.microsoft.com/office/powerpoint/2010/main" val="10737357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a:rPr lang="en-US" dirty="0"/>
              <a:t>Planning for Altered Fluid Volume</a:t>
            </a:r>
            <a:br>
              <a:rPr lang="en-US" dirty="0"/>
            </a:br>
            <a:r>
              <a:rPr lang="en-US" sz="1600" dirty="0"/>
              <a:t>(1 of 2)</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402336" y="1665859"/>
            <a:ext cx="8336280" cy="4454525"/>
          </a:xfrm>
        </p:spPr>
        <p:txBody>
          <a:bodyPr/>
          <a:lstStyle/>
          <a:p>
            <a:pPr lvl="0"/>
            <a:r>
              <a:rPr lang="en-US" dirty="0"/>
              <a:t>Manifest vital signs within normal limits.</a:t>
            </a:r>
          </a:p>
          <a:p>
            <a:pPr lvl="0"/>
            <a:r>
              <a:rPr lang="en-US" dirty="0"/>
              <a:t>Evidence of moist oral mucous membranes and good skin turgor without evidence of edema.</a:t>
            </a:r>
          </a:p>
          <a:p>
            <a:pPr lvl="0"/>
            <a:r>
              <a:rPr lang="en-US" dirty="0"/>
              <a:t>Maintain a stable weight within normal limits.</a:t>
            </a:r>
          </a:p>
          <a:p>
            <a:pPr lvl="0"/>
            <a:r>
              <a:rPr lang="en-US" dirty="0"/>
              <a:t>Exhibit balanced fluid intake and output.</a:t>
            </a:r>
          </a:p>
          <a:p>
            <a:pPr lvl="0"/>
            <a:r>
              <a:rPr lang="en-US" dirty="0"/>
              <a:t>Report no problems related to thirst or weakness.</a:t>
            </a:r>
          </a:p>
          <a:p>
            <a:pPr lvl="0"/>
            <a:r>
              <a:rPr lang="en-US" dirty="0"/>
              <a:t>Exhibit blood studies within normal limits.</a:t>
            </a:r>
          </a:p>
          <a:p>
            <a:r>
              <a:rPr lang="en-US" dirty="0"/>
              <a:t>Verbalize an understanding of the recommended dietary and fluid intake.</a:t>
            </a:r>
          </a:p>
        </p:txBody>
      </p:sp>
    </p:spTree>
    <p:extLst>
      <p:ext uri="{BB962C8B-B14F-4D97-AF65-F5344CB8AC3E}">
        <p14:creationId xmlns:p14="http://schemas.microsoft.com/office/powerpoint/2010/main" val="4036044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a:rPr lang="en-US" dirty="0"/>
              <a:t>Planning for Altered Fluid Volume</a:t>
            </a:r>
            <a:br>
              <a:rPr lang="en-US" dirty="0"/>
            </a:br>
            <a:r>
              <a:rPr lang="en-US" sz="1600" dirty="0"/>
              <a:t>(2 of 2)</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402336" y="1665859"/>
            <a:ext cx="8336280" cy="4454525"/>
          </a:xfrm>
        </p:spPr>
        <p:txBody>
          <a:bodyPr/>
          <a:lstStyle/>
          <a:p>
            <a:pPr lvl="0"/>
            <a:r>
              <a:rPr lang="en-US" dirty="0"/>
              <a:t>Demonstrate behaviors necessary to maintain appropriate fluid intake.</a:t>
            </a:r>
          </a:p>
          <a:p>
            <a:pPr lvl="0"/>
            <a:r>
              <a:rPr lang="en-US" dirty="0"/>
              <a:t>Demonstrate selection of appropriate foods and fluids.</a:t>
            </a:r>
          </a:p>
          <a:p>
            <a:pPr lvl="0"/>
            <a:r>
              <a:rPr lang="en-US" dirty="0"/>
              <a:t>Verbalize an understanding of prescribed medication(s), including the frequency and any precautions.</a:t>
            </a:r>
          </a:p>
          <a:p>
            <a:r>
              <a:rPr lang="en-US" dirty="0"/>
              <a:t>Verbalize signs and symptoms that should be reported to the primary care provider.</a:t>
            </a:r>
          </a:p>
        </p:txBody>
      </p:sp>
    </p:spTree>
    <p:extLst>
      <p:ext uri="{BB962C8B-B14F-4D97-AF65-F5344CB8AC3E}">
        <p14:creationId xmlns:p14="http://schemas.microsoft.com/office/powerpoint/2010/main" val="1738710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D16F9-C29A-BC8F-F430-0114362AA7BD}"/>
              </a:ext>
            </a:extLst>
          </p:cNvPr>
          <p:cNvSpPr>
            <a:spLocks noGrp="1"/>
          </p:cNvSpPr>
          <p:nvPr>
            <p:ph type="title"/>
          </p:nvPr>
        </p:nvSpPr>
        <p:spPr>
          <a:xfrm>
            <a:off x="685800" y="204216"/>
            <a:ext cx="7772400" cy="1219200"/>
          </a:xfrm>
        </p:spPr>
        <p:txBody>
          <a:bodyPr/>
          <a:lstStyle/>
          <a:p>
            <a:r>
              <a:rPr lang="en-US" dirty="0"/>
              <a:t>Nutrients</a:t>
            </a:r>
          </a:p>
        </p:txBody>
      </p:sp>
      <p:sp>
        <p:nvSpPr>
          <p:cNvPr id="3" name="Content Placeholder 2">
            <a:extLst>
              <a:ext uri="{FF2B5EF4-FFF2-40B4-BE49-F238E27FC236}">
                <a16:creationId xmlns:a16="http://schemas.microsoft.com/office/drawing/2014/main" id="{8A4B218F-E2EA-F124-5C86-62958F255BC8}"/>
              </a:ext>
            </a:extLst>
          </p:cNvPr>
          <p:cNvSpPr>
            <a:spLocks noGrp="1"/>
          </p:cNvSpPr>
          <p:nvPr>
            <p:ph idx="1"/>
          </p:nvPr>
        </p:nvSpPr>
        <p:spPr>
          <a:xfrm>
            <a:off x="685800" y="1495171"/>
            <a:ext cx="7772400" cy="4454525"/>
          </a:xfrm>
        </p:spPr>
        <p:txBody>
          <a:bodyPr/>
          <a:lstStyle/>
          <a:p>
            <a:pPr lvl="0"/>
            <a:r>
              <a:rPr lang="en-US" sz="2600" dirty="0"/>
              <a:t>Vital nutrients for all people:</a:t>
            </a:r>
          </a:p>
          <a:p>
            <a:pPr lvl="1"/>
            <a:r>
              <a:rPr lang="en-US" sz="2200" dirty="0"/>
              <a:t>Carbohydrates</a:t>
            </a:r>
          </a:p>
          <a:p>
            <a:pPr lvl="1"/>
            <a:r>
              <a:rPr lang="en-US" sz="2200" dirty="0"/>
              <a:t>Protein</a:t>
            </a:r>
          </a:p>
          <a:p>
            <a:pPr lvl="1"/>
            <a:r>
              <a:rPr lang="en-US" sz="2200" dirty="0"/>
              <a:t>Fats</a:t>
            </a:r>
          </a:p>
          <a:p>
            <a:pPr lvl="1"/>
            <a:r>
              <a:rPr lang="en-US" sz="2200" dirty="0"/>
              <a:t>Vitamins</a:t>
            </a:r>
          </a:p>
          <a:p>
            <a:pPr lvl="1"/>
            <a:r>
              <a:rPr lang="en-US" sz="2200" dirty="0"/>
              <a:t>Minerals</a:t>
            </a:r>
          </a:p>
          <a:p>
            <a:pPr lvl="1"/>
            <a:r>
              <a:rPr lang="en-US" sz="2200" dirty="0"/>
              <a:t>Fluids</a:t>
            </a:r>
          </a:p>
          <a:p>
            <a:pPr lvl="0"/>
            <a:r>
              <a:rPr lang="en-US" sz="2600" dirty="0"/>
              <a:t>MyPlate</a:t>
            </a:r>
          </a:p>
          <a:p>
            <a:pPr lvl="1"/>
            <a:r>
              <a:rPr lang="en-US" sz="2200" dirty="0"/>
              <a:t>Visual representation of healthy eating habits</a:t>
            </a:r>
          </a:p>
          <a:p>
            <a:pPr lvl="1"/>
            <a:r>
              <a:rPr lang="en-US" sz="2200" dirty="0"/>
              <a:t>Encourages balance among nutrients in overall diet</a:t>
            </a:r>
          </a:p>
          <a:p>
            <a:pPr lvl="1"/>
            <a:r>
              <a:rPr lang="en-US" sz="2200" dirty="0"/>
              <a:t>Modified version available specifically for older adults</a:t>
            </a:r>
          </a:p>
        </p:txBody>
      </p:sp>
    </p:spTree>
    <p:extLst>
      <p:ext uri="{BB962C8B-B14F-4D97-AF65-F5344CB8AC3E}">
        <p14:creationId xmlns:p14="http://schemas.microsoft.com/office/powerpoint/2010/main" val="6213563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7"/>
            <a:ext cx="7772400" cy="1568323"/>
          </a:xfrm>
        </p:spPr>
        <p:txBody>
          <a:bodyPr/>
          <a:lstStyle/>
          <a:p>
            <a:r>
              <a:rPr lang="en-US" dirty="0"/>
              <a:t>Implementation for Altered Fluid Volume</a:t>
            </a:r>
            <a:br>
              <a:rPr lang="en-US" dirty="0"/>
            </a:br>
            <a:r>
              <a:rPr lang="en-US" sz="1600" dirty="0"/>
              <a:t>(1 of 3)</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2141347"/>
            <a:ext cx="7772400" cy="4454525"/>
          </a:xfrm>
        </p:spPr>
        <p:txBody>
          <a:bodyPr/>
          <a:lstStyle/>
          <a:p>
            <a:pPr lvl="0"/>
            <a:r>
              <a:rPr lang="en-US" dirty="0"/>
              <a:t>Hospitals or extended-care facilities</a:t>
            </a:r>
          </a:p>
          <a:p>
            <a:pPr lvl="1"/>
            <a:r>
              <a:rPr lang="en-US" dirty="0"/>
              <a:t>Complete a thorough assessment.</a:t>
            </a:r>
          </a:p>
          <a:p>
            <a:pPr lvl="1"/>
            <a:r>
              <a:rPr lang="en-US" dirty="0"/>
              <a:t>Monitor vital signs.</a:t>
            </a:r>
          </a:p>
          <a:p>
            <a:pPr lvl="1"/>
            <a:r>
              <a:rPr lang="en-US" dirty="0"/>
              <a:t>Monitor intake and output.</a:t>
            </a:r>
          </a:p>
          <a:p>
            <a:pPr lvl="1"/>
            <a:r>
              <a:rPr lang="en-US" dirty="0"/>
              <a:t>Monitor laboratory values.</a:t>
            </a:r>
          </a:p>
          <a:p>
            <a:pPr lvl="1"/>
            <a:r>
              <a:rPr lang="en-US" dirty="0"/>
              <a:t>Weigh the patient daily before breakfast.</a:t>
            </a:r>
          </a:p>
          <a:p>
            <a:pPr lvl="1"/>
            <a:r>
              <a:rPr lang="en-US" dirty="0"/>
              <a:t>Measure changes in girth of body parts, such as legs and abdomen.</a:t>
            </a:r>
          </a:p>
        </p:txBody>
      </p:sp>
    </p:spTree>
    <p:extLst>
      <p:ext uri="{BB962C8B-B14F-4D97-AF65-F5344CB8AC3E}">
        <p14:creationId xmlns:p14="http://schemas.microsoft.com/office/powerpoint/2010/main" val="12202954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7"/>
            <a:ext cx="7772400" cy="1568323"/>
          </a:xfrm>
        </p:spPr>
        <p:txBody>
          <a:bodyPr/>
          <a:lstStyle/>
          <a:p>
            <a:r>
              <a:rPr lang="en-US" dirty="0"/>
              <a:t>Implementation for Altered Fluid Volume</a:t>
            </a:r>
            <a:br>
              <a:rPr lang="en-US" dirty="0"/>
            </a:br>
            <a:r>
              <a:rPr lang="en-US" sz="1600" dirty="0"/>
              <a:t>(2 of 3)</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2141347"/>
            <a:ext cx="7772400" cy="4454525"/>
          </a:xfrm>
        </p:spPr>
        <p:txBody>
          <a:bodyPr/>
          <a:lstStyle/>
          <a:p>
            <a:pPr lvl="0"/>
            <a:r>
              <a:rPr lang="en-US" dirty="0"/>
              <a:t>Hospitals or extended-care facilities (cont’d)</a:t>
            </a:r>
          </a:p>
          <a:p>
            <a:pPr lvl="1"/>
            <a:r>
              <a:rPr lang="en-US" dirty="0"/>
              <a:t>Maintain adequate fluid intake.</a:t>
            </a:r>
          </a:p>
          <a:p>
            <a:pPr lvl="1"/>
            <a:r>
              <a:rPr lang="en-US" dirty="0"/>
              <a:t>Administer medications as ordered by the primary care provider.</a:t>
            </a:r>
          </a:p>
          <a:p>
            <a:pPr lvl="1"/>
            <a:r>
              <a:rPr lang="en-US" dirty="0"/>
              <a:t>Refer to the dietitian, if appropriate.</a:t>
            </a:r>
          </a:p>
          <a:p>
            <a:pPr lvl="1"/>
            <a:r>
              <a:rPr lang="en-US" dirty="0"/>
              <a:t>Provide appropriate skin care.</a:t>
            </a:r>
          </a:p>
          <a:p>
            <a:pPr lvl="1"/>
            <a:r>
              <a:rPr lang="en-US" dirty="0"/>
              <a:t>Report and document significant findings promptly.</a:t>
            </a:r>
          </a:p>
        </p:txBody>
      </p:sp>
    </p:spTree>
    <p:extLst>
      <p:ext uri="{BB962C8B-B14F-4D97-AF65-F5344CB8AC3E}">
        <p14:creationId xmlns:p14="http://schemas.microsoft.com/office/powerpoint/2010/main" val="24967243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7"/>
            <a:ext cx="7772400" cy="1568323"/>
          </a:xfrm>
        </p:spPr>
        <p:txBody>
          <a:bodyPr/>
          <a:lstStyle/>
          <a:p>
            <a:r>
              <a:rPr lang="en-US" dirty="0"/>
              <a:t>Implementation for Altered Fluid Volume</a:t>
            </a:r>
            <a:br>
              <a:rPr lang="en-US" dirty="0"/>
            </a:br>
            <a:r>
              <a:rPr lang="en-US" sz="1600" dirty="0"/>
              <a:t>(3 of 3)</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597408" y="2043811"/>
            <a:ext cx="7933944" cy="4454525"/>
          </a:xfrm>
        </p:spPr>
        <p:txBody>
          <a:bodyPr/>
          <a:lstStyle/>
          <a:p>
            <a:pPr lvl="0"/>
            <a:r>
              <a:rPr lang="en-US" dirty="0"/>
              <a:t>Home</a:t>
            </a:r>
          </a:p>
          <a:p>
            <a:pPr lvl="1"/>
            <a:r>
              <a:rPr lang="en-US" sz="2200" dirty="0"/>
              <a:t>Complete a thorough assessment.</a:t>
            </a:r>
          </a:p>
          <a:p>
            <a:pPr lvl="1"/>
            <a:r>
              <a:rPr lang="en-US" sz="2200" dirty="0"/>
              <a:t>Teach the individual and his or her family members how to monitor fluid intake.</a:t>
            </a:r>
          </a:p>
          <a:p>
            <a:pPr lvl="1"/>
            <a:r>
              <a:rPr lang="en-US" sz="2200" dirty="0"/>
              <a:t>Promote wellness by reviewing the prescribed dietary and fluid intake with the individual.</a:t>
            </a:r>
          </a:p>
          <a:p>
            <a:pPr lvl="1"/>
            <a:r>
              <a:rPr lang="en-US" sz="2200" dirty="0"/>
              <a:t>Explain methods of increasing or decreasing fluid intake.</a:t>
            </a:r>
          </a:p>
          <a:p>
            <a:pPr lvl="1"/>
            <a:r>
              <a:rPr lang="en-US" sz="2200" dirty="0"/>
              <a:t>Discuss signs and symptoms that should be reported promptly to the primary care provider.</a:t>
            </a:r>
          </a:p>
          <a:p>
            <a:pPr lvl="1"/>
            <a:r>
              <a:rPr lang="en-US" sz="2200" dirty="0"/>
              <a:t>Use any appropriate interventions that are used in the institutional setting.</a:t>
            </a:r>
          </a:p>
        </p:txBody>
      </p:sp>
    </p:spTree>
    <p:extLst>
      <p:ext uri="{BB962C8B-B14F-4D97-AF65-F5344CB8AC3E}">
        <p14:creationId xmlns:p14="http://schemas.microsoft.com/office/powerpoint/2010/main" val="20468816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941576"/>
          </a:xfrm>
        </p:spPr>
        <p:txBody>
          <a:bodyPr/>
          <a:lstStyle/>
          <a:p>
            <a:r>
              <a:rPr lang="en-US" dirty="0"/>
              <a:t>Nursing Process/Clinical Judgment Model for Altered Swallowing Ability</a:t>
            </a:r>
            <a:endParaRPr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2446147"/>
            <a:ext cx="7772400" cy="4454525"/>
          </a:xfrm>
        </p:spPr>
        <p:txBody>
          <a:bodyPr/>
          <a:lstStyle/>
          <a:p>
            <a:pPr lvl="0"/>
            <a:r>
              <a:rPr lang="en-US" dirty="0"/>
              <a:t>Dysphagia means difficulty swallowing.</a:t>
            </a:r>
          </a:p>
          <a:p>
            <a:pPr lvl="0"/>
            <a:r>
              <a:rPr lang="en-US" dirty="0"/>
              <a:t>Can lead to dehydration, malnutrition, or aspiration pneumonia</a:t>
            </a:r>
          </a:p>
          <a:p>
            <a:pPr lvl="0"/>
            <a:r>
              <a:rPr lang="en-US" dirty="0"/>
              <a:t>Commonly a result of neurologic damage, trauma to cranial nerves or facial muscles, or certain diseases.</a:t>
            </a:r>
          </a:p>
        </p:txBody>
      </p:sp>
    </p:spTree>
    <p:extLst>
      <p:ext uri="{BB962C8B-B14F-4D97-AF65-F5344CB8AC3E}">
        <p14:creationId xmlns:p14="http://schemas.microsoft.com/office/powerpoint/2010/main" val="3434455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a:rPr lang="en-US" dirty="0"/>
              <a:t>Risk Factors for Impaired Swallowing in Older Adults</a:t>
            </a:r>
            <a:endParaRPr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946275"/>
            <a:ext cx="7772400" cy="4454525"/>
          </a:xfrm>
        </p:spPr>
        <p:txBody>
          <a:bodyPr/>
          <a:lstStyle/>
          <a:p>
            <a:pPr lvl="0"/>
            <a:r>
              <a:rPr lang="en-US" dirty="0"/>
              <a:t>Neurologic problems that result in paralysis or weakness of the face, mouth, or throat.</a:t>
            </a:r>
          </a:p>
          <a:p>
            <a:pPr lvl="0"/>
            <a:r>
              <a:rPr lang="en-US" dirty="0"/>
              <a:t>Altered level of consciousness, awareness, or sensation</a:t>
            </a:r>
          </a:p>
          <a:p>
            <a:pPr lvl="0"/>
            <a:r>
              <a:rPr lang="en-US" dirty="0"/>
              <a:t>Mechanical devices such as a tracheostomy tube or nasogastric tube</a:t>
            </a:r>
          </a:p>
          <a:p>
            <a:pPr lvl="0"/>
            <a:r>
              <a:rPr lang="en-US" dirty="0"/>
              <a:t>A narrowing or obstruction of the pharynx or esophagus</a:t>
            </a:r>
          </a:p>
          <a:p>
            <a:r>
              <a:rPr lang="en-US" dirty="0"/>
              <a:t>Excessive fatigue</a:t>
            </a:r>
          </a:p>
        </p:txBody>
      </p:sp>
    </p:spTree>
    <p:extLst>
      <p:ext uri="{BB962C8B-B14F-4D97-AF65-F5344CB8AC3E}">
        <p14:creationId xmlns:p14="http://schemas.microsoft.com/office/powerpoint/2010/main" val="10527246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470787"/>
          </a:xfrm>
        </p:spPr>
        <p:txBody>
          <a:bodyPr/>
          <a:lstStyle/>
          <a:p>
            <a:r>
              <a:rPr lang="en-US" dirty="0"/>
              <a:t>Planning for Individuals with Altered Swallowing Ability</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934083"/>
            <a:ext cx="7772400" cy="3259709"/>
          </a:xfrm>
        </p:spPr>
        <p:txBody>
          <a:bodyPr/>
          <a:lstStyle/>
          <a:p>
            <a:pPr lvl="0"/>
            <a:r>
              <a:rPr lang="en-US" dirty="0"/>
              <a:t>Pass food from mouth to stomach without aspiration.</a:t>
            </a:r>
          </a:p>
          <a:p>
            <a:pPr lvl="0"/>
            <a:r>
              <a:rPr lang="en-US" dirty="0"/>
              <a:t>Maintain adequate nutrition and hydration.</a:t>
            </a:r>
          </a:p>
          <a:p>
            <a:r>
              <a:rPr lang="en-US" dirty="0"/>
              <a:t>Maintain or achieve appropriate body mass index.</a:t>
            </a:r>
          </a:p>
        </p:txBody>
      </p:sp>
    </p:spTree>
    <p:extLst>
      <p:ext uri="{BB962C8B-B14F-4D97-AF65-F5344CB8AC3E}">
        <p14:creationId xmlns:p14="http://schemas.microsoft.com/office/powerpoint/2010/main" val="5636677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a:rPr lang="en-US" dirty="0"/>
              <a:t>Implementation for Altered Swallowing </a:t>
            </a:r>
            <a:br>
              <a:rPr lang="en-US" dirty="0"/>
            </a:br>
            <a:r>
              <a:rPr lang="en-US" sz="1600" dirty="0"/>
              <a:t>(1 of 4)</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828800"/>
            <a:ext cx="7772400" cy="4267200"/>
          </a:xfrm>
        </p:spPr>
        <p:txBody>
          <a:bodyPr/>
          <a:lstStyle/>
          <a:p>
            <a:pPr lvl="0"/>
            <a:r>
              <a:rPr lang="en-US" dirty="0"/>
              <a:t>Assess the individual to determine his or her unique problems and needs.</a:t>
            </a:r>
          </a:p>
          <a:p>
            <a:pPr lvl="0"/>
            <a:r>
              <a:rPr lang="en-US" dirty="0"/>
              <a:t>Consult with the speech therapist, occupational therapist, and dietitian to develop a dysphagia program.</a:t>
            </a:r>
          </a:p>
          <a:p>
            <a:pPr lvl="0"/>
            <a:r>
              <a:rPr lang="en-US" dirty="0"/>
              <a:t>Verify that dentures fit properly and maintain good oral hygiene.</a:t>
            </a:r>
          </a:p>
          <a:p>
            <a:r>
              <a:rPr lang="en-US" dirty="0"/>
              <a:t>Position the person with his or her head upright and the chin flexed slightly forward to facilitate swallowing.</a:t>
            </a:r>
          </a:p>
        </p:txBody>
      </p:sp>
    </p:spTree>
    <p:extLst>
      <p:ext uri="{BB962C8B-B14F-4D97-AF65-F5344CB8AC3E}">
        <p14:creationId xmlns:p14="http://schemas.microsoft.com/office/powerpoint/2010/main" val="6248016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a:rPr lang="en-US" dirty="0"/>
              <a:t>Implementation for Altered Swallowing </a:t>
            </a:r>
            <a:r>
              <a:rPr lang="en-US" sz="3600" dirty="0"/>
              <a:t/>
            </a:r>
            <a:br>
              <a:rPr lang="en-US" sz="3600" dirty="0"/>
            </a:br>
            <a:r>
              <a:rPr lang="en-US" sz="1400" dirty="0"/>
              <a:t>(2 of 4)</a:t>
            </a:r>
            <a:endParaRPr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pPr lvl="0"/>
            <a:r>
              <a:rPr lang="en-US" dirty="0"/>
              <a:t>Encourage rest periods before meals.</a:t>
            </a:r>
          </a:p>
          <a:p>
            <a:pPr lvl="0"/>
            <a:r>
              <a:rPr lang="en-US" dirty="0"/>
              <a:t>Allow adequate time for meals.</a:t>
            </a:r>
          </a:p>
          <a:p>
            <a:pPr lvl="0"/>
            <a:r>
              <a:rPr lang="en-US" dirty="0"/>
              <a:t>Start with small amounts of food and thickened fluids.</a:t>
            </a:r>
          </a:p>
          <a:p>
            <a:pPr lvl="0"/>
            <a:r>
              <a:rPr lang="en-US" dirty="0"/>
              <a:t>Place foods into the unaffected or stronger side of the mouth.</a:t>
            </a:r>
          </a:p>
          <a:p>
            <a:r>
              <a:rPr lang="en-US" dirty="0"/>
              <a:t>Present foods in an appealing manner.</a:t>
            </a:r>
          </a:p>
          <a:p>
            <a:r>
              <a:rPr lang="en-US" dirty="0"/>
              <a:t>Select foods based on taste, texture, temperature, and fluid content.</a:t>
            </a:r>
          </a:p>
        </p:txBody>
      </p:sp>
    </p:spTree>
    <p:extLst>
      <p:ext uri="{BB962C8B-B14F-4D97-AF65-F5344CB8AC3E}">
        <p14:creationId xmlns:p14="http://schemas.microsoft.com/office/powerpoint/2010/main" val="232423474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a:rPr lang="en-US" dirty="0"/>
              <a:t>Implementation for Altered Swallowing </a:t>
            </a:r>
            <a:r>
              <a:rPr lang="en-US" sz="3600" dirty="0"/>
              <a:t/>
            </a:r>
            <a:br>
              <a:rPr lang="en-US" sz="3600" dirty="0"/>
            </a:br>
            <a:r>
              <a:rPr lang="en-US" sz="1400" dirty="0"/>
              <a:t>(3 of 4)</a:t>
            </a:r>
            <a:endParaRPr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pPr lvl="0"/>
            <a:r>
              <a:rPr lang="en-US" dirty="0"/>
              <a:t>Ensure that the lips are closed by applying slight pressure or stroking.</a:t>
            </a:r>
          </a:p>
          <a:p>
            <a:r>
              <a:rPr lang="en-US" dirty="0"/>
              <a:t>Stimulate swallowing by stroking the side of the neck, and support the weakened side if appropriate.</a:t>
            </a:r>
          </a:p>
          <a:p>
            <a:pPr lvl="0"/>
            <a:r>
              <a:rPr lang="en-US" dirty="0"/>
              <a:t>Give frequent verbal cues.</a:t>
            </a:r>
          </a:p>
          <a:p>
            <a:pPr lvl="0"/>
            <a:r>
              <a:rPr lang="en-US" dirty="0"/>
              <a:t>Reduce distractions.</a:t>
            </a:r>
          </a:p>
        </p:txBody>
      </p:sp>
    </p:spTree>
    <p:extLst>
      <p:ext uri="{BB962C8B-B14F-4D97-AF65-F5344CB8AC3E}">
        <p14:creationId xmlns:p14="http://schemas.microsoft.com/office/powerpoint/2010/main" val="34681810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a:rPr lang="en-US" dirty="0"/>
              <a:t>Implementation for Altered Swallowing </a:t>
            </a:r>
            <a:r>
              <a:rPr lang="en-US" sz="3600" dirty="0"/>
              <a:t/>
            </a:r>
            <a:br>
              <a:rPr lang="en-US" sz="3600" dirty="0"/>
            </a:br>
            <a:r>
              <a:rPr lang="en-US" sz="1400" dirty="0"/>
              <a:t>(4 of 4)</a:t>
            </a:r>
            <a:endParaRPr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pPr lvl="0"/>
            <a:r>
              <a:rPr lang="en-US" dirty="0"/>
              <a:t>Keep suction equipment available in case of problems.</a:t>
            </a:r>
          </a:p>
          <a:p>
            <a:pPr lvl="0"/>
            <a:r>
              <a:rPr lang="en-US" dirty="0"/>
              <a:t>Provide oral hygiene before and after feedings.</a:t>
            </a:r>
          </a:p>
          <a:p>
            <a:r>
              <a:rPr lang="en-US" dirty="0"/>
              <a:t>Administer tube feedings as ordered by the primary care provider to individuals who are unable to achieve adequate oral intake.</a:t>
            </a:r>
          </a:p>
          <a:p>
            <a:r>
              <a:rPr lang="en-US" dirty="0"/>
              <a:t>Use any appropriate interventions that are used in the institutional setting in the home.</a:t>
            </a:r>
          </a:p>
        </p:txBody>
      </p:sp>
    </p:spTree>
    <p:extLst>
      <p:ext uri="{BB962C8B-B14F-4D97-AF65-F5344CB8AC3E}">
        <p14:creationId xmlns:p14="http://schemas.microsoft.com/office/powerpoint/2010/main" val="1350935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04216"/>
            <a:ext cx="7772400" cy="1219200"/>
          </a:xfrm>
        </p:spPr>
        <p:txBody>
          <a:bodyPr/>
          <a:lstStyle/>
          <a:p>
            <a:r>
              <a:rPr lang="en-US" dirty="0"/>
              <a:t>Carbohydrates</a:t>
            </a:r>
            <a:endParaRPr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495171"/>
            <a:ext cx="7772400" cy="4454525"/>
          </a:xfrm>
        </p:spPr>
        <p:txBody>
          <a:bodyPr/>
          <a:lstStyle/>
          <a:p>
            <a:pPr lvl="0"/>
            <a:r>
              <a:rPr lang="en-US" dirty="0"/>
              <a:t>Sugars and starches that make up approximately half of the standard American diet</a:t>
            </a:r>
          </a:p>
          <a:p>
            <a:pPr lvl="0"/>
            <a:r>
              <a:rPr lang="en-US" dirty="0"/>
              <a:t>Ready source of energy for the body</a:t>
            </a:r>
          </a:p>
          <a:p>
            <a:pPr lvl="0"/>
            <a:r>
              <a:rPr lang="en-US" dirty="0"/>
              <a:t>Two categories</a:t>
            </a:r>
          </a:p>
          <a:p>
            <a:pPr lvl="1"/>
            <a:r>
              <a:rPr lang="en-US" dirty="0"/>
              <a:t>Simple</a:t>
            </a:r>
          </a:p>
          <a:p>
            <a:pPr lvl="1"/>
            <a:r>
              <a:rPr lang="en-US" dirty="0"/>
              <a:t>Complex</a:t>
            </a:r>
          </a:p>
          <a:p>
            <a:pPr lvl="0"/>
            <a:r>
              <a:rPr lang="en-US" dirty="0"/>
              <a:t>Complex carbohydrates usually also contain other nutrients and fiber</a:t>
            </a:r>
          </a:p>
        </p:txBody>
      </p:sp>
    </p:spTree>
    <p:extLst>
      <p:ext uri="{BB962C8B-B14F-4D97-AF65-F5344CB8AC3E}">
        <p14:creationId xmlns:p14="http://schemas.microsoft.com/office/powerpoint/2010/main" val="37471598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a:rPr lang="en-US" sz="3600" dirty="0"/>
              <a:t>Nursing Process/Clinical Judgment Model for Aspiration Risk</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pPr lvl="0"/>
            <a:r>
              <a:rPr lang="en-US" dirty="0"/>
              <a:t>Symptoms of aspiration include:</a:t>
            </a:r>
          </a:p>
          <a:p>
            <a:pPr lvl="1"/>
            <a:r>
              <a:rPr lang="en-US" dirty="0"/>
              <a:t>Sudden appearance of severe coughing or cyanosis associated with eating or drinking</a:t>
            </a:r>
          </a:p>
          <a:p>
            <a:pPr lvl="1"/>
            <a:r>
              <a:rPr lang="en-US" dirty="0"/>
              <a:t>Voice changes</a:t>
            </a:r>
          </a:p>
          <a:p>
            <a:pPr lvl="1"/>
            <a:r>
              <a:rPr lang="en-US" dirty="0"/>
              <a:t>Signs of aspiration pneumonia </a:t>
            </a:r>
          </a:p>
          <a:p>
            <a:pPr lvl="0"/>
            <a:r>
              <a:rPr lang="en-US" dirty="0"/>
              <a:t>Risk is increased with dysphagia and with gastroesophageal reflux problems</a:t>
            </a:r>
          </a:p>
        </p:txBody>
      </p:sp>
    </p:spTree>
    <p:extLst>
      <p:ext uri="{BB962C8B-B14F-4D97-AF65-F5344CB8AC3E}">
        <p14:creationId xmlns:p14="http://schemas.microsoft.com/office/powerpoint/2010/main" val="406063447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a:rPr lang="en-US" dirty="0"/>
              <a:t>Risk Factors for Aspiration in Older Adults</a:t>
            </a:r>
            <a:endParaRPr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pPr lvl="0"/>
            <a:r>
              <a:rPr lang="en-US" dirty="0"/>
              <a:t>Neurologic problems, particularly those that affect the cough or gag reflexes</a:t>
            </a:r>
          </a:p>
          <a:p>
            <a:pPr lvl="0"/>
            <a:r>
              <a:rPr lang="en-US" dirty="0"/>
              <a:t>Reduced level of consciousness</a:t>
            </a:r>
          </a:p>
          <a:p>
            <a:pPr lvl="0"/>
            <a:r>
              <a:rPr lang="en-US" dirty="0"/>
              <a:t>Continuous supine positioning</a:t>
            </a:r>
          </a:p>
          <a:p>
            <a:pPr lvl="0"/>
            <a:r>
              <a:rPr lang="en-US" dirty="0"/>
              <a:t>Tracheostomy tubes</a:t>
            </a:r>
          </a:p>
          <a:p>
            <a:pPr lvl="0"/>
            <a:r>
              <a:rPr lang="en-US" dirty="0"/>
              <a:t>Gastric tubes</a:t>
            </a:r>
          </a:p>
          <a:p>
            <a:pPr lvl="0"/>
            <a:r>
              <a:rPr lang="en-US" dirty="0"/>
              <a:t>Decreased gastric motility; excessive amounts of residual gastric contents or gas</a:t>
            </a:r>
          </a:p>
        </p:txBody>
      </p:sp>
    </p:spTree>
    <p:extLst>
      <p:ext uri="{BB962C8B-B14F-4D97-AF65-F5344CB8AC3E}">
        <p14:creationId xmlns:p14="http://schemas.microsoft.com/office/powerpoint/2010/main" val="86876271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a:rPr lang="en-US" dirty="0"/>
              <a:t>Planning for Aspiration</a:t>
            </a:r>
            <a:endParaRPr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pPr lvl="0"/>
            <a:r>
              <a:rPr lang="en-US" dirty="0"/>
              <a:t>Remain free from episodes of aspiration.</a:t>
            </a:r>
          </a:p>
          <a:p>
            <a:r>
              <a:rPr lang="en-US" dirty="0"/>
              <a:t>Maintain clear, noiseless breath sounds.</a:t>
            </a:r>
          </a:p>
        </p:txBody>
      </p:sp>
    </p:spTree>
    <p:extLst>
      <p:ext uri="{BB962C8B-B14F-4D97-AF65-F5344CB8AC3E}">
        <p14:creationId xmlns:p14="http://schemas.microsoft.com/office/powerpoint/2010/main" val="23020380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463296" y="277367"/>
            <a:ext cx="8083296" cy="1197865"/>
          </a:xfrm>
        </p:spPr>
        <p:txBody>
          <a:bodyPr/>
          <a:lstStyle/>
          <a:p>
            <a:r>
              <a:rPr lang="en-US" dirty="0"/>
              <a:t>Implementation for Patients with Aspiration</a:t>
            </a:r>
            <a:r>
              <a:rPr lang="en-US" sz="3200" dirty="0"/>
              <a:t/>
            </a:r>
            <a:br>
              <a:rPr lang="en-US" sz="3200" dirty="0"/>
            </a:br>
            <a:r>
              <a:rPr lang="en-US" sz="1600" dirty="0"/>
              <a:t>(1 of 3)</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pPr lvl="0"/>
            <a:r>
              <a:rPr lang="en-US" dirty="0"/>
              <a:t>Hospitals and extended-care facilities</a:t>
            </a:r>
          </a:p>
          <a:p>
            <a:pPr lvl="1"/>
            <a:r>
              <a:rPr lang="en-US" dirty="0"/>
              <a:t>Position the person appropriately.</a:t>
            </a:r>
          </a:p>
          <a:p>
            <a:pPr lvl="1"/>
            <a:r>
              <a:rPr lang="en-US" dirty="0"/>
              <a:t>Assess for stomach distention.</a:t>
            </a:r>
          </a:p>
          <a:p>
            <a:pPr lvl="1"/>
            <a:r>
              <a:rPr lang="en-US" dirty="0"/>
              <a:t>Avoid feeding too rapidly.</a:t>
            </a:r>
          </a:p>
          <a:p>
            <a:pPr lvl="1"/>
            <a:r>
              <a:rPr lang="en-US" dirty="0"/>
              <a:t>Avoid liquids and puréed foods.</a:t>
            </a:r>
          </a:p>
          <a:p>
            <a:pPr lvl="1"/>
            <a:r>
              <a:rPr lang="en-US" dirty="0"/>
              <a:t>Monitor respiratory sounds and respiratory rate, and observe the amount and type of sputum produced.</a:t>
            </a:r>
          </a:p>
          <a:p>
            <a:pPr lvl="1"/>
            <a:r>
              <a:rPr lang="en-US" dirty="0"/>
              <a:t>Keep suction equipment available.</a:t>
            </a:r>
          </a:p>
          <a:p>
            <a:pPr lvl="1"/>
            <a:r>
              <a:rPr lang="en-US" dirty="0"/>
              <a:t>Consult with specialists such as speech therapists and dietitians.</a:t>
            </a:r>
          </a:p>
        </p:txBody>
      </p:sp>
    </p:spTree>
    <p:extLst>
      <p:ext uri="{BB962C8B-B14F-4D97-AF65-F5344CB8AC3E}">
        <p14:creationId xmlns:p14="http://schemas.microsoft.com/office/powerpoint/2010/main" val="38106836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463296" y="277368"/>
            <a:ext cx="8083296" cy="1219200"/>
          </a:xfrm>
        </p:spPr>
        <p:txBody>
          <a:bodyPr/>
          <a:lstStyle/>
          <a:p>
            <a:r>
              <a:rPr lang="en-US" dirty="0"/>
              <a:t>Implementation for Patients with Aspiration</a:t>
            </a:r>
            <a:r>
              <a:rPr lang="en-US" sz="2400" dirty="0"/>
              <a:t/>
            </a:r>
            <a:br>
              <a:rPr lang="en-US" sz="2400" dirty="0"/>
            </a:br>
            <a:r>
              <a:rPr lang="en-US" sz="1600" dirty="0"/>
              <a:t>(2 of 3)</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r>
              <a:rPr lang="en-US" dirty="0"/>
              <a:t>For persons receiving tube feedings:</a:t>
            </a:r>
          </a:p>
          <a:p>
            <a:pPr lvl="1"/>
            <a:r>
              <a:rPr lang="en-US" dirty="0"/>
              <a:t>Check placement of the nasogastric tube using the approved method</a:t>
            </a:r>
          </a:p>
          <a:p>
            <a:pPr lvl="1"/>
            <a:r>
              <a:rPr lang="en-US" dirty="0"/>
              <a:t>Aspirate stomach contents, measure and replace before starting intermittent feeding.</a:t>
            </a:r>
          </a:p>
          <a:p>
            <a:pPr lvl="1"/>
            <a:r>
              <a:rPr lang="en-US" dirty="0"/>
              <a:t>Maintain clean technique for all feeding tubes, equipment, and formula</a:t>
            </a:r>
          </a:p>
        </p:txBody>
      </p:sp>
    </p:spTree>
    <p:extLst>
      <p:ext uri="{BB962C8B-B14F-4D97-AF65-F5344CB8AC3E}">
        <p14:creationId xmlns:p14="http://schemas.microsoft.com/office/powerpoint/2010/main" val="19138508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463296" y="277368"/>
            <a:ext cx="8083296" cy="1219200"/>
          </a:xfrm>
        </p:spPr>
        <p:txBody>
          <a:bodyPr/>
          <a:lstStyle/>
          <a:p>
            <a:r>
              <a:rPr lang="en-US" dirty="0"/>
              <a:t>Implementation for Patients with Aspiration</a:t>
            </a:r>
            <a:r>
              <a:rPr lang="en-US" sz="2400" dirty="0"/>
              <a:t/>
            </a:r>
            <a:br>
              <a:rPr lang="en-US" sz="2400" dirty="0"/>
            </a:br>
            <a:r>
              <a:rPr lang="en-US" sz="1600" dirty="0"/>
              <a:t>(3 of 3)</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pPr lvl="0"/>
            <a:r>
              <a:rPr lang="en-US" dirty="0"/>
              <a:t>Home</a:t>
            </a:r>
          </a:p>
          <a:p>
            <a:pPr lvl="1"/>
            <a:r>
              <a:rPr lang="en-US" dirty="0"/>
              <a:t>Explain safety precautions to the individual and the family or caregiver.</a:t>
            </a:r>
          </a:p>
          <a:p>
            <a:pPr lvl="1"/>
            <a:r>
              <a:rPr lang="en-US" dirty="0"/>
              <a:t>Encourage enrollment in a home safety course that includes the Heimlich maneuver and cardiopulmonary resuscitation.</a:t>
            </a:r>
          </a:p>
          <a:p>
            <a:pPr lvl="1"/>
            <a:r>
              <a:rPr lang="en-US" dirty="0"/>
              <a:t>Use any appropriate interventions that are used in the institutional setting.</a:t>
            </a:r>
          </a:p>
        </p:txBody>
      </p:sp>
    </p:spTree>
    <p:extLst>
      <p:ext uri="{BB962C8B-B14F-4D97-AF65-F5344CB8AC3E}">
        <p14:creationId xmlns:p14="http://schemas.microsoft.com/office/powerpoint/2010/main" val="14976145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04216"/>
            <a:ext cx="7772400" cy="1219200"/>
          </a:xfrm>
        </p:spPr>
        <p:txBody>
          <a:bodyPr/>
          <a:lstStyle/>
          <a:p>
            <a:r>
              <a:rPr lang="en-US" dirty="0"/>
              <a:t>Proteins</a:t>
            </a:r>
            <a:endParaRPr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348867"/>
            <a:ext cx="7772400" cy="4454525"/>
          </a:xfrm>
        </p:spPr>
        <p:txBody>
          <a:bodyPr/>
          <a:lstStyle/>
          <a:p>
            <a:pPr lvl="0"/>
            <a:r>
              <a:rPr lang="en-US" dirty="0"/>
              <a:t>Composed of amino acids, essential for tissue repair and healing</a:t>
            </a:r>
          </a:p>
          <a:p>
            <a:pPr lvl="0"/>
            <a:r>
              <a:rPr lang="en-US" dirty="0"/>
              <a:t>Red meats, poultry, fish, eggs, and dairy products are good sources of complete proteins, which contain all the amino acids necessary for making and repairing tissues.</a:t>
            </a:r>
          </a:p>
          <a:p>
            <a:pPr lvl="0"/>
            <a:r>
              <a:rPr lang="en-US" dirty="0"/>
              <a:t>Plant foods such as legumes (peas and beans), nuts, and cereals (whole grains and rice) contain smaller amounts of incomplete proteins, which do not individually contain all the necessary amino acids.</a:t>
            </a:r>
          </a:p>
        </p:txBody>
      </p:sp>
    </p:spTree>
    <p:extLst>
      <p:ext uri="{BB962C8B-B14F-4D97-AF65-F5344CB8AC3E}">
        <p14:creationId xmlns:p14="http://schemas.microsoft.com/office/powerpoint/2010/main" val="3663124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04216"/>
            <a:ext cx="7772400" cy="1219200"/>
          </a:xfrm>
        </p:spPr>
        <p:txBody>
          <a:bodyPr/>
          <a:lstStyle/>
          <a:p>
            <a:r>
              <a:rPr lang="en-US" dirty="0"/>
              <a:t>Fats</a:t>
            </a:r>
            <a:endParaRPr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495171"/>
            <a:ext cx="7772400" cy="4454525"/>
          </a:xfrm>
        </p:spPr>
        <p:txBody>
          <a:bodyPr/>
          <a:lstStyle/>
          <a:p>
            <a:pPr lvl="0"/>
            <a:r>
              <a:rPr lang="en-US" dirty="0"/>
              <a:t>Recommended that fats be limited to approximately 20% to 35% of the total daily caloric intake.</a:t>
            </a:r>
          </a:p>
          <a:p>
            <a:pPr lvl="0"/>
            <a:r>
              <a:rPr lang="en-US" dirty="0"/>
              <a:t>Fats aid in the absorption of fat-soluble vitamins and provide adequate amounts of essential fatty acids.</a:t>
            </a:r>
          </a:p>
          <a:p>
            <a:pPr lvl="0"/>
            <a:r>
              <a:rPr lang="en-US" dirty="0"/>
              <a:t>There are three important types of lipoproteins (fats): high-density lipoprotein (HDL), low-density lipoprotein (LDL), and very-low-density lipoprotein (VLDL).</a:t>
            </a:r>
          </a:p>
        </p:txBody>
      </p:sp>
    </p:spTree>
    <p:extLst>
      <p:ext uri="{BB962C8B-B14F-4D97-AF65-F5344CB8AC3E}">
        <p14:creationId xmlns:p14="http://schemas.microsoft.com/office/powerpoint/2010/main" val="38979926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04216"/>
            <a:ext cx="7772400" cy="1219200"/>
          </a:xfrm>
        </p:spPr>
        <p:txBody>
          <a:bodyPr/>
          <a:lstStyle/>
          <a:p>
            <a:r>
              <a:rPr lang="en-US" dirty="0"/>
              <a:t>Vitamins</a:t>
            </a:r>
          </a:p>
        </p:txBody>
      </p:sp>
      <p:sp>
        <p:nvSpPr>
          <p:cNvPr id="3" name="Content Placeholder 2"/>
          <p:cNvSpPr>
            <a:spLocks noGrp="1"/>
          </p:cNvSpPr>
          <p:nvPr>
            <p:ph idx="1"/>
          </p:nvPr>
        </p:nvSpPr>
        <p:spPr>
          <a:xfrm>
            <a:off x="685800" y="1495171"/>
            <a:ext cx="7772400" cy="4454525"/>
          </a:xfrm>
        </p:spPr>
        <p:txBody>
          <a:bodyPr/>
          <a:lstStyle/>
          <a:p>
            <a:pPr lvl="0"/>
            <a:r>
              <a:rPr lang="en-US" dirty="0"/>
              <a:t>Organic compounds </a:t>
            </a:r>
          </a:p>
          <a:p>
            <a:pPr lvl="0"/>
            <a:r>
              <a:rPr lang="en-US" dirty="0"/>
              <a:t>Found naturally in foods but also produced synthetically</a:t>
            </a:r>
          </a:p>
          <a:p>
            <a:pPr lvl="0"/>
            <a:r>
              <a:rPr lang="en-US" dirty="0"/>
              <a:t>Needed for a variety of metabolic and physiologic processes</a:t>
            </a:r>
          </a:p>
          <a:p>
            <a:pPr lvl="0"/>
            <a:r>
              <a:rPr lang="en-US" dirty="0"/>
              <a:t>Fat-soluble vitamins include vitamins A, D, E, and K.</a:t>
            </a:r>
          </a:p>
          <a:p>
            <a:pPr lvl="0"/>
            <a:r>
              <a:rPr lang="en-US" dirty="0"/>
              <a:t>Water-soluble vitamins include the B-complex vitamins and vitamin C.</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41F0B-A157-84A8-2AF4-71CAB511030D}"/>
              </a:ext>
            </a:extLst>
          </p:cNvPr>
          <p:cNvSpPr>
            <a:spLocks noGrp="1"/>
          </p:cNvSpPr>
          <p:nvPr>
            <p:ph type="title"/>
          </p:nvPr>
        </p:nvSpPr>
        <p:spPr>
          <a:xfrm>
            <a:off x="685800" y="277367"/>
            <a:ext cx="7772400" cy="1197865"/>
          </a:xfrm>
        </p:spPr>
        <p:txBody>
          <a:bodyPr/>
          <a:lstStyle/>
          <a:p>
            <a:r>
              <a:rPr lang="en-US" dirty="0"/>
              <a:t>Minerals</a:t>
            </a:r>
          </a:p>
        </p:txBody>
      </p:sp>
      <p:sp>
        <p:nvSpPr>
          <p:cNvPr id="3" name="Content Placeholder 2">
            <a:extLst>
              <a:ext uri="{FF2B5EF4-FFF2-40B4-BE49-F238E27FC236}">
                <a16:creationId xmlns:a16="http://schemas.microsoft.com/office/drawing/2014/main" id="{A56D3DC6-747E-A7D6-8BAA-59BCB88E2D5A}"/>
              </a:ext>
            </a:extLst>
          </p:cNvPr>
          <p:cNvSpPr>
            <a:spLocks noGrp="1"/>
          </p:cNvSpPr>
          <p:nvPr>
            <p:ph idx="1"/>
          </p:nvPr>
        </p:nvSpPr>
        <p:spPr>
          <a:xfrm>
            <a:off x="685800" y="1629283"/>
            <a:ext cx="7772400" cy="4454525"/>
          </a:xfrm>
        </p:spPr>
        <p:txBody>
          <a:bodyPr/>
          <a:lstStyle/>
          <a:p>
            <a:pPr lvl="0"/>
            <a:r>
              <a:rPr lang="en-US" dirty="0"/>
              <a:t>Inorganic chemical elements </a:t>
            </a:r>
          </a:p>
          <a:p>
            <a:pPr lvl="0"/>
            <a:r>
              <a:rPr lang="en-US" dirty="0"/>
              <a:t>Required in many of the body’s functions</a:t>
            </a:r>
          </a:p>
          <a:p>
            <a:pPr lvl="0"/>
            <a:r>
              <a:rPr lang="en-US" dirty="0"/>
              <a:t>Minerals make up a small proportion of total body weight, yet a slight mineral imbalance can have serious effects.</a:t>
            </a:r>
          </a:p>
          <a:p>
            <a:pPr lvl="0"/>
            <a:r>
              <a:rPr lang="en-US" dirty="0"/>
              <a:t>Include calcium, phosphorus, iron, sodium, potassium, and zinc</a:t>
            </a:r>
          </a:p>
        </p:txBody>
      </p:sp>
    </p:spTree>
    <p:extLst>
      <p:ext uri="{BB962C8B-B14F-4D97-AF65-F5344CB8AC3E}">
        <p14:creationId xmlns:p14="http://schemas.microsoft.com/office/powerpoint/2010/main" val="2295407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9C70B-6E91-8B51-3976-C959413F9BFD}"/>
              </a:ext>
            </a:extLst>
          </p:cNvPr>
          <p:cNvSpPr>
            <a:spLocks noGrp="1"/>
          </p:cNvSpPr>
          <p:nvPr>
            <p:ph type="title"/>
          </p:nvPr>
        </p:nvSpPr>
        <p:spPr>
          <a:xfrm>
            <a:off x="685800" y="277368"/>
            <a:ext cx="7772400" cy="1219200"/>
          </a:xfrm>
        </p:spPr>
        <p:txBody>
          <a:bodyPr/>
          <a:lstStyle/>
          <a:p>
            <a:r>
              <a:rPr lang="en-US" dirty="0"/>
              <a:t>Water</a:t>
            </a:r>
          </a:p>
        </p:txBody>
      </p:sp>
      <p:sp>
        <p:nvSpPr>
          <p:cNvPr id="3" name="Content Placeholder 2">
            <a:extLst>
              <a:ext uri="{FF2B5EF4-FFF2-40B4-BE49-F238E27FC236}">
                <a16:creationId xmlns:a16="http://schemas.microsoft.com/office/drawing/2014/main" id="{CDE2B044-8331-CB1C-D39D-A9216F6C3DBB}"/>
              </a:ext>
            </a:extLst>
          </p:cNvPr>
          <p:cNvSpPr>
            <a:spLocks noGrp="1"/>
          </p:cNvSpPr>
          <p:nvPr>
            <p:ph idx="1"/>
          </p:nvPr>
        </p:nvSpPr>
        <p:spPr/>
        <p:txBody>
          <a:bodyPr/>
          <a:lstStyle/>
          <a:p>
            <a:pPr lvl="0"/>
            <a:r>
              <a:rPr lang="en-US" dirty="0"/>
              <a:t>Essential for life</a:t>
            </a:r>
          </a:p>
          <a:p>
            <a:pPr lvl="0"/>
            <a:r>
              <a:rPr lang="en-US" dirty="0"/>
              <a:t>Necessary for the formation of many of the body’s secretions, including tears, perspiration, and saliva</a:t>
            </a:r>
          </a:p>
          <a:p>
            <a:pPr lvl="0"/>
            <a:r>
              <a:rPr lang="en-US" dirty="0"/>
              <a:t>Aids in digestion and transportation of electrolytes and nutrients</a:t>
            </a:r>
          </a:p>
          <a:p>
            <a:pPr lvl="0"/>
            <a:r>
              <a:rPr lang="en-US" dirty="0"/>
              <a:t>Facilitates elimination of waste products and plays an important role in temperature regulation</a:t>
            </a:r>
          </a:p>
        </p:txBody>
      </p:sp>
    </p:spTree>
    <p:extLst>
      <p:ext uri="{BB962C8B-B14F-4D97-AF65-F5344CB8AC3E}">
        <p14:creationId xmlns:p14="http://schemas.microsoft.com/office/powerpoint/2010/main" val="742606325"/>
      </p:ext>
    </p:extLst>
  </p:cSld>
  <p:clrMapOvr>
    <a:masterClrMapping/>
  </p:clrMapOvr>
</p:sld>
</file>

<file path=ppt/theme/theme1.xml><?xml version="1.0" encoding="utf-8"?>
<a:theme xmlns:a="http://schemas.openxmlformats.org/drawingml/2006/main" name="TEACH 2.0 Lecture Slides Template 2011_1207">
  <a:themeElements>
    <a:clrScheme name="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fontScheme name="Blue Diagon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clrMap bg1="dk2" tx1="lt1" bg2="dk1" tx2="lt2" accent1="accent1" accent2="accent2" accent3="accent3" accent4="accent4" accent5="accent5" accent6="accent6" hlink="hlink" folHlink="folHlink"/>
    </a:extraClrScheme>
    <a:extraClrScheme>
      <a:clrScheme name="Blue Diagonal 2">
        <a:dk1>
          <a:srgbClr val="000000"/>
        </a:dk1>
        <a:lt1>
          <a:srgbClr val="9999FF"/>
        </a:lt1>
        <a:dk2>
          <a:srgbClr val="6600FF"/>
        </a:dk2>
        <a:lt2>
          <a:srgbClr val="FFFFFF"/>
        </a:lt2>
        <a:accent1>
          <a:srgbClr val="CCCCFF"/>
        </a:accent1>
        <a:accent2>
          <a:srgbClr val="FF99FF"/>
        </a:accent2>
        <a:accent3>
          <a:srgbClr val="CACAFF"/>
        </a:accent3>
        <a:accent4>
          <a:srgbClr val="000000"/>
        </a:accent4>
        <a:accent5>
          <a:srgbClr val="E2E2FF"/>
        </a:accent5>
        <a:accent6>
          <a:srgbClr val="E78AE7"/>
        </a:accent6>
        <a:hlink>
          <a:srgbClr val="00CC66"/>
        </a:hlink>
        <a:folHlink>
          <a:srgbClr val="CCECFF"/>
        </a:folHlink>
      </a:clrScheme>
      <a:clrMap bg1="lt1" tx1="dk1" bg2="lt2" tx2="dk2" accent1="accent1" accent2="accent2" accent3="accent3" accent4="accent4" accent5="accent5" accent6="accent6" hlink="hlink" folHlink="folHlink"/>
    </a:extraClrScheme>
    <a:extraClrScheme>
      <a:clrScheme name="Blue Diagonal 3">
        <a:dk1>
          <a:srgbClr val="000000"/>
        </a:dk1>
        <a:lt1>
          <a:srgbClr val="FFFFFF"/>
        </a:lt1>
        <a:dk2>
          <a:srgbClr val="000000"/>
        </a:dk2>
        <a:lt2>
          <a:srgbClr val="CBCBCB"/>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777777"/>
        </a:folHlink>
      </a:clrScheme>
      <a:clrMap bg1="lt1" tx1="dk1" bg2="lt2" tx2="dk2" accent1="accent1" accent2="accent2" accent3="accent3" accent4="accent4" accent5="accent5" accent6="accent6" hlink="hlink" folHlink="folHlink"/>
    </a:extraClrScheme>
    <a:extraClrScheme>
      <a:clrScheme name="Blue Diagonal 4">
        <a:dk1>
          <a:srgbClr val="000000"/>
        </a:dk1>
        <a:lt1>
          <a:srgbClr val="FFFFFF"/>
        </a:lt1>
        <a:dk2>
          <a:srgbClr val="990066"/>
        </a:dk2>
        <a:lt2>
          <a:srgbClr val="FFFF00"/>
        </a:lt2>
        <a:accent1>
          <a:srgbClr val="996633"/>
        </a:accent1>
        <a:accent2>
          <a:srgbClr val="CC6600"/>
        </a:accent2>
        <a:accent3>
          <a:srgbClr val="CAAAB8"/>
        </a:accent3>
        <a:accent4>
          <a:srgbClr val="DADADA"/>
        </a:accent4>
        <a:accent5>
          <a:srgbClr val="CAB8AD"/>
        </a:accent5>
        <a:accent6>
          <a:srgbClr val="B95C00"/>
        </a:accent6>
        <a:hlink>
          <a:srgbClr val="999933"/>
        </a:hlink>
        <a:folHlink>
          <a:srgbClr val="CCCC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TEACH 2.0 Lecture Slides Template 2011_1207</Template>
  <TotalTime>1227</TotalTime>
  <Words>2414</Words>
  <Application>Microsoft Office PowerPoint</Application>
  <PresentationFormat>On-screen Show (4:3)</PresentationFormat>
  <Paragraphs>350</Paragraphs>
  <Slides>45</Slides>
  <Notes>45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45</vt:i4>
      </vt:variant>
    </vt:vector>
  </HeadingPairs>
  <TitlesOfParts>
    <vt:vector size="53" baseType="lpstr">
      <vt:lpstr>ＭＳ Ｐゴシック</vt:lpstr>
      <vt:lpstr>Arial</vt:lpstr>
      <vt:lpstr>Calibri</vt:lpstr>
      <vt:lpstr>Times New Roman</vt:lpstr>
      <vt:lpstr>Wingdings</vt:lpstr>
      <vt:lpstr>Wingdings 2</vt:lpstr>
      <vt:lpstr>Wingdings 3</vt:lpstr>
      <vt:lpstr>TEACH 2.0 Lecture Slides Template 2011_1207</vt:lpstr>
      <vt:lpstr>    Chapter 6  Nutritional Needs for Older Adults  Basic Geriatric Nursing, 8th edition Patricia Williams  </vt:lpstr>
      <vt:lpstr>Caloric Intake</vt:lpstr>
      <vt:lpstr>Nutrients</vt:lpstr>
      <vt:lpstr>Carbohydrates</vt:lpstr>
      <vt:lpstr>Proteins</vt:lpstr>
      <vt:lpstr>Fats</vt:lpstr>
      <vt:lpstr>Vitamins</vt:lpstr>
      <vt:lpstr>Minerals</vt:lpstr>
      <vt:lpstr>Water</vt:lpstr>
      <vt:lpstr>Age-Related Changes in Nutritional and Fluid Requirements</vt:lpstr>
      <vt:lpstr>Malnutrition and the Older Adult</vt:lpstr>
      <vt:lpstr>Symptoms of Nutritional Problems in the Older Adult</vt:lpstr>
      <vt:lpstr>Factors Affecting Nutrition in Older Adults: Physiologic Risk Factors</vt:lpstr>
      <vt:lpstr>Factors Affecting Nutrition in Older Adults: Economic Risk Factors</vt:lpstr>
      <vt:lpstr>Factors Affecting Nutrition in Older Adults: Social Risk Factors</vt:lpstr>
      <vt:lpstr>Factors Affecting Nutrition in Older Adults: Institutional Risk Factors</vt:lpstr>
      <vt:lpstr>Social and Cultural Aspects of Nutrition</vt:lpstr>
      <vt:lpstr>Nursing Process/Clinical Judgment Model for Risk for Altered Nutrition</vt:lpstr>
      <vt:lpstr>Assessment of Nutrition</vt:lpstr>
      <vt:lpstr>Planning Related to Altered Nutrition</vt:lpstr>
      <vt:lpstr>Nursing Interventions for Altered Nutrition (1 of 3)</vt:lpstr>
      <vt:lpstr>Nursing Interventions for Altered Nutrition (2 of 3)</vt:lpstr>
      <vt:lpstr>Nursing Interventions for Altered Nutrition (3 of 3)</vt:lpstr>
      <vt:lpstr>Nursing Process/Clinical Judgment Model for Determining Excess Fluid Volume </vt:lpstr>
      <vt:lpstr>Risk Factors for Dehydration</vt:lpstr>
      <vt:lpstr>Fluid Volume Deficit</vt:lpstr>
      <vt:lpstr>Fluid Volume Overload</vt:lpstr>
      <vt:lpstr>Planning for Altered Fluid Volume (1 of 2)</vt:lpstr>
      <vt:lpstr>Planning for Altered Fluid Volume (2 of 2)</vt:lpstr>
      <vt:lpstr>Implementation for Altered Fluid Volume (1 of 3)</vt:lpstr>
      <vt:lpstr>Implementation for Altered Fluid Volume (2 of 3)</vt:lpstr>
      <vt:lpstr>Implementation for Altered Fluid Volume (3 of 3)</vt:lpstr>
      <vt:lpstr>Nursing Process/Clinical Judgment Model for Altered Swallowing Ability</vt:lpstr>
      <vt:lpstr>Risk Factors for Impaired Swallowing in Older Adults</vt:lpstr>
      <vt:lpstr>Planning for Individuals with Altered Swallowing Ability</vt:lpstr>
      <vt:lpstr>Implementation for Altered Swallowing  (1 of 4)</vt:lpstr>
      <vt:lpstr>Implementation for Altered Swallowing  (2 of 4)</vt:lpstr>
      <vt:lpstr>Implementation for Altered Swallowing  (3 of 4)</vt:lpstr>
      <vt:lpstr>Implementation for Altered Swallowing  (4 of 4)</vt:lpstr>
      <vt:lpstr>Nursing Process/Clinical Judgment Model for Aspiration Risk</vt:lpstr>
      <vt:lpstr>Risk Factors for Aspiration in Older Adults</vt:lpstr>
      <vt:lpstr>Planning for Aspiration</vt:lpstr>
      <vt:lpstr>Implementation for Patients with Aspiration (1 of 3)</vt:lpstr>
      <vt:lpstr>Implementation for Patients with Aspiration (2 of 3)</vt:lpstr>
      <vt:lpstr>Implementation for Patients with Aspiration (3 of 3)</vt:lpstr>
    </vt:vector>
  </TitlesOfParts>
  <Company>Reed Elsevier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Reed Elsevier</dc:creator>
  <cp:lastModifiedBy>Anas Shehadeh</cp:lastModifiedBy>
  <cp:revision>11</cp:revision>
  <cp:lastPrinted>2022-09-14T10:17:18Z</cp:lastPrinted>
  <dcterms:created xsi:type="dcterms:W3CDTF">2017-07-18T01:49:35Z</dcterms:created>
  <dcterms:modified xsi:type="dcterms:W3CDTF">2024-03-03T05:41:35Z</dcterms:modified>
</cp:coreProperties>
</file>