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8"/>
  </p:notesMasterIdLst>
  <p:sldIdLst>
    <p:sldId id="279" r:id="rId2"/>
    <p:sldId id="316" r:id="rId3"/>
    <p:sldId id="317" r:id="rId4"/>
    <p:sldId id="319" r:id="rId5"/>
    <p:sldId id="257" r:id="rId6"/>
    <p:sldId id="263" r:id="rId7"/>
    <p:sldId id="336" r:id="rId8"/>
    <p:sldId id="264" r:id="rId9"/>
    <p:sldId id="265" r:id="rId10"/>
    <p:sldId id="266" r:id="rId11"/>
    <p:sldId id="318" r:id="rId12"/>
    <p:sldId id="338" r:id="rId13"/>
    <p:sldId id="267" r:id="rId14"/>
    <p:sldId id="268" r:id="rId15"/>
    <p:sldId id="269" r:id="rId16"/>
    <p:sldId id="270" r:id="rId17"/>
    <p:sldId id="333" r:id="rId18"/>
    <p:sldId id="278" r:id="rId19"/>
    <p:sldId id="280" r:id="rId20"/>
    <p:sldId id="297" r:id="rId21"/>
    <p:sldId id="281" r:id="rId22"/>
    <p:sldId id="272" r:id="rId23"/>
    <p:sldId id="321" r:id="rId24"/>
    <p:sldId id="322" r:id="rId25"/>
    <p:sldId id="337" r:id="rId26"/>
    <p:sldId id="339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594751-F62C-419B-8985-37ED880D39DC}" v="1" dt="2022-07-18T20:11:17.2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73165" autoAdjust="0"/>
  </p:normalViewPr>
  <p:slideViewPr>
    <p:cSldViewPr snapToGrid="0">
      <p:cViewPr varScale="1">
        <p:scale>
          <a:sx n="84" d="100"/>
          <a:sy n="84" d="100"/>
        </p:scale>
        <p:origin x="235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 Bailey" userId="a37ae9d07b3ddac7" providerId="LiveId" clId="{7C594751-F62C-419B-8985-37ED880D39DC}"/>
    <pc:docChg chg="undo custSel addSld delSld modSld sldOrd">
      <pc:chgData name="Scott Bailey" userId="a37ae9d07b3ddac7" providerId="LiveId" clId="{7C594751-F62C-419B-8985-37ED880D39DC}" dt="2022-07-18T20:57:44.386" v="1604" actId="14100"/>
      <pc:docMkLst>
        <pc:docMk/>
      </pc:docMkLst>
      <pc:sldChg chg="modSp mod modNotesTx">
        <pc:chgData name="Scott Bailey" userId="a37ae9d07b3ddac7" providerId="LiveId" clId="{7C594751-F62C-419B-8985-37ED880D39DC}" dt="2022-07-18T20:49:00.273" v="1445" actId="1036"/>
        <pc:sldMkLst>
          <pc:docMk/>
          <pc:sldMk cId="0" sldId="257"/>
        </pc:sldMkLst>
        <pc:spChg chg="mod">
          <ac:chgData name="Scott Bailey" userId="a37ae9d07b3ddac7" providerId="LiveId" clId="{7C594751-F62C-419B-8985-37ED880D39DC}" dt="2022-07-18T19:22:48.597" v="23" actId="14100"/>
          <ac:spMkLst>
            <pc:docMk/>
            <pc:sldMk cId="0" sldId="257"/>
            <ac:spMk id="2" creationId="{00000000-0000-0000-0000-000000000000}"/>
          </ac:spMkLst>
        </pc:spChg>
        <pc:spChg chg="mod">
          <ac:chgData name="Scott Bailey" userId="a37ae9d07b3ddac7" providerId="LiveId" clId="{7C594751-F62C-419B-8985-37ED880D39DC}" dt="2022-07-18T20:49:00.273" v="1445" actId="1036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Scott Bailey" userId="a37ae9d07b3ddac7" providerId="LiveId" clId="{7C594751-F62C-419B-8985-37ED880D39DC}" dt="2022-07-18T19:16:16.910" v="4"/>
        <pc:sldMkLst>
          <pc:docMk/>
          <pc:sldMk cId="3256762002" sldId="258"/>
        </pc:sldMkLst>
        <pc:spChg chg="mod">
          <ac:chgData name="Scott Bailey" userId="a37ae9d07b3ddac7" providerId="LiveId" clId="{7C594751-F62C-419B-8985-37ED880D39DC}" dt="2022-07-18T19:15:39.852" v="3" actId="20577"/>
          <ac:spMkLst>
            <pc:docMk/>
            <pc:sldMk cId="3256762002" sldId="258"/>
            <ac:spMk id="2" creationId="{AACD01AE-5F03-E030-B145-E7CD0C4CB825}"/>
          </ac:spMkLst>
        </pc:spChg>
        <pc:spChg chg="mod">
          <ac:chgData name="Scott Bailey" userId="a37ae9d07b3ddac7" providerId="LiveId" clId="{7C594751-F62C-419B-8985-37ED880D39DC}" dt="2022-07-18T19:16:16.910" v="4"/>
          <ac:spMkLst>
            <pc:docMk/>
            <pc:sldMk cId="3256762002" sldId="258"/>
            <ac:spMk id="3" creationId="{AE36CCDF-EF36-EC66-1882-6042E938D5BB}"/>
          </ac:spMkLst>
        </pc:spChg>
      </pc:sldChg>
      <pc:sldChg chg="modSp del mod">
        <pc:chgData name="Scott Bailey" userId="a37ae9d07b3ddac7" providerId="LiveId" clId="{7C594751-F62C-419B-8985-37ED880D39DC}" dt="2022-07-18T19:17:20.374" v="7" actId="47"/>
        <pc:sldMkLst>
          <pc:docMk/>
          <pc:sldMk cId="4192403457" sldId="259"/>
        </pc:sldMkLst>
        <pc:spChg chg="mod">
          <ac:chgData name="Scott Bailey" userId="a37ae9d07b3ddac7" providerId="LiveId" clId="{7C594751-F62C-419B-8985-37ED880D39DC}" dt="2022-07-18T19:16:29.124" v="5"/>
          <ac:spMkLst>
            <pc:docMk/>
            <pc:sldMk cId="4192403457" sldId="259"/>
            <ac:spMk id="2" creationId="{EC7B7A8E-4C8A-09A5-8A80-4AFD38809EC0}"/>
          </ac:spMkLst>
        </pc:spChg>
        <pc:spChg chg="mod">
          <ac:chgData name="Scott Bailey" userId="a37ae9d07b3ddac7" providerId="LiveId" clId="{7C594751-F62C-419B-8985-37ED880D39DC}" dt="2022-07-18T19:16:36.445" v="6"/>
          <ac:spMkLst>
            <pc:docMk/>
            <pc:sldMk cId="4192403457" sldId="259"/>
            <ac:spMk id="3" creationId="{42CBDA57-5C41-4E07-4989-C3010E67D44F}"/>
          </ac:spMkLst>
        </pc:spChg>
      </pc:sldChg>
      <pc:sldChg chg="del">
        <pc:chgData name="Scott Bailey" userId="a37ae9d07b3ddac7" providerId="LiveId" clId="{7C594751-F62C-419B-8985-37ED880D39DC}" dt="2022-07-18T19:17:24.927" v="8" actId="47"/>
        <pc:sldMkLst>
          <pc:docMk/>
          <pc:sldMk cId="621356357" sldId="260"/>
        </pc:sldMkLst>
      </pc:sldChg>
      <pc:sldChg chg="modSp mod modNotesTx">
        <pc:chgData name="Scott Bailey" userId="a37ae9d07b3ddac7" providerId="LiveId" clId="{7C594751-F62C-419B-8985-37ED880D39DC}" dt="2022-07-18T20:49:16.441" v="1449" actId="1036"/>
        <pc:sldMkLst>
          <pc:docMk/>
          <pc:sldMk cId="2295407607" sldId="263"/>
        </pc:sldMkLst>
        <pc:spChg chg="mod">
          <ac:chgData name="Scott Bailey" userId="a37ae9d07b3ddac7" providerId="LiveId" clId="{7C594751-F62C-419B-8985-37ED880D39DC}" dt="2022-07-18T20:49:12.943" v="1446" actId="14100"/>
          <ac:spMkLst>
            <pc:docMk/>
            <pc:sldMk cId="2295407607" sldId="263"/>
            <ac:spMk id="2" creationId="{4A141F0B-A157-84A8-2AF4-71CAB511030D}"/>
          </ac:spMkLst>
        </pc:spChg>
        <pc:spChg chg="mod">
          <ac:chgData name="Scott Bailey" userId="a37ae9d07b3ddac7" providerId="LiveId" clId="{7C594751-F62C-419B-8985-37ED880D39DC}" dt="2022-07-18T20:49:16.441" v="1449" actId="1036"/>
          <ac:spMkLst>
            <pc:docMk/>
            <pc:sldMk cId="2295407607" sldId="263"/>
            <ac:spMk id="3" creationId="{A56D3DC6-747E-A7D6-8BAA-59BCB88E2D5A}"/>
          </ac:spMkLst>
        </pc:spChg>
      </pc:sldChg>
      <pc:sldChg chg="modSp mod modNotesTx">
        <pc:chgData name="Scott Bailey" userId="a37ae9d07b3ddac7" providerId="LiveId" clId="{7C594751-F62C-419B-8985-37ED880D39DC}" dt="2022-07-18T20:49:45.388" v="1464" actId="14100"/>
        <pc:sldMkLst>
          <pc:docMk/>
          <pc:sldMk cId="3551321438" sldId="264"/>
        </pc:sldMkLst>
        <pc:spChg chg="mod">
          <ac:chgData name="Scott Bailey" userId="a37ae9d07b3ddac7" providerId="LiveId" clId="{7C594751-F62C-419B-8985-37ED880D39DC}" dt="2022-07-18T19:25:52.195" v="60" actId="14100"/>
          <ac:spMkLst>
            <pc:docMk/>
            <pc:sldMk cId="3551321438" sldId="264"/>
            <ac:spMk id="2" creationId="{44CDB3F6-BA57-BE48-0D9C-568B1FD6950E}"/>
          </ac:spMkLst>
        </pc:spChg>
        <pc:spChg chg="mod">
          <ac:chgData name="Scott Bailey" userId="a37ae9d07b3ddac7" providerId="LiveId" clId="{7C594751-F62C-419B-8985-37ED880D39DC}" dt="2022-07-18T20:49:45.388" v="1464" actId="14100"/>
          <ac:spMkLst>
            <pc:docMk/>
            <pc:sldMk cId="3551321438" sldId="264"/>
            <ac:spMk id="3" creationId="{3B6E4ED4-822D-72AD-9B41-035ADDCB0159}"/>
          </ac:spMkLst>
        </pc:spChg>
      </pc:sldChg>
      <pc:sldChg chg="modSp mod">
        <pc:chgData name="Scott Bailey" userId="a37ae9d07b3ddac7" providerId="LiveId" clId="{7C594751-F62C-419B-8985-37ED880D39DC}" dt="2022-07-18T20:42:17.557" v="1406" actId="12"/>
        <pc:sldMkLst>
          <pc:docMk/>
          <pc:sldMk cId="742606325" sldId="265"/>
        </pc:sldMkLst>
        <pc:spChg chg="mod">
          <ac:chgData name="Scott Bailey" userId="a37ae9d07b3ddac7" providerId="LiveId" clId="{7C594751-F62C-419B-8985-37ED880D39DC}" dt="2022-07-18T19:26:35.566" v="87"/>
          <ac:spMkLst>
            <pc:docMk/>
            <pc:sldMk cId="742606325" sldId="265"/>
            <ac:spMk id="2" creationId="{1689C70B-6E91-8B51-3976-C959413F9BFD}"/>
          </ac:spMkLst>
        </pc:spChg>
        <pc:spChg chg="mod">
          <ac:chgData name="Scott Bailey" userId="a37ae9d07b3ddac7" providerId="LiveId" clId="{7C594751-F62C-419B-8985-37ED880D39DC}" dt="2022-07-18T20:42:17.557" v="1406" actId="12"/>
          <ac:spMkLst>
            <pc:docMk/>
            <pc:sldMk cId="742606325" sldId="265"/>
            <ac:spMk id="3" creationId="{CDE2B044-8331-CB1C-D39D-A9216F6C3DBB}"/>
          </ac:spMkLst>
        </pc:spChg>
      </pc:sldChg>
      <pc:sldChg chg="modSp mod modNotesTx">
        <pc:chgData name="Scott Bailey" userId="a37ae9d07b3ddac7" providerId="LiveId" clId="{7C594751-F62C-419B-8985-37ED880D39DC}" dt="2022-07-18T20:04:26.956" v="736" actId="14100"/>
        <pc:sldMkLst>
          <pc:docMk/>
          <pc:sldMk cId="1037603054" sldId="266"/>
        </pc:sldMkLst>
        <pc:spChg chg="mod">
          <ac:chgData name="Scott Bailey" userId="a37ae9d07b3ddac7" providerId="LiveId" clId="{7C594751-F62C-419B-8985-37ED880D39DC}" dt="2022-07-18T20:04:16.126" v="721" actId="14100"/>
          <ac:spMkLst>
            <pc:docMk/>
            <pc:sldMk cId="1037603054" sldId="266"/>
            <ac:spMk id="2" creationId="{6F829181-F73A-2DB0-1F30-43D91C221076}"/>
          </ac:spMkLst>
        </pc:spChg>
        <pc:spChg chg="mod">
          <ac:chgData name="Scott Bailey" userId="a37ae9d07b3ddac7" providerId="LiveId" clId="{7C594751-F62C-419B-8985-37ED880D39DC}" dt="2022-07-18T20:04:26.956" v="736" actId="14100"/>
          <ac:spMkLst>
            <pc:docMk/>
            <pc:sldMk cId="1037603054" sldId="266"/>
            <ac:spMk id="3" creationId="{D350076E-40DA-F62B-BF82-3A51B51BC47A}"/>
          </ac:spMkLst>
        </pc:spChg>
      </pc:sldChg>
      <pc:sldChg chg="modSp mod modNotesTx">
        <pc:chgData name="Scott Bailey" userId="a37ae9d07b3ddac7" providerId="LiveId" clId="{7C594751-F62C-419B-8985-37ED880D39DC}" dt="2022-07-18T20:51:18.380" v="1506" actId="14100"/>
        <pc:sldMkLst>
          <pc:docMk/>
          <pc:sldMk cId="3359185176" sldId="267"/>
        </pc:sldMkLst>
        <pc:spChg chg="mod">
          <ac:chgData name="Scott Bailey" userId="a37ae9d07b3ddac7" providerId="LiveId" clId="{7C594751-F62C-419B-8985-37ED880D39DC}" dt="2022-07-18T20:51:04.756" v="1497" actId="14100"/>
          <ac:spMkLst>
            <pc:docMk/>
            <pc:sldMk cId="3359185176" sldId="267"/>
            <ac:spMk id="2" creationId="{4E4114AD-03A4-5650-92C8-8C36424C9D3A}"/>
          </ac:spMkLst>
        </pc:spChg>
        <pc:spChg chg="mod">
          <ac:chgData name="Scott Bailey" userId="a37ae9d07b3ddac7" providerId="LiveId" clId="{7C594751-F62C-419B-8985-37ED880D39DC}" dt="2022-07-18T20:51:18.380" v="1506" actId="14100"/>
          <ac:spMkLst>
            <pc:docMk/>
            <pc:sldMk cId="3359185176" sldId="267"/>
            <ac:spMk id="3" creationId="{8D642BF7-E3A9-E484-43C5-988A5797BD90}"/>
          </ac:spMkLst>
        </pc:spChg>
      </pc:sldChg>
      <pc:sldChg chg="modSp mod">
        <pc:chgData name="Scott Bailey" userId="a37ae9d07b3ddac7" providerId="LiveId" clId="{7C594751-F62C-419B-8985-37ED880D39DC}" dt="2022-07-18T20:12:38.547" v="872" actId="20577"/>
        <pc:sldMkLst>
          <pc:docMk/>
          <pc:sldMk cId="3516265029" sldId="268"/>
        </pc:sldMkLst>
        <pc:spChg chg="mod">
          <ac:chgData name="Scott Bailey" userId="a37ae9d07b3ddac7" providerId="LiveId" clId="{7C594751-F62C-419B-8985-37ED880D39DC}" dt="2022-07-18T19:29:02.385" v="163" actId="14100"/>
          <ac:spMkLst>
            <pc:docMk/>
            <pc:sldMk cId="3516265029" sldId="268"/>
            <ac:spMk id="2" creationId="{4634876E-3C4A-8EF8-BDE6-B2AB9C028309}"/>
          </ac:spMkLst>
        </pc:spChg>
        <pc:spChg chg="mod">
          <ac:chgData name="Scott Bailey" userId="a37ae9d07b3ddac7" providerId="LiveId" clId="{7C594751-F62C-419B-8985-37ED880D39DC}" dt="2022-07-18T20:12:38.547" v="872" actId="20577"/>
          <ac:spMkLst>
            <pc:docMk/>
            <pc:sldMk cId="3516265029" sldId="268"/>
            <ac:spMk id="3" creationId="{6B73E881-BE86-50AF-B359-DCAEE1BFF1E4}"/>
          </ac:spMkLst>
        </pc:spChg>
      </pc:sldChg>
      <pc:sldChg chg="modSp mod modNotesTx">
        <pc:chgData name="Scott Bailey" userId="a37ae9d07b3ddac7" providerId="LiveId" clId="{7C594751-F62C-419B-8985-37ED880D39DC}" dt="2022-07-18T20:16:25.707" v="1023" actId="14100"/>
        <pc:sldMkLst>
          <pc:docMk/>
          <pc:sldMk cId="2892162968" sldId="269"/>
        </pc:sldMkLst>
        <pc:spChg chg="mod">
          <ac:chgData name="Scott Bailey" userId="a37ae9d07b3ddac7" providerId="LiveId" clId="{7C594751-F62C-419B-8985-37ED880D39DC}" dt="2022-07-18T20:15:35.076" v="998" actId="14100"/>
          <ac:spMkLst>
            <pc:docMk/>
            <pc:sldMk cId="2892162968" sldId="269"/>
            <ac:spMk id="2" creationId="{A0986C9D-9731-6353-CEAF-9552F6DB0305}"/>
          </ac:spMkLst>
        </pc:spChg>
        <pc:spChg chg="mod">
          <ac:chgData name="Scott Bailey" userId="a37ae9d07b3ddac7" providerId="LiveId" clId="{7C594751-F62C-419B-8985-37ED880D39DC}" dt="2022-07-18T20:16:25.707" v="1023" actId="14100"/>
          <ac:spMkLst>
            <pc:docMk/>
            <pc:sldMk cId="2892162968" sldId="269"/>
            <ac:spMk id="3" creationId="{7626CBBC-A6B5-46BA-274C-257390E744D9}"/>
          </ac:spMkLst>
        </pc:spChg>
      </pc:sldChg>
      <pc:sldChg chg="modSp mod modNotesTx">
        <pc:chgData name="Scott Bailey" userId="a37ae9d07b3ddac7" providerId="LiveId" clId="{7C594751-F62C-419B-8985-37ED880D39DC}" dt="2022-07-18T20:51:45.082" v="1511" actId="1036"/>
        <pc:sldMkLst>
          <pc:docMk/>
          <pc:sldMk cId="3270718952" sldId="270"/>
        </pc:sldMkLst>
        <pc:spChg chg="mod">
          <ac:chgData name="Scott Bailey" userId="a37ae9d07b3ddac7" providerId="LiveId" clId="{7C594751-F62C-419B-8985-37ED880D39DC}" dt="2022-07-18T20:51:41.990" v="1507" actId="14100"/>
          <ac:spMkLst>
            <pc:docMk/>
            <pc:sldMk cId="3270718952" sldId="270"/>
            <ac:spMk id="2" creationId="{5BD09DF8-3547-CC30-B4B4-C1AABFB79A3A}"/>
          </ac:spMkLst>
        </pc:spChg>
        <pc:spChg chg="mod">
          <ac:chgData name="Scott Bailey" userId="a37ae9d07b3ddac7" providerId="LiveId" clId="{7C594751-F62C-419B-8985-37ED880D39DC}" dt="2022-07-18T20:51:45.082" v="1511" actId="1036"/>
          <ac:spMkLst>
            <pc:docMk/>
            <pc:sldMk cId="3270718952" sldId="270"/>
            <ac:spMk id="3" creationId="{2DB23D83-64FF-7DFA-F744-995874E9783D}"/>
          </ac:spMkLst>
        </pc:spChg>
      </pc:sldChg>
      <pc:sldChg chg="modSp mod modNotesTx">
        <pc:chgData name="Scott Bailey" userId="a37ae9d07b3ddac7" providerId="LiveId" clId="{7C594751-F62C-419B-8985-37ED880D39DC}" dt="2022-07-18T20:27:43.527" v="1321" actId="20577"/>
        <pc:sldMkLst>
          <pc:docMk/>
          <pc:sldMk cId="1821698398" sldId="272"/>
        </pc:sldMkLst>
        <pc:spChg chg="mod">
          <ac:chgData name="Scott Bailey" userId="a37ae9d07b3ddac7" providerId="LiveId" clId="{7C594751-F62C-419B-8985-37ED880D39DC}" dt="2022-07-18T19:37:06.749" v="318" actId="14100"/>
          <ac:spMkLst>
            <pc:docMk/>
            <pc:sldMk cId="1821698398" sldId="272"/>
            <ac:spMk id="2" creationId="{1A0FF56F-DD5E-898B-1CBC-FA2DB7C7F2AF}"/>
          </ac:spMkLst>
        </pc:spChg>
        <pc:spChg chg="mod">
          <ac:chgData name="Scott Bailey" userId="a37ae9d07b3ddac7" providerId="LiveId" clId="{7C594751-F62C-419B-8985-37ED880D39DC}" dt="2022-07-18T20:27:43.527" v="1321" actId="20577"/>
          <ac:spMkLst>
            <pc:docMk/>
            <pc:sldMk cId="1821698398" sldId="272"/>
            <ac:spMk id="3" creationId="{A8AF31E4-09D7-1DC3-D8D0-FFA2FEA7AF80}"/>
          </ac:spMkLst>
        </pc:spChg>
      </pc:sldChg>
      <pc:sldChg chg="modSp mod modNotesTx">
        <pc:chgData name="Scott Bailey" userId="a37ae9d07b3ddac7" providerId="LiveId" clId="{7C594751-F62C-419B-8985-37ED880D39DC}" dt="2022-07-18T20:52:12.807" v="1515" actId="1035"/>
        <pc:sldMkLst>
          <pc:docMk/>
          <pc:sldMk cId="3077974415" sldId="278"/>
        </pc:sldMkLst>
        <pc:spChg chg="mod">
          <ac:chgData name="Scott Bailey" userId="a37ae9d07b3ddac7" providerId="LiveId" clId="{7C594751-F62C-419B-8985-37ED880D39DC}" dt="2022-07-18T20:52:09.478" v="1512" actId="14100"/>
          <ac:spMkLst>
            <pc:docMk/>
            <pc:sldMk cId="3077974415" sldId="278"/>
            <ac:spMk id="2" creationId="{4699C3B8-4AFC-8715-3B1E-BB6BB1673B3A}"/>
          </ac:spMkLst>
        </pc:spChg>
        <pc:spChg chg="mod">
          <ac:chgData name="Scott Bailey" userId="a37ae9d07b3ddac7" providerId="LiveId" clId="{7C594751-F62C-419B-8985-37ED880D39DC}" dt="2022-07-18T20:52:12.807" v="1515" actId="1035"/>
          <ac:spMkLst>
            <pc:docMk/>
            <pc:sldMk cId="3077974415" sldId="278"/>
            <ac:spMk id="3" creationId="{5D7A0680-8AF6-4FA5-3800-CA23C92DCCA7}"/>
          </ac:spMkLst>
        </pc:spChg>
      </pc:sldChg>
      <pc:sldChg chg="modSp mod">
        <pc:chgData name="Scott Bailey" userId="a37ae9d07b3ddac7" providerId="LiveId" clId="{7C594751-F62C-419B-8985-37ED880D39DC}" dt="2022-07-18T19:44:31.146" v="428"/>
        <pc:sldMkLst>
          <pc:docMk/>
          <pc:sldMk cId="2768484504" sldId="279"/>
        </pc:sldMkLst>
        <pc:spChg chg="mod">
          <ac:chgData name="Scott Bailey" userId="a37ae9d07b3ddac7" providerId="LiveId" clId="{7C594751-F62C-419B-8985-37ED880D39DC}" dt="2022-07-18T19:44:31.146" v="428"/>
          <ac:spMkLst>
            <pc:docMk/>
            <pc:sldMk cId="2768484504" sldId="279"/>
            <ac:spMk id="2" creationId="{00000000-0000-0000-0000-000000000000}"/>
          </ac:spMkLst>
        </pc:spChg>
      </pc:sldChg>
      <pc:sldChg chg="modSp mod">
        <pc:chgData name="Scott Bailey" userId="a37ae9d07b3ddac7" providerId="LiveId" clId="{7C594751-F62C-419B-8985-37ED880D39DC}" dt="2022-07-18T20:54:48.414" v="1536" actId="1035"/>
        <pc:sldMkLst>
          <pc:docMk/>
          <pc:sldMk cId="2690280991" sldId="280"/>
        </pc:sldMkLst>
        <pc:spChg chg="mod">
          <ac:chgData name="Scott Bailey" userId="a37ae9d07b3ddac7" providerId="LiveId" clId="{7C594751-F62C-419B-8985-37ED880D39DC}" dt="2022-07-18T20:54:44.359" v="1531" actId="14100"/>
          <ac:spMkLst>
            <pc:docMk/>
            <pc:sldMk cId="2690280991" sldId="280"/>
            <ac:spMk id="2" creationId="{4699C3B8-4AFC-8715-3B1E-BB6BB1673B3A}"/>
          </ac:spMkLst>
        </pc:spChg>
        <pc:spChg chg="mod">
          <ac:chgData name="Scott Bailey" userId="a37ae9d07b3ddac7" providerId="LiveId" clId="{7C594751-F62C-419B-8985-37ED880D39DC}" dt="2022-07-18T20:54:48.414" v="1536" actId="1035"/>
          <ac:spMkLst>
            <pc:docMk/>
            <pc:sldMk cId="2690280991" sldId="280"/>
            <ac:spMk id="3" creationId="{5D7A0680-8AF6-4FA5-3800-CA23C92DCCA7}"/>
          </ac:spMkLst>
        </pc:spChg>
      </pc:sldChg>
      <pc:sldChg chg="modSp mod modNotesTx">
        <pc:chgData name="Scott Bailey" userId="a37ae9d07b3ddac7" providerId="LiveId" clId="{7C594751-F62C-419B-8985-37ED880D39DC}" dt="2022-07-18T20:25:23.852" v="1316" actId="20577"/>
        <pc:sldMkLst>
          <pc:docMk/>
          <pc:sldMk cId="2271375416" sldId="281"/>
        </pc:sldMkLst>
        <pc:spChg chg="mod">
          <ac:chgData name="Scott Bailey" userId="a37ae9d07b3ddac7" providerId="LiveId" clId="{7C594751-F62C-419B-8985-37ED880D39DC}" dt="2022-07-18T19:36:13.193" v="313"/>
          <ac:spMkLst>
            <pc:docMk/>
            <pc:sldMk cId="2271375416" sldId="281"/>
            <ac:spMk id="2" creationId="{4699C3B8-4AFC-8715-3B1E-BB6BB1673B3A}"/>
          </ac:spMkLst>
        </pc:spChg>
        <pc:spChg chg="mod">
          <ac:chgData name="Scott Bailey" userId="a37ae9d07b3ddac7" providerId="LiveId" clId="{7C594751-F62C-419B-8985-37ED880D39DC}" dt="2022-07-18T20:25:23.852" v="1316" actId="20577"/>
          <ac:spMkLst>
            <pc:docMk/>
            <pc:sldMk cId="2271375416" sldId="281"/>
            <ac:spMk id="3" creationId="{5D7A0680-8AF6-4FA5-3800-CA23C92DCCA7}"/>
          </ac:spMkLst>
        </pc:spChg>
      </pc:sldChg>
      <pc:sldChg chg="modSp mod ord">
        <pc:chgData name="Scott Bailey" userId="a37ae9d07b3ddac7" providerId="LiveId" clId="{7C594751-F62C-419B-8985-37ED880D39DC}" dt="2022-07-18T20:55:13.398" v="1547" actId="14100"/>
        <pc:sldMkLst>
          <pc:docMk/>
          <pc:sldMk cId="3824235511" sldId="287"/>
        </pc:sldMkLst>
        <pc:spChg chg="mod">
          <ac:chgData name="Scott Bailey" userId="a37ae9d07b3ddac7" providerId="LiveId" clId="{7C594751-F62C-419B-8985-37ED880D39DC}" dt="2022-07-18T20:55:06.689" v="1537" actId="14100"/>
          <ac:spMkLst>
            <pc:docMk/>
            <pc:sldMk cId="3824235511" sldId="287"/>
            <ac:spMk id="2" creationId="{4699C3B8-4AFC-8715-3B1E-BB6BB1673B3A}"/>
          </ac:spMkLst>
        </pc:spChg>
        <pc:spChg chg="mod">
          <ac:chgData name="Scott Bailey" userId="a37ae9d07b3ddac7" providerId="LiveId" clId="{7C594751-F62C-419B-8985-37ED880D39DC}" dt="2022-07-18T20:55:13.398" v="1547" actId="14100"/>
          <ac:spMkLst>
            <pc:docMk/>
            <pc:sldMk cId="3824235511" sldId="287"/>
            <ac:spMk id="3" creationId="{5D7A0680-8AF6-4FA5-3800-CA23C92DCCA7}"/>
          </ac:spMkLst>
        </pc:spChg>
      </pc:sldChg>
      <pc:sldChg chg="modSp mod ord">
        <pc:chgData name="Scott Bailey" userId="a37ae9d07b3ddac7" providerId="LiveId" clId="{7C594751-F62C-419B-8985-37ED880D39DC}" dt="2022-07-18T20:55:43.605" v="1556" actId="14100"/>
        <pc:sldMkLst>
          <pc:docMk/>
          <pc:sldMk cId="500584308" sldId="288"/>
        </pc:sldMkLst>
        <pc:spChg chg="mod">
          <ac:chgData name="Scott Bailey" userId="a37ae9d07b3ddac7" providerId="LiveId" clId="{7C594751-F62C-419B-8985-37ED880D39DC}" dt="2022-07-18T20:55:27.651" v="1549" actId="14100"/>
          <ac:spMkLst>
            <pc:docMk/>
            <pc:sldMk cId="500584308" sldId="288"/>
            <ac:spMk id="2" creationId="{4699C3B8-4AFC-8715-3B1E-BB6BB1673B3A}"/>
          </ac:spMkLst>
        </pc:spChg>
        <pc:spChg chg="mod">
          <ac:chgData name="Scott Bailey" userId="a37ae9d07b3ddac7" providerId="LiveId" clId="{7C594751-F62C-419B-8985-37ED880D39DC}" dt="2022-07-18T20:55:43.605" v="1556" actId="14100"/>
          <ac:spMkLst>
            <pc:docMk/>
            <pc:sldMk cId="500584308" sldId="288"/>
            <ac:spMk id="3" creationId="{5D7A0680-8AF6-4FA5-3800-CA23C92DCCA7}"/>
          </ac:spMkLst>
        </pc:spChg>
      </pc:sldChg>
      <pc:sldChg chg="modSp mod modNotesTx">
        <pc:chgData name="Scott Bailey" userId="a37ae9d07b3ddac7" providerId="LiveId" clId="{7C594751-F62C-419B-8985-37ED880D39DC}" dt="2022-07-18T20:56:02.040" v="1571" actId="1035"/>
        <pc:sldMkLst>
          <pc:docMk/>
          <pc:sldMk cId="3861887408" sldId="297"/>
        </pc:sldMkLst>
        <pc:spChg chg="mod">
          <ac:chgData name="Scott Bailey" userId="a37ae9d07b3ddac7" providerId="LiveId" clId="{7C594751-F62C-419B-8985-37ED880D39DC}" dt="2022-07-18T20:55:56.671" v="1557" actId="14100"/>
          <ac:spMkLst>
            <pc:docMk/>
            <pc:sldMk cId="3861887408" sldId="297"/>
            <ac:spMk id="2" creationId="{4699C3B8-4AFC-8715-3B1E-BB6BB1673B3A}"/>
          </ac:spMkLst>
        </pc:spChg>
        <pc:spChg chg="mod">
          <ac:chgData name="Scott Bailey" userId="a37ae9d07b3ddac7" providerId="LiveId" clId="{7C594751-F62C-419B-8985-37ED880D39DC}" dt="2022-07-18T20:56:02.040" v="1571" actId="1035"/>
          <ac:spMkLst>
            <pc:docMk/>
            <pc:sldMk cId="3861887408" sldId="297"/>
            <ac:spMk id="3" creationId="{5D7A0680-8AF6-4FA5-3800-CA23C92DCCA7}"/>
          </ac:spMkLst>
        </pc:spChg>
      </pc:sldChg>
      <pc:sldChg chg="modSp mod">
        <pc:chgData name="Scott Bailey" userId="a37ae9d07b3ddac7" providerId="LiveId" clId="{7C594751-F62C-419B-8985-37ED880D39DC}" dt="2022-07-18T19:51:04.001" v="500" actId="1035"/>
        <pc:sldMkLst>
          <pc:docMk/>
          <pc:sldMk cId="3747159882" sldId="316"/>
        </pc:sldMkLst>
        <pc:spChg chg="mod">
          <ac:chgData name="Scott Bailey" userId="a37ae9d07b3ddac7" providerId="LiveId" clId="{7C594751-F62C-419B-8985-37ED880D39DC}" dt="2022-07-18T19:50:48.485" v="484" actId="14100"/>
          <ac:spMkLst>
            <pc:docMk/>
            <pc:sldMk cId="3747159882" sldId="316"/>
            <ac:spMk id="2" creationId="{84BC0F31-166D-1275-BE22-114A44D79CD9}"/>
          </ac:spMkLst>
        </pc:spChg>
        <pc:spChg chg="mod">
          <ac:chgData name="Scott Bailey" userId="a37ae9d07b3ddac7" providerId="LiveId" clId="{7C594751-F62C-419B-8985-37ED880D39DC}" dt="2022-07-18T19:51:04.001" v="500" actId="1035"/>
          <ac:spMkLst>
            <pc:docMk/>
            <pc:sldMk cId="3747159882" sldId="316"/>
            <ac:spMk id="3" creationId="{A4BB1271-527C-F5EA-546D-2668BF0E1B65}"/>
          </ac:spMkLst>
        </pc:spChg>
      </pc:sldChg>
      <pc:sldChg chg="modSp mod">
        <pc:chgData name="Scott Bailey" userId="a37ae9d07b3ddac7" providerId="LiveId" clId="{7C594751-F62C-419B-8985-37ED880D39DC}" dt="2022-07-18T20:48:08.711" v="1429" actId="1036"/>
        <pc:sldMkLst>
          <pc:docMk/>
          <pc:sldMk cId="3663124857" sldId="317"/>
        </pc:sldMkLst>
        <pc:spChg chg="mod">
          <ac:chgData name="Scott Bailey" userId="a37ae9d07b3ddac7" providerId="LiveId" clId="{7C594751-F62C-419B-8985-37ED880D39DC}" dt="2022-07-18T20:48:02.436" v="1407" actId="14100"/>
          <ac:spMkLst>
            <pc:docMk/>
            <pc:sldMk cId="3663124857" sldId="317"/>
            <ac:spMk id="2" creationId="{84BC0F31-166D-1275-BE22-114A44D79CD9}"/>
          </ac:spMkLst>
        </pc:spChg>
        <pc:spChg chg="mod">
          <ac:chgData name="Scott Bailey" userId="a37ae9d07b3ddac7" providerId="LiveId" clId="{7C594751-F62C-419B-8985-37ED880D39DC}" dt="2022-07-18T20:48:08.711" v="1429" actId="1036"/>
          <ac:spMkLst>
            <pc:docMk/>
            <pc:sldMk cId="3663124857" sldId="317"/>
            <ac:spMk id="3" creationId="{A4BB1271-527C-F5EA-546D-2668BF0E1B65}"/>
          </ac:spMkLst>
        </pc:spChg>
      </pc:sldChg>
      <pc:sldChg chg="modSp mod modNotesTx">
        <pc:chgData name="Scott Bailey" userId="a37ae9d07b3ddac7" providerId="LiveId" clId="{7C594751-F62C-419B-8985-37ED880D39DC}" dt="2022-07-18T20:50:50.330" v="1496" actId="20577"/>
        <pc:sldMkLst>
          <pc:docMk/>
          <pc:sldMk cId="615737637" sldId="318"/>
        </pc:sldMkLst>
        <pc:spChg chg="mod">
          <ac:chgData name="Scott Bailey" userId="a37ae9d07b3ddac7" providerId="LiveId" clId="{7C594751-F62C-419B-8985-37ED880D39DC}" dt="2022-07-18T20:50:22.138" v="1465" actId="14100"/>
          <ac:spMkLst>
            <pc:docMk/>
            <pc:sldMk cId="615737637" sldId="318"/>
            <ac:spMk id="2" creationId="{84BC0F31-166D-1275-BE22-114A44D79CD9}"/>
          </ac:spMkLst>
        </pc:spChg>
        <pc:spChg chg="mod">
          <ac:chgData name="Scott Bailey" userId="a37ae9d07b3ddac7" providerId="LiveId" clId="{7C594751-F62C-419B-8985-37ED880D39DC}" dt="2022-07-18T20:50:50.330" v="1496" actId="20577"/>
          <ac:spMkLst>
            <pc:docMk/>
            <pc:sldMk cId="615737637" sldId="318"/>
            <ac:spMk id="3" creationId="{A4BB1271-527C-F5EA-546D-2668BF0E1B65}"/>
          </ac:spMkLst>
        </pc:spChg>
      </pc:sldChg>
      <pc:sldChg chg="modSp mod">
        <pc:chgData name="Scott Bailey" userId="a37ae9d07b3ddac7" providerId="LiveId" clId="{7C594751-F62C-419B-8985-37ED880D39DC}" dt="2022-07-18T20:48:33.089" v="1431" actId="14100"/>
        <pc:sldMkLst>
          <pc:docMk/>
          <pc:sldMk cId="3897992616" sldId="319"/>
        </pc:sldMkLst>
        <pc:spChg chg="mod">
          <ac:chgData name="Scott Bailey" userId="a37ae9d07b3ddac7" providerId="LiveId" clId="{7C594751-F62C-419B-8985-37ED880D39DC}" dt="2022-07-18T19:54:17.161" v="502" actId="20577"/>
          <ac:spMkLst>
            <pc:docMk/>
            <pc:sldMk cId="3897992616" sldId="319"/>
            <ac:spMk id="2" creationId="{84BC0F31-166D-1275-BE22-114A44D79CD9}"/>
          </ac:spMkLst>
        </pc:spChg>
        <pc:spChg chg="mod">
          <ac:chgData name="Scott Bailey" userId="a37ae9d07b3ddac7" providerId="LiveId" clId="{7C594751-F62C-419B-8985-37ED880D39DC}" dt="2022-07-18T20:48:33.089" v="1431" actId="14100"/>
          <ac:spMkLst>
            <pc:docMk/>
            <pc:sldMk cId="3897992616" sldId="319"/>
            <ac:spMk id="3" creationId="{A4BB1271-527C-F5EA-546D-2668BF0E1B65}"/>
          </ac:spMkLst>
        </pc:spChg>
      </pc:sldChg>
      <pc:sldChg chg="modSp mod modNotesTx">
        <pc:chgData name="Scott Bailey" userId="a37ae9d07b3ddac7" providerId="LiveId" clId="{7C594751-F62C-419B-8985-37ED880D39DC}" dt="2022-07-18T20:56:44.436" v="1575" actId="1036"/>
        <pc:sldMkLst>
          <pc:docMk/>
          <pc:sldMk cId="2148331118" sldId="321"/>
        </pc:sldMkLst>
        <pc:spChg chg="mod">
          <ac:chgData name="Scott Bailey" userId="a37ae9d07b3ddac7" providerId="LiveId" clId="{7C594751-F62C-419B-8985-37ED880D39DC}" dt="2022-07-18T20:56:38.385" v="1572" actId="14100"/>
          <ac:spMkLst>
            <pc:docMk/>
            <pc:sldMk cId="2148331118" sldId="321"/>
            <ac:spMk id="2" creationId="{1A0FF56F-DD5E-898B-1CBC-FA2DB7C7F2AF}"/>
          </ac:spMkLst>
        </pc:spChg>
        <pc:spChg chg="mod">
          <ac:chgData name="Scott Bailey" userId="a37ae9d07b3ddac7" providerId="LiveId" clId="{7C594751-F62C-419B-8985-37ED880D39DC}" dt="2022-07-18T20:56:44.436" v="1575" actId="1036"/>
          <ac:spMkLst>
            <pc:docMk/>
            <pc:sldMk cId="2148331118" sldId="321"/>
            <ac:spMk id="3" creationId="{A8AF31E4-09D7-1DC3-D8D0-FFA2FEA7AF80}"/>
          </ac:spMkLst>
        </pc:spChg>
      </pc:sldChg>
      <pc:sldChg chg="modSp mod modNotesTx">
        <pc:chgData name="Scott Bailey" userId="a37ae9d07b3ddac7" providerId="LiveId" clId="{7C594751-F62C-419B-8985-37ED880D39DC}" dt="2022-07-18T20:31:15.009" v="1379" actId="20577"/>
        <pc:sldMkLst>
          <pc:docMk/>
          <pc:sldMk cId="4015831696" sldId="322"/>
        </pc:sldMkLst>
        <pc:spChg chg="mod">
          <ac:chgData name="Scott Bailey" userId="a37ae9d07b3ddac7" providerId="LiveId" clId="{7C594751-F62C-419B-8985-37ED880D39DC}" dt="2022-07-18T19:39:01.942" v="357"/>
          <ac:spMkLst>
            <pc:docMk/>
            <pc:sldMk cId="4015831696" sldId="322"/>
            <ac:spMk id="2" creationId="{1A0FF56F-DD5E-898B-1CBC-FA2DB7C7F2AF}"/>
          </ac:spMkLst>
        </pc:spChg>
        <pc:spChg chg="mod">
          <ac:chgData name="Scott Bailey" userId="a37ae9d07b3ddac7" providerId="LiveId" clId="{7C594751-F62C-419B-8985-37ED880D39DC}" dt="2022-07-18T20:31:15.009" v="1379" actId="20577"/>
          <ac:spMkLst>
            <pc:docMk/>
            <pc:sldMk cId="4015831696" sldId="322"/>
            <ac:spMk id="3" creationId="{A8AF31E4-09D7-1DC3-D8D0-FFA2FEA7AF80}"/>
          </ac:spMkLst>
        </pc:spChg>
      </pc:sldChg>
      <pc:sldChg chg="modSp mod">
        <pc:chgData name="Scott Bailey" userId="a37ae9d07b3ddac7" providerId="LiveId" clId="{7C594751-F62C-419B-8985-37ED880D39DC}" dt="2022-07-18T19:41:59.803" v="426" actId="20577"/>
        <pc:sldMkLst>
          <pc:docMk/>
          <pc:sldMk cId="2945575775" sldId="331"/>
        </pc:sldMkLst>
        <pc:spChg chg="mod">
          <ac:chgData name="Scott Bailey" userId="a37ae9d07b3ddac7" providerId="LiveId" clId="{7C594751-F62C-419B-8985-37ED880D39DC}" dt="2022-07-18T19:41:59.803" v="426" actId="20577"/>
          <ac:spMkLst>
            <pc:docMk/>
            <pc:sldMk cId="2945575775" sldId="331"/>
            <ac:spMk id="3" creationId="{5D7A0680-8AF6-4FA5-3800-CA23C92DCCA7}"/>
          </ac:spMkLst>
        </pc:spChg>
      </pc:sldChg>
      <pc:sldChg chg="modSp mod">
        <pc:chgData name="Scott Bailey" userId="a37ae9d07b3ddac7" providerId="LiveId" clId="{7C594751-F62C-419B-8985-37ED880D39DC}" dt="2022-07-18T19:42:11.399" v="427"/>
        <pc:sldMkLst>
          <pc:docMk/>
          <pc:sldMk cId="202806426" sldId="332"/>
        </pc:sldMkLst>
        <pc:spChg chg="mod">
          <ac:chgData name="Scott Bailey" userId="a37ae9d07b3ddac7" providerId="LiveId" clId="{7C594751-F62C-419B-8985-37ED880D39DC}" dt="2022-07-18T19:42:11.399" v="427"/>
          <ac:spMkLst>
            <pc:docMk/>
            <pc:sldMk cId="202806426" sldId="332"/>
            <ac:spMk id="3" creationId="{5D7A0680-8AF6-4FA5-3800-CA23C92DCCA7}"/>
          </ac:spMkLst>
        </pc:spChg>
      </pc:sldChg>
      <pc:sldChg chg="modSp mod modNotesTx">
        <pc:chgData name="Scott Bailey" userId="a37ae9d07b3ddac7" providerId="LiveId" clId="{7C594751-F62C-419B-8985-37ED880D39DC}" dt="2022-07-18T20:19:16.273" v="1085" actId="20577"/>
        <pc:sldMkLst>
          <pc:docMk/>
          <pc:sldMk cId="2653571029" sldId="333"/>
        </pc:sldMkLst>
        <pc:spChg chg="mod">
          <ac:chgData name="Scott Bailey" userId="a37ae9d07b3ddac7" providerId="LiveId" clId="{7C594751-F62C-419B-8985-37ED880D39DC}" dt="2022-07-18T19:31:47.066" v="239"/>
          <ac:spMkLst>
            <pc:docMk/>
            <pc:sldMk cId="2653571029" sldId="333"/>
            <ac:spMk id="2" creationId="{5BD09DF8-3547-CC30-B4B4-C1AABFB79A3A}"/>
          </ac:spMkLst>
        </pc:spChg>
        <pc:spChg chg="mod">
          <ac:chgData name="Scott Bailey" userId="a37ae9d07b3ddac7" providerId="LiveId" clId="{7C594751-F62C-419B-8985-37ED880D39DC}" dt="2022-07-18T20:19:16.273" v="1085" actId="20577"/>
          <ac:spMkLst>
            <pc:docMk/>
            <pc:sldMk cId="2653571029" sldId="333"/>
            <ac:spMk id="3" creationId="{2DB23D83-64FF-7DFA-F744-995874E9783D}"/>
          </ac:spMkLst>
        </pc:spChg>
      </pc:sldChg>
      <pc:sldChg chg="modSp mod ord">
        <pc:chgData name="Scott Bailey" userId="a37ae9d07b3ddac7" providerId="LiveId" clId="{7C594751-F62C-419B-8985-37ED880D39DC}" dt="2022-07-18T19:35:24.944" v="308" actId="20577"/>
        <pc:sldMkLst>
          <pc:docMk/>
          <pc:sldMk cId="1762577920" sldId="335"/>
        </pc:sldMkLst>
        <pc:spChg chg="mod">
          <ac:chgData name="Scott Bailey" userId="a37ae9d07b3ddac7" providerId="LiveId" clId="{7C594751-F62C-419B-8985-37ED880D39DC}" dt="2022-07-18T19:35:15.044" v="306" actId="20577"/>
          <ac:spMkLst>
            <pc:docMk/>
            <pc:sldMk cId="1762577920" sldId="335"/>
            <ac:spMk id="2" creationId="{AACD01AE-5F03-E030-B145-E7CD0C4CB825}"/>
          </ac:spMkLst>
        </pc:spChg>
        <pc:spChg chg="mod">
          <ac:chgData name="Scott Bailey" userId="a37ae9d07b3ddac7" providerId="LiveId" clId="{7C594751-F62C-419B-8985-37ED880D39DC}" dt="2022-07-18T19:35:24.944" v="308" actId="20577"/>
          <ac:spMkLst>
            <pc:docMk/>
            <pc:sldMk cId="1762577920" sldId="335"/>
            <ac:spMk id="3" creationId="{AE36CCDF-EF36-EC66-1882-6042E938D5BB}"/>
          </ac:spMkLst>
        </pc:spChg>
      </pc:sldChg>
      <pc:sldChg chg="modSp add mod ord modNotesTx">
        <pc:chgData name="Scott Bailey" userId="a37ae9d07b3ddac7" providerId="LiveId" clId="{7C594751-F62C-419B-8985-37ED880D39DC}" dt="2022-07-18T20:49:30.141" v="1463" actId="1036"/>
        <pc:sldMkLst>
          <pc:docMk/>
          <pc:sldMk cId="488462275" sldId="336"/>
        </pc:sldMkLst>
        <pc:spChg chg="mod">
          <ac:chgData name="Scott Bailey" userId="a37ae9d07b3ddac7" providerId="LiveId" clId="{7C594751-F62C-419B-8985-37ED880D39DC}" dt="2022-07-18T20:49:25.422" v="1450" actId="14100"/>
          <ac:spMkLst>
            <pc:docMk/>
            <pc:sldMk cId="488462275" sldId="336"/>
            <ac:spMk id="2" creationId="{00000000-0000-0000-0000-000000000000}"/>
          </ac:spMkLst>
        </pc:spChg>
        <pc:spChg chg="mod">
          <ac:chgData name="Scott Bailey" userId="a37ae9d07b3ddac7" providerId="LiveId" clId="{7C594751-F62C-419B-8985-37ED880D39DC}" dt="2022-07-18T20:49:30.141" v="1463" actId="1036"/>
          <ac:spMkLst>
            <pc:docMk/>
            <pc:sldMk cId="488462275" sldId="336"/>
            <ac:spMk id="3" creationId="{00000000-0000-0000-0000-000000000000}"/>
          </ac:spMkLst>
        </pc:spChg>
      </pc:sldChg>
      <pc:sldChg chg="del">
        <pc:chgData name="Scott Bailey" userId="a37ae9d07b3ddac7" providerId="LiveId" clId="{7C594751-F62C-419B-8985-37ED880D39DC}" dt="2022-07-18T19:23:20.724" v="48" actId="47"/>
        <pc:sldMkLst>
          <pc:docMk/>
          <pc:sldMk cId="3905171769" sldId="336"/>
        </pc:sldMkLst>
      </pc:sldChg>
      <pc:sldChg chg="modSp add mod modNotesTx">
        <pc:chgData name="Scott Bailey" userId="a37ae9d07b3ddac7" providerId="LiveId" clId="{7C594751-F62C-419B-8985-37ED880D39DC}" dt="2022-07-18T20:32:45.185" v="1392" actId="20577"/>
        <pc:sldMkLst>
          <pc:docMk/>
          <pc:sldMk cId="2814921207" sldId="337"/>
        </pc:sldMkLst>
        <pc:spChg chg="mod">
          <ac:chgData name="Scott Bailey" userId="a37ae9d07b3ddac7" providerId="LiveId" clId="{7C594751-F62C-419B-8985-37ED880D39DC}" dt="2022-07-18T20:32:02.345" v="1382" actId="20577"/>
          <ac:spMkLst>
            <pc:docMk/>
            <pc:sldMk cId="2814921207" sldId="337"/>
            <ac:spMk id="2" creationId="{1A0FF56F-DD5E-898B-1CBC-FA2DB7C7F2AF}"/>
          </ac:spMkLst>
        </pc:spChg>
        <pc:spChg chg="mod">
          <ac:chgData name="Scott Bailey" userId="a37ae9d07b3ddac7" providerId="LiveId" clId="{7C594751-F62C-419B-8985-37ED880D39DC}" dt="2022-07-18T20:32:45.185" v="1392" actId="20577"/>
          <ac:spMkLst>
            <pc:docMk/>
            <pc:sldMk cId="2814921207" sldId="337"/>
            <ac:spMk id="3" creationId="{A8AF31E4-09D7-1DC3-D8D0-FFA2FEA7AF80}"/>
          </ac:spMkLst>
        </pc:spChg>
      </pc:sldChg>
      <pc:sldChg chg="modSp add mod">
        <pc:chgData name="Scott Bailey" userId="a37ae9d07b3ddac7" providerId="LiveId" clId="{7C594751-F62C-419B-8985-37ED880D39DC}" dt="2022-07-18T20:57:23.710" v="1578" actId="1035"/>
        <pc:sldMkLst>
          <pc:docMk/>
          <pc:sldMk cId="1768332759" sldId="338"/>
        </pc:sldMkLst>
        <pc:spChg chg="mod">
          <ac:chgData name="Scott Bailey" userId="a37ae9d07b3ddac7" providerId="LiveId" clId="{7C594751-F62C-419B-8985-37ED880D39DC}" dt="2022-07-18T20:57:20.377" v="1576" actId="14100"/>
          <ac:spMkLst>
            <pc:docMk/>
            <pc:sldMk cId="1768332759" sldId="338"/>
            <ac:spMk id="2" creationId="{1A0FF56F-DD5E-898B-1CBC-FA2DB7C7F2AF}"/>
          </ac:spMkLst>
        </pc:spChg>
        <pc:spChg chg="mod">
          <ac:chgData name="Scott Bailey" userId="a37ae9d07b3ddac7" providerId="LiveId" clId="{7C594751-F62C-419B-8985-37ED880D39DC}" dt="2022-07-18T20:57:23.710" v="1578" actId="1035"/>
          <ac:spMkLst>
            <pc:docMk/>
            <pc:sldMk cId="1768332759" sldId="338"/>
            <ac:spMk id="3" creationId="{A8AF31E4-09D7-1DC3-D8D0-FFA2FEA7AF80}"/>
          </ac:spMkLst>
        </pc:spChg>
      </pc:sldChg>
      <pc:sldChg chg="modSp add mod">
        <pc:chgData name="Scott Bailey" userId="a37ae9d07b3ddac7" providerId="LiveId" clId="{7C594751-F62C-419B-8985-37ED880D39DC}" dt="2022-07-18T20:57:44.386" v="1604" actId="14100"/>
        <pc:sldMkLst>
          <pc:docMk/>
          <pc:sldMk cId="2228799629" sldId="339"/>
        </pc:sldMkLst>
        <pc:spChg chg="mod">
          <ac:chgData name="Scott Bailey" userId="a37ae9d07b3ddac7" providerId="LiveId" clId="{7C594751-F62C-419B-8985-37ED880D39DC}" dt="2022-07-18T20:57:35.736" v="1579" actId="14100"/>
          <ac:spMkLst>
            <pc:docMk/>
            <pc:sldMk cId="2228799629" sldId="339"/>
            <ac:spMk id="2" creationId="{1A0FF56F-DD5E-898B-1CBC-FA2DB7C7F2AF}"/>
          </ac:spMkLst>
        </pc:spChg>
        <pc:spChg chg="mod">
          <ac:chgData name="Scott Bailey" userId="a37ae9d07b3ddac7" providerId="LiveId" clId="{7C594751-F62C-419B-8985-37ED880D39DC}" dt="2022-07-18T20:57:44.386" v="1604" actId="14100"/>
          <ac:spMkLst>
            <pc:docMk/>
            <pc:sldMk cId="2228799629" sldId="339"/>
            <ac:spMk id="3" creationId="{A8AF31E4-09D7-1DC3-D8D0-FFA2FEA7AF8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4C355B14-F2D3-4B4F-BE0A-4F2FFA69AA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73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86738-2023-42EA-8DA0-4BDB42F1E31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4832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Table 9.1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33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See Box 9.2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722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159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Box 9.3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703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037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92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Box 9.4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855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See Box 9.5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908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400" i="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Box 9.6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4884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400" i="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3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9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Box 9.7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6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buFont typeface="Arial" panose="020B0604020202020204" pitchFamily="34" charset="0"/>
              <a:buChar char="•"/>
            </a:pPr>
            <a:endParaRPr lang="en-US" sz="1400" i="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672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What disease processes may cause a decrease in heat production? (</a:t>
            </a:r>
            <a:r>
              <a:rPr lang="en-US" sz="1200" i="1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hypothyroidism, hypoglycemia, malnutrition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666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dirty="0">
                <a:latin typeface="Arial" panose="020B0604020202020204" pitchFamily="34" charset="0"/>
              </a:rPr>
              <a:t>See Box 9.8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281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What are the mild early symptoms of heat stress? (</a:t>
            </a:r>
            <a:r>
              <a:rPr lang="en-US" sz="1200" i="1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feeling hot, listless, or uncomfortable, cramps in the legs, arms, and abdomen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Serious indications? (</a:t>
            </a:r>
            <a:r>
              <a:rPr lang="en-US" sz="1200" i="1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hot, dry skin without perspiration, tachycardia, chest pain, breathing problems, throbbing headache, dizziness, profound weakness, mental or perceptual changes, vomiting, abdominal cramps, nausea, diarrhea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852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2831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42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83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12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Box 9.1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buFont typeface="Arial" panose="020B0604020202020204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641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Box 9.1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584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dirty="0">
                <a:latin typeface="Arial" panose="020B0604020202020204" pitchFamily="34" charset="0"/>
              </a:rPr>
              <a:t>See Box 9.2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756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35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5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85352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65859"/>
            <a:ext cx="7772400" cy="4454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4339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477000"/>
            <a:ext cx="381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A649907-2E64-87C4-5D1A-E9BBC9DE02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933700" y="6562725"/>
            <a:ext cx="3276600" cy="2095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1073426"/>
            <a:ext cx="7772400" cy="3193774"/>
          </a:xfrm>
        </p:spPr>
        <p:txBody>
          <a:bodyPr/>
          <a:lstStyle/>
          <a:p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3600" dirty="0"/>
              <a:t>Chapter 9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dirty="0"/>
              <a:t>Meeting Safety Needs of Older Adults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Basic Geriatric Nursing, 8</a:t>
            </a:r>
            <a:r>
              <a:rPr lang="en-US" sz="2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edition</a:t>
            </a:r>
            <a:b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Patricia Williams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68484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29181-F73A-2DB0-1F30-43D91C221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864235"/>
          </a:xfrm>
        </p:spPr>
        <p:txBody>
          <a:bodyPr/>
          <a:lstStyle/>
          <a:p>
            <a:r>
              <a:rPr lang="en-US" dirty="0"/>
              <a:t>Intrinsic Risk Factors for Falls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0076E-40DA-F62B-BF82-3A51B51BC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90371"/>
            <a:ext cx="7772400" cy="5198237"/>
          </a:xfrm>
        </p:spPr>
        <p:txBody>
          <a:bodyPr/>
          <a:lstStyle/>
          <a:p>
            <a:r>
              <a:rPr lang="en-US" sz="2400" dirty="0"/>
              <a:t>Recent history of falling</a:t>
            </a:r>
          </a:p>
          <a:p>
            <a:r>
              <a:rPr lang="en-US" sz="2400" dirty="0"/>
              <a:t>Heart failure, chronic obstructive pulmonary disease, Parkinson disease, anemia</a:t>
            </a:r>
          </a:p>
          <a:p>
            <a:r>
              <a:rPr lang="en-US" sz="2400" dirty="0"/>
              <a:t>Use of assistive devices</a:t>
            </a:r>
          </a:p>
          <a:p>
            <a:r>
              <a:rPr lang="en-US" sz="2400" dirty="0"/>
              <a:t>Cognitive impairment</a:t>
            </a:r>
          </a:p>
          <a:p>
            <a:r>
              <a:rPr lang="en-US" sz="2400" dirty="0"/>
              <a:t>Gait, balance, or visual impairment</a:t>
            </a:r>
          </a:p>
          <a:p>
            <a:r>
              <a:rPr lang="en-US" sz="2400" dirty="0"/>
              <a:t>Use of high-risk medications</a:t>
            </a:r>
          </a:p>
          <a:p>
            <a:r>
              <a:rPr lang="en-US" sz="2400" dirty="0"/>
              <a:t>Lack of exercise</a:t>
            </a:r>
          </a:p>
          <a:p>
            <a:r>
              <a:rPr lang="en-US" sz="2400" dirty="0"/>
              <a:t>Urgency and urinary incontinence</a:t>
            </a:r>
          </a:p>
          <a:p>
            <a:r>
              <a:rPr lang="en-US" sz="2400" dirty="0"/>
              <a:t>Protective device (formerly called </a:t>
            </a:r>
            <a:r>
              <a:rPr lang="en-US" sz="2400" i="1" dirty="0"/>
              <a:t>physical restraint</a:t>
            </a:r>
            <a:r>
              <a:rPr lang="en-US" sz="2400" dirty="0"/>
              <a:t>) use</a:t>
            </a:r>
          </a:p>
          <a:p>
            <a:r>
              <a:rPr lang="en-US" sz="2400" dirty="0"/>
              <a:t>Bare feet or inappropriate footwear</a:t>
            </a:r>
          </a:p>
        </p:txBody>
      </p:sp>
    </p:spTree>
    <p:extLst>
      <p:ext uri="{BB962C8B-B14F-4D97-AF65-F5344CB8AC3E}">
        <p14:creationId xmlns:p14="http://schemas.microsoft.com/office/powerpoint/2010/main" val="1037603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C0F31-166D-1275-BE22-114A44D79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68553"/>
          </a:xfrm>
        </p:spPr>
        <p:txBody>
          <a:bodyPr/>
          <a:lstStyle/>
          <a:p>
            <a:r>
              <a:rPr lang="en-US" dirty="0"/>
              <a:t>Specific Strategies to Prevent Falls Related to Internal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B1271-527C-F5EA-546D-2668BF0E1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07235"/>
            <a:ext cx="7772400" cy="3942461"/>
          </a:xfrm>
        </p:spPr>
        <p:txBody>
          <a:bodyPr/>
          <a:lstStyle/>
          <a:p>
            <a:pPr lvl="0"/>
            <a:r>
              <a:rPr lang="en-US" dirty="0"/>
              <a:t>Exercise with a focus on balance, strength, endurance, and flexibility.</a:t>
            </a:r>
          </a:p>
          <a:p>
            <a:pPr lvl="0"/>
            <a:r>
              <a:rPr lang="en-US" dirty="0"/>
              <a:t>Gradual withdrawal of certain medications where possible</a:t>
            </a:r>
          </a:p>
          <a:p>
            <a:pPr lvl="0"/>
            <a:r>
              <a:rPr lang="en-US" dirty="0"/>
              <a:t>Pacemaker placement in those with carotid sinus hypersensitivity</a:t>
            </a:r>
          </a:p>
          <a:p>
            <a:pPr lvl="0"/>
            <a:r>
              <a:rPr lang="en-US" dirty="0"/>
              <a:t>Cataract surgery in those with cataracts</a:t>
            </a:r>
          </a:p>
        </p:txBody>
      </p:sp>
    </p:spTree>
    <p:extLst>
      <p:ext uri="{BB962C8B-B14F-4D97-AF65-F5344CB8AC3E}">
        <p14:creationId xmlns:p14="http://schemas.microsoft.com/office/powerpoint/2010/main" val="615737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FF56F-DD5E-898B-1CBC-FA2DB7C7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426464"/>
          </a:xfrm>
        </p:spPr>
        <p:txBody>
          <a:bodyPr/>
          <a:lstStyle/>
          <a:p>
            <a:r>
              <a:rPr lang="en-US" dirty="0"/>
              <a:t>Nursing Interventions for Risk for Injury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F31E4-09D7-1DC3-D8D0-FFA2FEA7A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8256"/>
            <a:ext cx="7772400" cy="4035552"/>
          </a:xfrm>
        </p:spPr>
        <p:txBody>
          <a:bodyPr/>
          <a:lstStyle/>
          <a:p>
            <a:pPr lvl="0"/>
            <a:r>
              <a:rPr lang="en-US" dirty="0"/>
              <a:t>Evaluate the person for the risk for falls.</a:t>
            </a:r>
          </a:p>
          <a:p>
            <a:r>
              <a:rPr lang="en-US" dirty="0"/>
              <a:t>Modify the environment to reduce risks.</a:t>
            </a:r>
          </a:p>
        </p:txBody>
      </p:sp>
    </p:spTree>
    <p:extLst>
      <p:ext uri="{BB962C8B-B14F-4D97-AF65-F5344CB8AC3E}">
        <p14:creationId xmlns:p14="http://schemas.microsoft.com/office/powerpoint/2010/main" val="1768332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114AD-03A4-5650-92C8-8C36424C9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65177"/>
            <a:ext cx="7772400" cy="984504"/>
          </a:xfrm>
        </p:spPr>
        <p:txBody>
          <a:bodyPr/>
          <a:lstStyle/>
          <a:p>
            <a:r>
              <a:rPr lang="en-US" dirty="0"/>
              <a:t>External Risk Factors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42BF7-E3A9-E484-43C5-988A5797B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07363"/>
            <a:ext cx="7772400" cy="4015613"/>
          </a:xfrm>
        </p:spPr>
        <p:txBody>
          <a:bodyPr/>
          <a:lstStyle/>
          <a:p>
            <a:r>
              <a:rPr lang="en-US" dirty="0"/>
              <a:t>Environmental hazards</a:t>
            </a:r>
          </a:p>
          <a:p>
            <a:r>
              <a:rPr lang="en-US" dirty="0"/>
              <a:t>Fire hazards</a:t>
            </a:r>
          </a:p>
          <a:p>
            <a:r>
              <a:rPr lang="en-US" dirty="0"/>
              <a:t>Home security</a:t>
            </a:r>
          </a:p>
          <a:p>
            <a:r>
              <a:rPr lang="en-US" dirty="0"/>
              <a:t>Internet safety</a:t>
            </a:r>
          </a:p>
          <a:p>
            <a:r>
              <a:rPr lang="en-US" dirty="0"/>
              <a:t>Vehicular accidents</a:t>
            </a:r>
          </a:p>
          <a:p>
            <a:r>
              <a:rPr lang="en-US" dirty="0"/>
              <a:t>Thermal hazards</a:t>
            </a:r>
          </a:p>
        </p:txBody>
      </p:sp>
    </p:spTree>
    <p:extLst>
      <p:ext uri="{BB962C8B-B14F-4D97-AF65-F5344CB8AC3E}">
        <p14:creationId xmlns:p14="http://schemas.microsoft.com/office/powerpoint/2010/main" val="3359185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876E-3C4A-8EF8-BDE6-B2AB9C028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89559"/>
            <a:ext cx="7772400" cy="1088137"/>
          </a:xfrm>
        </p:spPr>
        <p:txBody>
          <a:bodyPr/>
          <a:lstStyle/>
          <a:p>
            <a:r>
              <a:rPr lang="en-US" dirty="0"/>
              <a:t>Fire Hazards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3E881-BE86-50AF-B359-DCAEE1BFF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80515"/>
            <a:ext cx="7772400" cy="4174109"/>
          </a:xfrm>
        </p:spPr>
        <p:txBody>
          <a:bodyPr/>
          <a:lstStyle/>
          <a:p>
            <a:pPr lvl="0"/>
            <a:r>
              <a:rPr lang="en-US" dirty="0"/>
              <a:t>Older adults are among the groups with the greatest risk for injury or death caused by fire.</a:t>
            </a:r>
          </a:p>
          <a:p>
            <a:pPr lvl="0"/>
            <a:r>
              <a:rPr lang="en-US" dirty="0"/>
              <a:t>Older adults are 2.6 times more likely to die in a home fire than the general population.</a:t>
            </a:r>
          </a:p>
          <a:p>
            <a:pPr lvl="0"/>
            <a:r>
              <a:rPr lang="en-US" dirty="0"/>
              <a:t>Whereas most of the injuries are a result of cooking accidents, most of the deaths are related to smoking materials.</a:t>
            </a:r>
          </a:p>
        </p:txBody>
      </p:sp>
    </p:spTree>
    <p:extLst>
      <p:ext uri="{BB962C8B-B14F-4D97-AF65-F5344CB8AC3E}">
        <p14:creationId xmlns:p14="http://schemas.microsoft.com/office/powerpoint/2010/main" val="3516265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697993"/>
          </a:xfrm>
        </p:spPr>
        <p:txBody>
          <a:bodyPr/>
          <a:lstStyle/>
          <a:p>
            <a:r>
              <a:rPr lang="en-US" dirty="0"/>
              <a:t>Fire Safety Precautions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24" y="1105027"/>
            <a:ext cx="7997952" cy="5085461"/>
          </a:xfrm>
        </p:spPr>
        <p:txBody>
          <a:bodyPr/>
          <a:lstStyle/>
          <a:p>
            <a:r>
              <a:rPr lang="en-US" sz="2400" dirty="0"/>
              <a:t>Make sure smoke detectors are installed.</a:t>
            </a:r>
          </a:p>
          <a:p>
            <a:r>
              <a:rPr lang="en-US" sz="2400" dirty="0"/>
              <a:t>Use caution with cigarettes or open flames.</a:t>
            </a:r>
          </a:p>
          <a:p>
            <a:r>
              <a:rPr lang="en-US" sz="2400" dirty="0"/>
              <a:t>Make sure that there are no open flames of any kind if oxygen is in use.</a:t>
            </a:r>
          </a:p>
          <a:p>
            <a:r>
              <a:rPr lang="en-US" sz="2400" dirty="0"/>
              <a:t>Leave at least 3 feet of space around portable heaters.</a:t>
            </a:r>
          </a:p>
          <a:p>
            <a:r>
              <a:rPr lang="en-US" sz="2400" dirty="0"/>
              <a:t>Check extension cords for fraying or loose plugs.</a:t>
            </a:r>
          </a:p>
          <a:p>
            <a:r>
              <a:rPr lang="en-US" sz="2400" dirty="0"/>
              <a:t>Turn off the stove or oven if you are leaving the area.</a:t>
            </a:r>
          </a:p>
          <a:p>
            <a:r>
              <a:rPr lang="en-US" sz="2400" dirty="0"/>
              <a:t>Never cook with long, loose sleeves.</a:t>
            </a:r>
          </a:p>
          <a:p>
            <a:r>
              <a:rPr lang="en-US" sz="2400" dirty="0"/>
              <a:t>Tie back long hair when cooking.</a:t>
            </a:r>
          </a:p>
          <a:p>
            <a:r>
              <a:rPr lang="en-US" sz="2400" dirty="0"/>
              <a:t>Report safety hazards to a landlord, if applicable.</a:t>
            </a:r>
          </a:p>
          <a:p>
            <a:r>
              <a:rPr lang="en-US" sz="2400" dirty="0"/>
              <a:t>Have an escape plan.</a:t>
            </a:r>
          </a:p>
          <a:p>
            <a:r>
              <a:rPr lang="en-US" sz="2400" dirty="0"/>
              <a:t>In case of fire, do not use elevators.</a:t>
            </a:r>
          </a:p>
        </p:txBody>
      </p:sp>
    </p:spTree>
    <p:extLst>
      <p:ext uri="{BB962C8B-B14F-4D97-AF65-F5344CB8AC3E}">
        <p14:creationId xmlns:p14="http://schemas.microsoft.com/office/powerpoint/2010/main" val="2892162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09DF8-3547-CC30-B4B4-C1AABFB79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65175"/>
            <a:ext cx="7772400" cy="978409"/>
          </a:xfrm>
        </p:spPr>
        <p:txBody>
          <a:bodyPr/>
          <a:lstStyle/>
          <a:p>
            <a:r>
              <a:rPr lang="en-US" dirty="0"/>
              <a:t>Home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23D83-64FF-7DFA-F744-995874E97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19555"/>
            <a:ext cx="7772400" cy="4869053"/>
          </a:xfrm>
        </p:spPr>
        <p:txBody>
          <a:bodyPr/>
          <a:lstStyle/>
          <a:p>
            <a:pPr lvl="0"/>
            <a:r>
              <a:rPr lang="en-US" dirty="0"/>
              <a:t>People, particularly strangers, present a risk to older adults.</a:t>
            </a:r>
          </a:p>
          <a:p>
            <a:pPr lvl="0"/>
            <a:r>
              <a:rPr lang="en-US" dirty="0"/>
              <a:t>Older adults are more vulnerable than younger persons to attack and injury from those who prey on weaker or more defenseless people, such as the infirm or older adults.</a:t>
            </a:r>
          </a:p>
        </p:txBody>
      </p:sp>
    </p:spTree>
    <p:extLst>
      <p:ext uri="{BB962C8B-B14F-4D97-AF65-F5344CB8AC3E}">
        <p14:creationId xmlns:p14="http://schemas.microsoft.com/office/powerpoint/2010/main" val="3270718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09DF8-3547-CC30-B4B4-C1AABFB79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65176"/>
            <a:ext cx="7772400" cy="929640"/>
          </a:xfrm>
        </p:spPr>
        <p:txBody>
          <a:bodyPr/>
          <a:lstStyle/>
          <a:p>
            <a:r>
              <a:rPr lang="en-US" dirty="0"/>
              <a:t>Internet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23D83-64FF-7DFA-F744-995874E97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82979"/>
            <a:ext cx="7772400" cy="4454525"/>
          </a:xfrm>
        </p:spPr>
        <p:txBody>
          <a:bodyPr/>
          <a:lstStyle/>
          <a:p>
            <a:r>
              <a:rPr lang="en-US" dirty="0"/>
              <a:t>Older adults should learn safe use of the Internet</a:t>
            </a:r>
          </a:p>
          <a:p>
            <a:r>
              <a:rPr lang="en-US" dirty="0"/>
              <a:t>Use of social media among older adults has increased to 44% in 2017.</a:t>
            </a:r>
          </a:p>
          <a:p>
            <a:r>
              <a:rPr lang="en-US" dirty="0"/>
              <a:t>Identity theft, credit card fraud, and even burglary are all increased risks with Internet usage.</a:t>
            </a:r>
          </a:p>
        </p:txBody>
      </p:sp>
    </p:spTree>
    <p:extLst>
      <p:ext uri="{BB962C8B-B14F-4D97-AF65-F5344CB8AC3E}">
        <p14:creationId xmlns:p14="http://schemas.microsoft.com/office/powerpoint/2010/main" val="2653571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917449"/>
          </a:xfrm>
        </p:spPr>
        <p:txBody>
          <a:bodyPr/>
          <a:lstStyle/>
          <a:p>
            <a:r>
              <a:rPr lang="en-US" dirty="0"/>
              <a:t>Vehicular Accidents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95171"/>
            <a:ext cx="7772400" cy="4722749"/>
          </a:xfrm>
        </p:spPr>
        <p:txBody>
          <a:bodyPr/>
          <a:lstStyle/>
          <a:p>
            <a:pPr lvl="0"/>
            <a:r>
              <a:rPr lang="en-US" dirty="0"/>
              <a:t>Because of their size and speed, motor vehicles are probably the most dangerous hazards </a:t>
            </a:r>
          </a:p>
          <a:p>
            <a:pPr lvl="0"/>
            <a:r>
              <a:rPr lang="en-US" dirty="0"/>
              <a:t>Motor vehicle accidents are more likely to occur with aging, whether the older person is a pedestrian or a driver.</a:t>
            </a:r>
          </a:p>
          <a:p>
            <a:pPr lvl="0"/>
            <a:r>
              <a:rPr lang="en-US" dirty="0"/>
              <a:t>Drivers over 65 years of age have the highest crash rate per mile driven</a:t>
            </a:r>
          </a:p>
        </p:txBody>
      </p:sp>
    </p:spTree>
    <p:extLst>
      <p:ext uri="{BB962C8B-B14F-4D97-AF65-F5344CB8AC3E}">
        <p14:creationId xmlns:p14="http://schemas.microsoft.com/office/powerpoint/2010/main" val="30779744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9"/>
            <a:ext cx="7772400" cy="1014984"/>
          </a:xfrm>
        </p:spPr>
        <p:txBody>
          <a:bodyPr/>
          <a:lstStyle/>
          <a:p>
            <a:r>
              <a:rPr lang="en-US" dirty="0"/>
              <a:t>Warning Signs that a Person Should Stop Driving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792" y="1580515"/>
            <a:ext cx="7872984" cy="4710557"/>
          </a:xfrm>
        </p:spPr>
        <p:txBody>
          <a:bodyPr numCol="2" spcCol="182880"/>
          <a:lstStyle/>
          <a:p>
            <a:r>
              <a:rPr lang="en-US" sz="2200" dirty="0"/>
              <a:t>Nervousness or lack of comfort behind the wheel</a:t>
            </a:r>
          </a:p>
          <a:p>
            <a:r>
              <a:rPr lang="en-US" sz="2200" dirty="0"/>
              <a:t>Difficulty staying in one lane</a:t>
            </a:r>
          </a:p>
          <a:p>
            <a:r>
              <a:rPr lang="en-US" sz="2200" dirty="0"/>
              <a:t>More “near misses”</a:t>
            </a:r>
          </a:p>
          <a:p>
            <a:r>
              <a:rPr lang="en-US" sz="2200" dirty="0"/>
              <a:t>More dents or scrapes on the car</a:t>
            </a:r>
          </a:p>
          <a:p>
            <a:r>
              <a:rPr lang="en-US" sz="2200" dirty="0"/>
              <a:t>Other drivers “honking” at the driver more often</a:t>
            </a:r>
          </a:p>
          <a:p>
            <a:r>
              <a:rPr lang="en-US" sz="2200" dirty="0"/>
              <a:t>Friends or family not wanting to ride along</a:t>
            </a:r>
          </a:p>
          <a:p>
            <a:r>
              <a:rPr lang="en-US" sz="2200" dirty="0"/>
              <a:t>Confusing the brake and gas pedals</a:t>
            </a:r>
          </a:p>
          <a:p>
            <a:r>
              <a:rPr lang="en-US" sz="2200" dirty="0"/>
              <a:t>Difficulty turning to look over shoulder when needed</a:t>
            </a:r>
          </a:p>
          <a:p>
            <a:r>
              <a:rPr lang="en-US" sz="2200" dirty="0"/>
              <a:t>Medical conditions or medications that affect the driver’s ability to maneuver the car</a:t>
            </a:r>
          </a:p>
          <a:p>
            <a:r>
              <a:rPr lang="en-US" sz="2200" dirty="0"/>
              <a:t>Being easily distracted or having difficulty concentrating</a:t>
            </a:r>
          </a:p>
          <a:p>
            <a:r>
              <a:rPr lang="en-US" sz="2200" dirty="0"/>
              <a:t>Getting lost</a:t>
            </a:r>
          </a:p>
          <a:p>
            <a:r>
              <a:rPr lang="en-US" sz="2200" dirty="0"/>
              <a:t>Receiving more warnings or traffic tickets</a:t>
            </a:r>
          </a:p>
        </p:txBody>
      </p:sp>
    </p:spTree>
    <p:extLst>
      <p:ext uri="{BB962C8B-B14F-4D97-AF65-F5344CB8AC3E}">
        <p14:creationId xmlns:p14="http://schemas.microsoft.com/office/powerpoint/2010/main" val="269028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C0F31-166D-1275-BE22-114A44D79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405127"/>
          </a:xfrm>
        </p:spPr>
        <p:txBody>
          <a:bodyPr/>
          <a:lstStyle/>
          <a:p>
            <a:r>
              <a:rPr lang="en-US" dirty="0"/>
              <a:t>Types and Extent of Safety Problems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B1271-527C-F5EA-546D-2668BF0E1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14627"/>
            <a:ext cx="7772400" cy="4649597"/>
          </a:xfrm>
        </p:spPr>
        <p:txBody>
          <a:bodyPr/>
          <a:lstStyle/>
          <a:p>
            <a:r>
              <a:rPr lang="en-US" dirty="0"/>
              <a:t>More than 57,000 older adults died from unintentional injury in 2018</a:t>
            </a:r>
          </a:p>
          <a:p>
            <a:r>
              <a:rPr lang="en-US" dirty="0"/>
              <a:t>Largest cause of death is accidental falls</a:t>
            </a:r>
          </a:p>
          <a:p>
            <a:r>
              <a:rPr lang="en-US" dirty="0"/>
              <a:t>Most common safety problems:</a:t>
            </a:r>
          </a:p>
          <a:p>
            <a:pPr lvl="1"/>
            <a:r>
              <a:rPr lang="en-US" dirty="0"/>
              <a:t>Falls</a:t>
            </a:r>
          </a:p>
          <a:p>
            <a:pPr lvl="1"/>
            <a:r>
              <a:rPr lang="en-US" dirty="0"/>
              <a:t>Choking</a:t>
            </a:r>
          </a:p>
          <a:p>
            <a:pPr lvl="1"/>
            <a:r>
              <a:rPr lang="en-US" dirty="0"/>
              <a:t>Poisoning</a:t>
            </a:r>
          </a:p>
          <a:p>
            <a:pPr lvl="1"/>
            <a:r>
              <a:rPr lang="en-US" dirty="0"/>
              <a:t>Burns</a:t>
            </a:r>
          </a:p>
          <a:p>
            <a:pPr lvl="1"/>
            <a:r>
              <a:rPr lang="en-US" dirty="0"/>
              <a:t>Automobile accidents</a:t>
            </a:r>
          </a:p>
          <a:p>
            <a:pPr lvl="1"/>
            <a:r>
              <a:rPr lang="en-US" dirty="0"/>
              <a:t>Extreme temperatures</a:t>
            </a:r>
          </a:p>
        </p:txBody>
      </p:sp>
    </p:spTree>
    <p:extLst>
      <p:ext uri="{BB962C8B-B14F-4D97-AF65-F5344CB8AC3E}">
        <p14:creationId xmlns:p14="http://schemas.microsoft.com/office/powerpoint/2010/main" val="37471598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027177"/>
          </a:xfrm>
        </p:spPr>
        <p:txBody>
          <a:bodyPr/>
          <a:lstStyle/>
          <a:p>
            <a:r>
              <a:rPr lang="en-US" dirty="0"/>
              <a:t>Thermal Hazards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43939"/>
            <a:ext cx="7772400" cy="4454525"/>
          </a:xfrm>
        </p:spPr>
        <p:txBody>
          <a:bodyPr/>
          <a:lstStyle/>
          <a:p>
            <a:r>
              <a:rPr lang="en-US" dirty="0"/>
              <a:t>Environmental climate extremes are an external risk factor</a:t>
            </a:r>
          </a:p>
          <a:p>
            <a:r>
              <a:rPr lang="en-US" dirty="0"/>
              <a:t>Older persons are at greater risk when exposed to extreme temperatures</a:t>
            </a:r>
          </a:p>
          <a:p>
            <a:r>
              <a:rPr lang="en-US" dirty="0"/>
              <a:t>Even greater risk for older adults who are sick, frail, inactive, or take medications that prevent normal temperature regulation</a:t>
            </a:r>
          </a:p>
        </p:txBody>
      </p:sp>
    </p:spTree>
    <p:extLst>
      <p:ext uri="{BB962C8B-B14F-4D97-AF65-F5344CB8AC3E}">
        <p14:creationId xmlns:p14="http://schemas.microsoft.com/office/powerpoint/2010/main" val="38618874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83107"/>
          </a:xfrm>
        </p:spPr>
        <p:txBody>
          <a:bodyPr/>
          <a:lstStyle/>
          <a:p>
            <a:r>
              <a:rPr lang="en-US" dirty="0"/>
              <a:t>Thermoregulation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3174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The ability to maintain body temperature in a safe range is controlled by the hypothalamus.</a:t>
            </a:r>
          </a:p>
          <a:p>
            <a:pPr lvl="0"/>
            <a:r>
              <a:rPr lang="en-US" dirty="0"/>
              <a:t>Internal factors include muscle activity, peripheral circulation, amount of subcutaneous fat, metabolic rate, amount and type of foods and fluids ingested, medications, and disease processes.</a:t>
            </a:r>
          </a:p>
          <a:p>
            <a:pPr lvl="0"/>
            <a:r>
              <a:rPr lang="en-US" dirty="0"/>
              <a:t>External factors include humidity, environmental temperature, air movement, and amount and type of clothing or covering.</a:t>
            </a:r>
          </a:p>
        </p:txBody>
      </p:sp>
    </p:spTree>
    <p:extLst>
      <p:ext uri="{BB962C8B-B14F-4D97-AF65-F5344CB8AC3E}">
        <p14:creationId xmlns:p14="http://schemas.microsoft.com/office/powerpoint/2010/main" val="22713754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FF56F-DD5E-898B-1CBC-FA2DB7C7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>
              <a:rPr lang="en-US" dirty="0"/>
              <a:t>Hypothermia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F31E4-09D7-1DC3-D8D0-FFA2FEA7A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31747"/>
            <a:ext cx="7772400" cy="4771517"/>
          </a:xfrm>
        </p:spPr>
        <p:txBody>
          <a:bodyPr/>
          <a:lstStyle/>
          <a:p>
            <a:pPr lvl="0"/>
            <a:r>
              <a:rPr lang="en-US" dirty="0"/>
              <a:t>A core body temperature of 95°F or lower</a:t>
            </a:r>
          </a:p>
          <a:p>
            <a:pPr lvl="0"/>
            <a:r>
              <a:rPr lang="en-US" dirty="0"/>
              <a:t>Normal changes that occur with aging affect the body’s ability to regulate temperature.</a:t>
            </a:r>
          </a:p>
          <a:p>
            <a:pPr lvl="0"/>
            <a:r>
              <a:rPr lang="en-US" dirty="0"/>
              <a:t>Changes in the skin reduce ability to perceive dangerously hot or cold environments.</a:t>
            </a:r>
          </a:p>
          <a:p>
            <a:pPr lvl="0"/>
            <a:r>
              <a:rPr lang="en-US" dirty="0"/>
              <a:t>Decreased muscle tissue, decreased muscle activity, diminished peripheral circulation, reduced subcutaneous fat, and decreased metabolic rate affect the amount of heat produced and retained by the body.</a:t>
            </a:r>
          </a:p>
        </p:txBody>
      </p:sp>
    </p:spTree>
    <p:extLst>
      <p:ext uri="{BB962C8B-B14F-4D97-AF65-F5344CB8AC3E}">
        <p14:creationId xmlns:p14="http://schemas.microsoft.com/office/powerpoint/2010/main" val="18216983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FF56F-DD5E-898B-1CBC-FA2DB7C7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039368"/>
          </a:xfrm>
        </p:spPr>
        <p:txBody>
          <a:bodyPr/>
          <a:lstStyle/>
          <a:p>
            <a:r>
              <a:rPr lang="en-US" dirty="0"/>
              <a:t>Signs of Hypothermia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F31E4-09D7-1DC3-D8D0-FFA2FEA7A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032" y="1519555"/>
            <a:ext cx="7897368" cy="4454525"/>
          </a:xfrm>
        </p:spPr>
        <p:txBody>
          <a:bodyPr numCol="2"/>
          <a:lstStyle/>
          <a:p>
            <a:pPr lvl="0"/>
            <a:r>
              <a:rPr lang="en-US" sz="2600" dirty="0"/>
              <a:t>Mental confusion</a:t>
            </a:r>
          </a:p>
          <a:p>
            <a:pPr lvl="0"/>
            <a:r>
              <a:rPr lang="en-US" sz="2600" dirty="0"/>
              <a:t>Decreased pulse and respiratory rate</a:t>
            </a:r>
          </a:p>
          <a:p>
            <a:pPr lvl="0"/>
            <a:r>
              <a:rPr lang="en-US" sz="2600" dirty="0"/>
              <a:t>Decreased body temperature</a:t>
            </a:r>
          </a:p>
          <a:p>
            <a:pPr lvl="0"/>
            <a:r>
              <a:rPr lang="en-US" sz="2600" dirty="0"/>
              <a:t>Cool or cold skin</a:t>
            </a:r>
          </a:p>
          <a:p>
            <a:pPr lvl="0"/>
            <a:r>
              <a:rPr lang="en-US" sz="2600" dirty="0"/>
              <a:t>Pallor or cyanosis</a:t>
            </a:r>
          </a:p>
          <a:p>
            <a:pPr lvl="0"/>
            <a:r>
              <a:rPr lang="en-US" sz="2600" dirty="0"/>
              <a:t>Swollen or puffy face</a:t>
            </a:r>
          </a:p>
          <a:p>
            <a:pPr lvl="0"/>
            <a:endParaRPr lang="en-US" sz="2600" dirty="0"/>
          </a:p>
          <a:p>
            <a:pPr lvl="0"/>
            <a:r>
              <a:rPr lang="en-US" sz="2600" dirty="0"/>
              <a:t>Muscle stiffness</a:t>
            </a:r>
          </a:p>
          <a:p>
            <a:pPr lvl="0"/>
            <a:r>
              <a:rPr lang="en-US" sz="2600" dirty="0"/>
              <a:t>Fine tremors</a:t>
            </a:r>
          </a:p>
          <a:p>
            <a:pPr lvl="0"/>
            <a:r>
              <a:rPr lang="en-US" sz="2600" dirty="0"/>
              <a:t>Altered coordination</a:t>
            </a:r>
          </a:p>
          <a:p>
            <a:pPr lvl="0"/>
            <a:r>
              <a:rPr lang="en-US" sz="2600" dirty="0"/>
              <a:t>Changes in gait and balance</a:t>
            </a:r>
          </a:p>
          <a:p>
            <a:pPr lvl="0"/>
            <a:r>
              <a:rPr lang="en-US" sz="2600" dirty="0"/>
              <a:t>Lethargy, apathy, irritability, hostility, or aggression</a:t>
            </a:r>
          </a:p>
        </p:txBody>
      </p:sp>
    </p:spTree>
    <p:extLst>
      <p:ext uri="{BB962C8B-B14F-4D97-AF65-F5344CB8AC3E}">
        <p14:creationId xmlns:p14="http://schemas.microsoft.com/office/powerpoint/2010/main" val="21483311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FF56F-DD5E-898B-1CBC-FA2DB7C7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856488"/>
          </a:xfrm>
        </p:spPr>
        <p:txBody>
          <a:bodyPr/>
          <a:lstStyle/>
          <a:p>
            <a:r>
              <a:rPr lang="en-US" dirty="0"/>
              <a:t>Hyperthermia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F31E4-09D7-1DC3-D8D0-FFA2FEA7A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58595"/>
            <a:ext cx="7772400" cy="4649597"/>
          </a:xfrm>
        </p:spPr>
        <p:txBody>
          <a:bodyPr/>
          <a:lstStyle/>
          <a:p>
            <a:pPr lvl="0"/>
            <a:r>
              <a:rPr lang="en-US" sz="2600" dirty="0"/>
              <a:t>A higher-than-normal body temperature</a:t>
            </a:r>
          </a:p>
          <a:p>
            <a:pPr lvl="0"/>
            <a:r>
              <a:rPr lang="en-US" sz="2600" dirty="0"/>
              <a:t>When the body is unable to get rid of excess heat.</a:t>
            </a:r>
          </a:p>
          <a:p>
            <a:pPr lvl="0"/>
            <a:r>
              <a:rPr lang="en-US" sz="2600" dirty="0"/>
              <a:t>Can be caused by excessively high environmental temperatures, an inability to dissipate heat, or increased heat production caused by exercise, infection, or hyperthyroidism</a:t>
            </a:r>
          </a:p>
          <a:p>
            <a:pPr lvl="0"/>
            <a:r>
              <a:rPr lang="en-US" sz="2600" dirty="0"/>
              <a:t>Older adults are more susceptible to heat exhaustion and heat stroke</a:t>
            </a:r>
          </a:p>
          <a:p>
            <a:pPr lvl="0"/>
            <a:r>
              <a:rPr lang="en-US" sz="2600" dirty="0"/>
              <a:t>Older adults take longer to begin sweating, and they produce less perspiration</a:t>
            </a:r>
          </a:p>
        </p:txBody>
      </p:sp>
    </p:spTree>
    <p:extLst>
      <p:ext uri="{BB962C8B-B14F-4D97-AF65-F5344CB8AC3E}">
        <p14:creationId xmlns:p14="http://schemas.microsoft.com/office/powerpoint/2010/main" val="40158316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FF56F-DD5E-898B-1CBC-FA2DB7C7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856488"/>
          </a:xfrm>
        </p:spPr>
        <p:txBody>
          <a:bodyPr/>
          <a:lstStyle/>
          <a:p>
            <a:r>
              <a:rPr lang="en-US" dirty="0"/>
              <a:t>Heatstroke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F31E4-09D7-1DC3-D8D0-FFA2FEA7A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58595"/>
            <a:ext cx="7772400" cy="4649597"/>
          </a:xfrm>
        </p:spPr>
        <p:txBody>
          <a:bodyPr/>
          <a:lstStyle/>
          <a:p>
            <a:pPr lvl="0"/>
            <a:r>
              <a:rPr lang="en-US" sz="2400" dirty="0"/>
              <a:t>A condition in which the body temperature can climb as high as 104°F</a:t>
            </a:r>
          </a:p>
          <a:p>
            <a:pPr lvl="0"/>
            <a:r>
              <a:rPr lang="en-US" sz="2400" dirty="0"/>
              <a:t>A life-threatening emergency</a:t>
            </a:r>
          </a:p>
          <a:p>
            <a:pPr lvl="0"/>
            <a:r>
              <a:rPr lang="en-US" sz="2400" dirty="0"/>
              <a:t>A very real concern for active older persons, particularly those who live in hot climates</a:t>
            </a:r>
          </a:p>
        </p:txBody>
      </p:sp>
    </p:spTree>
    <p:extLst>
      <p:ext uri="{BB962C8B-B14F-4D97-AF65-F5344CB8AC3E}">
        <p14:creationId xmlns:p14="http://schemas.microsoft.com/office/powerpoint/2010/main" val="28149212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FF56F-DD5E-898B-1CBC-FA2DB7C7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44168"/>
          </a:xfrm>
        </p:spPr>
        <p:txBody>
          <a:bodyPr/>
          <a:lstStyle/>
          <a:p>
            <a:r>
              <a:rPr lang="en-US" dirty="0"/>
              <a:t>Nursing Interventions for Hypothermia or Hyperthermia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F31E4-09D7-1DC3-D8D0-FFA2FEA7A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19427"/>
            <a:ext cx="7772400" cy="4174109"/>
          </a:xfrm>
        </p:spPr>
        <p:txBody>
          <a:bodyPr/>
          <a:lstStyle/>
          <a:p>
            <a:pPr lvl="0"/>
            <a:r>
              <a:rPr lang="en-US" dirty="0"/>
              <a:t>Monitor the environmental temperature, humidity, and air movement.</a:t>
            </a:r>
          </a:p>
          <a:p>
            <a:pPr lvl="0"/>
            <a:r>
              <a:rPr lang="en-US" dirty="0"/>
              <a:t>Monitor body temperature at regular intervals.</a:t>
            </a:r>
          </a:p>
          <a:p>
            <a:pPr lvl="0"/>
            <a:r>
              <a:rPr lang="en-US" dirty="0"/>
              <a:t>Provide clothing and bed covers that are suitable for the environment.</a:t>
            </a:r>
          </a:p>
          <a:p>
            <a:pPr lvl="0"/>
            <a:r>
              <a:rPr lang="en-US" dirty="0"/>
              <a:t>Promote adequate fluid and food intake.</a:t>
            </a:r>
          </a:p>
          <a:p>
            <a:r>
              <a:rPr lang="en-US" dirty="0"/>
              <a:t>Monitor activity level in accordance with environmental temperature.</a:t>
            </a:r>
          </a:p>
        </p:txBody>
      </p:sp>
    </p:spTree>
    <p:extLst>
      <p:ext uri="{BB962C8B-B14F-4D97-AF65-F5344CB8AC3E}">
        <p14:creationId xmlns:p14="http://schemas.microsoft.com/office/powerpoint/2010/main" val="2228799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C0F31-166D-1275-BE22-114A44D79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063753"/>
          </a:xfrm>
        </p:spPr>
        <p:txBody>
          <a:bodyPr/>
          <a:lstStyle/>
          <a:p>
            <a:r>
              <a:rPr lang="en-US" dirty="0"/>
              <a:t>Internal Risk Factors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B1271-527C-F5EA-546D-2668BF0E1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56131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Diminished visual and auditory acuity increases the risk of injury</a:t>
            </a:r>
          </a:p>
          <a:p>
            <a:pPr lvl="0"/>
            <a:r>
              <a:rPr lang="en-US" dirty="0"/>
              <a:t>Decreased sensitivity to smell and taste increases the risk of accidental food or chemical poisoning</a:t>
            </a:r>
          </a:p>
          <a:p>
            <a:pPr lvl="0"/>
            <a:r>
              <a:rPr lang="en-US" dirty="0"/>
              <a:t>Cognitive changes can reduce ability to recognize and process information</a:t>
            </a:r>
          </a:p>
        </p:txBody>
      </p:sp>
    </p:spTree>
    <p:extLst>
      <p:ext uri="{BB962C8B-B14F-4D97-AF65-F5344CB8AC3E}">
        <p14:creationId xmlns:p14="http://schemas.microsoft.com/office/powerpoint/2010/main" val="3663124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C0F31-166D-1275-BE22-114A44D79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412875"/>
          </a:xfrm>
        </p:spPr>
        <p:txBody>
          <a:bodyPr/>
          <a:lstStyle/>
          <a:p>
            <a:r>
              <a:rPr lang="en-US" dirty="0"/>
              <a:t>Physiologic Changes that</a:t>
            </a:r>
            <a:br>
              <a:rPr lang="en-US" dirty="0"/>
            </a:br>
            <a:r>
              <a:rPr lang="en-US" dirty="0"/>
              <a:t>Affect Safety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B1271-527C-F5EA-546D-2668BF0E1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97507"/>
            <a:ext cx="7772400" cy="4454525"/>
          </a:xfrm>
        </p:spPr>
        <p:txBody>
          <a:bodyPr/>
          <a:lstStyle/>
          <a:p>
            <a:r>
              <a:rPr lang="en-US" dirty="0"/>
              <a:t>Decreased mobility</a:t>
            </a:r>
          </a:p>
          <a:p>
            <a:r>
              <a:rPr lang="en-US" dirty="0"/>
              <a:t>Decreased flexibility</a:t>
            </a:r>
          </a:p>
          <a:p>
            <a:r>
              <a:rPr lang="en-US" dirty="0"/>
              <a:t>Decreased muscle strength</a:t>
            </a:r>
          </a:p>
          <a:p>
            <a:r>
              <a:rPr lang="en-US" dirty="0"/>
              <a:t>Slowed reaction time</a:t>
            </a:r>
          </a:p>
          <a:p>
            <a:r>
              <a:rPr lang="en-US" dirty="0"/>
              <a:t>Gait changes</a:t>
            </a:r>
          </a:p>
          <a:p>
            <a:r>
              <a:rPr lang="en-US" dirty="0"/>
              <a:t>Difficulty lifting the feet</a:t>
            </a:r>
          </a:p>
          <a:p>
            <a:r>
              <a:rPr lang="en-US" dirty="0"/>
              <a:t>Altered sense of balance</a:t>
            </a:r>
          </a:p>
          <a:p>
            <a:r>
              <a:rPr lang="en-US" dirty="0"/>
              <a:t>Postural changes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97992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19784"/>
          </a:xfrm>
        </p:spPr>
        <p:txBody>
          <a:bodyPr/>
          <a:lstStyle/>
          <a:p>
            <a:r>
              <a:rPr lang="en-US" dirty="0"/>
              <a:t>Cardiovascular, Nervous, and Musculoskeletal Systems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95043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Decreased cardiac output and decreased oxygen supply to the brain can cause vertigo (dizziness) or syncope (fainting).</a:t>
            </a:r>
          </a:p>
          <a:p>
            <a:r>
              <a:rPr lang="en-US" dirty="0"/>
              <a:t>Neurologic disorders such as Parkinson’s disease or stroke can lead to weakness and alterations in gait and balance that increase the risk of falls.</a:t>
            </a:r>
          </a:p>
          <a:p>
            <a:r>
              <a:rPr lang="en-US" dirty="0"/>
              <a:t>Arthritis can reduce mobility and flexibility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41F0B-A157-84A8-2AF4-71CAB5110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051560"/>
          </a:xfrm>
        </p:spPr>
        <p:txBody>
          <a:bodyPr/>
          <a:lstStyle/>
          <a:p>
            <a:r>
              <a:rPr lang="en-US" dirty="0"/>
              <a:t>Medications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D3DC6-747E-A7D6-8BAA-59BCB88E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43939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Medications can contribute to falls </a:t>
            </a:r>
          </a:p>
          <a:p>
            <a:pPr lvl="0"/>
            <a:r>
              <a:rPr lang="en-US" dirty="0"/>
              <a:t>Because older adults commonly take one or more medications, their risk for untoward effects is increased.</a:t>
            </a:r>
          </a:p>
          <a:p>
            <a:pPr lvl="0"/>
            <a:r>
              <a:rPr lang="en-US" dirty="0"/>
              <a:t>Any medication that alters sensation or perception, slows reaction time, or causes orthostatic hypotension is potentially dangerous for older adults.</a:t>
            </a:r>
          </a:p>
        </p:txBody>
      </p:sp>
    </p:spTree>
    <p:extLst>
      <p:ext uri="{BB962C8B-B14F-4D97-AF65-F5344CB8AC3E}">
        <p14:creationId xmlns:p14="http://schemas.microsoft.com/office/powerpoint/2010/main" val="2295407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100328"/>
          </a:xfrm>
        </p:spPr>
        <p:txBody>
          <a:bodyPr/>
          <a:lstStyle/>
          <a:p>
            <a:r>
              <a:rPr lang="en-US" dirty="0"/>
              <a:t>Injury Risks for Older Adults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68323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Impaired physical mobility</a:t>
            </a:r>
          </a:p>
          <a:p>
            <a:pPr lvl="0"/>
            <a:r>
              <a:rPr lang="en-US" dirty="0"/>
              <a:t>Sensory deficits</a:t>
            </a:r>
          </a:p>
          <a:p>
            <a:pPr lvl="0"/>
            <a:r>
              <a:rPr lang="en-US" dirty="0"/>
              <a:t>Lack of knowledge of health practices or safety precautions</a:t>
            </a:r>
          </a:p>
          <a:p>
            <a:pPr lvl="0"/>
            <a:r>
              <a:rPr lang="en-US" dirty="0"/>
              <a:t>Hazardous environment</a:t>
            </a:r>
          </a:p>
          <a:p>
            <a:pPr lvl="0"/>
            <a:r>
              <a:rPr lang="en-US" dirty="0"/>
              <a:t>History of accidents or injuries</a:t>
            </a:r>
          </a:p>
        </p:txBody>
      </p:sp>
    </p:spTree>
    <p:extLst>
      <p:ext uri="{BB962C8B-B14F-4D97-AF65-F5344CB8AC3E}">
        <p14:creationId xmlns:p14="http://schemas.microsoft.com/office/powerpoint/2010/main" val="488462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DB3F6-BA57-BE48-0D9C-568B1FD69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65176"/>
            <a:ext cx="7772400" cy="1063752"/>
          </a:xfrm>
        </p:spPr>
        <p:txBody>
          <a:bodyPr/>
          <a:lstStyle/>
          <a:p>
            <a:r>
              <a:rPr lang="en-US" dirty="0"/>
              <a:t>Falls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E4ED4-822D-72AD-9B41-035ADDCB0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56131"/>
            <a:ext cx="7772400" cy="4174109"/>
          </a:xfrm>
        </p:spPr>
        <p:txBody>
          <a:bodyPr/>
          <a:lstStyle/>
          <a:p>
            <a:pPr lvl="0"/>
            <a:r>
              <a:rPr lang="en-US" dirty="0"/>
              <a:t>The most common safety problems in older adults</a:t>
            </a:r>
          </a:p>
          <a:p>
            <a:pPr lvl="0"/>
            <a:r>
              <a:rPr lang="en-US" dirty="0"/>
              <a:t>Many independent older adults are reluctant to report a fall because of the implication that they are frail and dependent.</a:t>
            </a:r>
          </a:p>
          <a:p>
            <a:r>
              <a:rPr lang="en-US" dirty="0"/>
              <a:t>In addition to causing bodily harm, falls take a psychological toll on older adults, causing them to lose confidence, mobility, and physical fitness.</a:t>
            </a:r>
          </a:p>
        </p:txBody>
      </p:sp>
    </p:spTree>
    <p:extLst>
      <p:ext uri="{BB962C8B-B14F-4D97-AF65-F5344CB8AC3E}">
        <p14:creationId xmlns:p14="http://schemas.microsoft.com/office/powerpoint/2010/main" val="3551321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9C70B-6E91-8B51-3976-C959413F9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051560"/>
          </a:xfrm>
        </p:spPr>
        <p:txBody>
          <a:bodyPr/>
          <a:lstStyle/>
          <a:p>
            <a:r>
              <a:rPr lang="en-US" dirty="0"/>
              <a:t>Fall Prevention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2B044-8331-CB1C-D39D-A9216F6C3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56131"/>
            <a:ext cx="7772400" cy="3771773"/>
          </a:xfrm>
        </p:spPr>
        <p:txBody>
          <a:bodyPr/>
          <a:lstStyle/>
          <a:p>
            <a:pPr lvl="0"/>
            <a:r>
              <a:rPr lang="en-US" dirty="0"/>
              <a:t>Stopping Elderly Accidents, Deaths, and Injuries (STEADI) initiative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Ask patients whether they have fallen, feel unsteady, or worry about falling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Review medications and stop, switch, or reduce the dose of medications that could increase the fall risk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Recommend vitamin D supplements</a:t>
            </a:r>
          </a:p>
        </p:txBody>
      </p:sp>
    </p:spTree>
    <p:extLst>
      <p:ext uri="{BB962C8B-B14F-4D97-AF65-F5344CB8AC3E}">
        <p14:creationId xmlns:p14="http://schemas.microsoft.com/office/powerpoint/2010/main" val="742606325"/>
      </p:ext>
    </p:extLst>
  </p:cSld>
  <p:clrMapOvr>
    <a:masterClrMapping/>
  </p:clrMapOvr>
</p:sld>
</file>

<file path=ppt/theme/theme1.xml><?xml version="1.0" encoding="utf-8"?>
<a:theme xmlns:a="http://schemas.openxmlformats.org/drawingml/2006/main" name="TEACH 2.0 Lecture Slides Template 2011_1207">
  <a:themeElements>
    <a:clrScheme name="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Blue Diago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TEACH 2.0 Lecture Slides Template 2011_1207</Template>
  <TotalTime>1600</TotalTime>
  <Words>1410</Words>
  <Application>Microsoft Office PowerPoint</Application>
  <PresentationFormat>On-screen Show (4:3)</PresentationFormat>
  <Paragraphs>195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ＭＳ Ｐゴシック</vt:lpstr>
      <vt:lpstr>Arial</vt:lpstr>
      <vt:lpstr>Calibri</vt:lpstr>
      <vt:lpstr>Times New Roman</vt:lpstr>
      <vt:lpstr>Wingdings</vt:lpstr>
      <vt:lpstr>Wingdings 2</vt:lpstr>
      <vt:lpstr>Wingdings 3</vt:lpstr>
      <vt:lpstr>TEACH 2.0 Lecture Slides Template 2011_1207</vt:lpstr>
      <vt:lpstr>    Chapter 9  Meeting Safety Needs of Older Adults  Basic Geriatric Nursing, 8th edition Patricia Williams  </vt:lpstr>
      <vt:lpstr>Types and Extent of Safety Problems</vt:lpstr>
      <vt:lpstr>Internal Risk Factors</vt:lpstr>
      <vt:lpstr>Physiologic Changes that Affect Safety</vt:lpstr>
      <vt:lpstr>Cardiovascular, Nervous, and Musculoskeletal Systems</vt:lpstr>
      <vt:lpstr>Medications</vt:lpstr>
      <vt:lpstr>Injury Risks for Older Adults</vt:lpstr>
      <vt:lpstr>Falls</vt:lpstr>
      <vt:lpstr>Fall Prevention</vt:lpstr>
      <vt:lpstr>Intrinsic Risk Factors for Falls </vt:lpstr>
      <vt:lpstr>Specific Strategies to Prevent Falls Related to Internal Issues</vt:lpstr>
      <vt:lpstr>Nursing Interventions for Risk for Injury</vt:lpstr>
      <vt:lpstr>External Risk Factors</vt:lpstr>
      <vt:lpstr>Fire Hazards</vt:lpstr>
      <vt:lpstr>Fire Safety Precautions</vt:lpstr>
      <vt:lpstr>Home Security</vt:lpstr>
      <vt:lpstr>Internet Safety</vt:lpstr>
      <vt:lpstr>Vehicular Accidents</vt:lpstr>
      <vt:lpstr>Warning Signs that a Person Should Stop Driving</vt:lpstr>
      <vt:lpstr>Thermal Hazards</vt:lpstr>
      <vt:lpstr>Thermoregulation</vt:lpstr>
      <vt:lpstr>Hypothermia</vt:lpstr>
      <vt:lpstr>Signs of Hypothermia</vt:lpstr>
      <vt:lpstr>Hyperthermia</vt:lpstr>
      <vt:lpstr>Heatstroke</vt:lpstr>
      <vt:lpstr>Nursing Interventions for Hypothermia or Hyperthermia</vt:lpstr>
    </vt:vector>
  </TitlesOfParts>
  <Company>Reed Elsevier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Reed Elsevier</dc:creator>
  <cp:lastModifiedBy>Anas Shehadeh</cp:lastModifiedBy>
  <cp:revision>15</cp:revision>
  <dcterms:created xsi:type="dcterms:W3CDTF">2017-07-18T01:49:35Z</dcterms:created>
  <dcterms:modified xsi:type="dcterms:W3CDTF">2024-03-03T05:45:24Z</dcterms:modified>
</cp:coreProperties>
</file>