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5"/>
  </p:notesMasterIdLst>
  <p:sldIdLst>
    <p:sldId id="279" r:id="rId2"/>
    <p:sldId id="316" r:id="rId3"/>
    <p:sldId id="257" r:id="rId4"/>
    <p:sldId id="360" r:id="rId5"/>
    <p:sldId id="361" r:id="rId6"/>
    <p:sldId id="363" r:id="rId7"/>
    <p:sldId id="364" r:id="rId8"/>
    <p:sldId id="365" r:id="rId9"/>
    <p:sldId id="357" r:id="rId10"/>
    <p:sldId id="366" r:id="rId11"/>
    <p:sldId id="367" r:id="rId12"/>
    <p:sldId id="263" r:id="rId13"/>
    <p:sldId id="268" r:id="rId14"/>
    <p:sldId id="269" r:id="rId15"/>
    <p:sldId id="362" r:id="rId16"/>
    <p:sldId id="370" r:id="rId17"/>
    <p:sldId id="371" r:id="rId18"/>
    <p:sldId id="372" r:id="rId19"/>
    <p:sldId id="373" r:id="rId20"/>
    <p:sldId id="388" r:id="rId21"/>
    <p:sldId id="374" r:id="rId22"/>
    <p:sldId id="377" r:id="rId23"/>
    <p:sldId id="378" r:id="rId24"/>
    <p:sldId id="379" r:id="rId25"/>
    <p:sldId id="380" r:id="rId26"/>
    <p:sldId id="381" r:id="rId27"/>
    <p:sldId id="382" r:id="rId28"/>
    <p:sldId id="383" r:id="rId29"/>
    <p:sldId id="375" r:id="rId30"/>
    <p:sldId id="376" r:id="rId31"/>
    <p:sldId id="384" r:id="rId32"/>
    <p:sldId id="385" r:id="rId33"/>
    <p:sldId id="386" r:id="rId3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73968" autoAdjust="0"/>
  </p:normalViewPr>
  <p:slideViewPr>
    <p:cSldViewPr snapToGrid="0">
      <p:cViewPr varScale="1">
        <p:scale>
          <a:sx n="84" d="100"/>
          <a:sy n="84" d="100"/>
        </p:scale>
        <p:origin x="23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47"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D1529B14-7B0D-4979-B238-D90647307021}"/>
    <pc:docChg chg="undo redo custSel addSld delSld modSld sldOrd">
      <pc:chgData name="Scott Bailey" userId="a37ae9d07b3ddac7" providerId="LiveId" clId="{D1529B14-7B0D-4979-B238-D90647307021}" dt="2022-07-21T00:35:35.501" v="2293" actId="14100"/>
      <pc:docMkLst>
        <pc:docMk/>
      </pc:docMkLst>
      <pc:sldChg chg="modSp mod">
        <pc:chgData name="Scott Bailey" userId="a37ae9d07b3ddac7" providerId="LiveId" clId="{D1529B14-7B0D-4979-B238-D90647307021}" dt="2022-07-20T23:09:45.215" v="314" actId="6549"/>
        <pc:sldMkLst>
          <pc:docMk/>
          <pc:sldMk cId="0" sldId="257"/>
        </pc:sldMkLst>
        <pc:spChg chg="mod">
          <ac:chgData name="Scott Bailey" userId="a37ae9d07b3ddac7" providerId="LiveId" clId="{D1529B14-7B0D-4979-B238-D90647307021}" dt="2022-07-20T23:04:58.055" v="246" actId="14100"/>
          <ac:spMkLst>
            <pc:docMk/>
            <pc:sldMk cId="0" sldId="257"/>
            <ac:spMk id="2" creationId="{00000000-0000-0000-0000-000000000000}"/>
          </ac:spMkLst>
        </pc:spChg>
        <pc:spChg chg="mod">
          <ac:chgData name="Scott Bailey" userId="a37ae9d07b3ddac7" providerId="LiveId" clId="{D1529B14-7B0D-4979-B238-D90647307021}" dt="2022-07-20T23:09:45.215" v="314" actId="6549"/>
          <ac:spMkLst>
            <pc:docMk/>
            <pc:sldMk cId="0" sldId="257"/>
            <ac:spMk id="3" creationId="{00000000-0000-0000-0000-000000000000}"/>
          </ac:spMkLst>
        </pc:spChg>
      </pc:sldChg>
      <pc:sldChg chg="modSp mod">
        <pc:chgData name="Scott Bailey" userId="a37ae9d07b3ddac7" providerId="LiveId" clId="{D1529B14-7B0D-4979-B238-D90647307021}" dt="2022-07-20T23:01:03.015" v="170" actId="20577"/>
        <pc:sldMkLst>
          <pc:docMk/>
          <pc:sldMk cId="3256762002" sldId="258"/>
        </pc:sldMkLst>
        <pc:spChg chg="mod">
          <ac:chgData name="Scott Bailey" userId="a37ae9d07b3ddac7" providerId="LiveId" clId="{D1529B14-7B0D-4979-B238-D90647307021}" dt="2022-07-20T22:36:22.506" v="4" actId="20577"/>
          <ac:spMkLst>
            <pc:docMk/>
            <pc:sldMk cId="3256762002" sldId="258"/>
            <ac:spMk id="2" creationId="{AACD01AE-5F03-E030-B145-E7CD0C4CB825}"/>
          </ac:spMkLst>
        </pc:spChg>
        <pc:spChg chg="mod">
          <ac:chgData name="Scott Bailey" userId="a37ae9d07b3ddac7" providerId="LiveId" clId="{D1529B14-7B0D-4979-B238-D90647307021}" dt="2022-07-20T23:01:03.015" v="170" actId="20577"/>
          <ac:spMkLst>
            <pc:docMk/>
            <pc:sldMk cId="3256762002" sldId="258"/>
            <ac:spMk id="3" creationId="{AE36CCDF-EF36-EC66-1882-6042E938D5BB}"/>
          </ac:spMkLst>
        </pc:spChg>
      </pc:sldChg>
      <pc:sldChg chg="modSp mod modNotesTx">
        <pc:chgData name="Scott Bailey" userId="a37ae9d07b3ddac7" providerId="LiveId" clId="{D1529B14-7B0D-4979-B238-D90647307021}" dt="2022-07-20T23:35:20.609" v="903" actId="1035"/>
        <pc:sldMkLst>
          <pc:docMk/>
          <pc:sldMk cId="2295407607" sldId="263"/>
        </pc:sldMkLst>
        <pc:spChg chg="mod">
          <ac:chgData name="Scott Bailey" userId="a37ae9d07b3ddac7" providerId="LiveId" clId="{D1529B14-7B0D-4979-B238-D90647307021}" dt="2022-07-20T23:35:11.547" v="878" actId="14100"/>
          <ac:spMkLst>
            <pc:docMk/>
            <pc:sldMk cId="2295407607" sldId="263"/>
            <ac:spMk id="2" creationId="{4A141F0B-A157-84A8-2AF4-71CAB511030D}"/>
          </ac:spMkLst>
        </pc:spChg>
        <pc:spChg chg="mod">
          <ac:chgData name="Scott Bailey" userId="a37ae9d07b3ddac7" providerId="LiveId" clId="{D1529B14-7B0D-4979-B238-D90647307021}" dt="2022-07-20T23:35:20.609" v="903" actId="1035"/>
          <ac:spMkLst>
            <pc:docMk/>
            <pc:sldMk cId="2295407607" sldId="263"/>
            <ac:spMk id="3" creationId="{A56D3DC6-747E-A7D6-8BAA-59BCB88E2D5A}"/>
          </ac:spMkLst>
        </pc:spChg>
      </pc:sldChg>
      <pc:sldChg chg="modSp mod">
        <pc:chgData name="Scott Bailey" userId="a37ae9d07b3ddac7" providerId="LiveId" clId="{D1529B14-7B0D-4979-B238-D90647307021}" dt="2022-07-20T23:37:08.131" v="965" actId="1036"/>
        <pc:sldMkLst>
          <pc:docMk/>
          <pc:sldMk cId="3516265029" sldId="268"/>
        </pc:sldMkLst>
        <pc:spChg chg="mod">
          <ac:chgData name="Scott Bailey" userId="a37ae9d07b3ddac7" providerId="LiveId" clId="{D1529B14-7B0D-4979-B238-D90647307021}" dt="2022-07-20T23:37:03.172" v="964" actId="14100"/>
          <ac:spMkLst>
            <pc:docMk/>
            <pc:sldMk cId="3516265029" sldId="268"/>
            <ac:spMk id="2" creationId="{4634876E-3C4A-8EF8-BDE6-B2AB9C028309}"/>
          </ac:spMkLst>
        </pc:spChg>
        <pc:spChg chg="mod">
          <ac:chgData name="Scott Bailey" userId="a37ae9d07b3ddac7" providerId="LiveId" clId="{D1529B14-7B0D-4979-B238-D90647307021}" dt="2022-07-20T23:37:08.131" v="965" actId="1036"/>
          <ac:spMkLst>
            <pc:docMk/>
            <pc:sldMk cId="3516265029" sldId="268"/>
            <ac:spMk id="3" creationId="{6B73E881-BE86-50AF-B359-DCAEE1BFF1E4}"/>
          </ac:spMkLst>
        </pc:spChg>
      </pc:sldChg>
      <pc:sldChg chg="modSp mod">
        <pc:chgData name="Scott Bailey" userId="a37ae9d07b3ddac7" providerId="LiveId" clId="{D1529B14-7B0D-4979-B238-D90647307021}" dt="2022-07-20T23:38:25.209" v="1000" actId="1035"/>
        <pc:sldMkLst>
          <pc:docMk/>
          <pc:sldMk cId="2892162968" sldId="269"/>
        </pc:sldMkLst>
        <pc:spChg chg="mod">
          <ac:chgData name="Scott Bailey" userId="a37ae9d07b3ddac7" providerId="LiveId" clId="{D1529B14-7B0D-4979-B238-D90647307021}" dt="2022-07-20T23:38:20.116" v="980" actId="14100"/>
          <ac:spMkLst>
            <pc:docMk/>
            <pc:sldMk cId="2892162968" sldId="269"/>
            <ac:spMk id="2" creationId="{A0986C9D-9731-6353-CEAF-9552F6DB0305}"/>
          </ac:spMkLst>
        </pc:spChg>
        <pc:spChg chg="mod">
          <ac:chgData name="Scott Bailey" userId="a37ae9d07b3ddac7" providerId="LiveId" clId="{D1529B14-7B0D-4979-B238-D90647307021}" dt="2022-07-20T23:38:25.209" v="1000" actId="1035"/>
          <ac:spMkLst>
            <pc:docMk/>
            <pc:sldMk cId="2892162968" sldId="269"/>
            <ac:spMk id="3" creationId="{7626CBBC-A6B5-46BA-274C-257390E744D9}"/>
          </ac:spMkLst>
        </pc:spChg>
      </pc:sldChg>
      <pc:sldChg chg="modSp mod">
        <pc:chgData name="Scott Bailey" userId="a37ae9d07b3ddac7" providerId="LiveId" clId="{D1529B14-7B0D-4979-B238-D90647307021}" dt="2022-07-20T22:36:12.957" v="2"/>
        <pc:sldMkLst>
          <pc:docMk/>
          <pc:sldMk cId="2768484504" sldId="279"/>
        </pc:sldMkLst>
        <pc:spChg chg="mod">
          <ac:chgData name="Scott Bailey" userId="a37ae9d07b3ddac7" providerId="LiveId" clId="{D1529B14-7B0D-4979-B238-D90647307021}" dt="2022-07-20T22:36:12.957" v="2"/>
          <ac:spMkLst>
            <pc:docMk/>
            <pc:sldMk cId="2768484504" sldId="279"/>
            <ac:spMk id="2" creationId="{00000000-0000-0000-0000-000000000000}"/>
          </ac:spMkLst>
        </pc:spChg>
      </pc:sldChg>
      <pc:sldChg chg="modSp mod">
        <pc:chgData name="Scott Bailey" userId="a37ae9d07b3ddac7" providerId="LiveId" clId="{D1529B14-7B0D-4979-B238-D90647307021}" dt="2022-07-21T00:26:51.436" v="2253" actId="20577"/>
        <pc:sldMkLst>
          <pc:docMk/>
          <pc:sldMk cId="3824235511" sldId="287"/>
        </pc:sldMkLst>
        <pc:spChg chg="mod">
          <ac:chgData name="Scott Bailey" userId="a37ae9d07b3ddac7" providerId="LiveId" clId="{D1529B14-7B0D-4979-B238-D90647307021}" dt="2022-07-20T22:58:30.649" v="165" actId="20577"/>
          <ac:spMkLst>
            <pc:docMk/>
            <pc:sldMk cId="3824235511" sldId="287"/>
            <ac:spMk id="2" creationId="{4699C3B8-4AFC-8715-3B1E-BB6BB1673B3A}"/>
          </ac:spMkLst>
        </pc:spChg>
        <pc:spChg chg="mod">
          <ac:chgData name="Scott Bailey" userId="a37ae9d07b3ddac7" providerId="LiveId" clId="{D1529B14-7B0D-4979-B238-D90647307021}" dt="2022-07-21T00:26:51.436" v="2253" actId="20577"/>
          <ac:spMkLst>
            <pc:docMk/>
            <pc:sldMk cId="3824235511" sldId="287"/>
            <ac:spMk id="3" creationId="{5D7A0680-8AF6-4FA5-3800-CA23C92DCCA7}"/>
          </ac:spMkLst>
        </pc:spChg>
      </pc:sldChg>
      <pc:sldChg chg="modSp mod">
        <pc:chgData name="Scott Bailey" userId="a37ae9d07b3ddac7" providerId="LiveId" clId="{D1529B14-7B0D-4979-B238-D90647307021}" dt="2022-07-21T00:27:12.675" v="2255" actId="1036"/>
        <pc:sldMkLst>
          <pc:docMk/>
          <pc:sldMk cId="500584308" sldId="288"/>
        </pc:sldMkLst>
        <pc:spChg chg="mod">
          <ac:chgData name="Scott Bailey" userId="a37ae9d07b3ddac7" providerId="LiveId" clId="{D1529B14-7B0D-4979-B238-D90647307021}" dt="2022-07-20T22:58:49.267" v="168" actId="20577"/>
          <ac:spMkLst>
            <pc:docMk/>
            <pc:sldMk cId="500584308" sldId="288"/>
            <ac:spMk id="2" creationId="{4699C3B8-4AFC-8715-3B1E-BB6BB1673B3A}"/>
          </ac:spMkLst>
        </pc:spChg>
        <pc:spChg chg="mod">
          <ac:chgData name="Scott Bailey" userId="a37ae9d07b3ddac7" providerId="LiveId" clId="{D1529B14-7B0D-4979-B238-D90647307021}" dt="2022-07-21T00:27:12.675" v="2255" actId="1036"/>
          <ac:spMkLst>
            <pc:docMk/>
            <pc:sldMk cId="500584308" sldId="288"/>
            <ac:spMk id="3" creationId="{5D7A0680-8AF6-4FA5-3800-CA23C92DCCA7}"/>
          </ac:spMkLst>
        </pc:spChg>
      </pc:sldChg>
      <pc:sldChg chg="modSp mod modNotesTx">
        <pc:chgData name="Scott Bailey" userId="a37ae9d07b3ddac7" providerId="LiveId" clId="{D1529B14-7B0D-4979-B238-D90647307021}" dt="2022-07-20T23:04:36.167" v="245" actId="20577"/>
        <pc:sldMkLst>
          <pc:docMk/>
          <pc:sldMk cId="3747159882" sldId="316"/>
        </pc:sldMkLst>
        <pc:spChg chg="mod">
          <ac:chgData name="Scott Bailey" userId="a37ae9d07b3ddac7" providerId="LiveId" clId="{D1529B14-7B0D-4979-B238-D90647307021}" dt="2022-07-20T22:36:47.073" v="6"/>
          <ac:spMkLst>
            <pc:docMk/>
            <pc:sldMk cId="3747159882" sldId="316"/>
            <ac:spMk id="2" creationId="{84BC0F31-166D-1275-BE22-114A44D79CD9}"/>
          </ac:spMkLst>
        </pc:spChg>
        <pc:spChg chg="mod">
          <ac:chgData name="Scott Bailey" userId="a37ae9d07b3ddac7" providerId="LiveId" clId="{D1529B14-7B0D-4979-B238-D90647307021}" dt="2022-07-20T23:03:36.801" v="204" actId="20577"/>
          <ac:spMkLst>
            <pc:docMk/>
            <pc:sldMk cId="3747159882" sldId="316"/>
            <ac:spMk id="3" creationId="{A4BB1271-527C-F5EA-546D-2668BF0E1B65}"/>
          </ac:spMkLst>
        </pc:spChg>
      </pc:sldChg>
      <pc:sldChg chg="modSp mod">
        <pc:chgData name="Scott Bailey" userId="a37ae9d07b3ddac7" providerId="LiveId" clId="{D1529B14-7B0D-4979-B238-D90647307021}" dt="2022-07-20T22:45:34.911" v="76" actId="20577"/>
        <pc:sldMkLst>
          <pc:docMk/>
          <pc:sldMk cId="1762577920" sldId="335"/>
        </pc:sldMkLst>
        <pc:spChg chg="mod">
          <ac:chgData name="Scott Bailey" userId="a37ae9d07b3ddac7" providerId="LiveId" clId="{D1529B14-7B0D-4979-B238-D90647307021}" dt="2022-07-20T22:45:34.911" v="76" actId="20577"/>
          <ac:spMkLst>
            <pc:docMk/>
            <pc:sldMk cId="1762577920" sldId="335"/>
            <ac:spMk id="2" creationId="{AACD01AE-5F03-E030-B145-E7CD0C4CB825}"/>
          </ac:spMkLst>
        </pc:spChg>
        <pc:spChg chg="mod">
          <ac:chgData name="Scott Bailey" userId="a37ae9d07b3ddac7" providerId="LiveId" clId="{D1529B14-7B0D-4979-B238-D90647307021}" dt="2022-07-20T22:45:30.952" v="74"/>
          <ac:spMkLst>
            <pc:docMk/>
            <pc:sldMk cId="1762577920" sldId="335"/>
            <ac:spMk id="3" creationId="{AE36CCDF-EF36-EC66-1882-6042E938D5BB}"/>
          </ac:spMkLst>
        </pc:spChg>
      </pc:sldChg>
      <pc:sldChg chg="modSp mod">
        <pc:chgData name="Scott Bailey" userId="a37ae9d07b3ddac7" providerId="LiveId" clId="{D1529B14-7B0D-4979-B238-D90647307021}" dt="2022-07-20T23:17:35.538" v="492" actId="1036"/>
        <pc:sldMkLst>
          <pc:docMk/>
          <pc:sldMk cId="47194658" sldId="357"/>
        </pc:sldMkLst>
        <pc:spChg chg="mod">
          <ac:chgData name="Scott Bailey" userId="a37ae9d07b3ddac7" providerId="LiveId" clId="{D1529B14-7B0D-4979-B238-D90647307021}" dt="2022-07-20T23:17:26.658" v="475" actId="14100"/>
          <ac:spMkLst>
            <pc:docMk/>
            <pc:sldMk cId="47194658" sldId="357"/>
            <ac:spMk id="2" creationId="{00000000-0000-0000-0000-000000000000}"/>
          </ac:spMkLst>
        </pc:spChg>
        <pc:spChg chg="mod">
          <ac:chgData name="Scott Bailey" userId="a37ae9d07b3ddac7" providerId="LiveId" clId="{D1529B14-7B0D-4979-B238-D90647307021}" dt="2022-07-20T23:17:35.538" v="492" actId="1036"/>
          <ac:spMkLst>
            <pc:docMk/>
            <pc:sldMk cId="47194658" sldId="357"/>
            <ac:spMk id="3" creationId="{00000000-0000-0000-0000-000000000000}"/>
          </ac:spMkLst>
        </pc:spChg>
      </pc:sldChg>
      <pc:sldChg chg="modSp mod">
        <pc:chgData name="Scott Bailey" userId="a37ae9d07b3ddac7" providerId="LiveId" clId="{D1529B14-7B0D-4979-B238-D90647307021}" dt="2022-07-20T23:13:57.659" v="342" actId="1035"/>
        <pc:sldMkLst>
          <pc:docMk/>
          <pc:sldMk cId="2180029134" sldId="360"/>
        </pc:sldMkLst>
        <pc:spChg chg="mod">
          <ac:chgData name="Scott Bailey" userId="a37ae9d07b3ddac7" providerId="LiveId" clId="{D1529B14-7B0D-4979-B238-D90647307021}" dt="2022-07-20T22:38:44.776" v="13"/>
          <ac:spMkLst>
            <pc:docMk/>
            <pc:sldMk cId="2180029134" sldId="360"/>
            <ac:spMk id="2" creationId="{00000000-0000-0000-0000-000000000000}"/>
          </ac:spMkLst>
        </pc:spChg>
        <pc:spChg chg="mod">
          <ac:chgData name="Scott Bailey" userId="a37ae9d07b3ddac7" providerId="LiveId" clId="{D1529B14-7B0D-4979-B238-D90647307021}" dt="2022-07-20T23:13:57.659" v="342" actId="1035"/>
          <ac:spMkLst>
            <pc:docMk/>
            <pc:sldMk cId="2180029134" sldId="360"/>
            <ac:spMk id="3" creationId="{00000000-0000-0000-0000-000000000000}"/>
          </ac:spMkLst>
        </pc:spChg>
      </pc:sldChg>
      <pc:sldChg chg="modSp mod modNotesTx">
        <pc:chgData name="Scott Bailey" userId="a37ae9d07b3ddac7" providerId="LiveId" clId="{D1529B14-7B0D-4979-B238-D90647307021}" dt="2022-07-20T23:19:49.847" v="584" actId="14100"/>
        <pc:sldMkLst>
          <pc:docMk/>
          <pc:sldMk cId="222702453" sldId="361"/>
        </pc:sldMkLst>
        <pc:spChg chg="mod">
          <ac:chgData name="Scott Bailey" userId="a37ae9d07b3ddac7" providerId="LiveId" clId="{D1529B14-7B0D-4979-B238-D90647307021}" dt="2022-07-20T23:19:41.546" v="561" actId="14100"/>
          <ac:spMkLst>
            <pc:docMk/>
            <pc:sldMk cId="222702453" sldId="361"/>
            <ac:spMk id="2" creationId="{00000000-0000-0000-0000-000000000000}"/>
          </ac:spMkLst>
        </pc:spChg>
        <pc:spChg chg="mod">
          <ac:chgData name="Scott Bailey" userId="a37ae9d07b3ddac7" providerId="LiveId" clId="{D1529B14-7B0D-4979-B238-D90647307021}" dt="2022-07-20T23:19:49.847" v="584" actId="14100"/>
          <ac:spMkLst>
            <pc:docMk/>
            <pc:sldMk cId="222702453" sldId="361"/>
            <ac:spMk id="3" creationId="{00000000-0000-0000-0000-000000000000}"/>
          </ac:spMkLst>
        </pc:spChg>
      </pc:sldChg>
      <pc:sldChg chg="modSp mod">
        <pc:chgData name="Scott Bailey" userId="a37ae9d07b3ddac7" providerId="LiveId" clId="{D1529B14-7B0D-4979-B238-D90647307021}" dt="2022-07-20T23:45:49.855" v="1064" actId="1036"/>
        <pc:sldMkLst>
          <pc:docMk/>
          <pc:sldMk cId="3846931359" sldId="362"/>
        </pc:sldMkLst>
        <pc:spChg chg="mod">
          <ac:chgData name="Scott Bailey" userId="a37ae9d07b3ddac7" providerId="LiveId" clId="{D1529B14-7B0D-4979-B238-D90647307021}" dt="2022-07-20T23:45:32.455" v="1037" actId="14100"/>
          <ac:spMkLst>
            <pc:docMk/>
            <pc:sldMk cId="3846931359" sldId="362"/>
            <ac:spMk id="2" creationId="{A0986C9D-9731-6353-CEAF-9552F6DB0305}"/>
          </ac:spMkLst>
        </pc:spChg>
        <pc:spChg chg="mod">
          <ac:chgData name="Scott Bailey" userId="a37ae9d07b3ddac7" providerId="LiveId" clId="{D1529B14-7B0D-4979-B238-D90647307021}" dt="2022-07-20T23:45:49.855" v="1064" actId="1036"/>
          <ac:spMkLst>
            <pc:docMk/>
            <pc:sldMk cId="3846931359" sldId="362"/>
            <ac:spMk id="3" creationId="{7626CBBC-A6B5-46BA-274C-257390E744D9}"/>
          </ac:spMkLst>
        </pc:spChg>
      </pc:sldChg>
      <pc:sldChg chg="modSp add mod modNotesTx">
        <pc:chgData name="Scott Bailey" userId="a37ae9d07b3ddac7" providerId="LiveId" clId="{D1529B14-7B0D-4979-B238-D90647307021}" dt="2022-07-21T00:35:17.874" v="2281" actId="1036"/>
        <pc:sldMkLst>
          <pc:docMk/>
          <pc:sldMk cId="1913293012" sldId="363"/>
        </pc:sldMkLst>
        <pc:spChg chg="mod">
          <ac:chgData name="Scott Bailey" userId="a37ae9d07b3ddac7" providerId="LiveId" clId="{D1529B14-7B0D-4979-B238-D90647307021}" dt="2022-07-20T23:20:17.373" v="587" actId="6549"/>
          <ac:spMkLst>
            <pc:docMk/>
            <pc:sldMk cId="1913293012" sldId="363"/>
            <ac:spMk id="2" creationId="{00000000-0000-0000-0000-000000000000}"/>
          </ac:spMkLst>
        </pc:spChg>
        <pc:spChg chg="mod">
          <ac:chgData name="Scott Bailey" userId="a37ae9d07b3ddac7" providerId="LiveId" clId="{D1529B14-7B0D-4979-B238-D90647307021}" dt="2022-07-21T00:35:17.874" v="2281" actId="1036"/>
          <ac:spMkLst>
            <pc:docMk/>
            <pc:sldMk cId="1913293012" sldId="363"/>
            <ac:spMk id="3" creationId="{00000000-0000-0000-0000-000000000000}"/>
          </ac:spMkLst>
        </pc:spChg>
      </pc:sldChg>
      <pc:sldChg chg="modSp add mod modNotesTx">
        <pc:chgData name="Scott Bailey" userId="a37ae9d07b3ddac7" providerId="LiveId" clId="{D1529B14-7B0D-4979-B238-D90647307021}" dt="2022-07-21T00:35:35.501" v="2293" actId="14100"/>
        <pc:sldMkLst>
          <pc:docMk/>
          <pc:sldMk cId="3707777208" sldId="364"/>
        </pc:sldMkLst>
        <pc:spChg chg="mod">
          <ac:chgData name="Scott Bailey" userId="a37ae9d07b3ddac7" providerId="LiveId" clId="{D1529B14-7B0D-4979-B238-D90647307021}" dt="2022-07-20T22:41:54.318" v="57"/>
          <ac:spMkLst>
            <pc:docMk/>
            <pc:sldMk cId="3707777208" sldId="364"/>
            <ac:spMk id="2" creationId="{00000000-0000-0000-0000-000000000000}"/>
          </ac:spMkLst>
        </pc:spChg>
        <pc:spChg chg="mod">
          <ac:chgData name="Scott Bailey" userId="a37ae9d07b3ddac7" providerId="LiveId" clId="{D1529B14-7B0D-4979-B238-D90647307021}" dt="2022-07-21T00:35:35.501" v="2293" actId="14100"/>
          <ac:spMkLst>
            <pc:docMk/>
            <pc:sldMk cId="3707777208" sldId="364"/>
            <ac:spMk id="3" creationId="{00000000-0000-0000-0000-000000000000}"/>
          </ac:spMkLst>
        </pc:spChg>
      </pc:sldChg>
      <pc:sldChg chg="modSp add mod">
        <pc:chgData name="Scott Bailey" userId="a37ae9d07b3ddac7" providerId="LiveId" clId="{D1529B14-7B0D-4979-B238-D90647307021}" dt="2022-07-20T23:25:49.468" v="661" actId="1035"/>
        <pc:sldMkLst>
          <pc:docMk/>
          <pc:sldMk cId="3360987803" sldId="365"/>
        </pc:sldMkLst>
        <pc:spChg chg="mod">
          <ac:chgData name="Scott Bailey" userId="a37ae9d07b3ddac7" providerId="LiveId" clId="{D1529B14-7B0D-4979-B238-D90647307021}" dt="2022-07-20T22:42:49.352" v="61"/>
          <ac:spMkLst>
            <pc:docMk/>
            <pc:sldMk cId="3360987803" sldId="365"/>
            <ac:spMk id="2" creationId="{00000000-0000-0000-0000-000000000000}"/>
          </ac:spMkLst>
        </pc:spChg>
        <pc:spChg chg="mod">
          <ac:chgData name="Scott Bailey" userId="a37ae9d07b3ddac7" providerId="LiveId" clId="{D1529B14-7B0D-4979-B238-D90647307021}" dt="2022-07-20T23:25:49.468" v="661" actId="1035"/>
          <ac:spMkLst>
            <pc:docMk/>
            <pc:sldMk cId="3360987803" sldId="365"/>
            <ac:spMk id="3" creationId="{00000000-0000-0000-0000-000000000000}"/>
          </ac:spMkLst>
        </pc:spChg>
      </pc:sldChg>
      <pc:sldChg chg="modSp add mod">
        <pc:chgData name="Scott Bailey" userId="a37ae9d07b3ddac7" providerId="LiveId" clId="{D1529B14-7B0D-4979-B238-D90647307021}" dt="2022-07-21T00:30:14.472" v="2256" actId="20577"/>
        <pc:sldMkLst>
          <pc:docMk/>
          <pc:sldMk cId="3959251095" sldId="366"/>
        </pc:sldMkLst>
        <pc:spChg chg="mod">
          <ac:chgData name="Scott Bailey" userId="a37ae9d07b3ddac7" providerId="LiveId" clId="{D1529B14-7B0D-4979-B238-D90647307021}" dt="2022-07-21T00:30:14.472" v="2256" actId="20577"/>
          <ac:spMkLst>
            <pc:docMk/>
            <pc:sldMk cId="3959251095" sldId="366"/>
            <ac:spMk id="2" creationId="{00000000-0000-0000-0000-000000000000}"/>
          </ac:spMkLst>
        </pc:spChg>
        <pc:spChg chg="mod">
          <ac:chgData name="Scott Bailey" userId="a37ae9d07b3ddac7" providerId="LiveId" clId="{D1529B14-7B0D-4979-B238-D90647307021}" dt="2022-07-20T23:27:46.510" v="766" actId="1035"/>
          <ac:spMkLst>
            <pc:docMk/>
            <pc:sldMk cId="3959251095" sldId="366"/>
            <ac:spMk id="3" creationId="{00000000-0000-0000-0000-000000000000}"/>
          </ac:spMkLst>
        </pc:spChg>
      </pc:sldChg>
      <pc:sldChg chg="modSp add mod">
        <pc:chgData name="Scott Bailey" userId="a37ae9d07b3ddac7" providerId="LiveId" clId="{D1529B14-7B0D-4979-B238-D90647307021}" dt="2022-07-20T23:32:17.306" v="818" actId="1035"/>
        <pc:sldMkLst>
          <pc:docMk/>
          <pc:sldMk cId="2433298083" sldId="367"/>
        </pc:sldMkLst>
        <pc:spChg chg="mod">
          <ac:chgData name="Scott Bailey" userId="a37ae9d07b3ddac7" providerId="LiveId" clId="{D1529B14-7B0D-4979-B238-D90647307021}" dt="2022-07-20T22:43:44.397" v="67"/>
          <ac:spMkLst>
            <pc:docMk/>
            <pc:sldMk cId="2433298083" sldId="367"/>
            <ac:spMk id="2" creationId="{00000000-0000-0000-0000-000000000000}"/>
          </ac:spMkLst>
        </pc:spChg>
        <pc:spChg chg="mod">
          <ac:chgData name="Scott Bailey" userId="a37ae9d07b3ddac7" providerId="LiveId" clId="{D1529B14-7B0D-4979-B238-D90647307021}" dt="2022-07-20T23:32:17.306" v="818" actId="1035"/>
          <ac:spMkLst>
            <pc:docMk/>
            <pc:sldMk cId="2433298083" sldId="367"/>
            <ac:spMk id="3" creationId="{00000000-0000-0000-0000-000000000000}"/>
          </ac:spMkLst>
        </pc:spChg>
      </pc:sldChg>
      <pc:sldChg chg="modSp add mod ord">
        <pc:chgData name="Scott Bailey" userId="a37ae9d07b3ddac7" providerId="LiveId" clId="{D1529B14-7B0D-4979-B238-D90647307021}" dt="2022-07-20T23:33:53.008" v="863" actId="20577"/>
        <pc:sldMkLst>
          <pc:docMk/>
          <pc:sldMk cId="2920630045" sldId="368"/>
        </pc:sldMkLst>
        <pc:spChg chg="mod">
          <ac:chgData name="Scott Bailey" userId="a37ae9d07b3ddac7" providerId="LiveId" clId="{D1529B14-7B0D-4979-B238-D90647307021}" dt="2022-07-20T23:33:53.008" v="863" actId="20577"/>
          <ac:spMkLst>
            <pc:docMk/>
            <pc:sldMk cId="2920630045" sldId="368"/>
            <ac:spMk id="3" creationId="{5D7A0680-8AF6-4FA5-3800-CA23C92DCCA7}"/>
          </ac:spMkLst>
        </pc:spChg>
      </pc:sldChg>
      <pc:sldChg chg="modSp add mod ord replId">
        <pc:chgData name="Scott Bailey" userId="a37ae9d07b3ddac7" providerId="LiveId" clId="{D1529B14-7B0D-4979-B238-D90647307021}" dt="2022-07-20T23:33:59.248" v="864" actId="20577"/>
        <pc:sldMkLst>
          <pc:docMk/>
          <pc:sldMk cId="2747316352" sldId="369"/>
        </pc:sldMkLst>
        <pc:spChg chg="mod">
          <ac:chgData name="Scott Bailey" userId="a37ae9d07b3ddac7" providerId="LiveId" clId="{D1529B14-7B0D-4979-B238-D90647307021}" dt="2022-07-20T23:33:59.248" v="864" actId="20577"/>
          <ac:spMkLst>
            <pc:docMk/>
            <pc:sldMk cId="2747316352" sldId="369"/>
            <ac:spMk id="3" creationId="{5D7A0680-8AF6-4FA5-3800-CA23C92DCCA7}"/>
          </ac:spMkLst>
        </pc:spChg>
      </pc:sldChg>
      <pc:sldChg chg="modSp add mod">
        <pc:chgData name="Scott Bailey" userId="a37ae9d07b3ddac7" providerId="LiveId" clId="{D1529B14-7B0D-4979-B238-D90647307021}" dt="2022-07-20T23:44:46.581" v="1031" actId="1035"/>
        <pc:sldMkLst>
          <pc:docMk/>
          <pc:sldMk cId="3458929891" sldId="370"/>
        </pc:sldMkLst>
        <pc:spChg chg="mod">
          <ac:chgData name="Scott Bailey" userId="a37ae9d07b3ddac7" providerId="LiveId" clId="{D1529B14-7B0D-4979-B238-D90647307021}" dt="2022-07-20T23:44:33.509" v="1016" actId="14100"/>
          <ac:spMkLst>
            <pc:docMk/>
            <pc:sldMk cId="3458929891" sldId="370"/>
            <ac:spMk id="2" creationId="{A0986C9D-9731-6353-CEAF-9552F6DB0305}"/>
          </ac:spMkLst>
        </pc:spChg>
        <pc:spChg chg="mod">
          <ac:chgData name="Scott Bailey" userId="a37ae9d07b3ddac7" providerId="LiveId" clId="{D1529B14-7B0D-4979-B238-D90647307021}" dt="2022-07-20T23:44:46.581" v="1031" actId="1035"/>
          <ac:spMkLst>
            <pc:docMk/>
            <pc:sldMk cId="3458929891" sldId="370"/>
            <ac:spMk id="3" creationId="{7626CBBC-A6B5-46BA-274C-257390E744D9}"/>
          </ac:spMkLst>
        </pc:spChg>
      </pc:sldChg>
      <pc:sldChg chg="modSp add mod modNotesTx">
        <pc:chgData name="Scott Bailey" userId="a37ae9d07b3ddac7" providerId="LiveId" clId="{D1529B14-7B0D-4979-B238-D90647307021}" dt="2022-07-20T23:48:35.639" v="1113" actId="1036"/>
        <pc:sldMkLst>
          <pc:docMk/>
          <pc:sldMk cId="576315632" sldId="371"/>
        </pc:sldMkLst>
        <pc:spChg chg="mod">
          <ac:chgData name="Scott Bailey" userId="a37ae9d07b3ddac7" providerId="LiveId" clId="{D1529B14-7B0D-4979-B238-D90647307021}" dt="2022-07-20T22:49:33.171" v="92"/>
          <ac:spMkLst>
            <pc:docMk/>
            <pc:sldMk cId="576315632" sldId="371"/>
            <ac:spMk id="2" creationId="{AACD01AE-5F03-E030-B145-E7CD0C4CB825}"/>
          </ac:spMkLst>
        </pc:spChg>
        <pc:spChg chg="mod">
          <ac:chgData name="Scott Bailey" userId="a37ae9d07b3ddac7" providerId="LiveId" clId="{D1529B14-7B0D-4979-B238-D90647307021}" dt="2022-07-20T23:48:35.639" v="1113" actId="1036"/>
          <ac:spMkLst>
            <pc:docMk/>
            <pc:sldMk cId="576315632" sldId="371"/>
            <ac:spMk id="3" creationId="{AE36CCDF-EF36-EC66-1882-6042E938D5BB}"/>
          </ac:spMkLst>
        </pc:spChg>
      </pc:sldChg>
      <pc:sldChg chg="modSp add mod replId modNotesTx">
        <pc:chgData name="Scott Bailey" userId="a37ae9d07b3ddac7" providerId="LiveId" clId="{D1529B14-7B0D-4979-B238-D90647307021}" dt="2022-07-21T00:34:22.186" v="2271" actId="1036"/>
        <pc:sldMkLst>
          <pc:docMk/>
          <pc:sldMk cId="685765290" sldId="372"/>
        </pc:sldMkLst>
        <pc:spChg chg="mod">
          <ac:chgData name="Scott Bailey" userId="a37ae9d07b3ddac7" providerId="LiveId" clId="{D1529B14-7B0D-4979-B238-D90647307021}" dt="2022-07-20T23:48:54.024" v="1114" actId="14100"/>
          <ac:spMkLst>
            <pc:docMk/>
            <pc:sldMk cId="685765290" sldId="372"/>
            <ac:spMk id="2" creationId="{4A141F0B-A157-84A8-2AF4-71CAB511030D}"/>
          </ac:spMkLst>
        </pc:spChg>
        <pc:spChg chg="mod">
          <ac:chgData name="Scott Bailey" userId="a37ae9d07b3ddac7" providerId="LiveId" clId="{D1529B14-7B0D-4979-B238-D90647307021}" dt="2022-07-21T00:34:22.186" v="2271" actId="1036"/>
          <ac:spMkLst>
            <pc:docMk/>
            <pc:sldMk cId="685765290" sldId="372"/>
            <ac:spMk id="3" creationId="{A56D3DC6-747E-A7D6-8BAA-59BCB88E2D5A}"/>
          </ac:spMkLst>
        </pc:spChg>
      </pc:sldChg>
      <pc:sldChg chg="modSp add mod replId">
        <pc:chgData name="Scott Bailey" userId="a37ae9d07b3ddac7" providerId="LiveId" clId="{D1529B14-7B0D-4979-B238-D90647307021}" dt="2022-07-20T23:59:45.310" v="1584" actId="1035"/>
        <pc:sldMkLst>
          <pc:docMk/>
          <pc:sldMk cId="3918818873" sldId="373"/>
        </pc:sldMkLst>
        <pc:spChg chg="mod">
          <ac:chgData name="Scott Bailey" userId="a37ae9d07b3ddac7" providerId="LiveId" clId="{D1529B14-7B0D-4979-B238-D90647307021}" dt="2022-07-20T23:55:00.556" v="1396" actId="14100"/>
          <ac:spMkLst>
            <pc:docMk/>
            <pc:sldMk cId="3918818873" sldId="373"/>
            <ac:spMk id="2" creationId="{4634876E-3C4A-8EF8-BDE6-B2AB9C028309}"/>
          </ac:spMkLst>
        </pc:spChg>
        <pc:spChg chg="mod">
          <ac:chgData name="Scott Bailey" userId="a37ae9d07b3ddac7" providerId="LiveId" clId="{D1529B14-7B0D-4979-B238-D90647307021}" dt="2022-07-20T23:59:45.310" v="1584" actId="1035"/>
          <ac:spMkLst>
            <pc:docMk/>
            <pc:sldMk cId="3918818873" sldId="373"/>
            <ac:spMk id="3" creationId="{6B73E881-BE86-50AF-B359-DCAEE1BFF1E4}"/>
          </ac:spMkLst>
        </pc:spChg>
      </pc:sldChg>
      <pc:sldChg chg="modSp add mod replId modNotesTx">
        <pc:chgData name="Scott Bailey" userId="a37ae9d07b3ddac7" providerId="LiveId" clId="{D1529B14-7B0D-4979-B238-D90647307021}" dt="2022-07-21T00:01:59.261" v="1639" actId="1035"/>
        <pc:sldMkLst>
          <pc:docMk/>
          <pc:sldMk cId="4061764015" sldId="374"/>
        </pc:sldMkLst>
        <pc:spChg chg="mod">
          <ac:chgData name="Scott Bailey" userId="a37ae9d07b3ddac7" providerId="LiveId" clId="{D1529B14-7B0D-4979-B238-D90647307021}" dt="2022-07-21T00:01:52.223" v="1615" actId="14100"/>
          <ac:spMkLst>
            <pc:docMk/>
            <pc:sldMk cId="4061764015" sldId="374"/>
            <ac:spMk id="2" creationId="{A0986C9D-9731-6353-CEAF-9552F6DB0305}"/>
          </ac:spMkLst>
        </pc:spChg>
        <pc:spChg chg="mod">
          <ac:chgData name="Scott Bailey" userId="a37ae9d07b3ddac7" providerId="LiveId" clId="{D1529B14-7B0D-4979-B238-D90647307021}" dt="2022-07-21T00:01:59.261" v="1639" actId="1035"/>
          <ac:spMkLst>
            <pc:docMk/>
            <pc:sldMk cId="4061764015" sldId="374"/>
            <ac:spMk id="3" creationId="{7626CBBC-A6B5-46BA-274C-257390E744D9}"/>
          </ac:spMkLst>
        </pc:spChg>
      </pc:sldChg>
      <pc:sldChg chg="modSp add mod replId">
        <pc:chgData name="Scott Bailey" userId="a37ae9d07b3ddac7" providerId="LiveId" clId="{D1529B14-7B0D-4979-B238-D90647307021}" dt="2022-07-21T00:17:05.724" v="1968" actId="20577"/>
        <pc:sldMkLst>
          <pc:docMk/>
          <pc:sldMk cId="2891210045" sldId="375"/>
        </pc:sldMkLst>
        <pc:spChg chg="mod">
          <ac:chgData name="Scott Bailey" userId="a37ae9d07b3ddac7" providerId="LiveId" clId="{D1529B14-7B0D-4979-B238-D90647307021}" dt="2022-07-21T00:16:42.039" v="1961" actId="20577"/>
          <ac:spMkLst>
            <pc:docMk/>
            <pc:sldMk cId="2891210045" sldId="375"/>
            <ac:spMk id="2" creationId="{A0986C9D-9731-6353-CEAF-9552F6DB0305}"/>
          </ac:spMkLst>
        </pc:spChg>
        <pc:spChg chg="mod">
          <ac:chgData name="Scott Bailey" userId="a37ae9d07b3ddac7" providerId="LiveId" clId="{D1529B14-7B0D-4979-B238-D90647307021}" dt="2022-07-21T00:17:05.724" v="1968" actId="20577"/>
          <ac:spMkLst>
            <pc:docMk/>
            <pc:sldMk cId="2891210045" sldId="375"/>
            <ac:spMk id="3" creationId="{7626CBBC-A6B5-46BA-274C-257390E744D9}"/>
          </ac:spMkLst>
        </pc:spChg>
      </pc:sldChg>
      <pc:sldChg chg="modSp add mod replId">
        <pc:chgData name="Scott Bailey" userId="a37ae9d07b3ddac7" providerId="LiveId" clId="{D1529B14-7B0D-4979-B238-D90647307021}" dt="2022-07-21T00:18:55.221" v="2069" actId="1035"/>
        <pc:sldMkLst>
          <pc:docMk/>
          <pc:sldMk cId="3442025941" sldId="376"/>
        </pc:sldMkLst>
        <pc:spChg chg="mod">
          <ac:chgData name="Scott Bailey" userId="a37ae9d07b3ddac7" providerId="LiveId" clId="{D1529B14-7B0D-4979-B238-D90647307021}" dt="2022-07-21T00:17:20.726" v="1969" actId="14100"/>
          <ac:spMkLst>
            <pc:docMk/>
            <pc:sldMk cId="3442025941" sldId="376"/>
            <ac:spMk id="2" creationId="{A0986C9D-9731-6353-CEAF-9552F6DB0305}"/>
          </ac:spMkLst>
        </pc:spChg>
        <pc:spChg chg="mod">
          <ac:chgData name="Scott Bailey" userId="a37ae9d07b3ddac7" providerId="LiveId" clId="{D1529B14-7B0D-4979-B238-D90647307021}" dt="2022-07-21T00:18:55.221" v="2069" actId="1035"/>
          <ac:spMkLst>
            <pc:docMk/>
            <pc:sldMk cId="3442025941" sldId="376"/>
            <ac:spMk id="3" creationId="{7626CBBC-A6B5-46BA-274C-257390E744D9}"/>
          </ac:spMkLst>
        </pc:spChg>
      </pc:sldChg>
      <pc:sldChg chg="modSp add mod modNotesTx">
        <pc:chgData name="Scott Bailey" userId="a37ae9d07b3ddac7" providerId="LiveId" clId="{D1529B14-7B0D-4979-B238-D90647307021}" dt="2022-07-21T00:03:05.511" v="1668" actId="6549"/>
        <pc:sldMkLst>
          <pc:docMk/>
          <pc:sldMk cId="17547005" sldId="377"/>
        </pc:sldMkLst>
        <pc:spChg chg="mod">
          <ac:chgData name="Scott Bailey" userId="a37ae9d07b3ddac7" providerId="LiveId" clId="{D1529B14-7B0D-4979-B238-D90647307021}" dt="2022-07-21T00:02:21.155" v="1640" actId="14100"/>
          <ac:spMkLst>
            <pc:docMk/>
            <pc:sldMk cId="17547005" sldId="377"/>
            <ac:spMk id="2" creationId="{A0986C9D-9731-6353-CEAF-9552F6DB0305}"/>
          </ac:spMkLst>
        </pc:spChg>
        <pc:spChg chg="mod">
          <ac:chgData name="Scott Bailey" userId="a37ae9d07b3ddac7" providerId="LiveId" clId="{D1529B14-7B0D-4979-B238-D90647307021}" dt="2022-07-21T00:03:05.511" v="1668" actId="6549"/>
          <ac:spMkLst>
            <pc:docMk/>
            <pc:sldMk cId="17547005" sldId="377"/>
            <ac:spMk id="3" creationId="{7626CBBC-A6B5-46BA-274C-257390E744D9}"/>
          </ac:spMkLst>
        </pc:spChg>
      </pc:sldChg>
      <pc:sldChg chg="modSp add mod modNotesTx">
        <pc:chgData name="Scott Bailey" userId="a37ae9d07b3ddac7" providerId="LiveId" clId="{D1529B14-7B0D-4979-B238-D90647307021}" dt="2022-07-21T00:05:21.521" v="1709" actId="1035"/>
        <pc:sldMkLst>
          <pc:docMk/>
          <pc:sldMk cId="4219842295" sldId="378"/>
        </pc:sldMkLst>
        <pc:spChg chg="mod">
          <ac:chgData name="Scott Bailey" userId="a37ae9d07b3ddac7" providerId="LiveId" clId="{D1529B14-7B0D-4979-B238-D90647307021}" dt="2022-07-21T00:05:14.168" v="1681" actId="14100"/>
          <ac:spMkLst>
            <pc:docMk/>
            <pc:sldMk cId="4219842295" sldId="378"/>
            <ac:spMk id="2" creationId="{A0986C9D-9731-6353-CEAF-9552F6DB0305}"/>
          </ac:spMkLst>
        </pc:spChg>
        <pc:spChg chg="mod">
          <ac:chgData name="Scott Bailey" userId="a37ae9d07b3ddac7" providerId="LiveId" clId="{D1529B14-7B0D-4979-B238-D90647307021}" dt="2022-07-21T00:05:21.521" v="1709" actId="1035"/>
          <ac:spMkLst>
            <pc:docMk/>
            <pc:sldMk cId="4219842295" sldId="378"/>
            <ac:spMk id="3" creationId="{7626CBBC-A6B5-46BA-274C-257390E744D9}"/>
          </ac:spMkLst>
        </pc:spChg>
      </pc:sldChg>
      <pc:sldChg chg="modSp add mod">
        <pc:chgData name="Scott Bailey" userId="a37ae9d07b3ddac7" providerId="LiveId" clId="{D1529B14-7B0D-4979-B238-D90647307021}" dt="2022-07-21T00:08:40.597" v="1751" actId="14100"/>
        <pc:sldMkLst>
          <pc:docMk/>
          <pc:sldMk cId="2748608831" sldId="379"/>
        </pc:sldMkLst>
        <pc:spChg chg="mod">
          <ac:chgData name="Scott Bailey" userId="a37ae9d07b3ddac7" providerId="LiveId" clId="{D1529B14-7B0D-4979-B238-D90647307021}" dt="2022-07-21T00:08:40.597" v="1751" actId="14100"/>
          <ac:spMkLst>
            <pc:docMk/>
            <pc:sldMk cId="2748608831" sldId="379"/>
            <ac:spMk id="2" creationId="{A0986C9D-9731-6353-CEAF-9552F6DB0305}"/>
          </ac:spMkLst>
        </pc:spChg>
        <pc:spChg chg="mod">
          <ac:chgData name="Scott Bailey" userId="a37ae9d07b3ddac7" providerId="LiveId" clId="{D1529B14-7B0D-4979-B238-D90647307021}" dt="2022-07-21T00:08:09.460" v="1748" actId="1036"/>
          <ac:spMkLst>
            <pc:docMk/>
            <pc:sldMk cId="2748608831" sldId="379"/>
            <ac:spMk id="3" creationId="{7626CBBC-A6B5-46BA-274C-257390E744D9}"/>
          </ac:spMkLst>
        </pc:spChg>
      </pc:sldChg>
      <pc:sldChg chg="modSp add mod">
        <pc:chgData name="Scott Bailey" userId="a37ae9d07b3ddac7" providerId="LiveId" clId="{D1529B14-7B0D-4979-B238-D90647307021}" dt="2022-07-21T00:10:05.352" v="1773" actId="14100"/>
        <pc:sldMkLst>
          <pc:docMk/>
          <pc:sldMk cId="2049431113" sldId="380"/>
        </pc:sldMkLst>
        <pc:spChg chg="mod">
          <ac:chgData name="Scott Bailey" userId="a37ae9d07b3ddac7" providerId="LiveId" clId="{D1529B14-7B0D-4979-B238-D90647307021}" dt="2022-07-21T00:10:05.352" v="1773" actId="14100"/>
          <ac:spMkLst>
            <pc:docMk/>
            <pc:sldMk cId="2049431113" sldId="380"/>
            <ac:spMk id="2" creationId="{A0986C9D-9731-6353-CEAF-9552F6DB0305}"/>
          </ac:spMkLst>
        </pc:spChg>
        <pc:spChg chg="mod">
          <ac:chgData name="Scott Bailey" userId="a37ae9d07b3ddac7" providerId="LiveId" clId="{D1529B14-7B0D-4979-B238-D90647307021}" dt="2022-07-21T00:09:55.406" v="1772" actId="1035"/>
          <ac:spMkLst>
            <pc:docMk/>
            <pc:sldMk cId="2049431113" sldId="380"/>
            <ac:spMk id="3" creationId="{7626CBBC-A6B5-46BA-274C-257390E744D9}"/>
          </ac:spMkLst>
        </pc:spChg>
      </pc:sldChg>
      <pc:sldChg chg="modSp add mod modNotesTx">
        <pc:chgData name="Scott Bailey" userId="a37ae9d07b3ddac7" providerId="LiveId" clId="{D1529B14-7B0D-4979-B238-D90647307021}" dt="2022-07-21T00:12:03.920" v="1880" actId="20577"/>
        <pc:sldMkLst>
          <pc:docMk/>
          <pc:sldMk cId="1514638444" sldId="381"/>
        </pc:sldMkLst>
        <pc:spChg chg="mod">
          <ac:chgData name="Scott Bailey" userId="a37ae9d07b3ddac7" providerId="LiveId" clId="{D1529B14-7B0D-4979-B238-D90647307021}" dt="2022-07-21T00:10:44.880" v="1792" actId="14100"/>
          <ac:spMkLst>
            <pc:docMk/>
            <pc:sldMk cId="1514638444" sldId="381"/>
            <ac:spMk id="2" creationId="{A0986C9D-9731-6353-CEAF-9552F6DB0305}"/>
          </ac:spMkLst>
        </pc:spChg>
        <pc:spChg chg="mod">
          <ac:chgData name="Scott Bailey" userId="a37ae9d07b3ddac7" providerId="LiveId" clId="{D1529B14-7B0D-4979-B238-D90647307021}" dt="2022-07-21T00:10:28.337" v="1790" actId="1035"/>
          <ac:spMkLst>
            <pc:docMk/>
            <pc:sldMk cId="1514638444" sldId="381"/>
            <ac:spMk id="3" creationId="{7626CBBC-A6B5-46BA-274C-257390E744D9}"/>
          </ac:spMkLst>
        </pc:spChg>
      </pc:sldChg>
      <pc:sldChg chg="modSp add mod modNotesTx">
        <pc:chgData name="Scott Bailey" userId="a37ae9d07b3ddac7" providerId="LiveId" clId="{D1529B14-7B0D-4979-B238-D90647307021}" dt="2022-07-21T00:13:38.755" v="1930" actId="20577"/>
        <pc:sldMkLst>
          <pc:docMk/>
          <pc:sldMk cId="3271269342" sldId="382"/>
        </pc:sldMkLst>
        <pc:spChg chg="mod">
          <ac:chgData name="Scott Bailey" userId="a37ae9d07b3ddac7" providerId="LiveId" clId="{D1529B14-7B0D-4979-B238-D90647307021}" dt="2022-07-21T00:12:53.111" v="1911" actId="14100"/>
          <ac:spMkLst>
            <pc:docMk/>
            <pc:sldMk cId="3271269342" sldId="382"/>
            <ac:spMk id="2" creationId="{A0986C9D-9731-6353-CEAF-9552F6DB0305}"/>
          </ac:spMkLst>
        </pc:spChg>
        <pc:spChg chg="mod">
          <ac:chgData name="Scott Bailey" userId="a37ae9d07b3ddac7" providerId="LiveId" clId="{D1529B14-7B0D-4979-B238-D90647307021}" dt="2022-07-21T00:13:38.755" v="1930" actId="20577"/>
          <ac:spMkLst>
            <pc:docMk/>
            <pc:sldMk cId="3271269342" sldId="382"/>
            <ac:spMk id="3" creationId="{7626CBBC-A6B5-46BA-274C-257390E744D9}"/>
          </ac:spMkLst>
        </pc:spChg>
      </pc:sldChg>
      <pc:sldChg chg="modSp add mod">
        <pc:chgData name="Scott Bailey" userId="a37ae9d07b3ddac7" providerId="LiveId" clId="{D1529B14-7B0D-4979-B238-D90647307021}" dt="2022-07-21T00:15:18.948" v="1957" actId="20577"/>
        <pc:sldMkLst>
          <pc:docMk/>
          <pc:sldMk cId="729516226" sldId="383"/>
        </pc:sldMkLst>
        <pc:spChg chg="mod">
          <ac:chgData name="Scott Bailey" userId="a37ae9d07b3ddac7" providerId="LiveId" clId="{D1529B14-7B0D-4979-B238-D90647307021}" dt="2022-07-21T00:13:57.998" v="1931" actId="14100"/>
          <ac:spMkLst>
            <pc:docMk/>
            <pc:sldMk cId="729516226" sldId="383"/>
            <ac:spMk id="2" creationId="{A0986C9D-9731-6353-CEAF-9552F6DB0305}"/>
          </ac:spMkLst>
        </pc:spChg>
        <pc:spChg chg="mod">
          <ac:chgData name="Scott Bailey" userId="a37ae9d07b3ddac7" providerId="LiveId" clId="{D1529B14-7B0D-4979-B238-D90647307021}" dt="2022-07-21T00:15:18.948" v="1957" actId="20577"/>
          <ac:spMkLst>
            <pc:docMk/>
            <pc:sldMk cId="729516226" sldId="383"/>
            <ac:spMk id="3" creationId="{7626CBBC-A6B5-46BA-274C-257390E744D9}"/>
          </ac:spMkLst>
        </pc:spChg>
      </pc:sldChg>
      <pc:sldChg chg="modSp add mod modNotesTx">
        <pc:chgData name="Scott Bailey" userId="a37ae9d07b3ddac7" providerId="LiveId" clId="{D1529B14-7B0D-4979-B238-D90647307021}" dt="2022-07-21T00:20:44.940" v="2106" actId="6549"/>
        <pc:sldMkLst>
          <pc:docMk/>
          <pc:sldMk cId="1370043049" sldId="384"/>
        </pc:sldMkLst>
        <pc:spChg chg="mod">
          <ac:chgData name="Scott Bailey" userId="a37ae9d07b3ddac7" providerId="LiveId" clId="{D1529B14-7B0D-4979-B238-D90647307021}" dt="2022-07-21T00:19:20.546" v="2070" actId="14100"/>
          <ac:spMkLst>
            <pc:docMk/>
            <pc:sldMk cId="1370043049" sldId="384"/>
            <ac:spMk id="2" creationId="{A0986C9D-9731-6353-CEAF-9552F6DB0305}"/>
          </ac:spMkLst>
        </pc:spChg>
        <pc:spChg chg="mod">
          <ac:chgData name="Scott Bailey" userId="a37ae9d07b3ddac7" providerId="LiveId" clId="{D1529B14-7B0D-4979-B238-D90647307021}" dt="2022-07-21T00:20:44.940" v="2106" actId="6549"/>
          <ac:spMkLst>
            <pc:docMk/>
            <pc:sldMk cId="1370043049" sldId="384"/>
            <ac:spMk id="3" creationId="{7626CBBC-A6B5-46BA-274C-257390E744D9}"/>
          </ac:spMkLst>
        </pc:spChg>
      </pc:sldChg>
      <pc:sldChg chg="modSp add mod replId">
        <pc:chgData name="Scott Bailey" userId="a37ae9d07b3ddac7" providerId="LiveId" clId="{D1529B14-7B0D-4979-B238-D90647307021}" dt="2022-07-21T00:23:08.730" v="2158" actId="20577"/>
        <pc:sldMkLst>
          <pc:docMk/>
          <pc:sldMk cId="3290282436" sldId="385"/>
        </pc:sldMkLst>
        <pc:spChg chg="mod">
          <ac:chgData name="Scott Bailey" userId="a37ae9d07b3ddac7" providerId="LiveId" clId="{D1529B14-7B0D-4979-B238-D90647307021}" dt="2022-07-21T00:21:41.782" v="2107" actId="14100"/>
          <ac:spMkLst>
            <pc:docMk/>
            <pc:sldMk cId="3290282436" sldId="385"/>
            <ac:spMk id="2" creationId="{A0986C9D-9731-6353-CEAF-9552F6DB0305}"/>
          </ac:spMkLst>
        </pc:spChg>
        <pc:spChg chg="mod">
          <ac:chgData name="Scott Bailey" userId="a37ae9d07b3ddac7" providerId="LiveId" clId="{D1529B14-7B0D-4979-B238-D90647307021}" dt="2022-07-21T00:23:08.730" v="2158" actId="20577"/>
          <ac:spMkLst>
            <pc:docMk/>
            <pc:sldMk cId="3290282436" sldId="385"/>
            <ac:spMk id="3" creationId="{7626CBBC-A6B5-46BA-274C-257390E744D9}"/>
          </ac:spMkLst>
        </pc:spChg>
      </pc:sldChg>
      <pc:sldChg chg="modSp add mod replId modNotesTx">
        <pc:chgData name="Scott Bailey" userId="a37ae9d07b3ddac7" providerId="LiveId" clId="{D1529B14-7B0D-4979-B238-D90647307021}" dt="2022-07-21T00:25:30.357" v="2198" actId="6549"/>
        <pc:sldMkLst>
          <pc:docMk/>
          <pc:sldMk cId="3454773179" sldId="386"/>
        </pc:sldMkLst>
        <pc:spChg chg="mod">
          <ac:chgData name="Scott Bailey" userId="a37ae9d07b3ddac7" providerId="LiveId" clId="{D1529B14-7B0D-4979-B238-D90647307021}" dt="2022-07-21T00:24:01.603" v="2185" actId="14100"/>
          <ac:spMkLst>
            <pc:docMk/>
            <pc:sldMk cId="3454773179" sldId="386"/>
            <ac:spMk id="2" creationId="{A0986C9D-9731-6353-CEAF-9552F6DB0305}"/>
          </ac:spMkLst>
        </pc:spChg>
        <pc:spChg chg="mod">
          <ac:chgData name="Scott Bailey" userId="a37ae9d07b3ddac7" providerId="LiveId" clId="{D1529B14-7B0D-4979-B238-D90647307021}" dt="2022-07-21T00:23:51.102" v="2184" actId="1035"/>
          <ac:spMkLst>
            <pc:docMk/>
            <pc:sldMk cId="3454773179" sldId="386"/>
            <ac:spMk id="3" creationId="{7626CBBC-A6B5-46BA-274C-257390E744D9}"/>
          </ac:spMkLst>
        </pc:spChg>
      </pc:sldChg>
      <pc:sldChg chg="modSp add mod replId modNotesTx">
        <pc:chgData name="Scott Bailey" userId="a37ae9d07b3ddac7" providerId="LiveId" clId="{D1529B14-7B0D-4979-B238-D90647307021}" dt="2022-07-21T00:25:57.997" v="2224" actId="1035"/>
        <pc:sldMkLst>
          <pc:docMk/>
          <pc:sldMk cId="3674784013" sldId="387"/>
        </pc:sldMkLst>
        <pc:spChg chg="mod">
          <ac:chgData name="Scott Bailey" userId="a37ae9d07b3ddac7" providerId="LiveId" clId="{D1529B14-7B0D-4979-B238-D90647307021}" dt="2022-07-21T00:25:39.795" v="2199" actId="14100"/>
          <ac:spMkLst>
            <pc:docMk/>
            <pc:sldMk cId="3674784013" sldId="387"/>
            <ac:spMk id="2" creationId="{A0986C9D-9731-6353-CEAF-9552F6DB0305}"/>
          </ac:spMkLst>
        </pc:spChg>
        <pc:spChg chg="mod">
          <ac:chgData name="Scott Bailey" userId="a37ae9d07b3ddac7" providerId="LiveId" clId="{D1529B14-7B0D-4979-B238-D90647307021}" dt="2022-07-21T00:25:57.997" v="2224" actId="1035"/>
          <ac:spMkLst>
            <pc:docMk/>
            <pc:sldMk cId="3674784013" sldId="387"/>
            <ac:spMk id="3" creationId="{7626CBBC-A6B5-46BA-274C-257390E744D9}"/>
          </ac:spMkLst>
        </pc:spChg>
      </pc:sldChg>
      <pc:sldChg chg="add del">
        <pc:chgData name="Scott Bailey" userId="a37ae9d07b3ddac7" providerId="LiveId" clId="{D1529B14-7B0D-4979-B238-D90647307021}" dt="2022-07-20T23:54:40.397" v="1385" actId="2890"/>
        <pc:sldMkLst>
          <pc:docMk/>
          <pc:sldMk cId="2779228195" sldId="388"/>
        </pc:sldMkLst>
      </pc:sldChg>
      <pc:sldChg chg="modSp add mod">
        <pc:chgData name="Scott Bailey" userId="a37ae9d07b3ddac7" providerId="LiveId" clId="{D1529B14-7B0D-4979-B238-D90647307021}" dt="2022-07-21T00:00:01.356" v="1603" actId="1035"/>
        <pc:sldMkLst>
          <pc:docMk/>
          <pc:sldMk cId="4080058140" sldId="388"/>
        </pc:sldMkLst>
        <pc:spChg chg="mod">
          <ac:chgData name="Scott Bailey" userId="a37ae9d07b3ddac7" providerId="LiveId" clId="{D1529B14-7B0D-4979-B238-D90647307021}" dt="2022-07-20T23:59:55.007" v="1586" actId="20577"/>
          <ac:spMkLst>
            <pc:docMk/>
            <pc:sldMk cId="4080058140" sldId="388"/>
            <ac:spMk id="2" creationId="{4634876E-3C4A-8EF8-BDE6-B2AB9C028309}"/>
          </ac:spMkLst>
        </pc:spChg>
        <pc:spChg chg="mod">
          <ac:chgData name="Scott Bailey" userId="a37ae9d07b3ddac7" providerId="LiveId" clId="{D1529B14-7B0D-4979-B238-D90647307021}" dt="2022-07-21T00:00:01.356" v="1603" actId="1035"/>
          <ac:spMkLst>
            <pc:docMk/>
            <pc:sldMk cId="4080058140" sldId="388"/>
            <ac:spMk id="3" creationId="{6B73E881-BE86-50AF-B359-DCAEE1BFF1E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838680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3825257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141819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40406219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28933139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latin typeface="Arial" charset="0"/>
                <a:ea typeface="ＭＳ Ｐゴシック" charset="0"/>
                <a:cs typeface="ＭＳ Ｐゴシック" charset="0"/>
              </a:rPr>
              <a:t>See Chapters 11 and 13 in the text for more coverage of coping.</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33504606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400" kern="1200" dirty="0">
                <a:solidFill>
                  <a:schemeClr val="tx1"/>
                </a:solidFill>
                <a:latin typeface="Arial" charset="0"/>
                <a:ea typeface="ＭＳ Ｐゴシック" charset="0"/>
                <a:cs typeface="ＭＳ Ｐゴシック" charset="0"/>
              </a:rPr>
              <a:t>What is the goal of pain management? (</a:t>
            </a:r>
            <a:r>
              <a:rPr lang="en-US" sz="1400" i="1" kern="1200" dirty="0">
                <a:solidFill>
                  <a:schemeClr val="tx1"/>
                </a:solidFill>
                <a:latin typeface="Arial" charset="0"/>
                <a:ea typeface="ＭＳ Ｐゴシック" charset="0"/>
                <a:cs typeface="ＭＳ Ｐゴシック" charset="0"/>
              </a:rPr>
              <a:t>to reduce pain to an acceptable level as defined by the dying person, while maintaining the level of alertness that allows them to remain aware of daily activities and to interact with family and loved ones</a:t>
            </a:r>
            <a:r>
              <a:rPr lang="en-US"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25683810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2710852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400" kern="1200" dirty="0">
                <a:solidFill>
                  <a:schemeClr val="tx1"/>
                </a:solidFill>
                <a:latin typeface="Arial" charset="0"/>
                <a:ea typeface="ＭＳ Ｐゴシック" charset="0"/>
                <a:cs typeface="ＭＳ Ｐゴシック" charset="0"/>
              </a:rPr>
              <a:t>See Box 15.1</a:t>
            </a:r>
          </a:p>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400" kern="1200" dirty="0">
                <a:solidFill>
                  <a:schemeClr val="tx1"/>
                </a:solidFill>
                <a:latin typeface="Arial" charset="0"/>
                <a:ea typeface="ＭＳ Ｐゴシック" charset="0"/>
                <a:cs typeface="ＭＳ Ｐゴシック" charset="0"/>
              </a:rPr>
              <a:t>What groups are working together to improve end-of-life care? (</a:t>
            </a:r>
            <a:r>
              <a:rPr lang="en-US" sz="1400" i="1" kern="1200" dirty="0">
                <a:solidFill>
                  <a:schemeClr val="tx1"/>
                </a:solidFill>
                <a:latin typeface="Arial" charset="0"/>
                <a:ea typeface="ＭＳ Ｐゴシック" charset="0"/>
                <a:cs typeface="ＭＳ Ｐゴシック" charset="0"/>
              </a:rPr>
              <a:t>Organizations such as the National Hospice and Palliative Care Organization, the American Geriatrics Society, the National Academy of Medicine, the American Association of Colleges of Nursing, and the Robert Wood Johnson Foundation</a:t>
            </a:r>
            <a:r>
              <a:rPr lang="en-US"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150509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31992952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latin typeface="Arial" charset="0"/>
                <a:ea typeface="ＭＳ Ｐゴシック" charset="0"/>
                <a:cs typeface="ＭＳ Ｐゴシック" charset="0"/>
              </a:rPr>
              <a:t>What interventions may help reduce fatigue? (</a:t>
            </a:r>
            <a:r>
              <a:rPr lang="en-US" sz="1200" i="1" kern="1200" dirty="0">
                <a:solidFill>
                  <a:schemeClr val="tx1"/>
                </a:solidFill>
                <a:latin typeface="Arial" charset="0"/>
                <a:ea typeface="ＭＳ Ｐゴシック" charset="0"/>
                <a:cs typeface="ＭＳ Ｐゴシック" charset="0"/>
              </a:rPr>
              <a:t>stimulants, pacing physical activity, scheduling frequent rest periods</a:t>
            </a:r>
            <a:r>
              <a:rPr lang="en-US" sz="1200" kern="1200" dirty="0">
                <a:solidFill>
                  <a:schemeClr val="tx1"/>
                </a:solidFill>
                <a:latin typeface="Arial" charset="0"/>
                <a:ea typeface="ＭＳ Ｐゴシック" charset="0"/>
                <a:cs typeface="ＭＳ Ｐゴシック" charset="0"/>
              </a:rPr>
              <a:t>)</a:t>
            </a: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26628396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Room temperature and ventilation should be adjusted to promote comfort while avoiding chilling drafts.</a:t>
            </a:r>
          </a:p>
          <a:p>
            <a:pPr marL="228600" indent="-228600">
              <a:buFont typeface="Arial" pitchFamily="34" charset="0"/>
              <a:buChar char="•"/>
            </a:pPr>
            <a:r>
              <a:rPr lang="en-US" sz="1200" kern="1200" dirty="0">
                <a:solidFill>
                  <a:schemeClr val="tx1"/>
                </a:solidFill>
                <a:latin typeface="Arial" charset="0"/>
                <a:ea typeface="ＭＳ Ｐゴシック" charset="0"/>
                <a:cs typeface="ＭＳ Ｐゴシック" charset="0"/>
              </a:rPr>
              <a:t>What comfort measures are appropriate for the dying patient? (</a:t>
            </a:r>
            <a:r>
              <a:rPr lang="en-US" sz="1200" i="1" kern="1200" dirty="0">
                <a:solidFill>
                  <a:schemeClr val="tx1"/>
                </a:solidFill>
                <a:latin typeface="Arial" charset="0"/>
                <a:ea typeface="ＭＳ Ｐゴシック" charset="0"/>
                <a:cs typeface="ＭＳ Ｐゴシック" charset="0"/>
              </a:rPr>
              <a:t>bed socks, shoulder wraps, warmed blankets</a:t>
            </a:r>
            <a:r>
              <a:rPr lang="en-US" sz="1200" kern="1200" dirty="0">
                <a:solidFill>
                  <a:schemeClr val="tx1"/>
                </a:solidFill>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25030185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15114565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28834576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3759492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400" kern="1200" dirty="0">
                <a:solidFill>
                  <a:schemeClr val="tx1"/>
                </a:solidFill>
                <a:latin typeface="Arial" charset="0"/>
                <a:ea typeface="ＭＳ Ｐゴシック" charset="0"/>
                <a:cs typeface="ＭＳ Ｐゴシック" charset="0"/>
              </a:rPr>
              <a:t>Chapter 17 provides further information on the prevention of pressure injuries.</a:t>
            </a:r>
          </a:p>
          <a:p>
            <a:pPr marL="228600" indent="-228600">
              <a:buFont typeface="Arial" pitchFamily="34" charset="0"/>
              <a:buChar char="•"/>
            </a:pPr>
            <a:r>
              <a:rPr lang="en-US" sz="1400" kern="1200" dirty="0">
                <a:solidFill>
                  <a:schemeClr val="tx1"/>
                </a:solidFill>
                <a:latin typeface="Arial" charset="0"/>
                <a:ea typeface="ＭＳ Ｐゴシック" charset="0"/>
                <a:cs typeface="ＭＳ Ｐゴシック" charset="0"/>
              </a:rPr>
              <a:t>Why is cotton clothing the best option? (</a:t>
            </a:r>
            <a:r>
              <a:rPr lang="en-US" sz="1400" i="1" kern="1200" dirty="0">
                <a:solidFill>
                  <a:schemeClr val="tx1"/>
                </a:solidFill>
                <a:latin typeface="Arial" charset="0"/>
                <a:ea typeface="ＭＳ Ｐゴシック" charset="0"/>
                <a:cs typeface="ＭＳ Ｐゴシック" charset="0"/>
              </a:rPr>
              <a:t>comfortable and breathes, allowing perspiration to escape and keep the skin dry</a:t>
            </a:r>
            <a:r>
              <a:rPr lang="en-US"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33186556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27</a:t>
            </a:fld>
            <a:endParaRPr lang="en-US"/>
          </a:p>
        </p:txBody>
      </p:sp>
    </p:spTree>
    <p:extLst>
      <p:ext uri="{BB962C8B-B14F-4D97-AF65-F5344CB8AC3E}">
        <p14:creationId xmlns:p14="http://schemas.microsoft.com/office/powerpoint/2010/main" val="36545896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28</a:t>
            </a:fld>
            <a:endParaRPr lang="en-US"/>
          </a:p>
        </p:txBody>
      </p:sp>
    </p:spTree>
    <p:extLst>
      <p:ext uri="{BB962C8B-B14F-4D97-AF65-F5344CB8AC3E}">
        <p14:creationId xmlns:p14="http://schemas.microsoft.com/office/powerpoint/2010/main" val="3506329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29</a:t>
            </a:fld>
            <a:endParaRPr lang="en-US"/>
          </a:p>
        </p:txBody>
      </p:sp>
    </p:spTree>
    <p:extLst>
      <p:ext uri="{BB962C8B-B14F-4D97-AF65-F5344CB8AC3E}">
        <p14:creationId xmlns:p14="http://schemas.microsoft.com/office/powerpoint/2010/main" val="4108295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30</a:t>
            </a:fld>
            <a:endParaRPr lang="en-US"/>
          </a:p>
        </p:txBody>
      </p:sp>
    </p:spTree>
    <p:extLst>
      <p:ext uri="{BB962C8B-B14F-4D97-AF65-F5344CB8AC3E}">
        <p14:creationId xmlns:p14="http://schemas.microsoft.com/office/powerpoint/2010/main" val="33272725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US" sz="1400" kern="1200" dirty="0">
                <a:solidFill>
                  <a:schemeClr val="tx1"/>
                </a:solidFill>
                <a:latin typeface="Arial" charset="0"/>
                <a:ea typeface="ＭＳ Ｐゴシック" charset="0"/>
                <a:cs typeface="ＭＳ Ｐゴシック" charset="0"/>
              </a:rPr>
              <a:t>How long may the body remain in the room? (</a:t>
            </a:r>
            <a:r>
              <a:rPr lang="en-US" sz="1400" i="1" kern="1200" dirty="0">
                <a:solidFill>
                  <a:schemeClr val="tx1"/>
                </a:solidFill>
                <a:latin typeface="Arial" charset="0"/>
                <a:ea typeface="ＭＳ Ｐゴシック" charset="0"/>
                <a:cs typeface="ＭＳ Ｐゴシック" charset="0"/>
              </a:rPr>
              <a:t>until the funeral director arrives, until they are transported to the morgue, varies depending on agency policy</a:t>
            </a:r>
            <a:r>
              <a:rPr lang="en-US" sz="14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31</a:t>
            </a:fld>
            <a:endParaRPr lang="en-US"/>
          </a:p>
        </p:txBody>
      </p:sp>
    </p:spTree>
    <p:extLst>
      <p:ext uri="{BB962C8B-B14F-4D97-AF65-F5344CB8AC3E}">
        <p14:creationId xmlns:p14="http://schemas.microsoft.com/office/powerpoint/2010/main" val="312105689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32</a:t>
            </a:fld>
            <a:endParaRPr lang="en-US"/>
          </a:p>
        </p:txBody>
      </p:sp>
    </p:spTree>
    <p:extLst>
      <p:ext uri="{BB962C8B-B14F-4D97-AF65-F5344CB8AC3E}">
        <p14:creationId xmlns:p14="http://schemas.microsoft.com/office/powerpoint/2010/main" val="82326643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33</a:t>
            </a:fld>
            <a:endParaRPr lang="en-US"/>
          </a:p>
        </p:txBody>
      </p:sp>
    </p:spTree>
    <p:extLst>
      <p:ext uri="{BB962C8B-B14F-4D97-AF65-F5344CB8AC3E}">
        <p14:creationId xmlns:p14="http://schemas.microsoft.com/office/powerpoint/2010/main" val="1625952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26361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216597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r>
              <a:rPr lang="en-US" sz="1400" kern="1200" dirty="0">
                <a:solidFill>
                  <a:schemeClr val="tx1"/>
                </a:solidFill>
                <a:latin typeface="Arial" charset="0"/>
                <a:ea typeface="ＭＳ Ｐゴシック" charset="0"/>
                <a:cs typeface="ＭＳ Ｐゴシック" charset="0"/>
              </a:rPr>
              <a:t>See Box 15.2</a:t>
            </a:r>
          </a:p>
          <a:p>
            <a:pPr marL="228600" indent="-228600">
              <a:buFont typeface="Arial" pitchFamily="34" charset="0"/>
              <a:buChar char="•"/>
            </a:pPr>
            <a:r>
              <a:rPr lang="en-US" sz="1400" kern="1200" dirty="0">
                <a:solidFill>
                  <a:schemeClr val="tx1"/>
                </a:solidFill>
                <a:latin typeface="Arial" charset="0"/>
                <a:ea typeface="ＭＳ Ｐゴシック" charset="0"/>
                <a:cs typeface="ＭＳ Ｐゴシック" charset="0"/>
              </a:rPr>
              <a:t>See Figure 15.1</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046306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2759226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4220468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1178653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36BFDB71-81FE-948F-32E4-42090A36BA98}"/>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3600" dirty="0"/>
              <a:t>Chapter 15</a:t>
            </a:r>
            <a:r>
              <a:rPr lang="en-US" sz="3200" dirty="0"/>
              <a:t/>
            </a:r>
            <a:br>
              <a:rPr lang="en-US" sz="3200" dirty="0"/>
            </a:br>
            <a:r>
              <a:rPr lang="en-US" sz="4000" dirty="0"/>
              <a:t/>
            </a:r>
            <a:br>
              <a:rPr lang="en-US" sz="4000" dirty="0"/>
            </a:br>
            <a:r>
              <a:rPr lang="en-US" dirty="0"/>
              <a:t>End-of-Life Care</a:t>
            </a:r>
            <a:r>
              <a:rPr lang="en-US" sz="4000" dirty="0"/>
              <a:t/>
            </a:r>
            <a:br>
              <a:rPr lang="en-US" sz="4000" dirty="0"/>
            </a:br>
            <a:r>
              <a:rPr lang="en-US" dirty="0"/>
              <a:t/>
            </a:r>
            <a:br>
              <a:rPr lang="en-US" dirty="0"/>
            </a:br>
            <a:r>
              <a:rPr lang="en-US" sz="2800" dirty="0">
                <a:effectLst/>
                <a:latin typeface="Arial" panose="020B0604020202020204" pitchFamily="34" charset="0"/>
                <a:ea typeface="Calibri" panose="020F0502020204030204" pitchFamily="34" charset="0"/>
                <a:cs typeface="Arial" panose="020B0604020202020204" pitchFamily="34" charset="0"/>
              </a:rPr>
              <a:t>Basic Geriatric Nursing, 8</a:t>
            </a:r>
            <a:r>
              <a:rPr lang="en-US" sz="2800" baseline="30000" dirty="0">
                <a:effectLst/>
                <a:latin typeface="Arial" panose="020B0604020202020204" pitchFamily="34" charset="0"/>
                <a:ea typeface="Calibri" panose="020F0502020204030204" pitchFamily="34" charset="0"/>
                <a:cs typeface="Arial" panose="020B0604020202020204" pitchFamily="34" charset="0"/>
              </a:rPr>
              <a:t>th</a:t>
            </a:r>
            <a:r>
              <a:rPr lang="en-US" sz="2800" dirty="0">
                <a:effectLst/>
                <a:latin typeface="Arial" panose="020B0604020202020204" pitchFamily="34" charset="0"/>
                <a:ea typeface="Calibri" panose="020F0502020204030204" pitchFamily="34" charset="0"/>
                <a:cs typeface="Arial" panose="020B0604020202020204" pitchFamily="34" charset="0"/>
              </a:rPr>
              <a:t> edition</a:t>
            </a:r>
            <a:br>
              <a:rPr lang="en-US" sz="2800" dirty="0">
                <a:effectLst/>
                <a:latin typeface="Arial" panose="020B0604020202020204" pitchFamily="34" charset="0"/>
                <a:ea typeface="Calibri" panose="020F0502020204030204" pitchFamily="34" charset="0"/>
                <a:cs typeface="Arial" panose="020B0604020202020204" pitchFamily="34" charset="0"/>
              </a:rPr>
            </a:br>
            <a:r>
              <a:rPr lang="en-US" sz="2800" dirty="0">
                <a:effectLst/>
                <a:latin typeface="Arial" panose="020B0604020202020204" pitchFamily="34" charset="0"/>
                <a:ea typeface="Calibri" panose="020F0502020204030204" pitchFamily="34" charset="0"/>
                <a:cs typeface="Arial" panose="020B0604020202020204" pitchFamily="34" charset="0"/>
              </a:rPr>
              <a:t>Patricia Williams</a:t>
            </a:r>
            <a:r>
              <a:rPr lang="en-US" sz="2800" dirty="0">
                <a:effectLst/>
                <a:latin typeface="Calibri" panose="020F0502020204030204" pitchFamily="34" charset="0"/>
                <a:ea typeface="Calibri" panose="020F0502020204030204" pitchFamily="34" charset="0"/>
                <a:cs typeface="Times New Roman" panose="02020603050405020304" pitchFamily="18" charset="0"/>
              </a:rPr>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t/>
            </a:r>
            <a:br>
              <a:rPr lang="en-US" sz="4000" dirty="0"/>
            </a:br>
            <a:endParaRPr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7"/>
            <a:ext cx="7772400" cy="1254379"/>
          </a:xfrm>
        </p:spPr>
        <p:txBody>
          <a:bodyPr/>
          <a:lstStyle/>
          <a:p>
            <a:r>
              <a:rPr lang="en-US" dirty="0"/>
              <a:t>Collaborative Assessment and Interventions for End-of-Life Care</a:t>
            </a:r>
            <a:endParaRPr lang="en-US" sz="1600" dirty="0"/>
          </a:p>
        </p:txBody>
      </p:sp>
      <p:sp>
        <p:nvSpPr>
          <p:cNvPr id="3" name="Content Placeholder 2"/>
          <p:cNvSpPr>
            <a:spLocks noGrp="1"/>
          </p:cNvSpPr>
          <p:nvPr>
            <p:ph idx="1"/>
          </p:nvPr>
        </p:nvSpPr>
        <p:spPr>
          <a:xfrm>
            <a:off x="685800" y="1860931"/>
            <a:ext cx="7772400" cy="4454525"/>
          </a:xfrm>
        </p:spPr>
        <p:txBody>
          <a:bodyPr/>
          <a:lstStyle/>
          <a:p>
            <a:pPr lvl="0"/>
            <a:r>
              <a:rPr lang="en-US" sz="2800" dirty="0"/>
              <a:t>Coordinated effort of all caregivers</a:t>
            </a:r>
          </a:p>
          <a:p>
            <a:pPr lvl="0"/>
            <a:r>
              <a:rPr lang="en-US" sz="2800" dirty="0"/>
              <a:t>Must work together </a:t>
            </a:r>
            <a:r>
              <a:rPr lang="en-US" dirty="0"/>
              <a:t>effectively </a:t>
            </a:r>
            <a:r>
              <a:rPr lang="en-US" sz="2800" dirty="0"/>
              <a:t>for the good of the dying person</a:t>
            </a:r>
          </a:p>
          <a:p>
            <a:pPr lvl="0"/>
            <a:r>
              <a:rPr lang="en-US" sz="2800" dirty="0"/>
              <a:t>Problem solving requires mutual respect and prompt, effective communication among all involved parties</a:t>
            </a:r>
          </a:p>
          <a:p>
            <a:pPr lvl="0"/>
            <a:r>
              <a:rPr lang="en-US" sz="2800" dirty="0"/>
              <a:t>Must recognize the physical and emotional toll on the caregivers and the dying person</a:t>
            </a:r>
          </a:p>
          <a:p>
            <a:pPr lvl="0"/>
            <a:r>
              <a:rPr lang="en-US" sz="2800" dirty="0"/>
              <a:t>Must provide emotional support to caregivers</a:t>
            </a:r>
          </a:p>
        </p:txBody>
      </p:sp>
    </p:spTree>
    <p:extLst>
      <p:ext uri="{BB962C8B-B14F-4D97-AF65-F5344CB8AC3E}">
        <p14:creationId xmlns:p14="http://schemas.microsoft.com/office/powerpoint/2010/main" val="3959251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a:rPr lang="en-US" dirty="0"/>
              <a:t>Communication at the End of Life</a:t>
            </a:r>
            <a:endParaRPr lang="en-US" sz="1600" dirty="0"/>
          </a:p>
        </p:txBody>
      </p:sp>
      <p:sp>
        <p:nvSpPr>
          <p:cNvPr id="3" name="Content Placeholder 2"/>
          <p:cNvSpPr>
            <a:spLocks noGrp="1"/>
          </p:cNvSpPr>
          <p:nvPr>
            <p:ph idx="1"/>
          </p:nvPr>
        </p:nvSpPr>
        <p:spPr>
          <a:xfrm>
            <a:off x="499872" y="1422019"/>
            <a:ext cx="8104632" cy="4795901"/>
          </a:xfrm>
        </p:spPr>
        <p:txBody>
          <a:bodyPr/>
          <a:lstStyle/>
          <a:p>
            <a:pPr lvl="0"/>
            <a:r>
              <a:rPr lang="en-US" sz="2400" dirty="0"/>
              <a:t>Nurses must:</a:t>
            </a:r>
          </a:p>
          <a:p>
            <a:pPr lvl="1"/>
            <a:r>
              <a:rPr lang="en-US" sz="2200" dirty="0"/>
              <a:t>Understand the importance of therapeutic communication </a:t>
            </a:r>
          </a:p>
          <a:p>
            <a:pPr lvl="1"/>
            <a:r>
              <a:rPr lang="en-US" sz="2200" dirty="0"/>
              <a:t>Spend time with the dying person, which is a challenge for nurses with multiple patients</a:t>
            </a:r>
          </a:p>
          <a:p>
            <a:pPr lvl="1"/>
            <a:r>
              <a:rPr lang="en-US" sz="2200" dirty="0"/>
              <a:t>Show respect for the dying person and establish trust</a:t>
            </a:r>
          </a:p>
          <a:p>
            <a:pPr lvl="1"/>
            <a:r>
              <a:rPr lang="en-US" sz="2200" dirty="0"/>
              <a:t>Demonstrate willingness to listen to the needs of the dying person and family members</a:t>
            </a:r>
          </a:p>
          <a:p>
            <a:pPr lvl="1"/>
            <a:r>
              <a:rPr lang="en-US" sz="2200" dirty="0"/>
              <a:t>Answer all questions honestly and directly</a:t>
            </a:r>
          </a:p>
          <a:p>
            <a:pPr lvl="1"/>
            <a:r>
              <a:rPr lang="en-US" sz="2200" dirty="0"/>
              <a:t>If possible, involve the patient in determining the plan of care</a:t>
            </a:r>
          </a:p>
          <a:p>
            <a:pPr lvl="1"/>
            <a:r>
              <a:rPr lang="en-US" sz="2200" dirty="0"/>
              <a:t>Use reflective and open-ended statements</a:t>
            </a:r>
          </a:p>
          <a:p>
            <a:pPr lvl="1"/>
            <a:r>
              <a:rPr lang="en-US" sz="2200" dirty="0"/>
              <a:t>Provide adequate privacy</a:t>
            </a:r>
          </a:p>
        </p:txBody>
      </p:sp>
    </p:spTree>
    <p:extLst>
      <p:ext uri="{BB962C8B-B14F-4D97-AF65-F5344CB8AC3E}">
        <p14:creationId xmlns:p14="http://schemas.microsoft.com/office/powerpoint/2010/main" val="2433298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966216"/>
          </a:xfrm>
        </p:spPr>
        <p:txBody>
          <a:bodyPr/>
          <a:lstStyle/>
          <a:p>
            <a:r>
              <a:rPr lang="en-US" dirty="0"/>
              <a:t>Cultural Perspectives</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519555"/>
            <a:ext cx="7772400" cy="4454525"/>
          </a:xfrm>
        </p:spPr>
        <p:txBody>
          <a:bodyPr/>
          <a:lstStyle/>
          <a:p>
            <a:pPr lvl="0"/>
            <a:r>
              <a:rPr lang="en-US" dirty="0"/>
              <a:t>Influence the way one thinks, lives, and interacts with others</a:t>
            </a:r>
          </a:p>
          <a:p>
            <a:pPr lvl="0"/>
            <a:r>
              <a:rPr lang="en-US" dirty="0"/>
              <a:t>Influence views about death and dying</a:t>
            </a:r>
          </a:p>
          <a:p>
            <a:pPr lvl="0"/>
            <a:r>
              <a:rPr lang="en-US" dirty="0"/>
              <a:t>Nurses must assess each individual’s preferences about:</a:t>
            </a:r>
          </a:p>
          <a:p>
            <a:pPr marL="914400" lvl="1" indent="-457200">
              <a:buFont typeface="+mj-lt"/>
              <a:buAutoNum type="arabicPeriod"/>
            </a:pPr>
            <a:r>
              <a:rPr lang="en-US" dirty="0"/>
              <a:t>Communication about death</a:t>
            </a:r>
          </a:p>
          <a:p>
            <a:pPr marL="914400" lvl="1" indent="-457200">
              <a:buFont typeface="+mj-lt"/>
              <a:buAutoNum type="arabicPeriod"/>
            </a:pPr>
            <a:r>
              <a:rPr lang="en-US" dirty="0"/>
              <a:t>Decision-making process</a:t>
            </a:r>
          </a:p>
          <a:p>
            <a:pPr marL="914400" lvl="1" indent="-457200">
              <a:buFont typeface="+mj-lt"/>
              <a:buAutoNum type="arabicPeriod"/>
            </a:pPr>
            <a:r>
              <a:rPr lang="en-US" dirty="0"/>
              <a:t>Amount and type of intervention that will be accepted</a:t>
            </a:r>
          </a:p>
          <a:p>
            <a:pPr marL="914400" lvl="1" indent="-457200">
              <a:buFont typeface="+mj-lt"/>
              <a:buAutoNum type="arabicPeriod"/>
            </a:pPr>
            <a:r>
              <a:rPr lang="en-US" dirty="0"/>
              <a:t>Significance of pain and suffering</a:t>
            </a:r>
          </a:p>
        </p:txBody>
      </p:sp>
    </p:spTree>
    <p:extLst>
      <p:ext uri="{BB962C8B-B14F-4D97-AF65-F5344CB8AC3E}">
        <p14:creationId xmlns:p14="http://schemas.microsoft.com/office/powerpoint/2010/main" val="2295407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59"/>
            <a:ext cx="7772400" cy="911353"/>
          </a:xfrm>
        </p:spPr>
        <p:txBody>
          <a:bodyPr/>
          <a:lstStyle/>
          <a:p>
            <a:r>
              <a:rPr lang="en-US" dirty="0"/>
              <a:t>Communication About Death</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1495171"/>
            <a:ext cx="7772400" cy="4174109"/>
          </a:xfrm>
        </p:spPr>
        <p:txBody>
          <a:bodyPr/>
          <a:lstStyle/>
          <a:p>
            <a:pPr lvl="0"/>
            <a:r>
              <a:rPr lang="en-US" dirty="0"/>
              <a:t>Preferences are often culture specific</a:t>
            </a:r>
          </a:p>
          <a:p>
            <a:pPr lvl="0"/>
            <a:r>
              <a:rPr lang="en-US" dirty="0"/>
              <a:t>Western cultural perspective tends to focus on the patient’s “right to know”</a:t>
            </a:r>
          </a:p>
          <a:p>
            <a:pPr lvl="0"/>
            <a:r>
              <a:rPr lang="en-US" dirty="0"/>
              <a:t>Other cultures suggest that discussing death will diminish hope and lead to bad outcomes</a:t>
            </a:r>
          </a:p>
          <a:p>
            <a:pPr lvl="0"/>
            <a:r>
              <a:rPr lang="en-US" dirty="0"/>
              <a:t>Use neutral and open statements to clarify patient beliefs and preferences</a:t>
            </a:r>
          </a:p>
          <a:p>
            <a:pPr lvl="0"/>
            <a:r>
              <a:rPr lang="en-US" dirty="0"/>
              <a:t>Use a translator if necessary</a:t>
            </a:r>
          </a:p>
        </p:txBody>
      </p:sp>
    </p:spTree>
    <p:extLst>
      <p:ext uri="{BB962C8B-B14F-4D97-AF65-F5344CB8AC3E}">
        <p14:creationId xmlns:p14="http://schemas.microsoft.com/office/powerpoint/2010/main" val="3516265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929641"/>
          </a:xfrm>
        </p:spPr>
        <p:txBody>
          <a:bodyPr/>
          <a:lstStyle/>
          <a:p>
            <a:r>
              <a:rPr lang="en-US" dirty="0"/>
              <a:t>Decision-Making Process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07363"/>
            <a:ext cx="7997952" cy="4283837"/>
          </a:xfrm>
        </p:spPr>
        <p:txBody>
          <a:bodyPr/>
          <a:lstStyle/>
          <a:p>
            <a:r>
              <a:rPr lang="en-US" dirty="0"/>
              <a:t>The dominant Western perspective focuses on the right of the individual to make decisions regarding care.</a:t>
            </a:r>
          </a:p>
          <a:p>
            <a:r>
              <a:rPr lang="en-US" dirty="0"/>
              <a:t>Other cultures, such as African Americans, Native Americans, Asians, Pacific Islanders, and Hispanic Americans, are more likely to view these decisions as family issues to be decided by the group.</a:t>
            </a:r>
          </a:p>
        </p:txBody>
      </p:sp>
    </p:spTree>
    <p:extLst>
      <p:ext uri="{BB962C8B-B14F-4D97-AF65-F5344CB8AC3E}">
        <p14:creationId xmlns:p14="http://schemas.microsoft.com/office/powerpoint/2010/main" val="289216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246633"/>
          </a:xfrm>
        </p:spPr>
        <p:txBody>
          <a:bodyPr/>
          <a:lstStyle/>
          <a:p>
            <a:r>
              <a:rPr lang="en-US" dirty="0"/>
              <a:t>Spiritual Considerations</a:t>
            </a:r>
            <a:r>
              <a:rPr lang="en-US" sz="3200" dirty="0"/>
              <a:t/>
            </a:r>
            <a:br>
              <a:rPr lang="en-US" sz="3200" dirty="0"/>
            </a:br>
            <a:r>
              <a:rPr lang="en-US" sz="1800" dirty="0"/>
              <a:t>(1 of 2)</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763395"/>
            <a:ext cx="7997952" cy="3674237"/>
          </a:xfrm>
        </p:spPr>
        <p:txBody>
          <a:bodyPr/>
          <a:lstStyle/>
          <a:p>
            <a:pPr marL="514350" lvl="0" indent="-514350">
              <a:buFont typeface="+mj-lt"/>
              <a:buAutoNum type="arabicPeriod"/>
            </a:pPr>
            <a:r>
              <a:rPr lang="en-US" dirty="0"/>
              <a:t>Determine whether any specific religious beliefs or practices are important to the patient or his or her family members.</a:t>
            </a:r>
          </a:p>
          <a:p>
            <a:pPr marL="514350" lvl="0" indent="-514350">
              <a:buFont typeface="+mj-lt"/>
              <a:buAutoNum type="arabicPeriod"/>
            </a:pPr>
            <a:r>
              <a:rPr lang="en-US" dirty="0"/>
              <a:t>Assess whether the patient has a preferred spiritual counselor.</a:t>
            </a:r>
          </a:p>
          <a:p>
            <a:pPr marL="514350" lvl="0" indent="-514350">
              <a:buFont typeface="+mj-lt"/>
              <a:buAutoNum type="arabicPeriod"/>
            </a:pPr>
            <a:r>
              <a:rPr lang="en-US" dirty="0"/>
              <a:t>Offer choices when available.</a:t>
            </a:r>
          </a:p>
          <a:p>
            <a:pPr marL="514350" indent="-514350">
              <a:buFont typeface="+mj-lt"/>
              <a:buAutoNum type="arabicPeriod"/>
            </a:pPr>
            <a:r>
              <a:rPr lang="en-US" dirty="0"/>
              <a:t>Determine whether the person wishes any spiritual counselor to be notified.</a:t>
            </a:r>
          </a:p>
        </p:txBody>
      </p:sp>
    </p:spTree>
    <p:extLst>
      <p:ext uri="{BB962C8B-B14F-4D97-AF65-F5344CB8AC3E}">
        <p14:creationId xmlns:p14="http://schemas.microsoft.com/office/powerpoint/2010/main" val="3846931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222249"/>
          </a:xfrm>
        </p:spPr>
        <p:txBody>
          <a:bodyPr/>
          <a:lstStyle/>
          <a:p>
            <a:r>
              <a:rPr lang="en-US" dirty="0"/>
              <a:t>Spiritual Considerations</a:t>
            </a:r>
            <a:r>
              <a:rPr lang="en-US" sz="3200" dirty="0"/>
              <a:t/>
            </a:r>
            <a:br>
              <a:rPr lang="en-US" sz="3200" dirty="0"/>
            </a:br>
            <a:r>
              <a:rPr lang="en-US" sz="1800" dirty="0"/>
              <a:t>(2 of 2)</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60832" y="1751203"/>
            <a:ext cx="8034528" cy="3674237"/>
          </a:xfrm>
        </p:spPr>
        <p:txBody>
          <a:bodyPr/>
          <a:lstStyle/>
          <a:p>
            <a:pPr marL="514350" lvl="0" indent="-514350">
              <a:buFont typeface="+mj-lt"/>
              <a:buAutoNum type="arabicPeriod" startAt="5"/>
            </a:pPr>
            <a:r>
              <a:rPr lang="en-US" dirty="0"/>
              <a:t>Demonstrate respect for the patient’s religious and spiritual views.</a:t>
            </a:r>
          </a:p>
          <a:p>
            <a:pPr marL="514350" lvl="0" indent="-514350">
              <a:buFont typeface="+mj-lt"/>
              <a:buAutoNum type="arabicPeriod" startAt="5"/>
            </a:pPr>
            <a:r>
              <a:rPr lang="en-US" dirty="0"/>
              <a:t>Do not impose your own beliefs on the patient.</a:t>
            </a:r>
          </a:p>
          <a:p>
            <a:pPr marL="514350" lvl="0" indent="-514350">
              <a:buFont typeface="+mj-lt"/>
              <a:buAutoNum type="arabicPeriod" startAt="5"/>
            </a:pPr>
            <a:r>
              <a:rPr lang="en-US" dirty="0"/>
              <a:t>Be present, be available, and listen.</a:t>
            </a:r>
          </a:p>
          <a:p>
            <a:pPr marL="514350" indent="-514350">
              <a:buFont typeface="+mj-lt"/>
              <a:buAutoNum type="arabicPeriod" startAt="5"/>
            </a:pPr>
            <a:r>
              <a:rPr lang="en-US" dirty="0"/>
              <a:t>Keep the patient’s relevant religious symbols readily available, and treat them with respect</a:t>
            </a:r>
          </a:p>
          <a:p>
            <a:pPr marL="514350" indent="-514350">
              <a:buFont typeface="+mj-lt"/>
              <a:buAutoNum type="arabicPeriod" startAt="5"/>
            </a:pPr>
            <a:r>
              <a:rPr lang="en-US" dirty="0"/>
              <a:t>Avoid moving beyond your role and level of expertise unless you have specific ministerial or pastoral training in death and dying.</a:t>
            </a:r>
          </a:p>
        </p:txBody>
      </p:sp>
    </p:spTree>
    <p:extLst>
      <p:ext uri="{BB962C8B-B14F-4D97-AF65-F5344CB8AC3E}">
        <p14:creationId xmlns:p14="http://schemas.microsoft.com/office/powerpoint/2010/main" val="3458929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D01AE-5F03-E030-B145-E7CD0C4CB825}"/>
              </a:ext>
            </a:extLst>
          </p:cNvPr>
          <p:cNvSpPr>
            <a:spLocks noGrp="1"/>
          </p:cNvSpPr>
          <p:nvPr>
            <p:ph type="title"/>
          </p:nvPr>
        </p:nvSpPr>
        <p:spPr>
          <a:xfrm>
            <a:off x="597408" y="277368"/>
            <a:ext cx="7997952" cy="1019683"/>
          </a:xfrm>
        </p:spPr>
        <p:txBody>
          <a:bodyPr/>
          <a:lstStyle/>
          <a:p>
            <a:r>
              <a:rPr lang="en-US" dirty="0"/>
              <a:t>Depression, Anxiety, and Fear</a:t>
            </a:r>
          </a:p>
        </p:txBody>
      </p:sp>
      <p:sp>
        <p:nvSpPr>
          <p:cNvPr id="3" name="Content Placeholder 2">
            <a:extLst>
              <a:ext uri="{FF2B5EF4-FFF2-40B4-BE49-F238E27FC236}">
                <a16:creationId xmlns:a16="http://schemas.microsoft.com/office/drawing/2014/main" id="{AE36CCDF-EF36-EC66-1882-6042E938D5BB}"/>
              </a:ext>
            </a:extLst>
          </p:cNvPr>
          <p:cNvSpPr>
            <a:spLocks noGrp="1"/>
          </p:cNvSpPr>
          <p:nvPr>
            <p:ph idx="1"/>
          </p:nvPr>
        </p:nvSpPr>
        <p:spPr>
          <a:xfrm>
            <a:off x="512064" y="1446403"/>
            <a:ext cx="8180832" cy="4454525"/>
          </a:xfrm>
        </p:spPr>
        <p:txBody>
          <a:bodyPr/>
          <a:lstStyle/>
          <a:p>
            <a:pPr lvl="0"/>
            <a:r>
              <a:rPr lang="en-US" dirty="0"/>
              <a:t>Nurses can help patients cope by:</a:t>
            </a:r>
          </a:p>
          <a:p>
            <a:pPr lvl="1"/>
            <a:r>
              <a:rPr lang="en-US" dirty="0"/>
              <a:t>Listening to their concerns</a:t>
            </a:r>
          </a:p>
          <a:p>
            <a:pPr lvl="1"/>
            <a:r>
              <a:rPr lang="en-US" dirty="0"/>
              <a:t>Helping patients find constructive ways of dealing with concerns</a:t>
            </a:r>
          </a:p>
          <a:p>
            <a:pPr lvl="1"/>
            <a:r>
              <a:rPr lang="en-US" dirty="0"/>
              <a:t>Encourage creative and pleasurable activities</a:t>
            </a:r>
          </a:p>
          <a:p>
            <a:pPr lvl="1"/>
            <a:r>
              <a:rPr lang="en-US" dirty="0"/>
              <a:t>Encourage physical activity</a:t>
            </a:r>
          </a:p>
          <a:p>
            <a:pPr lvl="1"/>
            <a:r>
              <a:rPr lang="en-US" dirty="0"/>
              <a:t>Encourage relaxation classes</a:t>
            </a:r>
          </a:p>
          <a:p>
            <a:pPr lvl="1"/>
            <a:r>
              <a:rPr lang="en-US" dirty="0"/>
              <a:t>Recommend a psychological evaluation, if necessary</a:t>
            </a:r>
          </a:p>
        </p:txBody>
      </p:sp>
    </p:spTree>
    <p:extLst>
      <p:ext uri="{BB962C8B-B14F-4D97-AF65-F5344CB8AC3E}">
        <p14:creationId xmlns:p14="http://schemas.microsoft.com/office/powerpoint/2010/main" val="576315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1051560"/>
          </a:xfrm>
        </p:spPr>
        <p:txBody>
          <a:bodyPr/>
          <a:lstStyle/>
          <a:p>
            <a:r>
              <a:rPr lang="en-US" dirty="0"/>
              <a:t>Pain</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312291"/>
            <a:ext cx="7772400" cy="4454525"/>
          </a:xfrm>
        </p:spPr>
        <p:txBody>
          <a:bodyPr/>
          <a:lstStyle/>
          <a:p>
            <a:pPr lvl="0"/>
            <a:r>
              <a:rPr lang="en-US" sz="2400" dirty="0"/>
              <a:t>Often the most significant concern of the dying person and his or her loved ones.</a:t>
            </a:r>
          </a:p>
          <a:p>
            <a:pPr lvl="0"/>
            <a:r>
              <a:rPr lang="en-US" sz="2400" dirty="0"/>
              <a:t>Can interfere with the dying person’s ability to maintain control, cope, and complete end-of-life tasks</a:t>
            </a:r>
          </a:p>
          <a:p>
            <a:pPr lvl="0"/>
            <a:r>
              <a:rPr lang="en-US" sz="2400" dirty="0"/>
              <a:t>Increases the likelihood of fatigue, depression, and loss of appetite</a:t>
            </a:r>
          </a:p>
          <a:p>
            <a:pPr lvl="0"/>
            <a:r>
              <a:rPr lang="en-US" sz="2400" dirty="0"/>
              <a:t>Interferes with decision making</a:t>
            </a:r>
          </a:p>
          <a:p>
            <a:pPr lvl="0"/>
            <a:r>
              <a:rPr lang="en-US" sz="2400" dirty="0"/>
              <a:t>One of the most important priorities in care </a:t>
            </a:r>
          </a:p>
          <a:p>
            <a:pPr lvl="0"/>
            <a:r>
              <a:rPr lang="en-US" sz="2400" dirty="0"/>
              <a:t>Pain assessment should be thorough, as early in care as possible, and as often as needed</a:t>
            </a:r>
          </a:p>
          <a:p>
            <a:pPr lvl="0"/>
            <a:r>
              <a:rPr lang="en-US" sz="2400" dirty="0"/>
              <a:t>Patients may underreport, so regular evaluation is key</a:t>
            </a:r>
          </a:p>
        </p:txBody>
      </p:sp>
    </p:spTree>
    <p:extLst>
      <p:ext uri="{BB962C8B-B14F-4D97-AF65-F5344CB8AC3E}">
        <p14:creationId xmlns:p14="http://schemas.microsoft.com/office/powerpoint/2010/main" val="685765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58"/>
            <a:ext cx="7772400" cy="1478281"/>
          </a:xfrm>
        </p:spPr>
        <p:txBody>
          <a:bodyPr/>
          <a:lstStyle/>
          <a:p>
            <a:r>
              <a:rPr lang="en-US" dirty="0"/>
              <a:t>Evidence Based Principles for End-of-Life Pain Management</a:t>
            </a:r>
            <a:br>
              <a:rPr lang="en-US" dirty="0"/>
            </a:br>
            <a:r>
              <a:rPr lang="en-US" sz="1600" dirty="0"/>
              <a:t>(1 of 2)</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512064" y="2019427"/>
            <a:ext cx="8129016" cy="4174109"/>
          </a:xfrm>
        </p:spPr>
        <p:txBody>
          <a:bodyPr/>
          <a:lstStyle/>
          <a:p>
            <a:pPr marL="457200" lvl="0" indent="-457200">
              <a:buFont typeface="+mj-lt"/>
              <a:buAutoNum type="arabicPeriod"/>
            </a:pPr>
            <a:r>
              <a:rPr lang="en-US" dirty="0"/>
              <a:t>Do not give up trying to find an effective pain control regimen.</a:t>
            </a:r>
          </a:p>
          <a:p>
            <a:pPr marL="457200" lvl="0" indent="-457200">
              <a:buFont typeface="+mj-lt"/>
              <a:buAutoNum type="arabicPeriod"/>
            </a:pPr>
            <a:r>
              <a:rPr lang="en-US" dirty="0"/>
              <a:t>The likelihood of drug-drug and drug-disease interactions or adverse events increases with the addition of new medication or higher doses.</a:t>
            </a:r>
          </a:p>
          <a:p>
            <a:pPr marL="457200" lvl="0" indent="-457200">
              <a:buFont typeface="+mj-lt"/>
              <a:buAutoNum type="arabicPeriod"/>
            </a:pPr>
            <a:r>
              <a:rPr lang="en-US" dirty="0"/>
              <a:t>Frequently evaluate the effectiveness of pain management.</a:t>
            </a:r>
          </a:p>
          <a:p>
            <a:pPr marL="457200" lvl="0" indent="-457200">
              <a:buFont typeface="+mj-lt"/>
              <a:buAutoNum type="arabicPeriod"/>
            </a:pPr>
            <a:r>
              <a:rPr lang="en-US" dirty="0"/>
              <a:t>Consider using a variety of routes of administration.</a:t>
            </a:r>
          </a:p>
        </p:txBody>
      </p:sp>
    </p:spTree>
    <p:extLst>
      <p:ext uri="{BB962C8B-B14F-4D97-AF65-F5344CB8AC3E}">
        <p14:creationId xmlns:p14="http://schemas.microsoft.com/office/powerpoint/2010/main" val="3918818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9"/>
            <a:ext cx="7772400" cy="990600"/>
          </a:xfrm>
        </p:spPr>
        <p:txBody>
          <a:bodyPr/>
          <a:lstStyle/>
          <a:p>
            <a:r>
              <a:rPr lang="en-US" dirty="0"/>
              <a:t>Death in Western Cultures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397635"/>
            <a:ext cx="7772400" cy="4235069"/>
          </a:xfrm>
        </p:spPr>
        <p:txBody>
          <a:bodyPr/>
          <a:lstStyle/>
          <a:p>
            <a:pPr lvl="0"/>
            <a:r>
              <a:rPr lang="en-US" dirty="0"/>
              <a:t>Reflects culture that emphasizes individualism and self-reliance</a:t>
            </a:r>
          </a:p>
          <a:p>
            <a:pPr lvl="0"/>
            <a:r>
              <a:rPr lang="en-US" dirty="0"/>
              <a:t>Death and dying are subject to regulations intended to preserve autonomy and provide necessary services and protection</a:t>
            </a:r>
          </a:p>
          <a:p>
            <a:pPr lvl="0"/>
            <a:r>
              <a:rPr lang="en-US" dirty="0"/>
              <a:t>Older adults must often navigate regulations alone, which can be difficult</a:t>
            </a:r>
          </a:p>
        </p:txBody>
      </p:sp>
    </p:spTree>
    <p:extLst>
      <p:ext uri="{BB962C8B-B14F-4D97-AF65-F5344CB8AC3E}">
        <p14:creationId xmlns:p14="http://schemas.microsoft.com/office/powerpoint/2010/main" val="37471598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58"/>
            <a:ext cx="7772400" cy="1478281"/>
          </a:xfrm>
        </p:spPr>
        <p:txBody>
          <a:bodyPr/>
          <a:lstStyle/>
          <a:p>
            <a:r>
              <a:rPr lang="en-US" dirty="0"/>
              <a:t>Evidence Based Principles for End-of-Life Pain Management</a:t>
            </a:r>
            <a:br>
              <a:rPr lang="en-US" dirty="0"/>
            </a:br>
            <a:r>
              <a:rPr lang="en-US" sz="1600" dirty="0"/>
              <a:t>(2 of 2)</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2019427"/>
            <a:ext cx="7772400" cy="4174109"/>
          </a:xfrm>
        </p:spPr>
        <p:txBody>
          <a:bodyPr/>
          <a:lstStyle/>
          <a:p>
            <a:pPr marL="457200" lvl="0" indent="-457200">
              <a:buFont typeface="+mj-lt"/>
              <a:buAutoNum type="arabicPeriod" startAt="5"/>
            </a:pPr>
            <a:r>
              <a:rPr lang="en-US" dirty="0"/>
              <a:t>Pay attention to timing of pain medication.</a:t>
            </a:r>
          </a:p>
          <a:p>
            <a:pPr marL="457200" lvl="0" indent="-457200">
              <a:buFont typeface="+mj-lt"/>
              <a:buAutoNum type="arabicPeriod" startAt="5"/>
            </a:pPr>
            <a:r>
              <a:rPr lang="en-US" dirty="0"/>
              <a:t>Never abruptly stop pain medications when they have been taken for an extended period.</a:t>
            </a:r>
          </a:p>
          <a:p>
            <a:pPr marL="457200" lvl="0" indent="-457200">
              <a:buFont typeface="+mj-lt"/>
              <a:buAutoNum type="arabicPeriod" startAt="5"/>
            </a:pPr>
            <a:r>
              <a:rPr lang="en-US" dirty="0"/>
              <a:t>Use nonpharmacologic approaches to complement pharmacologic interventions when managing pain.</a:t>
            </a:r>
          </a:p>
          <a:p>
            <a:pPr marL="457200" lvl="0" indent="-457200">
              <a:buFont typeface="+mj-lt"/>
              <a:buAutoNum type="arabicPeriod" startAt="5"/>
            </a:pPr>
            <a:r>
              <a:rPr lang="en-US" dirty="0"/>
              <a:t>Consider referral to a pain specialist.</a:t>
            </a:r>
          </a:p>
        </p:txBody>
      </p:sp>
    </p:spTree>
    <p:extLst>
      <p:ext uri="{BB962C8B-B14F-4D97-AF65-F5344CB8AC3E}">
        <p14:creationId xmlns:p14="http://schemas.microsoft.com/office/powerpoint/2010/main" val="4080058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990601"/>
          </a:xfrm>
        </p:spPr>
        <p:txBody>
          <a:bodyPr/>
          <a:lstStyle/>
          <a:p>
            <a:r>
              <a:rPr lang="en-US" dirty="0"/>
              <a:t>Fatigue and Sleepiness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lvl="0"/>
            <a:r>
              <a:rPr lang="en-US" dirty="0"/>
              <a:t>May be caused by underlying disease processes, stress, anxiety, or medications</a:t>
            </a:r>
          </a:p>
          <a:p>
            <a:pPr lvl="0"/>
            <a:r>
              <a:rPr lang="en-US" dirty="0"/>
              <a:t>Can interfere with the dying person’s ability to carry out necessary end-of-life tasks, including communicating with loved ones.</a:t>
            </a:r>
          </a:p>
          <a:p>
            <a:pPr lvl="0"/>
            <a:r>
              <a:rPr lang="en-US" dirty="0"/>
              <a:t>Because of metabolic changes, the patient may begin to sleep more and may be difficult to awaken as the end of life nears.</a:t>
            </a:r>
          </a:p>
        </p:txBody>
      </p:sp>
    </p:spTree>
    <p:extLst>
      <p:ext uri="{BB962C8B-B14F-4D97-AF65-F5344CB8AC3E}">
        <p14:creationId xmlns:p14="http://schemas.microsoft.com/office/powerpoint/2010/main" val="4061764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14985"/>
          </a:xfrm>
        </p:spPr>
        <p:txBody>
          <a:bodyPr/>
          <a:lstStyle/>
          <a:p>
            <a:r>
              <a:rPr lang="en-US" dirty="0"/>
              <a:t>Cardiovascular Changes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lvl="0"/>
            <a:r>
              <a:rPr lang="en-US" dirty="0"/>
              <a:t>Diminished peripheral circulation is likely to worsen as death nears, resulting in dry, pale, or cyanotic extremities.</a:t>
            </a:r>
          </a:p>
          <a:p>
            <a:pPr lvl="0"/>
            <a:r>
              <a:rPr lang="en-US" dirty="0"/>
              <a:t>Peripheral pulses are often weak.</a:t>
            </a:r>
          </a:p>
          <a:p>
            <a:pPr lvl="0"/>
            <a:r>
              <a:rPr lang="en-US" dirty="0"/>
              <a:t>Blood pressure typically is decreased by 20 mm Hg or more from the normal range and may be difficult to auscultate.</a:t>
            </a:r>
          </a:p>
          <a:p>
            <a:pPr lvl="0"/>
            <a:r>
              <a:rPr lang="en-US" dirty="0"/>
              <a:t>Body temperature may elevate significantly as death nears.</a:t>
            </a:r>
          </a:p>
        </p:txBody>
      </p:sp>
    </p:spTree>
    <p:extLst>
      <p:ext uri="{BB962C8B-B14F-4D97-AF65-F5344CB8AC3E}">
        <p14:creationId xmlns:p14="http://schemas.microsoft.com/office/powerpoint/2010/main" val="17547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02793"/>
          </a:xfrm>
        </p:spPr>
        <p:txBody>
          <a:bodyPr/>
          <a:lstStyle/>
          <a:p>
            <a:r>
              <a:rPr lang="en-US" dirty="0"/>
              <a:t>Respiratory Changes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lvl="0"/>
            <a:r>
              <a:rPr lang="en-US" dirty="0"/>
              <a:t>Dyspnea</a:t>
            </a:r>
          </a:p>
          <a:p>
            <a:pPr lvl="0"/>
            <a:r>
              <a:rPr lang="en-US" dirty="0"/>
              <a:t>Cheyne-Stokes respirations</a:t>
            </a:r>
          </a:p>
          <a:p>
            <a:pPr lvl="0"/>
            <a:r>
              <a:rPr lang="en-US" dirty="0"/>
              <a:t>Other respiratory difficulties</a:t>
            </a:r>
          </a:p>
          <a:p>
            <a:pPr lvl="0"/>
            <a:r>
              <a:rPr lang="en-US" dirty="0"/>
              <a:t>Treatment should focus on management of symptoms and elimination of underlying causes</a:t>
            </a:r>
          </a:p>
          <a:p>
            <a:pPr lvl="0"/>
            <a:r>
              <a:rPr lang="en-US" dirty="0"/>
              <a:t>Severe breathing difficulty may require morphine if the dying person does not want aggressive treatments</a:t>
            </a:r>
          </a:p>
        </p:txBody>
      </p:sp>
    </p:spTree>
    <p:extLst>
      <p:ext uri="{BB962C8B-B14F-4D97-AF65-F5344CB8AC3E}">
        <p14:creationId xmlns:p14="http://schemas.microsoft.com/office/powerpoint/2010/main" val="4219842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02793"/>
          </a:xfrm>
        </p:spPr>
        <p:txBody>
          <a:bodyPr/>
          <a:lstStyle/>
          <a:p>
            <a:r>
              <a:rPr lang="en-US" dirty="0"/>
              <a:t>Gastrointestinal Changes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lvl="0"/>
            <a:r>
              <a:rPr lang="en-US" dirty="0"/>
              <a:t>Loss of appetite (anorexia)</a:t>
            </a:r>
          </a:p>
          <a:p>
            <a:pPr lvl="0"/>
            <a:r>
              <a:rPr lang="en-US" dirty="0"/>
              <a:t>Muscle wasting (cachexia) </a:t>
            </a:r>
          </a:p>
          <a:p>
            <a:pPr lvl="0"/>
            <a:r>
              <a:rPr lang="en-US" dirty="0"/>
              <a:t>Inability to take food or fluid by mouth</a:t>
            </a:r>
          </a:p>
          <a:p>
            <a:pPr lvl="1"/>
            <a:r>
              <a:rPr lang="en-US" dirty="0"/>
              <a:t>Artificial feeding or hydration may be an option but might be more burden than benefit</a:t>
            </a:r>
          </a:p>
          <a:p>
            <a:r>
              <a:rPr lang="en-US" dirty="0"/>
              <a:t>Dry mouth (xerostomia) and mouth ulcerations</a:t>
            </a:r>
          </a:p>
          <a:p>
            <a:pPr lvl="0"/>
            <a:r>
              <a:rPr lang="en-US" dirty="0"/>
              <a:t>Constipation is common</a:t>
            </a:r>
          </a:p>
          <a:p>
            <a:pPr lvl="0"/>
            <a:r>
              <a:rPr lang="en-US" dirty="0"/>
              <a:t>Nausea and vomiting are not signs of impending death but of underlying conditions</a:t>
            </a:r>
          </a:p>
        </p:txBody>
      </p:sp>
    </p:spTree>
    <p:extLst>
      <p:ext uri="{BB962C8B-B14F-4D97-AF65-F5344CB8AC3E}">
        <p14:creationId xmlns:p14="http://schemas.microsoft.com/office/powerpoint/2010/main" val="2748608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39369"/>
          </a:xfrm>
        </p:spPr>
        <p:txBody>
          <a:bodyPr/>
          <a:lstStyle/>
          <a:p>
            <a:r>
              <a:rPr lang="en-US" dirty="0"/>
              <a:t>Urinary Changes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lvl="0"/>
            <a:r>
              <a:rPr lang="en-US" dirty="0"/>
              <a:t>Oliguria is common </a:t>
            </a:r>
          </a:p>
          <a:p>
            <a:pPr lvl="0"/>
            <a:r>
              <a:rPr lang="en-US" dirty="0"/>
              <a:t>Urinary incontinence is also common.</a:t>
            </a:r>
          </a:p>
          <a:p>
            <a:r>
              <a:rPr lang="en-US" dirty="0"/>
              <a:t>Absorbent pads or an indwelling catheter can reduce disturbance</a:t>
            </a:r>
          </a:p>
        </p:txBody>
      </p:sp>
    </p:spTree>
    <p:extLst>
      <p:ext uri="{BB962C8B-B14F-4D97-AF65-F5344CB8AC3E}">
        <p14:creationId xmlns:p14="http://schemas.microsoft.com/office/powerpoint/2010/main" val="2049431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63753"/>
          </a:xfrm>
        </p:spPr>
        <p:txBody>
          <a:bodyPr/>
          <a:lstStyle/>
          <a:p>
            <a:r>
              <a:rPr lang="en-US" dirty="0"/>
              <a:t>Integumentary Changes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56131"/>
            <a:ext cx="7997952" cy="4283837"/>
          </a:xfrm>
        </p:spPr>
        <p:txBody>
          <a:bodyPr/>
          <a:lstStyle/>
          <a:p>
            <a:pPr lvl="0"/>
            <a:r>
              <a:rPr lang="en-US" dirty="0"/>
              <a:t>Interventions to prevent skin tears or pressure sores:</a:t>
            </a:r>
          </a:p>
          <a:p>
            <a:pPr lvl="1"/>
            <a:r>
              <a:rPr lang="en-US" dirty="0"/>
              <a:t>Proper skin cleansing</a:t>
            </a:r>
          </a:p>
          <a:p>
            <a:pPr lvl="1"/>
            <a:r>
              <a:rPr lang="en-US" dirty="0"/>
              <a:t>Careful handling of skin</a:t>
            </a:r>
          </a:p>
          <a:p>
            <a:pPr lvl="1"/>
            <a:r>
              <a:rPr lang="en-US" dirty="0"/>
              <a:t>Frequent turning and positioning</a:t>
            </a:r>
          </a:p>
          <a:p>
            <a:pPr lvl="1"/>
            <a:r>
              <a:rPr lang="en-US" dirty="0"/>
              <a:t>Measures to reduce pressure</a:t>
            </a:r>
          </a:p>
          <a:p>
            <a:pPr lvl="0"/>
            <a:r>
              <a:rPr lang="en-US" dirty="0"/>
              <a:t>Soft, </a:t>
            </a:r>
            <a:r>
              <a:rPr lang="en-US" dirty="0" err="1"/>
              <a:t>nonconstricting</a:t>
            </a:r>
            <a:r>
              <a:rPr lang="en-US" dirty="0"/>
              <a:t>, nonirritating clothing helps promote comfort and minimizes risk for skin dryness and rash</a:t>
            </a:r>
          </a:p>
        </p:txBody>
      </p:sp>
    </p:spTree>
    <p:extLst>
      <p:ext uri="{BB962C8B-B14F-4D97-AF65-F5344CB8AC3E}">
        <p14:creationId xmlns:p14="http://schemas.microsoft.com/office/powerpoint/2010/main" val="1514638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39369"/>
          </a:xfrm>
        </p:spPr>
        <p:txBody>
          <a:bodyPr/>
          <a:lstStyle/>
          <a:p>
            <a:r>
              <a:rPr lang="en-US" dirty="0"/>
              <a:t>Sensory Changes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43939"/>
            <a:ext cx="7997952" cy="4283837"/>
          </a:xfrm>
        </p:spPr>
        <p:txBody>
          <a:bodyPr/>
          <a:lstStyle/>
          <a:p>
            <a:pPr lvl="0"/>
            <a:r>
              <a:rPr lang="en-US" dirty="0"/>
              <a:t>Vision diminishes, and the visual field narrows as death nears.</a:t>
            </a:r>
          </a:p>
          <a:p>
            <a:pPr lvl="0"/>
            <a:r>
              <a:rPr lang="en-US" dirty="0"/>
              <a:t>Hearing remains acute until death, even if the dying person does not respond.</a:t>
            </a:r>
          </a:p>
          <a:p>
            <a:pPr lvl="0"/>
            <a:r>
              <a:rPr lang="en-US" dirty="0"/>
              <a:t>Calm, supportive, loving messages should be delivered even when the person does not respond.</a:t>
            </a:r>
          </a:p>
          <a:p>
            <a:r>
              <a:rPr lang="en-US" dirty="0"/>
              <a:t>Negative or disturbing conversations should be avoided to reduce stress and agitation.</a:t>
            </a:r>
          </a:p>
        </p:txBody>
      </p:sp>
    </p:spTree>
    <p:extLst>
      <p:ext uri="{BB962C8B-B14F-4D97-AF65-F5344CB8AC3E}">
        <p14:creationId xmlns:p14="http://schemas.microsoft.com/office/powerpoint/2010/main" val="32712693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14985"/>
          </a:xfrm>
        </p:spPr>
        <p:txBody>
          <a:bodyPr/>
          <a:lstStyle/>
          <a:p>
            <a:r>
              <a:rPr lang="en-US" dirty="0"/>
              <a:t>Changes in Cognition</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lvl="0"/>
            <a:r>
              <a:rPr lang="en-US" sz="2800" dirty="0"/>
              <a:t>Delirium is common near death</a:t>
            </a:r>
          </a:p>
          <a:p>
            <a:r>
              <a:rPr lang="en-US" sz="2800" dirty="0"/>
              <a:t>Causes of delirium include hypotension, oxygen deprivation resulting from apnea or hypoventilation, fever, neurologic changes, metabolic abnormalities such as hyperglycemia and uremia, dehydration, and other physiologic or emotional disturbances</a:t>
            </a:r>
          </a:p>
          <a:p>
            <a:r>
              <a:rPr lang="en-US" sz="2800" dirty="0"/>
              <a:t>Calm, reassuring support can help manage symptoms</a:t>
            </a:r>
          </a:p>
          <a:p>
            <a:r>
              <a:rPr lang="en-US" sz="2800" dirty="0"/>
              <a:t>Discontinuation of some medications may help</a:t>
            </a:r>
          </a:p>
        </p:txBody>
      </p:sp>
    </p:spTree>
    <p:extLst>
      <p:ext uri="{BB962C8B-B14F-4D97-AF65-F5344CB8AC3E}">
        <p14:creationId xmlns:p14="http://schemas.microsoft.com/office/powerpoint/2010/main" val="729516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368553"/>
          </a:xfrm>
        </p:spPr>
        <p:txBody>
          <a:bodyPr/>
          <a:lstStyle/>
          <a:p>
            <a:r>
              <a:rPr lang="en-US" dirty="0"/>
              <a:t>Family Members and </a:t>
            </a:r>
            <a:br>
              <a:rPr lang="en-US" dirty="0"/>
            </a:br>
            <a:r>
              <a:rPr lang="en-US" dirty="0"/>
              <a:t>Significant Others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921891"/>
            <a:ext cx="7997952" cy="4247261"/>
          </a:xfrm>
        </p:spPr>
        <p:txBody>
          <a:bodyPr/>
          <a:lstStyle/>
          <a:p>
            <a:pPr lvl="0"/>
            <a:r>
              <a:rPr lang="en-US" dirty="0"/>
              <a:t>Often wish to be present at the time of death</a:t>
            </a:r>
          </a:p>
          <a:p>
            <a:pPr lvl="0"/>
            <a:r>
              <a:rPr lang="en-US" dirty="0"/>
              <a:t>Some families can spend only limited time with their dying loved one and wish to be called only when there is a significant change in the person’s status.</a:t>
            </a:r>
          </a:p>
          <a:p>
            <a:pPr lvl="0"/>
            <a:r>
              <a:rPr lang="en-US" dirty="0"/>
              <a:t>Others would rather be notified only after death has occurred.</a:t>
            </a:r>
          </a:p>
          <a:p>
            <a:pPr lvl="0"/>
            <a:r>
              <a:rPr lang="en-US" dirty="0"/>
              <a:t>Nurses should recognize that family response will vary and should not be judgmental</a:t>
            </a:r>
          </a:p>
        </p:txBody>
      </p:sp>
    </p:spTree>
    <p:extLst>
      <p:ext uri="{BB962C8B-B14F-4D97-AF65-F5344CB8AC3E}">
        <p14:creationId xmlns:p14="http://schemas.microsoft.com/office/powerpoint/2010/main" val="2891210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368552"/>
          </a:xfrm>
        </p:spPr>
        <p:txBody>
          <a:bodyPr/>
          <a:lstStyle/>
          <a:p>
            <a:r>
              <a:rPr lang="en-US" dirty="0"/>
              <a:t>Attitudes Toward Death and </a:t>
            </a:r>
            <a:br>
              <a:rPr lang="en-US" dirty="0"/>
            </a:br>
            <a:r>
              <a:rPr lang="en-US" dirty="0"/>
              <a:t>End-of-Life Planning </a:t>
            </a:r>
            <a:endParaRPr lang="en-US" sz="1600" dirty="0"/>
          </a:p>
        </p:txBody>
      </p:sp>
      <p:sp>
        <p:nvSpPr>
          <p:cNvPr id="3" name="Content Placeholder 2"/>
          <p:cNvSpPr>
            <a:spLocks noGrp="1"/>
          </p:cNvSpPr>
          <p:nvPr>
            <p:ph idx="1"/>
          </p:nvPr>
        </p:nvSpPr>
        <p:spPr>
          <a:xfrm>
            <a:off x="685800" y="1909699"/>
            <a:ext cx="7772400" cy="4454525"/>
          </a:xfrm>
        </p:spPr>
        <p:txBody>
          <a:bodyPr/>
          <a:lstStyle/>
          <a:p>
            <a:pPr lvl="0"/>
            <a:r>
              <a:rPr lang="en-US" sz="2400" dirty="0"/>
              <a:t>Many people want to actively participate in end-of-life planning rather than leaving it up to health care providers</a:t>
            </a:r>
          </a:p>
          <a:p>
            <a:pPr lvl="0"/>
            <a:r>
              <a:rPr lang="en-US" sz="2400" dirty="0"/>
              <a:t>Still many people find it difficult to discuss death</a:t>
            </a:r>
          </a:p>
          <a:p>
            <a:pPr lvl="0"/>
            <a:r>
              <a:rPr lang="en-US" sz="2400" dirty="0"/>
              <a:t>Personal values, cultural and spiritual beliefs, and life experiences all affect end-of-life choices.</a:t>
            </a:r>
          </a:p>
          <a:p>
            <a:pPr lvl="0"/>
            <a:r>
              <a:rPr lang="en-US" sz="2400" dirty="0"/>
              <a:t>Many older people say that they do not fear death as much as they fear how they will die.</a:t>
            </a:r>
          </a:p>
          <a:p>
            <a:pPr lvl="0"/>
            <a:r>
              <a:rPr lang="en-US" sz="2400" dirty="0"/>
              <a:t>Ideally, discussions regarding end-of-life care and planning for death should occur before a health crisis arises.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972313"/>
          </a:xfrm>
        </p:spPr>
        <p:txBody>
          <a:bodyPr/>
          <a:lstStyle/>
          <a:p>
            <a:r>
              <a:rPr lang="en-US" dirty="0"/>
              <a:t>Recognizing Imminent Death</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422019"/>
            <a:ext cx="7997952" cy="4759325"/>
          </a:xfrm>
        </p:spPr>
        <p:txBody>
          <a:bodyPr/>
          <a:lstStyle/>
          <a:p>
            <a:pPr lvl="0"/>
            <a:r>
              <a:rPr lang="en-US" sz="2400" dirty="0"/>
              <a:t>Increased sleepiness</a:t>
            </a:r>
          </a:p>
          <a:p>
            <a:pPr lvl="0"/>
            <a:r>
              <a:rPr lang="en-US" sz="2400" dirty="0"/>
              <a:t>Decreased responsiveness</a:t>
            </a:r>
          </a:p>
          <a:p>
            <a:pPr lvl="0"/>
            <a:r>
              <a:rPr lang="en-US" sz="2400" dirty="0"/>
              <a:t>Confusion in a person who has been oriented</a:t>
            </a:r>
          </a:p>
          <a:p>
            <a:pPr lvl="0"/>
            <a:r>
              <a:rPr lang="en-US" sz="2400" dirty="0"/>
              <a:t>Hallucinations about people (sometimes deceased family members)</a:t>
            </a:r>
          </a:p>
          <a:p>
            <a:r>
              <a:rPr lang="en-US" sz="2400" dirty="0"/>
              <a:t>Increased withdrawal from visitors or other social interaction</a:t>
            </a:r>
          </a:p>
          <a:p>
            <a:r>
              <a:rPr lang="en-US" sz="2400" dirty="0"/>
              <a:t>Loss of interest in food and fluids</a:t>
            </a:r>
          </a:p>
          <a:p>
            <a:r>
              <a:rPr lang="en-US" sz="2400" dirty="0"/>
              <a:t>Loss of bowel and bladder control</a:t>
            </a:r>
          </a:p>
          <a:p>
            <a:r>
              <a:rPr lang="en-US" sz="2400" dirty="0"/>
              <a:t>Altered breathing patterns</a:t>
            </a:r>
          </a:p>
          <a:p>
            <a:r>
              <a:rPr lang="en-US" sz="2400" dirty="0"/>
              <a:t>Involuntary muscle movements; diminished reflexes</a:t>
            </a:r>
          </a:p>
        </p:txBody>
      </p:sp>
    </p:spTree>
    <p:extLst>
      <p:ext uri="{BB962C8B-B14F-4D97-AF65-F5344CB8AC3E}">
        <p14:creationId xmlns:p14="http://schemas.microsoft.com/office/powerpoint/2010/main" val="34420259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27177"/>
          </a:xfrm>
        </p:spPr>
        <p:txBody>
          <a:bodyPr/>
          <a:lstStyle/>
          <a:p>
            <a:r>
              <a:rPr lang="en-US" dirty="0"/>
              <a:t>After Death</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434211"/>
            <a:ext cx="7997952" cy="4283837"/>
          </a:xfrm>
        </p:spPr>
        <p:txBody>
          <a:bodyPr/>
          <a:lstStyle/>
          <a:p>
            <a:pPr lvl="0"/>
            <a:r>
              <a:rPr lang="en-US" sz="2400" dirty="0"/>
              <a:t>If family members are present, they should be allowed to sit at the bedside and say farewells or grieve as long as necessary.</a:t>
            </a:r>
          </a:p>
          <a:p>
            <a:pPr lvl="0"/>
            <a:r>
              <a:rPr lang="en-US" sz="2400" dirty="0"/>
              <a:t>It is appropriate for the nurse to discreetly remove oxygen, intravenous lines, or other medical devices that are visible.</a:t>
            </a:r>
          </a:p>
          <a:p>
            <a:pPr lvl="0"/>
            <a:r>
              <a:rPr lang="en-US" sz="2400" dirty="0"/>
              <a:t>Cultural practices regarding grieving and preparation of the body should be respected and accommodated whenever possible.</a:t>
            </a:r>
          </a:p>
          <a:p>
            <a:pPr lvl="0"/>
            <a:r>
              <a:rPr lang="en-US" sz="2400" dirty="0"/>
              <a:t>Provide postmortem care consistent with cultural and spiritual preferences and with agency policies</a:t>
            </a:r>
          </a:p>
        </p:txBody>
      </p:sp>
    </p:spTree>
    <p:extLst>
      <p:ext uri="{BB962C8B-B14F-4D97-AF65-F5344CB8AC3E}">
        <p14:creationId xmlns:p14="http://schemas.microsoft.com/office/powerpoint/2010/main" val="13700430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39369"/>
          </a:xfrm>
        </p:spPr>
        <p:txBody>
          <a:bodyPr/>
          <a:lstStyle/>
          <a:p>
            <a:r>
              <a:rPr lang="en-US" dirty="0"/>
              <a:t>Funeral Arrangements</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4283837"/>
          </a:xfrm>
        </p:spPr>
        <p:txBody>
          <a:bodyPr/>
          <a:lstStyle/>
          <a:p>
            <a:pPr lvl="0"/>
            <a:r>
              <a:rPr lang="en-US" dirty="0"/>
              <a:t>Most older people have given some thought to their final resting place, and many have made specific plans, issued specific directions regarding their wishes, and even paid for their funeral.</a:t>
            </a:r>
          </a:p>
          <a:p>
            <a:pPr lvl="0"/>
            <a:r>
              <a:rPr lang="en-US" dirty="0"/>
              <a:t>Services are highly influenced by culture and religion</a:t>
            </a:r>
          </a:p>
        </p:txBody>
      </p:sp>
    </p:spTree>
    <p:extLst>
      <p:ext uri="{BB962C8B-B14F-4D97-AF65-F5344CB8AC3E}">
        <p14:creationId xmlns:p14="http://schemas.microsoft.com/office/powerpoint/2010/main" val="32902824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7"/>
            <a:ext cx="7772400" cy="1014985"/>
          </a:xfrm>
        </p:spPr>
        <p:txBody>
          <a:bodyPr/>
          <a:lstStyle/>
          <a:p>
            <a:r>
              <a:rPr lang="en-US" dirty="0"/>
              <a:t>Bereavement</a:t>
            </a:r>
            <a:endParaRPr lang="en-US" sz="3600" dirty="0"/>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73024" y="1531747"/>
            <a:ext cx="7997952" cy="3674237"/>
          </a:xfrm>
        </p:spPr>
        <p:txBody>
          <a:bodyPr/>
          <a:lstStyle/>
          <a:p>
            <a:pPr lvl="0"/>
            <a:r>
              <a:rPr lang="en-US" dirty="0"/>
              <a:t>Nurses can help by:</a:t>
            </a:r>
          </a:p>
          <a:p>
            <a:pPr lvl="1"/>
            <a:r>
              <a:rPr lang="en-US" dirty="0"/>
              <a:t>Encouraging the grieving person to take time to cry and express their feelings</a:t>
            </a:r>
          </a:p>
          <a:p>
            <a:pPr lvl="1"/>
            <a:r>
              <a:rPr lang="en-US" dirty="0"/>
              <a:t>Listen to the grieving person talk</a:t>
            </a:r>
          </a:p>
          <a:p>
            <a:pPr lvl="1"/>
            <a:r>
              <a:rPr lang="en-US" dirty="0"/>
              <a:t>Recommend bereavement support groups when appropriate</a:t>
            </a:r>
          </a:p>
          <a:p>
            <a:pPr lvl="1"/>
            <a:r>
              <a:rPr lang="en-US" dirty="0"/>
              <a:t>Refer to a grief counselor in cases of severe or protracted grief</a:t>
            </a:r>
          </a:p>
        </p:txBody>
      </p:sp>
    </p:spTree>
    <p:extLst>
      <p:ext uri="{BB962C8B-B14F-4D97-AF65-F5344CB8AC3E}">
        <p14:creationId xmlns:p14="http://schemas.microsoft.com/office/powerpoint/2010/main" val="3454773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a:rPr lang="en-US" dirty="0"/>
              <a:t>Advance Directives</a:t>
            </a:r>
            <a:endParaRPr lang="en-US" sz="1600" dirty="0"/>
          </a:p>
        </p:txBody>
      </p:sp>
      <p:sp>
        <p:nvSpPr>
          <p:cNvPr id="3" name="Content Placeholder 2"/>
          <p:cNvSpPr>
            <a:spLocks noGrp="1"/>
          </p:cNvSpPr>
          <p:nvPr>
            <p:ph idx="1"/>
          </p:nvPr>
        </p:nvSpPr>
        <p:spPr>
          <a:xfrm>
            <a:off x="685800" y="1409827"/>
            <a:ext cx="7772400" cy="4454525"/>
          </a:xfrm>
        </p:spPr>
        <p:txBody>
          <a:bodyPr/>
          <a:lstStyle/>
          <a:p>
            <a:pPr lvl="0"/>
            <a:r>
              <a:rPr lang="en-US" sz="2400" dirty="0"/>
              <a:t>Allow for specific end-of-life decisions </a:t>
            </a:r>
          </a:p>
          <a:p>
            <a:r>
              <a:rPr lang="en-US" sz="2400" dirty="0"/>
              <a:t>Once initiated, they remain in effect until changed</a:t>
            </a:r>
          </a:p>
          <a:p>
            <a:r>
              <a:rPr lang="en-US" sz="2400" dirty="0"/>
              <a:t>Specify the type and amount of intervention the individual desires</a:t>
            </a:r>
          </a:p>
          <a:p>
            <a:r>
              <a:rPr lang="en-US" sz="2400" dirty="0"/>
              <a:t>Very personal, no single right plan</a:t>
            </a:r>
          </a:p>
          <a:p>
            <a:r>
              <a:rPr lang="en-US" sz="2400" dirty="0"/>
              <a:t>Individuals should make informed decisions regarding end-of-life care </a:t>
            </a:r>
          </a:p>
          <a:p>
            <a:r>
              <a:rPr lang="en-US" sz="2400" dirty="0"/>
              <a:t>Important to provide copies of advanced directives well ahead of time to those who will need them</a:t>
            </a:r>
          </a:p>
          <a:p>
            <a:pPr lvl="1"/>
            <a:r>
              <a:rPr lang="en-US" sz="2000" dirty="0"/>
              <a:t>Primary care providers</a:t>
            </a:r>
          </a:p>
          <a:p>
            <a:pPr lvl="1"/>
            <a:r>
              <a:rPr lang="en-US" sz="2000" dirty="0"/>
              <a:t>Person holding the durable power of attorney</a:t>
            </a:r>
          </a:p>
        </p:txBody>
      </p:sp>
    </p:spTree>
    <p:extLst>
      <p:ext uri="{BB962C8B-B14F-4D97-AF65-F5344CB8AC3E}">
        <p14:creationId xmlns:p14="http://schemas.microsoft.com/office/powerpoint/2010/main" val="218002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7"/>
            <a:ext cx="7772400" cy="1254379"/>
          </a:xfrm>
        </p:spPr>
        <p:txBody>
          <a:bodyPr/>
          <a:lstStyle/>
          <a:p>
            <a:r>
              <a:rPr lang="en-US" dirty="0"/>
              <a:t>Values Clarification Related to Death and End-of-Life Care</a:t>
            </a:r>
            <a:endParaRPr lang="en-US" sz="1600" dirty="0"/>
          </a:p>
        </p:txBody>
      </p:sp>
      <p:sp>
        <p:nvSpPr>
          <p:cNvPr id="3" name="Content Placeholder 2"/>
          <p:cNvSpPr>
            <a:spLocks noGrp="1"/>
          </p:cNvSpPr>
          <p:nvPr>
            <p:ph idx="1"/>
          </p:nvPr>
        </p:nvSpPr>
        <p:spPr>
          <a:xfrm>
            <a:off x="685800" y="1958467"/>
            <a:ext cx="7772400" cy="4003421"/>
          </a:xfrm>
        </p:spPr>
        <p:txBody>
          <a:bodyPr/>
          <a:lstStyle/>
          <a:p>
            <a:pPr lvl="0"/>
            <a:r>
              <a:rPr lang="en-US" dirty="0"/>
              <a:t>Beliefs, attitudes, and values regarding death and end-of-life care vary widely</a:t>
            </a:r>
          </a:p>
          <a:p>
            <a:pPr lvl="0"/>
            <a:r>
              <a:rPr lang="en-US" dirty="0"/>
              <a:t>Influenced by age, gender, culture, religious background, and life experience</a:t>
            </a:r>
          </a:p>
          <a:p>
            <a:pPr lvl="0"/>
            <a:r>
              <a:rPr lang="en-US" dirty="0"/>
              <a:t>Ethical dilemmas are more likely to occur when the value systems of the patient and the caregiver differ significantly</a:t>
            </a:r>
          </a:p>
        </p:txBody>
      </p:sp>
    </p:spTree>
    <p:extLst>
      <p:ext uri="{BB962C8B-B14F-4D97-AF65-F5344CB8AC3E}">
        <p14:creationId xmlns:p14="http://schemas.microsoft.com/office/powerpoint/2010/main" val="222702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a:rPr lang="en-US" dirty="0"/>
              <a:t>What Is a “Good” Death?</a:t>
            </a:r>
            <a:endParaRPr lang="en-US" sz="1600" dirty="0"/>
          </a:p>
        </p:txBody>
      </p:sp>
      <p:sp>
        <p:nvSpPr>
          <p:cNvPr id="3" name="Content Placeholder 2"/>
          <p:cNvSpPr>
            <a:spLocks noGrp="1"/>
          </p:cNvSpPr>
          <p:nvPr>
            <p:ph idx="1"/>
          </p:nvPr>
        </p:nvSpPr>
        <p:spPr>
          <a:xfrm>
            <a:off x="685800" y="1422019"/>
            <a:ext cx="7772400" cy="4454525"/>
          </a:xfrm>
        </p:spPr>
        <p:txBody>
          <a:bodyPr/>
          <a:lstStyle/>
          <a:p>
            <a:pPr lvl="0"/>
            <a:r>
              <a:rPr lang="en-US" dirty="0"/>
              <a:t>Studies show that most people want:</a:t>
            </a:r>
          </a:p>
          <a:p>
            <a:pPr lvl="1"/>
            <a:r>
              <a:rPr lang="en-US" dirty="0"/>
              <a:t>To be treated with respect and dignity</a:t>
            </a:r>
          </a:p>
          <a:p>
            <a:pPr lvl="1"/>
            <a:r>
              <a:rPr lang="en-US" dirty="0"/>
              <a:t>To die peacefully and quietly</a:t>
            </a:r>
          </a:p>
          <a:p>
            <a:pPr lvl="1"/>
            <a:r>
              <a:rPr lang="en-US" dirty="0"/>
              <a:t>To die with loved ones nearby</a:t>
            </a:r>
          </a:p>
          <a:p>
            <a:pPr lvl="0"/>
            <a:r>
              <a:rPr lang="en-US" dirty="0"/>
              <a:t>Human needs at the end of life mirror human needs throughout life</a:t>
            </a:r>
          </a:p>
        </p:txBody>
      </p:sp>
    </p:spTree>
    <p:extLst>
      <p:ext uri="{BB962C8B-B14F-4D97-AF65-F5344CB8AC3E}">
        <p14:creationId xmlns:p14="http://schemas.microsoft.com/office/powerpoint/2010/main" val="1913293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a:rPr lang="en-US" dirty="0"/>
              <a:t>Where People Die</a:t>
            </a:r>
            <a:endParaRPr lang="en-US" sz="1600" dirty="0"/>
          </a:p>
        </p:txBody>
      </p:sp>
      <p:sp>
        <p:nvSpPr>
          <p:cNvPr id="3" name="Content Placeholder 2"/>
          <p:cNvSpPr>
            <a:spLocks noGrp="1"/>
          </p:cNvSpPr>
          <p:nvPr>
            <p:ph idx="1"/>
          </p:nvPr>
        </p:nvSpPr>
        <p:spPr>
          <a:xfrm>
            <a:off x="685800" y="1397635"/>
            <a:ext cx="7772400" cy="4820285"/>
          </a:xfrm>
        </p:spPr>
        <p:txBody>
          <a:bodyPr/>
          <a:lstStyle/>
          <a:p>
            <a:pPr lvl="0"/>
            <a:r>
              <a:rPr lang="en-US" dirty="0"/>
              <a:t>80% of people surveyed indicated a wish to die at home</a:t>
            </a:r>
          </a:p>
          <a:p>
            <a:pPr lvl="0"/>
            <a:r>
              <a:rPr lang="en-US" dirty="0"/>
              <a:t>Fewer than one fourth of deaths actually occur at home</a:t>
            </a:r>
          </a:p>
          <a:p>
            <a:pPr lvl="0"/>
            <a:r>
              <a:rPr lang="en-US" dirty="0"/>
              <a:t>Approximately 60% occur in hospitals</a:t>
            </a:r>
          </a:p>
          <a:p>
            <a:pPr lvl="0"/>
            <a:r>
              <a:rPr lang="en-US" dirty="0"/>
              <a:t>Another one fourth occur in extended-care facilities</a:t>
            </a:r>
          </a:p>
          <a:p>
            <a:pPr lvl="0"/>
            <a:r>
              <a:rPr lang="en-US" dirty="0"/>
              <a:t>Hospice care</a:t>
            </a:r>
          </a:p>
          <a:p>
            <a:pPr lvl="1"/>
            <a:r>
              <a:rPr lang="en-US" dirty="0"/>
              <a:t>Focus is on palliative care</a:t>
            </a:r>
          </a:p>
          <a:p>
            <a:pPr lvl="1"/>
            <a:r>
              <a:rPr lang="en-US" dirty="0"/>
              <a:t>Providing comfort to patients and their families</a:t>
            </a:r>
          </a:p>
        </p:txBody>
      </p:sp>
    </p:spTree>
    <p:extLst>
      <p:ext uri="{BB962C8B-B14F-4D97-AF65-F5344CB8AC3E}">
        <p14:creationId xmlns:p14="http://schemas.microsoft.com/office/powerpoint/2010/main" val="3707777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990600"/>
          </a:xfrm>
        </p:spPr>
        <p:txBody>
          <a:bodyPr/>
          <a:lstStyle/>
          <a:p>
            <a:r>
              <a:rPr lang="en-US" dirty="0"/>
              <a:t>Palliative Care</a:t>
            </a:r>
            <a:endParaRPr lang="en-US" sz="1600" dirty="0"/>
          </a:p>
        </p:txBody>
      </p:sp>
      <p:sp>
        <p:nvSpPr>
          <p:cNvPr id="3" name="Content Placeholder 2"/>
          <p:cNvSpPr>
            <a:spLocks noGrp="1"/>
          </p:cNvSpPr>
          <p:nvPr>
            <p:ph idx="1"/>
          </p:nvPr>
        </p:nvSpPr>
        <p:spPr>
          <a:xfrm>
            <a:off x="685800" y="1263523"/>
            <a:ext cx="7772400" cy="4454525"/>
          </a:xfrm>
        </p:spPr>
        <p:txBody>
          <a:bodyPr/>
          <a:lstStyle/>
          <a:p>
            <a:pPr lvl="0"/>
            <a:r>
              <a:rPr lang="en-US" sz="2800" dirty="0"/>
              <a:t>Focuses on reducing or relieving the symptoms of a disease without attempting to provide a cure</a:t>
            </a:r>
          </a:p>
          <a:p>
            <a:pPr lvl="0"/>
            <a:r>
              <a:rPr lang="en-US" sz="2800" dirty="0"/>
              <a:t>Neither hastens nor postpones death</a:t>
            </a:r>
          </a:p>
          <a:p>
            <a:r>
              <a:rPr lang="en-US" sz="2800" dirty="0"/>
              <a:t>Interventions are designed to optimize the patient’s ability to live as active and complete a life as possible until death comes</a:t>
            </a:r>
          </a:p>
          <a:p>
            <a:r>
              <a:rPr lang="en-US" sz="2800" dirty="0"/>
              <a:t>Does not mean stopping all treatment</a:t>
            </a:r>
          </a:p>
          <a:p>
            <a:r>
              <a:rPr lang="en-US" sz="2800" dirty="0"/>
              <a:t>Focuses on treatment that allows the dying person to have the best quality of life for the time remaining</a:t>
            </a:r>
          </a:p>
        </p:txBody>
      </p:sp>
    </p:spTree>
    <p:extLst>
      <p:ext uri="{BB962C8B-B14F-4D97-AF65-F5344CB8AC3E}">
        <p14:creationId xmlns:p14="http://schemas.microsoft.com/office/powerpoint/2010/main" val="3360987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283208"/>
          </a:xfrm>
        </p:spPr>
        <p:txBody>
          <a:bodyPr/>
          <a:lstStyle/>
          <a:p>
            <a:r>
              <a:rPr lang="en-US" dirty="0"/>
              <a:t>Caregiver Attitudes Toward </a:t>
            </a:r>
            <a:br>
              <a:rPr lang="en-US" dirty="0"/>
            </a:br>
            <a:r>
              <a:rPr lang="en-US" dirty="0"/>
              <a:t>End-of-Life Care</a:t>
            </a:r>
            <a:endParaRPr lang="en-US" sz="1600" dirty="0"/>
          </a:p>
        </p:txBody>
      </p:sp>
      <p:sp>
        <p:nvSpPr>
          <p:cNvPr id="3" name="Content Placeholder 2"/>
          <p:cNvSpPr>
            <a:spLocks noGrp="1"/>
          </p:cNvSpPr>
          <p:nvPr>
            <p:ph idx="1"/>
          </p:nvPr>
        </p:nvSpPr>
        <p:spPr>
          <a:xfrm>
            <a:off x="685800" y="1714627"/>
            <a:ext cx="7772400" cy="4454525"/>
          </a:xfrm>
        </p:spPr>
        <p:txBody>
          <a:bodyPr/>
          <a:lstStyle/>
          <a:p>
            <a:pPr lvl="0"/>
            <a:r>
              <a:rPr lang="en-US" dirty="0"/>
              <a:t>Caregivers may view death as a personal or professional failure</a:t>
            </a:r>
          </a:p>
          <a:p>
            <a:pPr lvl="0"/>
            <a:r>
              <a:rPr lang="en-US" dirty="0"/>
              <a:t>Caregivers must collaborate to provide the dying person with holistic care that meets his or her physical, psychological, social, and cultural needs </a:t>
            </a:r>
          </a:p>
          <a:p>
            <a:pPr lvl="0"/>
            <a:r>
              <a:rPr lang="en-US" dirty="0"/>
              <a:t>Caregivers must overcome feelings of frustration or ineffectiveness to help the dying person and the family experience a “good” death</a:t>
            </a:r>
          </a:p>
        </p:txBody>
      </p:sp>
    </p:spTree>
    <p:extLst>
      <p:ext uri="{BB962C8B-B14F-4D97-AF65-F5344CB8AC3E}">
        <p14:creationId xmlns:p14="http://schemas.microsoft.com/office/powerpoint/2010/main" val="47194658"/>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2377</TotalTime>
  <Words>2069</Words>
  <Application>Microsoft Office PowerPoint</Application>
  <PresentationFormat>On-screen Show (4:3)</PresentationFormat>
  <Paragraphs>236</Paragraphs>
  <Slides>33</Slides>
  <Notes>33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ＭＳ Ｐゴシック</vt:lpstr>
      <vt:lpstr>Arial</vt:lpstr>
      <vt:lpstr>Calibri</vt:lpstr>
      <vt:lpstr>Times New Roman</vt:lpstr>
      <vt:lpstr>Wingdings</vt:lpstr>
      <vt:lpstr>Wingdings 2</vt:lpstr>
      <vt:lpstr>Wingdings 3</vt:lpstr>
      <vt:lpstr>TEACH 2.0 Lecture Slides Template 2011_1207</vt:lpstr>
      <vt:lpstr>    Chapter 15  End-of-Life Care  Basic Geriatric Nursing, 8th edition Patricia Williams  </vt:lpstr>
      <vt:lpstr>Death in Western Cultures</vt:lpstr>
      <vt:lpstr>Attitudes Toward Death and  End-of-Life Planning </vt:lpstr>
      <vt:lpstr>Advance Directives</vt:lpstr>
      <vt:lpstr>Values Clarification Related to Death and End-of-Life Care</vt:lpstr>
      <vt:lpstr>What Is a “Good” Death?</vt:lpstr>
      <vt:lpstr>Where People Die</vt:lpstr>
      <vt:lpstr>Palliative Care</vt:lpstr>
      <vt:lpstr>Caregiver Attitudes Toward  End-of-Life Care</vt:lpstr>
      <vt:lpstr>Collaborative Assessment and Interventions for End-of-Life Care</vt:lpstr>
      <vt:lpstr>Communication at the End of Life</vt:lpstr>
      <vt:lpstr>Cultural Perspectives</vt:lpstr>
      <vt:lpstr>Communication About Death</vt:lpstr>
      <vt:lpstr>Decision-Making Process</vt:lpstr>
      <vt:lpstr>Spiritual Considerations (1 of 2)</vt:lpstr>
      <vt:lpstr>Spiritual Considerations (2 of 2)</vt:lpstr>
      <vt:lpstr>Depression, Anxiety, and Fear</vt:lpstr>
      <vt:lpstr>Pain</vt:lpstr>
      <vt:lpstr>Evidence Based Principles for End-of-Life Pain Management (1 of 2)</vt:lpstr>
      <vt:lpstr>Evidence Based Principles for End-of-Life Pain Management (2 of 2)</vt:lpstr>
      <vt:lpstr>Fatigue and Sleepiness</vt:lpstr>
      <vt:lpstr>Cardiovascular Changes</vt:lpstr>
      <vt:lpstr>Respiratory Changes</vt:lpstr>
      <vt:lpstr>Gastrointestinal Changes</vt:lpstr>
      <vt:lpstr>Urinary Changes</vt:lpstr>
      <vt:lpstr>Integumentary Changes</vt:lpstr>
      <vt:lpstr>Sensory Changes</vt:lpstr>
      <vt:lpstr>Changes in Cognition</vt:lpstr>
      <vt:lpstr>Family Members and  Significant Others</vt:lpstr>
      <vt:lpstr>Recognizing Imminent Death</vt:lpstr>
      <vt:lpstr>After Death</vt:lpstr>
      <vt:lpstr>Funeral Arrangements</vt:lpstr>
      <vt:lpstr>Bereavement</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22</cp:revision>
  <dcterms:created xsi:type="dcterms:W3CDTF">2017-07-18T01:49:35Z</dcterms:created>
  <dcterms:modified xsi:type="dcterms:W3CDTF">2024-03-03T05:56:58Z</dcterms:modified>
</cp:coreProperties>
</file>