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1"/>
  </p:notesMasterIdLst>
  <p:sldIdLst>
    <p:sldId id="279" r:id="rId2"/>
    <p:sldId id="257" r:id="rId3"/>
    <p:sldId id="360" r:id="rId4"/>
    <p:sldId id="357" r:id="rId5"/>
    <p:sldId id="364" r:id="rId6"/>
    <p:sldId id="389" r:id="rId7"/>
    <p:sldId id="361" r:id="rId8"/>
    <p:sldId id="396" r:id="rId9"/>
    <p:sldId id="398" r:id="rId10"/>
    <p:sldId id="399" r:id="rId11"/>
    <p:sldId id="411" r:id="rId12"/>
    <p:sldId id="410" r:id="rId13"/>
    <p:sldId id="363" r:id="rId14"/>
    <p:sldId id="400" r:id="rId15"/>
    <p:sldId id="401" r:id="rId16"/>
    <p:sldId id="367" r:id="rId17"/>
    <p:sldId id="402" r:id="rId18"/>
    <p:sldId id="403" r:id="rId19"/>
    <p:sldId id="263" r:id="rId20"/>
    <p:sldId id="268" r:id="rId21"/>
    <p:sldId id="405" r:id="rId22"/>
    <p:sldId id="406" r:id="rId23"/>
    <p:sldId id="375" r:id="rId24"/>
    <p:sldId id="408" r:id="rId25"/>
    <p:sldId id="397" r:id="rId26"/>
    <p:sldId id="407" r:id="rId27"/>
    <p:sldId id="392" r:id="rId28"/>
    <p:sldId id="393" r:id="rId29"/>
    <p:sldId id="409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73050" autoAdjust="0"/>
  </p:normalViewPr>
  <p:slideViewPr>
    <p:cSldViewPr snapToGrid="0">
      <p:cViewPr varScale="1">
        <p:scale>
          <a:sx n="83" d="100"/>
          <a:sy n="83" d="100"/>
        </p:scale>
        <p:origin x="23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Bailey" userId="a37ae9d07b3ddac7" providerId="LiveId" clId="{3DAE93C4-FAC3-436E-A569-06107634044D}"/>
    <pc:docChg chg="undo redo custSel addSld delSld modSld sldOrd">
      <pc:chgData name="Scott Bailey" userId="a37ae9d07b3ddac7" providerId="LiveId" clId="{3DAE93C4-FAC3-436E-A569-06107634044D}" dt="2022-07-23T22:23:18.666" v="1647" actId="14100"/>
      <pc:docMkLst>
        <pc:docMk/>
      </pc:docMkLst>
      <pc:sldChg chg="modSp mod modNotesTx">
        <pc:chgData name="Scott Bailey" userId="a37ae9d07b3ddac7" providerId="LiveId" clId="{3DAE93C4-FAC3-436E-A569-06107634044D}" dt="2022-07-23T20:40:25.325" v="31" actId="20577"/>
        <pc:sldMkLst>
          <pc:docMk/>
          <pc:sldMk cId="0" sldId="257"/>
        </pc:sldMkLst>
        <pc:spChg chg="mod">
          <ac:chgData name="Scott Bailey" userId="a37ae9d07b3ddac7" providerId="LiveId" clId="{3DAE93C4-FAC3-436E-A569-06107634044D}" dt="2022-07-23T20:40:03.220" v="27"/>
          <ac:spMkLst>
            <pc:docMk/>
            <pc:sldMk cId="0" sldId="257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40:09.565" v="28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cott Bailey" userId="a37ae9d07b3ddac7" providerId="LiveId" clId="{3DAE93C4-FAC3-436E-A569-06107634044D}" dt="2022-07-23T21:12:39.088" v="407" actId="20577"/>
        <pc:sldMkLst>
          <pc:docMk/>
          <pc:sldMk cId="3256762002" sldId="258"/>
        </pc:sldMkLst>
        <pc:spChg chg="mod">
          <ac:chgData name="Scott Bailey" userId="a37ae9d07b3ddac7" providerId="LiveId" clId="{3DAE93C4-FAC3-436E-A569-06107634044D}" dt="2022-07-23T20:39:24.745" v="23" actId="20577"/>
          <ac:spMkLst>
            <pc:docMk/>
            <pc:sldMk cId="3256762002" sldId="258"/>
            <ac:spMk id="2" creationId="{AACD01AE-5F03-E030-B145-E7CD0C4CB825}"/>
          </ac:spMkLst>
        </pc:spChg>
        <pc:spChg chg="mod">
          <ac:chgData name="Scott Bailey" userId="a37ae9d07b3ddac7" providerId="LiveId" clId="{3DAE93C4-FAC3-436E-A569-06107634044D}" dt="2022-07-23T21:12:39.088" v="407" actId="20577"/>
          <ac:spMkLst>
            <pc:docMk/>
            <pc:sldMk cId="3256762002" sldId="258"/>
            <ac:spMk id="3" creationId="{AE36CCDF-EF36-EC66-1882-6042E938D5BB}"/>
          </ac:spMkLst>
        </pc:spChg>
      </pc:sldChg>
      <pc:sldChg chg="modSp mod">
        <pc:chgData name="Scott Bailey" userId="a37ae9d07b3ddac7" providerId="LiveId" clId="{3DAE93C4-FAC3-436E-A569-06107634044D}" dt="2022-07-23T21:54:41.778" v="1365" actId="20577"/>
        <pc:sldMkLst>
          <pc:docMk/>
          <pc:sldMk cId="2295407607" sldId="263"/>
        </pc:sldMkLst>
        <pc:spChg chg="mod">
          <ac:chgData name="Scott Bailey" userId="a37ae9d07b3ddac7" providerId="LiveId" clId="{3DAE93C4-FAC3-436E-A569-06107634044D}" dt="2022-07-23T20:54:54.847" v="221"/>
          <ac:spMkLst>
            <pc:docMk/>
            <pc:sldMk cId="2295407607" sldId="263"/>
            <ac:spMk id="2" creationId="{4A141F0B-A157-84A8-2AF4-71CAB511030D}"/>
          </ac:spMkLst>
        </pc:spChg>
        <pc:spChg chg="mod">
          <ac:chgData name="Scott Bailey" userId="a37ae9d07b3ddac7" providerId="LiveId" clId="{3DAE93C4-FAC3-436E-A569-06107634044D}" dt="2022-07-23T21:54:41.778" v="1365" actId="20577"/>
          <ac:spMkLst>
            <pc:docMk/>
            <pc:sldMk cId="2295407607" sldId="263"/>
            <ac:spMk id="3" creationId="{A56D3DC6-747E-A7D6-8BAA-59BCB88E2D5A}"/>
          </ac:spMkLst>
        </pc:spChg>
      </pc:sldChg>
      <pc:sldChg chg="modSp mod modNotesTx">
        <pc:chgData name="Scott Bailey" userId="a37ae9d07b3ddac7" providerId="LiveId" clId="{3DAE93C4-FAC3-436E-A569-06107634044D}" dt="2022-07-23T21:55:16.640" v="1366" actId="6549"/>
        <pc:sldMkLst>
          <pc:docMk/>
          <pc:sldMk cId="3516265029" sldId="268"/>
        </pc:sldMkLst>
        <pc:spChg chg="mod">
          <ac:chgData name="Scott Bailey" userId="a37ae9d07b3ddac7" providerId="LiveId" clId="{3DAE93C4-FAC3-436E-A569-06107634044D}" dt="2022-07-23T20:55:31.306" v="223"/>
          <ac:spMkLst>
            <pc:docMk/>
            <pc:sldMk cId="3516265029" sldId="268"/>
            <ac:spMk id="2" creationId="{4634876E-3C4A-8EF8-BDE6-B2AB9C028309}"/>
          </ac:spMkLst>
        </pc:spChg>
        <pc:spChg chg="mod">
          <ac:chgData name="Scott Bailey" userId="a37ae9d07b3ddac7" providerId="LiveId" clId="{3DAE93C4-FAC3-436E-A569-06107634044D}" dt="2022-07-23T21:55:16.640" v="1366" actId="6549"/>
          <ac:spMkLst>
            <pc:docMk/>
            <pc:sldMk cId="3516265029" sldId="268"/>
            <ac:spMk id="3" creationId="{6B73E881-BE86-50AF-B359-DCAEE1BFF1E4}"/>
          </ac:spMkLst>
        </pc:spChg>
      </pc:sldChg>
      <pc:sldChg chg="del">
        <pc:chgData name="Scott Bailey" userId="a37ae9d07b3ddac7" providerId="LiveId" clId="{3DAE93C4-FAC3-436E-A569-06107634044D}" dt="2022-07-23T20:56:05.368" v="228" actId="47"/>
        <pc:sldMkLst>
          <pc:docMk/>
          <pc:sldMk cId="2892162968" sldId="269"/>
        </pc:sldMkLst>
      </pc:sldChg>
      <pc:sldChg chg="modSp mod">
        <pc:chgData name="Scott Bailey" userId="a37ae9d07b3ddac7" providerId="LiveId" clId="{3DAE93C4-FAC3-436E-A569-06107634044D}" dt="2022-07-23T20:38:57.114" v="21" actId="20577"/>
        <pc:sldMkLst>
          <pc:docMk/>
          <pc:sldMk cId="2768484504" sldId="279"/>
        </pc:sldMkLst>
        <pc:spChg chg="mod">
          <ac:chgData name="Scott Bailey" userId="a37ae9d07b3ddac7" providerId="LiveId" clId="{3DAE93C4-FAC3-436E-A569-06107634044D}" dt="2022-07-23T20:38:57.114" v="21" actId="20577"/>
          <ac:spMkLst>
            <pc:docMk/>
            <pc:sldMk cId="2768484504" sldId="279"/>
            <ac:spMk id="2" creationId="{00000000-0000-0000-0000-000000000000}"/>
          </ac:spMkLst>
        </pc:spChg>
      </pc:sldChg>
      <pc:sldChg chg="modSp mod">
        <pc:chgData name="Scott Bailey" userId="a37ae9d07b3ddac7" providerId="LiveId" clId="{3DAE93C4-FAC3-436E-A569-06107634044D}" dt="2022-07-23T21:10:09.884" v="388"/>
        <pc:sldMkLst>
          <pc:docMk/>
          <pc:sldMk cId="3824235511" sldId="287"/>
        </pc:sldMkLst>
        <pc:spChg chg="mod">
          <ac:chgData name="Scott Bailey" userId="a37ae9d07b3ddac7" providerId="LiveId" clId="{3DAE93C4-FAC3-436E-A569-06107634044D}" dt="2022-07-23T21:10:09.884" v="388"/>
          <ac:spMkLst>
            <pc:docMk/>
            <pc:sldMk cId="3824235511" sldId="287"/>
            <ac:spMk id="3" creationId="{5D7A0680-8AF6-4FA5-3800-CA23C92DCCA7}"/>
          </ac:spMkLst>
        </pc:spChg>
      </pc:sldChg>
      <pc:sldChg chg="modSp mod">
        <pc:chgData name="Scott Bailey" userId="a37ae9d07b3ddac7" providerId="LiveId" clId="{3DAE93C4-FAC3-436E-A569-06107634044D}" dt="2022-07-23T21:10:21.476" v="392" actId="20577"/>
        <pc:sldMkLst>
          <pc:docMk/>
          <pc:sldMk cId="500584308" sldId="288"/>
        </pc:sldMkLst>
        <pc:spChg chg="mod">
          <ac:chgData name="Scott Bailey" userId="a37ae9d07b3ddac7" providerId="LiveId" clId="{3DAE93C4-FAC3-436E-A569-06107634044D}" dt="2022-07-23T21:10:21.476" v="392" actId="20577"/>
          <ac:spMkLst>
            <pc:docMk/>
            <pc:sldMk cId="500584308" sldId="288"/>
            <ac:spMk id="3" creationId="{5D7A0680-8AF6-4FA5-3800-CA23C92DCCA7}"/>
          </ac:spMkLst>
        </pc:spChg>
      </pc:sldChg>
      <pc:sldChg chg="del">
        <pc:chgData name="Scott Bailey" userId="a37ae9d07b3ddac7" providerId="LiveId" clId="{3DAE93C4-FAC3-436E-A569-06107634044D}" dt="2022-07-23T20:39:56.477" v="26" actId="47"/>
        <pc:sldMkLst>
          <pc:docMk/>
          <pc:sldMk cId="3747159882" sldId="316"/>
        </pc:sldMkLst>
      </pc:sldChg>
      <pc:sldChg chg="modSp mod">
        <pc:chgData name="Scott Bailey" userId="a37ae9d07b3ddac7" providerId="LiveId" clId="{3DAE93C4-FAC3-436E-A569-06107634044D}" dt="2022-07-23T21:16:30.082" v="439" actId="20577"/>
        <pc:sldMkLst>
          <pc:docMk/>
          <pc:sldMk cId="47194658" sldId="357"/>
        </pc:sldMkLst>
        <pc:spChg chg="mod">
          <ac:chgData name="Scott Bailey" userId="a37ae9d07b3ddac7" providerId="LiveId" clId="{3DAE93C4-FAC3-436E-A569-06107634044D}" dt="2022-07-23T20:41:03.023" v="35"/>
          <ac:spMkLst>
            <pc:docMk/>
            <pc:sldMk cId="47194658" sldId="357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1:16:30.082" v="439" actId="20577"/>
          <ac:spMkLst>
            <pc:docMk/>
            <pc:sldMk cId="47194658" sldId="357"/>
            <ac:spMk id="3" creationId="{00000000-0000-0000-0000-000000000000}"/>
          </ac:spMkLst>
        </pc:spChg>
      </pc:sldChg>
      <pc:sldChg chg="modSp mod modNotesTx">
        <pc:chgData name="Scott Bailey" userId="a37ae9d07b3ddac7" providerId="LiveId" clId="{3DAE93C4-FAC3-436E-A569-06107634044D}" dt="2022-07-23T21:15:28.766" v="409" actId="20577"/>
        <pc:sldMkLst>
          <pc:docMk/>
          <pc:sldMk cId="2180029134" sldId="360"/>
        </pc:sldMkLst>
        <pc:spChg chg="mod">
          <ac:chgData name="Scott Bailey" userId="a37ae9d07b3ddac7" providerId="LiveId" clId="{3DAE93C4-FAC3-436E-A569-06107634044D}" dt="2022-07-23T20:40:39.281" v="32"/>
          <ac:spMkLst>
            <pc:docMk/>
            <pc:sldMk cId="2180029134" sldId="360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1:15:28.766" v="409" actId="20577"/>
          <ac:spMkLst>
            <pc:docMk/>
            <pc:sldMk cId="2180029134" sldId="360"/>
            <ac:spMk id="3" creationId="{00000000-0000-0000-0000-000000000000}"/>
          </ac:spMkLst>
        </pc:spChg>
      </pc:sldChg>
      <pc:sldChg chg="modSp mod">
        <pc:chgData name="Scott Bailey" userId="a37ae9d07b3ddac7" providerId="LiveId" clId="{3DAE93C4-FAC3-436E-A569-06107634044D}" dt="2022-07-23T21:24:40.306" v="442" actId="6549"/>
        <pc:sldMkLst>
          <pc:docMk/>
          <pc:sldMk cId="222702453" sldId="361"/>
        </pc:sldMkLst>
        <pc:spChg chg="mod">
          <ac:chgData name="Scott Bailey" userId="a37ae9d07b3ddac7" providerId="LiveId" clId="{3DAE93C4-FAC3-436E-A569-06107634044D}" dt="2022-07-23T20:43:15.595" v="74"/>
          <ac:spMkLst>
            <pc:docMk/>
            <pc:sldMk cId="222702453" sldId="361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1:24:40.306" v="442" actId="6549"/>
          <ac:spMkLst>
            <pc:docMk/>
            <pc:sldMk cId="222702453" sldId="361"/>
            <ac:spMk id="3" creationId="{00000000-0000-0000-0000-000000000000}"/>
          </ac:spMkLst>
        </pc:spChg>
      </pc:sldChg>
      <pc:sldChg chg="del ord">
        <pc:chgData name="Scott Bailey" userId="a37ae9d07b3ddac7" providerId="LiveId" clId="{3DAE93C4-FAC3-436E-A569-06107634044D}" dt="2022-07-23T20:45:19.150" v="84" actId="47"/>
        <pc:sldMkLst>
          <pc:docMk/>
          <pc:sldMk cId="3846931359" sldId="362"/>
        </pc:sldMkLst>
      </pc:sldChg>
      <pc:sldChg chg="modSp mod ord">
        <pc:chgData name="Scott Bailey" userId="a37ae9d07b3ddac7" providerId="LiveId" clId="{3DAE93C4-FAC3-436E-A569-06107634044D}" dt="2022-07-23T20:49:01.079" v="133"/>
        <pc:sldMkLst>
          <pc:docMk/>
          <pc:sldMk cId="1913293012" sldId="363"/>
        </pc:sldMkLst>
        <pc:spChg chg="mod">
          <ac:chgData name="Scott Bailey" userId="a37ae9d07b3ddac7" providerId="LiveId" clId="{3DAE93C4-FAC3-436E-A569-06107634044D}" dt="2022-07-23T20:47:47.227" v="129"/>
          <ac:spMkLst>
            <pc:docMk/>
            <pc:sldMk cId="1913293012" sldId="363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47:54.733" v="130"/>
          <ac:spMkLst>
            <pc:docMk/>
            <pc:sldMk cId="1913293012" sldId="363"/>
            <ac:spMk id="3" creationId="{00000000-0000-0000-0000-000000000000}"/>
          </ac:spMkLst>
        </pc:spChg>
      </pc:sldChg>
      <pc:sldChg chg="modSp mod ord modNotesTx">
        <pc:chgData name="Scott Bailey" userId="a37ae9d07b3ddac7" providerId="LiveId" clId="{3DAE93C4-FAC3-436E-A569-06107634044D}" dt="2022-07-23T20:42:17.484" v="59" actId="20577"/>
        <pc:sldMkLst>
          <pc:docMk/>
          <pc:sldMk cId="3707777208" sldId="364"/>
        </pc:sldMkLst>
        <pc:spChg chg="mod">
          <ac:chgData name="Scott Bailey" userId="a37ae9d07b3ddac7" providerId="LiveId" clId="{3DAE93C4-FAC3-436E-A569-06107634044D}" dt="2022-07-23T20:42:01.846" v="50" actId="20577"/>
          <ac:spMkLst>
            <pc:docMk/>
            <pc:sldMk cId="3707777208" sldId="364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42:09.304" v="51"/>
          <ac:spMkLst>
            <pc:docMk/>
            <pc:sldMk cId="3707777208" sldId="364"/>
            <ac:spMk id="3" creationId="{00000000-0000-0000-0000-000000000000}"/>
          </ac:spMkLst>
        </pc:spChg>
      </pc:sldChg>
      <pc:sldChg chg="del">
        <pc:chgData name="Scott Bailey" userId="a37ae9d07b3ddac7" providerId="LiveId" clId="{3DAE93C4-FAC3-436E-A569-06107634044D}" dt="2022-07-23T20:50:10.151" v="146" actId="47"/>
        <pc:sldMkLst>
          <pc:docMk/>
          <pc:sldMk cId="3360987803" sldId="365"/>
        </pc:sldMkLst>
      </pc:sldChg>
      <pc:sldChg chg="modSp mod ord">
        <pc:chgData name="Scott Bailey" userId="a37ae9d07b3ddac7" providerId="LiveId" clId="{3DAE93C4-FAC3-436E-A569-06107634044D}" dt="2022-07-23T20:50:58.505" v="153"/>
        <pc:sldMkLst>
          <pc:docMk/>
          <pc:sldMk cId="2433298083" sldId="367"/>
        </pc:sldMkLst>
        <pc:spChg chg="mod">
          <ac:chgData name="Scott Bailey" userId="a37ae9d07b3ddac7" providerId="LiveId" clId="{3DAE93C4-FAC3-436E-A569-06107634044D}" dt="2022-07-23T20:50:20.610" v="147"/>
          <ac:spMkLst>
            <pc:docMk/>
            <pc:sldMk cId="2433298083" sldId="367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50:36.988" v="150" actId="255"/>
          <ac:spMkLst>
            <pc:docMk/>
            <pc:sldMk cId="2433298083" sldId="367"/>
            <ac:spMk id="3" creationId="{00000000-0000-0000-0000-000000000000}"/>
          </ac:spMkLst>
        </pc:spChg>
      </pc:sldChg>
      <pc:sldChg chg="modSp mod ord">
        <pc:chgData name="Scott Bailey" userId="a37ae9d07b3ddac7" providerId="LiveId" clId="{3DAE93C4-FAC3-436E-A569-06107634044D}" dt="2022-07-23T20:53:27.056" v="209"/>
        <pc:sldMkLst>
          <pc:docMk/>
          <pc:sldMk cId="2920630045" sldId="368"/>
        </pc:sldMkLst>
        <pc:spChg chg="mod">
          <ac:chgData name="Scott Bailey" userId="a37ae9d07b3ddac7" providerId="LiveId" clId="{3DAE93C4-FAC3-436E-A569-06107634044D}" dt="2022-07-23T20:53:27.056" v="209"/>
          <ac:spMkLst>
            <pc:docMk/>
            <pc:sldMk cId="2920630045" sldId="368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3DAE93C4-FAC3-436E-A569-06107634044D}" dt="2022-07-23T20:53:42.761" v="210"/>
        <pc:sldMkLst>
          <pc:docMk/>
          <pc:sldMk cId="2747316352" sldId="369"/>
        </pc:sldMkLst>
        <pc:spChg chg="mod">
          <ac:chgData name="Scott Bailey" userId="a37ae9d07b3ddac7" providerId="LiveId" clId="{3DAE93C4-FAC3-436E-A569-06107634044D}" dt="2022-07-23T20:53:42.761" v="210"/>
          <ac:spMkLst>
            <pc:docMk/>
            <pc:sldMk cId="2747316352" sldId="369"/>
            <ac:spMk id="3" creationId="{5D7A0680-8AF6-4FA5-3800-CA23C92DCCA7}"/>
          </ac:spMkLst>
        </pc:spChg>
      </pc:sldChg>
      <pc:sldChg chg="del">
        <pc:chgData name="Scott Bailey" userId="a37ae9d07b3ddac7" providerId="LiveId" clId="{3DAE93C4-FAC3-436E-A569-06107634044D}" dt="2022-07-23T21:00:58.288" v="265" actId="47"/>
        <pc:sldMkLst>
          <pc:docMk/>
          <pc:sldMk cId="576315632" sldId="371"/>
        </pc:sldMkLst>
      </pc:sldChg>
      <pc:sldChg chg="del">
        <pc:chgData name="Scott Bailey" userId="a37ae9d07b3ddac7" providerId="LiveId" clId="{3DAE93C4-FAC3-436E-A569-06107634044D}" dt="2022-07-23T21:01:00.340" v="266" actId="47"/>
        <pc:sldMkLst>
          <pc:docMk/>
          <pc:sldMk cId="685765290" sldId="372"/>
        </pc:sldMkLst>
      </pc:sldChg>
      <pc:sldChg chg="del ord">
        <pc:chgData name="Scott Bailey" userId="a37ae9d07b3ddac7" providerId="LiveId" clId="{3DAE93C4-FAC3-436E-A569-06107634044D}" dt="2022-07-23T20:54:45.843" v="220" actId="47"/>
        <pc:sldMkLst>
          <pc:docMk/>
          <pc:sldMk cId="3918818873" sldId="373"/>
        </pc:sldMkLst>
      </pc:sldChg>
      <pc:sldChg chg="del">
        <pc:chgData name="Scott Bailey" userId="a37ae9d07b3ddac7" providerId="LiveId" clId="{3DAE93C4-FAC3-436E-A569-06107634044D}" dt="2022-07-23T21:01:02.093" v="267" actId="47"/>
        <pc:sldMkLst>
          <pc:docMk/>
          <pc:sldMk cId="4061764015" sldId="374"/>
        </pc:sldMkLst>
      </pc:sldChg>
      <pc:sldChg chg="addSp delSp modSp mod">
        <pc:chgData name="Scott Bailey" userId="a37ae9d07b3ddac7" providerId="LiveId" clId="{3DAE93C4-FAC3-436E-A569-06107634044D}" dt="2022-07-23T22:01:37.542" v="1407" actId="6549"/>
        <pc:sldMkLst>
          <pc:docMk/>
          <pc:sldMk cId="2891210045" sldId="375"/>
        </pc:sldMkLst>
        <pc:spChg chg="mod">
          <ac:chgData name="Scott Bailey" userId="a37ae9d07b3ddac7" providerId="LiveId" clId="{3DAE93C4-FAC3-436E-A569-06107634044D}" dt="2022-07-23T21:01:48.344" v="274" actId="255"/>
          <ac:spMkLst>
            <pc:docMk/>
            <pc:sldMk cId="2891210045" sldId="375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01:37.542" v="1407" actId="6549"/>
          <ac:spMkLst>
            <pc:docMk/>
            <pc:sldMk cId="2891210045" sldId="375"/>
            <ac:spMk id="3" creationId="{7626CBBC-A6B5-46BA-274C-257390E744D9}"/>
          </ac:spMkLst>
        </pc:spChg>
        <pc:spChg chg="add del">
          <ac:chgData name="Scott Bailey" userId="a37ae9d07b3ddac7" providerId="LiveId" clId="{3DAE93C4-FAC3-436E-A569-06107634044D}" dt="2022-07-23T21:02:13.282" v="276" actId="22"/>
          <ac:spMkLst>
            <pc:docMk/>
            <pc:sldMk cId="2891210045" sldId="375"/>
            <ac:spMk id="6" creationId="{86B1682F-A3EE-DAD5-867E-7566C2672283}"/>
          </ac:spMkLst>
        </pc:spChg>
      </pc:sldChg>
      <pc:sldChg chg="del">
        <pc:chgData name="Scott Bailey" userId="a37ae9d07b3ddac7" providerId="LiveId" clId="{3DAE93C4-FAC3-436E-A569-06107634044D}" dt="2022-07-23T21:01:03.612" v="268" actId="47"/>
        <pc:sldMkLst>
          <pc:docMk/>
          <pc:sldMk cId="17547005" sldId="377"/>
        </pc:sldMkLst>
      </pc:sldChg>
      <pc:sldChg chg="del">
        <pc:chgData name="Scott Bailey" userId="a37ae9d07b3ddac7" providerId="LiveId" clId="{3DAE93C4-FAC3-436E-A569-06107634044D}" dt="2022-07-23T21:01:05.365" v="269" actId="47"/>
        <pc:sldMkLst>
          <pc:docMk/>
          <pc:sldMk cId="4219842295" sldId="378"/>
        </pc:sldMkLst>
      </pc:sldChg>
      <pc:sldChg chg="del">
        <pc:chgData name="Scott Bailey" userId="a37ae9d07b3ddac7" providerId="LiveId" clId="{3DAE93C4-FAC3-436E-A569-06107634044D}" dt="2022-07-23T21:01:07.519" v="270" actId="47"/>
        <pc:sldMkLst>
          <pc:docMk/>
          <pc:sldMk cId="2748608831" sldId="379"/>
        </pc:sldMkLst>
      </pc:sldChg>
      <pc:sldChg chg="del">
        <pc:chgData name="Scott Bailey" userId="a37ae9d07b3ddac7" providerId="LiveId" clId="{3DAE93C4-FAC3-436E-A569-06107634044D}" dt="2022-07-23T21:01:09.117" v="271" actId="47"/>
        <pc:sldMkLst>
          <pc:docMk/>
          <pc:sldMk cId="2049431113" sldId="380"/>
        </pc:sldMkLst>
      </pc:sldChg>
      <pc:sldChg chg="modSp mod ord modNotesTx">
        <pc:chgData name="Scott Bailey" userId="a37ae9d07b3ddac7" providerId="LiveId" clId="{3DAE93C4-FAC3-436E-A569-06107634044D}" dt="2022-07-23T20:43:03.681" v="73"/>
        <pc:sldMkLst>
          <pc:docMk/>
          <pc:sldMk cId="2479036288" sldId="389"/>
        </pc:sldMkLst>
        <pc:spChg chg="mod">
          <ac:chgData name="Scott Bailey" userId="a37ae9d07b3ddac7" providerId="LiveId" clId="{3DAE93C4-FAC3-436E-A569-06107634044D}" dt="2022-07-23T20:42:43.061" v="71" actId="20577"/>
          <ac:spMkLst>
            <pc:docMk/>
            <pc:sldMk cId="2479036288" sldId="389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42:49.663" v="72"/>
          <ac:spMkLst>
            <pc:docMk/>
            <pc:sldMk cId="2479036288" sldId="389"/>
            <ac:spMk id="3" creationId="{00000000-0000-0000-0000-000000000000}"/>
          </ac:spMkLst>
        </pc:spChg>
      </pc:sldChg>
      <pc:sldChg chg="del">
        <pc:chgData name="Scott Bailey" userId="a37ae9d07b3ddac7" providerId="LiveId" clId="{3DAE93C4-FAC3-436E-A569-06107634044D}" dt="2022-07-23T21:00:24.624" v="264" actId="47"/>
        <pc:sldMkLst>
          <pc:docMk/>
          <pc:sldMk cId="1356011388" sldId="390"/>
        </pc:sldMkLst>
      </pc:sldChg>
      <pc:sldChg chg="del">
        <pc:chgData name="Scott Bailey" userId="a37ae9d07b3ddac7" providerId="LiveId" clId="{3DAE93C4-FAC3-436E-A569-06107634044D}" dt="2022-07-23T21:03:50.410" v="286" actId="47"/>
        <pc:sldMkLst>
          <pc:docMk/>
          <pc:sldMk cId="3072907774" sldId="391"/>
        </pc:sldMkLst>
      </pc:sldChg>
      <pc:sldChg chg="modSp mod">
        <pc:chgData name="Scott Bailey" userId="a37ae9d07b3ddac7" providerId="LiveId" clId="{3DAE93C4-FAC3-436E-A569-06107634044D}" dt="2022-07-23T22:06:33.664" v="1553" actId="1035"/>
        <pc:sldMkLst>
          <pc:docMk/>
          <pc:sldMk cId="2066756288" sldId="392"/>
        </pc:sldMkLst>
        <pc:spChg chg="mod">
          <ac:chgData name="Scott Bailey" userId="a37ae9d07b3ddac7" providerId="LiveId" clId="{3DAE93C4-FAC3-436E-A569-06107634044D}" dt="2022-07-23T22:06:27.270" v="1515" actId="14100"/>
          <ac:spMkLst>
            <pc:docMk/>
            <pc:sldMk cId="2066756288" sldId="392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06:33.664" v="1553" actId="1035"/>
          <ac:spMkLst>
            <pc:docMk/>
            <pc:sldMk cId="2066756288" sldId="392"/>
            <ac:spMk id="3" creationId="{7626CBBC-A6B5-46BA-274C-257390E744D9}"/>
          </ac:spMkLst>
        </pc:spChg>
      </pc:sldChg>
      <pc:sldChg chg="modSp mod">
        <pc:chgData name="Scott Bailey" userId="a37ae9d07b3ddac7" providerId="LiveId" clId="{3DAE93C4-FAC3-436E-A569-06107634044D}" dt="2022-07-23T21:09:25.464" v="386" actId="20577"/>
        <pc:sldMkLst>
          <pc:docMk/>
          <pc:sldMk cId="3071303408" sldId="393"/>
        </pc:sldMkLst>
        <pc:spChg chg="mod">
          <ac:chgData name="Scott Bailey" userId="a37ae9d07b3ddac7" providerId="LiveId" clId="{3DAE93C4-FAC3-436E-A569-06107634044D}" dt="2022-07-23T21:09:25.464" v="386" actId="20577"/>
          <ac:spMkLst>
            <pc:docMk/>
            <pc:sldMk cId="3071303408" sldId="393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08:09.027" v="380" actId="1035"/>
          <ac:spMkLst>
            <pc:docMk/>
            <pc:sldMk cId="3071303408" sldId="393"/>
            <ac:spMk id="3" creationId="{7626CBBC-A6B5-46BA-274C-257390E744D9}"/>
          </ac:spMkLst>
        </pc:spChg>
      </pc:sldChg>
      <pc:sldChg chg="del">
        <pc:chgData name="Scott Bailey" userId="a37ae9d07b3ddac7" providerId="LiveId" clId="{3DAE93C4-FAC3-436E-A569-06107634044D}" dt="2022-07-23T21:00:24.624" v="264" actId="47"/>
        <pc:sldMkLst>
          <pc:docMk/>
          <pc:sldMk cId="2852573639" sldId="394"/>
        </pc:sldMkLst>
      </pc:sldChg>
      <pc:sldChg chg="del">
        <pc:chgData name="Scott Bailey" userId="a37ae9d07b3ddac7" providerId="LiveId" clId="{3DAE93C4-FAC3-436E-A569-06107634044D}" dt="2022-07-23T21:08:23.063" v="381" actId="47"/>
        <pc:sldMkLst>
          <pc:docMk/>
          <pc:sldMk cId="2589299241" sldId="395"/>
        </pc:sldMkLst>
      </pc:sldChg>
      <pc:sldChg chg="modSp add mod ord modNotesTx">
        <pc:chgData name="Scott Bailey" userId="a37ae9d07b3ddac7" providerId="LiveId" clId="{3DAE93C4-FAC3-436E-A569-06107634044D}" dt="2022-07-23T22:20:13.652" v="1591" actId="1035"/>
        <pc:sldMkLst>
          <pc:docMk/>
          <pc:sldMk cId="3659567679" sldId="396"/>
        </pc:sldMkLst>
        <pc:spChg chg="mod">
          <ac:chgData name="Scott Bailey" userId="a37ae9d07b3ddac7" providerId="LiveId" clId="{3DAE93C4-FAC3-436E-A569-06107634044D}" dt="2022-07-23T22:20:00.510" v="1572" actId="14100"/>
          <ac:spMkLst>
            <pc:docMk/>
            <pc:sldMk cId="3659567679" sldId="396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0:13.652" v="1591" actId="1035"/>
          <ac:spMkLst>
            <pc:docMk/>
            <pc:sldMk cId="3659567679" sldId="396"/>
            <ac:spMk id="3" creationId="{7626CBBC-A6B5-46BA-274C-257390E744D9}"/>
          </ac:spMkLst>
        </pc:spChg>
      </pc:sldChg>
      <pc:sldChg chg="modSp add del mod ord">
        <pc:chgData name="Scott Bailey" userId="a37ae9d07b3ddac7" providerId="LiveId" clId="{3DAE93C4-FAC3-436E-A569-06107634044D}" dt="2022-07-23T22:23:09.350" v="1645" actId="14100"/>
        <pc:sldMkLst>
          <pc:docMk/>
          <pc:sldMk cId="1667887583" sldId="397"/>
        </pc:sldMkLst>
        <pc:spChg chg="mod">
          <ac:chgData name="Scott Bailey" userId="a37ae9d07b3ddac7" providerId="LiveId" clId="{3DAE93C4-FAC3-436E-A569-06107634044D}" dt="2022-07-23T20:58:04.790" v="239" actId="255"/>
          <ac:spMkLst>
            <pc:docMk/>
            <pc:sldMk cId="1667887583" sldId="397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3:09.350" v="1645" actId="14100"/>
          <ac:spMkLst>
            <pc:docMk/>
            <pc:sldMk cId="1667887583" sldId="397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2:21:01.852" v="1620" actId="14100"/>
        <pc:sldMkLst>
          <pc:docMk/>
          <pc:sldMk cId="2186950296" sldId="398"/>
        </pc:sldMkLst>
        <pc:spChg chg="mod">
          <ac:chgData name="Scott Bailey" userId="a37ae9d07b3ddac7" providerId="LiveId" clId="{3DAE93C4-FAC3-436E-A569-06107634044D}" dt="2022-07-23T22:21:01.852" v="1620" actId="14100"/>
          <ac:spMkLst>
            <pc:docMk/>
            <pc:sldMk cId="2186950296" sldId="398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0:50.223" v="1619" actId="1036"/>
          <ac:spMkLst>
            <pc:docMk/>
            <pc:sldMk cId="2186950296" sldId="398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3DAE93C4-FAC3-436E-A569-06107634044D}" dt="2022-07-23T21:40:01.087" v="977" actId="255"/>
        <pc:sldMkLst>
          <pc:docMk/>
          <pc:sldMk cId="2759954998" sldId="399"/>
        </pc:sldMkLst>
        <pc:spChg chg="mod">
          <ac:chgData name="Scott Bailey" userId="a37ae9d07b3ddac7" providerId="LiveId" clId="{3DAE93C4-FAC3-436E-A569-06107634044D}" dt="2022-07-23T21:37:52.642" v="952" actId="14100"/>
          <ac:spMkLst>
            <pc:docMk/>
            <pc:sldMk cId="2759954998" sldId="399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40:01.087" v="977" actId="255"/>
          <ac:spMkLst>
            <pc:docMk/>
            <pc:sldMk cId="2759954998" sldId="399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1:52:21.564" v="1329" actId="12"/>
        <pc:sldMkLst>
          <pc:docMk/>
          <pc:sldMk cId="1905536952" sldId="400"/>
        </pc:sldMkLst>
        <pc:spChg chg="mod">
          <ac:chgData name="Scott Bailey" userId="a37ae9d07b3ddac7" providerId="LiveId" clId="{3DAE93C4-FAC3-436E-A569-06107634044D}" dt="2022-07-23T21:49:39.862" v="1296" actId="14100"/>
          <ac:spMkLst>
            <pc:docMk/>
            <pc:sldMk cId="1905536952" sldId="400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52:21.564" v="1329" actId="12"/>
          <ac:spMkLst>
            <pc:docMk/>
            <pc:sldMk cId="1905536952" sldId="400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3DAE93C4-FAC3-436E-A569-06107634044D}" dt="2022-07-23T22:14:28.791" v="1566" actId="12"/>
        <pc:sldMkLst>
          <pc:docMk/>
          <pc:sldMk cId="2986655622" sldId="401"/>
        </pc:sldMkLst>
        <pc:spChg chg="mod">
          <ac:chgData name="Scott Bailey" userId="a37ae9d07b3ddac7" providerId="LiveId" clId="{3DAE93C4-FAC3-436E-A569-06107634044D}" dt="2022-07-23T21:50:10.777" v="1298" actId="14100"/>
          <ac:spMkLst>
            <pc:docMk/>
            <pc:sldMk cId="2986655622" sldId="401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14:28.791" v="1566" actId="12"/>
          <ac:spMkLst>
            <pc:docMk/>
            <pc:sldMk cId="2986655622" sldId="401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2:22:11.845" v="1641" actId="1035"/>
        <pc:sldMkLst>
          <pc:docMk/>
          <pc:sldMk cId="165453707" sldId="402"/>
        </pc:sldMkLst>
        <pc:spChg chg="mod">
          <ac:chgData name="Scott Bailey" userId="a37ae9d07b3ddac7" providerId="LiveId" clId="{3DAE93C4-FAC3-436E-A569-06107634044D}" dt="2022-07-23T22:22:03.290" v="1640" actId="14100"/>
          <ac:spMkLst>
            <pc:docMk/>
            <pc:sldMk cId="165453707" sldId="402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2:11.845" v="1641" actId="1035"/>
          <ac:spMkLst>
            <pc:docMk/>
            <pc:sldMk cId="165453707" sldId="402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3DAE93C4-FAC3-436E-A569-06107634044D}" dt="2022-07-23T21:52:51.087" v="1334" actId="20577"/>
        <pc:sldMkLst>
          <pc:docMk/>
          <pc:sldMk cId="2060050896" sldId="403"/>
        </pc:sldMkLst>
        <pc:spChg chg="mod">
          <ac:chgData name="Scott Bailey" userId="a37ae9d07b3ddac7" providerId="LiveId" clId="{3DAE93C4-FAC3-436E-A569-06107634044D}" dt="2022-07-23T21:52:51.087" v="1334" actId="20577"/>
          <ac:spMkLst>
            <pc:docMk/>
            <pc:sldMk cId="2060050896" sldId="403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0:52:46.937" v="206"/>
          <ac:spMkLst>
            <pc:docMk/>
            <pc:sldMk cId="2060050896" sldId="403"/>
            <ac:spMk id="3" creationId="{7626CBBC-A6B5-46BA-274C-257390E744D9}"/>
          </ac:spMkLst>
        </pc:spChg>
      </pc:sldChg>
      <pc:sldChg chg="addSp delSp modSp add del mod ord">
        <pc:chgData name="Scott Bailey" userId="a37ae9d07b3ddac7" providerId="LiveId" clId="{3DAE93C4-FAC3-436E-A569-06107634044D}" dt="2022-07-23T21:13:14.699" v="408" actId="47"/>
        <pc:sldMkLst>
          <pc:docMk/>
          <pc:sldMk cId="3965086562" sldId="404"/>
        </pc:sldMkLst>
        <pc:spChg chg="mod">
          <ac:chgData name="Scott Bailey" userId="a37ae9d07b3ddac7" providerId="LiveId" clId="{3DAE93C4-FAC3-436E-A569-06107634044D}" dt="2022-07-23T20:54:19.667" v="215" actId="20577"/>
          <ac:spMkLst>
            <pc:docMk/>
            <pc:sldMk cId="3965086562" sldId="404"/>
            <ac:spMk id="2" creationId="{AACD01AE-5F03-E030-B145-E7CD0C4CB825}"/>
          </ac:spMkLst>
        </pc:spChg>
        <pc:spChg chg="mod">
          <ac:chgData name="Scott Bailey" userId="a37ae9d07b3ddac7" providerId="LiveId" clId="{3DAE93C4-FAC3-436E-A569-06107634044D}" dt="2022-07-23T20:54:37.530" v="219" actId="255"/>
          <ac:spMkLst>
            <pc:docMk/>
            <pc:sldMk cId="3965086562" sldId="404"/>
            <ac:spMk id="3" creationId="{AE36CCDF-EF36-EC66-1882-6042E938D5BB}"/>
          </ac:spMkLst>
        </pc:spChg>
        <pc:spChg chg="add del">
          <ac:chgData name="Scott Bailey" userId="a37ae9d07b3ddac7" providerId="LiveId" clId="{3DAE93C4-FAC3-436E-A569-06107634044D}" dt="2022-07-23T20:54:28.577" v="217" actId="22"/>
          <ac:spMkLst>
            <pc:docMk/>
            <pc:sldMk cId="3965086562" sldId="404"/>
            <ac:spMk id="6" creationId="{505AA39B-ACAD-83F9-C22E-1B883A592C85}"/>
          </ac:spMkLst>
        </pc:spChg>
      </pc:sldChg>
      <pc:sldChg chg="modSp add mod modNotesTx">
        <pc:chgData name="Scott Bailey" userId="a37ae9d07b3ddac7" providerId="LiveId" clId="{3DAE93C4-FAC3-436E-A569-06107634044D}" dt="2022-07-23T21:56:03.415" v="1372" actId="20577"/>
        <pc:sldMkLst>
          <pc:docMk/>
          <pc:sldMk cId="3161522391" sldId="405"/>
        </pc:sldMkLst>
        <pc:spChg chg="mod">
          <ac:chgData name="Scott Bailey" userId="a37ae9d07b3ddac7" providerId="LiveId" clId="{3DAE93C4-FAC3-436E-A569-06107634044D}" dt="2022-07-23T21:56:03.415" v="1372" actId="20577"/>
          <ac:spMkLst>
            <pc:docMk/>
            <pc:sldMk cId="3161522391" sldId="405"/>
            <ac:spMk id="2" creationId="{4634876E-3C4A-8EF8-BDE6-B2AB9C028309}"/>
          </ac:spMkLst>
        </pc:spChg>
        <pc:spChg chg="mod">
          <ac:chgData name="Scott Bailey" userId="a37ae9d07b3ddac7" providerId="LiveId" clId="{3DAE93C4-FAC3-436E-A569-06107634044D}" dt="2022-07-23T20:56:43.403" v="233"/>
          <ac:spMkLst>
            <pc:docMk/>
            <pc:sldMk cId="3161522391" sldId="405"/>
            <ac:spMk id="3" creationId="{6B73E881-BE86-50AF-B359-DCAEE1BFF1E4}"/>
          </ac:spMkLst>
        </pc:spChg>
      </pc:sldChg>
      <pc:sldChg chg="modSp add mod">
        <pc:chgData name="Scott Bailey" userId="a37ae9d07b3ddac7" providerId="LiveId" clId="{3DAE93C4-FAC3-436E-A569-06107634044D}" dt="2022-07-23T20:57:26.707" v="237"/>
        <pc:sldMkLst>
          <pc:docMk/>
          <pc:sldMk cId="3846063097" sldId="406"/>
        </pc:sldMkLst>
        <pc:spChg chg="mod">
          <ac:chgData name="Scott Bailey" userId="a37ae9d07b3ddac7" providerId="LiveId" clId="{3DAE93C4-FAC3-436E-A569-06107634044D}" dt="2022-07-23T20:57:20.251" v="236"/>
          <ac:spMkLst>
            <pc:docMk/>
            <pc:sldMk cId="3846063097" sldId="406"/>
            <ac:spMk id="2" creationId="{4634876E-3C4A-8EF8-BDE6-B2AB9C028309}"/>
          </ac:spMkLst>
        </pc:spChg>
        <pc:spChg chg="mod">
          <ac:chgData name="Scott Bailey" userId="a37ae9d07b3ddac7" providerId="LiveId" clId="{3DAE93C4-FAC3-436E-A569-06107634044D}" dt="2022-07-23T20:57:26.707" v="237"/>
          <ac:spMkLst>
            <pc:docMk/>
            <pc:sldMk cId="3846063097" sldId="406"/>
            <ac:spMk id="3" creationId="{6B73E881-BE86-50AF-B359-DCAEE1BFF1E4}"/>
          </ac:spMkLst>
        </pc:spChg>
      </pc:sldChg>
      <pc:sldChg chg="modSp add mod ord">
        <pc:chgData name="Scott Bailey" userId="a37ae9d07b3ddac7" providerId="LiveId" clId="{3DAE93C4-FAC3-436E-A569-06107634044D}" dt="2022-07-23T22:23:18.666" v="1647" actId="14100"/>
        <pc:sldMkLst>
          <pc:docMk/>
          <pc:sldMk cId="4107986230" sldId="407"/>
        </pc:sldMkLst>
        <pc:spChg chg="mod">
          <ac:chgData name="Scott Bailey" userId="a37ae9d07b3ddac7" providerId="LiveId" clId="{3DAE93C4-FAC3-436E-A569-06107634044D}" dt="2022-07-23T20:59:12.225" v="262" actId="20577"/>
          <ac:spMkLst>
            <pc:docMk/>
            <pc:sldMk cId="4107986230" sldId="407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3:18.666" v="1647" actId="14100"/>
          <ac:spMkLst>
            <pc:docMk/>
            <pc:sldMk cId="4107986230" sldId="407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2:05:11.249" v="1505" actId="6549"/>
        <pc:sldMkLst>
          <pc:docMk/>
          <pc:sldMk cId="300950993" sldId="408"/>
        </pc:sldMkLst>
        <pc:spChg chg="mod">
          <ac:chgData name="Scott Bailey" userId="a37ae9d07b3ddac7" providerId="LiveId" clId="{3DAE93C4-FAC3-436E-A569-06107634044D}" dt="2022-07-23T21:02:50.540" v="281" actId="20577"/>
          <ac:spMkLst>
            <pc:docMk/>
            <pc:sldMk cId="300950993" sldId="408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05:11.249" v="1505" actId="6549"/>
          <ac:spMkLst>
            <pc:docMk/>
            <pc:sldMk cId="300950993" sldId="408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2:07:58.978" v="1564" actId="6549"/>
        <pc:sldMkLst>
          <pc:docMk/>
          <pc:sldMk cId="832346183" sldId="409"/>
        </pc:sldMkLst>
        <pc:spChg chg="mod">
          <ac:chgData name="Scott Bailey" userId="a37ae9d07b3ddac7" providerId="LiveId" clId="{3DAE93C4-FAC3-436E-A569-06107634044D}" dt="2022-07-23T22:07:58.978" v="1564" actId="6549"/>
          <ac:spMkLst>
            <pc:docMk/>
            <pc:sldMk cId="832346183" sldId="409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3DAE93C4-FAC3-436E-A569-06107634044D}" dt="2022-07-23T21:41:20.030" v="988" actId="1035"/>
        <pc:sldMkLst>
          <pc:docMk/>
          <pc:sldMk cId="2301954811" sldId="410"/>
        </pc:sldMkLst>
        <pc:spChg chg="mod">
          <ac:chgData name="Scott Bailey" userId="a37ae9d07b3ddac7" providerId="LiveId" clId="{3DAE93C4-FAC3-436E-A569-06107634044D}" dt="2022-07-23T21:31:28.378" v="601" actId="20577"/>
          <ac:spMkLst>
            <pc:docMk/>
            <pc:sldMk cId="2301954811" sldId="410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41:20.030" v="988" actId="1035"/>
          <ac:spMkLst>
            <pc:docMk/>
            <pc:sldMk cId="2301954811" sldId="410"/>
            <ac:spMk id="3" creationId="{7626CBBC-A6B5-46BA-274C-257390E744D9}"/>
          </ac:spMkLst>
        </pc:spChg>
      </pc:sldChg>
      <pc:sldChg chg="add del">
        <pc:chgData name="Scott Bailey" userId="a37ae9d07b3ddac7" providerId="LiveId" clId="{3DAE93C4-FAC3-436E-A569-06107634044D}" dt="2022-07-23T21:36:57.009" v="941" actId="2890"/>
        <pc:sldMkLst>
          <pc:docMk/>
          <pc:sldMk cId="1743248228" sldId="411"/>
        </pc:sldMkLst>
      </pc:sldChg>
      <pc:sldChg chg="modSp add mod">
        <pc:chgData name="Scott Bailey" userId="a37ae9d07b3ddac7" providerId="LiveId" clId="{3DAE93C4-FAC3-436E-A569-06107634044D}" dt="2022-07-23T21:40:25.655" v="979" actId="255"/>
        <pc:sldMkLst>
          <pc:docMk/>
          <pc:sldMk cId="3839265044" sldId="411"/>
        </pc:sldMkLst>
        <pc:spChg chg="mod">
          <ac:chgData name="Scott Bailey" userId="a37ae9d07b3ddac7" providerId="LiveId" clId="{3DAE93C4-FAC3-436E-A569-06107634044D}" dt="2022-07-23T21:39:26.681" v="974" actId="20577"/>
          <ac:spMkLst>
            <pc:docMk/>
            <pc:sldMk cId="3839265044" sldId="411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40:25.655" v="979" actId="255"/>
          <ac:spMkLst>
            <pc:docMk/>
            <pc:sldMk cId="3839265044" sldId="411"/>
            <ac:spMk id="3" creationId="{7626CBBC-A6B5-46BA-274C-257390E744D9}"/>
          </ac:spMkLst>
        </pc:spChg>
      </pc:sldChg>
      <pc:sldChg chg="modSp add del mod">
        <pc:chgData name="Scott Bailey" userId="a37ae9d07b3ddac7" providerId="LiveId" clId="{3DAE93C4-FAC3-436E-A569-06107634044D}" dt="2022-07-23T21:46:00.523" v="1040" actId="2890"/>
        <pc:sldMkLst>
          <pc:docMk/>
          <pc:sldMk cId="3387646936" sldId="412"/>
        </pc:sldMkLst>
        <pc:spChg chg="mod">
          <ac:chgData name="Scott Bailey" userId="a37ae9d07b3ddac7" providerId="LiveId" clId="{3DAE93C4-FAC3-436E-A569-06107634044D}" dt="2022-07-23T21:45:59.528" v="1039" actId="20577"/>
          <ac:spMkLst>
            <pc:docMk/>
            <pc:sldMk cId="3387646936" sldId="412"/>
            <ac:spMk id="2" creationId="{A0986C9D-9731-6353-CEAF-9552F6DB030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7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86738-2023-42EA-8DA0-4BDB42F1E31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4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46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Table 18.1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9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3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06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578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347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57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93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163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41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What may interrupt normal elimination patterns?</a:t>
            </a: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US" sz="14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illness, medication, changes in daily routine</a:t>
            </a: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How can urinary retention be detected by the nurse?</a:t>
            </a: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37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848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617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957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899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787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221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676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261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44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61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53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18.1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6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What medications increase the risk for constipation? (</a:t>
            </a:r>
            <a:r>
              <a:rPr lang="en-US" sz="14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narcotic analgesics, anticholinergics, diuretics, iron supplements, calcium channel blockers, antacids, anticonvulsants, antidepressants, </a:t>
            </a:r>
            <a:r>
              <a:rPr lang="en-US" sz="1400" i="1" kern="12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antiparkinson</a:t>
            </a:r>
            <a:r>
              <a:rPr lang="en-US" sz="14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medications, nonsteroidal anti-inflammatory agents, antihypertensives</a:t>
            </a: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2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7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Box 18.2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05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28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65859"/>
            <a:ext cx="7772400" cy="4454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43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381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8A86A2-62AC-25A6-E37E-B4F648440A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33700" y="6562725"/>
            <a:ext cx="3276600" cy="209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073426"/>
            <a:ext cx="7772400" cy="3193774"/>
          </a:xfrm>
        </p:spPr>
        <p:txBody>
          <a:bodyPr/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3600" dirty="0"/>
              <a:t>Chapter 18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>Elimination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Basic Geriatric Nursing, 8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b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Patricia Williams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6848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Constipation in the Institutional Setting</a:t>
            </a:r>
            <a:br>
              <a:rPr lang="en-US" dirty="0"/>
            </a:br>
            <a:r>
              <a:rPr lang="en-US" sz="1600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dirty="0"/>
              <a:t>Assess bowel elimination patterns and contributing factors.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Increase physical activity.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Increase intake of dietary fiber and fluids.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Schedule or encourage toileting at times when the person’s defecation urge is strongest.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Position the person to facilitate ease of elimination.</a:t>
            </a:r>
          </a:p>
        </p:txBody>
      </p:sp>
    </p:spTree>
    <p:extLst>
      <p:ext uri="{BB962C8B-B14F-4D97-AF65-F5344CB8AC3E}">
        <p14:creationId xmlns:p14="http://schemas.microsoft.com/office/powerpoint/2010/main" val="2759954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Constipation in the Institutional Setting</a:t>
            </a:r>
            <a:br>
              <a:rPr lang="en-US" dirty="0"/>
            </a:br>
            <a:r>
              <a:rPr lang="en-US" sz="1600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US" dirty="0"/>
              <a:t>Provide privacy for elimination.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/>
              <a:t>Administer stool softeners or bulk-forming laxatives as prescribed.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/>
              <a:t>Administer prescribed osmotic agents, stimulant laxatives, or enemas, as ordered, if other methods have not been effective.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/>
              <a:t>Perform digital rectal examination and impaction removal as ordered or according to agency policies.</a:t>
            </a:r>
          </a:p>
        </p:txBody>
      </p:sp>
    </p:spTree>
    <p:extLst>
      <p:ext uri="{BB962C8B-B14F-4D97-AF65-F5344CB8AC3E}">
        <p14:creationId xmlns:p14="http://schemas.microsoft.com/office/powerpoint/2010/main" val="3839265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Implementation for Constipation in the Home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Provide information regarding high-fiber foods, and encourage increased consumption of these foods.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Encourage adequate fluid intake.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Encourage adequate activity and exercise.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Discuss the risks involved with the use of laxatives without medical supervision.</a:t>
            </a:r>
          </a:p>
        </p:txBody>
      </p:sp>
    </p:spTree>
    <p:extLst>
      <p:ext uri="{BB962C8B-B14F-4D97-AF65-F5344CB8AC3E}">
        <p14:creationId xmlns:p14="http://schemas.microsoft.com/office/powerpoint/2010/main" val="2301954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54024"/>
          </a:xfrm>
        </p:spPr>
        <p:txBody>
          <a:bodyPr/>
          <a:lstStyle/>
          <a:p>
            <a:r>
              <a:rPr lang="en-US" dirty="0"/>
              <a:t>Diarrhea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Frequent passage of liquid, unformed stools</a:t>
            </a:r>
          </a:p>
          <a:p>
            <a:pPr lvl="0"/>
            <a:r>
              <a:rPr lang="en-US" dirty="0"/>
              <a:t>Symptom of another problem</a:t>
            </a:r>
          </a:p>
          <a:p>
            <a:pPr lvl="0"/>
            <a:r>
              <a:rPr lang="en-US" dirty="0"/>
              <a:t>May also experience nausea, vomiting and abdominal cramps</a:t>
            </a:r>
          </a:p>
          <a:p>
            <a:pPr lvl="0"/>
            <a:r>
              <a:rPr lang="en-US" dirty="0"/>
              <a:t>Rectal pain and skin irritation of the anus are common</a:t>
            </a:r>
          </a:p>
          <a:p>
            <a:pPr lvl="0"/>
            <a:r>
              <a:rPr lang="en-US" dirty="0"/>
              <a:t>Excessive fluid loss is a major concern</a:t>
            </a:r>
          </a:p>
        </p:txBody>
      </p:sp>
    </p:spTree>
    <p:extLst>
      <p:ext uri="{BB962C8B-B14F-4D97-AF65-F5344CB8AC3E}">
        <p14:creationId xmlns:p14="http://schemas.microsoft.com/office/powerpoint/2010/main" val="1913293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9"/>
            <a:ext cx="7772400" cy="978407"/>
          </a:xfrm>
        </p:spPr>
        <p:txBody>
          <a:bodyPr/>
          <a:lstStyle/>
          <a:p>
            <a:r>
              <a:rPr lang="en-US" dirty="0"/>
              <a:t>Planning for Diarrhea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2838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Exhibit regular patterns of bowel elimination.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Identify behaviors that promote normal bowel functioning.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Modify behaviors to enhance regular bowel elimination.</a:t>
            </a:r>
          </a:p>
        </p:txBody>
      </p:sp>
    </p:spTree>
    <p:extLst>
      <p:ext uri="{BB962C8B-B14F-4D97-AF65-F5344CB8AC3E}">
        <p14:creationId xmlns:p14="http://schemas.microsoft.com/office/powerpoint/2010/main" val="1905536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41832"/>
          </a:xfrm>
        </p:spPr>
        <p:txBody>
          <a:bodyPr/>
          <a:lstStyle/>
          <a:p>
            <a:r>
              <a:rPr lang="en-US" dirty="0"/>
              <a:t>Implementation for Diarrhea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97635"/>
            <a:ext cx="7772400" cy="4283837"/>
          </a:xfrm>
        </p:spPr>
        <p:txBody>
          <a:bodyPr/>
          <a:lstStyle/>
          <a:p>
            <a:r>
              <a:rPr lang="en-US" sz="2400" dirty="0"/>
              <a:t>Assess the elimination pattern and suspected causative factors.</a:t>
            </a:r>
          </a:p>
          <a:p>
            <a:r>
              <a:rPr lang="en-US" sz="2400" dirty="0"/>
              <a:t>Maintain adequate fluid intake.</a:t>
            </a:r>
          </a:p>
          <a:p>
            <a:r>
              <a:rPr lang="en-US" sz="2400" dirty="0"/>
              <a:t>Institute measures to maintain skin integrity.</a:t>
            </a:r>
          </a:p>
          <a:p>
            <a:r>
              <a:rPr lang="en-US" sz="2400" dirty="0"/>
              <a:t>Promptly report observations to the primary care provider, and follow up on care provider’s orders regarding medications that decrease intestinal motility.</a:t>
            </a:r>
          </a:p>
          <a:p>
            <a:r>
              <a:rPr lang="en-US" sz="2400" dirty="0"/>
              <a:t>Explain the importance of seeking medical attention when experiencing diarrhea.</a:t>
            </a:r>
          </a:p>
          <a:p>
            <a:r>
              <a:rPr lang="en-US" sz="2400" dirty="0"/>
              <a:t>Explain the importance of proper food preparation and storage in preventing bacterial diarrhea.</a:t>
            </a:r>
          </a:p>
        </p:txBody>
      </p:sp>
    </p:spTree>
    <p:extLst>
      <p:ext uri="{BB962C8B-B14F-4D97-AF65-F5344CB8AC3E}">
        <p14:creationId xmlns:p14="http://schemas.microsoft.com/office/powerpoint/2010/main" val="2986655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>
              <a:rPr lang="en-US" dirty="0"/>
              <a:t>Fecal Incontinence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795901"/>
          </a:xfrm>
        </p:spPr>
        <p:txBody>
          <a:bodyPr/>
          <a:lstStyle/>
          <a:p>
            <a:pPr lvl="0"/>
            <a:r>
              <a:rPr lang="en-US" sz="2400" dirty="0"/>
              <a:t>Most common among older adults who are unable to recognize and respond to normal sensations because of mental impairment or problems with mobility</a:t>
            </a:r>
          </a:p>
          <a:p>
            <a:pPr lvl="0"/>
            <a:r>
              <a:rPr lang="en-US" sz="2400" dirty="0"/>
              <a:t>Less frequently, colon or rectal disorders such as cancer, inflammatory bowel disease, diverticulitis, or weak rectal muscles cause or contribute to incontinence.</a:t>
            </a:r>
          </a:p>
          <a:p>
            <a:pPr lvl="0"/>
            <a:r>
              <a:rPr lang="en-US" sz="2400" dirty="0"/>
              <a:t>Significant problem because fecal matter is extremely irritating to the skin</a:t>
            </a:r>
          </a:p>
          <a:p>
            <a:pPr lvl="0"/>
            <a:r>
              <a:rPr lang="en-US" sz="2400" dirty="0"/>
              <a:t>Psychologically upsetting and embarrassing</a:t>
            </a:r>
          </a:p>
        </p:txBody>
      </p:sp>
    </p:spTree>
    <p:extLst>
      <p:ext uri="{BB962C8B-B14F-4D97-AF65-F5344CB8AC3E}">
        <p14:creationId xmlns:p14="http://schemas.microsoft.com/office/powerpoint/2010/main" val="2433298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99160"/>
          </a:xfrm>
        </p:spPr>
        <p:txBody>
          <a:bodyPr/>
          <a:lstStyle/>
          <a:p>
            <a:r>
              <a:rPr lang="en-US" dirty="0"/>
              <a:t>Planning for Fecal Incontinence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85443"/>
            <a:ext cx="7772400" cy="4283837"/>
          </a:xfrm>
        </p:spPr>
        <p:txBody>
          <a:bodyPr/>
          <a:lstStyle/>
          <a:p>
            <a:r>
              <a:rPr lang="en-US" dirty="0"/>
              <a:t>Exhibit regular patterns of bowel elimination.</a:t>
            </a:r>
          </a:p>
          <a:p>
            <a:r>
              <a:rPr lang="en-US" dirty="0"/>
              <a:t>Identify behaviors that promote normal bowel functioning.</a:t>
            </a:r>
          </a:p>
          <a:p>
            <a:r>
              <a:rPr lang="en-US" dirty="0"/>
              <a:t>Modify behaviors to enhance regular bowel elimination.</a:t>
            </a:r>
          </a:p>
        </p:txBody>
      </p:sp>
    </p:spTree>
    <p:extLst>
      <p:ext uri="{BB962C8B-B14F-4D97-AF65-F5344CB8AC3E}">
        <p14:creationId xmlns:p14="http://schemas.microsoft.com/office/powerpoint/2010/main" val="165453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Fecal Incontinence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4355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Assess patterns of elimination and causative factors.</a:t>
            </a:r>
          </a:p>
          <a:p>
            <a:pPr lvl="0"/>
            <a:r>
              <a:rPr lang="en-US" dirty="0"/>
              <a:t>Establish a toileting schedule.</a:t>
            </a:r>
          </a:p>
          <a:p>
            <a:pPr lvl="0"/>
            <a:r>
              <a:rPr lang="en-US" dirty="0"/>
              <a:t>Take measures to prevent or reduce episodes of constipation.</a:t>
            </a:r>
          </a:p>
          <a:p>
            <a:pPr lvl="0"/>
            <a:r>
              <a:rPr lang="en-US" dirty="0"/>
              <a:t>Use appropriate aids or garments.</a:t>
            </a:r>
          </a:p>
          <a:p>
            <a:r>
              <a:rPr lang="en-US" dirty="0"/>
              <a:t>Clean the person promptly after each episode of incontinence.</a:t>
            </a:r>
          </a:p>
        </p:txBody>
      </p:sp>
    </p:spTree>
    <p:extLst>
      <p:ext uri="{BB962C8B-B14F-4D97-AF65-F5344CB8AC3E}">
        <p14:creationId xmlns:p14="http://schemas.microsoft.com/office/powerpoint/2010/main" val="2060050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1F0B-A157-84A8-2AF4-71CAB511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>
              <a:rPr lang="en-US" dirty="0"/>
              <a:t>Urinary Retention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3DC6-747E-A7D6-8BAA-59BCB88E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Abnormal accumulation of urine in the bladder because the bladder is unable to empty completely</a:t>
            </a:r>
          </a:p>
          <a:p>
            <a:r>
              <a:rPr lang="en-US" dirty="0"/>
              <a:t>Caused by:</a:t>
            </a:r>
          </a:p>
          <a:p>
            <a:pPr lvl="1"/>
            <a:r>
              <a:rPr lang="en-US" dirty="0"/>
              <a:t>Decreased muscle tone in the bladder wall</a:t>
            </a:r>
          </a:p>
          <a:p>
            <a:pPr lvl="1"/>
            <a:r>
              <a:rPr lang="en-US" dirty="0"/>
              <a:t>Decreased fluid intake</a:t>
            </a:r>
          </a:p>
          <a:p>
            <a:pPr lvl="1"/>
            <a:r>
              <a:rPr lang="en-US" dirty="0"/>
              <a:t>Prostate gland enlargement</a:t>
            </a:r>
          </a:p>
          <a:p>
            <a:pPr lvl="1"/>
            <a:r>
              <a:rPr lang="en-US" dirty="0"/>
              <a:t>Trauma to the muscles of the perineum</a:t>
            </a:r>
          </a:p>
          <a:p>
            <a:pPr lvl="1"/>
            <a:r>
              <a:rPr lang="en-US" dirty="0"/>
              <a:t>Neurologic damage</a:t>
            </a:r>
          </a:p>
          <a:p>
            <a:pPr lvl="1"/>
            <a:r>
              <a:rPr lang="en-US" dirty="0"/>
              <a:t>Medications</a:t>
            </a:r>
          </a:p>
          <a:p>
            <a:pPr lvl="1"/>
            <a:r>
              <a:rPr lang="en-US" dirty="0"/>
              <a:t>Anxiety</a:t>
            </a:r>
          </a:p>
        </p:txBody>
      </p:sp>
    </p:spTree>
    <p:extLst>
      <p:ext uri="{BB962C8B-B14F-4D97-AF65-F5344CB8AC3E}">
        <p14:creationId xmlns:p14="http://schemas.microsoft.com/office/powerpoint/2010/main" val="229540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>
              <a:rPr lang="en-US" dirty="0"/>
              <a:t>Bowel Elimination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The typical adult bowel movement consists of a moderate amount of formed brown stool that is passed without difficulty.</a:t>
            </a:r>
          </a:p>
          <a:p>
            <a:pPr lvl="0"/>
            <a:r>
              <a:rPr lang="en-US" dirty="0"/>
              <a:t>Most adults experience bowel elimination every 1 to 2 days.</a:t>
            </a:r>
          </a:p>
          <a:p>
            <a:pPr lvl="0"/>
            <a:r>
              <a:rPr lang="en-US" dirty="0"/>
              <a:t>The urge to defecate most commonly occurs 30 to 45 minutes after a meal, when the gastrocolic and defecation reflexes stimulate peristalsis.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59"/>
            <a:ext cx="7772400" cy="984505"/>
          </a:xfrm>
        </p:spPr>
        <p:txBody>
          <a:bodyPr/>
          <a:lstStyle/>
          <a:p>
            <a:r>
              <a:rPr lang="en-US" dirty="0"/>
              <a:t>Symptoms of Urinary Retention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174109"/>
          </a:xfrm>
        </p:spPr>
        <p:txBody>
          <a:bodyPr/>
          <a:lstStyle/>
          <a:p>
            <a:pPr lvl="0"/>
            <a:r>
              <a:rPr lang="en-US" dirty="0"/>
              <a:t>Feeling of fullness</a:t>
            </a:r>
          </a:p>
          <a:p>
            <a:pPr lvl="0"/>
            <a:r>
              <a:rPr lang="en-US" dirty="0"/>
              <a:t>Discomfort or tenderness in the bladder</a:t>
            </a:r>
          </a:p>
          <a:p>
            <a:pPr lvl="0"/>
            <a:r>
              <a:rPr lang="en-US" dirty="0"/>
              <a:t>Restlessness</a:t>
            </a:r>
          </a:p>
          <a:p>
            <a:pPr lvl="0"/>
            <a:r>
              <a:rPr lang="en-US" dirty="0"/>
              <a:t>Diaphoresis</a:t>
            </a:r>
          </a:p>
        </p:txBody>
      </p:sp>
    </p:spTree>
    <p:extLst>
      <p:ext uri="{BB962C8B-B14F-4D97-AF65-F5344CB8AC3E}">
        <p14:creationId xmlns:p14="http://schemas.microsoft.com/office/powerpoint/2010/main" val="3516265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59"/>
            <a:ext cx="7772400" cy="984505"/>
          </a:xfrm>
        </p:spPr>
        <p:txBody>
          <a:bodyPr/>
          <a:lstStyle/>
          <a:p>
            <a:r>
              <a:rPr lang="en-US" dirty="0"/>
              <a:t>Treatment for Urinary Retention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174109"/>
          </a:xfrm>
        </p:spPr>
        <p:txBody>
          <a:bodyPr/>
          <a:lstStyle/>
          <a:p>
            <a:pPr lvl="0"/>
            <a:r>
              <a:rPr lang="en-US" dirty="0"/>
              <a:t>Depends on the cause</a:t>
            </a:r>
          </a:p>
          <a:p>
            <a:pPr lvl="0"/>
            <a:r>
              <a:rPr lang="en-US" dirty="0"/>
              <a:t>If cause is perineal trauma or anxiety</a:t>
            </a:r>
          </a:p>
          <a:p>
            <a:pPr lvl="1"/>
            <a:r>
              <a:rPr lang="en-US" dirty="0"/>
              <a:t>Medication</a:t>
            </a:r>
          </a:p>
          <a:p>
            <a:pPr lvl="1"/>
            <a:r>
              <a:rPr lang="en-US" dirty="0"/>
              <a:t>Sitz bath</a:t>
            </a:r>
          </a:p>
          <a:p>
            <a:pPr lvl="0"/>
            <a:r>
              <a:rPr lang="en-US" dirty="0"/>
              <a:t>If severe or caused by obstruction</a:t>
            </a:r>
          </a:p>
          <a:p>
            <a:pPr lvl="1"/>
            <a:r>
              <a:rPr lang="en-US" dirty="0"/>
              <a:t>Catheterization</a:t>
            </a:r>
          </a:p>
          <a:p>
            <a:pPr lvl="1"/>
            <a:r>
              <a:rPr lang="en-US" dirty="0"/>
              <a:t>Surgery </a:t>
            </a:r>
          </a:p>
        </p:txBody>
      </p:sp>
    </p:spTree>
    <p:extLst>
      <p:ext uri="{BB962C8B-B14F-4D97-AF65-F5344CB8AC3E}">
        <p14:creationId xmlns:p14="http://schemas.microsoft.com/office/powerpoint/2010/main" val="31615223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59"/>
            <a:ext cx="7772400" cy="984505"/>
          </a:xfrm>
        </p:spPr>
        <p:txBody>
          <a:bodyPr/>
          <a:lstStyle/>
          <a:p>
            <a:r>
              <a:rPr lang="en-US" dirty="0"/>
              <a:t>Urinary Incontinence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174109"/>
          </a:xfrm>
        </p:spPr>
        <p:txBody>
          <a:bodyPr/>
          <a:lstStyle/>
          <a:p>
            <a:pPr lvl="0"/>
            <a:r>
              <a:rPr lang="en-US" dirty="0"/>
              <a:t>The involuntary loss of urine in sufficient amount or frequency to be a social or hygiene problem.</a:t>
            </a:r>
          </a:p>
          <a:p>
            <a:pPr lvl="0"/>
            <a:r>
              <a:rPr lang="en-US" dirty="0"/>
              <a:t>Not normal, but common</a:t>
            </a:r>
          </a:p>
          <a:p>
            <a:pPr lvl="0"/>
            <a:r>
              <a:rPr lang="en-US" dirty="0"/>
              <a:t>Can cause skin irritation or breakdown</a:t>
            </a:r>
          </a:p>
          <a:p>
            <a:pPr lvl="0"/>
            <a:r>
              <a:rPr lang="en-US" dirty="0"/>
              <a:t>Can contribute to pressure injuries</a:t>
            </a:r>
          </a:p>
          <a:p>
            <a:pPr lvl="0"/>
            <a:r>
              <a:rPr lang="en-US" dirty="0"/>
              <a:t>Can cause isolation and psychological distress</a:t>
            </a:r>
          </a:p>
        </p:txBody>
      </p:sp>
    </p:spTree>
    <p:extLst>
      <p:ext uri="{BB962C8B-B14F-4D97-AF65-F5344CB8AC3E}">
        <p14:creationId xmlns:p14="http://schemas.microsoft.com/office/powerpoint/2010/main" val="38460630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80744"/>
          </a:xfrm>
        </p:spPr>
        <p:txBody>
          <a:bodyPr/>
          <a:lstStyle/>
          <a:p>
            <a:r>
              <a:rPr lang="en-US" sz="3600" dirty="0"/>
              <a:t>Risk Factors Associated with Urinary Incontinence in Older Adults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9534"/>
            <a:ext cx="7772400" cy="4442497"/>
          </a:xfrm>
        </p:spPr>
        <p:txBody>
          <a:bodyPr/>
          <a:lstStyle/>
          <a:p>
            <a:r>
              <a:rPr lang="en-US" sz="2400" dirty="0"/>
              <a:t>Advanced age</a:t>
            </a:r>
          </a:p>
          <a:p>
            <a:r>
              <a:rPr lang="en-US" sz="2400" dirty="0"/>
              <a:t>Caffeine intake</a:t>
            </a:r>
          </a:p>
          <a:p>
            <a:r>
              <a:rPr lang="en-US" sz="2400" dirty="0"/>
              <a:t>Immobility/functional limitations</a:t>
            </a:r>
          </a:p>
          <a:p>
            <a:r>
              <a:rPr lang="en-US" sz="2400" dirty="0"/>
              <a:t>Diuretics/other medications</a:t>
            </a:r>
          </a:p>
          <a:p>
            <a:r>
              <a:rPr lang="en-US" sz="2400" dirty="0"/>
              <a:t>Obesity</a:t>
            </a:r>
          </a:p>
          <a:p>
            <a:r>
              <a:rPr lang="en-US" sz="2400" dirty="0"/>
              <a:t>Smoking</a:t>
            </a:r>
          </a:p>
          <a:p>
            <a:r>
              <a:rPr lang="en-US" sz="2400" dirty="0"/>
              <a:t>Fecal impaction/fecal incontinence</a:t>
            </a:r>
          </a:p>
          <a:p>
            <a:r>
              <a:rPr lang="en-US" sz="2400" dirty="0"/>
              <a:t>Malnutrition</a:t>
            </a:r>
          </a:p>
          <a:p>
            <a:r>
              <a:rPr lang="en-US" sz="2400" dirty="0"/>
              <a:t>Depression/delirium</a:t>
            </a:r>
          </a:p>
          <a:p>
            <a:r>
              <a:rPr lang="en-US" sz="2400" dirty="0"/>
              <a:t>Enlarged prostate and treatment for prostate cancer</a:t>
            </a:r>
          </a:p>
        </p:txBody>
      </p:sp>
    </p:spTree>
    <p:extLst>
      <p:ext uri="{BB962C8B-B14F-4D97-AF65-F5344CB8AC3E}">
        <p14:creationId xmlns:p14="http://schemas.microsoft.com/office/powerpoint/2010/main" val="2891210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80744"/>
          </a:xfrm>
        </p:spPr>
        <p:txBody>
          <a:bodyPr/>
          <a:lstStyle/>
          <a:p>
            <a:r>
              <a:rPr lang="en-US" sz="3600" dirty="0"/>
              <a:t>Risk Factors Associated with Urinary Incontinence in Older Adults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9534"/>
            <a:ext cx="7772400" cy="4479073"/>
          </a:xfrm>
        </p:spPr>
        <p:txBody>
          <a:bodyPr/>
          <a:lstStyle/>
          <a:p>
            <a:r>
              <a:rPr lang="en-US" sz="2400" dirty="0"/>
              <a:t>Hearing or visual impairment</a:t>
            </a:r>
          </a:p>
          <a:p>
            <a:r>
              <a:rPr lang="en-US" sz="2400" dirty="0"/>
              <a:t>Environmental barriers</a:t>
            </a:r>
          </a:p>
          <a:p>
            <a:r>
              <a:rPr lang="en-US" sz="2400" dirty="0"/>
              <a:t>Diabetes</a:t>
            </a:r>
          </a:p>
          <a:p>
            <a:r>
              <a:rPr lang="en-US" sz="2400" dirty="0"/>
              <a:t>Parkinson’s disease</a:t>
            </a:r>
          </a:p>
          <a:p>
            <a:r>
              <a:rPr lang="en-US" sz="2400" dirty="0"/>
              <a:t>Stroke</a:t>
            </a:r>
          </a:p>
          <a:p>
            <a:r>
              <a:rPr lang="en-US" sz="2400" dirty="0"/>
              <a:t>Chronic obstructive pulmonary disease</a:t>
            </a:r>
          </a:p>
          <a:p>
            <a:r>
              <a:rPr lang="en-US" sz="2400" dirty="0"/>
              <a:t>Arthritis/back problems</a:t>
            </a:r>
          </a:p>
          <a:p>
            <a:r>
              <a:rPr lang="en-US" sz="2400" dirty="0"/>
              <a:t>Estrogen depletion</a:t>
            </a:r>
          </a:p>
          <a:p>
            <a:r>
              <a:rPr lang="en-US" sz="2400" dirty="0"/>
              <a:t>Pelvic organ prolapse</a:t>
            </a:r>
          </a:p>
          <a:p>
            <a:r>
              <a:rPr lang="en-US" sz="2400" dirty="0"/>
              <a:t>Institutionalization</a:t>
            </a:r>
          </a:p>
        </p:txBody>
      </p:sp>
    </p:spTree>
    <p:extLst>
      <p:ext uri="{BB962C8B-B14F-4D97-AF65-F5344CB8AC3E}">
        <p14:creationId xmlns:p14="http://schemas.microsoft.com/office/powerpoint/2010/main" val="3009509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41368"/>
          </a:xfrm>
        </p:spPr>
        <p:txBody>
          <a:bodyPr/>
          <a:lstStyle/>
          <a:p>
            <a:r>
              <a:rPr lang="en-US" dirty="0"/>
              <a:t>Types of Urinary Incontinence</a:t>
            </a:r>
            <a:br>
              <a:rPr lang="en-US" dirty="0"/>
            </a:br>
            <a:r>
              <a:rPr lang="en-US" sz="1600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31098"/>
            <a:ext cx="7772400" cy="4367366"/>
          </a:xfrm>
        </p:spPr>
        <p:txBody>
          <a:bodyPr/>
          <a:lstStyle/>
          <a:p>
            <a:pPr lvl="0"/>
            <a:r>
              <a:rPr lang="en-US" dirty="0"/>
              <a:t>Stress incontinence</a:t>
            </a:r>
          </a:p>
          <a:p>
            <a:pPr lvl="1"/>
            <a:r>
              <a:rPr lang="en-US" dirty="0"/>
              <a:t>Leakage of urine during conditions that increase intraabdominal pressure, such as exercise, lifting heavy objects, laughing, coughing, or sneezing</a:t>
            </a:r>
          </a:p>
          <a:p>
            <a:pPr lvl="0"/>
            <a:r>
              <a:rPr lang="en-US" dirty="0"/>
              <a:t>Urge incontinence</a:t>
            </a:r>
          </a:p>
          <a:p>
            <a:pPr lvl="1"/>
            <a:r>
              <a:rPr lang="en-US" dirty="0"/>
              <a:t>Caused by involuntary contraction of the detrusor muscle of the bladder</a:t>
            </a:r>
          </a:p>
          <a:p>
            <a:pPr lvl="0"/>
            <a:r>
              <a:rPr lang="en-US" dirty="0"/>
              <a:t>Reflex incontinence</a:t>
            </a:r>
          </a:p>
          <a:p>
            <a:pPr lvl="1"/>
            <a:r>
              <a:rPr lang="en-US" dirty="0"/>
              <a:t>Involuntary loss of urine at a fairly predictable interval after a certain bladder volume is reached</a:t>
            </a:r>
          </a:p>
        </p:txBody>
      </p:sp>
    </p:spTree>
    <p:extLst>
      <p:ext uri="{BB962C8B-B14F-4D97-AF65-F5344CB8AC3E}">
        <p14:creationId xmlns:p14="http://schemas.microsoft.com/office/powerpoint/2010/main" val="16678875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41368"/>
          </a:xfrm>
        </p:spPr>
        <p:txBody>
          <a:bodyPr/>
          <a:lstStyle/>
          <a:p>
            <a:r>
              <a:rPr lang="en-US" dirty="0"/>
              <a:t>Types of Urinary Incontinence</a:t>
            </a:r>
            <a:br>
              <a:rPr lang="en-US" dirty="0"/>
            </a:br>
            <a:r>
              <a:rPr lang="en-US" sz="1600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31098"/>
            <a:ext cx="7772400" cy="3674237"/>
          </a:xfrm>
        </p:spPr>
        <p:txBody>
          <a:bodyPr/>
          <a:lstStyle/>
          <a:p>
            <a:pPr lvl="0"/>
            <a:r>
              <a:rPr lang="en-US" dirty="0"/>
              <a:t>Overflow incontinence</a:t>
            </a:r>
          </a:p>
          <a:p>
            <a:pPr lvl="1"/>
            <a:r>
              <a:rPr lang="en-US" dirty="0"/>
              <a:t>Leakage of small amounts of urine from an overly full bladder</a:t>
            </a:r>
          </a:p>
          <a:p>
            <a:pPr lvl="0"/>
            <a:r>
              <a:rPr lang="en-US" dirty="0"/>
              <a:t>Functional incontinence</a:t>
            </a:r>
          </a:p>
          <a:p>
            <a:pPr lvl="1"/>
            <a:r>
              <a:rPr lang="en-US" dirty="0"/>
              <a:t>Seen in older adults who have normal urethral and bladder function</a:t>
            </a:r>
          </a:p>
          <a:p>
            <a:pPr lvl="1"/>
            <a:r>
              <a:rPr lang="en-US" dirty="0"/>
              <a:t>Changes in functional ability may be cognitive or physical in nature</a:t>
            </a:r>
          </a:p>
        </p:txBody>
      </p:sp>
    </p:spTree>
    <p:extLst>
      <p:ext uri="{BB962C8B-B14F-4D97-AF65-F5344CB8AC3E}">
        <p14:creationId xmlns:p14="http://schemas.microsoft.com/office/powerpoint/2010/main" val="4107986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405129"/>
          </a:xfrm>
        </p:spPr>
        <p:txBody>
          <a:bodyPr/>
          <a:lstStyle/>
          <a:p>
            <a:r>
              <a:rPr lang="en-US" dirty="0"/>
              <a:t>Planning for </a:t>
            </a:r>
            <a:br>
              <a:rPr lang="en-US" dirty="0"/>
            </a:br>
            <a:r>
              <a:rPr lang="en-US" dirty="0"/>
              <a:t>Altered Urinary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33919"/>
            <a:ext cx="7772400" cy="3771938"/>
          </a:xfrm>
        </p:spPr>
        <p:txBody>
          <a:bodyPr/>
          <a:lstStyle/>
          <a:p>
            <a:pPr lvl="0"/>
            <a:r>
              <a:rPr lang="en-US" dirty="0"/>
              <a:t>Exhibit a reduction in episodes of urinary incontinence or retention.</a:t>
            </a:r>
          </a:p>
          <a:p>
            <a:pPr lvl="0"/>
            <a:r>
              <a:rPr lang="en-US" dirty="0"/>
              <a:t>Urinate at acceptable times in acceptable places.</a:t>
            </a:r>
          </a:p>
          <a:p>
            <a:pPr lvl="0"/>
            <a:r>
              <a:rPr lang="en-US" dirty="0"/>
              <a:t>Identify measures that reduce episodes of urinary incontinence or retention.</a:t>
            </a:r>
          </a:p>
          <a:p>
            <a:r>
              <a:rPr lang="en-US" dirty="0"/>
              <a:t>Establish a routine to reduce or prevent the occurrence of bladder elimination problems.</a:t>
            </a:r>
          </a:p>
        </p:txBody>
      </p:sp>
    </p:spTree>
    <p:extLst>
      <p:ext uri="{BB962C8B-B14F-4D97-AF65-F5344CB8AC3E}">
        <p14:creationId xmlns:p14="http://schemas.microsoft.com/office/powerpoint/2010/main" val="2066756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Altered Urinary Function</a:t>
            </a:r>
            <a:br>
              <a:rPr lang="en-US" dirty="0"/>
            </a:br>
            <a:r>
              <a:rPr lang="en-US" sz="1600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lvl="0"/>
            <a:r>
              <a:rPr lang="en-US" sz="2400" dirty="0"/>
              <a:t>Assess elimination and fluid intake patterns.</a:t>
            </a:r>
          </a:p>
          <a:p>
            <a:pPr lvl="0"/>
            <a:r>
              <a:rPr lang="en-US" sz="2400" dirty="0"/>
              <a:t>Explain measures that help improve tone of the sphincter muscles.</a:t>
            </a:r>
          </a:p>
          <a:p>
            <a:pPr lvl="0"/>
            <a:r>
              <a:rPr lang="en-US" sz="2400" dirty="0"/>
              <a:t>Modify clothing to make toileting easier.</a:t>
            </a:r>
          </a:p>
          <a:p>
            <a:pPr lvl="0"/>
            <a:r>
              <a:rPr lang="en-US" sz="2400" dirty="0"/>
              <a:t>Reduce environmental barriers by providing grab bars in the bathroom, installing toilet risers, keeping the urinal or bedpan readily available, and providing a call signal for assistance.</a:t>
            </a:r>
          </a:p>
          <a:p>
            <a:pPr lvl="0"/>
            <a:r>
              <a:rPr lang="en-US" sz="2400" dirty="0"/>
              <a:t>Answer call lights promptly</a:t>
            </a:r>
          </a:p>
          <a:p>
            <a:pPr lvl="0"/>
            <a:r>
              <a:rPr lang="en-US" sz="2400" dirty="0"/>
              <a:t>Develop a toileting schedule</a:t>
            </a:r>
          </a:p>
        </p:txBody>
      </p:sp>
    </p:spTree>
    <p:extLst>
      <p:ext uri="{BB962C8B-B14F-4D97-AF65-F5344CB8AC3E}">
        <p14:creationId xmlns:p14="http://schemas.microsoft.com/office/powerpoint/2010/main" val="30713034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Altered Urinary Function</a:t>
            </a:r>
            <a:br>
              <a:rPr lang="en-US" dirty="0"/>
            </a:br>
            <a:r>
              <a:rPr lang="en-US" sz="1600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lvl="0"/>
            <a:r>
              <a:rPr lang="en-US" sz="2400" dirty="0"/>
              <a:t>Familiarize older adults with the locations of bathrooms throughout the facility</a:t>
            </a:r>
          </a:p>
          <a:p>
            <a:pPr lvl="0"/>
            <a:r>
              <a:rPr lang="en-US" sz="2400" dirty="0"/>
              <a:t>Provide support and encouragement</a:t>
            </a:r>
          </a:p>
          <a:p>
            <a:pPr lvl="0"/>
            <a:r>
              <a:rPr lang="en-US" sz="2400" dirty="0"/>
              <a:t>Initiate actions to maintain skin integrity</a:t>
            </a:r>
          </a:p>
          <a:p>
            <a:r>
              <a:rPr lang="en-US" sz="2400" dirty="0"/>
              <a:t>Provide incontinence pads or garments when appropriate</a:t>
            </a:r>
          </a:p>
          <a:p>
            <a:pPr lvl="0"/>
            <a:r>
              <a:rPr lang="en-US" sz="2400" dirty="0"/>
              <a:t>Administer medications as prescribed by the primary care provider.</a:t>
            </a:r>
          </a:p>
          <a:p>
            <a:r>
              <a:rPr lang="en-US" sz="2400" dirty="0"/>
              <a:t>Insert straight catheter as prescribed by the primary care provider.</a:t>
            </a:r>
          </a:p>
        </p:txBody>
      </p:sp>
    </p:spTree>
    <p:extLst>
      <p:ext uri="{BB962C8B-B14F-4D97-AF65-F5344CB8AC3E}">
        <p14:creationId xmlns:p14="http://schemas.microsoft.com/office/powerpoint/2010/main" val="832346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>
              <a:rPr lang="en-US" dirty="0"/>
              <a:t>Urinary Elimination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The typical adult experiences the urge to urinate when the bladder contains approximately 300 mL of urine.</a:t>
            </a:r>
          </a:p>
          <a:p>
            <a:pPr lvl="0"/>
            <a:r>
              <a:rPr lang="en-US" dirty="0"/>
              <a:t>Voluntary control of the external sphincter muscles enables healthy adults to hold larger amounts in the bladder until urination is convenient.</a:t>
            </a:r>
          </a:p>
          <a:p>
            <a:pPr lvl="0"/>
            <a:r>
              <a:rPr lang="en-US" dirty="0"/>
              <a:t>Most adults void between 6 and 10 times per day.</a:t>
            </a:r>
          </a:p>
        </p:txBody>
      </p:sp>
    </p:spTree>
    <p:extLst>
      <p:ext uri="{BB962C8B-B14F-4D97-AF65-F5344CB8AC3E}">
        <p14:creationId xmlns:p14="http://schemas.microsoft.com/office/powerpoint/2010/main" val="218002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Elimination and Aging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r>
              <a:rPr lang="en-US" dirty="0"/>
              <a:t>Many older adults have problems with elimination</a:t>
            </a:r>
          </a:p>
          <a:p>
            <a:r>
              <a:rPr lang="en-US" dirty="0"/>
              <a:t>Most common problems:</a:t>
            </a:r>
          </a:p>
          <a:p>
            <a:pPr lvl="1"/>
            <a:r>
              <a:rPr lang="en-US" dirty="0"/>
              <a:t>Constipation</a:t>
            </a:r>
          </a:p>
          <a:p>
            <a:pPr lvl="1"/>
            <a:r>
              <a:rPr lang="en-US" dirty="0"/>
              <a:t>Diarrhea</a:t>
            </a:r>
          </a:p>
          <a:p>
            <a:pPr lvl="1"/>
            <a:r>
              <a:rPr lang="en-US" dirty="0"/>
              <a:t>Incontinence </a:t>
            </a:r>
          </a:p>
          <a:p>
            <a:r>
              <a:rPr lang="en-US" dirty="0"/>
              <a:t>May be caused by changes in function of the gastrointestinal system or urinary system</a:t>
            </a:r>
          </a:p>
          <a:p>
            <a:r>
              <a:rPr lang="en-US" dirty="0"/>
              <a:t>Incontinence is one of the most common reasons that older adults are institutionalized</a:t>
            </a:r>
          </a:p>
        </p:txBody>
      </p:sp>
    </p:spTree>
    <p:extLst>
      <p:ext uri="{BB962C8B-B14F-4D97-AF65-F5344CB8AC3E}">
        <p14:creationId xmlns:p14="http://schemas.microsoft.com/office/powerpoint/2010/main" val="4719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>
              <a:rPr lang="en-US" dirty="0"/>
              <a:t>Constipation</a:t>
            </a:r>
            <a:br>
              <a:rPr lang="en-US" dirty="0"/>
            </a:br>
            <a:r>
              <a:rPr lang="en-US" sz="1600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97635"/>
            <a:ext cx="7772400" cy="4820285"/>
          </a:xfrm>
        </p:spPr>
        <p:txBody>
          <a:bodyPr/>
          <a:lstStyle/>
          <a:p>
            <a:pPr lvl="0"/>
            <a:r>
              <a:rPr lang="en-US" sz="2400" dirty="0"/>
              <a:t>Hard, dry stools that are difficult to pass</a:t>
            </a:r>
          </a:p>
          <a:p>
            <a:pPr lvl="0"/>
            <a:r>
              <a:rPr lang="en-US" sz="2400" dirty="0"/>
              <a:t>Frequency is not a good measure</a:t>
            </a:r>
          </a:p>
          <a:p>
            <a:r>
              <a:rPr lang="en-US" sz="2400" dirty="0"/>
              <a:t>Increased risk for constipation</a:t>
            </a:r>
          </a:p>
          <a:p>
            <a:pPr lvl="1"/>
            <a:r>
              <a:rPr lang="en-US" sz="2000" dirty="0"/>
              <a:t>Decreased abdominal muscle tone</a:t>
            </a:r>
          </a:p>
          <a:p>
            <a:pPr lvl="1"/>
            <a:r>
              <a:rPr lang="en-US" sz="2000" dirty="0"/>
              <a:t>Inactivity</a:t>
            </a:r>
          </a:p>
          <a:p>
            <a:pPr lvl="1"/>
            <a:r>
              <a:rPr lang="en-US" sz="2000" dirty="0"/>
              <a:t>Immobility</a:t>
            </a:r>
          </a:p>
          <a:p>
            <a:pPr lvl="1"/>
            <a:r>
              <a:rPr lang="en-US" sz="2000" dirty="0"/>
              <a:t>Inadequate fluid intake</a:t>
            </a:r>
          </a:p>
          <a:p>
            <a:pPr lvl="1"/>
            <a:r>
              <a:rPr lang="en-US" sz="2000" dirty="0"/>
              <a:t>Inadequate dietary bulk</a:t>
            </a:r>
          </a:p>
          <a:p>
            <a:pPr lvl="1"/>
            <a:r>
              <a:rPr lang="en-US" sz="2000" dirty="0"/>
              <a:t>Disease conditions</a:t>
            </a:r>
          </a:p>
          <a:p>
            <a:pPr lvl="1"/>
            <a:r>
              <a:rPr lang="en-US" sz="2000" dirty="0"/>
              <a:t>Medications</a:t>
            </a:r>
          </a:p>
          <a:p>
            <a:pPr lvl="1"/>
            <a:r>
              <a:rPr lang="en-US" sz="2000" dirty="0"/>
              <a:t>Dependence on laxatives or enemas</a:t>
            </a:r>
          </a:p>
          <a:p>
            <a:pPr lvl="1"/>
            <a:r>
              <a:rPr lang="en-US" sz="2000" dirty="0"/>
              <a:t>Various environmental conditions</a:t>
            </a:r>
          </a:p>
        </p:txBody>
      </p:sp>
    </p:spTree>
    <p:extLst>
      <p:ext uri="{BB962C8B-B14F-4D97-AF65-F5344CB8AC3E}">
        <p14:creationId xmlns:p14="http://schemas.microsoft.com/office/powerpoint/2010/main" val="370777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>
              <a:rPr lang="en-US" dirty="0"/>
              <a:t>Constipation</a:t>
            </a:r>
            <a:br>
              <a:rPr lang="en-US" dirty="0"/>
            </a:br>
            <a:r>
              <a:rPr lang="en-US" sz="1600" dirty="0"/>
              <a:t>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97635"/>
            <a:ext cx="7772400" cy="4820285"/>
          </a:xfrm>
        </p:spPr>
        <p:txBody>
          <a:bodyPr/>
          <a:lstStyle/>
          <a:p>
            <a:pPr lvl="0"/>
            <a:r>
              <a:rPr lang="en-US" dirty="0"/>
              <a:t>Repeatedly ignoring urge to defecate can lead to suppression or extinction of reflex</a:t>
            </a:r>
          </a:p>
          <a:p>
            <a:pPr lvl="0"/>
            <a:r>
              <a:rPr lang="en-US" dirty="0"/>
              <a:t>Neurologic disorders can diminish nerve impulses to the sphincter muscles decreasing urge to defecate</a:t>
            </a:r>
          </a:p>
          <a:p>
            <a:pPr lvl="0"/>
            <a:r>
              <a:rPr lang="en-US" dirty="0"/>
              <a:t>Lack of privacy, embarrassment, fear of pain can all lead to avoiding or delaying defecation</a:t>
            </a:r>
          </a:p>
          <a:p>
            <a:pPr lvl="0"/>
            <a:r>
              <a:rPr lang="en-US" dirty="0"/>
              <a:t>Vicious cycle: avoiding or delaying can lead to hard dry stool which leads to pain which lead to avoiding or delaying defecation</a:t>
            </a:r>
          </a:p>
        </p:txBody>
      </p:sp>
    </p:spTree>
    <p:extLst>
      <p:ext uri="{BB962C8B-B14F-4D97-AF65-F5344CB8AC3E}">
        <p14:creationId xmlns:p14="http://schemas.microsoft.com/office/powerpoint/2010/main" val="2479036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954025"/>
          </a:xfrm>
        </p:spPr>
        <p:txBody>
          <a:bodyPr/>
          <a:lstStyle/>
          <a:p>
            <a:r>
              <a:rPr lang="en-US" dirty="0"/>
              <a:t>Fecal Impaction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003421"/>
          </a:xfrm>
        </p:spPr>
        <p:txBody>
          <a:bodyPr/>
          <a:lstStyle/>
          <a:p>
            <a:pPr lvl="0"/>
            <a:r>
              <a:rPr lang="en-US" dirty="0"/>
              <a:t>The presence of a mass of hardened feces that is trapped in the rectum and cannot be expelled as a result of unrelieved constipation.</a:t>
            </a:r>
          </a:p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A longer-than-usual delay in defecation</a:t>
            </a:r>
          </a:p>
          <a:p>
            <a:pPr lvl="1"/>
            <a:r>
              <a:rPr lang="en-US" dirty="0"/>
              <a:t>Passage of small amounts of liquid stool without any formed fecal material</a:t>
            </a:r>
          </a:p>
          <a:p>
            <a:pPr lvl="0"/>
            <a:r>
              <a:rPr lang="en-US" dirty="0"/>
              <a:t>Digital examination of the rectum typically reveals a hardened mass of feces.</a:t>
            </a:r>
          </a:p>
        </p:txBody>
      </p:sp>
    </p:spTree>
    <p:extLst>
      <p:ext uri="{BB962C8B-B14F-4D97-AF65-F5344CB8AC3E}">
        <p14:creationId xmlns:p14="http://schemas.microsoft.com/office/powerpoint/2010/main" val="222702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54024"/>
          </a:xfrm>
        </p:spPr>
        <p:txBody>
          <a:bodyPr/>
          <a:lstStyle/>
          <a:p>
            <a:r>
              <a:rPr lang="en-US" dirty="0"/>
              <a:t>Risk Factors for Constipation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283837"/>
          </a:xfrm>
        </p:spPr>
        <p:txBody>
          <a:bodyPr/>
          <a:lstStyle/>
          <a:p>
            <a:r>
              <a:rPr lang="en-US" dirty="0"/>
              <a:t>Neurologic problems that decrease the ability to sense the need for elimination or to control the sphincter muscles</a:t>
            </a:r>
          </a:p>
          <a:p>
            <a:r>
              <a:rPr lang="en-US" dirty="0"/>
              <a:t>Reduced mobility</a:t>
            </a:r>
          </a:p>
          <a:p>
            <a:r>
              <a:rPr lang="en-US" dirty="0"/>
              <a:t>Inadequate intake of dietary bulk</a:t>
            </a:r>
          </a:p>
          <a:p>
            <a:r>
              <a:rPr lang="en-US" dirty="0"/>
              <a:t>Tube feedings</a:t>
            </a:r>
          </a:p>
          <a:p>
            <a:r>
              <a:rPr lang="en-US" dirty="0"/>
              <a:t>Gastrointestinal obstructions or disease</a:t>
            </a:r>
          </a:p>
          <a:p>
            <a:r>
              <a:rPr lang="en-US" dirty="0"/>
              <a:t>Inadequate fluid intake</a:t>
            </a:r>
          </a:p>
          <a:p>
            <a:r>
              <a:rPr lang="en-US" dirty="0"/>
              <a:t>Cognitive impairment </a:t>
            </a:r>
          </a:p>
        </p:txBody>
      </p:sp>
    </p:spTree>
    <p:extLst>
      <p:ext uri="{BB962C8B-B14F-4D97-AF65-F5344CB8AC3E}">
        <p14:creationId xmlns:p14="http://schemas.microsoft.com/office/powerpoint/2010/main" val="3659567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99160"/>
          </a:xfrm>
        </p:spPr>
        <p:txBody>
          <a:bodyPr/>
          <a:lstStyle/>
          <a:p>
            <a:r>
              <a:rPr lang="en-US" dirty="0"/>
              <a:t>Planning for Constipation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97635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Exhibit regular patterns of bowel elimination.</a:t>
            </a:r>
          </a:p>
          <a:p>
            <a:pPr lvl="0"/>
            <a:r>
              <a:rPr lang="en-US" dirty="0"/>
              <a:t>Identify behaviors that promote normal bowel functioning.</a:t>
            </a:r>
          </a:p>
          <a:p>
            <a:r>
              <a:rPr lang="en-US" dirty="0"/>
              <a:t>Modify behaviors to enhance regular bowel elimination.</a:t>
            </a:r>
          </a:p>
        </p:txBody>
      </p:sp>
    </p:spTree>
    <p:extLst>
      <p:ext uri="{BB962C8B-B14F-4D97-AF65-F5344CB8AC3E}">
        <p14:creationId xmlns:p14="http://schemas.microsoft.com/office/powerpoint/2010/main" val="2186950296"/>
      </p:ext>
    </p:extLst>
  </p:cSld>
  <p:clrMapOvr>
    <a:masterClrMapping/>
  </p:clrMapOvr>
</p:sld>
</file>

<file path=ppt/theme/theme1.xml><?xml version="1.0" encoding="utf-8"?>
<a:theme xmlns:a="http://schemas.openxmlformats.org/drawingml/2006/main" name="TEACH 2.0 Lecture Slides Template 2011_1207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 2.0 Lecture Slides Template 2011_1207</Template>
  <TotalTime>2588</TotalTime>
  <Words>1370</Words>
  <Application>Microsoft Office PowerPoint</Application>
  <PresentationFormat>On-screen Show (4:3)</PresentationFormat>
  <Paragraphs>219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ＭＳ Ｐゴシック</vt:lpstr>
      <vt:lpstr>Arial</vt:lpstr>
      <vt:lpstr>Calibri</vt:lpstr>
      <vt:lpstr>Times New Roman</vt:lpstr>
      <vt:lpstr>Wingdings</vt:lpstr>
      <vt:lpstr>Wingdings 2</vt:lpstr>
      <vt:lpstr>Wingdings 3</vt:lpstr>
      <vt:lpstr>TEACH 2.0 Lecture Slides Template 2011_1207</vt:lpstr>
      <vt:lpstr>    Chapter 18  Elimination  Basic Geriatric Nursing, 8th edition Patricia Williams  </vt:lpstr>
      <vt:lpstr>Bowel Elimination</vt:lpstr>
      <vt:lpstr>Urinary Elimination</vt:lpstr>
      <vt:lpstr>Elimination and Aging</vt:lpstr>
      <vt:lpstr>Constipation (1 of 2)</vt:lpstr>
      <vt:lpstr>Constipation (2 of 2)</vt:lpstr>
      <vt:lpstr>Fecal Impaction</vt:lpstr>
      <vt:lpstr>Risk Factors for Constipation</vt:lpstr>
      <vt:lpstr>Planning for Constipation</vt:lpstr>
      <vt:lpstr>Implementation for Constipation in the Institutional Setting (1 of 2)</vt:lpstr>
      <vt:lpstr>Implementation for Constipation in the Institutional Setting (2 of 2)</vt:lpstr>
      <vt:lpstr>Implementation for Constipation in the Home Setting</vt:lpstr>
      <vt:lpstr>Diarrhea</vt:lpstr>
      <vt:lpstr>Planning for Diarrhea</vt:lpstr>
      <vt:lpstr>Implementation for Diarrhea</vt:lpstr>
      <vt:lpstr>Fecal Incontinence</vt:lpstr>
      <vt:lpstr>Planning for Fecal Incontinence</vt:lpstr>
      <vt:lpstr>Implementation for  Fecal Incontinence</vt:lpstr>
      <vt:lpstr>Urinary Retention</vt:lpstr>
      <vt:lpstr>Symptoms of Urinary Retention</vt:lpstr>
      <vt:lpstr>Treatment for Urinary Retention</vt:lpstr>
      <vt:lpstr>Urinary Incontinence</vt:lpstr>
      <vt:lpstr>Risk Factors Associated with Urinary Incontinence in Older Adults (1 of 2)</vt:lpstr>
      <vt:lpstr>Risk Factors Associated with Urinary Incontinence in Older Adults (2 of 2)</vt:lpstr>
      <vt:lpstr>Types of Urinary Incontinence (1 of 2)</vt:lpstr>
      <vt:lpstr>Types of Urinary Incontinence (2 of 2)</vt:lpstr>
      <vt:lpstr>Planning for  Altered Urinary Function</vt:lpstr>
      <vt:lpstr>Implementation for  Altered Urinary Function (1 of 2)</vt:lpstr>
      <vt:lpstr>Implementation for  Altered Urinary Function (2 of 2)</vt:lpstr>
    </vt:vector>
  </TitlesOfParts>
  <Company>Reed 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Elsevier</dc:creator>
  <cp:lastModifiedBy>Anas Shehadeh</cp:lastModifiedBy>
  <cp:revision>23</cp:revision>
  <dcterms:created xsi:type="dcterms:W3CDTF">2017-07-18T01:49:35Z</dcterms:created>
  <dcterms:modified xsi:type="dcterms:W3CDTF">2024-03-03T05:55:15Z</dcterms:modified>
</cp:coreProperties>
</file>