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5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3" r:id="rId1"/>
  </p:sldMasterIdLst>
  <p:notesMasterIdLst>
    <p:notesMasterId r:id="rId55"/>
  </p:notesMasterIdLst>
  <p:sldIdLst>
    <p:sldId id="279" r:id="rId2"/>
    <p:sldId id="257" r:id="rId3"/>
    <p:sldId id="360" r:id="rId4"/>
    <p:sldId id="412" r:id="rId5"/>
    <p:sldId id="413" r:id="rId6"/>
    <p:sldId id="357" r:id="rId7"/>
    <p:sldId id="414" r:id="rId8"/>
    <p:sldId id="411" r:id="rId9"/>
    <p:sldId id="415" r:id="rId10"/>
    <p:sldId id="439" r:id="rId11"/>
    <p:sldId id="410" r:id="rId12"/>
    <p:sldId id="416" r:id="rId13"/>
    <p:sldId id="417" r:id="rId14"/>
    <p:sldId id="418" r:id="rId15"/>
    <p:sldId id="419" r:id="rId16"/>
    <p:sldId id="420" r:id="rId17"/>
    <p:sldId id="421" r:id="rId18"/>
    <p:sldId id="422" r:id="rId19"/>
    <p:sldId id="423" r:id="rId20"/>
    <p:sldId id="424" r:id="rId21"/>
    <p:sldId id="425" r:id="rId22"/>
    <p:sldId id="426" r:id="rId23"/>
    <p:sldId id="427" r:id="rId24"/>
    <p:sldId id="428" r:id="rId25"/>
    <p:sldId id="429" r:id="rId26"/>
    <p:sldId id="430" r:id="rId27"/>
    <p:sldId id="431" r:id="rId28"/>
    <p:sldId id="263" r:id="rId29"/>
    <p:sldId id="375" r:id="rId30"/>
    <p:sldId id="434" r:id="rId31"/>
    <p:sldId id="393" r:id="rId32"/>
    <p:sldId id="435" r:id="rId33"/>
    <p:sldId id="440" r:id="rId34"/>
    <p:sldId id="436" r:id="rId35"/>
    <p:sldId id="437" r:id="rId36"/>
    <p:sldId id="438" r:id="rId37"/>
    <p:sldId id="441" r:id="rId38"/>
    <p:sldId id="442" r:id="rId39"/>
    <p:sldId id="443" r:id="rId40"/>
    <p:sldId id="444" r:id="rId41"/>
    <p:sldId id="445" r:id="rId42"/>
    <p:sldId id="446" r:id="rId43"/>
    <p:sldId id="447" r:id="rId44"/>
    <p:sldId id="448" r:id="rId45"/>
    <p:sldId id="449" r:id="rId46"/>
    <p:sldId id="450" r:id="rId47"/>
    <p:sldId id="451" r:id="rId48"/>
    <p:sldId id="452" r:id="rId49"/>
    <p:sldId id="453" r:id="rId50"/>
    <p:sldId id="454" r:id="rId51"/>
    <p:sldId id="455" r:id="rId52"/>
    <p:sldId id="456" r:id="rId53"/>
    <p:sldId id="457" r:id="rId54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CC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405" autoAdjust="0"/>
    <p:restoredTop sz="73050" autoAdjust="0"/>
  </p:normalViewPr>
  <p:slideViewPr>
    <p:cSldViewPr snapToGrid="0">
      <p:cViewPr varScale="1">
        <p:scale>
          <a:sx n="83" d="100"/>
          <a:sy n="83" d="100"/>
        </p:scale>
        <p:origin x="2382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theme" Target="theme/theme1.xml"/><Relationship Id="rId5" Type="http://schemas.openxmlformats.org/officeDocument/2006/relationships/slide" Target="slides/slide4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tableStyles" Target="tableStyle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viewProps" Target="viewProps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cott Bailey" userId="a37ae9d07b3ddac7" providerId="LiveId" clId="{1A989446-3339-45EA-9CF0-8C8C0993258F}"/>
    <pc:docChg chg="undo redo custSel addSld delSld modSld sldOrd">
      <pc:chgData name="Scott Bailey" userId="a37ae9d07b3ddac7" providerId="LiveId" clId="{1A989446-3339-45EA-9CF0-8C8C0993258F}" dt="2022-07-25T20:30:56.636" v="2115" actId="1035"/>
      <pc:docMkLst>
        <pc:docMk/>
      </pc:docMkLst>
      <pc:sldChg chg="modSp mod modNotesTx">
        <pc:chgData name="Scott Bailey" userId="a37ae9d07b3ddac7" providerId="LiveId" clId="{1A989446-3339-45EA-9CF0-8C8C0993258F}" dt="2022-07-25T19:06:42.643" v="452" actId="20577"/>
        <pc:sldMkLst>
          <pc:docMk/>
          <pc:sldMk cId="0" sldId="257"/>
        </pc:sldMkLst>
        <pc:spChg chg="mod">
          <ac:chgData name="Scott Bailey" userId="a37ae9d07b3ddac7" providerId="LiveId" clId="{1A989446-3339-45EA-9CF0-8C8C0993258F}" dt="2022-07-25T18:20:46.855" v="7"/>
          <ac:spMkLst>
            <pc:docMk/>
            <pc:sldMk cId="0" sldId="257"/>
            <ac:spMk id="2" creationId="{00000000-0000-0000-0000-000000000000}"/>
          </ac:spMkLst>
        </pc:spChg>
        <pc:spChg chg="mod">
          <ac:chgData name="Scott Bailey" userId="a37ae9d07b3ddac7" providerId="LiveId" clId="{1A989446-3339-45EA-9CF0-8C8C0993258F}" dt="2022-07-25T19:06:42.643" v="452" actId="20577"/>
          <ac:spMkLst>
            <pc:docMk/>
            <pc:sldMk cId="0" sldId="257"/>
            <ac:spMk id="3" creationId="{00000000-0000-0000-0000-000000000000}"/>
          </ac:spMkLst>
        </pc:spChg>
      </pc:sldChg>
      <pc:sldChg chg="modSp mod">
        <pc:chgData name="Scott Bailey" userId="a37ae9d07b3ddac7" providerId="LiveId" clId="{1A989446-3339-45EA-9CF0-8C8C0993258F}" dt="2022-07-25T19:04:18.466" v="448" actId="20577"/>
        <pc:sldMkLst>
          <pc:docMk/>
          <pc:sldMk cId="3256762002" sldId="258"/>
        </pc:sldMkLst>
        <pc:spChg chg="mod">
          <ac:chgData name="Scott Bailey" userId="a37ae9d07b3ddac7" providerId="LiveId" clId="{1A989446-3339-45EA-9CF0-8C8C0993258F}" dt="2022-07-25T18:20:07.171" v="4" actId="20577"/>
          <ac:spMkLst>
            <pc:docMk/>
            <pc:sldMk cId="3256762002" sldId="258"/>
            <ac:spMk id="2" creationId="{AACD01AE-5F03-E030-B145-E7CD0C4CB825}"/>
          </ac:spMkLst>
        </pc:spChg>
        <pc:spChg chg="mod">
          <ac:chgData name="Scott Bailey" userId="a37ae9d07b3ddac7" providerId="LiveId" clId="{1A989446-3339-45EA-9CF0-8C8C0993258F}" dt="2022-07-25T19:04:18.466" v="448" actId="20577"/>
          <ac:spMkLst>
            <pc:docMk/>
            <pc:sldMk cId="3256762002" sldId="258"/>
            <ac:spMk id="3" creationId="{AE36CCDF-EF36-EC66-1882-6042E938D5BB}"/>
          </ac:spMkLst>
        </pc:spChg>
      </pc:sldChg>
      <pc:sldChg chg="modSp mod modNotesTx">
        <pc:chgData name="Scott Bailey" userId="a37ae9d07b3ddac7" providerId="LiveId" clId="{1A989446-3339-45EA-9CF0-8C8C0993258F}" dt="2022-07-25T19:47:27.306" v="1468" actId="20577"/>
        <pc:sldMkLst>
          <pc:docMk/>
          <pc:sldMk cId="2295407607" sldId="263"/>
        </pc:sldMkLst>
        <pc:spChg chg="mod">
          <ac:chgData name="Scott Bailey" userId="a37ae9d07b3ddac7" providerId="LiveId" clId="{1A989446-3339-45EA-9CF0-8C8C0993258F}" dt="2022-07-25T19:46:39.500" v="1445" actId="20577"/>
          <ac:spMkLst>
            <pc:docMk/>
            <pc:sldMk cId="2295407607" sldId="263"/>
            <ac:spMk id="2" creationId="{4A141F0B-A157-84A8-2AF4-71CAB511030D}"/>
          </ac:spMkLst>
        </pc:spChg>
        <pc:spChg chg="mod">
          <ac:chgData name="Scott Bailey" userId="a37ae9d07b3ddac7" providerId="LiveId" clId="{1A989446-3339-45EA-9CF0-8C8C0993258F}" dt="2022-07-25T19:47:27.306" v="1468" actId="20577"/>
          <ac:spMkLst>
            <pc:docMk/>
            <pc:sldMk cId="2295407607" sldId="263"/>
            <ac:spMk id="3" creationId="{A56D3DC6-747E-A7D6-8BAA-59BCB88E2D5A}"/>
          </ac:spMkLst>
        </pc:spChg>
      </pc:sldChg>
      <pc:sldChg chg="del">
        <pc:chgData name="Scott Bailey" userId="a37ae9d07b3ddac7" providerId="LiveId" clId="{1A989446-3339-45EA-9CF0-8C8C0993258F}" dt="2022-07-25T18:52:27.475" v="227" actId="47"/>
        <pc:sldMkLst>
          <pc:docMk/>
          <pc:sldMk cId="3516265029" sldId="268"/>
        </pc:sldMkLst>
      </pc:sldChg>
      <pc:sldChg chg="modSp mod">
        <pc:chgData name="Scott Bailey" userId="a37ae9d07b3ddac7" providerId="LiveId" clId="{1A989446-3339-45EA-9CF0-8C8C0993258F}" dt="2022-07-25T18:19:25.574" v="2"/>
        <pc:sldMkLst>
          <pc:docMk/>
          <pc:sldMk cId="2768484504" sldId="279"/>
        </pc:sldMkLst>
        <pc:spChg chg="mod">
          <ac:chgData name="Scott Bailey" userId="a37ae9d07b3ddac7" providerId="LiveId" clId="{1A989446-3339-45EA-9CF0-8C8C0993258F}" dt="2022-07-25T18:19:25.574" v="2"/>
          <ac:spMkLst>
            <pc:docMk/>
            <pc:sldMk cId="2768484504" sldId="279"/>
            <ac:spMk id="2" creationId="{00000000-0000-0000-0000-000000000000}"/>
          </ac:spMkLst>
        </pc:spChg>
      </pc:sldChg>
      <pc:sldChg chg="modSp mod">
        <pc:chgData name="Scott Bailey" userId="a37ae9d07b3ddac7" providerId="LiveId" clId="{1A989446-3339-45EA-9CF0-8C8C0993258F}" dt="2022-07-25T20:25:10.559" v="2054" actId="20577"/>
        <pc:sldMkLst>
          <pc:docMk/>
          <pc:sldMk cId="3824235511" sldId="287"/>
        </pc:sldMkLst>
        <pc:spChg chg="mod">
          <ac:chgData name="Scott Bailey" userId="a37ae9d07b3ddac7" providerId="LiveId" clId="{1A989446-3339-45EA-9CF0-8C8C0993258F}" dt="2022-07-25T20:25:10.559" v="2054" actId="20577"/>
          <ac:spMkLst>
            <pc:docMk/>
            <pc:sldMk cId="3824235511" sldId="287"/>
            <ac:spMk id="2" creationId="{4699C3B8-4AFC-8715-3B1E-BB6BB1673B3A}"/>
          </ac:spMkLst>
        </pc:spChg>
        <pc:spChg chg="mod">
          <ac:chgData name="Scott Bailey" userId="a37ae9d07b3ddac7" providerId="LiveId" clId="{1A989446-3339-45EA-9CF0-8C8C0993258F}" dt="2022-07-25T20:03:25.994" v="2009" actId="20577"/>
          <ac:spMkLst>
            <pc:docMk/>
            <pc:sldMk cId="3824235511" sldId="287"/>
            <ac:spMk id="3" creationId="{5D7A0680-8AF6-4FA5-3800-CA23C92DCCA7}"/>
          </ac:spMkLst>
        </pc:spChg>
      </pc:sldChg>
      <pc:sldChg chg="modSp mod">
        <pc:chgData name="Scott Bailey" userId="a37ae9d07b3ddac7" providerId="LiveId" clId="{1A989446-3339-45EA-9CF0-8C8C0993258F}" dt="2022-07-25T20:25:15.101" v="2056" actId="20577"/>
        <pc:sldMkLst>
          <pc:docMk/>
          <pc:sldMk cId="500584308" sldId="288"/>
        </pc:sldMkLst>
        <pc:spChg chg="mod">
          <ac:chgData name="Scott Bailey" userId="a37ae9d07b3ddac7" providerId="LiveId" clId="{1A989446-3339-45EA-9CF0-8C8C0993258F}" dt="2022-07-25T20:25:15.101" v="2056" actId="20577"/>
          <ac:spMkLst>
            <pc:docMk/>
            <pc:sldMk cId="500584308" sldId="288"/>
            <ac:spMk id="2" creationId="{4699C3B8-4AFC-8715-3B1E-BB6BB1673B3A}"/>
          </ac:spMkLst>
        </pc:spChg>
        <pc:spChg chg="mod">
          <ac:chgData name="Scott Bailey" userId="a37ae9d07b3ddac7" providerId="LiveId" clId="{1A989446-3339-45EA-9CF0-8C8C0993258F}" dt="2022-07-25T18:56:03.127" v="272"/>
          <ac:spMkLst>
            <pc:docMk/>
            <pc:sldMk cId="500584308" sldId="288"/>
            <ac:spMk id="3" creationId="{5D7A0680-8AF6-4FA5-3800-CA23C92DCCA7}"/>
          </ac:spMkLst>
        </pc:spChg>
      </pc:sldChg>
      <pc:sldChg chg="modSp mod modNotesTx">
        <pc:chgData name="Scott Bailey" userId="a37ae9d07b3ddac7" providerId="LiveId" clId="{1A989446-3339-45EA-9CF0-8C8C0993258F}" dt="2022-07-25T19:14:44.670" v="736" actId="255"/>
        <pc:sldMkLst>
          <pc:docMk/>
          <pc:sldMk cId="47194658" sldId="357"/>
        </pc:sldMkLst>
        <pc:spChg chg="mod">
          <ac:chgData name="Scott Bailey" userId="a37ae9d07b3ddac7" providerId="LiveId" clId="{1A989446-3339-45EA-9CF0-8C8C0993258F}" dt="2022-07-25T18:23:40.026" v="20"/>
          <ac:spMkLst>
            <pc:docMk/>
            <pc:sldMk cId="47194658" sldId="357"/>
            <ac:spMk id="2" creationId="{00000000-0000-0000-0000-000000000000}"/>
          </ac:spMkLst>
        </pc:spChg>
        <pc:spChg chg="mod">
          <ac:chgData name="Scott Bailey" userId="a37ae9d07b3ddac7" providerId="LiveId" clId="{1A989446-3339-45EA-9CF0-8C8C0993258F}" dt="2022-07-25T19:14:44.670" v="736" actId="255"/>
          <ac:spMkLst>
            <pc:docMk/>
            <pc:sldMk cId="47194658" sldId="357"/>
            <ac:spMk id="3" creationId="{00000000-0000-0000-0000-000000000000}"/>
          </ac:spMkLst>
        </pc:spChg>
      </pc:sldChg>
      <pc:sldChg chg="modSp mod">
        <pc:chgData name="Scott Bailey" userId="a37ae9d07b3ddac7" providerId="LiveId" clId="{1A989446-3339-45EA-9CF0-8C8C0993258F}" dt="2022-07-25T19:09:09.251" v="512" actId="20577"/>
        <pc:sldMkLst>
          <pc:docMk/>
          <pc:sldMk cId="2180029134" sldId="360"/>
        </pc:sldMkLst>
        <pc:spChg chg="mod">
          <ac:chgData name="Scott Bailey" userId="a37ae9d07b3ddac7" providerId="LiveId" clId="{1A989446-3339-45EA-9CF0-8C8C0993258F}" dt="2022-07-25T18:21:40.519" v="10"/>
          <ac:spMkLst>
            <pc:docMk/>
            <pc:sldMk cId="2180029134" sldId="360"/>
            <ac:spMk id="2" creationId="{00000000-0000-0000-0000-000000000000}"/>
          </ac:spMkLst>
        </pc:spChg>
        <pc:spChg chg="mod">
          <ac:chgData name="Scott Bailey" userId="a37ae9d07b3ddac7" providerId="LiveId" clId="{1A989446-3339-45EA-9CF0-8C8C0993258F}" dt="2022-07-25T19:09:09.251" v="512" actId="20577"/>
          <ac:spMkLst>
            <pc:docMk/>
            <pc:sldMk cId="2180029134" sldId="360"/>
            <ac:spMk id="3" creationId="{00000000-0000-0000-0000-000000000000}"/>
          </ac:spMkLst>
        </pc:spChg>
      </pc:sldChg>
      <pc:sldChg chg="del">
        <pc:chgData name="Scott Bailey" userId="a37ae9d07b3ddac7" providerId="LiveId" clId="{1A989446-3339-45EA-9CF0-8C8C0993258F}" dt="2022-07-25T18:24:24.262" v="22" actId="47"/>
        <pc:sldMkLst>
          <pc:docMk/>
          <pc:sldMk cId="222702453" sldId="361"/>
        </pc:sldMkLst>
      </pc:sldChg>
      <pc:sldChg chg="del">
        <pc:chgData name="Scott Bailey" userId="a37ae9d07b3ddac7" providerId="LiveId" clId="{1A989446-3339-45EA-9CF0-8C8C0993258F}" dt="2022-07-25T18:36:50.156" v="110" actId="47"/>
        <pc:sldMkLst>
          <pc:docMk/>
          <pc:sldMk cId="1913293012" sldId="363"/>
        </pc:sldMkLst>
      </pc:sldChg>
      <pc:sldChg chg="del">
        <pc:chgData name="Scott Bailey" userId="a37ae9d07b3ddac7" providerId="LiveId" clId="{1A989446-3339-45EA-9CF0-8C8C0993258F}" dt="2022-07-25T18:24:24.262" v="22" actId="47"/>
        <pc:sldMkLst>
          <pc:docMk/>
          <pc:sldMk cId="3707777208" sldId="364"/>
        </pc:sldMkLst>
      </pc:sldChg>
      <pc:sldChg chg="del">
        <pc:chgData name="Scott Bailey" userId="a37ae9d07b3ddac7" providerId="LiveId" clId="{1A989446-3339-45EA-9CF0-8C8C0993258F}" dt="2022-07-25T18:47:04.125" v="183" actId="47"/>
        <pc:sldMkLst>
          <pc:docMk/>
          <pc:sldMk cId="2433298083" sldId="367"/>
        </pc:sldMkLst>
      </pc:sldChg>
      <pc:sldChg chg="del">
        <pc:chgData name="Scott Bailey" userId="a37ae9d07b3ddac7" providerId="LiveId" clId="{1A989446-3339-45EA-9CF0-8C8C0993258F}" dt="2022-07-25T18:40:17.287" v="145" actId="47"/>
        <pc:sldMkLst>
          <pc:docMk/>
          <pc:sldMk cId="2920630045" sldId="368"/>
        </pc:sldMkLst>
      </pc:sldChg>
      <pc:sldChg chg="modSp mod">
        <pc:chgData name="Scott Bailey" userId="a37ae9d07b3ddac7" providerId="LiveId" clId="{1A989446-3339-45EA-9CF0-8C8C0993258F}" dt="2022-07-25T19:45:21.786" v="1398" actId="20577"/>
        <pc:sldMkLst>
          <pc:docMk/>
          <pc:sldMk cId="2747316352" sldId="369"/>
        </pc:sldMkLst>
        <pc:spChg chg="mod">
          <ac:chgData name="Scott Bailey" userId="a37ae9d07b3ddac7" providerId="LiveId" clId="{1A989446-3339-45EA-9CF0-8C8C0993258F}" dt="2022-07-25T19:45:21.786" v="1398" actId="20577"/>
          <ac:spMkLst>
            <pc:docMk/>
            <pc:sldMk cId="2747316352" sldId="369"/>
            <ac:spMk id="2" creationId="{4699C3B8-4AFC-8715-3B1E-BB6BB1673B3A}"/>
          </ac:spMkLst>
        </pc:spChg>
        <pc:spChg chg="mod">
          <ac:chgData name="Scott Bailey" userId="a37ae9d07b3ddac7" providerId="LiveId" clId="{1A989446-3339-45EA-9CF0-8C8C0993258F}" dt="2022-07-25T18:48:18.699" v="190"/>
          <ac:spMkLst>
            <pc:docMk/>
            <pc:sldMk cId="2747316352" sldId="369"/>
            <ac:spMk id="3" creationId="{5D7A0680-8AF6-4FA5-3800-CA23C92DCCA7}"/>
          </ac:spMkLst>
        </pc:spChg>
      </pc:sldChg>
      <pc:sldChg chg="modSp mod ord">
        <pc:chgData name="Scott Bailey" userId="a37ae9d07b3ddac7" providerId="LiveId" clId="{1A989446-3339-45EA-9CF0-8C8C0993258F}" dt="2022-07-25T19:48:54.708" v="1503" actId="27107"/>
        <pc:sldMkLst>
          <pc:docMk/>
          <pc:sldMk cId="2891210045" sldId="375"/>
        </pc:sldMkLst>
        <pc:spChg chg="mod">
          <ac:chgData name="Scott Bailey" userId="a37ae9d07b3ddac7" providerId="LiveId" clId="{1A989446-3339-45EA-9CF0-8C8C0993258F}" dt="2022-07-25T18:50:59.573" v="218" actId="255"/>
          <ac:spMkLst>
            <pc:docMk/>
            <pc:sldMk cId="2891210045" sldId="375"/>
            <ac:spMk id="2" creationId="{A0986C9D-9731-6353-CEAF-9552F6DB0305}"/>
          </ac:spMkLst>
        </pc:spChg>
        <pc:spChg chg="mod">
          <ac:chgData name="Scott Bailey" userId="a37ae9d07b3ddac7" providerId="LiveId" clId="{1A989446-3339-45EA-9CF0-8C8C0993258F}" dt="2022-07-25T19:48:54.708" v="1503" actId="27107"/>
          <ac:spMkLst>
            <pc:docMk/>
            <pc:sldMk cId="2891210045" sldId="375"/>
            <ac:spMk id="3" creationId="{7626CBBC-A6B5-46BA-274C-257390E744D9}"/>
          </ac:spMkLst>
        </pc:spChg>
      </pc:sldChg>
      <pc:sldChg chg="del">
        <pc:chgData name="Scott Bailey" userId="a37ae9d07b3ddac7" providerId="LiveId" clId="{1A989446-3339-45EA-9CF0-8C8C0993258F}" dt="2022-07-25T18:24:24.262" v="22" actId="47"/>
        <pc:sldMkLst>
          <pc:docMk/>
          <pc:sldMk cId="2479036288" sldId="389"/>
        </pc:sldMkLst>
      </pc:sldChg>
      <pc:sldChg chg="del">
        <pc:chgData name="Scott Bailey" userId="a37ae9d07b3ddac7" providerId="LiveId" clId="{1A989446-3339-45EA-9CF0-8C8C0993258F}" dt="2022-07-25T18:52:51.841" v="228" actId="47"/>
        <pc:sldMkLst>
          <pc:docMk/>
          <pc:sldMk cId="2066756288" sldId="392"/>
        </pc:sldMkLst>
      </pc:sldChg>
      <pc:sldChg chg="modSp mod">
        <pc:chgData name="Scott Bailey" userId="a37ae9d07b3ddac7" providerId="LiveId" clId="{1A989446-3339-45EA-9CF0-8C8C0993258F}" dt="2022-07-25T19:57:47.380" v="1906" actId="20577"/>
        <pc:sldMkLst>
          <pc:docMk/>
          <pc:sldMk cId="3071303408" sldId="393"/>
        </pc:sldMkLst>
        <pc:spChg chg="mod">
          <ac:chgData name="Scott Bailey" userId="a37ae9d07b3ddac7" providerId="LiveId" clId="{1A989446-3339-45EA-9CF0-8C8C0993258F}" dt="2022-07-25T19:57:47.380" v="1906" actId="20577"/>
          <ac:spMkLst>
            <pc:docMk/>
            <pc:sldMk cId="3071303408" sldId="393"/>
            <ac:spMk id="2" creationId="{A0986C9D-9731-6353-CEAF-9552F6DB0305}"/>
          </ac:spMkLst>
        </pc:spChg>
        <pc:spChg chg="mod">
          <ac:chgData name="Scott Bailey" userId="a37ae9d07b3ddac7" providerId="LiveId" clId="{1A989446-3339-45EA-9CF0-8C8C0993258F}" dt="2022-07-25T19:54:08.277" v="1687" actId="21"/>
          <ac:spMkLst>
            <pc:docMk/>
            <pc:sldMk cId="3071303408" sldId="393"/>
            <ac:spMk id="3" creationId="{7626CBBC-A6B5-46BA-274C-257390E744D9}"/>
          </ac:spMkLst>
        </pc:spChg>
      </pc:sldChg>
      <pc:sldChg chg="del">
        <pc:chgData name="Scott Bailey" userId="a37ae9d07b3ddac7" providerId="LiveId" clId="{1A989446-3339-45EA-9CF0-8C8C0993258F}" dt="2022-07-25T18:24:24.262" v="22" actId="47"/>
        <pc:sldMkLst>
          <pc:docMk/>
          <pc:sldMk cId="3659567679" sldId="396"/>
        </pc:sldMkLst>
      </pc:sldChg>
      <pc:sldChg chg="del">
        <pc:chgData name="Scott Bailey" userId="a37ae9d07b3ddac7" providerId="LiveId" clId="{1A989446-3339-45EA-9CF0-8C8C0993258F}" dt="2022-07-25T18:52:27.475" v="227" actId="47"/>
        <pc:sldMkLst>
          <pc:docMk/>
          <pc:sldMk cId="1667887583" sldId="397"/>
        </pc:sldMkLst>
      </pc:sldChg>
      <pc:sldChg chg="del">
        <pc:chgData name="Scott Bailey" userId="a37ae9d07b3ddac7" providerId="LiveId" clId="{1A989446-3339-45EA-9CF0-8C8C0993258F}" dt="2022-07-25T18:24:24.262" v="22" actId="47"/>
        <pc:sldMkLst>
          <pc:docMk/>
          <pc:sldMk cId="2186950296" sldId="398"/>
        </pc:sldMkLst>
      </pc:sldChg>
      <pc:sldChg chg="modSp del mod">
        <pc:chgData name="Scott Bailey" userId="a37ae9d07b3ddac7" providerId="LiveId" clId="{1A989446-3339-45EA-9CF0-8C8C0993258F}" dt="2022-07-25T18:29:00.245" v="39" actId="47"/>
        <pc:sldMkLst>
          <pc:docMk/>
          <pc:sldMk cId="2759954998" sldId="399"/>
        </pc:sldMkLst>
        <pc:spChg chg="mod">
          <ac:chgData name="Scott Bailey" userId="a37ae9d07b3ddac7" providerId="LiveId" clId="{1A989446-3339-45EA-9CF0-8C8C0993258F}" dt="2022-07-25T18:28:00.059" v="37" actId="20577"/>
          <ac:spMkLst>
            <pc:docMk/>
            <pc:sldMk cId="2759954998" sldId="399"/>
            <ac:spMk id="2" creationId="{A0986C9D-9731-6353-CEAF-9552F6DB0305}"/>
          </ac:spMkLst>
        </pc:spChg>
        <pc:spChg chg="mod">
          <ac:chgData name="Scott Bailey" userId="a37ae9d07b3ddac7" providerId="LiveId" clId="{1A989446-3339-45EA-9CF0-8C8C0993258F}" dt="2022-07-25T18:24:46.836" v="24"/>
          <ac:spMkLst>
            <pc:docMk/>
            <pc:sldMk cId="2759954998" sldId="399"/>
            <ac:spMk id="3" creationId="{7626CBBC-A6B5-46BA-274C-257390E744D9}"/>
          </ac:spMkLst>
        </pc:spChg>
      </pc:sldChg>
      <pc:sldChg chg="del">
        <pc:chgData name="Scott Bailey" userId="a37ae9d07b3ddac7" providerId="LiveId" clId="{1A989446-3339-45EA-9CF0-8C8C0993258F}" dt="2022-07-25T18:36:50.156" v="110" actId="47"/>
        <pc:sldMkLst>
          <pc:docMk/>
          <pc:sldMk cId="1905536952" sldId="400"/>
        </pc:sldMkLst>
      </pc:sldChg>
      <pc:sldChg chg="del">
        <pc:chgData name="Scott Bailey" userId="a37ae9d07b3ddac7" providerId="LiveId" clId="{1A989446-3339-45EA-9CF0-8C8C0993258F}" dt="2022-07-25T18:36:50.156" v="110" actId="47"/>
        <pc:sldMkLst>
          <pc:docMk/>
          <pc:sldMk cId="2986655622" sldId="401"/>
        </pc:sldMkLst>
      </pc:sldChg>
      <pc:sldChg chg="del">
        <pc:chgData name="Scott Bailey" userId="a37ae9d07b3ddac7" providerId="LiveId" clId="{1A989446-3339-45EA-9CF0-8C8C0993258F}" dt="2022-07-25T18:40:17.287" v="145" actId="47"/>
        <pc:sldMkLst>
          <pc:docMk/>
          <pc:sldMk cId="165453707" sldId="402"/>
        </pc:sldMkLst>
      </pc:sldChg>
      <pc:sldChg chg="del">
        <pc:chgData name="Scott Bailey" userId="a37ae9d07b3ddac7" providerId="LiveId" clId="{1A989446-3339-45EA-9CF0-8C8C0993258F}" dt="2022-07-25T18:40:17.287" v="145" actId="47"/>
        <pc:sldMkLst>
          <pc:docMk/>
          <pc:sldMk cId="2060050896" sldId="403"/>
        </pc:sldMkLst>
      </pc:sldChg>
      <pc:sldChg chg="del">
        <pc:chgData name="Scott Bailey" userId="a37ae9d07b3ddac7" providerId="LiveId" clId="{1A989446-3339-45EA-9CF0-8C8C0993258F}" dt="2022-07-25T18:52:27.475" v="227" actId="47"/>
        <pc:sldMkLst>
          <pc:docMk/>
          <pc:sldMk cId="3161522391" sldId="405"/>
        </pc:sldMkLst>
      </pc:sldChg>
      <pc:sldChg chg="del">
        <pc:chgData name="Scott Bailey" userId="a37ae9d07b3ddac7" providerId="LiveId" clId="{1A989446-3339-45EA-9CF0-8C8C0993258F}" dt="2022-07-25T18:52:27.475" v="227" actId="47"/>
        <pc:sldMkLst>
          <pc:docMk/>
          <pc:sldMk cId="3846063097" sldId="406"/>
        </pc:sldMkLst>
      </pc:sldChg>
      <pc:sldChg chg="del">
        <pc:chgData name="Scott Bailey" userId="a37ae9d07b3ddac7" providerId="LiveId" clId="{1A989446-3339-45EA-9CF0-8C8C0993258F}" dt="2022-07-25T18:52:27.475" v="227" actId="47"/>
        <pc:sldMkLst>
          <pc:docMk/>
          <pc:sldMk cId="4107986230" sldId="407"/>
        </pc:sldMkLst>
      </pc:sldChg>
      <pc:sldChg chg="del ord">
        <pc:chgData name="Scott Bailey" userId="a37ae9d07b3ddac7" providerId="LiveId" clId="{1A989446-3339-45EA-9CF0-8C8C0993258F}" dt="2022-07-25T18:51:26.129" v="220" actId="47"/>
        <pc:sldMkLst>
          <pc:docMk/>
          <pc:sldMk cId="300950993" sldId="408"/>
        </pc:sldMkLst>
      </pc:sldChg>
      <pc:sldChg chg="del">
        <pc:chgData name="Scott Bailey" userId="a37ae9d07b3ddac7" providerId="LiveId" clId="{1A989446-3339-45EA-9CF0-8C8C0993258F}" dt="2022-07-25T18:55:40.106" v="270" actId="47"/>
        <pc:sldMkLst>
          <pc:docMk/>
          <pc:sldMk cId="832346183" sldId="409"/>
        </pc:sldMkLst>
      </pc:sldChg>
      <pc:sldChg chg="modSp mod ord modNotesTx">
        <pc:chgData name="Scott Bailey" userId="a37ae9d07b3ddac7" providerId="LiveId" clId="{1A989446-3339-45EA-9CF0-8C8C0993258F}" dt="2022-07-25T19:27:02.453" v="932" actId="255"/>
        <pc:sldMkLst>
          <pc:docMk/>
          <pc:sldMk cId="2301954811" sldId="410"/>
        </pc:sldMkLst>
        <pc:spChg chg="mod">
          <ac:chgData name="Scott Bailey" userId="a37ae9d07b3ddac7" providerId="LiveId" clId="{1A989446-3339-45EA-9CF0-8C8C0993258F}" dt="2022-07-25T18:31:10.825" v="65"/>
          <ac:spMkLst>
            <pc:docMk/>
            <pc:sldMk cId="2301954811" sldId="410"/>
            <ac:spMk id="2" creationId="{A0986C9D-9731-6353-CEAF-9552F6DB0305}"/>
          </ac:spMkLst>
        </pc:spChg>
        <pc:spChg chg="mod">
          <ac:chgData name="Scott Bailey" userId="a37ae9d07b3ddac7" providerId="LiveId" clId="{1A989446-3339-45EA-9CF0-8C8C0993258F}" dt="2022-07-25T19:27:02.453" v="932" actId="255"/>
          <ac:spMkLst>
            <pc:docMk/>
            <pc:sldMk cId="2301954811" sldId="410"/>
            <ac:spMk id="3" creationId="{7626CBBC-A6B5-46BA-274C-257390E744D9}"/>
          </ac:spMkLst>
        </pc:spChg>
      </pc:sldChg>
      <pc:sldChg chg="addSp delSp modSp mod ord modNotesTx">
        <pc:chgData name="Scott Bailey" userId="a37ae9d07b3ddac7" providerId="LiveId" clId="{1A989446-3339-45EA-9CF0-8C8C0993258F}" dt="2022-07-25T20:27:17.817" v="2062" actId="1035"/>
        <pc:sldMkLst>
          <pc:docMk/>
          <pc:sldMk cId="3839265044" sldId="411"/>
        </pc:sldMkLst>
        <pc:spChg chg="mod">
          <ac:chgData name="Scott Bailey" userId="a37ae9d07b3ddac7" providerId="LiveId" clId="{1A989446-3339-45EA-9CF0-8C8C0993258F}" dt="2022-07-25T18:30:13.298" v="58" actId="20577"/>
          <ac:spMkLst>
            <pc:docMk/>
            <pc:sldMk cId="3839265044" sldId="411"/>
            <ac:spMk id="2" creationId="{A0986C9D-9731-6353-CEAF-9552F6DB0305}"/>
          </ac:spMkLst>
        </pc:spChg>
        <pc:spChg chg="mod">
          <ac:chgData name="Scott Bailey" userId="a37ae9d07b3ddac7" providerId="LiveId" clId="{1A989446-3339-45EA-9CF0-8C8C0993258F}" dt="2022-07-25T20:27:17.817" v="2062" actId="1035"/>
          <ac:spMkLst>
            <pc:docMk/>
            <pc:sldMk cId="3839265044" sldId="411"/>
            <ac:spMk id="3" creationId="{7626CBBC-A6B5-46BA-274C-257390E744D9}"/>
          </ac:spMkLst>
        </pc:spChg>
        <pc:spChg chg="add del">
          <ac:chgData name="Scott Bailey" userId="a37ae9d07b3ddac7" providerId="LiveId" clId="{1A989446-3339-45EA-9CF0-8C8C0993258F}" dt="2022-07-25T18:29:48.248" v="52" actId="22"/>
          <ac:spMkLst>
            <pc:docMk/>
            <pc:sldMk cId="3839265044" sldId="411"/>
            <ac:spMk id="6" creationId="{BB5F7F05-03F2-78A7-041B-C40086A6B055}"/>
          </ac:spMkLst>
        </pc:spChg>
      </pc:sldChg>
      <pc:sldChg chg="modSp add mod ord">
        <pc:chgData name="Scott Bailey" userId="a37ae9d07b3ddac7" providerId="LiveId" clId="{1A989446-3339-45EA-9CF0-8C8C0993258F}" dt="2022-07-25T19:10:25.540" v="568" actId="20577"/>
        <pc:sldMkLst>
          <pc:docMk/>
          <pc:sldMk cId="793168725" sldId="412"/>
        </pc:sldMkLst>
        <pc:spChg chg="mod">
          <ac:chgData name="Scott Bailey" userId="a37ae9d07b3ddac7" providerId="LiveId" clId="{1A989446-3339-45EA-9CF0-8C8C0993258F}" dt="2022-07-25T19:09:31.627" v="514" actId="20577"/>
          <ac:spMkLst>
            <pc:docMk/>
            <pc:sldMk cId="793168725" sldId="412"/>
            <ac:spMk id="2" creationId="{A0986C9D-9731-6353-CEAF-9552F6DB0305}"/>
          </ac:spMkLst>
        </pc:spChg>
        <pc:spChg chg="mod">
          <ac:chgData name="Scott Bailey" userId="a37ae9d07b3ddac7" providerId="LiveId" clId="{1A989446-3339-45EA-9CF0-8C8C0993258F}" dt="2022-07-25T19:10:25.540" v="568" actId="20577"/>
          <ac:spMkLst>
            <pc:docMk/>
            <pc:sldMk cId="793168725" sldId="412"/>
            <ac:spMk id="3" creationId="{7626CBBC-A6B5-46BA-274C-257390E744D9}"/>
          </ac:spMkLst>
        </pc:spChg>
      </pc:sldChg>
      <pc:sldChg chg="modSp add mod">
        <pc:chgData name="Scott Bailey" userId="a37ae9d07b3ddac7" providerId="LiveId" clId="{1A989446-3339-45EA-9CF0-8C8C0993258F}" dt="2022-07-25T18:23:23.368" v="19"/>
        <pc:sldMkLst>
          <pc:docMk/>
          <pc:sldMk cId="1828772274" sldId="413"/>
        </pc:sldMkLst>
        <pc:spChg chg="mod">
          <ac:chgData name="Scott Bailey" userId="a37ae9d07b3ddac7" providerId="LiveId" clId="{1A989446-3339-45EA-9CF0-8C8C0993258F}" dt="2022-07-25T18:23:17.276" v="18"/>
          <ac:spMkLst>
            <pc:docMk/>
            <pc:sldMk cId="1828772274" sldId="413"/>
            <ac:spMk id="2" creationId="{A0986C9D-9731-6353-CEAF-9552F6DB0305}"/>
          </ac:spMkLst>
        </pc:spChg>
        <pc:spChg chg="mod">
          <ac:chgData name="Scott Bailey" userId="a37ae9d07b3ddac7" providerId="LiveId" clId="{1A989446-3339-45EA-9CF0-8C8C0993258F}" dt="2022-07-25T18:23:23.368" v="19"/>
          <ac:spMkLst>
            <pc:docMk/>
            <pc:sldMk cId="1828772274" sldId="413"/>
            <ac:spMk id="3" creationId="{7626CBBC-A6B5-46BA-274C-257390E744D9}"/>
          </ac:spMkLst>
        </pc:spChg>
      </pc:sldChg>
      <pc:sldChg chg="modSp add mod ord">
        <pc:chgData name="Scott Bailey" userId="a37ae9d07b3ddac7" providerId="LiveId" clId="{1A989446-3339-45EA-9CF0-8C8C0993258F}" dt="2022-07-25T18:32:41.622" v="85"/>
        <pc:sldMkLst>
          <pc:docMk/>
          <pc:sldMk cId="1330570769" sldId="414"/>
        </pc:sldMkLst>
        <pc:spChg chg="mod">
          <ac:chgData name="Scott Bailey" userId="a37ae9d07b3ddac7" providerId="LiveId" clId="{1A989446-3339-45EA-9CF0-8C8C0993258F}" dt="2022-07-25T18:29:20.583" v="49" actId="20577"/>
          <ac:spMkLst>
            <pc:docMk/>
            <pc:sldMk cId="1330570769" sldId="414"/>
            <ac:spMk id="2" creationId="{00000000-0000-0000-0000-000000000000}"/>
          </ac:spMkLst>
        </pc:spChg>
        <pc:spChg chg="mod">
          <ac:chgData name="Scott Bailey" userId="a37ae9d07b3ddac7" providerId="LiveId" clId="{1A989446-3339-45EA-9CF0-8C8C0993258F}" dt="2022-07-25T18:29:27.502" v="50"/>
          <ac:spMkLst>
            <pc:docMk/>
            <pc:sldMk cId="1330570769" sldId="414"/>
            <ac:spMk id="3" creationId="{00000000-0000-0000-0000-000000000000}"/>
          </ac:spMkLst>
        </pc:spChg>
      </pc:sldChg>
      <pc:sldChg chg="addSp delSp modSp add mod">
        <pc:chgData name="Scott Bailey" userId="a37ae9d07b3ddac7" providerId="LiveId" clId="{1A989446-3339-45EA-9CF0-8C8C0993258F}" dt="2022-07-25T20:27:24.313" v="2068" actId="1035"/>
        <pc:sldMkLst>
          <pc:docMk/>
          <pc:sldMk cId="2460004577" sldId="415"/>
        </pc:sldMkLst>
        <pc:spChg chg="mod">
          <ac:chgData name="Scott Bailey" userId="a37ae9d07b3ddac7" providerId="LiveId" clId="{1A989446-3339-45EA-9CF0-8C8C0993258F}" dt="2022-07-25T18:30:32.882" v="61" actId="20577"/>
          <ac:spMkLst>
            <pc:docMk/>
            <pc:sldMk cId="2460004577" sldId="415"/>
            <ac:spMk id="2" creationId="{A0986C9D-9731-6353-CEAF-9552F6DB0305}"/>
          </ac:spMkLst>
        </pc:spChg>
        <pc:spChg chg="mod">
          <ac:chgData name="Scott Bailey" userId="a37ae9d07b3ddac7" providerId="LiveId" clId="{1A989446-3339-45EA-9CF0-8C8C0993258F}" dt="2022-07-25T20:27:24.313" v="2068" actId="1035"/>
          <ac:spMkLst>
            <pc:docMk/>
            <pc:sldMk cId="2460004577" sldId="415"/>
            <ac:spMk id="3" creationId="{7626CBBC-A6B5-46BA-274C-257390E744D9}"/>
          </ac:spMkLst>
        </pc:spChg>
        <pc:spChg chg="add del">
          <ac:chgData name="Scott Bailey" userId="a37ae9d07b3ddac7" providerId="LiveId" clId="{1A989446-3339-45EA-9CF0-8C8C0993258F}" dt="2022-07-25T18:30:42.557" v="63" actId="22"/>
          <ac:spMkLst>
            <pc:docMk/>
            <pc:sldMk cId="2460004577" sldId="415"/>
            <ac:spMk id="6" creationId="{F36EA388-614F-35C6-77DA-5393DF2768D8}"/>
          </ac:spMkLst>
        </pc:spChg>
      </pc:sldChg>
      <pc:sldChg chg="modSp add mod">
        <pc:chgData name="Scott Bailey" userId="a37ae9d07b3ddac7" providerId="LiveId" clId="{1A989446-3339-45EA-9CF0-8C8C0993258F}" dt="2022-07-25T20:29:11.146" v="2076" actId="1035"/>
        <pc:sldMkLst>
          <pc:docMk/>
          <pc:sldMk cId="1852239251" sldId="416"/>
        </pc:sldMkLst>
        <pc:spChg chg="mod">
          <ac:chgData name="Scott Bailey" userId="a37ae9d07b3ddac7" providerId="LiveId" clId="{1A989446-3339-45EA-9CF0-8C8C0993258F}" dt="2022-07-25T20:29:07.907" v="2072" actId="14100"/>
          <ac:spMkLst>
            <pc:docMk/>
            <pc:sldMk cId="1852239251" sldId="416"/>
            <ac:spMk id="2" creationId="{A0986C9D-9731-6353-CEAF-9552F6DB0305}"/>
          </ac:spMkLst>
        </pc:spChg>
        <pc:spChg chg="mod">
          <ac:chgData name="Scott Bailey" userId="a37ae9d07b3ddac7" providerId="LiveId" clId="{1A989446-3339-45EA-9CF0-8C8C0993258F}" dt="2022-07-25T20:29:11.146" v="2076" actId="1035"/>
          <ac:spMkLst>
            <pc:docMk/>
            <pc:sldMk cId="1852239251" sldId="416"/>
            <ac:spMk id="3" creationId="{7626CBBC-A6B5-46BA-274C-257390E744D9}"/>
          </ac:spMkLst>
        </pc:spChg>
      </pc:sldChg>
      <pc:sldChg chg="modSp add mod replId">
        <pc:chgData name="Scott Bailey" userId="a37ae9d07b3ddac7" providerId="LiveId" clId="{1A989446-3339-45EA-9CF0-8C8C0993258F}" dt="2022-07-25T20:28:51.649" v="2071" actId="14100"/>
        <pc:sldMkLst>
          <pc:docMk/>
          <pc:sldMk cId="2027293497" sldId="417"/>
        </pc:sldMkLst>
        <pc:spChg chg="mod">
          <ac:chgData name="Scott Bailey" userId="a37ae9d07b3ddac7" providerId="LiveId" clId="{1A989446-3339-45EA-9CF0-8C8C0993258F}" dt="2022-07-25T20:28:51.649" v="2071" actId="14100"/>
          <ac:spMkLst>
            <pc:docMk/>
            <pc:sldMk cId="2027293497" sldId="417"/>
            <ac:spMk id="2" creationId="{A0986C9D-9731-6353-CEAF-9552F6DB0305}"/>
          </ac:spMkLst>
        </pc:spChg>
        <pc:spChg chg="mod">
          <ac:chgData name="Scott Bailey" userId="a37ae9d07b3ddac7" providerId="LiveId" clId="{1A989446-3339-45EA-9CF0-8C8C0993258F}" dt="2022-07-25T18:35:58.310" v="109" actId="255"/>
          <ac:spMkLst>
            <pc:docMk/>
            <pc:sldMk cId="2027293497" sldId="417"/>
            <ac:spMk id="3" creationId="{7626CBBC-A6B5-46BA-274C-257390E744D9}"/>
          </ac:spMkLst>
        </pc:spChg>
      </pc:sldChg>
      <pc:sldChg chg="modSp add mod modNotesTx">
        <pc:chgData name="Scott Bailey" userId="a37ae9d07b3ddac7" providerId="LiveId" clId="{1A989446-3339-45EA-9CF0-8C8C0993258F}" dt="2022-07-25T20:29:20.126" v="2082" actId="1036"/>
        <pc:sldMkLst>
          <pc:docMk/>
          <pc:sldMk cId="3589706275" sldId="418"/>
        </pc:sldMkLst>
        <pc:spChg chg="mod">
          <ac:chgData name="Scott Bailey" userId="a37ae9d07b3ddac7" providerId="LiveId" clId="{1A989446-3339-45EA-9CF0-8C8C0993258F}" dt="2022-07-25T20:12:16.298" v="2048" actId="1036"/>
          <ac:spMkLst>
            <pc:docMk/>
            <pc:sldMk cId="3589706275" sldId="418"/>
            <ac:spMk id="2" creationId="{A0986C9D-9731-6353-CEAF-9552F6DB0305}"/>
          </ac:spMkLst>
        </pc:spChg>
        <pc:spChg chg="mod">
          <ac:chgData name="Scott Bailey" userId="a37ae9d07b3ddac7" providerId="LiveId" clId="{1A989446-3339-45EA-9CF0-8C8C0993258F}" dt="2022-07-25T20:29:20.126" v="2082" actId="1036"/>
          <ac:spMkLst>
            <pc:docMk/>
            <pc:sldMk cId="3589706275" sldId="418"/>
            <ac:spMk id="3" creationId="{7626CBBC-A6B5-46BA-274C-257390E744D9}"/>
          </ac:spMkLst>
        </pc:spChg>
      </pc:sldChg>
      <pc:sldChg chg="modSp add mod replId">
        <pc:chgData name="Scott Bailey" userId="a37ae9d07b3ddac7" providerId="LiveId" clId="{1A989446-3339-45EA-9CF0-8C8C0993258F}" dt="2022-07-25T20:29:54.438" v="2090" actId="14100"/>
        <pc:sldMkLst>
          <pc:docMk/>
          <pc:sldMk cId="3538836674" sldId="419"/>
        </pc:sldMkLst>
        <pc:spChg chg="mod">
          <ac:chgData name="Scott Bailey" userId="a37ae9d07b3ddac7" providerId="LiveId" clId="{1A989446-3339-45EA-9CF0-8C8C0993258F}" dt="2022-07-25T20:29:54.438" v="2090" actId="14100"/>
          <ac:spMkLst>
            <pc:docMk/>
            <pc:sldMk cId="3538836674" sldId="419"/>
            <ac:spMk id="2" creationId="{A0986C9D-9731-6353-CEAF-9552F6DB0305}"/>
          </ac:spMkLst>
        </pc:spChg>
        <pc:spChg chg="mod">
          <ac:chgData name="Scott Bailey" userId="a37ae9d07b3ddac7" providerId="LiveId" clId="{1A989446-3339-45EA-9CF0-8C8C0993258F}" dt="2022-07-25T20:29:44.436" v="2089" actId="1035"/>
          <ac:spMkLst>
            <pc:docMk/>
            <pc:sldMk cId="3538836674" sldId="419"/>
            <ac:spMk id="3" creationId="{7626CBBC-A6B5-46BA-274C-257390E744D9}"/>
          </ac:spMkLst>
        </pc:spChg>
      </pc:sldChg>
      <pc:sldChg chg="modSp add mod replId">
        <pc:chgData name="Scott Bailey" userId="a37ae9d07b3ddac7" providerId="LiveId" clId="{1A989446-3339-45EA-9CF0-8C8C0993258F}" dt="2022-07-25T19:33:29.559" v="1091" actId="255"/>
        <pc:sldMkLst>
          <pc:docMk/>
          <pc:sldMk cId="3013457613" sldId="420"/>
        </pc:sldMkLst>
        <pc:spChg chg="mod">
          <ac:chgData name="Scott Bailey" userId="a37ae9d07b3ddac7" providerId="LiveId" clId="{1A989446-3339-45EA-9CF0-8C8C0993258F}" dt="2022-07-25T18:39:21.513" v="138" actId="20577"/>
          <ac:spMkLst>
            <pc:docMk/>
            <pc:sldMk cId="3013457613" sldId="420"/>
            <ac:spMk id="2" creationId="{A0986C9D-9731-6353-CEAF-9552F6DB0305}"/>
          </ac:spMkLst>
        </pc:spChg>
        <pc:spChg chg="mod">
          <ac:chgData name="Scott Bailey" userId="a37ae9d07b3ddac7" providerId="LiveId" clId="{1A989446-3339-45EA-9CF0-8C8C0993258F}" dt="2022-07-25T19:33:29.559" v="1091" actId="255"/>
          <ac:spMkLst>
            <pc:docMk/>
            <pc:sldMk cId="3013457613" sldId="420"/>
            <ac:spMk id="3" creationId="{7626CBBC-A6B5-46BA-274C-257390E744D9}"/>
          </ac:spMkLst>
        </pc:spChg>
      </pc:sldChg>
      <pc:sldChg chg="modSp add mod">
        <pc:chgData name="Scott Bailey" userId="a37ae9d07b3ddac7" providerId="LiveId" clId="{1A989446-3339-45EA-9CF0-8C8C0993258F}" dt="2022-07-25T19:32:40.814" v="1089" actId="27107"/>
        <pc:sldMkLst>
          <pc:docMk/>
          <pc:sldMk cId="206611523" sldId="421"/>
        </pc:sldMkLst>
        <pc:spChg chg="mod">
          <ac:chgData name="Scott Bailey" userId="a37ae9d07b3ddac7" providerId="LiveId" clId="{1A989446-3339-45EA-9CF0-8C8C0993258F}" dt="2022-07-25T18:39:14.795" v="136" actId="20577"/>
          <ac:spMkLst>
            <pc:docMk/>
            <pc:sldMk cId="206611523" sldId="421"/>
            <ac:spMk id="2" creationId="{A0986C9D-9731-6353-CEAF-9552F6DB0305}"/>
          </ac:spMkLst>
        </pc:spChg>
        <pc:spChg chg="mod">
          <ac:chgData name="Scott Bailey" userId="a37ae9d07b3ddac7" providerId="LiveId" clId="{1A989446-3339-45EA-9CF0-8C8C0993258F}" dt="2022-07-25T19:32:40.814" v="1089" actId="27107"/>
          <ac:spMkLst>
            <pc:docMk/>
            <pc:sldMk cId="206611523" sldId="421"/>
            <ac:spMk id="3" creationId="{7626CBBC-A6B5-46BA-274C-257390E744D9}"/>
          </ac:spMkLst>
        </pc:spChg>
      </pc:sldChg>
      <pc:sldChg chg="modSp add mod">
        <pc:chgData name="Scott Bailey" userId="a37ae9d07b3ddac7" providerId="LiveId" clId="{1A989446-3339-45EA-9CF0-8C8C0993258F}" dt="2022-07-25T19:33:07.662" v="1090" actId="20577"/>
        <pc:sldMkLst>
          <pc:docMk/>
          <pc:sldMk cId="3863635127" sldId="422"/>
        </pc:sldMkLst>
        <pc:spChg chg="mod">
          <ac:chgData name="Scott Bailey" userId="a37ae9d07b3ddac7" providerId="LiveId" clId="{1A989446-3339-45EA-9CF0-8C8C0993258F}" dt="2022-07-25T18:39:52.056" v="143" actId="20577"/>
          <ac:spMkLst>
            <pc:docMk/>
            <pc:sldMk cId="3863635127" sldId="422"/>
            <ac:spMk id="2" creationId="{A0986C9D-9731-6353-CEAF-9552F6DB0305}"/>
          </ac:spMkLst>
        </pc:spChg>
        <pc:spChg chg="mod">
          <ac:chgData name="Scott Bailey" userId="a37ae9d07b3ddac7" providerId="LiveId" clId="{1A989446-3339-45EA-9CF0-8C8C0993258F}" dt="2022-07-25T19:33:07.662" v="1090" actId="20577"/>
          <ac:spMkLst>
            <pc:docMk/>
            <pc:sldMk cId="3863635127" sldId="422"/>
            <ac:spMk id="3" creationId="{7626CBBC-A6B5-46BA-274C-257390E744D9}"/>
          </ac:spMkLst>
        </pc:spChg>
      </pc:sldChg>
      <pc:sldChg chg="modSp add mod modNotesTx">
        <pc:chgData name="Scott Bailey" userId="a37ae9d07b3ddac7" providerId="LiveId" clId="{1A989446-3339-45EA-9CF0-8C8C0993258F}" dt="2022-07-25T20:30:24.110" v="2103" actId="1036"/>
        <pc:sldMkLst>
          <pc:docMk/>
          <pc:sldMk cId="1024746736" sldId="423"/>
        </pc:sldMkLst>
        <pc:spChg chg="mod">
          <ac:chgData name="Scott Bailey" userId="a37ae9d07b3ddac7" providerId="LiveId" clId="{1A989446-3339-45EA-9CF0-8C8C0993258F}" dt="2022-07-25T19:34:44.803" v="1104" actId="6549"/>
          <ac:spMkLst>
            <pc:docMk/>
            <pc:sldMk cId="1024746736" sldId="423"/>
            <ac:spMk id="2" creationId="{A0986C9D-9731-6353-CEAF-9552F6DB0305}"/>
          </ac:spMkLst>
        </pc:spChg>
        <pc:spChg chg="mod">
          <ac:chgData name="Scott Bailey" userId="a37ae9d07b3ddac7" providerId="LiveId" clId="{1A989446-3339-45EA-9CF0-8C8C0993258F}" dt="2022-07-25T20:30:24.110" v="2103" actId="1036"/>
          <ac:spMkLst>
            <pc:docMk/>
            <pc:sldMk cId="1024746736" sldId="423"/>
            <ac:spMk id="3" creationId="{7626CBBC-A6B5-46BA-274C-257390E744D9}"/>
          </ac:spMkLst>
        </pc:spChg>
      </pc:sldChg>
      <pc:sldChg chg="modSp add mod replId">
        <pc:chgData name="Scott Bailey" userId="a37ae9d07b3ddac7" providerId="LiveId" clId="{1A989446-3339-45EA-9CF0-8C8C0993258F}" dt="2022-07-25T20:30:14.914" v="2096" actId="1035"/>
        <pc:sldMkLst>
          <pc:docMk/>
          <pc:sldMk cId="3007813195" sldId="424"/>
        </pc:sldMkLst>
        <pc:spChg chg="mod">
          <ac:chgData name="Scott Bailey" userId="a37ae9d07b3ddac7" providerId="LiveId" clId="{1A989446-3339-45EA-9CF0-8C8C0993258F}" dt="2022-07-25T20:30:12.023" v="2091" actId="14100"/>
          <ac:spMkLst>
            <pc:docMk/>
            <pc:sldMk cId="3007813195" sldId="424"/>
            <ac:spMk id="2" creationId="{A0986C9D-9731-6353-CEAF-9552F6DB0305}"/>
          </ac:spMkLst>
        </pc:spChg>
        <pc:spChg chg="mod">
          <ac:chgData name="Scott Bailey" userId="a37ae9d07b3ddac7" providerId="LiveId" clId="{1A989446-3339-45EA-9CF0-8C8C0993258F}" dt="2022-07-25T20:30:14.914" v="2096" actId="1035"/>
          <ac:spMkLst>
            <pc:docMk/>
            <pc:sldMk cId="3007813195" sldId="424"/>
            <ac:spMk id="3" creationId="{7626CBBC-A6B5-46BA-274C-257390E744D9}"/>
          </ac:spMkLst>
        </pc:spChg>
      </pc:sldChg>
      <pc:sldChg chg="modSp add mod replId">
        <pc:chgData name="Scott Bailey" userId="a37ae9d07b3ddac7" providerId="LiveId" clId="{1A989446-3339-45EA-9CF0-8C8C0993258F}" dt="2022-07-25T18:42:40.669" v="153"/>
        <pc:sldMkLst>
          <pc:docMk/>
          <pc:sldMk cId="2849935493" sldId="425"/>
        </pc:sldMkLst>
        <pc:spChg chg="mod">
          <ac:chgData name="Scott Bailey" userId="a37ae9d07b3ddac7" providerId="LiveId" clId="{1A989446-3339-45EA-9CF0-8C8C0993258F}" dt="2022-07-25T18:42:31.417" v="152"/>
          <ac:spMkLst>
            <pc:docMk/>
            <pc:sldMk cId="2849935493" sldId="425"/>
            <ac:spMk id="2" creationId="{A0986C9D-9731-6353-CEAF-9552F6DB0305}"/>
          </ac:spMkLst>
        </pc:spChg>
        <pc:spChg chg="mod">
          <ac:chgData name="Scott Bailey" userId="a37ae9d07b3ddac7" providerId="LiveId" clId="{1A989446-3339-45EA-9CF0-8C8C0993258F}" dt="2022-07-25T18:42:40.669" v="153"/>
          <ac:spMkLst>
            <pc:docMk/>
            <pc:sldMk cId="2849935493" sldId="425"/>
            <ac:spMk id="3" creationId="{7626CBBC-A6B5-46BA-274C-257390E744D9}"/>
          </ac:spMkLst>
        </pc:spChg>
      </pc:sldChg>
      <pc:sldChg chg="modSp add mod replId">
        <pc:chgData name="Scott Bailey" userId="a37ae9d07b3ddac7" providerId="LiveId" clId="{1A989446-3339-45EA-9CF0-8C8C0993258F}" dt="2022-07-25T19:38:00.611" v="1269" actId="1037"/>
        <pc:sldMkLst>
          <pc:docMk/>
          <pc:sldMk cId="4283636264" sldId="426"/>
        </pc:sldMkLst>
        <pc:spChg chg="mod">
          <ac:chgData name="Scott Bailey" userId="a37ae9d07b3ddac7" providerId="LiveId" clId="{1A989446-3339-45EA-9CF0-8C8C0993258F}" dt="2022-07-25T19:38:00.611" v="1269" actId="1037"/>
          <ac:spMkLst>
            <pc:docMk/>
            <pc:sldMk cId="4283636264" sldId="426"/>
            <ac:spMk id="3" creationId="{7626CBBC-A6B5-46BA-274C-257390E744D9}"/>
          </ac:spMkLst>
        </pc:spChg>
      </pc:sldChg>
      <pc:sldChg chg="add del replId">
        <pc:chgData name="Scott Bailey" userId="a37ae9d07b3ddac7" providerId="LiveId" clId="{1A989446-3339-45EA-9CF0-8C8C0993258F}" dt="2022-07-25T18:43:10.827" v="156" actId="47"/>
        <pc:sldMkLst>
          <pc:docMk/>
          <pc:sldMk cId="828139866" sldId="427"/>
        </pc:sldMkLst>
      </pc:sldChg>
      <pc:sldChg chg="modSp add mod modNotesTx">
        <pc:chgData name="Scott Bailey" userId="a37ae9d07b3ddac7" providerId="LiveId" clId="{1A989446-3339-45EA-9CF0-8C8C0993258F}" dt="2022-07-25T20:30:40.542" v="2111" actId="1036"/>
        <pc:sldMkLst>
          <pc:docMk/>
          <pc:sldMk cId="2927051718" sldId="427"/>
        </pc:sldMkLst>
        <pc:spChg chg="mod">
          <ac:chgData name="Scott Bailey" userId="a37ae9d07b3ddac7" providerId="LiveId" clId="{1A989446-3339-45EA-9CF0-8C8C0993258F}" dt="2022-07-25T20:15:09.195" v="2052" actId="20577"/>
          <ac:spMkLst>
            <pc:docMk/>
            <pc:sldMk cId="2927051718" sldId="427"/>
            <ac:spMk id="2" creationId="{A0986C9D-9731-6353-CEAF-9552F6DB0305}"/>
          </ac:spMkLst>
        </pc:spChg>
        <pc:spChg chg="mod">
          <ac:chgData name="Scott Bailey" userId="a37ae9d07b3ddac7" providerId="LiveId" clId="{1A989446-3339-45EA-9CF0-8C8C0993258F}" dt="2022-07-25T20:30:40.542" v="2111" actId="1036"/>
          <ac:spMkLst>
            <pc:docMk/>
            <pc:sldMk cId="2927051718" sldId="427"/>
            <ac:spMk id="3" creationId="{7626CBBC-A6B5-46BA-274C-257390E744D9}"/>
          </ac:spMkLst>
        </pc:spChg>
      </pc:sldChg>
      <pc:sldChg chg="modSp add mod replId">
        <pc:chgData name="Scott Bailey" userId="a37ae9d07b3ddac7" providerId="LiveId" clId="{1A989446-3339-45EA-9CF0-8C8C0993258F}" dt="2022-07-25T20:30:56.636" v="2115" actId="1035"/>
        <pc:sldMkLst>
          <pc:docMk/>
          <pc:sldMk cId="148706652" sldId="428"/>
        </pc:sldMkLst>
        <pc:spChg chg="mod">
          <ac:chgData name="Scott Bailey" userId="a37ae9d07b3ddac7" providerId="LiveId" clId="{1A989446-3339-45EA-9CF0-8C8C0993258F}" dt="2022-07-25T20:30:54.091" v="2112" actId="14100"/>
          <ac:spMkLst>
            <pc:docMk/>
            <pc:sldMk cId="148706652" sldId="428"/>
            <ac:spMk id="2" creationId="{A0986C9D-9731-6353-CEAF-9552F6DB0305}"/>
          </ac:spMkLst>
        </pc:spChg>
        <pc:spChg chg="mod">
          <ac:chgData name="Scott Bailey" userId="a37ae9d07b3ddac7" providerId="LiveId" clId="{1A989446-3339-45EA-9CF0-8C8C0993258F}" dt="2022-07-25T20:30:56.636" v="2115" actId="1035"/>
          <ac:spMkLst>
            <pc:docMk/>
            <pc:sldMk cId="148706652" sldId="428"/>
            <ac:spMk id="3" creationId="{7626CBBC-A6B5-46BA-274C-257390E744D9}"/>
          </ac:spMkLst>
        </pc:spChg>
      </pc:sldChg>
      <pc:sldChg chg="modSp add mod replId">
        <pc:chgData name="Scott Bailey" userId="a37ae9d07b3ddac7" providerId="LiveId" clId="{1A989446-3339-45EA-9CF0-8C8C0993258F}" dt="2022-07-25T19:41:35.762" v="1306" actId="20577"/>
        <pc:sldMkLst>
          <pc:docMk/>
          <pc:sldMk cId="1640663270" sldId="429"/>
        </pc:sldMkLst>
        <pc:spChg chg="mod">
          <ac:chgData name="Scott Bailey" userId="a37ae9d07b3ddac7" providerId="LiveId" clId="{1A989446-3339-45EA-9CF0-8C8C0993258F}" dt="2022-07-25T18:45:31.577" v="174"/>
          <ac:spMkLst>
            <pc:docMk/>
            <pc:sldMk cId="1640663270" sldId="429"/>
            <ac:spMk id="2" creationId="{A0986C9D-9731-6353-CEAF-9552F6DB0305}"/>
          </ac:spMkLst>
        </pc:spChg>
        <pc:spChg chg="mod">
          <ac:chgData name="Scott Bailey" userId="a37ae9d07b3ddac7" providerId="LiveId" clId="{1A989446-3339-45EA-9CF0-8C8C0993258F}" dt="2022-07-25T19:41:35.762" v="1306" actId="20577"/>
          <ac:spMkLst>
            <pc:docMk/>
            <pc:sldMk cId="1640663270" sldId="429"/>
            <ac:spMk id="3" creationId="{7626CBBC-A6B5-46BA-274C-257390E744D9}"/>
          </ac:spMkLst>
        </pc:spChg>
      </pc:sldChg>
      <pc:sldChg chg="modSp add mod replId">
        <pc:chgData name="Scott Bailey" userId="a37ae9d07b3ddac7" providerId="LiveId" clId="{1A989446-3339-45EA-9CF0-8C8C0993258F}" dt="2022-07-25T19:43:19.625" v="1384" actId="20577"/>
        <pc:sldMkLst>
          <pc:docMk/>
          <pc:sldMk cId="1128381950" sldId="430"/>
        </pc:sldMkLst>
        <pc:spChg chg="mod">
          <ac:chgData name="Scott Bailey" userId="a37ae9d07b3ddac7" providerId="LiveId" clId="{1A989446-3339-45EA-9CF0-8C8C0993258F}" dt="2022-07-25T18:46:06.209" v="176"/>
          <ac:spMkLst>
            <pc:docMk/>
            <pc:sldMk cId="1128381950" sldId="430"/>
            <ac:spMk id="2" creationId="{A0986C9D-9731-6353-CEAF-9552F6DB0305}"/>
          </ac:spMkLst>
        </pc:spChg>
        <pc:spChg chg="mod">
          <ac:chgData name="Scott Bailey" userId="a37ae9d07b3ddac7" providerId="LiveId" clId="{1A989446-3339-45EA-9CF0-8C8C0993258F}" dt="2022-07-25T19:43:19.625" v="1384" actId="20577"/>
          <ac:spMkLst>
            <pc:docMk/>
            <pc:sldMk cId="1128381950" sldId="430"/>
            <ac:spMk id="3" creationId="{7626CBBC-A6B5-46BA-274C-257390E744D9}"/>
          </ac:spMkLst>
        </pc:spChg>
      </pc:sldChg>
      <pc:sldChg chg="modSp add mod">
        <pc:chgData name="Scott Bailey" userId="a37ae9d07b3ddac7" providerId="LiveId" clId="{1A989446-3339-45EA-9CF0-8C8C0993258F}" dt="2022-07-25T19:44:02.181" v="1388" actId="20577"/>
        <pc:sldMkLst>
          <pc:docMk/>
          <pc:sldMk cId="850709365" sldId="431"/>
        </pc:sldMkLst>
        <pc:spChg chg="mod">
          <ac:chgData name="Scott Bailey" userId="a37ae9d07b3ddac7" providerId="LiveId" clId="{1A989446-3339-45EA-9CF0-8C8C0993258F}" dt="2022-07-25T18:46:29.008" v="180" actId="20577"/>
          <ac:spMkLst>
            <pc:docMk/>
            <pc:sldMk cId="850709365" sldId="431"/>
            <ac:spMk id="2" creationId="{A0986C9D-9731-6353-CEAF-9552F6DB0305}"/>
          </ac:spMkLst>
        </pc:spChg>
        <pc:spChg chg="mod">
          <ac:chgData name="Scott Bailey" userId="a37ae9d07b3ddac7" providerId="LiveId" clId="{1A989446-3339-45EA-9CF0-8C8C0993258F}" dt="2022-07-25T19:44:02.181" v="1388" actId="20577"/>
          <ac:spMkLst>
            <pc:docMk/>
            <pc:sldMk cId="850709365" sldId="431"/>
            <ac:spMk id="3" creationId="{7626CBBC-A6B5-46BA-274C-257390E744D9}"/>
          </ac:spMkLst>
        </pc:spChg>
      </pc:sldChg>
      <pc:sldChg chg="modSp add mod ord">
        <pc:chgData name="Scott Bailey" userId="a37ae9d07b3ddac7" providerId="LiveId" clId="{1A989446-3339-45EA-9CF0-8C8C0993258F}" dt="2022-07-25T19:46:10.853" v="1422" actId="20577"/>
        <pc:sldMkLst>
          <pc:docMk/>
          <pc:sldMk cId="1274290440" sldId="432"/>
        </pc:sldMkLst>
        <pc:spChg chg="mod">
          <ac:chgData name="Scott Bailey" userId="a37ae9d07b3ddac7" providerId="LiveId" clId="{1A989446-3339-45EA-9CF0-8C8C0993258F}" dt="2022-07-25T19:45:17.003" v="1396" actId="20577"/>
          <ac:spMkLst>
            <pc:docMk/>
            <pc:sldMk cId="1274290440" sldId="432"/>
            <ac:spMk id="2" creationId="{4699C3B8-4AFC-8715-3B1E-BB6BB1673B3A}"/>
          </ac:spMkLst>
        </pc:spChg>
        <pc:spChg chg="mod">
          <ac:chgData name="Scott Bailey" userId="a37ae9d07b3ddac7" providerId="LiveId" clId="{1A989446-3339-45EA-9CF0-8C8C0993258F}" dt="2022-07-25T19:46:10.853" v="1422" actId="20577"/>
          <ac:spMkLst>
            <pc:docMk/>
            <pc:sldMk cId="1274290440" sldId="432"/>
            <ac:spMk id="3" creationId="{5D7A0680-8AF6-4FA5-3800-CA23C92DCCA7}"/>
          </ac:spMkLst>
        </pc:spChg>
      </pc:sldChg>
      <pc:sldChg chg="addSp delSp modSp add mod ord">
        <pc:chgData name="Scott Bailey" userId="a37ae9d07b3ddac7" providerId="LiveId" clId="{1A989446-3339-45EA-9CF0-8C8C0993258F}" dt="2022-07-25T19:03:59.802" v="436" actId="6549"/>
        <pc:sldMkLst>
          <pc:docMk/>
          <pc:sldMk cId="3887716461" sldId="433"/>
        </pc:sldMkLst>
        <pc:spChg chg="mod">
          <ac:chgData name="Scott Bailey" userId="a37ae9d07b3ddac7" providerId="LiveId" clId="{1A989446-3339-45EA-9CF0-8C8C0993258F}" dt="2022-07-25T18:48:59.163" v="197" actId="20577"/>
          <ac:spMkLst>
            <pc:docMk/>
            <pc:sldMk cId="3887716461" sldId="433"/>
            <ac:spMk id="2" creationId="{AACD01AE-5F03-E030-B145-E7CD0C4CB825}"/>
          </ac:spMkLst>
        </pc:spChg>
        <pc:spChg chg="add del mod">
          <ac:chgData name="Scott Bailey" userId="a37ae9d07b3ddac7" providerId="LiveId" clId="{1A989446-3339-45EA-9CF0-8C8C0993258F}" dt="2022-07-25T19:03:59.802" v="436" actId="6549"/>
          <ac:spMkLst>
            <pc:docMk/>
            <pc:sldMk cId="3887716461" sldId="433"/>
            <ac:spMk id="3" creationId="{AE36CCDF-EF36-EC66-1882-6042E938D5BB}"/>
          </ac:spMkLst>
        </pc:spChg>
        <pc:spChg chg="add del mod">
          <ac:chgData name="Scott Bailey" userId="a37ae9d07b3ddac7" providerId="LiveId" clId="{1A989446-3339-45EA-9CF0-8C8C0993258F}" dt="2022-07-25T18:49:26.683" v="202" actId="478"/>
          <ac:spMkLst>
            <pc:docMk/>
            <pc:sldMk cId="3887716461" sldId="433"/>
            <ac:spMk id="6" creationId="{904B1426-66E6-7850-BAC2-535D2801DCA4}"/>
          </ac:spMkLst>
        </pc:spChg>
      </pc:sldChg>
      <pc:sldChg chg="modSp add mod">
        <pc:chgData name="Scott Bailey" userId="a37ae9d07b3ddac7" providerId="LiveId" clId="{1A989446-3339-45EA-9CF0-8C8C0993258F}" dt="2022-07-25T19:51:26.766" v="1534" actId="20577"/>
        <pc:sldMkLst>
          <pc:docMk/>
          <pc:sldMk cId="1404180361" sldId="434"/>
        </pc:sldMkLst>
        <pc:spChg chg="mod">
          <ac:chgData name="Scott Bailey" userId="a37ae9d07b3ddac7" providerId="LiveId" clId="{1A989446-3339-45EA-9CF0-8C8C0993258F}" dt="2022-07-25T18:51:42.246" v="223" actId="20577"/>
          <ac:spMkLst>
            <pc:docMk/>
            <pc:sldMk cId="1404180361" sldId="434"/>
            <ac:spMk id="2" creationId="{A0986C9D-9731-6353-CEAF-9552F6DB0305}"/>
          </ac:spMkLst>
        </pc:spChg>
        <pc:spChg chg="mod">
          <ac:chgData name="Scott Bailey" userId="a37ae9d07b3ddac7" providerId="LiveId" clId="{1A989446-3339-45EA-9CF0-8C8C0993258F}" dt="2022-07-25T19:51:26.766" v="1534" actId="20577"/>
          <ac:spMkLst>
            <pc:docMk/>
            <pc:sldMk cId="1404180361" sldId="434"/>
            <ac:spMk id="3" creationId="{7626CBBC-A6B5-46BA-274C-257390E744D9}"/>
          </ac:spMkLst>
        </pc:spChg>
      </pc:sldChg>
      <pc:sldChg chg="modSp add mod">
        <pc:chgData name="Scott Bailey" userId="a37ae9d07b3ddac7" providerId="LiveId" clId="{1A989446-3339-45EA-9CF0-8C8C0993258F}" dt="2022-07-25T19:57:50.789" v="1908" actId="20577"/>
        <pc:sldMkLst>
          <pc:docMk/>
          <pc:sldMk cId="91774892" sldId="435"/>
        </pc:sldMkLst>
        <pc:spChg chg="mod">
          <ac:chgData name="Scott Bailey" userId="a37ae9d07b3ddac7" providerId="LiveId" clId="{1A989446-3339-45EA-9CF0-8C8C0993258F}" dt="2022-07-25T19:57:50.789" v="1908" actId="20577"/>
          <ac:spMkLst>
            <pc:docMk/>
            <pc:sldMk cId="91774892" sldId="435"/>
            <ac:spMk id="2" creationId="{A0986C9D-9731-6353-CEAF-9552F6DB0305}"/>
          </ac:spMkLst>
        </pc:spChg>
        <pc:spChg chg="mod">
          <ac:chgData name="Scott Bailey" userId="a37ae9d07b3ddac7" providerId="LiveId" clId="{1A989446-3339-45EA-9CF0-8C8C0993258F}" dt="2022-07-25T19:54:33.344" v="1697" actId="6549"/>
          <ac:spMkLst>
            <pc:docMk/>
            <pc:sldMk cId="91774892" sldId="435"/>
            <ac:spMk id="3" creationId="{7626CBBC-A6B5-46BA-274C-257390E744D9}"/>
          </ac:spMkLst>
        </pc:spChg>
      </pc:sldChg>
      <pc:sldChg chg="modSp add mod">
        <pc:chgData name="Scott Bailey" userId="a37ae9d07b3ddac7" providerId="LiveId" clId="{1A989446-3339-45EA-9CF0-8C8C0993258F}" dt="2022-07-25T20:00:38.191" v="1956" actId="1037"/>
        <pc:sldMkLst>
          <pc:docMk/>
          <pc:sldMk cId="541771571" sldId="436"/>
        </pc:sldMkLst>
        <pc:spChg chg="mod">
          <ac:chgData name="Scott Bailey" userId="a37ae9d07b3ddac7" providerId="LiveId" clId="{1A989446-3339-45EA-9CF0-8C8C0993258F}" dt="2022-07-25T19:59:24.713" v="1930" actId="20577"/>
          <ac:spMkLst>
            <pc:docMk/>
            <pc:sldMk cId="541771571" sldId="436"/>
            <ac:spMk id="2" creationId="{A0986C9D-9731-6353-CEAF-9552F6DB0305}"/>
          </ac:spMkLst>
        </pc:spChg>
        <pc:spChg chg="mod">
          <ac:chgData name="Scott Bailey" userId="a37ae9d07b3ddac7" providerId="LiveId" clId="{1A989446-3339-45EA-9CF0-8C8C0993258F}" dt="2022-07-25T20:00:38.191" v="1956" actId="1037"/>
          <ac:spMkLst>
            <pc:docMk/>
            <pc:sldMk cId="541771571" sldId="436"/>
            <ac:spMk id="3" creationId="{7626CBBC-A6B5-46BA-274C-257390E744D9}"/>
          </ac:spMkLst>
        </pc:spChg>
      </pc:sldChg>
      <pc:sldChg chg="modSp add mod">
        <pc:chgData name="Scott Bailey" userId="a37ae9d07b3ddac7" providerId="LiveId" clId="{1A989446-3339-45EA-9CF0-8C8C0993258F}" dt="2022-07-25T20:01:35.672" v="1966" actId="20577"/>
        <pc:sldMkLst>
          <pc:docMk/>
          <pc:sldMk cId="947797359" sldId="437"/>
        </pc:sldMkLst>
        <pc:spChg chg="mod">
          <ac:chgData name="Scott Bailey" userId="a37ae9d07b3ddac7" providerId="LiveId" clId="{1A989446-3339-45EA-9CF0-8C8C0993258F}" dt="2022-07-25T19:58:06.084" v="1914" actId="20577"/>
          <ac:spMkLst>
            <pc:docMk/>
            <pc:sldMk cId="947797359" sldId="437"/>
            <ac:spMk id="2" creationId="{A0986C9D-9731-6353-CEAF-9552F6DB0305}"/>
          </ac:spMkLst>
        </pc:spChg>
        <pc:spChg chg="mod">
          <ac:chgData name="Scott Bailey" userId="a37ae9d07b3ddac7" providerId="LiveId" clId="{1A989446-3339-45EA-9CF0-8C8C0993258F}" dt="2022-07-25T20:01:35.672" v="1966" actId="20577"/>
          <ac:spMkLst>
            <pc:docMk/>
            <pc:sldMk cId="947797359" sldId="437"/>
            <ac:spMk id="3" creationId="{7626CBBC-A6B5-46BA-274C-257390E744D9}"/>
          </ac:spMkLst>
        </pc:spChg>
      </pc:sldChg>
      <pc:sldChg chg="modSp add mod modNotesTx">
        <pc:chgData name="Scott Bailey" userId="a37ae9d07b3ddac7" providerId="LiveId" clId="{1A989446-3339-45EA-9CF0-8C8C0993258F}" dt="2022-07-25T19:58:12.081" v="1918" actId="20577"/>
        <pc:sldMkLst>
          <pc:docMk/>
          <pc:sldMk cId="3634589787" sldId="438"/>
        </pc:sldMkLst>
        <pc:spChg chg="mod">
          <ac:chgData name="Scott Bailey" userId="a37ae9d07b3ddac7" providerId="LiveId" clId="{1A989446-3339-45EA-9CF0-8C8C0993258F}" dt="2022-07-25T19:58:12.081" v="1918" actId="20577"/>
          <ac:spMkLst>
            <pc:docMk/>
            <pc:sldMk cId="3634589787" sldId="438"/>
            <ac:spMk id="2" creationId="{A0986C9D-9731-6353-CEAF-9552F6DB0305}"/>
          </ac:spMkLst>
        </pc:spChg>
        <pc:spChg chg="mod">
          <ac:chgData name="Scott Bailey" userId="a37ae9d07b3ddac7" providerId="LiveId" clId="{1A989446-3339-45EA-9CF0-8C8C0993258F}" dt="2022-07-25T19:56:10.490" v="1699" actId="255"/>
          <ac:spMkLst>
            <pc:docMk/>
            <pc:sldMk cId="3634589787" sldId="438"/>
            <ac:spMk id="3" creationId="{7626CBBC-A6B5-46BA-274C-257390E744D9}"/>
          </ac:spMkLst>
        </pc:spChg>
      </pc:sldChg>
      <pc:sldChg chg="modSp add mod modNotesTx">
        <pc:chgData name="Scott Bailey" userId="a37ae9d07b3ddac7" providerId="LiveId" clId="{1A989446-3339-45EA-9CF0-8C8C0993258F}" dt="2022-07-25T20:10:37.730" v="2036" actId="20577"/>
        <pc:sldMkLst>
          <pc:docMk/>
          <pc:sldMk cId="2211840432" sldId="439"/>
        </pc:sldMkLst>
        <pc:spChg chg="mod">
          <ac:chgData name="Scott Bailey" userId="a37ae9d07b3ddac7" providerId="LiveId" clId="{1A989446-3339-45EA-9CF0-8C8C0993258F}" dt="2022-07-25T19:25:52.468" v="836" actId="14100"/>
          <ac:spMkLst>
            <pc:docMk/>
            <pc:sldMk cId="2211840432" sldId="439"/>
            <ac:spMk id="2" creationId="{A0986C9D-9731-6353-CEAF-9552F6DB0305}"/>
          </ac:spMkLst>
        </pc:spChg>
        <pc:spChg chg="mod">
          <ac:chgData name="Scott Bailey" userId="a37ae9d07b3ddac7" providerId="LiveId" clId="{1A989446-3339-45EA-9CF0-8C8C0993258F}" dt="2022-07-25T19:25:57.282" v="848" actId="1035"/>
          <ac:spMkLst>
            <pc:docMk/>
            <pc:sldMk cId="2211840432" sldId="439"/>
            <ac:spMk id="3" creationId="{7626CBBC-A6B5-46BA-274C-257390E744D9}"/>
          </ac:spMkLst>
        </pc:spChg>
      </pc:sldChg>
      <pc:sldChg chg="modSp add mod ord">
        <pc:chgData name="Scott Bailey" userId="a37ae9d07b3ddac7" providerId="LiveId" clId="{1A989446-3339-45EA-9CF0-8C8C0993258F}" dt="2022-07-25T19:59:20.307" v="1928"/>
        <pc:sldMkLst>
          <pc:docMk/>
          <pc:sldMk cId="3634704822" sldId="440"/>
        </pc:sldMkLst>
        <pc:spChg chg="mod">
          <ac:chgData name="Scott Bailey" userId="a37ae9d07b3ddac7" providerId="LiveId" clId="{1A989446-3339-45EA-9CF0-8C8C0993258F}" dt="2022-07-25T19:59:17.067" v="1926" actId="20577"/>
          <ac:spMkLst>
            <pc:docMk/>
            <pc:sldMk cId="3634704822" sldId="440"/>
            <ac:spMk id="2" creationId="{A0986C9D-9731-6353-CEAF-9552F6DB0305}"/>
          </ac:spMkLst>
        </pc:spChg>
        <pc:spChg chg="mod">
          <ac:chgData name="Scott Bailey" userId="a37ae9d07b3ddac7" providerId="LiveId" clId="{1A989446-3339-45EA-9CF0-8C8C0993258F}" dt="2022-07-25T19:59:00.283" v="1924" actId="255"/>
          <ac:spMkLst>
            <pc:docMk/>
            <pc:sldMk cId="3634704822" sldId="440"/>
            <ac:spMk id="3" creationId="{7626CBBC-A6B5-46BA-274C-257390E744D9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608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1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Arial" charset="0"/>
              </a:defRPr>
            </a:lvl1pPr>
          </a:lstStyle>
          <a:p>
            <a:pPr>
              <a:defRPr/>
            </a:pPr>
            <a:fld id="{4C355B14-F2D3-4B4F-BE0A-4F2FFA69AAA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217392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486738-2023-42EA-8DA0-4BDB42F1E313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748321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altLang="en-US" dirty="0">
                <a:latin typeface="Arial" panose="020B0604020202020204" pitchFamily="34" charset="0"/>
              </a:rPr>
              <a:t>See Box 19.2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C355B14-F2D3-4B4F-BE0A-4F2FFA69AAAF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078329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altLang="en-US" dirty="0">
                <a:latin typeface="Arial" panose="020B0604020202020204" pitchFamily="34" charset="0"/>
              </a:rPr>
              <a:t>See Box 19.3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C355B14-F2D3-4B4F-BE0A-4F2FFA69AAAF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085325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altLang="en-US" dirty="0">
              <a:latin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C355B14-F2D3-4B4F-BE0A-4F2FFA69AAAF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719615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altLang="en-US" dirty="0">
              <a:latin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C355B14-F2D3-4B4F-BE0A-4F2FFA69AAAF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773453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altLang="en-US" dirty="0">
              <a:latin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C355B14-F2D3-4B4F-BE0A-4F2FFA69AAAF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31111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altLang="en-US" dirty="0">
              <a:latin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C355B14-F2D3-4B4F-BE0A-4F2FFA69AAAF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1505938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altLang="en-US" dirty="0">
              <a:latin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C355B14-F2D3-4B4F-BE0A-4F2FFA69AAAF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8284843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altLang="en-US" dirty="0">
              <a:latin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C355B14-F2D3-4B4F-BE0A-4F2FFA69AAAF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2691202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altLang="en-US" dirty="0">
              <a:latin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C355B14-F2D3-4B4F-BE0A-4F2FFA69AAAF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3519880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altLang="en-US" dirty="0">
                <a:latin typeface="Arial" panose="020B0604020202020204" pitchFamily="34" charset="0"/>
              </a:rPr>
              <a:t>See Box 19.6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C355B14-F2D3-4B4F-BE0A-4F2FFA69AAAF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35845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171450" marR="0" lvl="0" indent="-17145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US" sz="1200" kern="1200" dirty="0">
              <a:solidFill>
                <a:schemeClr val="tx1"/>
              </a:solidFill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C355B14-F2D3-4B4F-BE0A-4F2FFA69AAAF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altLang="en-US" dirty="0">
              <a:latin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C355B14-F2D3-4B4F-BE0A-4F2FFA69AAAF}" type="slidenum">
              <a:rPr lang="en-US" smtClean="0"/>
              <a:pPr>
                <a:defRPr/>
              </a:pPr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8070280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altLang="en-US" dirty="0">
              <a:latin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C355B14-F2D3-4B4F-BE0A-4F2FFA69AAAF}" type="slidenum">
              <a:rPr lang="en-US" smtClean="0"/>
              <a:pPr>
                <a:defRPr/>
              </a:pPr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6610295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altLang="en-US" dirty="0">
              <a:latin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C355B14-F2D3-4B4F-BE0A-4F2FFA69AAAF}" type="slidenum">
              <a:rPr lang="en-US" smtClean="0"/>
              <a:pPr>
                <a:defRPr/>
              </a:pPr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4011204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altLang="en-US" dirty="0">
                <a:latin typeface="Arial" panose="020B0604020202020204" pitchFamily="34" charset="0"/>
              </a:rPr>
              <a:t>See Box 19.7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C355B14-F2D3-4B4F-BE0A-4F2FFA69AAAF}" type="slidenum">
              <a:rPr lang="en-US" smtClean="0"/>
              <a:pPr>
                <a:defRPr/>
              </a:pPr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6239401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altLang="en-US" dirty="0">
              <a:latin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C355B14-F2D3-4B4F-BE0A-4F2FFA69AAAF}" type="slidenum">
              <a:rPr lang="en-US" smtClean="0"/>
              <a:pPr>
                <a:defRPr/>
              </a:pPr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6879555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altLang="en-US" dirty="0">
              <a:latin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C355B14-F2D3-4B4F-BE0A-4F2FFA69AAAF}" type="slidenum">
              <a:rPr lang="en-US" smtClean="0"/>
              <a:pPr>
                <a:defRPr/>
              </a:pPr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2143710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altLang="en-US" dirty="0">
              <a:latin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C355B14-F2D3-4B4F-BE0A-4F2FFA69AAAF}" type="slidenum">
              <a:rPr lang="en-US" smtClean="0"/>
              <a:pPr>
                <a:defRPr/>
              </a:pPr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5782416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altLang="en-US" dirty="0">
              <a:latin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C355B14-F2D3-4B4F-BE0A-4F2FFA69AAAF}" type="slidenum">
              <a:rPr lang="en-US" smtClean="0"/>
              <a:pPr>
                <a:defRPr/>
              </a:pPr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2885436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marR="0" lvl="0" indent="-22860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1400" kern="1200" dirty="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rPr>
              <a:t>How can a nurse’s attitude toward aging affect the care given to the older adult? (</a:t>
            </a:r>
            <a:r>
              <a:rPr lang="en-US" sz="1400" i="1" kern="1200" dirty="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rPr>
              <a:t>Attitudes influence the extent to which nurses include and involve older adults in the planning process</a:t>
            </a:r>
            <a:r>
              <a:rPr lang="en-US" sz="1400" kern="1200" dirty="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rPr>
              <a:t>)</a:t>
            </a:r>
            <a:endParaRPr lang="en-US" sz="1600" kern="1200" dirty="0">
              <a:solidFill>
                <a:schemeClr val="tx1"/>
              </a:solidFill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C355B14-F2D3-4B4F-BE0A-4F2FFA69AAAF}" type="slidenum">
              <a:rPr lang="en-US" smtClean="0"/>
              <a:pPr>
                <a:defRPr/>
              </a:pPr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5641137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altLang="en-US" dirty="0">
              <a:latin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C355B14-F2D3-4B4F-BE0A-4F2FFA69AAAF}" type="slidenum">
              <a:rPr lang="en-US" smtClean="0"/>
              <a:pPr>
                <a:defRPr/>
              </a:pPr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829578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171450" marR="0" lvl="0" indent="-17145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US" sz="1400" kern="1200" dirty="0">
              <a:solidFill>
                <a:schemeClr val="tx1"/>
              </a:solidFill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C355B14-F2D3-4B4F-BE0A-4F2FFA69AAAF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6361647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altLang="en-US" dirty="0">
              <a:latin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C355B14-F2D3-4B4F-BE0A-4F2FFA69AAAF}" type="slidenum">
              <a:rPr lang="en-US" smtClean="0"/>
              <a:pPr>
                <a:defRPr/>
              </a:pPr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8633007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altLang="en-US" dirty="0">
              <a:latin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C355B14-F2D3-4B4F-BE0A-4F2FFA69AAAF}" type="slidenum">
              <a:rPr lang="en-US" smtClean="0"/>
              <a:pPr>
                <a:defRPr/>
              </a:pPr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6126128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altLang="en-US" dirty="0">
              <a:latin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C355B14-F2D3-4B4F-BE0A-4F2FFA69AAAF}" type="slidenum">
              <a:rPr lang="en-US" smtClean="0"/>
              <a:pPr>
                <a:defRPr/>
              </a:pPr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3989618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altLang="en-US" dirty="0">
              <a:latin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C355B14-F2D3-4B4F-BE0A-4F2FFA69AAAF}" type="slidenum">
              <a:rPr lang="en-US" smtClean="0"/>
              <a:pPr>
                <a:defRPr/>
              </a:pPr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1531691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altLang="en-US" dirty="0">
              <a:latin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C355B14-F2D3-4B4F-BE0A-4F2FFA69AAAF}" type="slidenum">
              <a:rPr lang="en-US" smtClean="0"/>
              <a:pPr>
                <a:defRPr/>
              </a:pPr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7601200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altLang="en-US" dirty="0">
              <a:latin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C355B14-F2D3-4B4F-BE0A-4F2FFA69AAAF}" type="slidenum">
              <a:rPr lang="en-US" smtClean="0"/>
              <a:pPr>
                <a:defRPr/>
              </a:pPr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2325681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altLang="en-US" dirty="0">
                <a:latin typeface="Arial" panose="020B0604020202020204" pitchFamily="34" charset="0"/>
              </a:rPr>
              <a:t>See Box 19.8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C355B14-F2D3-4B4F-BE0A-4F2FFA69AAAF}" type="slidenum">
              <a:rPr lang="en-US" smtClean="0"/>
              <a:pPr>
                <a:defRPr/>
              </a:pPr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6661738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171450" marR="0" lvl="0" indent="-17145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US" sz="1200" kern="1200" dirty="0">
              <a:solidFill>
                <a:schemeClr val="tx1"/>
              </a:solidFill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C355B14-F2D3-4B4F-BE0A-4F2FFA69AAAF}" type="slidenum">
              <a:rPr lang="en-US" smtClean="0"/>
              <a:pPr>
                <a:defRPr/>
              </a:pPr>
              <a:t>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6842991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171450" marR="0" lvl="0" indent="-17145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US" sz="1400" kern="1200" dirty="0">
              <a:solidFill>
                <a:schemeClr val="tx1"/>
              </a:solidFill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C355B14-F2D3-4B4F-BE0A-4F2FFA69AAAF}" type="slidenum">
              <a:rPr lang="en-US" smtClean="0"/>
              <a:pPr>
                <a:defRPr/>
              </a:pPr>
              <a:t>38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4676138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171450" marR="0" lvl="0" indent="-17145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1400" kern="1200" dirty="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rPr>
              <a:t>See Box 20.1</a:t>
            </a:r>
          </a:p>
          <a:p>
            <a:pPr marL="171450" marR="0" lvl="0" indent="-17145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1400" kern="1200" dirty="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rPr>
              <a:t>See Figure 20.1</a:t>
            </a:r>
          </a:p>
          <a:p>
            <a:pPr marL="171450" marR="0" lvl="0" indent="-17145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US" sz="1400" kern="1200" dirty="0">
              <a:solidFill>
                <a:schemeClr val="tx1"/>
              </a:solidFill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C355B14-F2D3-4B4F-BE0A-4F2FFA69AAAF}" type="slidenum">
              <a:rPr lang="en-US" smtClean="0"/>
              <a:pPr>
                <a:defRPr/>
              </a:pPr>
              <a:t>39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427446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altLang="en-US" dirty="0">
              <a:latin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C355B14-F2D3-4B4F-BE0A-4F2FFA69AAAF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8860745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171450" marR="0" lvl="0" indent="-17145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US" sz="1400" kern="1200" dirty="0">
              <a:solidFill>
                <a:schemeClr val="tx1"/>
              </a:solidFill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C355B14-F2D3-4B4F-BE0A-4F2FFA69AAAF}" type="slidenum">
              <a:rPr lang="en-US" smtClean="0"/>
              <a:pPr>
                <a:defRPr/>
              </a:pPr>
              <a:t>40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3054961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altLang="en-US" dirty="0">
              <a:latin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C355B14-F2D3-4B4F-BE0A-4F2FFA69AAAF}" type="slidenum">
              <a:rPr lang="en-US" smtClean="0"/>
              <a:pPr>
                <a:defRPr/>
              </a:pPr>
              <a:t>41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3824122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171450" marR="0" lvl="0" indent="-17145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US" sz="1400" kern="1200" dirty="0">
              <a:solidFill>
                <a:schemeClr val="tx1"/>
              </a:solidFill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C355B14-F2D3-4B4F-BE0A-4F2FFA69AAAF}" type="slidenum">
              <a:rPr lang="en-US" smtClean="0"/>
              <a:pPr>
                <a:defRPr/>
              </a:pPr>
              <a:t>42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5464313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altLang="en-US" dirty="0">
                <a:latin typeface="Arial" panose="020B0604020202020204" pitchFamily="34" charset="0"/>
              </a:rPr>
              <a:t>See Box 20.2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C355B14-F2D3-4B4F-BE0A-4F2FFA69AAAF}" type="slidenum">
              <a:rPr lang="en-US" smtClean="0"/>
              <a:pPr>
                <a:defRPr/>
              </a:pPr>
              <a:t>43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5467403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171450" marR="0" lvl="0" indent="-17145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US" sz="1400" kern="1200" dirty="0">
              <a:solidFill>
                <a:schemeClr val="tx1"/>
              </a:solidFill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C355B14-F2D3-4B4F-BE0A-4F2FFA69AAAF}" type="slidenum">
              <a:rPr lang="en-US" smtClean="0"/>
              <a:pPr>
                <a:defRPr/>
              </a:pPr>
              <a:t>44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5206373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altLang="en-US" dirty="0">
              <a:latin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C355B14-F2D3-4B4F-BE0A-4F2FFA69AAAF}" type="slidenum">
              <a:rPr lang="en-US" smtClean="0"/>
              <a:pPr>
                <a:defRPr/>
              </a:pPr>
              <a:t>45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7664011"/>
      </p:ext>
    </p:extLst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171450" marR="0" lvl="0" indent="-17145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US" sz="1400" kern="1200" dirty="0">
              <a:solidFill>
                <a:schemeClr val="tx1"/>
              </a:solidFill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C355B14-F2D3-4B4F-BE0A-4F2FFA69AAAF}" type="slidenum">
              <a:rPr lang="en-US" smtClean="0"/>
              <a:pPr>
                <a:defRPr/>
              </a:pPr>
              <a:t>46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1531658"/>
      </p:ext>
    </p:extLst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altLang="en-US" dirty="0">
              <a:latin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C355B14-F2D3-4B4F-BE0A-4F2FFA69AAAF}" type="slidenum">
              <a:rPr lang="en-US" smtClean="0"/>
              <a:pPr>
                <a:defRPr/>
              </a:pPr>
              <a:t>47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4393091"/>
      </p:ext>
    </p:extLst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altLang="en-US" dirty="0">
              <a:latin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C355B14-F2D3-4B4F-BE0A-4F2FFA69AAAF}" type="slidenum">
              <a:rPr lang="en-US" smtClean="0"/>
              <a:pPr>
                <a:defRPr/>
              </a:pPr>
              <a:t>48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8631594"/>
      </p:ext>
    </p:extLst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altLang="en-US" dirty="0">
              <a:latin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C355B14-F2D3-4B4F-BE0A-4F2FFA69AAAF}" type="slidenum">
              <a:rPr lang="en-US" smtClean="0"/>
              <a:pPr>
                <a:defRPr/>
              </a:pPr>
              <a:t>49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872077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altLang="en-US" dirty="0">
              <a:latin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C355B14-F2D3-4B4F-BE0A-4F2FFA69AAAF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9254"/>
      </p:ext>
    </p:extLst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altLang="en-US" dirty="0">
              <a:latin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C355B14-F2D3-4B4F-BE0A-4F2FFA69AAAF}" type="slidenum">
              <a:rPr lang="en-US" smtClean="0"/>
              <a:pPr>
                <a:defRPr/>
              </a:pPr>
              <a:t>50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1981469"/>
      </p:ext>
    </p:extLst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altLang="en-US" dirty="0">
              <a:latin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C355B14-F2D3-4B4F-BE0A-4F2FFA69AAAF}" type="slidenum">
              <a:rPr lang="en-US" smtClean="0"/>
              <a:pPr>
                <a:defRPr/>
              </a:pPr>
              <a:t>51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0300179"/>
      </p:ext>
    </p:extLst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altLang="en-US" dirty="0">
              <a:latin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C355B14-F2D3-4B4F-BE0A-4F2FFA69AAAF}" type="slidenum">
              <a:rPr lang="en-US" smtClean="0"/>
              <a:pPr>
                <a:defRPr/>
              </a:pPr>
              <a:t>52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0161294"/>
      </p:ext>
    </p:extLst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altLang="en-US" dirty="0">
              <a:latin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C355B14-F2D3-4B4F-BE0A-4F2FFA69AAAF}" type="slidenum">
              <a:rPr lang="en-US" smtClean="0"/>
              <a:pPr>
                <a:defRPr/>
              </a:pPr>
              <a:t>53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227878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171450" marR="0" lvl="0" indent="-17145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1400" kern="1200" dirty="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rPr>
              <a:t>See Box 19.1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C355B14-F2D3-4B4F-BE0A-4F2FFA69AAAF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865381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171450" marR="0" lvl="0" indent="-17145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US" sz="1400" kern="1200" dirty="0">
              <a:solidFill>
                <a:schemeClr val="tx1"/>
              </a:solidFill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C355B14-F2D3-4B4F-BE0A-4F2FFA69AAAF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45433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altLang="en-US" dirty="0">
                <a:latin typeface="Arial" panose="020B0604020202020204" pitchFamily="34" charset="0"/>
              </a:rPr>
              <a:t>See Figure 19.1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C355B14-F2D3-4B4F-BE0A-4F2FFA69AAAF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594953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altLang="en-US" dirty="0">
              <a:latin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C355B14-F2D3-4B4F-BE0A-4F2FFA69AAAF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1646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351" name="Rectangle 7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1430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185352" name="Rectangle 8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2819400"/>
            <a:ext cx="6400800" cy="1752600"/>
          </a:xfrm>
          <a:ln w="9525">
            <a:headEnd/>
            <a:tailEnd/>
          </a:ln>
        </p:spPr>
        <p:txBody>
          <a:bodyPr lIns="92075" tIns="46038" rIns="92075" bIns="46038"/>
          <a:lstStyle>
            <a:lvl1pPr marL="0" indent="0" algn="ctr">
              <a:buFont typeface="Wingdings 2" pitchFamily="18" charset="2"/>
              <a:buNone/>
              <a:defRPr/>
            </a:lvl1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Rectangle 18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1665859"/>
            <a:ext cx="7772400" cy="4454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9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228600"/>
            <a:ext cx="1943100" cy="5867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28600"/>
            <a:ext cx="5676900" cy="5867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9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28600"/>
            <a:ext cx="7772400" cy="12192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641475"/>
            <a:ext cx="3810000" cy="44545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41475"/>
            <a:ext cx="3810000" cy="44545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19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9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19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641475"/>
            <a:ext cx="3810000" cy="44545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41475"/>
            <a:ext cx="3810000" cy="44545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19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19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19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9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9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9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7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228600"/>
            <a:ext cx="777240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1027" name="Rectangle 11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641475"/>
            <a:ext cx="7772400" cy="4454525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84339" name="Rectangle 19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667000" y="6477000"/>
            <a:ext cx="3810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 smtClean="0">
                <a:latin typeface="+mn-lt"/>
              </a:defRPr>
            </a:lvl1pPr>
          </a:lstStyle>
          <a:p>
            <a:pPr>
              <a:defRPr/>
            </a:pPr>
            <a:endParaRPr lang="en-US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268F49C3-20E9-B8CD-D6A9-24C9613CB026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14"/>
          <a:stretch>
            <a:fillRect/>
          </a:stretch>
        </p:blipFill>
        <p:spPr>
          <a:xfrm>
            <a:off x="2933700" y="6562725"/>
            <a:ext cx="3276600" cy="20955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86" r:id="rId11"/>
    <p:sldLayoutId id="2147483687" r:id="rId12"/>
  </p:sldLayoutIdLst>
  <p:hf hdr="0" ft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 2" pitchFamily="18" charset="2"/>
        <a:buChar char="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itchFamily="2" charset="2"/>
        <a:buChar char="Ø"/>
        <a:defRPr sz="24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 3" pitchFamily="18" charset="2"/>
        <a:buChar char=""/>
        <a:defRPr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–"/>
        <a:defRPr sz="16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–"/>
        <a:defRPr sz="16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–"/>
        <a:defRPr sz="16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–"/>
        <a:defRPr sz="16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–"/>
        <a:defRPr sz="16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7700" y="1073426"/>
            <a:ext cx="7772400" cy="3193774"/>
          </a:xfrm>
        </p:spPr>
        <p:txBody>
          <a:bodyPr/>
          <a:lstStyle/>
          <a:p>
            <a:r>
              <a:rPr lang="en-US" sz="4000" dirty="0"/>
              <a:t/>
            </a:r>
            <a:br>
              <a:rPr lang="en-US" sz="4000" dirty="0"/>
            </a:br>
            <a:r>
              <a:rPr lang="en-US" sz="4000" dirty="0"/>
              <a:t/>
            </a:r>
            <a:br>
              <a:rPr lang="en-US" sz="4000" dirty="0"/>
            </a:br>
            <a:r>
              <a:rPr lang="en-US" sz="4000" dirty="0"/>
              <a:t/>
            </a:r>
            <a:br>
              <a:rPr lang="en-US" sz="4000" dirty="0"/>
            </a:br>
            <a:r>
              <a:rPr lang="en-US" sz="4000" dirty="0"/>
              <a:t/>
            </a:r>
            <a:br>
              <a:rPr lang="en-US" sz="4000" dirty="0"/>
            </a:br>
            <a:r>
              <a:rPr lang="en-US" sz="3600" dirty="0"/>
              <a:t>Chapter 19</a:t>
            </a:r>
            <a:r>
              <a:rPr lang="en-US" sz="3200" dirty="0"/>
              <a:t/>
            </a:r>
            <a:br>
              <a:rPr lang="en-US" sz="3200" dirty="0"/>
            </a:br>
            <a:r>
              <a:rPr lang="en-US" sz="4000" dirty="0"/>
              <a:t/>
            </a:r>
            <a:br>
              <a:rPr lang="en-US" sz="4000" dirty="0"/>
            </a:br>
            <a:r>
              <a:rPr lang="en-US" dirty="0"/>
              <a:t>Activity and Exercise</a:t>
            </a:r>
            <a:r>
              <a:rPr lang="en-US" sz="4000" dirty="0"/>
              <a:t/>
            </a:r>
            <a:br>
              <a:rPr lang="en-US" sz="4000" dirty="0"/>
            </a:br>
            <a:r>
              <a:rPr lang="en-US" dirty="0"/>
              <a:t/>
            </a:r>
            <a:br>
              <a:rPr lang="en-US" dirty="0"/>
            </a:br>
            <a:r>
              <a:rPr lang="en-US" sz="2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Basic Geriatric Nursing, 8</a:t>
            </a:r>
            <a:r>
              <a:rPr lang="en-US" sz="2800" baseline="30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th</a:t>
            </a:r>
            <a:r>
              <a:rPr lang="en-US" sz="2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edition</a:t>
            </a:r>
            <a:br>
              <a:rPr lang="en-US" sz="2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n-US" sz="2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Patricia Williams</a:t>
            </a:r>
            <a:r>
              <a:rPr 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4000" dirty="0"/>
              <a:t/>
            </a:r>
            <a:br>
              <a:rPr lang="en-US" sz="4000" dirty="0"/>
            </a:b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276848450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986C9D-9731-6353-CEAF-9552F6DB03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277367"/>
            <a:ext cx="7772400" cy="1368553"/>
          </a:xfrm>
        </p:spPr>
        <p:txBody>
          <a:bodyPr/>
          <a:lstStyle/>
          <a:p>
            <a:r>
              <a:rPr lang="en-US" dirty="0"/>
              <a:t>Implementation for </a:t>
            </a:r>
            <a:br>
              <a:rPr lang="en-US" dirty="0"/>
            </a:br>
            <a:r>
              <a:rPr lang="en-US" dirty="0"/>
              <a:t>Altered Mobility in the Home</a:t>
            </a:r>
            <a:endParaRPr lang="en-US" sz="1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26CBBC-A6B5-46BA-274C-257390E744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7304" y="1897507"/>
            <a:ext cx="8141208" cy="4283837"/>
          </a:xfrm>
        </p:spPr>
        <p:txBody>
          <a:bodyPr/>
          <a:lstStyle/>
          <a:p>
            <a:pPr lvl="0"/>
            <a:r>
              <a:rPr lang="en-US" sz="2400" dirty="0"/>
              <a:t>Teach or reinforce the benefits of regular activity and exercise.</a:t>
            </a:r>
          </a:p>
          <a:p>
            <a:pPr lvl="0"/>
            <a:r>
              <a:rPr lang="en-US" sz="2400" dirty="0"/>
              <a:t>Assess the home for safety hazards or conditions that may interfere with mobility. </a:t>
            </a:r>
          </a:p>
          <a:p>
            <a:pPr lvl="0"/>
            <a:r>
              <a:rPr lang="en-US" sz="2400" dirty="0"/>
              <a:t>Help older adults develop a schedule for regular physical activity that is appropriate for their prescribed activity level. </a:t>
            </a:r>
          </a:p>
          <a:p>
            <a:pPr lvl="0"/>
            <a:r>
              <a:rPr lang="en-US" sz="2400" dirty="0"/>
              <a:t>Explain the importance of warm-up and cool-down exercise. </a:t>
            </a:r>
          </a:p>
          <a:p>
            <a:pPr lvl="0"/>
            <a:r>
              <a:rPr lang="en-US" sz="2400" dirty="0"/>
              <a:t>Explain the importance of proper dress for environmental conditions and proper footwear for safety. </a:t>
            </a:r>
          </a:p>
        </p:txBody>
      </p:sp>
    </p:spTree>
    <p:extLst>
      <p:ext uri="{BB962C8B-B14F-4D97-AF65-F5344CB8AC3E}">
        <p14:creationId xmlns:p14="http://schemas.microsoft.com/office/powerpoint/2010/main" val="221184043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986C9D-9731-6353-CEAF-9552F6DB03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277368"/>
            <a:ext cx="7772400" cy="1300100"/>
          </a:xfrm>
        </p:spPr>
        <p:txBody>
          <a:bodyPr/>
          <a:lstStyle/>
          <a:p>
            <a:r>
              <a:rPr lang="en-US" dirty="0"/>
              <a:t>Risk Factors for Altered Activity Tolerance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26CBBC-A6B5-46BA-274C-257390E744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885315"/>
            <a:ext cx="7772400" cy="4283837"/>
          </a:xfrm>
        </p:spPr>
        <p:txBody>
          <a:bodyPr/>
          <a:lstStyle/>
          <a:p>
            <a:r>
              <a:rPr lang="en-US" sz="2400" dirty="0"/>
              <a:t>Sedentary lifestyle</a:t>
            </a:r>
          </a:p>
          <a:p>
            <a:r>
              <a:rPr lang="en-US" sz="2400" dirty="0"/>
              <a:t>Decreased sense of self-worth, self-esteem, or independence</a:t>
            </a:r>
          </a:p>
          <a:p>
            <a:r>
              <a:rPr lang="en-US" sz="2400" dirty="0"/>
              <a:t>Generalized weakness, immobility; restriction to bed rest </a:t>
            </a:r>
          </a:p>
          <a:p>
            <a:r>
              <a:rPr lang="en-US" sz="2400" dirty="0"/>
              <a:t>Restriction to bed rest</a:t>
            </a:r>
          </a:p>
          <a:p>
            <a:r>
              <a:rPr lang="en-US" sz="2400" dirty="0"/>
              <a:t>Problems related to oxygenation</a:t>
            </a:r>
          </a:p>
          <a:p>
            <a:r>
              <a:rPr lang="en-US" sz="2400" dirty="0"/>
              <a:t>Cognitive impairment (Alzheimer disease or dementia)</a:t>
            </a:r>
          </a:p>
          <a:p>
            <a:r>
              <a:rPr lang="en-US" sz="2400" dirty="0"/>
              <a:t>Malnourishment</a:t>
            </a:r>
          </a:p>
        </p:txBody>
      </p:sp>
    </p:spTree>
    <p:extLst>
      <p:ext uri="{BB962C8B-B14F-4D97-AF65-F5344CB8AC3E}">
        <p14:creationId xmlns:p14="http://schemas.microsoft.com/office/powerpoint/2010/main" val="230195481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986C9D-9731-6353-CEAF-9552F6DB03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277367"/>
            <a:ext cx="7772400" cy="1295401"/>
          </a:xfrm>
        </p:spPr>
        <p:txBody>
          <a:bodyPr/>
          <a:lstStyle/>
          <a:p>
            <a:r>
              <a:rPr lang="en-US" dirty="0"/>
              <a:t>Planning for </a:t>
            </a:r>
            <a:br>
              <a:rPr lang="en-US" dirty="0"/>
            </a:br>
            <a:r>
              <a:rPr lang="en-US" dirty="0"/>
              <a:t>Altered Activity Tolerance</a:t>
            </a:r>
            <a:endParaRPr lang="en-US" sz="1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26CBBC-A6B5-46BA-274C-257390E744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982851"/>
            <a:ext cx="7772400" cy="4283837"/>
          </a:xfrm>
        </p:spPr>
        <p:txBody>
          <a:bodyPr/>
          <a:lstStyle/>
          <a:p>
            <a:pPr lvl="0"/>
            <a:r>
              <a:rPr lang="en-US" dirty="0"/>
              <a:t>Demonstrate an increased ability to tolerate activity.</a:t>
            </a:r>
          </a:p>
          <a:p>
            <a:pPr lvl="0"/>
            <a:r>
              <a:rPr lang="en-US" dirty="0"/>
              <a:t>Identify factors that contribute to altered activity tolerance.</a:t>
            </a:r>
          </a:p>
        </p:txBody>
      </p:sp>
    </p:spTree>
    <p:extLst>
      <p:ext uri="{BB962C8B-B14F-4D97-AF65-F5344CB8AC3E}">
        <p14:creationId xmlns:p14="http://schemas.microsoft.com/office/powerpoint/2010/main" val="185223925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986C9D-9731-6353-CEAF-9552F6DB03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277367"/>
            <a:ext cx="7772400" cy="1392937"/>
          </a:xfrm>
        </p:spPr>
        <p:txBody>
          <a:bodyPr/>
          <a:lstStyle/>
          <a:p>
            <a:r>
              <a:rPr lang="en-US" dirty="0"/>
              <a:t>Implementation for </a:t>
            </a:r>
            <a:br>
              <a:rPr lang="en-US" dirty="0"/>
            </a:br>
            <a:r>
              <a:rPr lang="en-US" dirty="0"/>
              <a:t>Altered Activity Tolerance</a:t>
            </a:r>
            <a:endParaRPr lang="en-US" sz="1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26CBBC-A6B5-46BA-274C-257390E744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2043811"/>
            <a:ext cx="7772400" cy="4283837"/>
          </a:xfrm>
        </p:spPr>
        <p:txBody>
          <a:bodyPr/>
          <a:lstStyle/>
          <a:p>
            <a:pPr lvl="0"/>
            <a:r>
              <a:rPr lang="en-US" sz="2000" dirty="0"/>
              <a:t>Identify factors that contribute to activity intolerance</a:t>
            </a:r>
          </a:p>
          <a:p>
            <a:pPr lvl="0"/>
            <a:r>
              <a:rPr lang="en-US" sz="2000" dirty="0"/>
              <a:t>Identify the activities that older adults view as essential or desirable.</a:t>
            </a:r>
          </a:p>
          <a:p>
            <a:r>
              <a:rPr lang="en-US" sz="2000" dirty="0"/>
              <a:t>Plan activities so that older adults progress from easier activities to those that are more demanding.</a:t>
            </a:r>
          </a:p>
          <a:p>
            <a:pPr lvl="0"/>
            <a:r>
              <a:rPr lang="en-US" sz="2000" dirty="0"/>
              <a:t>Encourage older adults to pace activities throughout the day, alternating periods of activity with periods of rest.</a:t>
            </a:r>
          </a:p>
          <a:p>
            <a:pPr lvl="0"/>
            <a:r>
              <a:rPr lang="en-US" sz="2000" dirty="0"/>
              <a:t>Monitor vital signs to assess the physiologic response to activity.</a:t>
            </a:r>
          </a:p>
          <a:p>
            <a:pPr lvl="0"/>
            <a:r>
              <a:rPr lang="en-US" sz="2000" dirty="0"/>
              <a:t>Teach methods of conserving energy.</a:t>
            </a:r>
          </a:p>
          <a:p>
            <a:r>
              <a:rPr lang="en-US" sz="2000" dirty="0"/>
              <a:t>Teach older adults and their families methods of reducing stress.</a:t>
            </a:r>
          </a:p>
        </p:txBody>
      </p:sp>
    </p:spTree>
    <p:extLst>
      <p:ext uri="{BB962C8B-B14F-4D97-AF65-F5344CB8AC3E}">
        <p14:creationId xmlns:p14="http://schemas.microsoft.com/office/powerpoint/2010/main" val="202729349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986C9D-9731-6353-CEAF-9552F6DB03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277368"/>
            <a:ext cx="7772400" cy="1300100"/>
          </a:xfrm>
        </p:spPr>
        <p:txBody>
          <a:bodyPr/>
          <a:lstStyle/>
          <a:p>
            <a:r>
              <a:rPr lang="en-US" dirty="0"/>
              <a:t>Risk Factors for Altered Cardiac Output in Older Adults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26CBBC-A6B5-46BA-274C-257390E744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958467"/>
            <a:ext cx="7772400" cy="4283837"/>
          </a:xfrm>
        </p:spPr>
        <p:txBody>
          <a:bodyPr/>
          <a:lstStyle/>
          <a:p>
            <a:r>
              <a:rPr lang="en-US" dirty="0"/>
              <a:t>Arteriosclerotic changes in the blood vessels</a:t>
            </a:r>
          </a:p>
          <a:p>
            <a:r>
              <a:rPr lang="en-US" dirty="0"/>
              <a:t>Heart failure</a:t>
            </a:r>
          </a:p>
          <a:p>
            <a:r>
              <a:rPr lang="en-US" dirty="0"/>
              <a:t>Myocardial infarction</a:t>
            </a:r>
          </a:p>
          <a:p>
            <a:r>
              <a:rPr lang="en-US" dirty="0"/>
              <a:t>Obstructive pulmonary disease</a:t>
            </a:r>
          </a:p>
          <a:p>
            <a:r>
              <a:rPr lang="en-US" dirty="0"/>
              <a:t>Increased physiologic or psychological stress, including anxiety and pain</a:t>
            </a:r>
          </a:p>
          <a:p>
            <a:r>
              <a:rPr lang="en-US" dirty="0"/>
              <a:t>Severe anemia</a:t>
            </a:r>
          </a:p>
        </p:txBody>
      </p:sp>
    </p:spTree>
    <p:extLst>
      <p:ext uri="{BB962C8B-B14F-4D97-AF65-F5344CB8AC3E}">
        <p14:creationId xmlns:p14="http://schemas.microsoft.com/office/powerpoint/2010/main" val="358970627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986C9D-9731-6353-CEAF-9552F6DB03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277367"/>
            <a:ext cx="7772400" cy="1356361"/>
          </a:xfrm>
        </p:spPr>
        <p:txBody>
          <a:bodyPr/>
          <a:lstStyle/>
          <a:p>
            <a:r>
              <a:rPr lang="en-US" dirty="0"/>
              <a:t>Planning for </a:t>
            </a:r>
            <a:br>
              <a:rPr lang="en-US" dirty="0"/>
            </a:br>
            <a:r>
              <a:rPr lang="en-US" dirty="0"/>
              <a:t>Problems of Oxygenation</a:t>
            </a:r>
            <a:endParaRPr lang="en-US" sz="1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26CBBC-A6B5-46BA-274C-257390E744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970659"/>
            <a:ext cx="7772400" cy="4283837"/>
          </a:xfrm>
        </p:spPr>
        <p:txBody>
          <a:bodyPr/>
          <a:lstStyle/>
          <a:p>
            <a:pPr lvl="0"/>
            <a:r>
              <a:rPr lang="en-US" dirty="0"/>
              <a:t>Maintain an open, patent airway.</a:t>
            </a:r>
          </a:p>
          <a:p>
            <a:pPr lvl="0"/>
            <a:r>
              <a:rPr lang="en-US" dirty="0"/>
              <a:t>Exhibit an effective respiratory pattern.</a:t>
            </a:r>
          </a:p>
          <a:p>
            <a:pPr lvl="0"/>
            <a:r>
              <a:rPr lang="en-US" dirty="0"/>
              <a:t>Experience fewer episodes of dyspnea, angina, and cyanosis.</a:t>
            </a:r>
          </a:p>
          <a:p>
            <a:pPr lvl="0"/>
            <a:r>
              <a:rPr lang="en-US" dirty="0"/>
              <a:t>Demonstrate increased activity tolerance.</a:t>
            </a:r>
          </a:p>
          <a:p>
            <a:pPr lvl="0"/>
            <a:r>
              <a:rPr lang="en-US" dirty="0"/>
              <a:t>Identify methods to reduce physical and psychological stress.</a:t>
            </a:r>
          </a:p>
          <a:p>
            <a:r>
              <a:rPr lang="en-US" dirty="0"/>
              <a:t>Manifest signs of improved cardiac function.</a:t>
            </a:r>
          </a:p>
        </p:txBody>
      </p:sp>
    </p:spTree>
    <p:extLst>
      <p:ext uri="{BB962C8B-B14F-4D97-AF65-F5344CB8AC3E}">
        <p14:creationId xmlns:p14="http://schemas.microsoft.com/office/powerpoint/2010/main" val="353883667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986C9D-9731-6353-CEAF-9552F6DB03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277367"/>
            <a:ext cx="7772400" cy="1546987"/>
          </a:xfrm>
        </p:spPr>
        <p:txBody>
          <a:bodyPr/>
          <a:lstStyle/>
          <a:p>
            <a:r>
              <a:rPr lang="en-US" dirty="0"/>
              <a:t>Implementation for </a:t>
            </a:r>
            <a:br>
              <a:rPr lang="en-US" dirty="0"/>
            </a:br>
            <a:r>
              <a:rPr lang="en-US" dirty="0"/>
              <a:t>Problems of Oxygenation</a:t>
            </a:r>
            <a:br>
              <a:rPr lang="en-US" dirty="0"/>
            </a:br>
            <a:r>
              <a:rPr lang="en-US" sz="1600" dirty="0"/>
              <a:t>(1 of 3)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26CBBC-A6B5-46BA-274C-257390E744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2043811"/>
            <a:ext cx="7772400" cy="4283837"/>
          </a:xfrm>
        </p:spPr>
        <p:txBody>
          <a:bodyPr/>
          <a:lstStyle/>
          <a:p>
            <a:pPr lvl="0"/>
            <a:r>
              <a:rPr lang="en-US" sz="2400" dirty="0"/>
              <a:t>Assess pulse and respiration before, during, and after activity.</a:t>
            </a:r>
          </a:p>
          <a:p>
            <a:pPr lvl="0"/>
            <a:r>
              <a:rPr lang="en-US" sz="2400" dirty="0"/>
              <a:t>Monitor laboratory values, radiograph reports, and other diagnostic studies.</a:t>
            </a:r>
          </a:p>
          <a:p>
            <a:pPr lvl="0"/>
            <a:r>
              <a:rPr lang="en-US" sz="2400" dirty="0"/>
              <a:t>Observe respiratory effort, including the use of accessory muscles.</a:t>
            </a:r>
          </a:p>
          <a:p>
            <a:r>
              <a:rPr lang="en-US" sz="2400" dirty="0"/>
              <a:t>Evaluate oxygenation by observing for signs of cyanosis and by checking capillary refill time.</a:t>
            </a:r>
          </a:p>
        </p:txBody>
      </p:sp>
    </p:spTree>
    <p:extLst>
      <p:ext uri="{BB962C8B-B14F-4D97-AF65-F5344CB8AC3E}">
        <p14:creationId xmlns:p14="http://schemas.microsoft.com/office/powerpoint/2010/main" val="301345761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986C9D-9731-6353-CEAF-9552F6DB03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277367"/>
            <a:ext cx="7772400" cy="1546987"/>
          </a:xfrm>
        </p:spPr>
        <p:txBody>
          <a:bodyPr/>
          <a:lstStyle/>
          <a:p>
            <a:r>
              <a:rPr lang="en-US" dirty="0"/>
              <a:t>Implementation for </a:t>
            </a:r>
            <a:br>
              <a:rPr lang="en-US" dirty="0"/>
            </a:br>
            <a:r>
              <a:rPr lang="en-US" dirty="0"/>
              <a:t>Problems of Oxygenation</a:t>
            </a:r>
            <a:br>
              <a:rPr lang="en-US" dirty="0"/>
            </a:br>
            <a:r>
              <a:rPr lang="en-US" sz="1600" dirty="0"/>
              <a:t>(2 of 3)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26CBBC-A6B5-46BA-274C-257390E744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2043811"/>
            <a:ext cx="7772400" cy="4283837"/>
          </a:xfrm>
        </p:spPr>
        <p:txBody>
          <a:bodyPr/>
          <a:lstStyle/>
          <a:p>
            <a:r>
              <a:rPr lang="en-US" sz="2400" dirty="0"/>
              <a:t>Assess the peripheral pulses, particularly in the lower extremities.</a:t>
            </a:r>
          </a:p>
          <a:p>
            <a:pPr lvl="0"/>
            <a:r>
              <a:rPr lang="en-US" sz="2400" dirty="0"/>
              <a:t>Position the person to maximize chest expansion, and encourage frequent changes of position.</a:t>
            </a:r>
          </a:p>
          <a:p>
            <a:pPr lvl="0"/>
            <a:r>
              <a:rPr lang="en-US" sz="2400" dirty="0"/>
              <a:t>Clear secretions, and teach effective coughing.</a:t>
            </a:r>
          </a:p>
          <a:p>
            <a:pPr lvl="0"/>
            <a:r>
              <a:rPr lang="en-US" sz="2400" dirty="0"/>
              <a:t>Administer medication as ordered to promote cardiovascular and respiratory function.</a:t>
            </a:r>
          </a:p>
          <a:p>
            <a:pPr lvl="0"/>
            <a:r>
              <a:rPr lang="en-US" sz="2400" dirty="0"/>
              <a:t>Administer supplemental oxygen as ordered.</a:t>
            </a:r>
          </a:p>
          <a:p>
            <a:r>
              <a:rPr lang="en-US" sz="2400" dirty="0"/>
              <a:t>Use incentive spirometers to improve ventilation.</a:t>
            </a:r>
          </a:p>
        </p:txBody>
      </p:sp>
    </p:spTree>
    <p:extLst>
      <p:ext uri="{BB962C8B-B14F-4D97-AF65-F5344CB8AC3E}">
        <p14:creationId xmlns:p14="http://schemas.microsoft.com/office/powerpoint/2010/main" val="20661152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986C9D-9731-6353-CEAF-9552F6DB03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277367"/>
            <a:ext cx="7772400" cy="1546987"/>
          </a:xfrm>
        </p:spPr>
        <p:txBody>
          <a:bodyPr/>
          <a:lstStyle/>
          <a:p>
            <a:r>
              <a:rPr lang="en-US" dirty="0"/>
              <a:t>Implementation for </a:t>
            </a:r>
            <a:br>
              <a:rPr lang="en-US" dirty="0"/>
            </a:br>
            <a:r>
              <a:rPr lang="en-US" dirty="0"/>
              <a:t>Problems of Oxygenation</a:t>
            </a:r>
            <a:br>
              <a:rPr lang="en-US" dirty="0"/>
            </a:br>
            <a:r>
              <a:rPr lang="en-US" sz="1600" dirty="0"/>
              <a:t>(3 of 3)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26CBBC-A6B5-46BA-274C-257390E744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2043811"/>
            <a:ext cx="7772400" cy="4283837"/>
          </a:xfrm>
        </p:spPr>
        <p:txBody>
          <a:bodyPr/>
          <a:lstStyle/>
          <a:p>
            <a:pPr lvl="0"/>
            <a:r>
              <a:rPr lang="en-US" sz="2400" dirty="0"/>
              <a:t>Assess for the presence, location, and duration of pain.</a:t>
            </a:r>
          </a:p>
          <a:p>
            <a:pPr lvl="0"/>
            <a:r>
              <a:rPr lang="en-US" sz="2400" dirty="0"/>
              <a:t>Administer sedatives and painkillers with caution.</a:t>
            </a:r>
          </a:p>
          <a:p>
            <a:pPr lvl="0"/>
            <a:r>
              <a:rPr lang="en-US" sz="2400" dirty="0"/>
              <a:t>Maintain a calm, restful environment, and provide emotional support.</a:t>
            </a:r>
          </a:p>
          <a:p>
            <a:pPr lvl="0"/>
            <a:r>
              <a:rPr lang="en-US" sz="2400" dirty="0"/>
              <a:t>Explain stress reduction techniques.</a:t>
            </a:r>
          </a:p>
          <a:p>
            <a:r>
              <a:rPr lang="en-US" sz="2400" dirty="0"/>
              <a:t>Promote good fluid and nutritional intake within medical restrictions.</a:t>
            </a:r>
          </a:p>
        </p:txBody>
      </p:sp>
    </p:spTree>
    <p:extLst>
      <p:ext uri="{BB962C8B-B14F-4D97-AF65-F5344CB8AC3E}">
        <p14:creationId xmlns:p14="http://schemas.microsoft.com/office/powerpoint/2010/main" val="386363512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986C9D-9731-6353-CEAF-9552F6DB03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277368"/>
            <a:ext cx="7772400" cy="1300100"/>
          </a:xfrm>
        </p:spPr>
        <p:txBody>
          <a:bodyPr/>
          <a:lstStyle/>
          <a:p>
            <a:r>
              <a:rPr lang="en-US" dirty="0"/>
              <a:t>Risk Factors Related to </a:t>
            </a:r>
            <a:br>
              <a:rPr lang="en-US" dirty="0"/>
            </a:br>
            <a:r>
              <a:rPr lang="en-US" dirty="0"/>
              <a:t>Altered Self-Care Ability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26CBBC-A6B5-46BA-274C-257390E744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946275"/>
            <a:ext cx="7772400" cy="4283837"/>
          </a:xfrm>
        </p:spPr>
        <p:txBody>
          <a:bodyPr/>
          <a:lstStyle/>
          <a:p>
            <a:r>
              <a:rPr lang="en-US" dirty="0"/>
              <a:t>Decreased strength or endurance due to respiratory or cardiovascular changes</a:t>
            </a:r>
          </a:p>
          <a:p>
            <a:r>
              <a:rPr lang="en-US" dirty="0"/>
              <a:t>Altered neuromuscular or musculoskeletal function related to disease or aging</a:t>
            </a:r>
          </a:p>
          <a:p>
            <a:r>
              <a:rPr lang="en-US" dirty="0"/>
              <a:t>Pain</a:t>
            </a:r>
          </a:p>
          <a:p>
            <a:r>
              <a:rPr lang="en-US" dirty="0"/>
              <a:t>Cognitive or perceptual problems (Alzheimer disease or dementia)</a:t>
            </a:r>
          </a:p>
          <a:p>
            <a:r>
              <a:rPr lang="en-US" dirty="0"/>
              <a:t>Severe anxiety or depression</a:t>
            </a:r>
          </a:p>
          <a:p>
            <a:r>
              <a:rPr lang="en-US" dirty="0"/>
              <a:t>Mobility limitations</a:t>
            </a:r>
          </a:p>
        </p:txBody>
      </p:sp>
    </p:spTree>
    <p:extLst>
      <p:ext uri="{BB962C8B-B14F-4D97-AF65-F5344CB8AC3E}">
        <p14:creationId xmlns:p14="http://schemas.microsoft.com/office/powerpoint/2010/main" val="10247467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7368"/>
            <a:ext cx="7772400" cy="966216"/>
          </a:xfrm>
        </p:spPr>
        <p:txBody>
          <a:bodyPr/>
          <a:lstStyle/>
          <a:p>
            <a:r>
              <a:rPr lang="en-US" dirty="0"/>
              <a:t>Normal Activity Patterns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409827"/>
            <a:ext cx="7772400" cy="4454525"/>
          </a:xfrm>
        </p:spPr>
        <p:txBody>
          <a:bodyPr/>
          <a:lstStyle/>
          <a:p>
            <a:pPr lvl="0"/>
            <a:r>
              <a:rPr lang="en-US" dirty="0"/>
              <a:t>Activity-exercise health pattern deals with behaviors related to exercise, activity, leisure, and recreation.</a:t>
            </a:r>
          </a:p>
          <a:p>
            <a:pPr lvl="0"/>
            <a:r>
              <a:rPr lang="en-US" dirty="0"/>
              <a:t>Activity: anything that requires the expenditure of energy</a:t>
            </a:r>
          </a:p>
          <a:p>
            <a:pPr lvl="0"/>
            <a:r>
              <a:rPr lang="en-US" dirty="0"/>
              <a:t>The amount and type of exercise changes over the life span, but it remains a vital part of life.</a:t>
            </a:r>
          </a:p>
          <a:p>
            <a:pPr lvl="0"/>
            <a:r>
              <a:rPr lang="en-US" dirty="0"/>
              <a:t>Physical activity is necessary to maintain normal joint mobility and muscle tone.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986C9D-9731-6353-CEAF-9552F6DB03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277367"/>
            <a:ext cx="7772400" cy="1356361"/>
          </a:xfrm>
        </p:spPr>
        <p:txBody>
          <a:bodyPr/>
          <a:lstStyle/>
          <a:p>
            <a:r>
              <a:rPr lang="en-US" dirty="0"/>
              <a:t>Planning for </a:t>
            </a:r>
            <a:br>
              <a:rPr lang="en-US" dirty="0"/>
            </a:br>
            <a:r>
              <a:rPr lang="en-US" dirty="0"/>
              <a:t>Altered Self-Care Ability</a:t>
            </a:r>
            <a:endParaRPr lang="en-US" sz="1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26CBBC-A6B5-46BA-274C-257390E744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982851"/>
            <a:ext cx="7772400" cy="4283837"/>
          </a:xfrm>
        </p:spPr>
        <p:txBody>
          <a:bodyPr/>
          <a:lstStyle/>
          <a:p>
            <a:pPr lvl="0"/>
            <a:r>
              <a:rPr lang="en-US" dirty="0"/>
              <a:t>Perform self-care at the highest possible level within limitations.</a:t>
            </a:r>
          </a:p>
          <a:p>
            <a:pPr lvl="0"/>
            <a:r>
              <a:rPr lang="en-US" dirty="0"/>
              <a:t>Demonstrate the use of modified techniques and assistive devices to accomplish self-care.</a:t>
            </a:r>
          </a:p>
          <a:p>
            <a:pPr lvl="0"/>
            <a:r>
              <a:rPr lang="en-US" dirty="0"/>
              <a:t>Verbalize improved self-esteem related to self-care abilities.</a:t>
            </a:r>
          </a:p>
          <a:p>
            <a:r>
              <a:rPr lang="en-US" dirty="0"/>
              <a:t>Identify resources that are available to provide assistance.</a:t>
            </a:r>
          </a:p>
        </p:txBody>
      </p:sp>
    </p:spTree>
    <p:extLst>
      <p:ext uri="{BB962C8B-B14F-4D97-AF65-F5344CB8AC3E}">
        <p14:creationId xmlns:p14="http://schemas.microsoft.com/office/powerpoint/2010/main" val="300781319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986C9D-9731-6353-CEAF-9552F6DB03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277367"/>
            <a:ext cx="7772400" cy="1546987"/>
          </a:xfrm>
        </p:spPr>
        <p:txBody>
          <a:bodyPr/>
          <a:lstStyle/>
          <a:p>
            <a:r>
              <a:rPr lang="en-US" dirty="0"/>
              <a:t>Implementation for </a:t>
            </a:r>
            <a:br>
              <a:rPr lang="en-US" dirty="0"/>
            </a:br>
            <a:r>
              <a:rPr lang="en-US" dirty="0"/>
              <a:t>Altered Self-Care Ability</a:t>
            </a:r>
            <a:br>
              <a:rPr lang="en-US" dirty="0"/>
            </a:br>
            <a:r>
              <a:rPr lang="en-US" sz="1600" dirty="0"/>
              <a:t>(1 of 3)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26CBBC-A6B5-46BA-274C-257390E744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2043811"/>
            <a:ext cx="7772400" cy="4283837"/>
          </a:xfrm>
        </p:spPr>
        <p:txBody>
          <a:bodyPr/>
          <a:lstStyle/>
          <a:p>
            <a:pPr lvl="0"/>
            <a:r>
              <a:rPr lang="en-US" dirty="0"/>
              <a:t>Assess the individual to determine the factors that cause or contribute to the altered self-care ability, such as age-related changes, disease processes, medications, and cognitive or perceptual changes.</a:t>
            </a:r>
          </a:p>
          <a:p>
            <a:pPr lvl="0"/>
            <a:r>
              <a:rPr lang="en-US" dirty="0"/>
              <a:t>Include older adults in problem identification and care planning.</a:t>
            </a:r>
          </a:p>
          <a:p>
            <a:r>
              <a:rPr lang="en-US" dirty="0"/>
              <a:t>Allow adequate time for completion of activities.</a:t>
            </a:r>
          </a:p>
        </p:txBody>
      </p:sp>
    </p:spTree>
    <p:extLst>
      <p:ext uri="{BB962C8B-B14F-4D97-AF65-F5344CB8AC3E}">
        <p14:creationId xmlns:p14="http://schemas.microsoft.com/office/powerpoint/2010/main" val="284993549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986C9D-9731-6353-CEAF-9552F6DB03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277367"/>
            <a:ext cx="7772400" cy="1546987"/>
          </a:xfrm>
        </p:spPr>
        <p:txBody>
          <a:bodyPr/>
          <a:lstStyle/>
          <a:p>
            <a:r>
              <a:rPr lang="en-US" dirty="0"/>
              <a:t>Implementation for </a:t>
            </a:r>
            <a:br>
              <a:rPr lang="en-US" dirty="0"/>
            </a:br>
            <a:r>
              <a:rPr lang="en-US" dirty="0"/>
              <a:t>Problems of Oxygenation</a:t>
            </a:r>
            <a:br>
              <a:rPr lang="en-US" dirty="0"/>
            </a:br>
            <a:r>
              <a:rPr lang="en-US" sz="1600" dirty="0"/>
              <a:t>(2 of 3)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26CBBC-A6B5-46BA-274C-257390E744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1688" y="2043811"/>
            <a:ext cx="8043672" cy="4283837"/>
          </a:xfrm>
        </p:spPr>
        <p:txBody>
          <a:bodyPr/>
          <a:lstStyle/>
          <a:p>
            <a:pPr lvl="0"/>
            <a:r>
              <a:rPr lang="en-US" dirty="0"/>
              <a:t>Develop a plan that moves in stages toward the highest possible level of function, and give positive feedback to reinforce positive changes.</a:t>
            </a:r>
          </a:p>
          <a:p>
            <a:pPr lvl="0"/>
            <a:r>
              <a:rPr lang="en-US" dirty="0"/>
              <a:t>Consult with occupational and physical therapists to identify alternative methods and equipment that would most benefit the individual.</a:t>
            </a:r>
          </a:p>
          <a:p>
            <a:r>
              <a:rPr lang="en-US" dirty="0"/>
              <a:t>Modify the environment with assistive devices designed to meet the specific needs of the individual.</a:t>
            </a:r>
          </a:p>
        </p:txBody>
      </p:sp>
    </p:spTree>
    <p:extLst>
      <p:ext uri="{BB962C8B-B14F-4D97-AF65-F5344CB8AC3E}">
        <p14:creationId xmlns:p14="http://schemas.microsoft.com/office/powerpoint/2010/main" val="428363626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986C9D-9731-6353-CEAF-9552F6DB03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277368"/>
            <a:ext cx="7772400" cy="1300100"/>
          </a:xfrm>
        </p:spPr>
        <p:txBody>
          <a:bodyPr/>
          <a:lstStyle/>
          <a:p>
            <a:r>
              <a:rPr lang="en-US" dirty="0"/>
              <a:t>Risk Factors for </a:t>
            </a:r>
            <a:br>
              <a:rPr lang="en-US" dirty="0"/>
            </a:br>
            <a:r>
              <a:rPr lang="en-US" dirty="0"/>
              <a:t>Deficient Diversional Activities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26CBBC-A6B5-46BA-274C-257390E744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982851"/>
            <a:ext cx="7772400" cy="4283837"/>
          </a:xfrm>
        </p:spPr>
        <p:txBody>
          <a:bodyPr/>
          <a:lstStyle/>
          <a:p>
            <a:r>
              <a:rPr lang="en-US" dirty="0"/>
              <a:t>Restricted mobility</a:t>
            </a:r>
          </a:p>
          <a:p>
            <a:r>
              <a:rPr lang="en-US" dirty="0"/>
              <a:t>An environment with limited activities</a:t>
            </a:r>
          </a:p>
          <a:p>
            <a:r>
              <a:rPr lang="en-US" dirty="0"/>
              <a:t>Anxiety, depression, or grief</a:t>
            </a:r>
          </a:p>
          <a:p>
            <a:r>
              <a:rPr lang="en-US" dirty="0"/>
              <a:t>Limited financial or transportation resources</a:t>
            </a:r>
          </a:p>
          <a:p>
            <a:r>
              <a:rPr lang="en-US" dirty="0"/>
              <a:t>Cognitive or perceptual problems</a:t>
            </a:r>
          </a:p>
        </p:txBody>
      </p:sp>
    </p:spTree>
    <p:extLst>
      <p:ext uri="{BB962C8B-B14F-4D97-AF65-F5344CB8AC3E}">
        <p14:creationId xmlns:p14="http://schemas.microsoft.com/office/powerpoint/2010/main" val="292705171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986C9D-9731-6353-CEAF-9552F6DB03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277367"/>
            <a:ext cx="7772400" cy="1356361"/>
          </a:xfrm>
        </p:spPr>
        <p:txBody>
          <a:bodyPr/>
          <a:lstStyle/>
          <a:p>
            <a:r>
              <a:rPr lang="en-US" dirty="0"/>
              <a:t>Planning for </a:t>
            </a:r>
            <a:br>
              <a:rPr lang="en-US" dirty="0"/>
            </a:br>
            <a:r>
              <a:rPr lang="en-US" dirty="0"/>
              <a:t>Deficient Diversional Activity</a:t>
            </a:r>
            <a:endParaRPr lang="en-US" sz="1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26CBBC-A6B5-46BA-274C-257390E744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2007235"/>
            <a:ext cx="7772400" cy="4283837"/>
          </a:xfrm>
        </p:spPr>
        <p:txBody>
          <a:bodyPr/>
          <a:lstStyle/>
          <a:p>
            <a:pPr lvl="0"/>
            <a:r>
              <a:rPr lang="en-US" dirty="0"/>
              <a:t>Identify activities that might be of interest.</a:t>
            </a:r>
          </a:p>
          <a:p>
            <a:pPr lvl="0"/>
            <a:r>
              <a:rPr lang="en-US" dirty="0"/>
              <a:t>Express interest in participating in diversional activities.</a:t>
            </a:r>
          </a:p>
          <a:p>
            <a:pPr lvl="0"/>
            <a:r>
              <a:rPr lang="en-US" dirty="0"/>
              <a:t>Participate in selected diversional activities.</a:t>
            </a:r>
          </a:p>
          <a:p>
            <a:r>
              <a:rPr lang="en-US" dirty="0"/>
              <a:t>Demonstrate socially acceptable behaviors while participating in activities.</a:t>
            </a:r>
          </a:p>
        </p:txBody>
      </p:sp>
    </p:spTree>
    <p:extLst>
      <p:ext uri="{BB962C8B-B14F-4D97-AF65-F5344CB8AC3E}">
        <p14:creationId xmlns:p14="http://schemas.microsoft.com/office/powerpoint/2010/main" val="14870665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986C9D-9731-6353-CEAF-9552F6DB03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277367"/>
            <a:ext cx="7772400" cy="1546987"/>
          </a:xfrm>
        </p:spPr>
        <p:txBody>
          <a:bodyPr/>
          <a:lstStyle/>
          <a:p>
            <a:r>
              <a:rPr lang="en-US" dirty="0"/>
              <a:t>Implementation for </a:t>
            </a:r>
            <a:br>
              <a:rPr lang="en-US" dirty="0"/>
            </a:br>
            <a:r>
              <a:rPr lang="en-US" dirty="0"/>
              <a:t>Deficient Diversional Activity</a:t>
            </a:r>
            <a:br>
              <a:rPr lang="en-US" dirty="0"/>
            </a:br>
            <a:r>
              <a:rPr lang="en-US" sz="1600" dirty="0"/>
              <a:t>(1 of 3)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26CBBC-A6B5-46BA-274C-257390E744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2043811"/>
            <a:ext cx="7772400" cy="4283837"/>
          </a:xfrm>
        </p:spPr>
        <p:txBody>
          <a:bodyPr/>
          <a:lstStyle/>
          <a:p>
            <a:pPr lvl="0"/>
            <a:r>
              <a:rPr lang="en-US" sz="2400" dirty="0"/>
              <a:t>Assess current and past hobbies, activities, and interests.</a:t>
            </a:r>
          </a:p>
          <a:p>
            <a:pPr lvl="0"/>
            <a:r>
              <a:rPr lang="en-US" sz="2400" dirty="0"/>
              <a:t>Include the individual in selecting and planning diversional activities.</a:t>
            </a:r>
          </a:p>
          <a:p>
            <a:pPr lvl="0"/>
            <a:r>
              <a:rPr lang="en-US" sz="2400" dirty="0"/>
              <a:t>Provide suitable reading materials, such as large-print books or audiobooks.</a:t>
            </a:r>
          </a:p>
          <a:p>
            <a:r>
              <a:rPr lang="en-US" sz="2400" dirty="0"/>
              <a:t>Focus on what the individual can do rather than on what he or she cannot do.</a:t>
            </a:r>
          </a:p>
        </p:txBody>
      </p:sp>
    </p:spTree>
    <p:extLst>
      <p:ext uri="{BB962C8B-B14F-4D97-AF65-F5344CB8AC3E}">
        <p14:creationId xmlns:p14="http://schemas.microsoft.com/office/powerpoint/2010/main" val="164066327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986C9D-9731-6353-CEAF-9552F6DB03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277367"/>
            <a:ext cx="7772400" cy="1546987"/>
          </a:xfrm>
        </p:spPr>
        <p:txBody>
          <a:bodyPr/>
          <a:lstStyle/>
          <a:p>
            <a:r>
              <a:rPr lang="en-US" dirty="0"/>
              <a:t>Implementation for </a:t>
            </a:r>
            <a:br>
              <a:rPr lang="en-US" dirty="0"/>
            </a:br>
            <a:r>
              <a:rPr lang="en-US" dirty="0"/>
              <a:t>Deficient Diversional Activity</a:t>
            </a:r>
            <a:br>
              <a:rPr lang="en-US" dirty="0"/>
            </a:br>
            <a:r>
              <a:rPr lang="en-US" sz="1600" dirty="0"/>
              <a:t>(2 of 3)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26CBBC-A6B5-46BA-274C-257390E744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2043811"/>
            <a:ext cx="7772400" cy="4283837"/>
          </a:xfrm>
        </p:spPr>
        <p:txBody>
          <a:bodyPr/>
          <a:lstStyle/>
          <a:p>
            <a:pPr lvl="0"/>
            <a:r>
              <a:rPr lang="en-US" sz="2400" dirty="0"/>
              <a:t>Suggest activities that are occurring in the facility, such as music or discussion groups, occupational therapy, activity therapy, or religious activities.</a:t>
            </a:r>
          </a:p>
          <a:p>
            <a:pPr lvl="0"/>
            <a:r>
              <a:rPr lang="en-US" sz="2400" dirty="0"/>
              <a:t>Work with activities department to plan new or different activities based on patient input.</a:t>
            </a:r>
          </a:p>
          <a:p>
            <a:pPr lvl="0"/>
            <a:r>
              <a:rPr lang="en-US" sz="2400" dirty="0"/>
              <a:t>Encourage social interaction among residents with similar interests.</a:t>
            </a:r>
          </a:p>
          <a:p>
            <a:r>
              <a:rPr lang="en-US" sz="2400" dirty="0"/>
              <a:t>Spend time with individuals to demonstrate interest in their personal interests.</a:t>
            </a:r>
          </a:p>
          <a:p>
            <a:r>
              <a:rPr lang="en-US" sz="2400" dirty="0"/>
              <a:t>Change the physical environment to increase stimulation and interest (decorations, flyers, etc.).</a:t>
            </a:r>
          </a:p>
        </p:txBody>
      </p:sp>
    </p:spTree>
    <p:extLst>
      <p:ext uri="{BB962C8B-B14F-4D97-AF65-F5344CB8AC3E}">
        <p14:creationId xmlns:p14="http://schemas.microsoft.com/office/powerpoint/2010/main" val="112838195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986C9D-9731-6353-CEAF-9552F6DB03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277367"/>
            <a:ext cx="7772400" cy="1546987"/>
          </a:xfrm>
        </p:spPr>
        <p:txBody>
          <a:bodyPr/>
          <a:lstStyle/>
          <a:p>
            <a:r>
              <a:rPr lang="en-US" dirty="0"/>
              <a:t>Implementation for </a:t>
            </a:r>
            <a:br>
              <a:rPr lang="en-US" dirty="0"/>
            </a:br>
            <a:r>
              <a:rPr lang="en-US" dirty="0"/>
              <a:t>Deficient Diversional Activity</a:t>
            </a:r>
            <a:br>
              <a:rPr lang="en-US" dirty="0"/>
            </a:br>
            <a:r>
              <a:rPr lang="en-US" sz="1600" dirty="0"/>
              <a:t>(3 of 3)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26CBBC-A6B5-46BA-274C-257390E744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2043811"/>
            <a:ext cx="7772400" cy="4283837"/>
          </a:xfrm>
        </p:spPr>
        <p:txBody>
          <a:bodyPr/>
          <a:lstStyle/>
          <a:p>
            <a:pPr lvl="0"/>
            <a:r>
              <a:rPr lang="en-US" sz="2400" dirty="0"/>
              <a:t>Enlist the help of volunteers to read, play games, or just talk with residents.</a:t>
            </a:r>
          </a:p>
          <a:p>
            <a:r>
              <a:rPr lang="en-US" sz="2400" dirty="0"/>
              <a:t>Display the results of residents’ activities in a prominent place, and give recognition to all participants.</a:t>
            </a:r>
          </a:p>
          <a:p>
            <a:pPr lvl="0"/>
            <a:r>
              <a:rPr lang="en-US" sz="2400" dirty="0"/>
              <a:t>Explore the possibility of new activities, such as pet therapy, to stimulate interest of withdrawn individuals.</a:t>
            </a:r>
          </a:p>
          <a:p>
            <a:pPr lvl="0"/>
            <a:r>
              <a:rPr lang="en-US" sz="2400" dirty="0"/>
              <a:t>Ensure that physical needs are met before and during diversional activities.</a:t>
            </a:r>
          </a:p>
        </p:txBody>
      </p:sp>
    </p:spTree>
    <p:extLst>
      <p:ext uri="{BB962C8B-B14F-4D97-AF65-F5344CB8AC3E}">
        <p14:creationId xmlns:p14="http://schemas.microsoft.com/office/powerpoint/2010/main" val="85070936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141F0B-A157-84A8-2AF4-71CAB51103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277368"/>
            <a:ext cx="7772400" cy="966216"/>
          </a:xfrm>
        </p:spPr>
        <p:txBody>
          <a:bodyPr/>
          <a:lstStyle/>
          <a:p>
            <a:r>
              <a:rPr lang="en-US" dirty="0"/>
              <a:t>Attitudes About Rehabilitation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6D3DC6-747E-A7D6-8BAA-59BCB88E2D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409827"/>
            <a:ext cx="7772400" cy="4454525"/>
          </a:xfrm>
        </p:spPr>
        <p:txBody>
          <a:bodyPr/>
          <a:lstStyle/>
          <a:p>
            <a:pPr lvl="0"/>
            <a:r>
              <a:rPr lang="en-US" dirty="0"/>
              <a:t>Our attitudes affect our expectations, and our expectations affect our plans.</a:t>
            </a:r>
          </a:p>
          <a:p>
            <a:pPr lvl="0"/>
            <a:r>
              <a:rPr lang="en-US" dirty="0"/>
              <a:t>Attitudes about the value of older persons and about their potential for leading active, meaningful lives influence the priorities, goals, and interventions selected during the planning process.</a:t>
            </a:r>
          </a:p>
          <a:p>
            <a:pPr lvl="0"/>
            <a:r>
              <a:rPr lang="en-US" dirty="0"/>
              <a:t>Low expectations = low-level custodial focus</a:t>
            </a:r>
          </a:p>
          <a:p>
            <a:pPr lvl="0"/>
            <a:r>
              <a:rPr lang="en-US" dirty="0"/>
              <a:t>High expectations = high-level rehabilitative focus</a:t>
            </a:r>
          </a:p>
        </p:txBody>
      </p:sp>
    </p:spTree>
    <p:extLst>
      <p:ext uri="{BB962C8B-B14F-4D97-AF65-F5344CB8AC3E}">
        <p14:creationId xmlns:p14="http://schemas.microsoft.com/office/powerpoint/2010/main" val="229540760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986C9D-9731-6353-CEAF-9552F6DB03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277368"/>
            <a:ext cx="7772400" cy="1380744"/>
          </a:xfrm>
        </p:spPr>
        <p:txBody>
          <a:bodyPr/>
          <a:lstStyle/>
          <a:p>
            <a:r>
              <a:rPr lang="en-US" dirty="0"/>
              <a:t>Negative Attitudes: The Controlling or Custodial Focus</a:t>
            </a:r>
            <a:br>
              <a:rPr lang="en-US" dirty="0"/>
            </a:br>
            <a:r>
              <a:rPr lang="en-US" sz="1600" dirty="0"/>
              <a:t>(1 of 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26CBBC-A6B5-46BA-274C-257390E744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909534"/>
            <a:ext cx="7772400" cy="4442497"/>
          </a:xfrm>
        </p:spPr>
        <p:txBody>
          <a:bodyPr/>
          <a:lstStyle/>
          <a:p>
            <a:pPr lvl="0"/>
            <a:r>
              <a:rPr lang="en-US" dirty="0"/>
              <a:t>Negative view of aging as a process of deterioration and loss.</a:t>
            </a:r>
          </a:p>
          <a:p>
            <a:pPr lvl="0"/>
            <a:r>
              <a:rPr lang="en-US" dirty="0"/>
              <a:t>Generally see little potential for improvement in older adults</a:t>
            </a:r>
          </a:p>
          <a:p>
            <a:pPr lvl="0"/>
            <a:r>
              <a:rPr lang="en-US" dirty="0"/>
              <a:t>Perception of older adults as:</a:t>
            </a:r>
          </a:p>
          <a:p>
            <a:pPr lvl="1"/>
            <a:r>
              <a:rPr lang="en-US" dirty="0"/>
              <a:t>Helpless</a:t>
            </a:r>
          </a:p>
          <a:p>
            <a:pPr lvl="1"/>
            <a:r>
              <a:rPr lang="en-US" dirty="0"/>
              <a:t>Passive</a:t>
            </a:r>
          </a:p>
          <a:p>
            <a:pPr lvl="1"/>
            <a:r>
              <a:rPr lang="en-US" dirty="0"/>
              <a:t>Dependent</a:t>
            </a:r>
          </a:p>
          <a:p>
            <a:pPr lvl="1"/>
            <a:r>
              <a:rPr lang="en-US" dirty="0"/>
              <a:t>Incapable of decision making</a:t>
            </a:r>
          </a:p>
        </p:txBody>
      </p:sp>
    </p:spTree>
    <p:extLst>
      <p:ext uri="{BB962C8B-B14F-4D97-AF65-F5344CB8AC3E}">
        <p14:creationId xmlns:p14="http://schemas.microsoft.com/office/powerpoint/2010/main" val="28912100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7368"/>
            <a:ext cx="7772400" cy="990600"/>
          </a:xfrm>
        </p:spPr>
        <p:txBody>
          <a:bodyPr/>
          <a:lstStyle/>
          <a:p>
            <a:r>
              <a:rPr lang="en-US" dirty="0"/>
              <a:t>Activity and Aging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409827"/>
            <a:ext cx="7772400" cy="4454525"/>
          </a:xfrm>
        </p:spPr>
        <p:txBody>
          <a:bodyPr/>
          <a:lstStyle/>
          <a:p>
            <a:pPr lvl="0"/>
            <a:r>
              <a:rPr lang="en-US" dirty="0"/>
              <a:t>Changes occur in the ability to tolerate activity, and this ability varies widely</a:t>
            </a:r>
          </a:p>
          <a:p>
            <a:pPr lvl="0"/>
            <a:r>
              <a:rPr lang="en-US" dirty="0"/>
              <a:t>Decrease in rate or speed of activity</a:t>
            </a:r>
          </a:p>
          <a:p>
            <a:pPr lvl="0"/>
            <a:r>
              <a:rPr lang="en-US" dirty="0"/>
              <a:t>The speed of nerve transmission slows.</a:t>
            </a:r>
          </a:p>
          <a:p>
            <a:pPr lvl="0"/>
            <a:r>
              <a:rPr lang="en-US" dirty="0"/>
              <a:t>Loss of muscle mass</a:t>
            </a:r>
          </a:p>
          <a:p>
            <a:pPr lvl="0"/>
            <a:r>
              <a:rPr lang="en-US" dirty="0"/>
              <a:t>Loss of cushioning cartilage</a:t>
            </a:r>
          </a:p>
          <a:p>
            <a:pPr lvl="0"/>
            <a:r>
              <a:rPr lang="en-US" dirty="0"/>
              <a:t>Decrease in agility</a:t>
            </a:r>
          </a:p>
          <a:p>
            <a:pPr lvl="0"/>
            <a:r>
              <a:rPr lang="en-US" dirty="0"/>
              <a:t>Decrease in dexterity</a:t>
            </a:r>
          </a:p>
          <a:p>
            <a:pPr lvl="0"/>
            <a:r>
              <a:rPr lang="en-US" dirty="0"/>
              <a:t>Decrease in stamina</a:t>
            </a:r>
          </a:p>
        </p:txBody>
      </p:sp>
    </p:spTree>
    <p:extLst>
      <p:ext uri="{BB962C8B-B14F-4D97-AF65-F5344CB8AC3E}">
        <p14:creationId xmlns:p14="http://schemas.microsoft.com/office/powerpoint/2010/main" val="2180029134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986C9D-9731-6353-CEAF-9552F6DB03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277368"/>
            <a:ext cx="7772400" cy="1380744"/>
          </a:xfrm>
        </p:spPr>
        <p:txBody>
          <a:bodyPr/>
          <a:lstStyle/>
          <a:p>
            <a:r>
              <a:rPr lang="en-US" dirty="0"/>
              <a:t>Negative Attitudes: The Controlling or Custodial Focus</a:t>
            </a:r>
            <a:br>
              <a:rPr lang="en-US" dirty="0"/>
            </a:br>
            <a:r>
              <a:rPr lang="en-US" sz="1600" dirty="0"/>
              <a:t>(2 of 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26CBBC-A6B5-46BA-274C-257390E744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909534"/>
            <a:ext cx="7772400" cy="4442497"/>
          </a:xfrm>
        </p:spPr>
        <p:txBody>
          <a:bodyPr/>
          <a:lstStyle/>
          <a:p>
            <a:r>
              <a:rPr lang="en-US" sz="2400" dirty="0"/>
              <a:t>Maintenance of function is supported, but no improvement or higher level of functioning is expected or encouraged.</a:t>
            </a:r>
          </a:p>
          <a:p>
            <a:pPr lvl="0"/>
            <a:r>
              <a:rPr lang="en-US" sz="2400" dirty="0"/>
              <a:t>Care plan is often limited to physiologic and safety concerns.</a:t>
            </a:r>
          </a:p>
          <a:p>
            <a:pPr lvl="0"/>
            <a:r>
              <a:rPr lang="en-US" sz="2400" dirty="0"/>
              <a:t>Little if any attempt is made to reverse or undo any functional losses</a:t>
            </a:r>
          </a:p>
          <a:p>
            <a:r>
              <a:rPr lang="en-US" sz="2400" dirty="0"/>
              <a:t>Little is expected, less is achieved </a:t>
            </a:r>
          </a:p>
          <a:p>
            <a:r>
              <a:rPr lang="en-US" sz="2400" dirty="0"/>
              <a:t>Older adults may have similarly negative views. which can be destructive</a:t>
            </a:r>
          </a:p>
        </p:txBody>
      </p:sp>
    </p:spTree>
    <p:extLst>
      <p:ext uri="{BB962C8B-B14F-4D97-AF65-F5344CB8AC3E}">
        <p14:creationId xmlns:p14="http://schemas.microsoft.com/office/powerpoint/2010/main" val="1404180361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986C9D-9731-6353-CEAF-9552F6DB03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277367"/>
            <a:ext cx="7772400" cy="1600532"/>
          </a:xfrm>
        </p:spPr>
        <p:txBody>
          <a:bodyPr/>
          <a:lstStyle/>
          <a:p>
            <a:r>
              <a:rPr lang="en-US" dirty="0"/>
              <a:t>Positive Attitudes: The Rehabilitative Focus</a:t>
            </a:r>
            <a:br>
              <a:rPr lang="en-US" dirty="0"/>
            </a:br>
            <a:r>
              <a:rPr lang="en-US" sz="1600" dirty="0"/>
              <a:t>(1 of 6)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26CBBC-A6B5-46BA-274C-257390E744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2061439"/>
            <a:ext cx="7772400" cy="4247261"/>
          </a:xfrm>
        </p:spPr>
        <p:txBody>
          <a:bodyPr/>
          <a:lstStyle/>
          <a:p>
            <a:pPr lvl="0"/>
            <a:r>
              <a:rPr lang="en-US" dirty="0"/>
              <a:t>Positive attitude toward aging</a:t>
            </a:r>
          </a:p>
          <a:p>
            <a:pPr lvl="0"/>
            <a:r>
              <a:rPr lang="en-US" dirty="0"/>
              <a:t>Believe that most older people have a great deal of unused and often unrecognized potential</a:t>
            </a:r>
          </a:p>
          <a:p>
            <a:pPr lvl="0"/>
            <a:r>
              <a:rPr lang="en-US" dirty="0"/>
              <a:t>Recognize that most older adults want to retain control of their lives</a:t>
            </a:r>
          </a:p>
          <a:p>
            <a:pPr lvl="0"/>
            <a:r>
              <a:rPr lang="en-US" dirty="0"/>
              <a:t>Take a proactive approach</a:t>
            </a:r>
          </a:p>
          <a:p>
            <a:pPr lvl="0"/>
            <a:r>
              <a:rPr lang="en-US" dirty="0"/>
              <a:t>Address actual and potential problems</a:t>
            </a:r>
          </a:p>
        </p:txBody>
      </p:sp>
    </p:spTree>
    <p:extLst>
      <p:ext uri="{BB962C8B-B14F-4D97-AF65-F5344CB8AC3E}">
        <p14:creationId xmlns:p14="http://schemas.microsoft.com/office/powerpoint/2010/main" val="3071303408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986C9D-9731-6353-CEAF-9552F6DB03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277367"/>
            <a:ext cx="7772400" cy="1600532"/>
          </a:xfrm>
        </p:spPr>
        <p:txBody>
          <a:bodyPr/>
          <a:lstStyle/>
          <a:p>
            <a:r>
              <a:rPr lang="en-US" dirty="0"/>
              <a:t>Positive Attitudes: The Rehabilitative Focus</a:t>
            </a:r>
            <a:br>
              <a:rPr lang="en-US" dirty="0"/>
            </a:br>
            <a:r>
              <a:rPr lang="en-US" sz="1600" dirty="0"/>
              <a:t>(2 of 6)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26CBBC-A6B5-46BA-274C-257390E744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2061439"/>
            <a:ext cx="7772400" cy="4247261"/>
          </a:xfrm>
        </p:spPr>
        <p:txBody>
          <a:bodyPr/>
          <a:lstStyle/>
          <a:p>
            <a:pPr lvl="0"/>
            <a:r>
              <a:rPr lang="en-US" dirty="0"/>
              <a:t>Do not wait for problems to occur</a:t>
            </a:r>
          </a:p>
          <a:p>
            <a:pPr lvl="0"/>
            <a:r>
              <a:rPr lang="en-US" dirty="0"/>
              <a:t>Always speak to adults as if they fully understand you</a:t>
            </a:r>
          </a:p>
          <a:p>
            <a:r>
              <a:rPr lang="en-US" dirty="0"/>
              <a:t>Long-term goal is to help older adults achieve and maintain maximal physical, psychosocial, and spiritual health</a:t>
            </a:r>
          </a:p>
        </p:txBody>
      </p:sp>
    </p:spTree>
    <p:extLst>
      <p:ext uri="{BB962C8B-B14F-4D97-AF65-F5344CB8AC3E}">
        <p14:creationId xmlns:p14="http://schemas.microsoft.com/office/powerpoint/2010/main" val="91774892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986C9D-9731-6353-CEAF-9552F6DB03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277367"/>
            <a:ext cx="7772400" cy="1600532"/>
          </a:xfrm>
        </p:spPr>
        <p:txBody>
          <a:bodyPr/>
          <a:lstStyle/>
          <a:p>
            <a:r>
              <a:rPr lang="en-US" dirty="0"/>
              <a:t>Positive Attitudes: The Rehabilitative Focus</a:t>
            </a:r>
            <a:br>
              <a:rPr lang="en-US" dirty="0"/>
            </a:br>
            <a:r>
              <a:rPr lang="en-US" sz="1600" dirty="0"/>
              <a:t>(3 of 6)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26CBBC-A6B5-46BA-274C-257390E744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2061439"/>
            <a:ext cx="7772400" cy="4247261"/>
          </a:xfrm>
        </p:spPr>
        <p:txBody>
          <a:bodyPr/>
          <a:lstStyle/>
          <a:p>
            <a:pPr lvl="0"/>
            <a:r>
              <a:rPr lang="en-US" dirty="0"/>
              <a:t>To plan care with a rehabilitative focus:</a:t>
            </a:r>
          </a:p>
          <a:p>
            <a:pPr lvl="1"/>
            <a:r>
              <a:rPr lang="en-US" dirty="0"/>
              <a:t>Attempt to prevent complications of physical disability, restore optimal functioning, and adjust to alterations in lifestyle</a:t>
            </a:r>
          </a:p>
          <a:p>
            <a:pPr lvl="1"/>
            <a:r>
              <a:rPr lang="en-US" dirty="0"/>
              <a:t>Attempt to minimize the impact of physical changes or disease processes that interrupt or alter functioning and life satisfaction</a:t>
            </a:r>
          </a:p>
          <a:p>
            <a:pPr lvl="1"/>
            <a:r>
              <a:rPr lang="en-US" dirty="0"/>
              <a:t>Focus on maintaining the highest achievable level of independent function</a:t>
            </a:r>
          </a:p>
        </p:txBody>
      </p:sp>
    </p:spTree>
    <p:extLst>
      <p:ext uri="{BB962C8B-B14F-4D97-AF65-F5344CB8AC3E}">
        <p14:creationId xmlns:p14="http://schemas.microsoft.com/office/powerpoint/2010/main" val="3634704822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986C9D-9731-6353-CEAF-9552F6DB03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277367"/>
            <a:ext cx="7772400" cy="1600532"/>
          </a:xfrm>
        </p:spPr>
        <p:txBody>
          <a:bodyPr/>
          <a:lstStyle/>
          <a:p>
            <a:r>
              <a:rPr lang="en-US" dirty="0"/>
              <a:t>Positive Attitudes: The Rehabilitative Focus</a:t>
            </a:r>
            <a:br>
              <a:rPr lang="en-US" dirty="0"/>
            </a:br>
            <a:r>
              <a:rPr lang="en-US" sz="1600" dirty="0"/>
              <a:t>(4 of 6)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26CBBC-A6B5-46BA-274C-257390E744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8264" y="2061439"/>
            <a:ext cx="7994904" cy="4247261"/>
          </a:xfrm>
        </p:spPr>
        <p:txBody>
          <a:bodyPr/>
          <a:lstStyle/>
          <a:p>
            <a:pPr lvl="0"/>
            <a:r>
              <a:rPr lang="en-US" dirty="0"/>
              <a:t>To plan care with a rehabilitative focus (cont’d):</a:t>
            </a:r>
          </a:p>
          <a:p>
            <a:pPr lvl="1"/>
            <a:r>
              <a:rPr lang="en-US" dirty="0"/>
              <a:t>Provide for comfort needs and adjustments in lifestyle that are conducive to health</a:t>
            </a:r>
          </a:p>
          <a:p>
            <a:pPr lvl="1"/>
            <a:r>
              <a:rPr lang="en-US" dirty="0"/>
              <a:t>Support the ability of older adults to adapt to change</a:t>
            </a:r>
          </a:p>
          <a:p>
            <a:pPr lvl="1"/>
            <a:r>
              <a:rPr lang="en-US" dirty="0"/>
              <a:t>Help older adults reestablish and maintain control over their lives</a:t>
            </a:r>
          </a:p>
          <a:p>
            <a:pPr lvl="1"/>
            <a:r>
              <a:rPr lang="en-US" dirty="0"/>
              <a:t>Work to reduce the impact of societal factors that restrict the older adult’s ability to maintain independence</a:t>
            </a:r>
          </a:p>
        </p:txBody>
      </p:sp>
    </p:spTree>
    <p:extLst>
      <p:ext uri="{BB962C8B-B14F-4D97-AF65-F5344CB8AC3E}">
        <p14:creationId xmlns:p14="http://schemas.microsoft.com/office/powerpoint/2010/main" val="541771571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986C9D-9731-6353-CEAF-9552F6DB03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277367"/>
            <a:ext cx="7772400" cy="1600532"/>
          </a:xfrm>
        </p:spPr>
        <p:txBody>
          <a:bodyPr/>
          <a:lstStyle/>
          <a:p>
            <a:r>
              <a:rPr lang="en-US" dirty="0"/>
              <a:t>Positive Attitudes: The Rehabilitative Focus</a:t>
            </a:r>
            <a:br>
              <a:rPr lang="en-US" dirty="0"/>
            </a:br>
            <a:r>
              <a:rPr lang="en-US" sz="1600" dirty="0"/>
              <a:t>(5 of 6)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26CBBC-A6B5-46BA-274C-257390E744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2061439"/>
            <a:ext cx="7772400" cy="4247261"/>
          </a:xfrm>
        </p:spPr>
        <p:txBody>
          <a:bodyPr/>
          <a:lstStyle/>
          <a:p>
            <a:pPr lvl="0"/>
            <a:r>
              <a:rPr lang="en-US" dirty="0"/>
              <a:t>Establish priorities based on the older adult’s values</a:t>
            </a:r>
          </a:p>
          <a:p>
            <a:pPr lvl="0"/>
            <a:r>
              <a:rPr lang="en-US" dirty="0"/>
              <a:t>Establish challenging yet realistic goals</a:t>
            </a:r>
          </a:p>
          <a:p>
            <a:pPr lvl="0"/>
            <a:r>
              <a:rPr lang="en-US" dirty="0"/>
              <a:t>Select and communicate nursing interventions that are most likely to help the older adults achieve their goals</a:t>
            </a:r>
          </a:p>
          <a:p>
            <a:pPr lvl="0"/>
            <a:r>
              <a:rPr lang="en-US" dirty="0"/>
              <a:t>Schedule regular reviews of the care plan</a:t>
            </a:r>
          </a:p>
        </p:txBody>
      </p:sp>
    </p:spTree>
    <p:extLst>
      <p:ext uri="{BB962C8B-B14F-4D97-AF65-F5344CB8AC3E}">
        <p14:creationId xmlns:p14="http://schemas.microsoft.com/office/powerpoint/2010/main" val="947797359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986C9D-9731-6353-CEAF-9552F6DB03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277367"/>
            <a:ext cx="7772400" cy="1600532"/>
          </a:xfrm>
        </p:spPr>
        <p:txBody>
          <a:bodyPr/>
          <a:lstStyle/>
          <a:p>
            <a:r>
              <a:rPr lang="en-US" dirty="0"/>
              <a:t>Positive Attitudes: The Rehabilitative Focus</a:t>
            </a:r>
            <a:br>
              <a:rPr lang="en-US" dirty="0"/>
            </a:br>
            <a:r>
              <a:rPr lang="en-US" sz="1600" dirty="0"/>
              <a:t>(6 of 6)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26CBBC-A6B5-46BA-274C-257390E744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2061439"/>
            <a:ext cx="7772400" cy="4247261"/>
          </a:xfrm>
        </p:spPr>
        <p:txBody>
          <a:bodyPr/>
          <a:lstStyle/>
          <a:p>
            <a:r>
              <a:rPr lang="en-US" dirty="0"/>
              <a:t>Not limited to care in institutional settings</a:t>
            </a:r>
          </a:p>
          <a:p>
            <a:r>
              <a:rPr lang="en-US" dirty="0"/>
              <a:t>Also directed toward improving or maintaining capabilities in society</a:t>
            </a:r>
          </a:p>
        </p:txBody>
      </p:sp>
    </p:spTree>
    <p:extLst>
      <p:ext uri="{BB962C8B-B14F-4D97-AF65-F5344CB8AC3E}">
        <p14:creationId xmlns:p14="http://schemas.microsoft.com/office/powerpoint/2010/main" val="3634589787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7368"/>
            <a:ext cx="7772400" cy="966216"/>
          </a:xfrm>
        </p:spPr>
        <p:txBody>
          <a:bodyPr/>
          <a:lstStyle/>
          <a:p>
            <a:r>
              <a:rPr lang="en-US" dirty="0"/>
              <a:t>Sleep-Rest Health Pattern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409827"/>
            <a:ext cx="7772400" cy="4454525"/>
          </a:xfrm>
        </p:spPr>
        <p:txBody>
          <a:bodyPr/>
          <a:lstStyle/>
          <a:p>
            <a:pPr lvl="0"/>
            <a:r>
              <a:rPr lang="en-US" dirty="0"/>
              <a:t>Patterns of sleep, rest, and relaxation exhibited throughout the 24-hour day</a:t>
            </a:r>
          </a:p>
          <a:p>
            <a:pPr lvl="0"/>
            <a:r>
              <a:rPr lang="en-US" dirty="0"/>
              <a:t>Individual perceptions, rituals, and aids used to promote sleep and rest</a:t>
            </a:r>
          </a:p>
          <a:p>
            <a:pPr lvl="0"/>
            <a:r>
              <a:rPr lang="en-US" dirty="0"/>
              <a:t>Sleep apparently allows the body time to rejuvenate and respond to the stresses of daily living.</a:t>
            </a:r>
          </a:p>
        </p:txBody>
      </p:sp>
    </p:spTree>
    <p:extLst>
      <p:ext uri="{BB962C8B-B14F-4D97-AF65-F5344CB8AC3E}">
        <p14:creationId xmlns:p14="http://schemas.microsoft.com/office/powerpoint/2010/main" val="695161939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7368"/>
            <a:ext cx="7772400" cy="990600"/>
          </a:xfrm>
        </p:spPr>
        <p:txBody>
          <a:bodyPr/>
          <a:lstStyle/>
          <a:p>
            <a:r>
              <a:rPr lang="en-US" dirty="0"/>
              <a:t>Normal Sleep and Rest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409827"/>
            <a:ext cx="7772400" cy="4454525"/>
          </a:xfrm>
        </p:spPr>
        <p:txBody>
          <a:bodyPr/>
          <a:lstStyle/>
          <a:p>
            <a:pPr lvl="0"/>
            <a:r>
              <a:rPr lang="en-US" dirty="0"/>
              <a:t>Most humans develop a pattern that repeats approximately every 24 hours.</a:t>
            </a:r>
          </a:p>
          <a:p>
            <a:pPr lvl="0"/>
            <a:r>
              <a:rPr lang="en-US" dirty="0"/>
              <a:t>Circadian or diurnal rhythm</a:t>
            </a:r>
          </a:p>
          <a:p>
            <a:pPr lvl="1"/>
            <a:r>
              <a:rPr lang="en-US" dirty="0"/>
              <a:t>The 24-hour cycle occurs in response to the day–night cycle of the sun.</a:t>
            </a:r>
          </a:p>
          <a:p>
            <a:r>
              <a:rPr lang="en-US" dirty="0"/>
              <a:t>Patterns can be affected by shift work, time zones, illness, emotional stress, medication</a:t>
            </a:r>
          </a:p>
          <a:p>
            <a:r>
              <a:rPr lang="en-US" dirty="0"/>
              <a:t>Necessary amount of sleep varies</a:t>
            </a:r>
          </a:p>
          <a:p>
            <a:r>
              <a:rPr lang="en-US" dirty="0"/>
              <a:t>Affected by serotonin, norepinephrine, melatonin, cortisol </a:t>
            </a:r>
          </a:p>
        </p:txBody>
      </p:sp>
    </p:spTree>
    <p:extLst>
      <p:ext uri="{BB962C8B-B14F-4D97-AF65-F5344CB8AC3E}">
        <p14:creationId xmlns:p14="http://schemas.microsoft.com/office/powerpoint/2010/main" val="2323936859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7368"/>
            <a:ext cx="7772400" cy="978408"/>
          </a:xfrm>
        </p:spPr>
        <p:txBody>
          <a:bodyPr/>
          <a:lstStyle/>
          <a:p>
            <a:r>
              <a:rPr lang="en-US" dirty="0"/>
              <a:t>The Adult Sleep Cycle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409827"/>
            <a:ext cx="7772400" cy="4454525"/>
          </a:xfrm>
        </p:spPr>
        <p:txBody>
          <a:bodyPr/>
          <a:lstStyle/>
          <a:p>
            <a:pPr lvl="0"/>
            <a:r>
              <a:rPr lang="en-US" dirty="0" err="1"/>
              <a:t>Presleep</a:t>
            </a:r>
            <a:endParaRPr lang="en-US" dirty="0"/>
          </a:p>
          <a:p>
            <a:pPr lvl="0"/>
            <a:r>
              <a:rPr lang="en-US" dirty="0"/>
              <a:t>Non-REM stages and REM stages</a:t>
            </a:r>
          </a:p>
          <a:p>
            <a:pPr lvl="1"/>
            <a:r>
              <a:rPr lang="en-US" dirty="0"/>
              <a:t>Four to six complete sleep cycles lasting between 1 and 2 hours each</a:t>
            </a:r>
          </a:p>
          <a:p>
            <a:pPr lvl="1"/>
            <a:r>
              <a:rPr lang="en-US" dirty="0"/>
              <a:t>Each cycle consists of four non–rapid eye movement (REM) stages and one REM stage.</a:t>
            </a:r>
          </a:p>
        </p:txBody>
      </p:sp>
    </p:spTree>
    <p:extLst>
      <p:ext uri="{BB962C8B-B14F-4D97-AF65-F5344CB8AC3E}">
        <p14:creationId xmlns:p14="http://schemas.microsoft.com/office/powerpoint/2010/main" val="42427327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986C9D-9731-6353-CEAF-9552F6DB03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277368"/>
            <a:ext cx="7772400" cy="1300100"/>
          </a:xfrm>
        </p:spPr>
        <p:txBody>
          <a:bodyPr/>
          <a:lstStyle/>
          <a:p>
            <a:r>
              <a:rPr lang="en-US" dirty="0"/>
              <a:t>Exercise Recommendation for Older Adults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26CBBC-A6B5-46BA-274C-257390E744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885315"/>
            <a:ext cx="7772400" cy="4283837"/>
          </a:xfrm>
        </p:spPr>
        <p:txBody>
          <a:bodyPr/>
          <a:lstStyle/>
          <a:p>
            <a:pPr lvl="0"/>
            <a:r>
              <a:rPr lang="en-US" dirty="0"/>
              <a:t>Regular, planned exercise continues to give  benefit</a:t>
            </a:r>
          </a:p>
          <a:p>
            <a:pPr lvl="1"/>
            <a:r>
              <a:rPr lang="en-US" dirty="0"/>
              <a:t>Can extend years of active independent life</a:t>
            </a:r>
          </a:p>
          <a:p>
            <a:pPr lvl="1"/>
            <a:r>
              <a:rPr lang="en-US" dirty="0"/>
              <a:t>Decreases stress</a:t>
            </a:r>
          </a:p>
          <a:p>
            <a:pPr lvl="1"/>
            <a:r>
              <a:rPr lang="en-US" dirty="0"/>
              <a:t>Promotes normal sleep</a:t>
            </a:r>
          </a:p>
          <a:p>
            <a:pPr lvl="0"/>
            <a:r>
              <a:rPr lang="en-US" dirty="0"/>
              <a:t>Older adults should always check with their primary care provider before beginning an exercise program</a:t>
            </a:r>
          </a:p>
        </p:txBody>
      </p:sp>
    </p:spTree>
    <p:extLst>
      <p:ext uri="{BB962C8B-B14F-4D97-AF65-F5344CB8AC3E}">
        <p14:creationId xmlns:p14="http://schemas.microsoft.com/office/powerpoint/2010/main" val="793168725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7368"/>
            <a:ext cx="7772400" cy="978408"/>
          </a:xfrm>
        </p:spPr>
        <p:txBody>
          <a:bodyPr/>
          <a:lstStyle/>
          <a:p>
            <a:r>
              <a:rPr lang="en-US" dirty="0"/>
              <a:t>Sleep and Aging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409827"/>
            <a:ext cx="7772400" cy="4454525"/>
          </a:xfrm>
        </p:spPr>
        <p:txBody>
          <a:bodyPr/>
          <a:lstStyle/>
          <a:p>
            <a:pPr lvl="0"/>
            <a:r>
              <a:rPr lang="en-US" dirty="0"/>
              <a:t>Levels of hormones associated with sleep change</a:t>
            </a:r>
          </a:p>
          <a:p>
            <a:pPr lvl="0"/>
            <a:r>
              <a:rPr lang="en-US" dirty="0"/>
              <a:t>Decreases in melatonin and growth hormone lead to a shifting in circadian rhythm</a:t>
            </a:r>
          </a:p>
          <a:p>
            <a:r>
              <a:rPr lang="en-US" dirty="0"/>
              <a:t>Many older adults feel sleepy earlier in the evening and awake earlier in the morning.</a:t>
            </a:r>
          </a:p>
          <a:p>
            <a:r>
              <a:rPr lang="en-US" dirty="0"/>
              <a:t>Sleep efficiency decreases with age</a:t>
            </a:r>
          </a:p>
          <a:p>
            <a:r>
              <a:rPr lang="en-US" dirty="0"/>
              <a:t>Some changes are normal, and many are a result of other aspects of aging (illness, medication, changes in circadian rhythm)</a:t>
            </a:r>
          </a:p>
        </p:txBody>
      </p:sp>
    </p:spTree>
    <p:extLst>
      <p:ext uri="{BB962C8B-B14F-4D97-AF65-F5344CB8AC3E}">
        <p14:creationId xmlns:p14="http://schemas.microsoft.com/office/powerpoint/2010/main" val="1659744834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986C9D-9731-6353-CEAF-9552F6DB03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277367"/>
            <a:ext cx="7772400" cy="1368553"/>
          </a:xfrm>
        </p:spPr>
        <p:txBody>
          <a:bodyPr/>
          <a:lstStyle/>
          <a:p>
            <a:r>
              <a:rPr lang="en-US" dirty="0"/>
              <a:t>Sleep Disorders:</a:t>
            </a:r>
            <a:br>
              <a:rPr lang="en-US" dirty="0"/>
            </a:br>
            <a:r>
              <a:rPr lang="en-US" dirty="0"/>
              <a:t>Insomnia</a:t>
            </a:r>
            <a:endParaRPr lang="en-US" sz="1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26CBBC-A6B5-46BA-274C-257390E744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7304" y="1897507"/>
            <a:ext cx="8141208" cy="4283837"/>
          </a:xfrm>
        </p:spPr>
        <p:txBody>
          <a:bodyPr/>
          <a:lstStyle/>
          <a:p>
            <a:pPr lvl="0"/>
            <a:r>
              <a:rPr lang="en-US" dirty="0"/>
              <a:t>Difficulty falling asleep or remaining asleep or the belief that one is not getting enough sleep</a:t>
            </a:r>
          </a:p>
          <a:p>
            <a:pPr lvl="0"/>
            <a:r>
              <a:rPr lang="en-US" dirty="0"/>
              <a:t>Frequently associated with an underlying medical problem</a:t>
            </a:r>
          </a:p>
          <a:p>
            <a:pPr lvl="0"/>
            <a:r>
              <a:rPr lang="en-US" dirty="0"/>
              <a:t>Acute: one or several nights</a:t>
            </a:r>
          </a:p>
          <a:p>
            <a:pPr lvl="0"/>
            <a:r>
              <a:rPr lang="en-US" dirty="0"/>
              <a:t>Chronic: lasting longer than 1 month</a:t>
            </a:r>
          </a:p>
          <a:p>
            <a:pPr lvl="0"/>
            <a:r>
              <a:rPr lang="en-US" dirty="0"/>
              <a:t>Can be related to medical conditions, medication, psychological, behavioral, or environmental factors</a:t>
            </a:r>
          </a:p>
        </p:txBody>
      </p:sp>
    </p:spTree>
    <p:extLst>
      <p:ext uri="{BB962C8B-B14F-4D97-AF65-F5344CB8AC3E}">
        <p14:creationId xmlns:p14="http://schemas.microsoft.com/office/powerpoint/2010/main" val="1315517169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7368"/>
            <a:ext cx="7772400" cy="978408"/>
          </a:xfrm>
        </p:spPr>
        <p:txBody>
          <a:bodyPr/>
          <a:lstStyle/>
          <a:p>
            <a:r>
              <a:rPr lang="en-US" dirty="0"/>
              <a:t>Types of Insomnia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409827"/>
            <a:ext cx="7772400" cy="4454525"/>
          </a:xfrm>
        </p:spPr>
        <p:txBody>
          <a:bodyPr/>
          <a:lstStyle/>
          <a:p>
            <a:pPr lvl="0"/>
            <a:r>
              <a:rPr lang="en-US" dirty="0"/>
              <a:t>Sleep onset problems—those related to falling asleep</a:t>
            </a:r>
          </a:p>
          <a:p>
            <a:pPr lvl="0"/>
            <a:r>
              <a:rPr lang="en-US" dirty="0"/>
              <a:t>Sleep maintenance problems—those related to staying asleep</a:t>
            </a:r>
          </a:p>
          <a:p>
            <a:r>
              <a:rPr lang="en-US" dirty="0"/>
              <a:t>Terminal insomnia problems—those related to abnormally early awakening</a:t>
            </a:r>
          </a:p>
        </p:txBody>
      </p:sp>
    </p:spTree>
    <p:extLst>
      <p:ext uri="{BB962C8B-B14F-4D97-AF65-F5344CB8AC3E}">
        <p14:creationId xmlns:p14="http://schemas.microsoft.com/office/powerpoint/2010/main" val="3419701233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986C9D-9731-6353-CEAF-9552F6DB03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277368"/>
            <a:ext cx="7772400" cy="1300100"/>
          </a:xfrm>
        </p:spPr>
        <p:txBody>
          <a:bodyPr/>
          <a:lstStyle/>
          <a:p>
            <a:r>
              <a:rPr lang="en-US" dirty="0"/>
              <a:t>Risk Factors for Sleep or Rest Problems in Older Adults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26CBBC-A6B5-46BA-274C-257390E744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885315"/>
            <a:ext cx="7772400" cy="4283837"/>
          </a:xfrm>
        </p:spPr>
        <p:txBody>
          <a:bodyPr/>
          <a:lstStyle/>
          <a:p>
            <a:pPr lvl="0"/>
            <a:r>
              <a:rPr lang="en-US" sz="2400" dirty="0"/>
              <a:t>Pain</a:t>
            </a:r>
          </a:p>
          <a:p>
            <a:pPr lvl="0"/>
            <a:r>
              <a:rPr lang="en-US" sz="2400" dirty="0"/>
              <a:t>Chronic respiratory or cardiovascular problems</a:t>
            </a:r>
          </a:p>
          <a:p>
            <a:pPr lvl="0"/>
            <a:r>
              <a:rPr lang="en-US" sz="2400" dirty="0"/>
              <a:t>Frequent elimination</a:t>
            </a:r>
          </a:p>
          <a:p>
            <a:pPr lvl="0"/>
            <a:r>
              <a:rPr lang="en-US" sz="2400" dirty="0"/>
              <a:t>Nocturnal movement disorders</a:t>
            </a:r>
          </a:p>
          <a:p>
            <a:pPr lvl="0"/>
            <a:r>
              <a:rPr lang="en-US" sz="2400" dirty="0"/>
              <a:t>Anxiety, depression, or delirium</a:t>
            </a:r>
          </a:p>
          <a:p>
            <a:pPr lvl="0"/>
            <a:r>
              <a:rPr lang="en-US" sz="2400" dirty="0"/>
              <a:t>Drugs likely to interfere with sleep</a:t>
            </a:r>
          </a:p>
          <a:p>
            <a:pPr lvl="0"/>
            <a:r>
              <a:rPr lang="en-US" sz="2400" dirty="0"/>
              <a:t>Excessive environmental stimuli</a:t>
            </a:r>
          </a:p>
          <a:p>
            <a:pPr lvl="0"/>
            <a:r>
              <a:rPr lang="en-US" sz="2400" dirty="0"/>
              <a:t>Excessive caffeine, alcohol, or tobacco use</a:t>
            </a:r>
          </a:p>
          <a:p>
            <a:pPr lvl="0"/>
            <a:r>
              <a:rPr lang="en-US" sz="2400" dirty="0"/>
              <a:t>Sedentary lifestyle</a:t>
            </a:r>
          </a:p>
        </p:txBody>
      </p:sp>
    </p:spTree>
    <p:extLst>
      <p:ext uri="{BB962C8B-B14F-4D97-AF65-F5344CB8AC3E}">
        <p14:creationId xmlns:p14="http://schemas.microsoft.com/office/powerpoint/2010/main" val="3547443971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7368"/>
            <a:ext cx="7772400" cy="978408"/>
          </a:xfrm>
        </p:spPr>
        <p:txBody>
          <a:bodyPr/>
          <a:lstStyle/>
          <a:p>
            <a:r>
              <a:rPr lang="en-US" dirty="0"/>
              <a:t>Treatment for Insomnia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409827"/>
            <a:ext cx="7772400" cy="4454525"/>
          </a:xfrm>
        </p:spPr>
        <p:txBody>
          <a:bodyPr/>
          <a:lstStyle/>
          <a:p>
            <a:pPr lvl="0"/>
            <a:r>
              <a:rPr lang="en-US" dirty="0"/>
              <a:t>Nonpharmacologic approaches:</a:t>
            </a:r>
          </a:p>
          <a:p>
            <a:pPr lvl="1"/>
            <a:r>
              <a:rPr lang="en-US" dirty="0"/>
              <a:t>Sleep hygiene education</a:t>
            </a:r>
          </a:p>
          <a:p>
            <a:pPr lvl="1"/>
            <a:r>
              <a:rPr lang="en-US" dirty="0"/>
              <a:t>Relaxation therapies</a:t>
            </a:r>
          </a:p>
          <a:p>
            <a:pPr lvl="1"/>
            <a:r>
              <a:rPr lang="en-US" dirty="0"/>
              <a:t>Cognitive-behavioral therapy for insomnia</a:t>
            </a:r>
          </a:p>
          <a:p>
            <a:pPr lvl="0"/>
            <a:r>
              <a:rPr lang="en-US" dirty="0"/>
              <a:t>Pharmacologic approaches:</a:t>
            </a:r>
          </a:p>
          <a:p>
            <a:pPr lvl="1"/>
            <a:r>
              <a:rPr lang="en-US" dirty="0"/>
              <a:t>Antidepressant agents (most often benzodiazepines)</a:t>
            </a:r>
          </a:p>
          <a:p>
            <a:pPr lvl="1"/>
            <a:r>
              <a:rPr lang="en-US" dirty="0"/>
              <a:t>Hypnotic agents</a:t>
            </a:r>
          </a:p>
        </p:txBody>
      </p:sp>
    </p:spTree>
    <p:extLst>
      <p:ext uri="{BB962C8B-B14F-4D97-AF65-F5344CB8AC3E}">
        <p14:creationId xmlns:p14="http://schemas.microsoft.com/office/powerpoint/2010/main" val="3029911042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986C9D-9731-6353-CEAF-9552F6DB03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277367"/>
            <a:ext cx="7772400" cy="1295401"/>
          </a:xfrm>
        </p:spPr>
        <p:txBody>
          <a:bodyPr/>
          <a:lstStyle/>
          <a:p>
            <a:r>
              <a:rPr lang="en-US" dirty="0"/>
              <a:t>Sleep Disorders: </a:t>
            </a:r>
            <a:br>
              <a:rPr lang="en-US" dirty="0"/>
            </a:br>
            <a:r>
              <a:rPr lang="en-US" dirty="0"/>
              <a:t>Sleep Apnea</a:t>
            </a:r>
            <a:endParaRPr lang="en-US" sz="1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26CBBC-A6B5-46BA-274C-257390E744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3880" y="1982851"/>
            <a:ext cx="7933944" cy="4283837"/>
          </a:xfrm>
        </p:spPr>
        <p:txBody>
          <a:bodyPr/>
          <a:lstStyle/>
          <a:p>
            <a:pPr lvl="0"/>
            <a:r>
              <a:rPr lang="en-US" dirty="0"/>
              <a:t>Also called </a:t>
            </a:r>
            <a:r>
              <a:rPr lang="en-US" i="1" dirty="0"/>
              <a:t>sleep disordered breathing</a:t>
            </a:r>
          </a:p>
          <a:p>
            <a:pPr lvl="0"/>
            <a:r>
              <a:rPr lang="en-US" dirty="0"/>
              <a:t>Most common type is obstructive sleep apnea </a:t>
            </a:r>
          </a:p>
          <a:p>
            <a:pPr lvl="1"/>
            <a:r>
              <a:rPr lang="en-US" dirty="0"/>
              <a:t>Caused by collapse of the airways</a:t>
            </a:r>
          </a:p>
          <a:p>
            <a:pPr lvl="0"/>
            <a:r>
              <a:rPr lang="en-US" dirty="0"/>
              <a:t>Men are more likely to experience sleep apnea</a:t>
            </a:r>
          </a:p>
          <a:p>
            <a:pPr lvl="0"/>
            <a:r>
              <a:rPr lang="en-US" dirty="0"/>
              <a:t>About half of sleep apnea sufferers are overweight</a:t>
            </a:r>
          </a:p>
          <a:p>
            <a:pPr lvl="0"/>
            <a:r>
              <a:rPr lang="en-US" dirty="0"/>
              <a:t>Signs of sleep apnea:</a:t>
            </a:r>
          </a:p>
          <a:p>
            <a:pPr lvl="1"/>
            <a:r>
              <a:rPr lang="en-US" dirty="0"/>
              <a:t>Excessively loud snoring </a:t>
            </a:r>
          </a:p>
          <a:p>
            <a:pPr lvl="1"/>
            <a:r>
              <a:rPr lang="en-US" dirty="0"/>
              <a:t>Periods of apnea that last 10 to 30 seconds</a:t>
            </a:r>
          </a:p>
        </p:txBody>
      </p:sp>
    </p:spTree>
    <p:extLst>
      <p:ext uri="{BB962C8B-B14F-4D97-AF65-F5344CB8AC3E}">
        <p14:creationId xmlns:p14="http://schemas.microsoft.com/office/powerpoint/2010/main" val="2566485562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7368"/>
            <a:ext cx="7772400" cy="978408"/>
          </a:xfrm>
        </p:spPr>
        <p:txBody>
          <a:bodyPr/>
          <a:lstStyle/>
          <a:p>
            <a:r>
              <a:rPr lang="en-US" dirty="0"/>
              <a:t>Treatment for Sleep Apnea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409827"/>
            <a:ext cx="7772400" cy="4454525"/>
          </a:xfrm>
        </p:spPr>
        <p:txBody>
          <a:bodyPr/>
          <a:lstStyle/>
          <a:p>
            <a:pPr lvl="0"/>
            <a:r>
              <a:rPr lang="en-US" dirty="0"/>
              <a:t>Weight loss</a:t>
            </a:r>
          </a:p>
          <a:p>
            <a:pPr lvl="0"/>
            <a:r>
              <a:rPr lang="en-US" dirty="0"/>
              <a:t>Avoidance of alcohol, sedatives, and muscle relaxants</a:t>
            </a:r>
          </a:p>
          <a:p>
            <a:pPr lvl="0"/>
            <a:r>
              <a:rPr lang="en-US" dirty="0"/>
              <a:t>Sleeping in the side-lying position</a:t>
            </a:r>
          </a:p>
          <a:p>
            <a:pPr lvl="0"/>
            <a:r>
              <a:rPr lang="en-US" dirty="0"/>
              <a:t>Mechanical oral or dental devices that prevent relaxation of tissues</a:t>
            </a:r>
          </a:p>
          <a:p>
            <a:pPr lvl="0"/>
            <a:r>
              <a:rPr lang="en-US" dirty="0"/>
              <a:t>Continuous positive airway pressure devices</a:t>
            </a:r>
          </a:p>
          <a:p>
            <a:r>
              <a:rPr lang="en-US" dirty="0"/>
              <a:t>Surgery</a:t>
            </a:r>
          </a:p>
          <a:p>
            <a:r>
              <a:rPr lang="en-US" dirty="0"/>
              <a:t>Combination of interventions</a:t>
            </a:r>
          </a:p>
        </p:txBody>
      </p:sp>
    </p:spTree>
    <p:extLst>
      <p:ext uri="{BB962C8B-B14F-4D97-AF65-F5344CB8AC3E}">
        <p14:creationId xmlns:p14="http://schemas.microsoft.com/office/powerpoint/2010/main" val="2198132470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986C9D-9731-6353-CEAF-9552F6DB03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277367"/>
            <a:ext cx="7772400" cy="1392937"/>
          </a:xfrm>
        </p:spPr>
        <p:txBody>
          <a:bodyPr/>
          <a:lstStyle/>
          <a:p>
            <a:r>
              <a:rPr lang="en-US" dirty="0"/>
              <a:t>Sleep Disorders: Circadian Rhythm Sleep Disorders</a:t>
            </a:r>
            <a:endParaRPr lang="en-US" sz="1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26CBBC-A6B5-46BA-274C-257390E744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2043811"/>
            <a:ext cx="7772400" cy="4283837"/>
          </a:xfrm>
        </p:spPr>
        <p:txBody>
          <a:bodyPr/>
          <a:lstStyle/>
          <a:p>
            <a:r>
              <a:rPr lang="en-US" dirty="0"/>
              <a:t>Caused by:</a:t>
            </a:r>
          </a:p>
          <a:p>
            <a:pPr lvl="1"/>
            <a:r>
              <a:rPr lang="en-US" dirty="0"/>
              <a:t>Shift work</a:t>
            </a:r>
          </a:p>
          <a:p>
            <a:pPr lvl="1"/>
            <a:r>
              <a:rPr lang="en-US" dirty="0"/>
              <a:t>Jet lag</a:t>
            </a:r>
          </a:p>
          <a:p>
            <a:pPr lvl="1"/>
            <a:r>
              <a:rPr lang="en-US" dirty="0"/>
              <a:t>Medications</a:t>
            </a:r>
          </a:p>
          <a:p>
            <a:pPr lvl="1"/>
            <a:r>
              <a:rPr lang="en-US" dirty="0"/>
              <a:t>Blindness</a:t>
            </a:r>
          </a:p>
        </p:txBody>
      </p:sp>
    </p:spTree>
    <p:extLst>
      <p:ext uri="{BB962C8B-B14F-4D97-AF65-F5344CB8AC3E}">
        <p14:creationId xmlns:p14="http://schemas.microsoft.com/office/powerpoint/2010/main" val="810832480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986C9D-9731-6353-CEAF-9552F6DB03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277368"/>
            <a:ext cx="7772400" cy="1300100"/>
          </a:xfrm>
        </p:spPr>
        <p:txBody>
          <a:bodyPr/>
          <a:lstStyle/>
          <a:p>
            <a:r>
              <a:rPr lang="en-US" dirty="0"/>
              <a:t>Sleep Disorders:</a:t>
            </a:r>
            <a:br>
              <a:rPr lang="en-US" dirty="0"/>
            </a:br>
            <a:r>
              <a:rPr lang="en-US" dirty="0"/>
              <a:t>REM Sleep-Behavior Disorder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26CBBC-A6B5-46BA-274C-257390E744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958467"/>
            <a:ext cx="7772400" cy="4283837"/>
          </a:xfrm>
        </p:spPr>
        <p:txBody>
          <a:bodyPr/>
          <a:lstStyle/>
          <a:p>
            <a:pPr lvl="0"/>
            <a:r>
              <a:rPr lang="en-US" dirty="0"/>
              <a:t>Muscle activity normally inhibited during REM does not operate effectively</a:t>
            </a:r>
          </a:p>
          <a:p>
            <a:pPr lvl="0"/>
            <a:r>
              <a:rPr lang="en-US" dirty="0"/>
              <a:t>Manifestation of this disorder may be a predecessor to development of Parkinson’s disease or dementia.</a:t>
            </a:r>
          </a:p>
          <a:p>
            <a:r>
              <a:rPr lang="en-US" dirty="0"/>
              <a:t>Long-acting benzodiazepines are frequently used to treat this disorder.</a:t>
            </a:r>
          </a:p>
        </p:txBody>
      </p:sp>
    </p:spTree>
    <p:extLst>
      <p:ext uri="{BB962C8B-B14F-4D97-AF65-F5344CB8AC3E}">
        <p14:creationId xmlns:p14="http://schemas.microsoft.com/office/powerpoint/2010/main" val="2601275948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986C9D-9731-6353-CEAF-9552F6DB03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277367"/>
            <a:ext cx="7772400" cy="1356361"/>
          </a:xfrm>
        </p:spPr>
        <p:txBody>
          <a:bodyPr/>
          <a:lstStyle/>
          <a:p>
            <a:r>
              <a:rPr lang="en-US" dirty="0"/>
              <a:t>Nursing Process for Disrupted Sleep Pattern</a:t>
            </a:r>
            <a:endParaRPr lang="en-US" sz="1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26CBBC-A6B5-46BA-274C-257390E744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970659"/>
            <a:ext cx="7772400" cy="4283837"/>
          </a:xfrm>
        </p:spPr>
        <p:txBody>
          <a:bodyPr/>
          <a:lstStyle/>
          <a:p>
            <a:pPr lvl="0"/>
            <a:r>
              <a:rPr lang="en-US" dirty="0"/>
              <a:t>Combination of objective and subjective data</a:t>
            </a:r>
          </a:p>
          <a:p>
            <a:pPr lvl="0"/>
            <a:r>
              <a:rPr lang="en-US" dirty="0"/>
              <a:t>Watch for signs of fatigue and decreased participation in activities</a:t>
            </a:r>
          </a:p>
          <a:p>
            <a:pPr lvl="0"/>
            <a:r>
              <a:rPr lang="en-US" dirty="0"/>
              <a:t>Ask how he or she feels about the adequacy of their sleep and rest.</a:t>
            </a:r>
          </a:p>
        </p:txBody>
      </p:sp>
    </p:spTree>
    <p:extLst>
      <p:ext uri="{BB962C8B-B14F-4D97-AF65-F5344CB8AC3E}">
        <p14:creationId xmlns:p14="http://schemas.microsoft.com/office/powerpoint/2010/main" val="25823330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986C9D-9731-6353-CEAF-9552F6DB03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277368"/>
            <a:ext cx="7772400" cy="1300100"/>
          </a:xfrm>
        </p:spPr>
        <p:txBody>
          <a:bodyPr/>
          <a:lstStyle/>
          <a:p>
            <a:r>
              <a:rPr lang="en-US" dirty="0"/>
              <a:t>Effects of Disease Processes on Activity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26CBBC-A6B5-46BA-274C-257390E744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885315"/>
            <a:ext cx="7772400" cy="4283837"/>
          </a:xfrm>
        </p:spPr>
        <p:txBody>
          <a:bodyPr/>
          <a:lstStyle/>
          <a:p>
            <a:r>
              <a:rPr lang="en-US" dirty="0"/>
              <a:t>Cognitive disorders</a:t>
            </a:r>
          </a:p>
          <a:p>
            <a:r>
              <a:rPr lang="en-US" dirty="0"/>
              <a:t>Neurologic damage</a:t>
            </a:r>
          </a:p>
          <a:p>
            <a:r>
              <a:rPr lang="en-US" dirty="0"/>
              <a:t>Disease or injury to the musculoskeletal system</a:t>
            </a:r>
          </a:p>
          <a:p>
            <a:r>
              <a:rPr lang="en-US" dirty="0"/>
              <a:t>Joint pain and restricted activity</a:t>
            </a:r>
          </a:p>
          <a:p>
            <a:r>
              <a:rPr lang="en-US" dirty="0"/>
              <a:t>Respiratory and/or cardiovascular conditions </a:t>
            </a:r>
          </a:p>
          <a:p>
            <a:r>
              <a:rPr lang="en-US" dirty="0"/>
              <a:t>Emotional disorders</a:t>
            </a:r>
          </a:p>
          <a:p>
            <a:r>
              <a:rPr lang="en-US" dirty="0"/>
              <a:t>Malnourishment</a:t>
            </a:r>
          </a:p>
        </p:txBody>
      </p:sp>
    </p:spTree>
    <p:extLst>
      <p:ext uri="{BB962C8B-B14F-4D97-AF65-F5344CB8AC3E}">
        <p14:creationId xmlns:p14="http://schemas.microsoft.com/office/powerpoint/2010/main" val="1828772274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986C9D-9731-6353-CEAF-9552F6DB03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277367"/>
            <a:ext cx="7772400" cy="1356361"/>
          </a:xfrm>
        </p:spPr>
        <p:txBody>
          <a:bodyPr/>
          <a:lstStyle/>
          <a:p>
            <a:r>
              <a:rPr lang="en-US" dirty="0"/>
              <a:t>Planning for </a:t>
            </a:r>
            <a:br>
              <a:rPr lang="en-US" dirty="0"/>
            </a:br>
            <a:r>
              <a:rPr lang="en-US" dirty="0"/>
              <a:t>Disrupted Sleep Pattern</a:t>
            </a:r>
            <a:endParaRPr lang="en-US" sz="1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26CBBC-A6B5-46BA-274C-257390E744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982851"/>
            <a:ext cx="7772400" cy="4283837"/>
          </a:xfrm>
        </p:spPr>
        <p:txBody>
          <a:bodyPr/>
          <a:lstStyle/>
          <a:p>
            <a:pPr lvl="0"/>
            <a:r>
              <a:rPr lang="en-US" dirty="0"/>
              <a:t>Verbalize an understanding of sleep changes associated with aging.</a:t>
            </a:r>
          </a:p>
          <a:p>
            <a:pPr lvl="0"/>
            <a:r>
              <a:rPr lang="en-US" dirty="0"/>
              <a:t>Verbalize appropriate interventions to promote sleep.</a:t>
            </a:r>
          </a:p>
          <a:p>
            <a:r>
              <a:rPr lang="en-US" dirty="0"/>
              <a:t>Report feeling rested and refreshed on rising.</a:t>
            </a:r>
          </a:p>
        </p:txBody>
      </p:sp>
    </p:spTree>
    <p:extLst>
      <p:ext uri="{BB962C8B-B14F-4D97-AF65-F5344CB8AC3E}">
        <p14:creationId xmlns:p14="http://schemas.microsoft.com/office/powerpoint/2010/main" val="290098385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986C9D-9731-6353-CEAF-9552F6DB03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277367"/>
            <a:ext cx="7772400" cy="1546987"/>
          </a:xfrm>
        </p:spPr>
        <p:txBody>
          <a:bodyPr/>
          <a:lstStyle/>
          <a:p>
            <a:r>
              <a:rPr lang="en-US" dirty="0"/>
              <a:t>Implementation for </a:t>
            </a:r>
            <a:br>
              <a:rPr lang="en-US" dirty="0"/>
            </a:br>
            <a:r>
              <a:rPr lang="en-US" dirty="0"/>
              <a:t>Disrupted Sleep Pattern</a:t>
            </a:r>
            <a:br>
              <a:rPr lang="en-US" dirty="0"/>
            </a:br>
            <a:r>
              <a:rPr lang="en-US" sz="1600" dirty="0"/>
              <a:t>(1 of 3)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26CBBC-A6B5-46BA-274C-257390E744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2043811"/>
            <a:ext cx="7772400" cy="4283837"/>
          </a:xfrm>
        </p:spPr>
        <p:txBody>
          <a:bodyPr/>
          <a:lstStyle/>
          <a:p>
            <a:pPr lvl="0"/>
            <a:r>
              <a:rPr lang="en-US" sz="2800" dirty="0"/>
              <a:t>Identify the factors that contribute to sleep disturbance.</a:t>
            </a:r>
          </a:p>
          <a:p>
            <a:pPr lvl="0"/>
            <a:r>
              <a:rPr lang="en-US" sz="2800" dirty="0"/>
              <a:t>Schedule nursing interventions to allow for adequate undisturbed sleep.</a:t>
            </a:r>
          </a:p>
          <a:p>
            <a:pPr lvl="0"/>
            <a:r>
              <a:rPr lang="en-US" sz="2800" dirty="0"/>
              <a:t>Plan bedtimes and wake-up times to meet the individual’s needs and desires rather than those of the institution.</a:t>
            </a:r>
          </a:p>
          <a:p>
            <a:r>
              <a:rPr lang="en-US" sz="2800" dirty="0"/>
              <a:t>Allow the individual to maintain rituals that help induce sleep.</a:t>
            </a:r>
          </a:p>
        </p:txBody>
      </p:sp>
    </p:spTree>
    <p:extLst>
      <p:ext uri="{BB962C8B-B14F-4D97-AF65-F5344CB8AC3E}">
        <p14:creationId xmlns:p14="http://schemas.microsoft.com/office/powerpoint/2010/main" val="3986306062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986C9D-9731-6353-CEAF-9552F6DB03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277367"/>
            <a:ext cx="7772400" cy="1546987"/>
          </a:xfrm>
        </p:spPr>
        <p:txBody>
          <a:bodyPr/>
          <a:lstStyle/>
          <a:p>
            <a:r>
              <a:rPr lang="en-US" dirty="0"/>
              <a:t>Implementation for </a:t>
            </a:r>
            <a:br>
              <a:rPr lang="en-US" dirty="0"/>
            </a:br>
            <a:r>
              <a:rPr lang="en-US" dirty="0"/>
              <a:t>Disrupted Sleep Pattern</a:t>
            </a:r>
            <a:br>
              <a:rPr lang="en-US" dirty="0"/>
            </a:br>
            <a:r>
              <a:rPr lang="en-US" sz="1600" dirty="0"/>
              <a:t>(2 of 3)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26CBBC-A6B5-46BA-274C-257390E744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2043811"/>
            <a:ext cx="7772400" cy="4283837"/>
          </a:xfrm>
        </p:spPr>
        <p:txBody>
          <a:bodyPr/>
          <a:lstStyle/>
          <a:p>
            <a:r>
              <a:rPr lang="en-US" sz="2800" dirty="0"/>
              <a:t>Assist in providing an environment that is conducive to sleep.</a:t>
            </a:r>
          </a:p>
          <a:p>
            <a:pPr lvl="0"/>
            <a:r>
              <a:rPr lang="en-US" sz="2800" dirty="0"/>
              <a:t>Modify lighting through the day to imitate normal daily patterns.</a:t>
            </a:r>
          </a:p>
          <a:p>
            <a:pPr lvl="0"/>
            <a:r>
              <a:rPr lang="en-US" sz="2800" dirty="0"/>
              <a:t>Provide comfort measures to promote sleep.</a:t>
            </a:r>
          </a:p>
          <a:p>
            <a:pPr lvl="0"/>
            <a:r>
              <a:rPr lang="en-US" sz="2800" dirty="0"/>
              <a:t>Administer sleep medications (sedatives and hypnotics) as a nursing intervention of last resort, and watch carefully for side effects.</a:t>
            </a:r>
          </a:p>
        </p:txBody>
      </p:sp>
    </p:spTree>
    <p:extLst>
      <p:ext uri="{BB962C8B-B14F-4D97-AF65-F5344CB8AC3E}">
        <p14:creationId xmlns:p14="http://schemas.microsoft.com/office/powerpoint/2010/main" val="1499947988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986C9D-9731-6353-CEAF-9552F6DB03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277367"/>
            <a:ext cx="7772400" cy="1546987"/>
          </a:xfrm>
        </p:spPr>
        <p:txBody>
          <a:bodyPr/>
          <a:lstStyle/>
          <a:p>
            <a:r>
              <a:rPr lang="en-US" dirty="0"/>
              <a:t>Implementation for </a:t>
            </a:r>
            <a:br>
              <a:rPr lang="en-US" dirty="0"/>
            </a:br>
            <a:r>
              <a:rPr lang="en-US" dirty="0"/>
              <a:t>Disrupted Sleep Pattern</a:t>
            </a:r>
            <a:br>
              <a:rPr lang="en-US" dirty="0"/>
            </a:br>
            <a:r>
              <a:rPr lang="en-US" sz="1600" dirty="0"/>
              <a:t>(3 of 3)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26CBBC-A6B5-46BA-274C-257390E744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2043811"/>
            <a:ext cx="7772400" cy="4283837"/>
          </a:xfrm>
        </p:spPr>
        <p:txBody>
          <a:bodyPr/>
          <a:lstStyle/>
          <a:p>
            <a:pPr lvl="0"/>
            <a:r>
              <a:rPr lang="en-US" sz="2800" dirty="0"/>
              <a:t>Provide nutritional supplements that aid sleep.</a:t>
            </a:r>
          </a:p>
          <a:p>
            <a:pPr lvl="0"/>
            <a:r>
              <a:rPr lang="en-US" sz="2800" dirty="0"/>
              <a:t>Promote emotional comfort by spending time listening </a:t>
            </a:r>
            <a:r>
              <a:rPr lang="en-US" sz="2800"/>
              <a:t>to the patient’s concerns</a:t>
            </a:r>
            <a:r>
              <a:rPr lang="en-US" sz="2800" dirty="0"/>
              <a:t>.</a:t>
            </a:r>
          </a:p>
          <a:p>
            <a:r>
              <a:rPr lang="en-US" sz="2800" dirty="0"/>
              <a:t>Observe patients for patterns of fatigue or napping throughout the day.</a:t>
            </a:r>
          </a:p>
        </p:txBody>
      </p:sp>
    </p:spTree>
    <p:extLst>
      <p:ext uri="{BB962C8B-B14F-4D97-AF65-F5344CB8AC3E}">
        <p14:creationId xmlns:p14="http://schemas.microsoft.com/office/powerpoint/2010/main" val="31695435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7368"/>
            <a:ext cx="7772400" cy="978408"/>
          </a:xfrm>
        </p:spPr>
        <p:txBody>
          <a:bodyPr/>
          <a:lstStyle/>
          <a:p>
            <a:r>
              <a:rPr lang="en-US" dirty="0"/>
              <a:t>Risk Factors for Altered Mobility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409827"/>
            <a:ext cx="7772400" cy="4454525"/>
          </a:xfrm>
        </p:spPr>
        <p:txBody>
          <a:bodyPr/>
          <a:lstStyle/>
          <a:p>
            <a:pPr lvl="0"/>
            <a:r>
              <a:rPr lang="en-US" sz="2400" dirty="0"/>
              <a:t>Altered activity tolerance due to medical conditions that decrease endurance or strength</a:t>
            </a:r>
          </a:p>
          <a:p>
            <a:pPr lvl="0"/>
            <a:r>
              <a:rPr lang="en-US" sz="2400" dirty="0"/>
              <a:t>Pain</a:t>
            </a:r>
          </a:p>
          <a:p>
            <a:pPr lvl="0"/>
            <a:r>
              <a:rPr lang="en-US" sz="2400" dirty="0"/>
              <a:t>Neuromuscular or musculoskeletal conditions</a:t>
            </a:r>
          </a:p>
          <a:p>
            <a:pPr lvl="0"/>
            <a:r>
              <a:rPr lang="en-US" sz="2400" dirty="0"/>
              <a:t>Cognitive impairment (Alzheimer disease or dementia)</a:t>
            </a:r>
          </a:p>
          <a:p>
            <a:pPr lvl="0"/>
            <a:r>
              <a:rPr lang="en-US" sz="2400" dirty="0"/>
              <a:t>Severe anxiety or depression</a:t>
            </a:r>
          </a:p>
          <a:p>
            <a:pPr lvl="0"/>
            <a:r>
              <a:rPr lang="en-US" sz="2400" dirty="0"/>
              <a:t>Prescribed bed rest</a:t>
            </a:r>
          </a:p>
          <a:p>
            <a:pPr lvl="0"/>
            <a:r>
              <a:rPr lang="en-US" sz="2400" dirty="0"/>
              <a:t>Restrictive devices (restraints, casts, splints, and immobilizers)</a:t>
            </a:r>
          </a:p>
        </p:txBody>
      </p:sp>
    </p:spTree>
    <p:extLst>
      <p:ext uri="{BB962C8B-B14F-4D97-AF65-F5344CB8AC3E}">
        <p14:creationId xmlns:p14="http://schemas.microsoft.com/office/powerpoint/2010/main" val="471946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7368"/>
            <a:ext cx="7772400" cy="978408"/>
          </a:xfrm>
        </p:spPr>
        <p:txBody>
          <a:bodyPr/>
          <a:lstStyle/>
          <a:p>
            <a:r>
              <a:rPr lang="en-US" dirty="0"/>
              <a:t>Planning for Altered Mobility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409827"/>
            <a:ext cx="7772400" cy="4454525"/>
          </a:xfrm>
        </p:spPr>
        <p:txBody>
          <a:bodyPr/>
          <a:lstStyle/>
          <a:p>
            <a:pPr lvl="0"/>
            <a:r>
              <a:rPr lang="en-US" dirty="0"/>
              <a:t>Increase participation in physical activities that maintain strength and mobility.</a:t>
            </a:r>
          </a:p>
          <a:p>
            <a:pPr lvl="0"/>
            <a:r>
              <a:rPr lang="en-US" dirty="0"/>
              <a:t>Maintain normal anatomic position and function in all joints.</a:t>
            </a:r>
          </a:p>
          <a:p>
            <a:pPr lvl="0"/>
            <a:r>
              <a:rPr lang="en-US" dirty="0"/>
              <a:t>Remain free from joint contractures and foot drop.</a:t>
            </a:r>
          </a:p>
          <a:p>
            <a:r>
              <a:rPr lang="en-US" dirty="0"/>
              <a:t>Maintain or increase strength and mobility using assistive devices.</a:t>
            </a:r>
          </a:p>
        </p:txBody>
      </p:sp>
    </p:spTree>
    <p:extLst>
      <p:ext uri="{BB962C8B-B14F-4D97-AF65-F5344CB8AC3E}">
        <p14:creationId xmlns:p14="http://schemas.microsoft.com/office/powerpoint/2010/main" val="13305707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986C9D-9731-6353-CEAF-9552F6DB03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277367"/>
            <a:ext cx="7772400" cy="1546987"/>
          </a:xfrm>
        </p:spPr>
        <p:txBody>
          <a:bodyPr/>
          <a:lstStyle/>
          <a:p>
            <a:r>
              <a:rPr lang="en-US" dirty="0"/>
              <a:t>Implementation for </a:t>
            </a:r>
            <a:br>
              <a:rPr lang="en-US" dirty="0"/>
            </a:br>
            <a:r>
              <a:rPr lang="en-US" dirty="0"/>
              <a:t>Altered Mobility</a:t>
            </a:r>
            <a:br>
              <a:rPr lang="en-US" dirty="0"/>
            </a:br>
            <a:r>
              <a:rPr lang="en-US" sz="1600" dirty="0"/>
              <a:t>(1 of 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26CBBC-A6B5-46BA-274C-257390E744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970659"/>
            <a:ext cx="7772400" cy="4283837"/>
          </a:xfrm>
        </p:spPr>
        <p:txBody>
          <a:bodyPr/>
          <a:lstStyle/>
          <a:p>
            <a:pPr lvl="0"/>
            <a:r>
              <a:rPr lang="en-US" sz="2400" dirty="0"/>
              <a:t>Identify the prescribed activity level.</a:t>
            </a:r>
          </a:p>
          <a:p>
            <a:pPr lvl="0"/>
            <a:r>
              <a:rPr lang="en-US" sz="2400" dirty="0"/>
              <a:t>Continue to assess strength and joint mobility.</a:t>
            </a:r>
          </a:p>
          <a:p>
            <a:pPr lvl="0"/>
            <a:r>
              <a:rPr lang="en-US" sz="2400" dirty="0"/>
              <a:t>Perform physical mobility activities in conjunction with daily care.</a:t>
            </a:r>
          </a:p>
          <a:p>
            <a:pPr lvl="0"/>
            <a:r>
              <a:rPr lang="en-US" sz="2400" dirty="0"/>
              <a:t>Provide good body alignment and frequent position changes.</a:t>
            </a:r>
          </a:p>
          <a:p>
            <a:r>
              <a:rPr lang="en-US" sz="2400" dirty="0"/>
              <a:t>Avoid unnecessary restraint that limits physical mobility.</a:t>
            </a:r>
          </a:p>
          <a:p>
            <a:r>
              <a:rPr lang="en-US" sz="2400" dirty="0"/>
              <a:t>Create a suitable activity/exercise plan that maintains muscle strength and joint mobility.</a:t>
            </a:r>
          </a:p>
        </p:txBody>
      </p:sp>
    </p:spTree>
    <p:extLst>
      <p:ext uri="{BB962C8B-B14F-4D97-AF65-F5344CB8AC3E}">
        <p14:creationId xmlns:p14="http://schemas.microsoft.com/office/powerpoint/2010/main" val="383926504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986C9D-9731-6353-CEAF-9552F6DB03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277367"/>
            <a:ext cx="7772400" cy="1546987"/>
          </a:xfrm>
        </p:spPr>
        <p:txBody>
          <a:bodyPr/>
          <a:lstStyle/>
          <a:p>
            <a:r>
              <a:rPr lang="en-US" dirty="0"/>
              <a:t>Implementation for </a:t>
            </a:r>
            <a:br>
              <a:rPr lang="en-US" dirty="0"/>
            </a:br>
            <a:r>
              <a:rPr lang="en-US" dirty="0"/>
              <a:t>Altered Mobility</a:t>
            </a:r>
            <a:br>
              <a:rPr lang="en-US" dirty="0"/>
            </a:br>
            <a:r>
              <a:rPr lang="en-US" sz="1600" dirty="0"/>
              <a:t>(2 of 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26CBBC-A6B5-46BA-274C-257390E744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970659"/>
            <a:ext cx="7772400" cy="4283837"/>
          </a:xfrm>
        </p:spPr>
        <p:txBody>
          <a:bodyPr/>
          <a:lstStyle/>
          <a:p>
            <a:pPr lvl="0"/>
            <a:r>
              <a:rPr lang="en-US" sz="2400" dirty="0"/>
              <a:t>Verify that the individual is appropriately dressed for activity and has the proper footwear.</a:t>
            </a:r>
          </a:p>
          <a:p>
            <a:r>
              <a:rPr lang="en-US" sz="2400" dirty="0"/>
              <a:t>Provide pain medication in a timely manner so that maximal benefits from the medication occur when greatest physical effort is expected.</a:t>
            </a:r>
          </a:p>
          <a:p>
            <a:pPr lvl="0"/>
            <a:r>
              <a:rPr lang="en-US" sz="2400" dirty="0"/>
              <a:t>Verify that the individual knows the correct method for using assistive devices and that they do, in fact, use them for activity.</a:t>
            </a:r>
          </a:p>
          <a:p>
            <a:pPr lvl="0"/>
            <a:r>
              <a:rPr lang="en-US" sz="2400" dirty="0"/>
              <a:t>Encourage wheelchair-bound patients to move by using their arms or feet whenever possible.</a:t>
            </a:r>
          </a:p>
          <a:p>
            <a:r>
              <a:rPr lang="en-US" sz="2400" dirty="0"/>
              <a:t>Provide adequate assistance during ambulation.</a:t>
            </a:r>
          </a:p>
        </p:txBody>
      </p:sp>
    </p:spTree>
    <p:extLst>
      <p:ext uri="{BB962C8B-B14F-4D97-AF65-F5344CB8AC3E}">
        <p14:creationId xmlns:p14="http://schemas.microsoft.com/office/powerpoint/2010/main" val="2460004577"/>
      </p:ext>
    </p:extLst>
  </p:cSld>
  <p:clrMapOvr>
    <a:masterClrMapping/>
  </p:clrMapOvr>
</p:sld>
</file>

<file path=ppt/theme/theme1.xml><?xml version="1.0" encoding="utf-8"?>
<a:theme xmlns:a="http://schemas.openxmlformats.org/drawingml/2006/main" name="TEACH 2.0 Lecture Slides Template 2011_1207">
  <a:themeElements>
    <a:clrScheme name="Blue Diagonal 1">
      <a:dk1>
        <a:srgbClr val="000000"/>
      </a:dk1>
      <a:lt1>
        <a:srgbClr val="FFFFFF"/>
      </a:lt1>
      <a:dk2>
        <a:srgbClr val="0066FF"/>
      </a:dk2>
      <a:lt2>
        <a:srgbClr val="FFFF00"/>
      </a:lt2>
      <a:accent1>
        <a:srgbClr val="00CCCC"/>
      </a:accent1>
      <a:accent2>
        <a:srgbClr val="FF33CC"/>
      </a:accent2>
      <a:accent3>
        <a:srgbClr val="AAB8FF"/>
      </a:accent3>
      <a:accent4>
        <a:srgbClr val="DADADA"/>
      </a:accent4>
      <a:accent5>
        <a:srgbClr val="AAE2E2"/>
      </a:accent5>
      <a:accent6>
        <a:srgbClr val="E72DB9"/>
      </a:accent6>
      <a:hlink>
        <a:srgbClr val="FF4568"/>
      </a:hlink>
      <a:folHlink>
        <a:srgbClr val="CCECFF"/>
      </a:folHlink>
    </a:clrScheme>
    <a:fontScheme name="Blue Diagon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Blue Diagonal 1">
        <a:dk1>
          <a:srgbClr val="000000"/>
        </a:dk1>
        <a:lt1>
          <a:srgbClr val="FFFFFF"/>
        </a:lt1>
        <a:dk2>
          <a:srgbClr val="0066FF"/>
        </a:dk2>
        <a:lt2>
          <a:srgbClr val="FFFF00"/>
        </a:lt2>
        <a:accent1>
          <a:srgbClr val="00CCCC"/>
        </a:accent1>
        <a:accent2>
          <a:srgbClr val="FF33CC"/>
        </a:accent2>
        <a:accent3>
          <a:srgbClr val="AAB8FF"/>
        </a:accent3>
        <a:accent4>
          <a:srgbClr val="DADADA"/>
        </a:accent4>
        <a:accent5>
          <a:srgbClr val="AAE2E2"/>
        </a:accent5>
        <a:accent6>
          <a:srgbClr val="E72DB9"/>
        </a:accent6>
        <a:hlink>
          <a:srgbClr val="FF4568"/>
        </a:hlink>
        <a:folHlink>
          <a:srgbClr val="CCE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 Diagonal 2">
        <a:dk1>
          <a:srgbClr val="000000"/>
        </a:dk1>
        <a:lt1>
          <a:srgbClr val="9999FF"/>
        </a:lt1>
        <a:dk2>
          <a:srgbClr val="6600FF"/>
        </a:dk2>
        <a:lt2>
          <a:srgbClr val="FFFFFF"/>
        </a:lt2>
        <a:accent1>
          <a:srgbClr val="CCCCFF"/>
        </a:accent1>
        <a:accent2>
          <a:srgbClr val="FF99FF"/>
        </a:accent2>
        <a:accent3>
          <a:srgbClr val="CACAFF"/>
        </a:accent3>
        <a:accent4>
          <a:srgbClr val="000000"/>
        </a:accent4>
        <a:accent5>
          <a:srgbClr val="E2E2FF"/>
        </a:accent5>
        <a:accent6>
          <a:srgbClr val="E78AE7"/>
        </a:accent6>
        <a:hlink>
          <a:srgbClr val="00CC66"/>
        </a:hlink>
        <a:folHlink>
          <a:srgbClr val="CCE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 Diagonal 3">
        <a:dk1>
          <a:srgbClr val="000000"/>
        </a:dk1>
        <a:lt1>
          <a:srgbClr val="FFFFFF"/>
        </a:lt1>
        <a:dk2>
          <a:srgbClr val="000000"/>
        </a:dk2>
        <a:lt2>
          <a:srgbClr val="CBCBCB"/>
        </a:lt2>
        <a:accent1>
          <a:srgbClr val="DDDDDD"/>
        </a:accent1>
        <a:accent2>
          <a:srgbClr val="B2B2B2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A1A1A1"/>
        </a:accent6>
        <a:hlink>
          <a:srgbClr val="4D4D4D"/>
        </a:hlink>
        <a:folHlink>
          <a:srgbClr val="777777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 Diagonal 4">
        <a:dk1>
          <a:srgbClr val="000000"/>
        </a:dk1>
        <a:lt1>
          <a:srgbClr val="FFFFFF"/>
        </a:lt1>
        <a:dk2>
          <a:srgbClr val="990066"/>
        </a:dk2>
        <a:lt2>
          <a:srgbClr val="FFFF00"/>
        </a:lt2>
        <a:accent1>
          <a:srgbClr val="996633"/>
        </a:accent1>
        <a:accent2>
          <a:srgbClr val="CC6600"/>
        </a:accent2>
        <a:accent3>
          <a:srgbClr val="CAAAB8"/>
        </a:accent3>
        <a:accent4>
          <a:srgbClr val="DADADA"/>
        </a:accent4>
        <a:accent5>
          <a:srgbClr val="CAB8AD"/>
        </a:accent5>
        <a:accent6>
          <a:srgbClr val="B95C00"/>
        </a:accent6>
        <a:hlink>
          <a:srgbClr val="999933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TEACH 2.0 Lecture Slides Template 2011_1207</Template>
  <TotalTime>4199</TotalTime>
  <Words>2617</Words>
  <Application>Microsoft Office PowerPoint</Application>
  <PresentationFormat>On-screen Show (4:3)</PresentationFormat>
  <Paragraphs>370</Paragraphs>
  <Slides>53</Slides>
  <Notes>53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53</vt:i4>
      </vt:variant>
    </vt:vector>
  </HeadingPairs>
  <TitlesOfParts>
    <vt:vector size="61" baseType="lpstr">
      <vt:lpstr>ＭＳ Ｐゴシック</vt:lpstr>
      <vt:lpstr>Arial</vt:lpstr>
      <vt:lpstr>Calibri</vt:lpstr>
      <vt:lpstr>Times New Roman</vt:lpstr>
      <vt:lpstr>Wingdings</vt:lpstr>
      <vt:lpstr>Wingdings 2</vt:lpstr>
      <vt:lpstr>Wingdings 3</vt:lpstr>
      <vt:lpstr>TEACH 2.0 Lecture Slides Template 2011_1207</vt:lpstr>
      <vt:lpstr>    Chapter 19  Activity and Exercise  Basic Geriatric Nursing, 8th edition Patricia Williams  </vt:lpstr>
      <vt:lpstr>Normal Activity Patterns</vt:lpstr>
      <vt:lpstr>Activity and Aging</vt:lpstr>
      <vt:lpstr>Exercise Recommendation for Older Adults</vt:lpstr>
      <vt:lpstr>Effects of Disease Processes on Activity</vt:lpstr>
      <vt:lpstr>Risk Factors for Altered Mobility</vt:lpstr>
      <vt:lpstr>Planning for Altered Mobility</vt:lpstr>
      <vt:lpstr>Implementation for  Altered Mobility (1 of 2)</vt:lpstr>
      <vt:lpstr>Implementation for  Altered Mobility (2 of 2)</vt:lpstr>
      <vt:lpstr>Implementation for  Altered Mobility in the Home</vt:lpstr>
      <vt:lpstr>Risk Factors for Altered Activity Tolerance</vt:lpstr>
      <vt:lpstr>Planning for  Altered Activity Tolerance</vt:lpstr>
      <vt:lpstr>Implementation for  Altered Activity Tolerance</vt:lpstr>
      <vt:lpstr>Risk Factors for Altered Cardiac Output in Older Adults</vt:lpstr>
      <vt:lpstr>Planning for  Problems of Oxygenation</vt:lpstr>
      <vt:lpstr>Implementation for  Problems of Oxygenation (1 of 3)</vt:lpstr>
      <vt:lpstr>Implementation for  Problems of Oxygenation (2 of 3)</vt:lpstr>
      <vt:lpstr>Implementation for  Problems of Oxygenation (3 of 3)</vt:lpstr>
      <vt:lpstr>Risk Factors Related to  Altered Self-Care Ability</vt:lpstr>
      <vt:lpstr>Planning for  Altered Self-Care Ability</vt:lpstr>
      <vt:lpstr>Implementation for  Altered Self-Care Ability (1 of 3)</vt:lpstr>
      <vt:lpstr>Implementation for  Problems of Oxygenation (2 of 3)</vt:lpstr>
      <vt:lpstr>Risk Factors for  Deficient Diversional Activities</vt:lpstr>
      <vt:lpstr>Planning for  Deficient Diversional Activity</vt:lpstr>
      <vt:lpstr>Implementation for  Deficient Diversional Activity (1 of 3)</vt:lpstr>
      <vt:lpstr>Implementation for  Deficient Diversional Activity (2 of 3)</vt:lpstr>
      <vt:lpstr>Implementation for  Deficient Diversional Activity (3 of 3)</vt:lpstr>
      <vt:lpstr>Attitudes About Rehabilitation</vt:lpstr>
      <vt:lpstr>Negative Attitudes: The Controlling or Custodial Focus (1 of 2)</vt:lpstr>
      <vt:lpstr>Negative Attitudes: The Controlling or Custodial Focus (2 of 2)</vt:lpstr>
      <vt:lpstr>Positive Attitudes: The Rehabilitative Focus (1 of 6)</vt:lpstr>
      <vt:lpstr>Positive Attitudes: The Rehabilitative Focus (2 of 6)</vt:lpstr>
      <vt:lpstr>Positive Attitudes: The Rehabilitative Focus (3 of 6)</vt:lpstr>
      <vt:lpstr>Positive Attitudes: The Rehabilitative Focus (4 of 6)</vt:lpstr>
      <vt:lpstr>Positive Attitudes: The Rehabilitative Focus (5 of 6)</vt:lpstr>
      <vt:lpstr>Positive Attitudes: The Rehabilitative Focus (6 of 6)</vt:lpstr>
      <vt:lpstr>Sleep-Rest Health Pattern</vt:lpstr>
      <vt:lpstr>Normal Sleep and Rest</vt:lpstr>
      <vt:lpstr>The Adult Sleep Cycle</vt:lpstr>
      <vt:lpstr>Sleep and Aging</vt:lpstr>
      <vt:lpstr>Sleep Disorders: Insomnia</vt:lpstr>
      <vt:lpstr>Types of Insomnia</vt:lpstr>
      <vt:lpstr>Risk Factors for Sleep or Rest Problems in Older Adults</vt:lpstr>
      <vt:lpstr>Treatment for Insomnia</vt:lpstr>
      <vt:lpstr>Sleep Disorders:  Sleep Apnea</vt:lpstr>
      <vt:lpstr>Treatment for Sleep Apnea</vt:lpstr>
      <vt:lpstr>Sleep Disorders: Circadian Rhythm Sleep Disorders</vt:lpstr>
      <vt:lpstr>Sleep Disorders: REM Sleep-Behavior Disorder</vt:lpstr>
      <vt:lpstr>Nursing Process for Disrupted Sleep Pattern</vt:lpstr>
      <vt:lpstr>Planning for  Disrupted Sleep Pattern</vt:lpstr>
      <vt:lpstr>Implementation for  Disrupted Sleep Pattern (1 of 3)</vt:lpstr>
      <vt:lpstr>Implementation for  Disrupted Sleep Pattern (2 of 3)</vt:lpstr>
      <vt:lpstr>Implementation for  Disrupted Sleep Pattern (3 of 3)</vt:lpstr>
    </vt:vector>
  </TitlesOfParts>
  <Company>Reed Elsevier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Reed Elsevier</dc:creator>
  <cp:lastModifiedBy>Anas Shehadeh</cp:lastModifiedBy>
  <cp:revision>25</cp:revision>
  <dcterms:created xsi:type="dcterms:W3CDTF">2017-07-18T01:49:35Z</dcterms:created>
  <dcterms:modified xsi:type="dcterms:W3CDTF">2024-03-03T05:51:38Z</dcterms:modified>
</cp:coreProperties>
</file>