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8"/>
  </p:notesMasterIdLst>
  <p:sldIdLst>
    <p:sldId id="279" r:id="rId2"/>
    <p:sldId id="259" r:id="rId3"/>
    <p:sldId id="261" r:id="rId4"/>
    <p:sldId id="262" r:id="rId5"/>
    <p:sldId id="263" r:id="rId6"/>
    <p:sldId id="264" r:id="rId7"/>
    <p:sldId id="265" r:id="rId8"/>
    <p:sldId id="276" r:id="rId9"/>
    <p:sldId id="277" r:id="rId10"/>
    <p:sldId id="278" r:id="rId11"/>
    <p:sldId id="282" r:id="rId12"/>
    <p:sldId id="283" r:id="rId13"/>
    <p:sldId id="284" r:id="rId14"/>
    <p:sldId id="292" r:id="rId15"/>
    <p:sldId id="294" r:id="rId16"/>
    <p:sldId id="297" r:id="rId17"/>
    <p:sldId id="298" r:id="rId18"/>
    <p:sldId id="299" r:id="rId19"/>
    <p:sldId id="300" r:id="rId20"/>
    <p:sldId id="301" r:id="rId21"/>
    <p:sldId id="302" r:id="rId22"/>
    <p:sldId id="303" r:id="rId23"/>
    <p:sldId id="304" r:id="rId24"/>
    <p:sldId id="305" r:id="rId25"/>
    <p:sldId id="306" r:id="rId26"/>
    <p:sldId id="307" r:id="rId27"/>
  </p:sldIdLst>
  <p:sldSz cx="9144000" cy="6858000" type="screen4x3"/>
  <p:notesSz cx="6858000" cy="9144000"/>
  <p:defaultTextStyle>
    <a:defPPr>
      <a:defRPr lang="a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05" autoAdjust="0"/>
    <p:restoredTop sz="93792" autoAdjust="0"/>
  </p:normalViewPr>
  <p:slideViewPr>
    <p:cSldViewPr snapToGrid="0">
      <p:cViewPr varScale="1">
        <p:scale>
          <a:sx n="114" d="100"/>
          <a:sy n="114" d="100"/>
        </p:scale>
        <p:origin x="148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Bailey" userId="a37ae9d07b3ddac7" providerId="LiveId" clId="{C2224FDD-50E7-4DCA-A3AA-0F1FB954447D}"/>
    <pc:docChg chg="undo custSel addSld delSld modSld">
      <pc:chgData name="Scott Bailey" userId="a37ae9d07b3ddac7" providerId="LiveId" clId="{C2224FDD-50E7-4DCA-A3AA-0F1FB954447D}" dt="2022-07-07T18:00:27.458" v="1728" actId="2711"/>
      <pc:docMkLst>
        <pc:docMk/>
      </pc:docMkLst>
      <pc:sldChg chg="modSp mod modNotesTx">
        <pc:chgData name="Scott Bailey" userId="a37ae9d07b3ddac7" providerId="LiveId" clId="{C2224FDD-50E7-4DCA-A3AA-0F1FB954447D}" dt="2022-07-06T20:22:40.743" v="851" actId="1036"/>
        <pc:sldMkLst>
          <pc:docMk/>
          <pc:sldMk cId="0" sldId="257"/>
        </pc:sldMkLst>
        <pc:spChg chg="mod">
          <ac:chgData name="Scott Bailey" userId="a37ae9d07b3ddac7" providerId="LiveId" clId="{C2224FDD-50E7-4DCA-A3AA-0F1FB954447D}" dt="2022-07-06T19:10:17.790" v="154" actId="1036"/>
          <ac:spMkLst>
            <pc:docMk/>
            <pc:sldMk cId="0" sldId="257"/>
            <ac:spMk id="2" creationId="{00000000-0000-0000-0000-000000000000}"/>
          </ac:spMkLst>
        </pc:spChg>
        <pc:spChg chg="mod">
          <ac:chgData name="Scott Bailey" userId="a37ae9d07b3ddac7" providerId="LiveId" clId="{C2224FDD-50E7-4DCA-A3AA-0F1FB954447D}" dt="2022-07-06T20:22:40.743" v="851" actId="1036"/>
          <ac:spMkLst>
            <pc:docMk/>
            <pc:sldMk cId="0" sldId="257"/>
            <ac:spMk id="3" creationId="{00000000-0000-0000-0000-000000000000}"/>
          </ac:spMkLst>
        </pc:spChg>
      </pc:sldChg>
      <pc:sldChg chg="modSp mod">
        <pc:chgData name="Scott Bailey" userId="a37ae9d07b3ddac7" providerId="LiveId" clId="{C2224FDD-50E7-4DCA-A3AA-0F1FB954447D}" dt="2022-07-06T19:02:24.508" v="112" actId="1036"/>
        <pc:sldMkLst>
          <pc:docMk/>
          <pc:sldMk cId="3256762002" sldId="258"/>
        </pc:sldMkLst>
        <pc:spChg chg="mod">
          <ac:chgData name="Scott Bailey" userId="a37ae9d07b3ddac7" providerId="LiveId" clId="{C2224FDD-50E7-4DCA-A3AA-0F1FB954447D}" dt="2022-07-06T19:02:24.508" v="112" actId="1036"/>
          <ac:spMkLst>
            <pc:docMk/>
            <pc:sldMk cId="3256762002" sldId="258"/>
            <ac:spMk id="2" creationId="{AACD01AE-5F03-E030-B145-E7CD0C4CB825}"/>
          </ac:spMkLst>
        </pc:spChg>
        <pc:spChg chg="mod">
          <ac:chgData name="Scott Bailey" userId="a37ae9d07b3ddac7" providerId="LiveId" clId="{C2224FDD-50E7-4DCA-A3AA-0F1FB954447D}" dt="2022-07-06T19:02:16.763" v="109"/>
          <ac:spMkLst>
            <pc:docMk/>
            <pc:sldMk cId="3256762002" sldId="258"/>
            <ac:spMk id="3" creationId="{AE36CCDF-EF36-EC66-1882-6042E938D5BB}"/>
          </ac:spMkLst>
        </pc:spChg>
      </pc:sldChg>
      <pc:sldChg chg="modSp mod modNotesTx">
        <pc:chgData name="Scott Bailey" userId="a37ae9d07b3ddac7" providerId="LiveId" clId="{C2224FDD-50E7-4DCA-A3AA-0F1FB954447D}" dt="2022-07-06T20:03:58.106" v="621" actId="368"/>
        <pc:sldMkLst>
          <pc:docMk/>
          <pc:sldMk cId="4192403457" sldId="259"/>
        </pc:sldMkLst>
        <pc:spChg chg="mod">
          <ac:chgData name="Scott Bailey" userId="a37ae9d07b3ddac7" providerId="LiveId" clId="{C2224FDD-50E7-4DCA-A3AA-0F1FB954447D}" dt="2022-07-06T19:04:49.801" v="119" actId="1036"/>
          <ac:spMkLst>
            <pc:docMk/>
            <pc:sldMk cId="4192403457" sldId="259"/>
            <ac:spMk id="2" creationId="{EC7B7A8E-4C8A-09A5-8A80-4AFD38809EC0}"/>
          </ac:spMkLst>
        </pc:spChg>
        <pc:spChg chg="mod">
          <ac:chgData name="Scott Bailey" userId="a37ae9d07b3ddac7" providerId="LiveId" clId="{C2224FDD-50E7-4DCA-A3AA-0F1FB954447D}" dt="2022-07-06T20:03:58.106" v="621" actId="368"/>
          <ac:spMkLst>
            <pc:docMk/>
            <pc:sldMk cId="4192403457" sldId="259"/>
            <ac:spMk id="3" creationId="{42CBDA57-5C41-4E07-4989-C3010E67D44F}"/>
          </ac:spMkLst>
        </pc:spChg>
      </pc:sldChg>
      <pc:sldChg chg="modSp mod modNotesTx">
        <pc:chgData name="Scott Bailey" userId="a37ae9d07b3ddac7" providerId="LiveId" clId="{C2224FDD-50E7-4DCA-A3AA-0F1FB954447D}" dt="2022-07-06T20:22:24.109" v="839" actId="1036"/>
        <pc:sldMkLst>
          <pc:docMk/>
          <pc:sldMk cId="621356357" sldId="260"/>
        </pc:sldMkLst>
        <pc:spChg chg="mod">
          <ac:chgData name="Scott Bailey" userId="a37ae9d07b3ddac7" providerId="LiveId" clId="{C2224FDD-50E7-4DCA-A3AA-0F1FB954447D}" dt="2022-07-06T19:09:59.712" v="139" actId="1036"/>
          <ac:spMkLst>
            <pc:docMk/>
            <pc:sldMk cId="621356357" sldId="260"/>
            <ac:spMk id="2" creationId="{789D16F9-C29A-BC8F-F430-0114362AA7BD}"/>
          </ac:spMkLst>
        </pc:spChg>
        <pc:spChg chg="mod">
          <ac:chgData name="Scott Bailey" userId="a37ae9d07b3ddac7" providerId="LiveId" clId="{C2224FDD-50E7-4DCA-A3AA-0F1FB954447D}" dt="2022-07-06T20:22:24.109" v="839" actId="1036"/>
          <ac:spMkLst>
            <pc:docMk/>
            <pc:sldMk cId="621356357" sldId="260"/>
            <ac:spMk id="3" creationId="{8A4B218F-E2EA-F124-5C86-62958F255BC8}"/>
          </ac:spMkLst>
        </pc:spChg>
      </pc:sldChg>
      <pc:sldChg chg="modSp mod modNotesTx">
        <pc:chgData name="Scott Bailey" userId="a37ae9d07b3ddac7" providerId="LiveId" clId="{C2224FDD-50E7-4DCA-A3AA-0F1FB954447D}" dt="2022-07-06T20:24:53.269" v="875" actId="1035"/>
        <pc:sldMkLst>
          <pc:docMk/>
          <pc:sldMk cId="676153343" sldId="261"/>
        </pc:sldMkLst>
        <pc:spChg chg="mod">
          <ac:chgData name="Scott Bailey" userId="a37ae9d07b3ddac7" providerId="LiveId" clId="{C2224FDD-50E7-4DCA-A3AA-0F1FB954447D}" dt="2022-07-06T19:11:15.317" v="173" actId="1035"/>
          <ac:spMkLst>
            <pc:docMk/>
            <pc:sldMk cId="676153343" sldId="261"/>
            <ac:spMk id="2" creationId="{B457A97C-D544-BAAA-6844-5667C5A6FC05}"/>
          </ac:spMkLst>
        </pc:spChg>
        <pc:spChg chg="mod">
          <ac:chgData name="Scott Bailey" userId="a37ae9d07b3ddac7" providerId="LiveId" clId="{C2224FDD-50E7-4DCA-A3AA-0F1FB954447D}" dt="2022-07-06T20:24:53.269" v="875" actId="1035"/>
          <ac:spMkLst>
            <pc:docMk/>
            <pc:sldMk cId="676153343" sldId="261"/>
            <ac:spMk id="3" creationId="{608541C7-3324-F5A6-CEAB-598CF4C679F2}"/>
          </ac:spMkLst>
        </pc:spChg>
      </pc:sldChg>
      <pc:sldChg chg="addSp delSp modSp mod modNotesTx">
        <pc:chgData name="Scott Bailey" userId="a37ae9d07b3ddac7" providerId="LiveId" clId="{C2224FDD-50E7-4DCA-A3AA-0F1FB954447D}" dt="2022-07-06T20:08:27.067" v="637" actId="20577"/>
        <pc:sldMkLst>
          <pc:docMk/>
          <pc:sldMk cId="3859798523" sldId="262"/>
        </pc:sldMkLst>
        <pc:spChg chg="mod">
          <ac:chgData name="Scott Bailey" userId="a37ae9d07b3ddac7" providerId="LiveId" clId="{C2224FDD-50E7-4DCA-A3AA-0F1FB954447D}" dt="2022-07-06T19:12:25.629" v="195" actId="1036"/>
          <ac:spMkLst>
            <pc:docMk/>
            <pc:sldMk cId="3859798523" sldId="262"/>
            <ac:spMk id="2" creationId="{070524FA-0108-AE81-CCE8-1AEFAAD8EAA8}"/>
          </ac:spMkLst>
        </pc:spChg>
        <pc:spChg chg="mod">
          <ac:chgData name="Scott Bailey" userId="a37ae9d07b3ddac7" providerId="LiveId" clId="{C2224FDD-50E7-4DCA-A3AA-0F1FB954447D}" dt="2022-07-06T19:12:29.284" v="196" actId="1035"/>
          <ac:spMkLst>
            <pc:docMk/>
            <pc:sldMk cId="3859798523" sldId="262"/>
            <ac:spMk id="3" creationId="{C7A618F0-F670-932D-F966-7A2EC4D26E74}"/>
          </ac:spMkLst>
        </pc:spChg>
        <pc:spChg chg="add del">
          <ac:chgData name="Scott Bailey" userId="a37ae9d07b3ddac7" providerId="LiveId" clId="{C2224FDD-50E7-4DCA-A3AA-0F1FB954447D}" dt="2022-07-06T19:11:59.280" v="189" actId="22"/>
          <ac:spMkLst>
            <pc:docMk/>
            <pc:sldMk cId="3859798523" sldId="262"/>
            <ac:spMk id="6" creationId="{C35760CA-861F-2857-BC66-D296F0DADA09}"/>
          </ac:spMkLst>
        </pc:spChg>
      </pc:sldChg>
      <pc:sldChg chg="modSp mod modNotesTx">
        <pc:chgData name="Scott Bailey" userId="a37ae9d07b3ddac7" providerId="LiveId" clId="{C2224FDD-50E7-4DCA-A3AA-0F1FB954447D}" dt="2022-07-06T20:11:00.170" v="643" actId="20577"/>
        <pc:sldMkLst>
          <pc:docMk/>
          <pc:sldMk cId="2295407607" sldId="263"/>
        </pc:sldMkLst>
        <pc:spChg chg="mod">
          <ac:chgData name="Scott Bailey" userId="a37ae9d07b3ddac7" providerId="LiveId" clId="{C2224FDD-50E7-4DCA-A3AA-0F1FB954447D}" dt="2022-07-06T19:12:36.444" v="200" actId="1036"/>
          <ac:spMkLst>
            <pc:docMk/>
            <pc:sldMk cId="2295407607" sldId="263"/>
            <ac:spMk id="2" creationId="{4A141F0B-A157-84A8-2AF4-71CAB511030D}"/>
          </ac:spMkLst>
        </pc:spChg>
        <pc:spChg chg="mod">
          <ac:chgData name="Scott Bailey" userId="a37ae9d07b3ddac7" providerId="LiveId" clId="{C2224FDD-50E7-4DCA-A3AA-0F1FB954447D}" dt="2022-07-06T19:12:46.944" v="201"/>
          <ac:spMkLst>
            <pc:docMk/>
            <pc:sldMk cId="2295407607" sldId="263"/>
            <ac:spMk id="3" creationId="{A56D3DC6-747E-A7D6-8BAA-59BCB88E2D5A}"/>
          </ac:spMkLst>
        </pc:spChg>
      </pc:sldChg>
      <pc:sldChg chg="modSp mod modNotesTx">
        <pc:chgData name="Scott Bailey" userId="a37ae9d07b3ddac7" providerId="LiveId" clId="{C2224FDD-50E7-4DCA-A3AA-0F1FB954447D}" dt="2022-07-06T19:13:35.138" v="211" actId="1036"/>
        <pc:sldMkLst>
          <pc:docMk/>
          <pc:sldMk cId="3551321438" sldId="264"/>
        </pc:sldMkLst>
        <pc:spChg chg="mod">
          <ac:chgData name="Scott Bailey" userId="a37ae9d07b3ddac7" providerId="LiveId" clId="{C2224FDD-50E7-4DCA-A3AA-0F1FB954447D}" dt="2022-07-06T19:13:35.138" v="211" actId="1036"/>
          <ac:spMkLst>
            <pc:docMk/>
            <pc:sldMk cId="3551321438" sldId="264"/>
            <ac:spMk id="2" creationId="{44CDB3F6-BA57-BE48-0D9C-568B1FD6950E}"/>
          </ac:spMkLst>
        </pc:spChg>
        <pc:spChg chg="mod">
          <ac:chgData name="Scott Bailey" userId="a37ae9d07b3ddac7" providerId="LiveId" clId="{C2224FDD-50E7-4DCA-A3AA-0F1FB954447D}" dt="2022-07-06T19:13:25.754" v="207"/>
          <ac:spMkLst>
            <pc:docMk/>
            <pc:sldMk cId="3551321438" sldId="264"/>
            <ac:spMk id="3" creationId="{3B6E4ED4-822D-72AD-9B41-035ADDCB0159}"/>
          </ac:spMkLst>
        </pc:spChg>
      </pc:sldChg>
      <pc:sldChg chg="modSp mod modNotesTx">
        <pc:chgData name="Scott Bailey" userId="a37ae9d07b3ddac7" providerId="LiveId" clId="{C2224FDD-50E7-4DCA-A3AA-0F1FB954447D}" dt="2022-07-06T19:14:14.558" v="218" actId="1036"/>
        <pc:sldMkLst>
          <pc:docMk/>
          <pc:sldMk cId="742606325" sldId="265"/>
        </pc:sldMkLst>
        <pc:spChg chg="mod">
          <ac:chgData name="Scott Bailey" userId="a37ae9d07b3ddac7" providerId="LiveId" clId="{C2224FDD-50E7-4DCA-A3AA-0F1FB954447D}" dt="2022-07-06T19:14:14.558" v="218" actId="1036"/>
          <ac:spMkLst>
            <pc:docMk/>
            <pc:sldMk cId="742606325" sldId="265"/>
            <ac:spMk id="2" creationId="{1689C70B-6E91-8B51-3976-C959413F9BFD}"/>
          </ac:spMkLst>
        </pc:spChg>
        <pc:spChg chg="mod">
          <ac:chgData name="Scott Bailey" userId="a37ae9d07b3ddac7" providerId="LiveId" clId="{C2224FDD-50E7-4DCA-A3AA-0F1FB954447D}" dt="2022-07-06T19:13:57.051" v="213"/>
          <ac:spMkLst>
            <pc:docMk/>
            <pc:sldMk cId="742606325" sldId="265"/>
            <ac:spMk id="3" creationId="{CDE2B044-8331-CB1C-D39D-A9216F6C3DBB}"/>
          </ac:spMkLst>
        </pc:spChg>
      </pc:sldChg>
      <pc:sldChg chg="addSp delSp modSp mod modNotesTx">
        <pc:chgData name="Scott Bailey" userId="a37ae9d07b3ddac7" providerId="LiveId" clId="{C2224FDD-50E7-4DCA-A3AA-0F1FB954447D}" dt="2022-07-06T20:18:27.190" v="796" actId="20577"/>
        <pc:sldMkLst>
          <pc:docMk/>
          <pc:sldMk cId="1037603054" sldId="266"/>
        </pc:sldMkLst>
        <pc:spChg chg="mod">
          <ac:chgData name="Scott Bailey" userId="a37ae9d07b3ddac7" providerId="LiveId" clId="{C2224FDD-50E7-4DCA-A3AA-0F1FB954447D}" dt="2022-07-06T19:16:04.127" v="249" actId="1036"/>
          <ac:spMkLst>
            <pc:docMk/>
            <pc:sldMk cId="1037603054" sldId="266"/>
            <ac:spMk id="2" creationId="{6F829181-F73A-2DB0-1F30-43D91C221076}"/>
          </ac:spMkLst>
        </pc:spChg>
        <pc:spChg chg="mod">
          <ac:chgData name="Scott Bailey" userId="a37ae9d07b3ddac7" providerId="LiveId" clId="{C2224FDD-50E7-4DCA-A3AA-0F1FB954447D}" dt="2022-07-06T20:18:05.309" v="784" actId="20577"/>
          <ac:spMkLst>
            <pc:docMk/>
            <pc:sldMk cId="1037603054" sldId="266"/>
            <ac:spMk id="3" creationId="{D350076E-40DA-F62B-BF82-3A51B51BC47A}"/>
          </ac:spMkLst>
        </pc:spChg>
        <pc:spChg chg="add del">
          <ac:chgData name="Scott Bailey" userId="a37ae9d07b3ddac7" providerId="LiveId" clId="{C2224FDD-50E7-4DCA-A3AA-0F1FB954447D}" dt="2022-07-06T19:14:45.437" v="220" actId="22"/>
          <ac:spMkLst>
            <pc:docMk/>
            <pc:sldMk cId="1037603054" sldId="266"/>
            <ac:spMk id="6" creationId="{10CC6DE4-E85F-7D16-36FA-07F81574B213}"/>
          </ac:spMkLst>
        </pc:spChg>
      </pc:sldChg>
      <pc:sldChg chg="modSp mod modNotesTx">
        <pc:chgData name="Scott Bailey" userId="a37ae9d07b3ddac7" providerId="LiveId" clId="{C2224FDD-50E7-4DCA-A3AA-0F1FB954447D}" dt="2022-07-06T20:25:44.303" v="885" actId="1035"/>
        <pc:sldMkLst>
          <pc:docMk/>
          <pc:sldMk cId="3359185176" sldId="267"/>
        </pc:sldMkLst>
        <pc:spChg chg="mod">
          <ac:chgData name="Scott Bailey" userId="a37ae9d07b3ddac7" providerId="LiveId" clId="{C2224FDD-50E7-4DCA-A3AA-0F1FB954447D}" dt="2022-07-06T19:16:15.789" v="254" actId="1036"/>
          <ac:spMkLst>
            <pc:docMk/>
            <pc:sldMk cId="3359185176" sldId="267"/>
            <ac:spMk id="2" creationId="{4E4114AD-03A4-5650-92C8-8C36424C9D3A}"/>
          </ac:spMkLst>
        </pc:spChg>
        <pc:spChg chg="mod">
          <ac:chgData name="Scott Bailey" userId="a37ae9d07b3ddac7" providerId="LiveId" clId="{C2224FDD-50E7-4DCA-A3AA-0F1FB954447D}" dt="2022-07-06T20:25:44.303" v="885" actId="1035"/>
          <ac:spMkLst>
            <pc:docMk/>
            <pc:sldMk cId="3359185176" sldId="267"/>
            <ac:spMk id="3" creationId="{8D642BF7-E3A9-E484-43C5-988A5797BD90}"/>
          </ac:spMkLst>
        </pc:spChg>
      </pc:sldChg>
      <pc:sldChg chg="modSp mod modNotesTx">
        <pc:chgData name="Scott Bailey" userId="a37ae9d07b3ddac7" providerId="LiveId" clId="{C2224FDD-50E7-4DCA-A3AA-0F1FB954447D}" dt="2022-07-06T20:21:48.613" v="825" actId="6549"/>
        <pc:sldMkLst>
          <pc:docMk/>
          <pc:sldMk cId="3516265029" sldId="268"/>
        </pc:sldMkLst>
        <pc:spChg chg="mod">
          <ac:chgData name="Scott Bailey" userId="a37ae9d07b3ddac7" providerId="LiveId" clId="{C2224FDD-50E7-4DCA-A3AA-0F1FB954447D}" dt="2022-07-06T19:18:03.971" v="271" actId="1036"/>
          <ac:spMkLst>
            <pc:docMk/>
            <pc:sldMk cId="3516265029" sldId="268"/>
            <ac:spMk id="2" creationId="{4634876E-3C4A-8EF8-BDE6-B2AB9C028309}"/>
          </ac:spMkLst>
        </pc:spChg>
        <pc:spChg chg="mod">
          <ac:chgData name="Scott Bailey" userId="a37ae9d07b3ddac7" providerId="LiveId" clId="{C2224FDD-50E7-4DCA-A3AA-0F1FB954447D}" dt="2022-07-06T20:21:48.613" v="825" actId="6549"/>
          <ac:spMkLst>
            <pc:docMk/>
            <pc:sldMk cId="3516265029" sldId="268"/>
            <ac:spMk id="3" creationId="{6B73E881-BE86-50AF-B359-DCAEE1BFF1E4}"/>
          </ac:spMkLst>
        </pc:spChg>
      </pc:sldChg>
      <pc:sldChg chg="modSp mod modNotesTx">
        <pc:chgData name="Scott Bailey" userId="a37ae9d07b3ddac7" providerId="LiveId" clId="{C2224FDD-50E7-4DCA-A3AA-0F1FB954447D}" dt="2022-07-06T20:28:26.500" v="912" actId="20577"/>
        <pc:sldMkLst>
          <pc:docMk/>
          <pc:sldMk cId="2892162968" sldId="269"/>
        </pc:sldMkLst>
        <pc:spChg chg="mod">
          <ac:chgData name="Scott Bailey" userId="a37ae9d07b3ddac7" providerId="LiveId" clId="{C2224FDD-50E7-4DCA-A3AA-0F1FB954447D}" dt="2022-07-06T19:18:12.682" v="275" actId="1036"/>
          <ac:spMkLst>
            <pc:docMk/>
            <pc:sldMk cId="2892162968" sldId="269"/>
            <ac:spMk id="2" creationId="{A0986C9D-9731-6353-CEAF-9552F6DB0305}"/>
          </ac:spMkLst>
        </pc:spChg>
        <pc:spChg chg="mod">
          <ac:chgData name="Scott Bailey" userId="a37ae9d07b3ddac7" providerId="LiveId" clId="{C2224FDD-50E7-4DCA-A3AA-0F1FB954447D}" dt="2022-07-06T20:28:26.500" v="912" actId="20577"/>
          <ac:spMkLst>
            <pc:docMk/>
            <pc:sldMk cId="2892162968" sldId="269"/>
            <ac:spMk id="3" creationId="{7626CBBC-A6B5-46BA-274C-257390E744D9}"/>
          </ac:spMkLst>
        </pc:spChg>
      </pc:sldChg>
      <pc:sldChg chg="modSp mod modNotesTx">
        <pc:chgData name="Scott Bailey" userId="a37ae9d07b3ddac7" providerId="LiveId" clId="{C2224FDD-50E7-4DCA-A3AA-0F1FB954447D}" dt="2022-07-06T20:30:56.505" v="1063" actId="20577"/>
        <pc:sldMkLst>
          <pc:docMk/>
          <pc:sldMk cId="3270718952" sldId="270"/>
        </pc:sldMkLst>
        <pc:spChg chg="mod">
          <ac:chgData name="Scott Bailey" userId="a37ae9d07b3ddac7" providerId="LiveId" clId="{C2224FDD-50E7-4DCA-A3AA-0F1FB954447D}" dt="2022-07-06T19:19:08.279" v="296" actId="1036"/>
          <ac:spMkLst>
            <pc:docMk/>
            <pc:sldMk cId="3270718952" sldId="270"/>
            <ac:spMk id="2" creationId="{5BD09DF8-3547-CC30-B4B4-C1AABFB79A3A}"/>
          </ac:spMkLst>
        </pc:spChg>
        <pc:spChg chg="mod">
          <ac:chgData name="Scott Bailey" userId="a37ae9d07b3ddac7" providerId="LiveId" clId="{C2224FDD-50E7-4DCA-A3AA-0F1FB954447D}" dt="2022-07-06T20:30:56.505" v="1063" actId="20577"/>
          <ac:spMkLst>
            <pc:docMk/>
            <pc:sldMk cId="3270718952" sldId="270"/>
            <ac:spMk id="3" creationId="{2DB23D83-64FF-7DFA-F744-995874E9783D}"/>
          </ac:spMkLst>
        </pc:spChg>
      </pc:sldChg>
      <pc:sldChg chg="modSp mod modNotesTx">
        <pc:chgData name="Scott Bailey" userId="a37ae9d07b3ddac7" providerId="LiveId" clId="{C2224FDD-50E7-4DCA-A3AA-0F1FB954447D}" dt="2022-07-06T20:32:24.078" v="1073" actId="20577"/>
        <pc:sldMkLst>
          <pc:docMk/>
          <pc:sldMk cId="4142319841" sldId="271"/>
        </pc:sldMkLst>
        <pc:spChg chg="mod">
          <ac:chgData name="Scott Bailey" userId="a37ae9d07b3ddac7" providerId="LiveId" clId="{C2224FDD-50E7-4DCA-A3AA-0F1FB954447D}" dt="2022-07-06T19:20:03.951" v="302" actId="1036"/>
          <ac:spMkLst>
            <pc:docMk/>
            <pc:sldMk cId="4142319841" sldId="271"/>
            <ac:spMk id="2" creationId="{2302D3D6-1A29-F2DD-44AB-FD0084C5D6BB}"/>
          </ac:spMkLst>
        </pc:spChg>
        <pc:spChg chg="mod">
          <ac:chgData name="Scott Bailey" userId="a37ae9d07b3ddac7" providerId="LiveId" clId="{C2224FDD-50E7-4DCA-A3AA-0F1FB954447D}" dt="2022-07-06T20:31:53.515" v="1071" actId="20577"/>
          <ac:spMkLst>
            <pc:docMk/>
            <pc:sldMk cId="4142319841" sldId="271"/>
            <ac:spMk id="3" creationId="{6A6D0907-6EA2-5ED5-3EDC-5A4864AF8AC1}"/>
          </ac:spMkLst>
        </pc:spChg>
      </pc:sldChg>
      <pc:sldChg chg="modSp mod modNotesTx">
        <pc:chgData name="Scott Bailey" userId="a37ae9d07b3ddac7" providerId="LiveId" clId="{C2224FDD-50E7-4DCA-A3AA-0F1FB954447D}" dt="2022-07-06T19:21:16.872" v="313" actId="1035"/>
        <pc:sldMkLst>
          <pc:docMk/>
          <pc:sldMk cId="1821698398" sldId="272"/>
        </pc:sldMkLst>
        <pc:spChg chg="mod">
          <ac:chgData name="Scott Bailey" userId="a37ae9d07b3ddac7" providerId="LiveId" clId="{C2224FDD-50E7-4DCA-A3AA-0F1FB954447D}" dt="2022-07-06T19:21:12.318" v="312" actId="1036"/>
          <ac:spMkLst>
            <pc:docMk/>
            <pc:sldMk cId="1821698398" sldId="272"/>
            <ac:spMk id="2" creationId="{1A0FF56F-DD5E-898B-1CBC-FA2DB7C7F2AF}"/>
          </ac:spMkLst>
        </pc:spChg>
        <pc:spChg chg="mod">
          <ac:chgData name="Scott Bailey" userId="a37ae9d07b3ddac7" providerId="LiveId" clId="{C2224FDD-50E7-4DCA-A3AA-0F1FB954447D}" dt="2022-07-06T19:21:16.872" v="313" actId="1035"/>
          <ac:spMkLst>
            <pc:docMk/>
            <pc:sldMk cId="1821698398" sldId="272"/>
            <ac:spMk id="3" creationId="{A8AF31E4-09D7-1DC3-D8D0-FFA2FEA7AF80}"/>
          </ac:spMkLst>
        </pc:spChg>
      </pc:sldChg>
      <pc:sldChg chg="modSp mod modNotesTx">
        <pc:chgData name="Scott Bailey" userId="a37ae9d07b3ddac7" providerId="LiveId" clId="{C2224FDD-50E7-4DCA-A3AA-0F1FB954447D}" dt="2022-07-06T20:34:18.412" v="1105" actId="20577"/>
        <pc:sldMkLst>
          <pc:docMk/>
          <pc:sldMk cId="3048971004" sldId="273"/>
        </pc:sldMkLst>
        <pc:spChg chg="mod">
          <ac:chgData name="Scott Bailey" userId="a37ae9d07b3ddac7" providerId="LiveId" clId="{C2224FDD-50E7-4DCA-A3AA-0F1FB954447D}" dt="2022-07-06T19:21:54.127" v="319" actId="1036"/>
          <ac:spMkLst>
            <pc:docMk/>
            <pc:sldMk cId="3048971004" sldId="273"/>
            <ac:spMk id="2" creationId="{93B059C4-C9D7-CD92-2CC9-2C97DE568542}"/>
          </ac:spMkLst>
        </pc:spChg>
        <pc:spChg chg="mod">
          <ac:chgData name="Scott Bailey" userId="a37ae9d07b3ddac7" providerId="LiveId" clId="{C2224FDD-50E7-4DCA-A3AA-0F1FB954447D}" dt="2022-07-06T20:34:18.412" v="1105" actId="20577"/>
          <ac:spMkLst>
            <pc:docMk/>
            <pc:sldMk cId="3048971004" sldId="273"/>
            <ac:spMk id="3" creationId="{BD6E6C29-7137-BADD-278D-39ED048964CF}"/>
          </ac:spMkLst>
        </pc:spChg>
      </pc:sldChg>
      <pc:sldChg chg="addSp delSp modSp mod modNotesTx">
        <pc:chgData name="Scott Bailey" userId="a37ae9d07b3ddac7" providerId="LiveId" clId="{C2224FDD-50E7-4DCA-A3AA-0F1FB954447D}" dt="2022-07-06T20:36:21.584" v="1185" actId="20577"/>
        <pc:sldMkLst>
          <pc:docMk/>
          <pc:sldMk cId="96862768" sldId="274"/>
        </pc:sldMkLst>
        <pc:spChg chg="mod">
          <ac:chgData name="Scott Bailey" userId="a37ae9d07b3ddac7" providerId="LiveId" clId="{C2224FDD-50E7-4DCA-A3AA-0F1FB954447D}" dt="2022-07-06T19:22:44.079" v="330" actId="1036"/>
          <ac:spMkLst>
            <pc:docMk/>
            <pc:sldMk cId="96862768" sldId="274"/>
            <ac:spMk id="2" creationId="{4417B72C-F538-AD6D-577A-78FE3FFAB75F}"/>
          </ac:spMkLst>
        </pc:spChg>
        <pc:spChg chg="mod">
          <ac:chgData name="Scott Bailey" userId="a37ae9d07b3ddac7" providerId="LiveId" clId="{C2224FDD-50E7-4DCA-A3AA-0F1FB954447D}" dt="2022-07-06T20:36:21.584" v="1185" actId="20577"/>
          <ac:spMkLst>
            <pc:docMk/>
            <pc:sldMk cId="96862768" sldId="274"/>
            <ac:spMk id="3" creationId="{4B27CDC9-D0A8-5A49-DA65-9D0ECF57EA8B}"/>
          </ac:spMkLst>
        </pc:spChg>
        <pc:spChg chg="add del">
          <ac:chgData name="Scott Bailey" userId="a37ae9d07b3ddac7" providerId="LiveId" clId="{C2224FDD-50E7-4DCA-A3AA-0F1FB954447D}" dt="2022-07-06T19:22:11.646" v="322" actId="22"/>
          <ac:spMkLst>
            <pc:docMk/>
            <pc:sldMk cId="96862768" sldId="274"/>
            <ac:spMk id="6" creationId="{56ACBA8C-83FC-BCB3-FEAD-D8B54D03FC90}"/>
          </ac:spMkLst>
        </pc:spChg>
      </pc:sldChg>
      <pc:sldChg chg="modSp mod modNotesTx">
        <pc:chgData name="Scott Bailey" userId="a37ae9d07b3ddac7" providerId="LiveId" clId="{C2224FDD-50E7-4DCA-A3AA-0F1FB954447D}" dt="2022-07-06T20:39:27.602" v="1201" actId="20577"/>
        <pc:sldMkLst>
          <pc:docMk/>
          <pc:sldMk cId="3131150383" sldId="275"/>
        </pc:sldMkLst>
        <pc:spChg chg="mod">
          <ac:chgData name="Scott Bailey" userId="a37ae9d07b3ddac7" providerId="LiveId" clId="{C2224FDD-50E7-4DCA-A3AA-0F1FB954447D}" dt="2022-07-06T19:23:28.085" v="337" actId="1036"/>
          <ac:spMkLst>
            <pc:docMk/>
            <pc:sldMk cId="3131150383" sldId="275"/>
            <ac:spMk id="2" creationId="{AD8EA878-191A-615B-1309-01D58E143E72}"/>
          </ac:spMkLst>
        </pc:spChg>
        <pc:spChg chg="mod">
          <ac:chgData name="Scott Bailey" userId="a37ae9d07b3ddac7" providerId="LiveId" clId="{C2224FDD-50E7-4DCA-A3AA-0F1FB954447D}" dt="2022-07-06T20:39:27.602" v="1201" actId="20577"/>
          <ac:spMkLst>
            <pc:docMk/>
            <pc:sldMk cId="3131150383" sldId="275"/>
            <ac:spMk id="3" creationId="{E550DC0B-8EE4-67FE-33D8-F7F2E15D00D5}"/>
          </ac:spMkLst>
        </pc:spChg>
      </pc:sldChg>
      <pc:sldChg chg="modSp mod modNotesTx">
        <pc:chgData name="Scott Bailey" userId="a37ae9d07b3ddac7" providerId="LiveId" clId="{C2224FDD-50E7-4DCA-A3AA-0F1FB954447D}" dt="2022-07-06T20:41:47.624" v="1216" actId="20577"/>
        <pc:sldMkLst>
          <pc:docMk/>
          <pc:sldMk cId="540172308" sldId="276"/>
        </pc:sldMkLst>
        <pc:spChg chg="mod">
          <ac:chgData name="Scott Bailey" userId="a37ae9d07b3ddac7" providerId="LiveId" clId="{C2224FDD-50E7-4DCA-A3AA-0F1FB954447D}" dt="2022-07-06T19:24:05.327" v="344" actId="1036"/>
          <ac:spMkLst>
            <pc:docMk/>
            <pc:sldMk cId="540172308" sldId="276"/>
            <ac:spMk id="2" creationId="{84BC0F31-166D-1275-BE22-114A44D79CD9}"/>
          </ac:spMkLst>
        </pc:spChg>
        <pc:spChg chg="mod">
          <ac:chgData name="Scott Bailey" userId="a37ae9d07b3ddac7" providerId="LiveId" clId="{C2224FDD-50E7-4DCA-A3AA-0F1FB954447D}" dt="2022-07-06T19:23:55.607" v="339"/>
          <ac:spMkLst>
            <pc:docMk/>
            <pc:sldMk cId="540172308" sldId="276"/>
            <ac:spMk id="3" creationId="{A4BB1271-527C-F5EA-546D-2668BF0E1B65}"/>
          </ac:spMkLst>
        </pc:spChg>
      </pc:sldChg>
      <pc:sldChg chg="modSp mod modNotesTx">
        <pc:chgData name="Scott Bailey" userId="a37ae9d07b3ddac7" providerId="LiveId" clId="{C2224FDD-50E7-4DCA-A3AA-0F1FB954447D}" dt="2022-07-06T20:42:10.784" v="1233" actId="20577"/>
        <pc:sldMkLst>
          <pc:docMk/>
          <pc:sldMk cId="749691019" sldId="277"/>
        </pc:sldMkLst>
        <pc:spChg chg="mod">
          <ac:chgData name="Scott Bailey" userId="a37ae9d07b3ddac7" providerId="LiveId" clId="{C2224FDD-50E7-4DCA-A3AA-0F1FB954447D}" dt="2022-07-06T19:24:57.748" v="351" actId="1036"/>
          <ac:spMkLst>
            <pc:docMk/>
            <pc:sldMk cId="749691019" sldId="277"/>
            <ac:spMk id="2" creationId="{7A6CE2F1-D2E9-2985-3AAD-721DA5CDA3B6}"/>
          </ac:spMkLst>
        </pc:spChg>
        <pc:spChg chg="mod">
          <ac:chgData name="Scott Bailey" userId="a37ae9d07b3ddac7" providerId="LiveId" clId="{C2224FDD-50E7-4DCA-A3AA-0F1FB954447D}" dt="2022-07-06T19:25:02.758" v="362" actId="1036"/>
          <ac:spMkLst>
            <pc:docMk/>
            <pc:sldMk cId="749691019" sldId="277"/>
            <ac:spMk id="3" creationId="{4A246E61-DBAE-8F37-3CEC-EC62261BFE12}"/>
          </ac:spMkLst>
        </pc:spChg>
      </pc:sldChg>
      <pc:sldChg chg="modSp mod modNotesTx">
        <pc:chgData name="Scott Bailey" userId="a37ae9d07b3ddac7" providerId="LiveId" clId="{C2224FDD-50E7-4DCA-A3AA-0F1FB954447D}" dt="2022-07-06T19:25:53.633" v="379" actId="1036"/>
        <pc:sldMkLst>
          <pc:docMk/>
          <pc:sldMk cId="3077974415" sldId="278"/>
        </pc:sldMkLst>
        <pc:spChg chg="mod">
          <ac:chgData name="Scott Bailey" userId="a37ae9d07b3ddac7" providerId="LiveId" clId="{C2224FDD-50E7-4DCA-A3AA-0F1FB954447D}" dt="2022-07-06T19:25:46.507" v="369" actId="1036"/>
          <ac:spMkLst>
            <pc:docMk/>
            <pc:sldMk cId="3077974415" sldId="278"/>
            <ac:spMk id="2" creationId="{4699C3B8-4AFC-8715-3B1E-BB6BB1673B3A}"/>
          </ac:spMkLst>
        </pc:spChg>
        <pc:spChg chg="mod">
          <ac:chgData name="Scott Bailey" userId="a37ae9d07b3ddac7" providerId="LiveId" clId="{C2224FDD-50E7-4DCA-A3AA-0F1FB954447D}" dt="2022-07-06T19:25:53.633" v="379" actId="1036"/>
          <ac:spMkLst>
            <pc:docMk/>
            <pc:sldMk cId="3077974415" sldId="278"/>
            <ac:spMk id="3" creationId="{5D7A0680-8AF6-4FA5-3800-CA23C92DCCA7}"/>
          </ac:spMkLst>
        </pc:spChg>
      </pc:sldChg>
      <pc:sldChg chg="modSp mod">
        <pc:chgData name="Scott Bailey" userId="a37ae9d07b3ddac7" providerId="LiveId" clId="{C2224FDD-50E7-4DCA-A3AA-0F1FB954447D}" dt="2022-07-07T18:00:27.458" v="1728" actId="2711"/>
        <pc:sldMkLst>
          <pc:docMk/>
          <pc:sldMk cId="2768484504" sldId="279"/>
        </pc:sldMkLst>
        <pc:spChg chg="mod">
          <ac:chgData name="Scott Bailey" userId="a37ae9d07b3ddac7" providerId="LiveId" clId="{C2224FDD-50E7-4DCA-A3AA-0F1FB954447D}" dt="2022-07-07T18:00:27.458" v="1728" actId="2711"/>
          <ac:spMkLst>
            <pc:docMk/>
            <pc:sldMk cId="2768484504" sldId="279"/>
            <ac:spMk id="2" creationId="{00000000-0000-0000-0000-000000000000}"/>
          </ac:spMkLst>
        </pc:spChg>
      </pc:sldChg>
      <pc:sldChg chg="new del">
        <pc:chgData name="Scott Bailey" userId="a37ae9d07b3ddac7" providerId="LiveId" clId="{C2224FDD-50E7-4DCA-A3AA-0F1FB954447D}" dt="2022-07-06T19:26:11.889" v="381" actId="680"/>
        <pc:sldMkLst>
          <pc:docMk/>
          <pc:sldMk cId="2423719920" sldId="280"/>
        </pc:sldMkLst>
      </pc:sldChg>
      <pc:sldChg chg="modSp add mod modNotesTx">
        <pc:chgData name="Scott Bailey" userId="a37ae9d07b3ddac7" providerId="LiveId" clId="{C2224FDD-50E7-4DCA-A3AA-0F1FB954447D}" dt="2022-07-06T19:26:49.145" v="397" actId="1036"/>
        <pc:sldMkLst>
          <pc:docMk/>
          <pc:sldMk cId="2690280991" sldId="280"/>
        </pc:sldMkLst>
        <pc:spChg chg="mod">
          <ac:chgData name="Scott Bailey" userId="a37ae9d07b3ddac7" providerId="LiveId" clId="{C2224FDD-50E7-4DCA-A3AA-0F1FB954447D}" dt="2022-07-06T19:26:23.629" v="383"/>
          <ac:spMkLst>
            <pc:docMk/>
            <pc:sldMk cId="2690280991" sldId="280"/>
            <ac:spMk id="2" creationId="{4699C3B8-4AFC-8715-3B1E-BB6BB1673B3A}"/>
          </ac:spMkLst>
        </pc:spChg>
        <pc:spChg chg="mod">
          <ac:chgData name="Scott Bailey" userId="a37ae9d07b3ddac7" providerId="LiveId" clId="{C2224FDD-50E7-4DCA-A3AA-0F1FB954447D}" dt="2022-07-06T19:26:49.145" v="397" actId="1036"/>
          <ac:spMkLst>
            <pc:docMk/>
            <pc:sldMk cId="2690280991" sldId="280"/>
            <ac:spMk id="3" creationId="{5D7A0680-8AF6-4FA5-3800-CA23C92DCCA7}"/>
          </ac:spMkLst>
        </pc:spChg>
      </pc:sldChg>
      <pc:sldChg chg="modSp add mod modNotesTx">
        <pc:chgData name="Scott Bailey" userId="a37ae9d07b3ddac7" providerId="LiveId" clId="{C2224FDD-50E7-4DCA-A3AA-0F1FB954447D}" dt="2022-07-06T19:27:36.810" v="401" actId="114"/>
        <pc:sldMkLst>
          <pc:docMk/>
          <pc:sldMk cId="2271375416" sldId="281"/>
        </pc:sldMkLst>
        <pc:spChg chg="mod">
          <ac:chgData name="Scott Bailey" userId="a37ae9d07b3ddac7" providerId="LiveId" clId="{C2224FDD-50E7-4DCA-A3AA-0F1FB954447D}" dt="2022-07-06T19:27:18.118" v="399"/>
          <ac:spMkLst>
            <pc:docMk/>
            <pc:sldMk cId="2271375416" sldId="281"/>
            <ac:spMk id="2" creationId="{4699C3B8-4AFC-8715-3B1E-BB6BB1673B3A}"/>
          </ac:spMkLst>
        </pc:spChg>
        <pc:spChg chg="mod">
          <ac:chgData name="Scott Bailey" userId="a37ae9d07b3ddac7" providerId="LiveId" clId="{C2224FDD-50E7-4DCA-A3AA-0F1FB954447D}" dt="2022-07-06T19:27:27.932" v="400"/>
          <ac:spMkLst>
            <pc:docMk/>
            <pc:sldMk cId="2271375416" sldId="281"/>
            <ac:spMk id="3" creationId="{5D7A0680-8AF6-4FA5-3800-CA23C92DCCA7}"/>
          </ac:spMkLst>
        </pc:spChg>
      </pc:sldChg>
      <pc:sldChg chg="modSp add mod modNotesTx">
        <pc:chgData name="Scott Bailey" userId="a37ae9d07b3ddac7" providerId="LiveId" clId="{C2224FDD-50E7-4DCA-A3AA-0F1FB954447D}" dt="2022-07-06T20:46:14.116" v="1256" actId="6549"/>
        <pc:sldMkLst>
          <pc:docMk/>
          <pc:sldMk cId="2831400347" sldId="282"/>
        </pc:sldMkLst>
        <pc:spChg chg="mod">
          <ac:chgData name="Scott Bailey" userId="a37ae9d07b3ddac7" providerId="LiveId" clId="{C2224FDD-50E7-4DCA-A3AA-0F1FB954447D}" dt="2022-07-06T19:28:01.522" v="403"/>
          <ac:spMkLst>
            <pc:docMk/>
            <pc:sldMk cId="2831400347" sldId="282"/>
            <ac:spMk id="2" creationId="{4699C3B8-4AFC-8715-3B1E-BB6BB1673B3A}"/>
          </ac:spMkLst>
        </pc:spChg>
        <pc:spChg chg="mod">
          <ac:chgData name="Scott Bailey" userId="a37ae9d07b3ddac7" providerId="LiveId" clId="{C2224FDD-50E7-4DCA-A3AA-0F1FB954447D}" dt="2022-07-06T20:46:14.116" v="1256" actId="6549"/>
          <ac:spMkLst>
            <pc:docMk/>
            <pc:sldMk cId="2831400347" sldId="282"/>
            <ac:spMk id="3" creationId="{5D7A0680-8AF6-4FA5-3800-CA23C92DCCA7}"/>
          </ac:spMkLst>
        </pc:spChg>
      </pc:sldChg>
      <pc:sldChg chg="modSp add mod modNotesTx">
        <pc:chgData name="Scott Bailey" userId="a37ae9d07b3ddac7" providerId="LiveId" clId="{C2224FDD-50E7-4DCA-A3AA-0F1FB954447D}" dt="2022-07-06T19:29:13.785" v="421" actId="6549"/>
        <pc:sldMkLst>
          <pc:docMk/>
          <pc:sldMk cId="3910087617" sldId="283"/>
        </pc:sldMkLst>
        <pc:spChg chg="mod">
          <ac:chgData name="Scott Bailey" userId="a37ae9d07b3ddac7" providerId="LiveId" clId="{C2224FDD-50E7-4DCA-A3AA-0F1FB954447D}" dt="2022-07-06T19:28:57.599" v="419"/>
          <ac:spMkLst>
            <pc:docMk/>
            <pc:sldMk cId="3910087617" sldId="283"/>
            <ac:spMk id="2" creationId="{4699C3B8-4AFC-8715-3B1E-BB6BB1673B3A}"/>
          </ac:spMkLst>
        </pc:spChg>
        <pc:spChg chg="mod">
          <ac:chgData name="Scott Bailey" userId="a37ae9d07b3ddac7" providerId="LiveId" clId="{C2224FDD-50E7-4DCA-A3AA-0F1FB954447D}" dt="2022-07-06T19:29:08.281" v="420"/>
          <ac:spMkLst>
            <pc:docMk/>
            <pc:sldMk cId="3910087617" sldId="283"/>
            <ac:spMk id="3" creationId="{5D7A0680-8AF6-4FA5-3800-CA23C92DCCA7}"/>
          </ac:spMkLst>
        </pc:spChg>
      </pc:sldChg>
      <pc:sldChg chg="modSp add mod">
        <pc:chgData name="Scott Bailey" userId="a37ae9d07b3ddac7" providerId="LiveId" clId="{C2224FDD-50E7-4DCA-A3AA-0F1FB954447D}" dt="2022-07-06T20:47:59.871" v="1267" actId="6549"/>
        <pc:sldMkLst>
          <pc:docMk/>
          <pc:sldMk cId="2218839234" sldId="284"/>
        </pc:sldMkLst>
        <pc:spChg chg="mod">
          <ac:chgData name="Scott Bailey" userId="a37ae9d07b3ddac7" providerId="LiveId" clId="{C2224FDD-50E7-4DCA-A3AA-0F1FB954447D}" dt="2022-07-06T19:30:06.241" v="423"/>
          <ac:spMkLst>
            <pc:docMk/>
            <pc:sldMk cId="2218839234" sldId="284"/>
            <ac:spMk id="2" creationId="{4699C3B8-4AFC-8715-3B1E-BB6BB1673B3A}"/>
          </ac:spMkLst>
        </pc:spChg>
        <pc:spChg chg="mod">
          <ac:chgData name="Scott Bailey" userId="a37ae9d07b3ddac7" providerId="LiveId" clId="{C2224FDD-50E7-4DCA-A3AA-0F1FB954447D}" dt="2022-07-06T20:47:59.871" v="1267" actId="6549"/>
          <ac:spMkLst>
            <pc:docMk/>
            <pc:sldMk cId="2218839234" sldId="284"/>
            <ac:spMk id="3" creationId="{5D7A0680-8AF6-4FA5-3800-CA23C92DCCA7}"/>
          </ac:spMkLst>
        </pc:spChg>
      </pc:sldChg>
      <pc:sldChg chg="modSp add mod modNotesTx">
        <pc:chgData name="Scott Bailey" userId="a37ae9d07b3ddac7" providerId="LiveId" clId="{C2224FDD-50E7-4DCA-A3AA-0F1FB954447D}" dt="2022-07-06T20:50:39.561" v="1297" actId="20577"/>
        <pc:sldMkLst>
          <pc:docMk/>
          <pc:sldMk cId="2368294474" sldId="285"/>
        </pc:sldMkLst>
        <pc:spChg chg="mod">
          <ac:chgData name="Scott Bailey" userId="a37ae9d07b3ddac7" providerId="LiveId" clId="{C2224FDD-50E7-4DCA-A3AA-0F1FB954447D}" dt="2022-07-06T19:30:37.566" v="444" actId="20577"/>
          <ac:spMkLst>
            <pc:docMk/>
            <pc:sldMk cId="2368294474" sldId="285"/>
            <ac:spMk id="2" creationId="{4699C3B8-4AFC-8715-3B1E-BB6BB1673B3A}"/>
          </ac:spMkLst>
        </pc:spChg>
        <pc:spChg chg="mod">
          <ac:chgData name="Scott Bailey" userId="a37ae9d07b3ddac7" providerId="LiveId" clId="{C2224FDD-50E7-4DCA-A3AA-0F1FB954447D}" dt="2022-07-06T20:49:58.750" v="1293" actId="20577"/>
          <ac:spMkLst>
            <pc:docMk/>
            <pc:sldMk cId="2368294474" sldId="285"/>
            <ac:spMk id="3" creationId="{5D7A0680-8AF6-4FA5-3800-CA23C92DCCA7}"/>
          </ac:spMkLst>
        </pc:spChg>
      </pc:sldChg>
      <pc:sldChg chg="modSp add mod modNotesTx">
        <pc:chgData name="Scott Bailey" userId="a37ae9d07b3ddac7" providerId="LiveId" clId="{C2224FDD-50E7-4DCA-A3AA-0F1FB954447D}" dt="2022-07-06T20:51:39.588" v="1299" actId="6549"/>
        <pc:sldMkLst>
          <pc:docMk/>
          <pc:sldMk cId="3583106081" sldId="286"/>
        </pc:sldMkLst>
        <pc:spChg chg="mod">
          <ac:chgData name="Scott Bailey" userId="a37ae9d07b3ddac7" providerId="LiveId" clId="{C2224FDD-50E7-4DCA-A3AA-0F1FB954447D}" dt="2022-07-06T19:31:38.402" v="450"/>
          <ac:spMkLst>
            <pc:docMk/>
            <pc:sldMk cId="3583106081" sldId="286"/>
            <ac:spMk id="2" creationId="{4699C3B8-4AFC-8715-3B1E-BB6BB1673B3A}"/>
          </ac:spMkLst>
        </pc:spChg>
        <pc:spChg chg="mod">
          <ac:chgData name="Scott Bailey" userId="a37ae9d07b3ddac7" providerId="LiveId" clId="{C2224FDD-50E7-4DCA-A3AA-0F1FB954447D}" dt="2022-07-06T20:51:39.588" v="1299" actId="6549"/>
          <ac:spMkLst>
            <pc:docMk/>
            <pc:sldMk cId="3583106081" sldId="286"/>
            <ac:spMk id="3" creationId="{5D7A0680-8AF6-4FA5-3800-CA23C92DCCA7}"/>
          </ac:spMkLst>
        </pc:spChg>
      </pc:sldChg>
      <pc:sldChg chg="modSp add mod modNotesTx">
        <pc:chgData name="Scott Bailey" userId="a37ae9d07b3ddac7" providerId="LiveId" clId="{C2224FDD-50E7-4DCA-A3AA-0F1FB954447D}" dt="2022-07-06T21:03:50.175" v="1541" actId="20577"/>
        <pc:sldMkLst>
          <pc:docMk/>
          <pc:sldMk cId="3824235511" sldId="287"/>
        </pc:sldMkLst>
        <pc:spChg chg="mod">
          <ac:chgData name="Scott Bailey" userId="a37ae9d07b3ddac7" providerId="LiveId" clId="{C2224FDD-50E7-4DCA-A3AA-0F1FB954447D}" dt="2022-07-06T19:32:43.338" v="456" actId="20577"/>
          <ac:spMkLst>
            <pc:docMk/>
            <pc:sldMk cId="3824235511" sldId="287"/>
            <ac:spMk id="2" creationId="{4699C3B8-4AFC-8715-3B1E-BB6BB1673B3A}"/>
          </ac:spMkLst>
        </pc:spChg>
        <pc:spChg chg="mod">
          <ac:chgData name="Scott Bailey" userId="a37ae9d07b3ddac7" providerId="LiveId" clId="{C2224FDD-50E7-4DCA-A3AA-0F1FB954447D}" dt="2022-07-06T21:03:50.175" v="1541" actId="20577"/>
          <ac:spMkLst>
            <pc:docMk/>
            <pc:sldMk cId="3824235511" sldId="287"/>
            <ac:spMk id="3" creationId="{5D7A0680-8AF6-4FA5-3800-CA23C92DCCA7}"/>
          </ac:spMkLst>
        </pc:spChg>
      </pc:sldChg>
      <pc:sldChg chg="modSp add mod replId">
        <pc:chgData name="Scott Bailey" userId="a37ae9d07b3ddac7" providerId="LiveId" clId="{C2224FDD-50E7-4DCA-A3AA-0F1FB954447D}" dt="2022-07-06T20:53:02.946" v="1322" actId="1036"/>
        <pc:sldMkLst>
          <pc:docMk/>
          <pc:sldMk cId="500584308" sldId="288"/>
        </pc:sldMkLst>
        <pc:spChg chg="mod">
          <ac:chgData name="Scott Bailey" userId="a37ae9d07b3ddac7" providerId="LiveId" clId="{C2224FDD-50E7-4DCA-A3AA-0F1FB954447D}" dt="2022-07-06T19:33:44.864" v="461" actId="20577"/>
          <ac:spMkLst>
            <pc:docMk/>
            <pc:sldMk cId="500584308" sldId="288"/>
            <ac:spMk id="2" creationId="{4699C3B8-4AFC-8715-3B1E-BB6BB1673B3A}"/>
          </ac:spMkLst>
        </pc:spChg>
        <pc:spChg chg="mod">
          <ac:chgData name="Scott Bailey" userId="a37ae9d07b3ddac7" providerId="LiveId" clId="{C2224FDD-50E7-4DCA-A3AA-0F1FB954447D}" dt="2022-07-06T20:53:02.946" v="1322" actId="1036"/>
          <ac:spMkLst>
            <pc:docMk/>
            <pc:sldMk cId="500584308" sldId="288"/>
            <ac:spMk id="3" creationId="{5D7A0680-8AF6-4FA5-3800-CA23C92DCCA7}"/>
          </ac:spMkLst>
        </pc:spChg>
      </pc:sldChg>
      <pc:sldChg chg="modSp add mod replId modNotesTx">
        <pc:chgData name="Scott Bailey" userId="a37ae9d07b3ddac7" providerId="LiveId" clId="{C2224FDD-50E7-4DCA-A3AA-0F1FB954447D}" dt="2022-07-06T20:55:09.130" v="1393" actId="20577"/>
        <pc:sldMkLst>
          <pc:docMk/>
          <pc:sldMk cId="58578014" sldId="289"/>
        </pc:sldMkLst>
        <pc:spChg chg="mod">
          <ac:chgData name="Scott Bailey" userId="a37ae9d07b3ddac7" providerId="LiveId" clId="{C2224FDD-50E7-4DCA-A3AA-0F1FB954447D}" dt="2022-07-06T19:34:09.472" v="463"/>
          <ac:spMkLst>
            <pc:docMk/>
            <pc:sldMk cId="58578014" sldId="289"/>
            <ac:spMk id="2" creationId="{4699C3B8-4AFC-8715-3B1E-BB6BB1673B3A}"/>
          </ac:spMkLst>
        </pc:spChg>
        <pc:spChg chg="mod">
          <ac:chgData name="Scott Bailey" userId="a37ae9d07b3ddac7" providerId="LiveId" clId="{C2224FDD-50E7-4DCA-A3AA-0F1FB954447D}" dt="2022-07-06T20:54:37.400" v="1377" actId="20577"/>
          <ac:spMkLst>
            <pc:docMk/>
            <pc:sldMk cId="58578014" sldId="289"/>
            <ac:spMk id="3" creationId="{5D7A0680-8AF6-4FA5-3800-CA23C92DCCA7}"/>
          </ac:spMkLst>
        </pc:spChg>
      </pc:sldChg>
      <pc:sldChg chg="modSp add mod replId modNotesTx">
        <pc:chgData name="Scott Bailey" userId="a37ae9d07b3ddac7" providerId="LiveId" clId="{C2224FDD-50E7-4DCA-A3AA-0F1FB954447D}" dt="2022-07-06T19:34:49.244" v="467" actId="6549"/>
        <pc:sldMkLst>
          <pc:docMk/>
          <pc:sldMk cId="183054" sldId="290"/>
        </pc:sldMkLst>
        <pc:spChg chg="mod">
          <ac:chgData name="Scott Bailey" userId="a37ae9d07b3ddac7" providerId="LiveId" clId="{C2224FDD-50E7-4DCA-A3AA-0F1FB954447D}" dt="2022-07-06T19:34:38.540" v="465"/>
          <ac:spMkLst>
            <pc:docMk/>
            <pc:sldMk cId="183054" sldId="290"/>
            <ac:spMk id="2" creationId="{4699C3B8-4AFC-8715-3B1E-BB6BB1673B3A}"/>
          </ac:spMkLst>
        </pc:spChg>
        <pc:spChg chg="mod">
          <ac:chgData name="Scott Bailey" userId="a37ae9d07b3ddac7" providerId="LiveId" clId="{C2224FDD-50E7-4DCA-A3AA-0F1FB954447D}" dt="2022-07-06T19:34:45.753" v="466"/>
          <ac:spMkLst>
            <pc:docMk/>
            <pc:sldMk cId="183054" sldId="290"/>
            <ac:spMk id="3" creationId="{5D7A0680-8AF6-4FA5-3800-CA23C92DCCA7}"/>
          </ac:spMkLst>
        </pc:spChg>
      </pc:sldChg>
      <pc:sldChg chg="modSp add mod replId">
        <pc:chgData name="Scott Bailey" userId="a37ae9d07b3ddac7" providerId="LiveId" clId="{C2224FDD-50E7-4DCA-A3AA-0F1FB954447D}" dt="2022-07-06T20:56:30.445" v="1426" actId="6549"/>
        <pc:sldMkLst>
          <pc:docMk/>
          <pc:sldMk cId="2284814352" sldId="291"/>
        </pc:sldMkLst>
        <pc:spChg chg="mod">
          <ac:chgData name="Scott Bailey" userId="a37ae9d07b3ddac7" providerId="LiveId" clId="{C2224FDD-50E7-4DCA-A3AA-0F1FB954447D}" dt="2022-07-06T19:35:06.585" v="468"/>
          <ac:spMkLst>
            <pc:docMk/>
            <pc:sldMk cId="2284814352" sldId="291"/>
            <ac:spMk id="2" creationId="{4699C3B8-4AFC-8715-3B1E-BB6BB1673B3A}"/>
          </ac:spMkLst>
        </pc:spChg>
        <pc:spChg chg="mod">
          <ac:chgData name="Scott Bailey" userId="a37ae9d07b3ddac7" providerId="LiveId" clId="{C2224FDD-50E7-4DCA-A3AA-0F1FB954447D}" dt="2022-07-06T20:56:30.445" v="1426" actId="6549"/>
          <ac:spMkLst>
            <pc:docMk/>
            <pc:sldMk cId="2284814352" sldId="291"/>
            <ac:spMk id="3" creationId="{5D7A0680-8AF6-4FA5-3800-CA23C92DCCA7}"/>
          </ac:spMkLst>
        </pc:spChg>
      </pc:sldChg>
      <pc:sldChg chg="modSp add mod">
        <pc:chgData name="Scott Bailey" userId="a37ae9d07b3ddac7" providerId="LiveId" clId="{C2224FDD-50E7-4DCA-A3AA-0F1FB954447D}" dt="2022-07-06T19:36:00.650" v="473"/>
        <pc:sldMkLst>
          <pc:docMk/>
          <pc:sldMk cId="3166265863" sldId="292"/>
        </pc:sldMkLst>
        <pc:spChg chg="mod">
          <ac:chgData name="Scott Bailey" userId="a37ae9d07b3ddac7" providerId="LiveId" clId="{C2224FDD-50E7-4DCA-A3AA-0F1FB954447D}" dt="2022-07-06T19:35:54.328" v="472"/>
          <ac:spMkLst>
            <pc:docMk/>
            <pc:sldMk cId="3166265863" sldId="292"/>
            <ac:spMk id="2" creationId="{4699C3B8-4AFC-8715-3B1E-BB6BB1673B3A}"/>
          </ac:spMkLst>
        </pc:spChg>
        <pc:spChg chg="mod">
          <ac:chgData name="Scott Bailey" userId="a37ae9d07b3ddac7" providerId="LiveId" clId="{C2224FDD-50E7-4DCA-A3AA-0F1FB954447D}" dt="2022-07-06T19:36:00.650" v="473"/>
          <ac:spMkLst>
            <pc:docMk/>
            <pc:sldMk cId="3166265863" sldId="292"/>
            <ac:spMk id="3" creationId="{5D7A0680-8AF6-4FA5-3800-CA23C92DCCA7}"/>
          </ac:spMkLst>
        </pc:spChg>
      </pc:sldChg>
      <pc:sldChg chg="modSp add mod replId">
        <pc:chgData name="Scott Bailey" userId="a37ae9d07b3ddac7" providerId="LiveId" clId="{C2224FDD-50E7-4DCA-A3AA-0F1FB954447D}" dt="2022-07-06T19:37:17.235" v="477"/>
        <pc:sldMkLst>
          <pc:docMk/>
          <pc:sldMk cId="2696445478" sldId="293"/>
        </pc:sldMkLst>
        <pc:spChg chg="mod">
          <ac:chgData name="Scott Bailey" userId="a37ae9d07b3ddac7" providerId="LiveId" clId="{C2224FDD-50E7-4DCA-A3AA-0F1FB954447D}" dt="2022-07-06T19:36:55.800" v="476" actId="20577"/>
          <ac:spMkLst>
            <pc:docMk/>
            <pc:sldMk cId="2696445478" sldId="293"/>
            <ac:spMk id="2" creationId="{4699C3B8-4AFC-8715-3B1E-BB6BB1673B3A}"/>
          </ac:spMkLst>
        </pc:spChg>
        <pc:spChg chg="mod">
          <ac:chgData name="Scott Bailey" userId="a37ae9d07b3ddac7" providerId="LiveId" clId="{C2224FDD-50E7-4DCA-A3AA-0F1FB954447D}" dt="2022-07-06T19:37:17.235" v="477"/>
          <ac:spMkLst>
            <pc:docMk/>
            <pc:sldMk cId="2696445478" sldId="293"/>
            <ac:spMk id="3" creationId="{5D7A0680-8AF6-4FA5-3800-CA23C92DCCA7}"/>
          </ac:spMkLst>
        </pc:spChg>
      </pc:sldChg>
      <pc:sldChg chg="modSp add mod replId modNotesTx">
        <pc:chgData name="Scott Bailey" userId="a37ae9d07b3ddac7" providerId="LiveId" clId="{C2224FDD-50E7-4DCA-A3AA-0F1FB954447D}" dt="2022-07-06T21:02:27.211" v="1487" actId="20577"/>
        <pc:sldMkLst>
          <pc:docMk/>
          <pc:sldMk cId="2666559713" sldId="294"/>
        </pc:sldMkLst>
        <pc:spChg chg="mod">
          <ac:chgData name="Scott Bailey" userId="a37ae9d07b3ddac7" providerId="LiveId" clId="{C2224FDD-50E7-4DCA-A3AA-0F1FB954447D}" dt="2022-07-06T19:37:31.526" v="478"/>
          <ac:spMkLst>
            <pc:docMk/>
            <pc:sldMk cId="2666559713" sldId="294"/>
            <ac:spMk id="2" creationId="{4699C3B8-4AFC-8715-3B1E-BB6BB1673B3A}"/>
          </ac:spMkLst>
        </pc:spChg>
        <pc:spChg chg="mod">
          <ac:chgData name="Scott Bailey" userId="a37ae9d07b3ddac7" providerId="LiveId" clId="{C2224FDD-50E7-4DCA-A3AA-0F1FB954447D}" dt="2022-07-06T21:02:27.211" v="1487" actId="20577"/>
          <ac:spMkLst>
            <pc:docMk/>
            <pc:sldMk cId="2666559713" sldId="294"/>
            <ac:spMk id="3" creationId="{5D7A0680-8AF6-4FA5-3800-CA23C92DCCA7}"/>
          </ac:spMkLst>
        </pc:spChg>
      </pc:sldChg>
      <pc:sldChg chg="modSp add mod replId">
        <pc:chgData name="Scott Bailey" userId="a37ae9d07b3ddac7" providerId="LiveId" clId="{C2224FDD-50E7-4DCA-A3AA-0F1FB954447D}" dt="2022-07-06T21:04:34.475" v="1574" actId="20577"/>
        <pc:sldMkLst>
          <pc:docMk/>
          <pc:sldMk cId="1426556037" sldId="295"/>
        </pc:sldMkLst>
        <pc:spChg chg="mod">
          <ac:chgData name="Scott Bailey" userId="a37ae9d07b3ddac7" providerId="LiveId" clId="{C2224FDD-50E7-4DCA-A3AA-0F1FB954447D}" dt="2022-07-06T19:38:22.957" v="485" actId="20577"/>
          <ac:spMkLst>
            <pc:docMk/>
            <pc:sldMk cId="1426556037" sldId="295"/>
            <ac:spMk id="2" creationId="{4699C3B8-4AFC-8715-3B1E-BB6BB1673B3A}"/>
          </ac:spMkLst>
        </pc:spChg>
        <pc:spChg chg="mod">
          <ac:chgData name="Scott Bailey" userId="a37ae9d07b3ddac7" providerId="LiveId" clId="{C2224FDD-50E7-4DCA-A3AA-0F1FB954447D}" dt="2022-07-06T21:04:34.475" v="1574" actId="20577"/>
          <ac:spMkLst>
            <pc:docMk/>
            <pc:sldMk cId="1426556037" sldId="295"/>
            <ac:spMk id="3" creationId="{5D7A0680-8AF6-4FA5-3800-CA23C92DCCA7}"/>
          </ac:spMkLst>
        </pc:spChg>
        <pc:spChg chg="mod">
          <ac:chgData name="Scott Bailey" userId="a37ae9d07b3ddac7" providerId="LiveId" clId="{C2224FDD-50E7-4DCA-A3AA-0F1FB954447D}" dt="2022-07-06T21:02:57.802" v="1523" actId="1076"/>
          <ac:spMkLst>
            <pc:docMk/>
            <pc:sldMk cId="1426556037" sldId="295"/>
            <ac:spMk id="4" creationId="{31D924C8-9129-092B-69D5-995993593283}"/>
          </ac:spMkLst>
        </pc:spChg>
      </pc:sldChg>
      <pc:sldChg chg="modSp add mod replId">
        <pc:chgData name="Scott Bailey" userId="a37ae9d07b3ddac7" providerId="LiveId" clId="{C2224FDD-50E7-4DCA-A3AA-0F1FB954447D}" dt="2022-07-06T21:05:04.500" v="1595" actId="20577"/>
        <pc:sldMkLst>
          <pc:docMk/>
          <pc:sldMk cId="1448575545" sldId="296"/>
        </pc:sldMkLst>
        <pc:spChg chg="mod">
          <ac:chgData name="Scott Bailey" userId="a37ae9d07b3ddac7" providerId="LiveId" clId="{C2224FDD-50E7-4DCA-A3AA-0F1FB954447D}" dt="2022-07-06T19:39:11.340" v="488" actId="20577"/>
          <ac:spMkLst>
            <pc:docMk/>
            <pc:sldMk cId="1448575545" sldId="296"/>
            <ac:spMk id="2" creationId="{4699C3B8-4AFC-8715-3B1E-BB6BB1673B3A}"/>
          </ac:spMkLst>
        </pc:spChg>
        <pc:spChg chg="mod">
          <ac:chgData name="Scott Bailey" userId="a37ae9d07b3ddac7" providerId="LiveId" clId="{C2224FDD-50E7-4DCA-A3AA-0F1FB954447D}" dt="2022-07-06T21:05:04.500" v="1595" actId="20577"/>
          <ac:spMkLst>
            <pc:docMk/>
            <pc:sldMk cId="1448575545" sldId="296"/>
            <ac:spMk id="3" creationId="{5D7A0680-8AF6-4FA5-3800-CA23C92DCCA7}"/>
          </ac:spMkLst>
        </pc:spChg>
      </pc:sldChg>
      <pc:sldChg chg="modSp add mod">
        <pc:chgData name="Scott Bailey" userId="a37ae9d07b3ddac7" providerId="LiveId" clId="{C2224FDD-50E7-4DCA-A3AA-0F1FB954447D}" dt="2022-07-06T21:06:02.188" v="1607" actId="20577"/>
        <pc:sldMkLst>
          <pc:docMk/>
          <pc:sldMk cId="3861887408" sldId="297"/>
        </pc:sldMkLst>
        <pc:spChg chg="mod">
          <ac:chgData name="Scott Bailey" userId="a37ae9d07b3ddac7" providerId="LiveId" clId="{C2224FDD-50E7-4DCA-A3AA-0F1FB954447D}" dt="2022-07-06T19:40:15.951" v="491"/>
          <ac:spMkLst>
            <pc:docMk/>
            <pc:sldMk cId="3861887408" sldId="297"/>
            <ac:spMk id="2" creationId="{4699C3B8-4AFC-8715-3B1E-BB6BB1673B3A}"/>
          </ac:spMkLst>
        </pc:spChg>
        <pc:spChg chg="mod">
          <ac:chgData name="Scott Bailey" userId="a37ae9d07b3ddac7" providerId="LiveId" clId="{C2224FDD-50E7-4DCA-A3AA-0F1FB954447D}" dt="2022-07-06T21:06:02.188" v="1607" actId="20577"/>
          <ac:spMkLst>
            <pc:docMk/>
            <pc:sldMk cId="3861887408" sldId="297"/>
            <ac:spMk id="3" creationId="{5D7A0680-8AF6-4FA5-3800-CA23C92DCCA7}"/>
          </ac:spMkLst>
        </pc:spChg>
      </pc:sldChg>
      <pc:sldChg chg="modSp add mod replId">
        <pc:chgData name="Scott Bailey" userId="a37ae9d07b3ddac7" providerId="LiveId" clId="{C2224FDD-50E7-4DCA-A3AA-0F1FB954447D}" dt="2022-07-06T21:07:08.723" v="1624" actId="20577"/>
        <pc:sldMkLst>
          <pc:docMk/>
          <pc:sldMk cId="4087316292" sldId="298"/>
        </pc:sldMkLst>
        <pc:spChg chg="mod">
          <ac:chgData name="Scott Bailey" userId="a37ae9d07b3ddac7" providerId="LiveId" clId="{C2224FDD-50E7-4DCA-A3AA-0F1FB954447D}" dt="2022-07-06T19:40:51.707" v="493"/>
          <ac:spMkLst>
            <pc:docMk/>
            <pc:sldMk cId="4087316292" sldId="298"/>
            <ac:spMk id="2" creationId="{4699C3B8-4AFC-8715-3B1E-BB6BB1673B3A}"/>
          </ac:spMkLst>
        </pc:spChg>
        <pc:spChg chg="mod">
          <ac:chgData name="Scott Bailey" userId="a37ae9d07b3ddac7" providerId="LiveId" clId="{C2224FDD-50E7-4DCA-A3AA-0F1FB954447D}" dt="2022-07-06T21:07:08.723" v="1624" actId="20577"/>
          <ac:spMkLst>
            <pc:docMk/>
            <pc:sldMk cId="4087316292" sldId="298"/>
            <ac:spMk id="3" creationId="{5D7A0680-8AF6-4FA5-3800-CA23C92DCCA7}"/>
          </ac:spMkLst>
        </pc:spChg>
      </pc:sldChg>
      <pc:sldChg chg="modSp add mod replId">
        <pc:chgData name="Scott Bailey" userId="a37ae9d07b3ddac7" providerId="LiveId" clId="{C2224FDD-50E7-4DCA-A3AA-0F1FB954447D}" dt="2022-07-06T19:41:32.699" v="507"/>
        <pc:sldMkLst>
          <pc:docMk/>
          <pc:sldMk cId="2988739318" sldId="299"/>
        </pc:sldMkLst>
        <pc:spChg chg="mod">
          <ac:chgData name="Scott Bailey" userId="a37ae9d07b3ddac7" providerId="LiveId" clId="{C2224FDD-50E7-4DCA-A3AA-0F1FB954447D}" dt="2022-07-06T19:41:23.428" v="506"/>
          <ac:spMkLst>
            <pc:docMk/>
            <pc:sldMk cId="2988739318" sldId="299"/>
            <ac:spMk id="2" creationId="{4699C3B8-4AFC-8715-3B1E-BB6BB1673B3A}"/>
          </ac:spMkLst>
        </pc:spChg>
        <pc:spChg chg="mod">
          <ac:chgData name="Scott Bailey" userId="a37ae9d07b3ddac7" providerId="LiveId" clId="{C2224FDD-50E7-4DCA-A3AA-0F1FB954447D}" dt="2022-07-06T19:41:32.699" v="507"/>
          <ac:spMkLst>
            <pc:docMk/>
            <pc:sldMk cId="2988739318" sldId="299"/>
            <ac:spMk id="3" creationId="{5D7A0680-8AF6-4FA5-3800-CA23C92DCCA7}"/>
          </ac:spMkLst>
        </pc:spChg>
      </pc:sldChg>
      <pc:sldChg chg="modSp add mod replId">
        <pc:chgData name="Scott Bailey" userId="a37ae9d07b3ddac7" providerId="LiveId" clId="{C2224FDD-50E7-4DCA-A3AA-0F1FB954447D}" dt="2022-07-06T21:09:51.520" v="1664" actId="20577"/>
        <pc:sldMkLst>
          <pc:docMk/>
          <pc:sldMk cId="561101065" sldId="300"/>
        </pc:sldMkLst>
        <pc:spChg chg="mod">
          <ac:chgData name="Scott Bailey" userId="a37ae9d07b3ddac7" providerId="LiveId" clId="{C2224FDD-50E7-4DCA-A3AA-0F1FB954447D}" dt="2022-07-06T19:41:58.654" v="509" actId="255"/>
          <ac:spMkLst>
            <pc:docMk/>
            <pc:sldMk cId="561101065" sldId="300"/>
            <ac:spMk id="2" creationId="{4699C3B8-4AFC-8715-3B1E-BB6BB1673B3A}"/>
          </ac:spMkLst>
        </pc:spChg>
        <pc:spChg chg="mod">
          <ac:chgData name="Scott Bailey" userId="a37ae9d07b3ddac7" providerId="LiveId" clId="{C2224FDD-50E7-4DCA-A3AA-0F1FB954447D}" dt="2022-07-06T21:09:51.520" v="1664" actId="20577"/>
          <ac:spMkLst>
            <pc:docMk/>
            <pc:sldMk cId="561101065" sldId="300"/>
            <ac:spMk id="3" creationId="{5D7A0680-8AF6-4FA5-3800-CA23C92DCCA7}"/>
          </ac:spMkLst>
        </pc:spChg>
      </pc:sldChg>
      <pc:sldChg chg="modSp add mod replId">
        <pc:chgData name="Scott Bailey" userId="a37ae9d07b3ddac7" providerId="LiveId" clId="{C2224FDD-50E7-4DCA-A3AA-0F1FB954447D}" dt="2022-07-06T19:42:46.213" v="513"/>
        <pc:sldMkLst>
          <pc:docMk/>
          <pc:sldMk cId="3751402887" sldId="301"/>
        </pc:sldMkLst>
        <pc:spChg chg="mod">
          <ac:chgData name="Scott Bailey" userId="a37ae9d07b3ddac7" providerId="LiveId" clId="{C2224FDD-50E7-4DCA-A3AA-0F1FB954447D}" dt="2022-07-06T19:42:38.035" v="512" actId="255"/>
          <ac:spMkLst>
            <pc:docMk/>
            <pc:sldMk cId="3751402887" sldId="301"/>
            <ac:spMk id="2" creationId="{4699C3B8-4AFC-8715-3B1E-BB6BB1673B3A}"/>
          </ac:spMkLst>
        </pc:spChg>
        <pc:spChg chg="mod">
          <ac:chgData name="Scott Bailey" userId="a37ae9d07b3ddac7" providerId="LiveId" clId="{C2224FDD-50E7-4DCA-A3AA-0F1FB954447D}" dt="2022-07-06T19:42:46.213" v="513"/>
          <ac:spMkLst>
            <pc:docMk/>
            <pc:sldMk cId="3751402887" sldId="301"/>
            <ac:spMk id="3" creationId="{5D7A0680-8AF6-4FA5-3800-CA23C92DCCA7}"/>
          </ac:spMkLst>
        </pc:spChg>
      </pc:sldChg>
      <pc:sldChg chg="modSp add mod replId">
        <pc:chgData name="Scott Bailey" userId="a37ae9d07b3ddac7" providerId="LiveId" clId="{C2224FDD-50E7-4DCA-A3AA-0F1FB954447D}" dt="2022-07-06T21:12:22.848" v="1674" actId="1035"/>
        <pc:sldMkLst>
          <pc:docMk/>
          <pc:sldMk cId="1673037165" sldId="302"/>
        </pc:sldMkLst>
        <pc:spChg chg="mod">
          <ac:chgData name="Scott Bailey" userId="a37ae9d07b3ddac7" providerId="LiveId" clId="{C2224FDD-50E7-4DCA-A3AA-0F1FB954447D}" dt="2022-07-06T19:42:59.497" v="514"/>
          <ac:spMkLst>
            <pc:docMk/>
            <pc:sldMk cId="1673037165" sldId="302"/>
            <ac:spMk id="2" creationId="{4699C3B8-4AFC-8715-3B1E-BB6BB1673B3A}"/>
          </ac:spMkLst>
        </pc:spChg>
        <pc:spChg chg="mod">
          <ac:chgData name="Scott Bailey" userId="a37ae9d07b3ddac7" providerId="LiveId" clId="{C2224FDD-50E7-4DCA-A3AA-0F1FB954447D}" dt="2022-07-06T21:12:22.848" v="1674" actId="1035"/>
          <ac:spMkLst>
            <pc:docMk/>
            <pc:sldMk cId="1673037165" sldId="302"/>
            <ac:spMk id="3" creationId="{5D7A0680-8AF6-4FA5-3800-CA23C92DCCA7}"/>
          </ac:spMkLst>
        </pc:spChg>
      </pc:sldChg>
      <pc:sldChg chg="modSp add mod replId modNotesTx">
        <pc:chgData name="Scott Bailey" userId="a37ae9d07b3ddac7" providerId="LiveId" clId="{C2224FDD-50E7-4DCA-A3AA-0F1FB954447D}" dt="2022-07-06T21:14:24.568" v="1684" actId="1035"/>
        <pc:sldMkLst>
          <pc:docMk/>
          <pc:sldMk cId="2969811467" sldId="303"/>
        </pc:sldMkLst>
        <pc:spChg chg="mod">
          <ac:chgData name="Scott Bailey" userId="a37ae9d07b3ddac7" providerId="LiveId" clId="{C2224FDD-50E7-4DCA-A3AA-0F1FB954447D}" dt="2022-07-06T19:43:28.436" v="516"/>
          <ac:spMkLst>
            <pc:docMk/>
            <pc:sldMk cId="2969811467" sldId="303"/>
            <ac:spMk id="2" creationId="{4699C3B8-4AFC-8715-3B1E-BB6BB1673B3A}"/>
          </ac:spMkLst>
        </pc:spChg>
        <pc:spChg chg="mod">
          <ac:chgData name="Scott Bailey" userId="a37ae9d07b3ddac7" providerId="LiveId" clId="{C2224FDD-50E7-4DCA-A3AA-0F1FB954447D}" dt="2022-07-06T21:14:24.568" v="1684" actId="1035"/>
          <ac:spMkLst>
            <pc:docMk/>
            <pc:sldMk cId="2969811467" sldId="303"/>
            <ac:spMk id="3" creationId="{5D7A0680-8AF6-4FA5-3800-CA23C92DCCA7}"/>
          </ac:spMkLst>
        </pc:spChg>
      </pc:sldChg>
      <pc:sldChg chg="modSp add mod replId modNotesTx">
        <pc:chgData name="Scott Bailey" userId="a37ae9d07b3ddac7" providerId="LiveId" clId="{C2224FDD-50E7-4DCA-A3AA-0F1FB954447D}" dt="2022-07-06T21:18:29.356" v="1709" actId="6549"/>
        <pc:sldMkLst>
          <pc:docMk/>
          <pc:sldMk cId="4092751958" sldId="304"/>
        </pc:sldMkLst>
        <pc:spChg chg="mod">
          <ac:chgData name="Scott Bailey" userId="a37ae9d07b3ddac7" providerId="LiveId" clId="{C2224FDD-50E7-4DCA-A3AA-0F1FB954447D}" dt="2022-07-06T19:44:18.654" v="534"/>
          <ac:spMkLst>
            <pc:docMk/>
            <pc:sldMk cId="4092751958" sldId="304"/>
            <ac:spMk id="2" creationId="{4699C3B8-4AFC-8715-3B1E-BB6BB1673B3A}"/>
          </ac:spMkLst>
        </pc:spChg>
        <pc:spChg chg="mod">
          <ac:chgData name="Scott Bailey" userId="a37ae9d07b3ddac7" providerId="LiveId" clId="{C2224FDD-50E7-4DCA-A3AA-0F1FB954447D}" dt="2022-07-06T21:18:29.356" v="1709" actId="6549"/>
          <ac:spMkLst>
            <pc:docMk/>
            <pc:sldMk cId="4092751958" sldId="304"/>
            <ac:spMk id="3" creationId="{5D7A0680-8AF6-4FA5-3800-CA23C92DCCA7}"/>
          </ac:spMkLst>
        </pc:spChg>
      </pc:sldChg>
      <pc:sldChg chg="modSp add mod replId modNotesTx">
        <pc:chgData name="Scott Bailey" userId="a37ae9d07b3ddac7" providerId="LiveId" clId="{C2224FDD-50E7-4DCA-A3AA-0F1FB954447D}" dt="2022-07-06T21:17:47.600" v="1708" actId="20577"/>
        <pc:sldMkLst>
          <pc:docMk/>
          <pc:sldMk cId="3743249550" sldId="305"/>
        </pc:sldMkLst>
        <pc:spChg chg="mod">
          <ac:chgData name="Scott Bailey" userId="a37ae9d07b3ddac7" providerId="LiveId" clId="{C2224FDD-50E7-4DCA-A3AA-0F1FB954447D}" dt="2022-07-06T19:44:43.212" v="536"/>
          <ac:spMkLst>
            <pc:docMk/>
            <pc:sldMk cId="3743249550" sldId="305"/>
            <ac:spMk id="2" creationId="{4699C3B8-4AFC-8715-3B1E-BB6BB1673B3A}"/>
          </ac:spMkLst>
        </pc:spChg>
        <pc:spChg chg="mod">
          <ac:chgData name="Scott Bailey" userId="a37ae9d07b3ddac7" providerId="LiveId" clId="{C2224FDD-50E7-4DCA-A3AA-0F1FB954447D}" dt="2022-07-06T21:17:47.600" v="1708" actId="20577"/>
          <ac:spMkLst>
            <pc:docMk/>
            <pc:sldMk cId="3743249550" sldId="305"/>
            <ac:spMk id="3" creationId="{5D7A0680-8AF6-4FA5-3800-CA23C92DCCA7}"/>
          </ac:spMkLst>
        </pc:spChg>
      </pc:sldChg>
      <pc:sldChg chg="modSp add mod replId">
        <pc:chgData name="Scott Bailey" userId="a37ae9d07b3ddac7" providerId="LiveId" clId="{C2224FDD-50E7-4DCA-A3AA-0F1FB954447D}" dt="2022-07-06T21:19:43.388" v="1717" actId="20577"/>
        <pc:sldMkLst>
          <pc:docMk/>
          <pc:sldMk cId="2320153307" sldId="306"/>
        </pc:sldMkLst>
        <pc:spChg chg="mod">
          <ac:chgData name="Scott Bailey" userId="a37ae9d07b3ddac7" providerId="LiveId" clId="{C2224FDD-50E7-4DCA-A3AA-0F1FB954447D}" dt="2022-07-06T19:45:19.109" v="549"/>
          <ac:spMkLst>
            <pc:docMk/>
            <pc:sldMk cId="2320153307" sldId="306"/>
            <ac:spMk id="2" creationId="{4699C3B8-4AFC-8715-3B1E-BB6BB1673B3A}"/>
          </ac:spMkLst>
        </pc:spChg>
        <pc:spChg chg="mod">
          <ac:chgData name="Scott Bailey" userId="a37ae9d07b3ddac7" providerId="LiveId" clId="{C2224FDD-50E7-4DCA-A3AA-0F1FB954447D}" dt="2022-07-06T21:19:43.388" v="1717" actId="20577"/>
          <ac:spMkLst>
            <pc:docMk/>
            <pc:sldMk cId="2320153307" sldId="306"/>
            <ac:spMk id="3" creationId="{5D7A0680-8AF6-4FA5-3800-CA23C92DCCA7}"/>
          </ac:spMkLst>
        </pc:spChg>
      </pc:sldChg>
      <pc:sldChg chg="modSp add mod modNotesTx">
        <pc:chgData name="Scott Bailey" userId="a37ae9d07b3ddac7" providerId="LiveId" clId="{C2224FDD-50E7-4DCA-A3AA-0F1FB954447D}" dt="2022-07-06T21:20:35.657" v="1727" actId="20577"/>
        <pc:sldMkLst>
          <pc:docMk/>
          <pc:sldMk cId="3278708405" sldId="307"/>
        </pc:sldMkLst>
        <pc:spChg chg="mod">
          <ac:chgData name="Scott Bailey" userId="a37ae9d07b3ddac7" providerId="LiveId" clId="{C2224FDD-50E7-4DCA-A3AA-0F1FB954447D}" dt="2022-07-06T19:45:56.694" v="552"/>
          <ac:spMkLst>
            <pc:docMk/>
            <pc:sldMk cId="3278708405" sldId="307"/>
            <ac:spMk id="2" creationId="{4699C3B8-4AFC-8715-3B1E-BB6BB1673B3A}"/>
          </ac:spMkLst>
        </pc:spChg>
        <pc:spChg chg="mod">
          <ac:chgData name="Scott Bailey" userId="a37ae9d07b3ddac7" providerId="LiveId" clId="{C2224FDD-50E7-4DCA-A3AA-0F1FB954447D}" dt="2022-07-06T21:20:35.657" v="1727" actId="20577"/>
          <ac:spMkLst>
            <pc:docMk/>
            <pc:sldMk cId="3278708405" sldId="307"/>
            <ac:spMk id="3" creationId="{5D7A0680-8AF6-4FA5-3800-CA23C92DCCA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a:p>
        </p:txBody>
      </p:sp>
    </p:spTree>
    <p:extLst>
      <p:ext uri="{BB962C8B-B14F-4D97-AF65-F5344CB8AC3E}">
        <p14:creationId xmlns:p14="http://schemas.microsoft.com/office/powerpoint/2010/main" val="2132173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D8486738-2023-42EA-8DA0-4BDB42F1E313}" type="slidenum">
              <a:rPr lang="en-US" smtClean="0"/>
              <a:t>1</a:t>
            </a:fld>
            <a:endParaRPr lang="en-US" dirty="0"/>
          </a:p>
        </p:txBody>
      </p:sp>
    </p:spTree>
    <p:extLst>
      <p:ext uri="{BB962C8B-B14F-4D97-AF65-F5344CB8AC3E}">
        <p14:creationId xmlns:p14="http://schemas.microsoft.com/office/powerpoint/2010/main" val="2197483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لماذا يجد العديد من كبار السن هذا الخيار مرضيًا على الرغم من تكلفته العالية؟ ( </a:t>
            </a:r>
            <a:r xmlns:a="http://schemas.openxmlformats.org/drawingml/2006/main">
              <a:rPr lang="ar" sz="1200" i="1" kern="1200" dirty="0">
                <a:solidFill>
                  <a:schemeClr val="tx1"/>
                </a:solidFill>
                <a:effectLst/>
                <a:latin typeface="Arial" charset="0"/>
                <a:ea typeface="ＭＳ Ｐゴシック" charset="0"/>
                <a:cs typeface="ＭＳ Ｐゴシック" charset="0"/>
              </a:rPr>
              <a:t>لأنه يلبي احتياجات الاستقلال والتواصل الاجتماعي والخدمات؛ إذا احتاج أحد الزوجين إلى رعاية متخصصة، فقد يستمر الزوج الآخر في العيش في الشقة ويمكنه بسهولة زيارة أحد أفراد أسرته في المستشفى.)</a:t>
            </a:r>
            <a:endParaRPr xmlns:a="http://schemas.openxmlformats.org/drawingml/2006/main" lang="en-US" sz="1400" i="1"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10</a:t>
            </a:fld>
            <a:endParaRPr lang="en-US"/>
          </a:p>
        </p:txBody>
      </p:sp>
    </p:spTree>
    <p:extLst>
      <p:ext uri="{BB962C8B-B14F-4D97-AF65-F5344CB8AC3E}">
        <p14:creationId xmlns:p14="http://schemas.microsoft.com/office/powerpoint/2010/main" val="1074488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400" kern="1200" dirty="0">
                <a:solidFill>
                  <a:schemeClr val="tx1"/>
                </a:solidFill>
                <a:effectLst/>
                <a:latin typeface="Arial" charset="0"/>
                <a:ea typeface="ＭＳ Ｐゴシック" charset="0"/>
                <a:cs typeface="ＭＳ Ｐゴシック" charset="0"/>
              </a:rPr>
              <a:t>كيف يتم دفع الرسوم الخاصة بالمرافق السكنية المجتمعية؟ ( </a:t>
            </a:r>
            <a:r xmlns:a="http://schemas.openxmlformats.org/drawingml/2006/main">
              <a:rPr lang="ar" sz="1400" i="1" kern="1200" dirty="0">
                <a:solidFill>
                  <a:schemeClr val="tx1"/>
                </a:solidFill>
                <a:effectLst/>
                <a:latin typeface="Arial" charset="0"/>
                <a:ea typeface="ＭＳ Ｐゴシック" charset="0"/>
                <a:cs typeface="ＭＳ Ｐゴシック" charset="0"/>
              </a:rPr>
              <a:t>قد يتم دفعها من قبل الفرد أو تقدمها وكالات المقاطعة أو الولاية </a:t>
            </a:r>
            <a:r xmlns:a="http://schemas.openxmlformats.org/drawingml/2006/main">
              <a:rPr lang="ar" sz="1400" kern="1200" dirty="0">
                <a:solidFill>
                  <a:schemeClr val="tx1"/>
                </a:solidFill>
                <a:effectLst/>
                <a:latin typeface="Arial" charset="0"/>
                <a:ea typeface="ＭＳ Ｐゴシック" charset="0"/>
                <a:cs typeface="ＭＳ Ｐゴシック" charset="0"/>
              </a:rPr>
              <a:t>)</a:t>
            </a:r>
            <a:endParaRPr xmlns:a="http://schemas.openxmlformats.org/drawingml/2006/main"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11</a:t>
            </a:fld>
            <a:endParaRPr lang="en-US"/>
          </a:p>
        </p:txBody>
      </p:sp>
    </p:spTree>
    <p:extLst>
      <p:ext uri="{BB962C8B-B14F-4D97-AF65-F5344CB8AC3E}">
        <p14:creationId xmlns:p14="http://schemas.microsoft.com/office/powerpoint/2010/main" val="27577872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12</a:t>
            </a:fld>
            <a:endParaRPr lang="en-US"/>
          </a:p>
        </p:txBody>
      </p:sp>
    </p:spTree>
    <p:extLst>
      <p:ext uri="{BB962C8B-B14F-4D97-AF65-F5344CB8AC3E}">
        <p14:creationId xmlns:p14="http://schemas.microsoft.com/office/powerpoint/2010/main" val="11629417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13</a:t>
            </a:fld>
            <a:endParaRPr lang="en-US"/>
          </a:p>
        </p:txBody>
      </p:sp>
    </p:spTree>
    <p:extLst>
      <p:ext uri="{BB962C8B-B14F-4D97-AF65-F5344CB8AC3E}">
        <p14:creationId xmlns:p14="http://schemas.microsoft.com/office/powerpoint/2010/main" val="29075944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14</a:t>
            </a:fld>
            <a:endParaRPr lang="en-US"/>
          </a:p>
        </p:txBody>
      </p:sp>
    </p:spTree>
    <p:extLst>
      <p:ext uri="{BB962C8B-B14F-4D97-AF65-F5344CB8AC3E}">
        <p14:creationId xmlns:p14="http://schemas.microsoft.com/office/powerpoint/2010/main" val="39060146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effectLst/>
                <a:latin typeface="Arial" charset="0"/>
                <a:ea typeface="ＭＳ Ｐゴシック" charset="0"/>
                <a:cs typeface="ＭＳ Ｐゴシック" charset="0"/>
              </a:rPr>
              <a:t>انظر الشكل 1.9</a:t>
            </a:r>
          </a:p>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effectLst/>
                <a:latin typeface="Arial" charset="0"/>
                <a:ea typeface="ＭＳ Ｐゴシック" charset="0"/>
                <a:cs typeface="ＭＳ Ｐゴシック" charset="0"/>
              </a:rPr>
              <a:t>انظر الجدول 1.3</a:t>
            </a:r>
          </a:p>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effectLst/>
                <a:latin typeface="Arial" charset="0"/>
                <a:ea typeface="ＭＳ Ｐゴシック" charset="0"/>
                <a:cs typeface="ＭＳ Ｐゴシック" charset="0"/>
              </a:rPr>
              <a:t>انظر المربع 1.4، المربع 1.5</a:t>
            </a:r>
          </a:p>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effectLst/>
                <a:latin typeface="Arial" charset="0"/>
                <a:ea typeface="ＭＳ Ｐゴシック" charset="0"/>
                <a:cs typeface="ＭＳ Ｐゴシック" charset="0"/>
              </a:rPr>
              <a:t>عندما يصبح الشخص المسن غير قادر على العيش بمفرده، ما هما الخياران الأكثر شيوعًا؟ ( </a:t>
            </a:r>
            <a:r xmlns:a="http://schemas.openxmlformats.org/drawingml/2006/main">
              <a:rPr lang="ar" sz="1600" i="1" kern="1200" dirty="0">
                <a:solidFill>
                  <a:schemeClr val="tx1"/>
                </a:solidFill>
                <a:effectLst/>
                <a:latin typeface="Arial" charset="0"/>
                <a:ea typeface="ＭＳ Ｐゴシック" charset="0"/>
                <a:cs typeface="ＭＳ Ｐゴシック" charset="0"/>
              </a:rPr>
              <a:t>إحضار الوالد إلى منزل أحد الأطفال أو وضع الوالد في دار رعاية مساعدة أو منشأة رعاية طويلة الأجل </a:t>
            </a:r>
            <a:r xmlns:a="http://schemas.openxmlformats.org/drawingml/2006/main">
              <a:rPr lang="ar" sz="1600" kern="1200" dirty="0">
                <a:solidFill>
                  <a:schemeClr val="tx1"/>
                </a:solidFill>
                <a:effectLst/>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15</a:t>
            </a:fld>
            <a:endParaRPr lang="en-US"/>
          </a:p>
        </p:txBody>
      </p:sp>
    </p:spTree>
    <p:extLst>
      <p:ext uri="{BB962C8B-B14F-4D97-AF65-F5344CB8AC3E}">
        <p14:creationId xmlns:p14="http://schemas.microsoft.com/office/powerpoint/2010/main" val="2694561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16</a:t>
            </a:fld>
            <a:endParaRPr lang="en-US"/>
          </a:p>
        </p:txBody>
      </p:sp>
    </p:spTree>
    <p:extLst>
      <p:ext uri="{BB962C8B-B14F-4D97-AF65-F5344CB8AC3E}">
        <p14:creationId xmlns:p14="http://schemas.microsoft.com/office/powerpoint/2010/main" val="156236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17</a:t>
            </a:fld>
            <a:endParaRPr lang="en-US"/>
          </a:p>
        </p:txBody>
      </p:sp>
    </p:spTree>
    <p:extLst>
      <p:ext uri="{BB962C8B-B14F-4D97-AF65-F5344CB8AC3E}">
        <p14:creationId xmlns:p14="http://schemas.microsoft.com/office/powerpoint/2010/main" val="19585258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18</a:t>
            </a:fld>
            <a:endParaRPr lang="en-US"/>
          </a:p>
        </p:txBody>
      </p:sp>
    </p:spTree>
    <p:extLst>
      <p:ext uri="{BB962C8B-B14F-4D97-AF65-F5344CB8AC3E}">
        <p14:creationId xmlns:p14="http://schemas.microsoft.com/office/powerpoint/2010/main" val="9063000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8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19</a:t>
            </a:fld>
            <a:endParaRPr lang="en-US"/>
          </a:p>
        </p:txBody>
      </p:sp>
    </p:spTree>
    <p:extLst>
      <p:ext uri="{BB962C8B-B14F-4D97-AF65-F5344CB8AC3E}">
        <p14:creationId xmlns:p14="http://schemas.microsoft.com/office/powerpoint/2010/main" val="3658659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indent="-17145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لماذا كان اهتمام مقدمي الرعاية الصحية منصبا على الأشخاص الذين تتراوح أعمارهم بين 20 و65 عاما حتى ستينيات القرن العشرين؟ ( </a:t>
            </a:r>
            <a:r xmlns:a="http://schemas.openxmlformats.org/drawingml/2006/main">
              <a:rPr lang="ar" sz="1200" i="1" kern="1200" dirty="0">
                <a:solidFill>
                  <a:schemeClr val="tx1"/>
                </a:solidFill>
                <a:effectLst/>
                <a:latin typeface="Arial" charset="0"/>
                <a:ea typeface="ＭＳ Ｐゴシック" charset="0"/>
                <a:cs typeface="ＭＳ Ｐゴシック" charset="0"/>
              </a:rPr>
              <a:t>كانت هذه هي الشريحة الأكبر والأكثر إنتاجية اقتصاديا من السكان. ولم يكن يعيش سوى نسبة ضئيلة من السكان بعد سن 65 عاما).</a:t>
            </a:r>
            <a:endParaRPr xmlns:a="http://schemas.openxmlformats.org/drawingml/2006/main"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a:t>
            </a:fld>
            <a:endParaRPr lang="en-US"/>
          </a:p>
        </p:txBody>
      </p:sp>
    </p:spTree>
    <p:extLst>
      <p:ext uri="{BB962C8B-B14F-4D97-AF65-F5344CB8AC3E}">
        <p14:creationId xmlns:p14="http://schemas.microsoft.com/office/powerpoint/2010/main" val="998290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8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20</a:t>
            </a:fld>
            <a:endParaRPr lang="en-US"/>
          </a:p>
        </p:txBody>
      </p:sp>
    </p:spTree>
    <p:extLst>
      <p:ext uri="{BB962C8B-B14F-4D97-AF65-F5344CB8AC3E}">
        <p14:creationId xmlns:p14="http://schemas.microsoft.com/office/powerpoint/2010/main" val="15841713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21</a:t>
            </a:fld>
            <a:endParaRPr lang="en-US"/>
          </a:p>
        </p:txBody>
      </p:sp>
    </p:spTree>
    <p:extLst>
      <p:ext uri="{BB962C8B-B14F-4D97-AF65-F5344CB8AC3E}">
        <p14:creationId xmlns:p14="http://schemas.microsoft.com/office/powerpoint/2010/main" val="22129894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المربع 1.6</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22</a:t>
            </a:fld>
            <a:endParaRPr lang="en-US"/>
          </a:p>
        </p:txBody>
      </p:sp>
    </p:spTree>
    <p:extLst>
      <p:ext uri="{BB962C8B-B14F-4D97-AF65-F5344CB8AC3E}">
        <p14:creationId xmlns:p14="http://schemas.microsoft.com/office/powerpoint/2010/main" val="36960383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23</a:t>
            </a:fld>
            <a:endParaRPr lang="en-US"/>
          </a:p>
        </p:txBody>
      </p:sp>
    </p:spTree>
    <p:extLst>
      <p:ext uri="{BB962C8B-B14F-4D97-AF65-F5344CB8AC3E}">
        <p14:creationId xmlns:p14="http://schemas.microsoft.com/office/powerpoint/2010/main" val="36624277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800" kern="1200" dirty="0">
                <a:solidFill>
                  <a:schemeClr val="tx1"/>
                </a:solidFill>
                <a:latin typeface="Arial" charset="0"/>
                <a:ea typeface="ＭＳ Ｐゴシック" charset="0"/>
                <a:cs typeface="ＭＳ Ｐゴシック" charset="0"/>
              </a:rPr>
              <a:t>انظر المربع 1.7</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24</a:t>
            </a:fld>
            <a:endParaRPr lang="en-US"/>
          </a:p>
        </p:txBody>
      </p:sp>
    </p:spTree>
    <p:extLst>
      <p:ext uri="{BB962C8B-B14F-4D97-AF65-F5344CB8AC3E}">
        <p14:creationId xmlns:p14="http://schemas.microsoft.com/office/powerpoint/2010/main" val="22366836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8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25</a:t>
            </a:fld>
            <a:endParaRPr lang="en-US"/>
          </a:p>
        </p:txBody>
      </p:sp>
    </p:spTree>
    <p:extLst>
      <p:ext uri="{BB962C8B-B14F-4D97-AF65-F5344CB8AC3E}">
        <p14:creationId xmlns:p14="http://schemas.microsoft.com/office/powerpoint/2010/main" val="6254441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800" kern="1200" dirty="0">
                <a:solidFill>
                  <a:schemeClr val="tx1"/>
                </a:solidFill>
                <a:effectLst/>
                <a:latin typeface="Arial" charset="0"/>
                <a:ea typeface="ＭＳ Ｐゴシック" charset="0"/>
                <a:cs typeface="ＭＳ Ｐゴシック" charset="0"/>
              </a:rPr>
              <a:t>ينبغي للممرضات تشجيع مقدمي الرعاية على حماية صحتهم ورفاهتهم من خلال الاستفادة بانتظام من رعاية الراحة.</a:t>
            </a:r>
            <a:endParaRPr xmlns:a="http://schemas.openxmlformats.org/drawingml/2006/main" lang="en-US" sz="18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26</a:t>
            </a:fld>
            <a:endParaRPr lang="en-US"/>
          </a:p>
        </p:txBody>
      </p:sp>
    </p:spTree>
    <p:extLst>
      <p:ext uri="{BB962C8B-B14F-4D97-AF65-F5344CB8AC3E}">
        <p14:creationId xmlns:p14="http://schemas.microsoft.com/office/powerpoint/2010/main" val="1416083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a:t>
            </a:fld>
            <a:endParaRPr lang="en-US"/>
          </a:p>
        </p:txBody>
      </p:sp>
    </p:spTree>
    <p:extLst>
      <p:ext uri="{BB962C8B-B14F-4D97-AF65-F5344CB8AC3E}">
        <p14:creationId xmlns:p14="http://schemas.microsoft.com/office/powerpoint/2010/main" val="3704960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lvl="0" indent="-17145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انظر المربع 1.1.</a:t>
            </a:r>
          </a:p>
          <a:p>
            <a:pPr xmlns:a="http://schemas.openxmlformats.org/drawingml/2006/main" marL="171450" lvl="0" indent="-17145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يؤدي الخوف من الشيخوخة في بعض الأحيان إلى سلوكيات غريبة للغاية.</a:t>
            </a:r>
          </a:p>
          <a:p>
            <a:pPr xmlns:a="http://schemas.openxmlformats.org/drawingml/2006/main" marL="171450" indent="-17145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 هي السلوكيات الغريبة التي قد تظهر على المراهقين؟ من هم في الثلاثينيات من </a:t>
            </a:r>
            <a:r xmlns:a="http://schemas.openxmlformats.org/drawingml/2006/main">
              <a:rPr lang="ar" sz="1200" kern="1200" dirty="0" err="1">
                <a:solidFill>
                  <a:schemeClr val="tx1"/>
                </a:solidFill>
                <a:effectLst/>
                <a:latin typeface="Arial" charset="0"/>
                <a:ea typeface="ＭＳ Ｐゴシック" charset="0"/>
                <a:cs typeface="ＭＳ Ｐゴシック" charset="0"/>
              </a:rPr>
              <a:t>العمر </a:t>
            </a:r>
            <a:r xmlns:a="http://schemas.openxmlformats.org/drawingml/2006/main">
              <a:rPr lang="ar" sz="1200" kern="1200" dirty="0">
                <a:solidFill>
                  <a:schemeClr val="tx1"/>
                </a:solidFill>
                <a:effectLst/>
                <a:latin typeface="Arial" charset="0"/>
                <a:ea typeface="ＭＳ Ｐゴシック" charset="0"/>
                <a:cs typeface="ＭＳ Ｐゴシック" charset="0"/>
              </a:rPr>
              <a:t>؟ من هم في الأربعينيات من العمر؟</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a:t>
            </a:fld>
            <a:endParaRPr lang="en-US"/>
          </a:p>
        </p:txBody>
      </p:sp>
    </p:spTree>
    <p:extLst>
      <p:ext uri="{BB962C8B-B14F-4D97-AF65-F5344CB8AC3E}">
        <p14:creationId xmlns:p14="http://schemas.microsoft.com/office/powerpoint/2010/main" val="15898732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 هو التأثير الذي قد يخلفه التمييز على أساس السن على الطريقة التي يتعامل بها مقدمو الرعاية الصحية مع المرضى الأكبر سناً؟ ( </a:t>
            </a:r>
            <a:r xmlns:a="http://schemas.openxmlformats.org/drawingml/2006/main">
              <a:rPr lang="ar" sz="1200" i="1" kern="1200" dirty="0">
                <a:solidFill>
                  <a:schemeClr val="tx1"/>
                </a:solidFill>
                <a:effectLst/>
                <a:latin typeface="Arial" charset="0"/>
                <a:ea typeface="ＭＳ Ｐゴシック" charset="0"/>
                <a:cs typeface="ＭＳ Ｐゴシック" charset="0"/>
              </a:rPr>
              <a:t>غالباً ما يُنظر إلى العمل مع كبار السن على أنه أمر روتيني وممل ومحبط. يمكن أن يؤدي إلى نتائج سيئة في الرعاية الصحية.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p>
          <a:p>
            <a:pPr xmlns:a="http://schemas.openxmlformats.org/drawingml/2006/main"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800" dirty="0">
                <a:effectLst/>
                <a:latin typeface="Times New Roman" panose="02020603050405020304" pitchFamily="18" charset="0"/>
                <a:ea typeface="Times New Roman" panose="02020603050405020304" pitchFamily="18" charset="0"/>
              </a:rPr>
              <a:t>إن التخصص في طب الشيخوخة غير مرغوب فيه من قبل طلاب التمريض والطب، على الرغم من أن كبار السن هم مستخدمون متكررون لنظام الرعاية الصحية؛ لذلك، فإن العديد من الممرضات يعملن في الواقع كممرضات متخصصات في طب الشيخوخة إلى حد كبير.</a:t>
            </a:r>
            <a:endParaRPr xmlns:a="http://schemas.openxmlformats.org/drawingml/2006/main"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a:t>
            </a:fld>
            <a:endParaRPr lang="en-US"/>
          </a:p>
        </p:txBody>
      </p:sp>
    </p:spTree>
    <p:extLst>
      <p:ext uri="{BB962C8B-B14F-4D97-AF65-F5344CB8AC3E}">
        <p14:creationId xmlns:p14="http://schemas.microsoft.com/office/powerpoint/2010/main" val="4235641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6</a:t>
            </a:fld>
            <a:endParaRPr lang="en-US"/>
          </a:p>
        </p:txBody>
      </p:sp>
    </p:spTree>
    <p:extLst>
      <p:ext uri="{BB962C8B-B14F-4D97-AF65-F5344CB8AC3E}">
        <p14:creationId xmlns:p14="http://schemas.microsoft.com/office/powerpoint/2010/main" val="3279375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800" kern="1200" dirty="0">
                <a:solidFill>
                  <a:schemeClr val="tx1"/>
                </a:solidFill>
                <a:effectLst/>
                <a:latin typeface="Arial" charset="0"/>
                <a:ea typeface="ＭＳ Ｐゴシック" charset="0"/>
                <a:cs typeface="ＭＳ Ｐゴシック" charset="0"/>
              </a:rPr>
              <a:t>ما هي الإحصاءات الحيوية؟ ( </a:t>
            </a:r>
            <a:r xmlns:a="http://schemas.openxmlformats.org/drawingml/2006/main">
              <a:rPr lang="ar" sz="1800" i="1" kern="1200" dirty="0">
                <a:solidFill>
                  <a:schemeClr val="tx1"/>
                </a:solidFill>
                <a:effectLst/>
                <a:latin typeface="Arial" charset="0"/>
                <a:ea typeface="ＭＳ Ｐゴシック" charset="0"/>
                <a:cs typeface="ＭＳ Ｐゴシック" charset="0"/>
              </a:rPr>
              <a:t>الميلاد، الوفاة، العمر عند الوفاة، الزواج، العرق، الخ </a:t>
            </a:r>
            <a:r xmlns:a="http://schemas.openxmlformats.org/drawingml/2006/main">
              <a:rPr lang="ar" sz="1800" kern="1200" dirty="0">
                <a:solidFill>
                  <a:schemeClr val="tx1"/>
                </a:solidFill>
                <a:effectLst/>
                <a:latin typeface="Arial" charset="0"/>
                <a:ea typeface="ＭＳ Ｐゴシック" charset="0"/>
                <a:cs typeface="ＭＳ Ｐゴシック" charset="0"/>
              </a:rPr>
              <a:t>)</a:t>
            </a:r>
          </a:p>
          <a:p>
            <a:pPr xmlns:a="http://schemas.openxmlformats.org/drawingml/2006/main" marL="228600" indent="-228600">
              <a:buFont typeface="Arial" panose="020B0604020202020204" pitchFamily="34" charset="0"/>
              <a:buChar char="•"/>
              <a:bidi/>
            </a:pPr>
            <a:r xmlns:a="http://schemas.openxmlformats.org/drawingml/2006/main">
              <a:rPr lang="ar" sz="1800" kern="1200" dirty="0">
                <a:solidFill>
                  <a:schemeClr val="tx1"/>
                </a:solidFill>
                <a:effectLst/>
                <a:latin typeface="Arial" charset="0"/>
                <a:ea typeface="ＭＳ Ｐゴシック" charset="0"/>
                <a:cs typeface="ＭＳ Ｐゴシック" charset="0"/>
              </a:rPr>
              <a:t>يتم تجميع البحث الديموغرافي الأكثر شمولاً في الولايات المتحدة كل 10 سنوات من قبل مكتب الإحصاء.</a:t>
            </a:r>
            <a:endParaRPr xmlns:a="http://schemas.openxmlformats.org/drawingml/2006/main" lang="en-US" sz="20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7</a:t>
            </a:fld>
            <a:endParaRPr lang="en-US"/>
          </a:p>
        </p:txBody>
      </p:sp>
    </p:spTree>
    <p:extLst>
      <p:ext uri="{BB962C8B-B14F-4D97-AF65-F5344CB8AC3E}">
        <p14:creationId xmlns:p14="http://schemas.microsoft.com/office/powerpoint/2010/main" val="2781035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indent="-171450">
              <a:buFont typeface="Arial" panose="020B0604020202020204" pitchFamily="34" charset="0"/>
              <a:buChar char="•"/>
              <a:bidi/>
            </a:pPr>
            <a:r xmlns:a="http://schemas.openxmlformats.org/drawingml/2006/main">
              <a:rPr lang="ar" altLang="en-US" dirty="0">
                <a:latin typeface="Arial" panose="020B0604020202020204" pitchFamily="34" charset="0"/>
              </a:rPr>
              <a:t>انظر الشكل 1.6</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8</a:t>
            </a:fld>
            <a:endParaRPr lang="en-US"/>
          </a:p>
        </p:txBody>
      </p:sp>
    </p:spTree>
    <p:extLst>
      <p:ext uri="{BB962C8B-B14F-4D97-AF65-F5344CB8AC3E}">
        <p14:creationId xmlns:p14="http://schemas.microsoft.com/office/powerpoint/2010/main" val="1260075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انظر الشكل 1.7</a:t>
            </a:r>
          </a:p>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 هي أنواع خدمات الرعاية الصحية التي قد تكون متاحة في مراكز المعيشة المستقلة أو المدعومة؟ ( </a:t>
            </a:r>
            <a:r xmlns:a="http://schemas.openxmlformats.org/drawingml/2006/main">
              <a:rPr lang="ar" sz="1200" i="1" kern="1200" dirty="0">
                <a:solidFill>
                  <a:schemeClr val="tx1"/>
                </a:solidFill>
                <a:effectLst/>
                <a:latin typeface="Arial" charset="0"/>
                <a:ea typeface="ＭＳ Ｐゴシック" charset="0"/>
                <a:cs typeface="ＭＳ Ｐゴシック" charset="0"/>
              </a:rPr>
              <a:t>المساعدة في النظافة، وإدارة الأدوية الروتينية، والرعاية الوقائية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9</a:t>
            </a:fld>
            <a:endParaRPr lang="en-US"/>
          </a:p>
        </p:txBody>
      </p:sp>
    </p:spTree>
    <p:extLst>
      <p:ext uri="{BB962C8B-B14F-4D97-AF65-F5344CB8AC3E}">
        <p14:creationId xmlns:p14="http://schemas.microsoft.com/office/powerpoint/2010/main" val="2835627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5351"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endParaRPr lang="en-GB"/>
          </a:p>
        </p:txBody>
      </p:sp>
      <p:sp>
        <p:nvSpPr>
          <p:cNvPr id="185352"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2" pitchFamily="18" charset="2"/>
              <a:buNone/>
              <a:defRPr/>
            </a:lvl1pPr>
          </a:lstStyle>
          <a:p>
            <a:r>
              <a:rPr lang="en-US"/>
              <a:t>Click to edit Master subtitle style</a:t>
            </a:r>
            <a:endParaRPr lang="en-GB"/>
          </a:p>
        </p:txBody>
      </p:sp>
      <p:sp>
        <p:nvSpPr>
          <p:cNvPr id="4" name="Rectangle 18"/>
          <p:cNvSpPr>
            <a:spLocks noGrp="1" noChangeArrowheads="1"/>
          </p:cNvSpPr>
          <p:nvPr>
            <p:ph type="ftr" sz="quarter" idx="10"/>
          </p:nvPr>
        </p:nvSpPr>
        <p:spPr/>
        <p:txBody>
          <a:bodyPr/>
          <a:lstStyle>
            <a:lvl1pPr>
              <a:defRPr smtClean="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1665859"/>
            <a:ext cx="7772400" cy="4454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a:t>Click to edit Master title style</a:t>
            </a:r>
          </a:p>
        </p:txBody>
      </p:sp>
      <p:sp>
        <p:nvSpPr>
          <p:cNvPr id="3" name="Text Placeholder 2"/>
          <p:cNvSpPr>
            <a:spLocks noGrp="1"/>
          </p:cNvSpPr>
          <p:nvPr>
            <p:ph type="body" sz="half" idx="1"/>
          </p:nvPr>
        </p:nvSpPr>
        <p:spPr>
          <a:xfrm>
            <a:off x="6858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a:p>
        </p:txBody>
      </p:sp>
      <p:sp>
        <p:nvSpPr>
          <p:cNvPr id="1027"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4339" name="Rectangle 19"/>
          <p:cNvSpPr>
            <a:spLocks noGrp="1" noChangeArrowheads="1"/>
          </p:cNvSpPr>
          <p:nvPr>
            <p:ph type="ftr" sz="quarter" idx="3"/>
          </p:nvPr>
        </p:nvSpPr>
        <p:spPr bwMode="auto">
          <a:xfrm>
            <a:off x="2667000" y="6477000"/>
            <a:ext cx="3810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endParaRPr lang="en-US" dirty="0"/>
          </a:p>
        </p:txBody>
      </p:sp>
      <p:pic>
        <p:nvPicPr>
          <p:cNvPr id="3" name="Picture 2">
            <a:extLst>
              <a:ext uri="{FF2B5EF4-FFF2-40B4-BE49-F238E27FC236}">
                <a16:creationId xmlns:a16="http://schemas.microsoft.com/office/drawing/2014/main" id="{8A5CC543-1849-DA61-1A95-1073EAA1FC36}"/>
              </a:ext>
              <a:ext uri="{C183D7F6-B498-43B3-948B-1728B52AA6E4}">
                <adec:decorative xmlns:adec="http://schemas.microsoft.com/office/drawing/2017/decorative" xmlns="" val="1"/>
              </a:ext>
            </a:extLst>
          </p:cNvPr>
          <p:cNvPicPr>
            <a:picLocks noChangeAspect="1"/>
          </p:cNvPicPr>
          <p:nvPr userDrawn="1"/>
        </p:nvPicPr>
        <p:blipFill>
          <a:blip r:embed="rId14"/>
          <a:stretch>
            <a:fillRect/>
          </a:stretch>
        </p:blipFill>
        <p:spPr>
          <a:xfrm>
            <a:off x="2933700" y="6562725"/>
            <a:ext cx="3276600" cy="209550"/>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4000">
          <a:solidFill>
            <a:schemeClr val="tx1"/>
          </a:solidFill>
          <a:latin typeface="+mj-lt"/>
          <a:ea typeface="+mj-ea"/>
          <a:cs typeface="+mj-cs"/>
        </a:defRPr>
      </a:lvl1pPr>
      <a:lvl2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tx2"/>
        </a:buClr>
        <a:buSzPct val="60000"/>
        <a:buFont typeface="Wingdings 2" pitchFamily="18"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1073426"/>
            <a:ext cx="7772400" cy="3193774"/>
          </a:xfrm>
        </p:spPr>
        <p:txBody>
          <a:bodyPr/>
          <a:lstStyle/>
          <a:p>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t>
            </a:r>
            <a:br xmlns:a="http://schemas.openxmlformats.org/drawingml/2006/main">
              <a:rPr lang="en-US" sz="4000" dirty="0"/>
            </a:br>
            <a:r xmlns:a="http://schemas.openxmlformats.org/drawingml/2006/main">
              <a:rPr lang="ar" sz="3600" dirty="0"/>
              <a:t>الفصل الأول</a:t>
            </a:r>
            <a:r xmlns:a="http://schemas.openxmlformats.org/drawingml/2006/main">
              <a:rPr lang="ar" sz="3200" dirty="0"/>
              <a:t/>
            </a:r>
            <a:br xmlns:a="http://schemas.openxmlformats.org/drawingml/2006/main">
              <a:rPr lang="en-US" sz="3200" dirty="0"/>
            </a:br>
            <a:r xmlns:a="http://schemas.openxmlformats.org/drawingml/2006/main">
              <a:rPr lang="ar" sz="4000" dirty="0"/>
              <a:t> </a:t>
            </a:r>
            <a:br xmlns:a="http://schemas.openxmlformats.org/drawingml/2006/main">
              <a:rPr lang="en-US" sz="4000" dirty="0"/>
            </a:br>
            <a:r xmlns:a="http://schemas.openxmlformats.org/drawingml/2006/main">
              <a:rPr lang="ar" sz="4000" dirty="0" smtClean="0"/>
              <a:t>مقدمة في التمريض الجريتري</a:t>
            </a:r>
            <a:r xmlns:a="http://schemas.openxmlformats.org/drawingml/2006/main">
              <a:rPr lang="ar" sz="4000" dirty="0"/>
              <a:t/>
            </a:r>
            <a:br xmlns:a="http://schemas.openxmlformats.org/drawingml/2006/main">
              <a:rPr lang="en-US" sz="4000" dirty="0"/>
            </a:br>
            <a:r xmlns:a="http://schemas.openxmlformats.org/drawingml/2006/main">
              <a:rPr lang="ar" dirty="0"/>
              <a:t> </a:t>
            </a:r>
            <a:br xmlns:a="http://schemas.openxmlformats.org/drawingml/2006/main">
              <a:rPr lang="en-US" dirty="0"/>
            </a:b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التمريض الجريائي الأساسي،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الطبعة </a:t>
            </a:r>
            <a:br xmlns:a="http://schemas.openxmlformats.org/drawingml/2006/main">
              <a:rPr lang="en-US" sz="2800" dirty="0">
                <a:effectLst/>
                <a:latin typeface="Arial" panose="020B0604020202020204" pitchFamily="34" charset="0"/>
                <a:ea typeface="Calibri" panose="020F0502020204030204" pitchFamily="34" charset="0"/>
                <a:cs typeface="Arial" panose="020B0604020202020204" pitchFamily="34" charset="0"/>
              </a:rPr>
            </a:br>
            <a:r xmlns:a="http://schemas.openxmlformats.org/drawingml/2006/main">
              <a:rPr lang="ar" sz="2800" baseline="30000" dirty="0">
                <a:effectLst/>
                <a:latin typeface="Arial" panose="020B0604020202020204" pitchFamily="34" charset="0"/>
                <a:ea typeface="Calibri" panose="020F0502020204030204" pitchFamily="34" charset="0"/>
                <a:cs typeface="Arial" panose="020B0604020202020204" pitchFamily="34" charset="0"/>
              </a:rPr>
              <a:t>الثامنة ،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باتريشيا ويليامز</a:t>
            </a:r>
            <a:r xmlns:a="http://schemas.openxmlformats.org/drawingml/2006/main">
              <a:rPr lang="ar" sz="2800" dirty="0">
                <a:effectLst/>
                <a:latin typeface="Calibri" panose="020F0502020204030204" pitchFamily="34" charset="0"/>
                <a:ea typeface="Calibri" panose="020F0502020204030204" pitchFamily="34" charset="0"/>
                <a:cs typeface="Times New Roman" panose="02020603050405020304" pitchFamily="18" charset="0"/>
              </a:rPr>
              <a:t/>
            </a:r>
            <a:br xmlns:a="http://schemas.openxmlformats.org/drawingml/2006/main">
              <a:rPr lang="en-US" sz="2800" dirty="0">
                <a:effectLst/>
                <a:latin typeface="Calibri" panose="020F0502020204030204" pitchFamily="34" charset="0"/>
                <a:ea typeface="Calibri" panose="020F0502020204030204" pitchFamily="34" charset="0"/>
                <a:cs typeface="Times New Roman" panose="02020603050405020304" pitchFamily="18" charset="0"/>
              </a:rPr>
            </a:br>
            <a:r xmlns:a="http://schemas.openxmlformats.org/drawingml/2006/main">
              <a:rPr lang="ar" sz="4000" dirty="0"/>
              <a:t/>
            </a:r>
            <a:br xmlns:a="http://schemas.openxmlformats.org/drawingml/2006/main">
              <a:rPr lang="en-US" sz="4000" dirty="0"/>
            </a:br>
            <a:endParaRPr xmlns:a="http://schemas.openxmlformats.org/drawingml/2006/main" lang="en-US" sz="4000" dirty="0"/>
          </a:p>
        </p:txBody>
      </p:sp>
    </p:spTree>
    <p:extLst>
      <p:ext uri="{BB962C8B-B14F-4D97-AF65-F5344CB8AC3E}">
        <p14:creationId xmlns:p14="http://schemas.microsoft.com/office/powerpoint/2010/main" val="2768484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تسهيلات عقد الإيجار مدى الحياة أو عقد الإيجار مدى الحياة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763395"/>
            <a:ext cx="7772400" cy="4454525"/>
          </a:xfrm>
        </p:spPr>
        <p:txBody>
          <a:bodyPr/>
          <a:lstStyle/>
          <a:p>
            <a:pPr xmlns:a="http://schemas.openxmlformats.org/drawingml/2006/main" lvl="0">
              <a:bidi/>
            </a:pPr>
            <a:r xmlns:a="http://schemas.openxmlformats.org/drawingml/2006/main">
              <a:rPr lang="ar" dirty="0"/>
              <a:t>مقابل استثمار أولي كبير ورسوم إيجار وخدمة شهرية كبيرة، يتم ضمان إقامة لكبار السن أو الأزواج مدى الحياة</a:t>
            </a:r>
          </a:p>
          <a:p>
            <a:pPr xmlns:a="http://schemas.openxmlformats.org/drawingml/2006/main" lvl="0">
              <a:bidi/>
            </a:pPr>
            <a:r xmlns:a="http://schemas.openxmlformats.org/drawingml/2006/main">
              <a:rPr lang="ar" dirty="0"/>
              <a:t>يشغل المقيمون المستقلون وحدات سكنية، ولكن وحدات الرعاية الممتدة تكون متصلة بالمجمع السكني أو تقع بالقرب من السكان الذين يحتاجون إلى خدمات تمريض متخصصة</a:t>
            </a:r>
          </a:p>
          <a:p>
            <a:pPr xmlns:a="http://schemas.openxmlformats.org/drawingml/2006/main" lvl="0">
              <a:bidi/>
            </a:pPr>
            <a:r xmlns:a="http://schemas.openxmlformats.org/drawingml/2006/main">
              <a:rPr lang="ar" dirty="0"/>
              <a:t>عندما يموت شاغلي الشقة، تنتقل السيطرة على الشقة إلى أصحاب المنشأة</a:t>
            </a:r>
          </a:p>
        </p:txBody>
      </p:sp>
    </p:spTree>
    <p:extLst>
      <p:ext uri="{BB962C8B-B14F-4D97-AF65-F5344CB8AC3E}">
        <p14:creationId xmlns:p14="http://schemas.microsoft.com/office/powerpoint/2010/main" val="3077974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مرفق سكني قائم على المجتمع</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763395"/>
            <a:ext cx="7772400" cy="4454525"/>
          </a:xfrm>
        </p:spPr>
        <p:txBody>
          <a:bodyPr/>
          <a:lstStyle/>
          <a:p>
            <a:pPr xmlns:a="http://schemas.openxmlformats.org/drawingml/2006/main" lvl="0">
              <a:bidi/>
            </a:pPr>
            <a:r xmlns:a="http://schemas.openxmlformats.org/drawingml/2006/main">
              <a:rPr lang="ar" dirty="0"/>
              <a:t>مقابل رسوم شهرية، يوفر هذا النوع من المرافق خدمات مثل الغرفة والطعام، والمساعدة في أنشطة الحياة اليومية، والمساعدة في تناول الأدوية، والفحوصات الطبية السنوية، والمعلومات والإحالات، والأنشطة الترفيهية، والبرامج الترفيهية أو العلاجية.</a:t>
            </a:r>
          </a:p>
          <a:p>
            <a:pPr xmlns:a="http://schemas.openxmlformats.org/drawingml/2006/main" lvl="0">
              <a:bidi/>
            </a:pPr>
            <a:r xmlns:a="http://schemas.openxmlformats.org/drawingml/2006/main">
              <a:rPr lang="ar" dirty="0"/>
              <a:t>توفر معظم هذه المرافق غرفًا خاصة أو شبه خاصة مع مناطق مشتركة لتناول الطعام والتواصل الاجتماعي</a:t>
            </a:r>
          </a:p>
        </p:txBody>
      </p:sp>
    </p:spTree>
    <p:extLst>
      <p:ext uri="{BB962C8B-B14F-4D97-AF65-F5344CB8AC3E}">
        <p14:creationId xmlns:p14="http://schemas.microsoft.com/office/powerpoint/2010/main" val="2831400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دور رعاية المسنين أو مرافق الرعاية الممتدة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763395"/>
            <a:ext cx="7772400" cy="4454525"/>
          </a:xfrm>
        </p:spPr>
        <p:txBody>
          <a:bodyPr/>
          <a:lstStyle/>
          <a:p>
            <a:pPr xmlns:a="http://schemas.openxmlformats.org/drawingml/2006/main" lvl="0">
              <a:bidi/>
            </a:pPr>
            <a:r xmlns:a="http://schemas.openxmlformats.org/drawingml/2006/main">
              <a:rPr lang="ar" dirty="0"/>
              <a:t>توفير السكن والطعام والرعاية الشخصية والخدمات الطبية والتمريضية</a:t>
            </a:r>
          </a:p>
          <a:p>
            <a:pPr xmlns:a="http://schemas.openxmlformats.org/drawingml/2006/main" lvl="0">
              <a:bidi/>
            </a:pPr>
            <a:r xmlns:a="http://schemas.openxmlformats.org/drawingml/2006/main">
              <a:rPr lang="ar" dirty="0"/>
              <a:t>يتم ترخيصهم من قبل الولايات الفردية ويتم تنظيمهم من خلال القوانين الفيدرالية والولائية</a:t>
            </a:r>
          </a:p>
          <a:p>
            <a:pPr xmlns:a="http://schemas.openxmlformats.org/drawingml/2006/main" lvl="0">
              <a:bidi/>
            </a:pPr>
            <a:r xmlns:a="http://schemas.openxmlformats.org/drawingml/2006/main">
              <a:rPr lang="ar" dirty="0"/>
              <a:t>ثلاثة مستويات من الرعاية:</a:t>
            </a:r>
          </a:p>
          <a:p>
            <a:pPr xmlns:a="http://schemas.openxmlformats.org/drawingml/2006/main" lvl="1">
              <a:bidi/>
            </a:pPr>
            <a:r xmlns:a="http://schemas.openxmlformats.org/drawingml/2006/main">
              <a:rPr lang="ar" dirty="0"/>
              <a:t>رعاية متخصصة</a:t>
            </a:r>
          </a:p>
          <a:p>
            <a:pPr xmlns:a="http://schemas.openxmlformats.org/drawingml/2006/main" lvl="1">
              <a:bidi/>
            </a:pPr>
            <a:r xmlns:a="http://schemas.openxmlformats.org/drawingml/2006/main">
              <a:rPr lang="ar" dirty="0"/>
              <a:t>الرعاية المتوسطة</a:t>
            </a:r>
          </a:p>
          <a:p>
            <a:pPr xmlns:a="http://schemas.openxmlformats.org/drawingml/2006/main" lvl="1">
              <a:bidi/>
            </a:pPr>
            <a:r xmlns:a="http://schemas.openxmlformats.org/drawingml/2006/main">
              <a:rPr lang="ar" dirty="0"/>
              <a:t>الرعاية الاحتجازية</a:t>
            </a:r>
          </a:p>
        </p:txBody>
      </p:sp>
    </p:spTree>
    <p:extLst>
      <p:ext uri="{BB962C8B-B14F-4D97-AF65-F5344CB8AC3E}">
        <p14:creationId xmlns:p14="http://schemas.microsoft.com/office/powerpoint/2010/main" val="3910087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الرعاية شبه الحادة والرعاية التخصصية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r xmlns:a="http://schemas.openxmlformats.org/drawingml/2006/main">
              <a:rPr lang="ar" dirty="0"/>
              <a:t>مرافق الرعاية شبه الحادة</a:t>
            </a:r>
          </a:p>
          <a:p>
            <a:pPr xmlns:a="http://schemas.openxmlformats.org/drawingml/2006/main" lvl="1">
              <a:bidi/>
            </a:pPr>
            <a:r xmlns:a="http://schemas.openxmlformats.org/drawingml/2006/main">
              <a:rPr lang="ar" dirty="0"/>
              <a:t>رعاية شاملة للمرضى الداخليين للأفراد الذين يعانون من مرض حاد أو إصابة أو تفاقم عملية مرضية</a:t>
            </a:r>
          </a:p>
          <a:p>
            <a:r xmlns:a="http://schemas.openxmlformats.org/drawingml/2006/main">
              <a:rPr lang="ar" dirty="0"/>
              <a:t>مرافق الرعاية المتخصصة</a:t>
            </a:r>
          </a:p>
          <a:p>
            <a:pPr xmlns:a="http://schemas.openxmlformats.org/drawingml/2006/main" lvl="1">
              <a:bidi/>
            </a:pPr>
            <a:r xmlns:a="http://schemas.openxmlformats.org/drawingml/2006/main">
              <a:rPr lang="ar" dirty="0"/>
              <a:t>قد يشمل ذلك مرافق الرعاية التلطيفية، وغسيل الكلى، ورعاية الأفراد الذين يعانون من فقدان الذاكرة، أو الرعاية طويلة الأمد للأفراد الذين يعانون من إصابات في النخاع الشوكي</a:t>
            </a:r>
          </a:p>
        </p:txBody>
      </p:sp>
    </p:spTree>
    <p:extLst>
      <p:ext uri="{BB962C8B-B14F-4D97-AF65-F5344CB8AC3E}">
        <p14:creationId xmlns:p14="http://schemas.microsoft.com/office/powerpoint/2010/main" val="2218839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التوجيهات المسبقة و POLST</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763395"/>
            <a:ext cx="7772400" cy="4454525"/>
          </a:xfrm>
        </p:spPr>
        <p:txBody>
          <a:bodyPr/>
          <a:lstStyle/>
          <a:p>
            <a:pPr xmlns:a="http://schemas.openxmlformats.org/drawingml/2006/main" lvl="0">
              <a:bidi/>
            </a:pPr>
            <a:r xmlns:a="http://schemas.openxmlformats.org/drawingml/2006/main">
              <a:rPr lang="ar" dirty="0"/>
              <a:t>يتم التعرف على نوعين رسميين من التوجيهات المسبقة في معظم الولايات</a:t>
            </a:r>
          </a:p>
          <a:p>
            <a:pPr xmlns:a="http://schemas.openxmlformats.org/drawingml/2006/main" lvl="1">
              <a:bidi/>
            </a:pPr>
            <a:r xmlns:a="http://schemas.openxmlformats.org/drawingml/2006/main">
              <a:rPr lang="ar" dirty="0"/>
              <a:t>توكيل دائم للرعاية الصحية</a:t>
            </a:r>
          </a:p>
          <a:p>
            <a:pPr xmlns:a="http://schemas.openxmlformats.org/drawingml/2006/main" lvl="1">
              <a:bidi/>
            </a:pPr>
            <a:r xmlns:a="http://schemas.openxmlformats.org/drawingml/2006/main">
              <a:rPr lang="ar" dirty="0"/>
              <a:t>الوصية الحية</a:t>
            </a:r>
          </a:p>
          <a:p>
            <a:pPr xmlns:a="http://schemas.openxmlformats.org/drawingml/2006/main" lvl="0">
              <a:bidi/>
            </a:pPr>
            <a:r xmlns:a="http://schemas.openxmlformats.org/drawingml/2006/main">
              <a:rPr lang="ar" dirty="0"/>
              <a:t>POLST: أوامر الطبيب للعلاج للحفاظ على الحياة</a:t>
            </a:r>
          </a:p>
          <a:p>
            <a:pPr xmlns:a="http://schemas.openxmlformats.org/drawingml/2006/main" lvl="1">
              <a:bidi/>
            </a:pPr>
            <a:r xmlns:a="http://schemas.openxmlformats.org/drawingml/2006/main">
              <a:rPr lang="ar" dirty="0"/>
              <a:t>ينشئ أوامر الطبيب الفعلية لموظفي الطوارئ</a:t>
            </a:r>
          </a:p>
        </p:txBody>
      </p:sp>
    </p:spTree>
    <p:extLst>
      <p:ext uri="{BB962C8B-B14F-4D97-AF65-F5344CB8AC3E}">
        <p14:creationId xmlns:p14="http://schemas.microsoft.com/office/powerpoint/2010/main" val="3166265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تأثير تقدم أفراد الأسرة في السن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بسبب إطالة العمر، قد يكون هناك 4 أو 5 أجيال على قيد الحياة مرة واحدة</a:t>
            </a:r>
          </a:p>
          <a:p>
            <a:pPr xmlns:a="http://schemas.openxmlformats.org/drawingml/2006/main" lvl="0">
              <a:bidi/>
            </a:pPr>
            <a:r xmlns:a="http://schemas.openxmlformats.org/drawingml/2006/main">
              <a:rPr lang="ar" dirty="0"/>
              <a:t>غالبًا ما يصبح أفراد الأسرة في منتصف العمر هم مقدمي الرعاية</a:t>
            </a:r>
          </a:p>
          <a:p>
            <a:pPr xmlns:a="http://schemas.openxmlformats.org/drawingml/2006/main" lvl="0">
              <a:bidi/>
            </a:pPr>
            <a:r xmlns:a="http://schemas.openxmlformats.org/drawingml/2006/main">
              <a:rPr lang="ar" dirty="0"/>
              <a:t>جيل الساندويتش: محاولة العمل وتربية الأطفال ورعاية الوالدين وحتى الأجداد</a:t>
            </a:r>
          </a:p>
          <a:p>
            <a:pPr xmlns:a="http://schemas.openxmlformats.org/drawingml/2006/main" lvl="0">
              <a:bidi/>
            </a:pPr>
            <a:r xmlns:a="http://schemas.openxmlformats.org/drawingml/2006/main">
              <a:rPr lang="ar" dirty="0"/>
              <a:t>غالبًا ما يأخذ الأطفال والديهم الأكبر سنًا إلى منازلهم عندما لا يتمكن الوالدان الأكبر سنًا من الحفاظ على منازلهم أو شققهم</a:t>
            </a:r>
          </a:p>
        </p:txBody>
      </p:sp>
    </p:spTree>
    <p:extLst>
      <p:ext uri="{BB962C8B-B14F-4D97-AF65-F5344CB8AC3E}">
        <p14:creationId xmlns:p14="http://schemas.microsoft.com/office/powerpoint/2010/main" val="2666559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التفاعلات بين الممرضة والأسرة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763395"/>
            <a:ext cx="7772400" cy="4454525"/>
          </a:xfrm>
        </p:spPr>
        <p:txBody>
          <a:bodyPr/>
          <a:lstStyle/>
          <a:p>
            <a:pPr xmlns:a="http://schemas.openxmlformats.org/drawingml/2006/main" lvl="0">
              <a:bidi/>
            </a:pPr>
            <a:r xmlns:a="http://schemas.openxmlformats.org/drawingml/2006/main">
              <a:rPr lang="ar" dirty="0"/>
              <a:t>تميل الممرضات إلى التركيز على الاحتياجات الجسدية والرعاية والعلاجات</a:t>
            </a:r>
          </a:p>
          <a:p>
            <a:pPr xmlns:a="http://schemas.openxmlformats.org/drawingml/2006/main" lvl="0">
              <a:bidi/>
            </a:pPr>
            <a:r xmlns:a="http://schemas.openxmlformats.org/drawingml/2006/main">
              <a:rPr lang="ar" dirty="0"/>
              <a:t>ضرورة دراسة الضغوط التي تؤثر على الأسرة للاستجابة بشكل أفضل للاحتياجات</a:t>
            </a:r>
          </a:p>
          <a:p>
            <a:pPr xmlns:a="http://schemas.openxmlformats.org/drawingml/2006/main" lvl="0">
              <a:bidi/>
            </a:pPr>
            <a:r xmlns:a="http://schemas.openxmlformats.org/drawingml/2006/main">
              <a:rPr lang="ar" dirty="0"/>
              <a:t>يمكن أن تؤثر ديناميكيات الأسرة على مستوى الاهتمام الأسري لكبار السن</a:t>
            </a:r>
          </a:p>
          <a:p>
            <a:pPr xmlns:a="http://schemas.openxmlformats.org/drawingml/2006/main" lvl="0">
              <a:bidi/>
            </a:pPr>
            <a:r xmlns:a="http://schemas.openxmlformats.org/drawingml/2006/main">
              <a:rPr lang="ar" dirty="0"/>
              <a:t>كمية الاهتمام تختلف على نطاق واسع</a:t>
            </a:r>
          </a:p>
        </p:txBody>
      </p:sp>
    </p:spTree>
    <p:extLst>
      <p:ext uri="{BB962C8B-B14F-4D97-AF65-F5344CB8AC3E}">
        <p14:creationId xmlns:p14="http://schemas.microsoft.com/office/powerpoint/2010/main" val="3861887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إهمال الذات</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507363"/>
            <a:ext cx="7772400" cy="4454525"/>
          </a:xfrm>
        </p:spPr>
        <p:txBody>
          <a:bodyPr/>
          <a:lstStyle/>
          <a:p>
            <a:pPr xmlns:a="http://schemas.openxmlformats.org/drawingml/2006/main" lvl="0">
              <a:bidi/>
            </a:pPr>
            <a:r xmlns:a="http://schemas.openxmlformats.org/drawingml/2006/main">
              <a:rPr lang="ar" dirty="0"/>
              <a:t>يتم تعريفه على أنه الفشل في توفير احتياجات الذات بسبب نقص القدرة أو نقص الوعي</a:t>
            </a:r>
          </a:p>
          <a:p>
            <a:pPr xmlns:a="http://schemas.openxmlformats.org/drawingml/2006/main" lvl="0">
              <a:bidi/>
            </a:pPr>
            <a:r xmlns:a="http://schemas.openxmlformats.org/drawingml/2006/main">
              <a:rPr lang="ar" dirty="0"/>
              <a:t>من المرجح أن يُرى عندما يكون لدى الشخص الأكبر سنًا عدد قليل من أفراد الأسرة المقربين أو ليس لديه أي أصدقاء، ولكن يمكن أن يحدث على الرغم من وجودهم</a:t>
            </a:r>
          </a:p>
          <a:p>
            <a:pPr xmlns:a="http://schemas.openxmlformats.org/drawingml/2006/main" lvl="0">
              <a:bidi/>
            </a:pPr>
            <a:r xmlns:a="http://schemas.openxmlformats.org/drawingml/2006/main">
              <a:rPr lang="ar" dirty="0"/>
              <a:t>من المرجح أن يتم التعرف عليها من قبل الجيران والإبلاغ عنها للشرطة أو ممرضة الصحة العامة أو الأخصائي الاجتماعي</a:t>
            </a:r>
          </a:p>
          <a:p>
            <a:pPr xmlns:a="http://schemas.openxmlformats.org/drawingml/2006/main" lvl="0">
              <a:bidi/>
            </a:pPr>
            <a:r xmlns:a="http://schemas.openxmlformats.org/drawingml/2006/main">
              <a:rPr lang="ar" dirty="0"/>
              <a:t>غالبًا ما يرتبط ببعض أشكال المرض العقلي أو الخرف</a:t>
            </a:r>
          </a:p>
        </p:txBody>
      </p:sp>
    </p:spTree>
    <p:extLst>
      <p:ext uri="{BB962C8B-B14F-4D97-AF65-F5344CB8AC3E}">
        <p14:creationId xmlns:p14="http://schemas.microsoft.com/office/powerpoint/2010/main" val="4087316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مؤشرات إهمال الذات</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r xmlns:a="http://schemas.openxmlformats.org/drawingml/2006/main">
              <a:rPr lang="ar" dirty="0"/>
              <a:t>عدم القدرة على مواصلة أنشطة الحياة اليومية</a:t>
            </a:r>
          </a:p>
          <a:p>
            <a:r xmlns:a="http://schemas.openxmlformats.org/drawingml/2006/main">
              <a:rPr lang="ar" dirty="0"/>
              <a:t>عدم القدرة على الحصول على كمية كافية من الغذاء والسوائل</a:t>
            </a:r>
          </a:p>
          <a:p>
            <a:r xmlns:a="http://schemas.openxmlformats.org/drawingml/2006/main">
              <a:rPr lang="ar" dirty="0"/>
              <a:t>ممارسات النظافة السيئة</a:t>
            </a:r>
          </a:p>
          <a:p>
            <a:r xmlns:a="http://schemas.openxmlformats.org/drawingml/2006/main">
              <a:rPr lang="ar" dirty="0"/>
              <a:t>تغيرات في الوظيفة العقلية (الارتباك، فقدان التوجه، عدم التماسك)</a:t>
            </a:r>
          </a:p>
          <a:p>
            <a:r xmlns:a="http://schemas.openxmlformats.org/drawingml/2006/main">
              <a:rPr lang="ar" dirty="0"/>
              <a:t>عدم القدرة على إدارة الشؤون المالية الشخصية</a:t>
            </a:r>
          </a:p>
          <a:p>
            <a:r xmlns:a="http://schemas.openxmlformats.org/drawingml/2006/main">
              <a:rPr lang="ar" dirty="0"/>
              <a:t>عدم الالتزام بالمواعيد المهمة</a:t>
            </a:r>
          </a:p>
          <a:p>
            <a:r xmlns:a="http://schemas.openxmlformats.org/drawingml/2006/main">
              <a:rPr lang="ar" dirty="0"/>
              <a:t>الأفعال التي تهدد الحياة أو الانتحارية</a:t>
            </a:r>
          </a:p>
        </p:txBody>
      </p:sp>
    </p:spTree>
    <p:extLst>
      <p:ext uri="{BB962C8B-B14F-4D97-AF65-F5344CB8AC3E}">
        <p14:creationId xmlns:p14="http://schemas.microsoft.com/office/powerpoint/2010/main" val="2988739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الإساءة أو الإهمال من قبل الأسرة </a:t>
            </a:r>
            <a:br xmlns:a="http://schemas.openxmlformats.org/drawingml/2006/main">
              <a:rPr lang="en-US" dirty="0"/>
            </a:br>
            <a:r xmlns:a="http://schemas.openxmlformats.org/drawingml/2006/main">
              <a:rPr lang="ar" sz="1600" dirty="0"/>
              <a:t>(1 من 2)</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الاعتداء الجسدي</a:t>
            </a:r>
          </a:p>
          <a:p>
            <a:pPr xmlns:a="http://schemas.openxmlformats.org/drawingml/2006/main" lvl="1">
              <a:bidi/>
            </a:pPr>
            <a:r xmlns:a="http://schemas.openxmlformats.org/drawingml/2006/main">
              <a:rPr lang="ar" dirty="0"/>
              <a:t>أي فعل يسبب ألمًا أو إصابة جسدية</a:t>
            </a:r>
          </a:p>
          <a:p>
            <a:pPr xmlns:a="http://schemas.openxmlformats.org/drawingml/2006/main" lvl="0">
              <a:bidi/>
            </a:pPr>
            <a:r xmlns:a="http://schemas.openxmlformats.org/drawingml/2006/main">
              <a:rPr lang="ar" dirty="0"/>
              <a:t>أهمل</a:t>
            </a:r>
          </a:p>
          <a:p>
            <a:pPr xmlns:a="http://schemas.openxmlformats.org/drawingml/2006/main" lvl="1">
              <a:bidi/>
            </a:pPr>
            <a:r xmlns:a="http://schemas.openxmlformats.org/drawingml/2006/main">
              <a:rPr lang="ar" dirty="0"/>
              <a:t>شكل سلبي من أشكال الإساءة حيث يفشل مقدمو الرعاية في توفير احتياجات الشخص المسن تحت رعايتهم؛ وقد يكون غير مقصود</a:t>
            </a:r>
          </a:p>
          <a:p>
            <a:pPr xmlns:a="http://schemas.openxmlformats.org/drawingml/2006/main" lvl="0">
              <a:bidi/>
            </a:pPr>
            <a:r xmlns:a="http://schemas.openxmlformats.org/drawingml/2006/main">
              <a:rPr lang="ar" dirty="0"/>
              <a:t>الإساءة العاطفية</a:t>
            </a:r>
          </a:p>
          <a:p>
            <a:pPr xmlns:a="http://schemas.openxmlformats.org/drawingml/2006/main" lvl="1">
              <a:bidi/>
            </a:pPr>
            <a:r xmlns:a="http://schemas.openxmlformats.org/drawingml/2006/main">
              <a:rPr lang="ar" dirty="0"/>
              <a:t>تشمل سلوكيات مثل عزل كبار السن أو تجاهلهم أو إزالة الصفة الشخصية عنهم</a:t>
            </a:r>
          </a:p>
        </p:txBody>
      </p:sp>
    </p:spTree>
    <p:extLst>
      <p:ext uri="{BB962C8B-B14F-4D97-AF65-F5344CB8AC3E}">
        <p14:creationId xmlns:p14="http://schemas.microsoft.com/office/powerpoint/2010/main" val="561101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7A8E-4C8A-09A5-8A80-4AFD38809EC0}"/>
              </a:ext>
            </a:extLst>
          </p:cNvPr>
          <p:cNvSpPr>
            <a:spLocks noGrp="1"/>
          </p:cNvSpPr>
          <p:nvPr>
            <p:ph type="title"/>
          </p:nvPr>
        </p:nvSpPr>
        <p:spPr>
          <a:xfrm>
            <a:off x="685800" y="277368"/>
            <a:ext cx="7772400" cy="1219200"/>
          </a:xfrm>
        </p:spPr>
        <p:txBody>
          <a:bodyPr/>
          <a:lstStyle/>
          <a:p>
            <a:r xmlns:a="http://schemas.openxmlformats.org/drawingml/2006/main">
              <a:rPr lang="ar" dirty="0"/>
              <a:t>المنظور التاريخي لدراسة الشيخوخة</a:t>
            </a:r>
          </a:p>
        </p:txBody>
      </p:sp>
      <p:sp>
        <p:nvSpPr>
          <p:cNvPr id="3" name="Content Placeholder 2">
            <a:extLst>
              <a:ext uri="{FF2B5EF4-FFF2-40B4-BE49-F238E27FC236}">
                <a16:creationId xmlns:a16="http://schemas.microsoft.com/office/drawing/2014/main" id="{42CBDA57-5C41-4E07-4989-C3010E67D44F}"/>
              </a:ext>
            </a:extLst>
          </p:cNvPr>
          <p:cNvSpPr>
            <a:spLocks noGrp="1"/>
          </p:cNvSpPr>
          <p:nvPr>
            <p:ph idx="1"/>
          </p:nvPr>
        </p:nvSpPr>
        <p:spPr>
          <a:xfrm>
            <a:off x="685800" y="1946275"/>
            <a:ext cx="7772400" cy="4454525"/>
          </a:xfrm>
        </p:spPr>
        <p:txBody>
          <a:bodyPr/>
          <a:lstStyle/>
          <a:p>
            <a:pPr xmlns:a="http://schemas.openxmlformats.org/drawingml/2006/main" lvl="0">
              <a:bidi/>
            </a:pPr>
            <a:r xmlns:a="http://schemas.openxmlformats.org/drawingml/2006/main">
              <a:rPr lang="ar" dirty="0"/>
              <a:t>في كثير من النواحي، كان يتم التعامل مع الأطفال مثل البالغين الصغار.</a:t>
            </a:r>
          </a:p>
          <a:p>
            <a:pPr xmlns:a="http://schemas.openxmlformats.org/drawingml/2006/main" lvl="0">
              <a:bidi/>
            </a:pPr>
            <a:r xmlns:a="http://schemas.openxmlformats.org/drawingml/2006/main">
              <a:rPr lang="ar" dirty="0"/>
              <a:t>كما نظر المجتمع إلى البالغين من جميع الأعمار على أنهم متبادلون.</a:t>
            </a:r>
          </a:p>
          <a:p>
            <a:pPr xmlns:a="http://schemas.openxmlformats.org/drawingml/2006/main" lvl="0">
              <a:bidi/>
            </a:pPr>
            <a:r xmlns:a="http://schemas.openxmlformats.org/drawingml/2006/main">
              <a:rPr lang="ar" dirty="0"/>
              <a:t>يشكل كبار السن الآن فئة مهمة في المجتمع، ويتزايد الاهتمام بدراسة الشيخوخة.</a:t>
            </a:r>
          </a:p>
        </p:txBody>
      </p:sp>
    </p:spTree>
    <p:extLst>
      <p:ext uri="{BB962C8B-B14F-4D97-AF65-F5344CB8AC3E}">
        <p14:creationId xmlns:p14="http://schemas.microsoft.com/office/powerpoint/2010/main" val="4192403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الإساءة أو الإهمال من قبل الأسرة </a:t>
            </a:r>
            <a:br xmlns:a="http://schemas.openxmlformats.org/drawingml/2006/main">
              <a:rPr lang="en-US" dirty="0"/>
            </a:br>
            <a:r xmlns:a="http://schemas.openxmlformats.org/drawingml/2006/main">
              <a:rPr lang="ar" sz="1600" dirty="0"/>
              <a:t>(2 من 2)</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الإساءة المالية</a:t>
            </a:r>
          </a:p>
          <a:p>
            <a:pPr xmlns:a="http://schemas.openxmlformats.org/drawingml/2006/main" lvl="1">
              <a:bidi/>
            </a:pPr>
            <a:r xmlns:a="http://schemas.openxmlformats.org/drawingml/2006/main">
              <a:rPr lang="ar" dirty="0"/>
              <a:t>تتم سرقة موارد شخص مسن أو إساءة استخدامها من قبل شخص يثق به شخص مسن</a:t>
            </a:r>
          </a:p>
          <a:p>
            <a:pPr xmlns:a="http://schemas.openxmlformats.org/drawingml/2006/main" lvl="0">
              <a:bidi/>
            </a:pPr>
            <a:r xmlns:a="http://schemas.openxmlformats.org/drawingml/2006/main">
              <a:rPr lang="ar" dirty="0"/>
              <a:t>التخلي</a:t>
            </a:r>
          </a:p>
          <a:p>
            <a:pPr xmlns:a="http://schemas.openxmlformats.org/drawingml/2006/main" lvl="1">
              <a:bidi/>
            </a:pPr>
            <a:r xmlns:a="http://schemas.openxmlformats.org/drawingml/2006/main">
              <a:rPr lang="ar" dirty="0"/>
              <a:t>يحدث ذلك عندما يتخلى الشخص أو الأشخاص المسؤولون عن حضانتهم أو رعايتهم عن كبار السن المعتمدين في ظل ظروف من شأنها أن تسمح لشخص معقول بالاستمرار في تقديم الرعاية</a:t>
            </a:r>
          </a:p>
        </p:txBody>
      </p:sp>
    </p:spTree>
    <p:extLst>
      <p:ext uri="{BB962C8B-B14F-4D97-AF65-F5344CB8AC3E}">
        <p14:creationId xmlns:p14="http://schemas.microsoft.com/office/powerpoint/2010/main" val="37514028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ردود الفعل على الإساءة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قد يمنع الخوف من التعرض لمعاملة أسوأ أو الخوف من الإيداع في مؤسسة أو التخلي عن الضحية من طلب المساعدة</a:t>
            </a:r>
          </a:p>
        </p:txBody>
      </p:sp>
    </p:spTree>
    <p:extLst>
      <p:ext uri="{BB962C8B-B14F-4D97-AF65-F5344CB8AC3E}">
        <p14:creationId xmlns:p14="http://schemas.microsoft.com/office/powerpoint/2010/main" val="1673037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فحص إساءة معاملة كبار السن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يجب تقييم كبار السن الذين تظهر عليهم علامات الإساءة بعناية</a:t>
            </a:r>
          </a:p>
          <a:p>
            <a:pPr xmlns:a="http://schemas.openxmlformats.org/drawingml/2006/main" lvl="0">
              <a:bidi/>
            </a:pPr>
            <a:r xmlns:a="http://schemas.openxmlformats.org/drawingml/2006/main">
              <a:rPr lang="ar" dirty="0"/>
              <a:t>يجب أن يكون الاستجواب دبلوماسيا</a:t>
            </a:r>
          </a:p>
          <a:p>
            <a:pPr xmlns:a="http://schemas.openxmlformats.org/drawingml/2006/main" lvl="0">
              <a:bidi/>
            </a:pPr>
            <a:r xmlns:a="http://schemas.openxmlformats.org/drawingml/2006/main">
              <a:rPr lang="ar" dirty="0"/>
              <a:t>يجب أن تبقى المعلومات سرية</a:t>
            </a:r>
          </a:p>
          <a:p>
            <a:pPr xmlns:a="http://schemas.openxmlformats.org/drawingml/2006/main" lvl="0">
              <a:bidi/>
            </a:pPr>
            <a:r xmlns:a="http://schemas.openxmlformats.org/drawingml/2006/main">
              <a:rPr lang="ar" dirty="0"/>
              <a:t>يجب توثيق الملاحظات</a:t>
            </a:r>
          </a:p>
          <a:p>
            <a:pPr xmlns:a="http://schemas.openxmlformats.org/drawingml/2006/main" lvl="0">
              <a:bidi/>
            </a:pPr>
            <a:r xmlns:a="http://schemas.openxmlformats.org/drawingml/2006/main">
              <a:rPr lang="ar" dirty="0"/>
              <a:t>قد تكون الصور ضرورية لتوثيق الإصابات</a:t>
            </a:r>
          </a:p>
        </p:txBody>
      </p:sp>
    </p:spTree>
    <p:extLst>
      <p:ext uri="{BB962C8B-B14F-4D97-AF65-F5344CB8AC3E}">
        <p14:creationId xmlns:p14="http://schemas.microsoft.com/office/powerpoint/2010/main" val="29698114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الإساءة من قبل مقدمي الرعاية غير المرتبطين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531747"/>
            <a:ext cx="7772400" cy="4454525"/>
          </a:xfrm>
        </p:spPr>
        <p:txBody>
          <a:bodyPr/>
          <a:lstStyle/>
          <a:p>
            <a:pPr xmlns:a="http://schemas.openxmlformats.org/drawingml/2006/main" lvl="0">
              <a:bidi/>
            </a:pPr>
            <a:r xmlns:a="http://schemas.openxmlformats.org/drawingml/2006/main">
              <a:rPr lang="ar" sz="2600" dirty="0"/>
              <a:t>يمكن للأشخاص الذين يتم تعيينهم لتوفير السلامة والرفاهية لكبار السن أن يصبحوا في بعض الأحيان أكبر تهديد لهم</a:t>
            </a:r>
          </a:p>
          <a:p>
            <a:pPr xmlns:a="http://schemas.openxmlformats.org/drawingml/2006/main" lvl="0">
              <a:bidi/>
            </a:pPr>
            <a:r xmlns:a="http://schemas.openxmlformats.org/drawingml/2006/main">
              <a:rPr lang="ar" sz="2600" dirty="0"/>
              <a:t>تم تصميم قوانين فيدرالية وحكومية محددة لمنع الأشخاص غير المرغوب فيهم من الاتصال بالأشخاص المعرضين للخطر، مثل الشباب وكبار السن</a:t>
            </a:r>
          </a:p>
          <a:p>
            <a:pPr xmlns:a="http://schemas.openxmlformats.org/drawingml/2006/main" lvl="0">
              <a:bidi/>
            </a:pPr>
            <a:r xmlns:a="http://schemas.openxmlformats.org/drawingml/2006/main">
              <a:rPr lang="ar" sz="2600" dirty="0"/>
              <a:t>في بعض الأحيان يتمكن الأشخاص الذين لديهم سجلات إجرامية أو تدريب غير كافٍ أو نواقص خطيرة أخرى من الحصول على عمل على الرغم من الضمانات</a:t>
            </a:r>
          </a:p>
        </p:txBody>
      </p:sp>
    </p:spTree>
    <p:extLst>
      <p:ext uri="{BB962C8B-B14F-4D97-AF65-F5344CB8AC3E}">
        <p14:creationId xmlns:p14="http://schemas.microsoft.com/office/powerpoint/2010/main" val="4092751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السلوكيات المسيئة في المؤسسات</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من المرجح أن يحدث ذلك في ظروف مرهقة عندما لا يكون لدى الممرضات أو مساعدي التمريض الدعم الكافي أو الأدوات اللازمة للتعامل مع الإجهاد</a:t>
            </a:r>
          </a:p>
          <a:p>
            <a:pPr xmlns:a="http://schemas.openxmlformats.org/drawingml/2006/main" lvl="0">
              <a:bidi/>
            </a:pPr>
            <a:r xmlns:a="http://schemas.openxmlformats.org/drawingml/2006/main">
              <a:rPr lang="ar" dirty="0"/>
              <a:t>على الرغم من إجراءات الفحص، قد يعمل الأفراد غير المناسبين في مرافق الرعاية الصحية</a:t>
            </a:r>
          </a:p>
          <a:p>
            <a:pPr xmlns:a="http://schemas.openxmlformats.org/drawingml/2006/main" lvl="0">
              <a:bidi/>
            </a:pPr>
            <a:r xmlns:a="http://schemas.openxmlformats.org/drawingml/2006/main">
              <a:rPr lang="ar" dirty="0"/>
              <a:t>الممرضات ملزمات بالإبلاغ عن حالات الإساءة</a:t>
            </a:r>
          </a:p>
        </p:txBody>
      </p:sp>
    </p:spTree>
    <p:extLst>
      <p:ext uri="{BB962C8B-B14F-4D97-AF65-F5344CB8AC3E}">
        <p14:creationId xmlns:p14="http://schemas.microsoft.com/office/powerpoint/2010/main" val="3743249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مجموعات الدعم</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قام مقدمو الرعاية الذين يريدون أو يحتاجون إلى مشاركة تجاربهم وإحباطاتهم بتشكيل مجموعات دعم لمساعدة بعضهم البعض على التعامل مع التوتر</a:t>
            </a:r>
          </a:p>
          <a:p>
            <a:r xmlns:a="http://schemas.openxmlformats.org/drawingml/2006/main">
              <a:rPr lang="ar" dirty="0"/>
              <a:t>تسمح مجموعات الدعم لمقدمي الرعاية بمشاركة مشاعرهم وتعلم استراتيجيات جديدة لتحسين مهارات التأقلم لديهم</a:t>
            </a:r>
          </a:p>
          <a:p>
            <a:r xmlns:a="http://schemas.openxmlformats.org/drawingml/2006/main">
              <a:rPr lang="ar" dirty="0"/>
              <a:t>المساعدة في مكافحة العزلة</a:t>
            </a:r>
          </a:p>
        </p:txBody>
      </p:sp>
    </p:spTree>
    <p:extLst>
      <p:ext uri="{BB962C8B-B14F-4D97-AF65-F5344CB8AC3E}">
        <p14:creationId xmlns:p14="http://schemas.microsoft.com/office/powerpoint/2010/main" val="23201533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رعاية مؤقتة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يسمح لمقدم الرعاية الأساسي بالحصول على وقت بعيدًا عن المطالب المستمرة للرعاية، وبالتالي تقليل ضغوط مقدم الرعاية وخطر الإساءة</a:t>
            </a:r>
          </a:p>
          <a:p>
            <a:pPr xmlns:a="http://schemas.openxmlformats.org/drawingml/2006/main" lvl="0">
              <a:bidi/>
            </a:pPr>
            <a:r xmlns:a="http://schemas.openxmlformats.org/drawingml/2006/main">
              <a:rPr lang="ar" dirty="0"/>
              <a:t>يمنح مقدم الرعاية الأساسي الفرصة </a:t>
            </a:r>
            <a:r xmlns:a="http://schemas.openxmlformats.org/drawingml/2006/main">
              <a:rPr lang="ar"/>
              <a:t>لحضور الكنيسة، </a:t>
            </a:r>
            <a:r xmlns:a="http://schemas.openxmlformats.org/drawingml/2006/main">
              <a:rPr lang="ar" dirty="0"/>
              <a:t>والذهاب للتسوق، وإجراء الأعمال الشخصية، والحصول على الرعاية الطبية، والمشاركة في الأنشطة الأخرى التي يعتبرها معظم الناس أمرًا مفروغًا منه</a:t>
            </a:r>
          </a:p>
        </p:txBody>
      </p:sp>
    </p:spTree>
    <p:extLst>
      <p:ext uri="{BB962C8B-B14F-4D97-AF65-F5344CB8AC3E}">
        <p14:creationId xmlns:p14="http://schemas.microsoft.com/office/powerpoint/2010/main" val="3278708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7A97C-D544-BAAA-6844-5667C5A6FC05}"/>
              </a:ext>
            </a:extLst>
          </p:cNvPr>
          <p:cNvSpPr>
            <a:spLocks noGrp="1"/>
          </p:cNvSpPr>
          <p:nvPr>
            <p:ph type="title"/>
          </p:nvPr>
        </p:nvSpPr>
        <p:spPr>
          <a:xfrm>
            <a:off x="685800" y="277368"/>
            <a:ext cx="7772400" cy="1219200"/>
          </a:xfrm>
        </p:spPr>
        <p:txBody>
          <a:bodyPr/>
          <a:lstStyle/>
          <a:p>
            <a:r xmlns:a="http://schemas.openxmlformats.org/drawingml/2006/main">
              <a:rPr lang="ar" dirty="0"/>
              <a:t>ما معنى الاسم؟ طب الشيخوخة وعلم الشيخوخة </a:t>
            </a:r>
            <a:r xmlns:a="http://schemas.openxmlformats.org/drawingml/2006/main">
              <a:rPr lang="ar" dirty="0" err="1"/>
              <a:t>وعلم الشيخوخة</a:t>
            </a:r>
            <a:endParaRPr xmlns:a="http://schemas.openxmlformats.org/drawingml/2006/main" lang="en-US" dirty="0"/>
          </a:p>
        </p:txBody>
      </p:sp>
      <p:sp>
        <p:nvSpPr>
          <p:cNvPr id="3" name="Content Placeholder 2">
            <a:extLst>
              <a:ext uri="{FF2B5EF4-FFF2-40B4-BE49-F238E27FC236}">
                <a16:creationId xmlns:a16="http://schemas.microsoft.com/office/drawing/2014/main" id="{608541C7-3324-F5A6-CEAB-598CF4C679F2}"/>
              </a:ext>
            </a:extLst>
          </p:cNvPr>
          <p:cNvSpPr>
            <a:spLocks noGrp="1"/>
          </p:cNvSpPr>
          <p:nvPr>
            <p:ph idx="1"/>
          </p:nvPr>
        </p:nvSpPr>
        <p:spPr>
          <a:xfrm>
            <a:off x="685800" y="1812163"/>
            <a:ext cx="7772400" cy="4454525"/>
          </a:xfrm>
        </p:spPr>
        <p:txBody>
          <a:bodyPr/>
          <a:lstStyle/>
          <a:p>
            <a:pPr xmlns:a="http://schemas.openxmlformats.org/drawingml/2006/main" lvl="0">
              <a:bidi/>
            </a:pPr>
            <a:r xmlns:a="http://schemas.openxmlformats.org/drawingml/2006/main">
              <a:rPr lang="ar" dirty="0"/>
              <a:t>طب الشيخوخة</a:t>
            </a:r>
          </a:p>
          <a:p>
            <a:pPr xmlns:a="http://schemas.openxmlformats.org/drawingml/2006/main" lvl="1">
              <a:bidi/>
            </a:pPr>
            <a:r xmlns:a="http://schemas.openxmlformats.org/drawingml/2006/main">
              <a:rPr lang="ar" dirty="0"/>
              <a:t>يتعامل مع فسيولوجيا الشيخوخة وتشخيص وعلاج الأمراض التي تصيب كبار السن</a:t>
            </a:r>
          </a:p>
          <a:p>
            <a:pPr xmlns:a="http://schemas.openxmlformats.org/drawingml/2006/main" lvl="0">
              <a:bidi/>
            </a:pPr>
            <a:r xmlns:a="http://schemas.openxmlformats.org/drawingml/2006/main">
              <a:rPr lang="ar" dirty="0"/>
              <a:t>علم الشيخوخة</a:t>
            </a:r>
          </a:p>
          <a:p>
            <a:pPr xmlns:a="http://schemas.openxmlformats.org/drawingml/2006/main" lvl="1">
              <a:bidi/>
            </a:pPr>
            <a:r xmlns:a="http://schemas.openxmlformats.org/drawingml/2006/main">
              <a:rPr lang="ar" dirty="0"/>
              <a:t>دراسة جميع جوانب عملية الشيخوخة، بما في ذلك المشاكل السريرية والنفسية والاقتصادية والاجتماعية لكبار السن</a:t>
            </a:r>
          </a:p>
          <a:p>
            <a:pPr xmlns:a="http://schemas.openxmlformats.org/drawingml/2006/main" lvl="0">
              <a:bidi/>
            </a:pPr>
            <a:r xmlns:a="http://schemas.openxmlformats.org/drawingml/2006/main">
              <a:rPr lang="ar" dirty="0" err="1"/>
              <a:t>الشيخوخة</a:t>
            </a:r>
            <a:endParaRPr xmlns:a="http://schemas.openxmlformats.org/drawingml/2006/main" lang="en-US" dirty="0"/>
          </a:p>
          <a:p>
            <a:pPr xmlns:a="http://schemas.openxmlformats.org/drawingml/2006/main" lvl="1">
              <a:bidi/>
            </a:pPr>
            <a:r xmlns:a="http://schemas.openxmlformats.org/drawingml/2006/main">
              <a:rPr lang="ar" dirty="0"/>
              <a:t>الرعاية التمريضية والخدمات المقدمة لكبار السن</a:t>
            </a:r>
          </a:p>
        </p:txBody>
      </p:sp>
    </p:spTree>
    <p:extLst>
      <p:ext uri="{BB962C8B-B14F-4D97-AF65-F5344CB8AC3E}">
        <p14:creationId xmlns:p14="http://schemas.microsoft.com/office/powerpoint/2010/main" val="676153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524FA-0108-AE81-CCE8-1AEFAAD8EAA8}"/>
              </a:ext>
            </a:extLst>
          </p:cNvPr>
          <p:cNvSpPr>
            <a:spLocks noGrp="1"/>
          </p:cNvSpPr>
          <p:nvPr>
            <p:ph type="title"/>
          </p:nvPr>
        </p:nvSpPr>
        <p:spPr>
          <a:xfrm>
            <a:off x="685800" y="277368"/>
            <a:ext cx="7772400" cy="1219200"/>
          </a:xfrm>
        </p:spPr>
        <p:txBody>
          <a:bodyPr/>
          <a:lstStyle/>
          <a:p>
            <a:r xmlns:a="http://schemas.openxmlformats.org/drawingml/2006/main">
              <a:rPr lang="ar" dirty="0"/>
              <a:t>رهاب الشيخوخة</a:t>
            </a:r>
          </a:p>
        </p:txBody>
      </p:sp>
      <p:sp>
        <p:nvSpPr>
          <p:cNvPr id="3" name="Content Placeholder 2">
            <a:extLst>
              <a:ext uri="{FF2B5EF4-FFF2-40B4-BE49-F238E27FC236}">
                <a16:creationId xmlns:a16="http://schemas.microsoft.com/office/drawing/2014/main" id="{C7A618F0-F670-932D-F966-7A2EC4D26E74}"/>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الخوف من الشيخوخة ورفض قبول كبار السن في المجتمع</a:t>
            </a:r>
          </a:p>
          <a:p>
            <a:pPr xmlns:a="http://schemas.openxmlformats.org/drawingml/2006/main" lvl="0">
              <a:bidi/>
            </a:pPr>
            <a:r xmlns:a="http://schemas.openxmlformats.org/drawingml/2006/main">
              <a:rPr lang="ar" dirty="0"/>
              <a:t>يمكن أن يقع كبار السن والشباب على حد سواء فريسة لمثل هذه المخاوف غير العقلانية.</a:t>
            </a:r>
          </a:p>
        </p:txBody>
      </p:sp>
    </p:spTree>
    <p:extLst>
      <p:ext uri="{BB962C8B-B14F-4D97-AF65-F5344CB8AC3E}">
        <p14:creationId xmlns:p14="http://schemas.microsoft.com/office/powerpoint/2010/main" val="3859798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8"/>
            <a:ext cx="7772400" cy="1219200"/>
          </a:xfrm>
        </p:spPr>
        <p:txBody>
          <a:bodyPr/>
          <a:lstStyle/>
          <a:p>
            <a:r xmlns:a="http://schemas.openxmlformats.org/drawingml/2006/main">
              <a:rPr lang="ar" dirty="0"/>
              <a:t>التمييز على أساس السن</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p:txBody>
          <a:bodyPr/>
          <a:lstStyle/>
          <a:p>
            <a:pPr xmlns:a="http://schemas.openxmlformats.org/drawingml/2006/main" lvl="0">
              <a:bidi/>
            </a:pPr>
            <a:r xmlns:a="http://schemas.openxmlformats.org/drawingml/2006/main">
              <a:rPr lang="ar" dirty="0"/>
              <a:t>كراهية الشيخوخة وكبار السن على أساس الاعتقاد بأن الشيخوخة تجعل الناس غير جذابين وغير أذكياء وغير منتجين</a:t>
            </a:r>
          </a:p>
          <a:p>
            <a:pPr xmlns:a="http://schemas.openxmlformats.org/drawingml/2006/main" lvl="0">
              <a:bidi/>
            </a:pPr>
            <a:r xmlns:a="http://schemas.openxmlformats.org/drawingml/2006/main">
              <a:rPr lang="ar" dirty="0"/>
              <a:t>التحيز العاطفي أو التمييز ضد الأشخاص على أساس العمر فقط</a:t>
            </a:r>
          </a:p>
          <a:p>
            <a:pPr xmlns:a="http://schemas.openxmlformats.org/drawingml/2006/main" lvl="0">
              <a:bidi/>
            </a:pPr>
            <a:r xmlns:a="http://schemas.openxmlformats.org/drawingml/2006/main">
              <a:rPr lang="ar" dirty="0"/>
              <a:t>يسمح للشباب بفصل أنفسهم جسديًا وعاطفيًا عن كبار السن واعتبار كبار السن أقل قيمة إنسانية بطريقة ما</a:t>
            </a:r>
          </a:p>
        </p:txBody>
      </p:sp>
    </p:spTree>
    <p:extLst>
      <p:ext uri="{BB962C8B-B14F-4D97-AF65-F5344CB8AC3E}">
        <p14:creationId xmlns:p14="http://schemas.microsoft.com/office/powerpoint/2010/main" val="2295407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DB3F6-BA57-BE48-0D9C-568B1FD6950E}"/>
              </a:ext>
            </a:extLst>
          </p:cNvPr>
          <p:cNvSpPr>
            <a:spLocks noGrp="1"/>
          </p:cNvSpPr>
          <p:nvPr>
            <p:ph type="title"/>
          </p:nvPr>
        </p:nvSpPr>
        <p:spPr>
          <a:xfrm>
            <a:off x="685800" y="265176"/>
            <a:ext cx="7772400" cy="1219200"/>
          </a:xfrm>
        </p:spPr>
        <p:txBody>
          <a:bodyPr/>
          <a:lstStyle/>
          <a:p>
            <a:r xmlns:a="http://schemas.openxmlformats.org/drawingml/2006/main">
              <a:rPr lang="ar" dirty="0"/>
              <a:t>التمييز على أساس السن</a:t>
            </a:r>
          </a:p>
        </p:txBody>
      </p:sp>
      <p:sp>
        <p:nvSpPr>
          <p:cNvPr id="3" name="Content Placeholder 2">
            <a:extLst>
              <a:ext uri="{FF2B5EF4-FFF2-40B4-BE49-F238E27FC236}">
                <a16:creationId xmlns:a16="http://schemas.microsoft.com/office/drawing/2014/main" id="{3B6E4ED4-822D-72AD-9B41-035ADDCB0159}"/>
              </a:ext>
            </a:extLst>
          </p:cNvPr>
          <p:cNvSpPr>
            <a:spLocks noGrp="1"/>
          </p:cNvSpPr>
          <p:nvPr>
            <p:ph idx="1"/>
          </p:nvPr>
        </p:nvSpPr>
        <p:spPr/>
        <p:txBody>
          <a:bodyPr/>
          <a:lstStyle/>
          <a:p>
            <a:pPr xmlns:a="http://schemas.openxmlformats.org/drawingml/2006/main" lvl="0">
              <a:bidi/>
            </a:pPr>
            <a:r xmlns:a="http://schemas.openxmlformats.org/drawingml/2006/main">
              <a:rPr lang="ar" dirty="0"/>
              <a:t>يتجاوز المشاعر ويؤدي إلى الأفعال</a:t>
            </a:r>
          </a:p>
          <a:p>
            <a:pPr xmlns:a="http://schemas.openxmlformats.org/drawingml/2006/main" lvl="0">
              <a:bidi/>
            </a:pPr>
            <a:r xmlns:a="http://schemas.openxmlformats.org/drawingml/2006/main">
              <a:rPr lang="ar" dirty="0"/>
              <a:t>يؤدي إلى اختلاف معاملة كبار السن لمجرد تقدمهم في السن</a:t>
            </a:r>
          </a:p>
          <a:p>
            <a:pPr xmlns:a="http://schemas.openxmlformats.org/drawingml/2006/main" lvl="0">
              <a:bidi/>
            </a:pPr>
            <a:r xmlns:a="http://schemas.openxmlformats.org/drawingml/2006/main">
              <a:rPr lang="ar" dirty="0"/>
              <a:t>يستجيب بعض كبار السن للتمييز على أساس السن بالقبول السلبي، في حين ينضم آخرون معًا للدفاع عن حقوقهم</a:t>
            </a:r>
          </a:p>
        </p:txBody>
      </p:sp>
    </p:spTree>
    <p:extLst>
      <p:ext uri="{BB962C8B-B14F-4D97-AF65-F5344CB8AC3E}">
        <p14:creationId xmlns:p14="http://schemas.microsoft.com/office/powerpoint/2010/main" val="3551321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9C70B-6E91-8B51-3976-C959413F9BFD}"/>
              </a:ext>
            </a:extLst>
          </p:cNvPr>
          <p:cNvSpPr>
            <a:spLocks noGrp="1"/>
          </p:cNvSpPr>
          <p:nvPr>
            <p:ph type="title"/>
          </p:nvPr>
        </p:nvSpPr>
        <p:spPr>
          <a:xfrm>
            <a:off x="685800" y="277368"/>
            <a:ext cx="7772400" cy="1219200"/>
          </a:xfrm>
        </p:spPr>
        <p:txBody>
          <a:bodyPr/>
          <a:lstStyle/>
          <a:p>
            <a:r xmlns:a="http://schemas.openxmlformats.org/drawingml/2006/main">
              <a:rPr lang="ar" dirty="0"/>
              <a:t>التركيبة السكانية</a:t>
            </a:r>
          </a:p>
        </p:txBody>
      </p:sp>
      <p:sp>
        <p:nvSpPr>
          <p:cNvPr id="3" name="Content Placeholder 2">
            <a:extLst>
              <a:ext uri="{FF2B5EF4-FFF2-40B4-BE49-F238E27FC236}">
                <a16:creationId xmlns:a16="http://schemas.microsoft.com/office/drawing/2014/main" id="{CDE2B044-8331-CB1C-D39D-A9216F6C3DBB}"/>
              </a:ext>
            </a:extLst>
          </p:cNvPr>
          <p:cNvSpPr>
            <a:spLocks noGrp="1"/>
          </p:cNvSpPr>
          <p:nvPr>
            <p:ph idx="1"/>
          </p:nvPr>
        </p:nvSpPr>
        <p:spPr/>
        <p:txBody>
          <a:bodyPr/>
          <a:lstStyle/>
          <a:p>
            <a:pPr xmlns:a="http://schemas.openxmlformats.org/drawingml/2006/main" lvl="0">
              <a:bidi/>
            </a:pPr>
            <a:r xmlns:a="http://schemas.openxmlformats.org/drawingml/2006/main">
              <a:rPr lang="ar" dirty="0"/>
              <a:t>الدراسة الإحصائية للسكان البشر</a:t>
            </a:r>
          </a:p>
          <a:p>
            <a:pPr xmlns:a="http://schemas.openxmlformats.org/drawingml/2006/main" lvl="0">
              <a:bidi/>
            </a:pPr>
            <a:r xmlns:a="http://schemas.openxmlformats.org/drawingml/2006/main">
              <a:rPr lang="ar" dirty="0"/>
              <a:t>يهتم بحجم السكان وتوزيعهم والإحصاءات الحيوية</a:t>
            </a:r>
          </a:p>
          <a:p>
            <a:pPr xmlns:a="http://schemas.openxmlformats.org/drawingml/2006/main" lvl="0">
              <a:bidi/>
            </a:pPr>
            <a:r xmlns:a="http://schemas.openxmlformats.org/drawingml/2006/main">
              <a:rPr lang="ar" dirty="0"/>
              <a:t>تستخدمه الحكومة كأساس لمنح المساعدات للمدن والولايات، وتستخدمه المدن لتقدير احتياجاتها من الميزانية للمدارس، وتستخدمه المستشفيات لتحديد عدد الأسرة المطلوبة، وتستخدمه وكالات الصحة العامة لتحديد احتياجات المجتمع من التحصين، وتستخدمه المسوقون لبيع المنتجات.</a:t>
            </a:r>
          </a:p>
        </p:txBody>
      </p:sp>
    </p:spTree>
    <p:extLst>
      <p:ext uri="{BB962C8B-B14F-4D97-AF65-F5344CB8AC3E}">
        <p14:creationId xmlns:p14="http://schemas.microsoft.com/office/powerpoint/2010/main" val="742606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ترتيبات السكن</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يعيش معظم كبار السن مع زوجاتهم أو بمفردهم</a:t>
            </a:r>
          </a:p>
          <a:p>
            <a:pPr xmlns:a="http://schemas.openxmlformats.org/drawingml/2006/main" lvl="0">
              <a:bidi/>
            </a:pPr>
            <a:r xmlns:a="http://schemas.openxmlformats.org/drawingml/2006/main">
              <a:rPr lang="ar" dirty="0"/>
              <a:t>غالبًا ما يحاول كبار السن الاحتفاظ بمنازلهم على الرغم من الصعوبات الجسدية أو الاقتصادية التي يواجهونها في القيام بذلك؛ فهو يمثل الاستقلال والأمان</a:t>
            </a:r>
          </a:p>
          <a:p>
            <a:pPr xmlns:a="http://schemas.openxmlformats.org/drawingml/2006/main" lvl="0">
              <a:bidi/>
            </a:pPr>
            <a:r xmlns:a="http://schemas.openxmlformats.org/drawingml/2006/main">
              <a:rPr lang="ar" dirty="0"/>
              <a:t>يبقى بعض كبار السن في منازلهم الخاصة ويرفضون التخلي عنها لفترة طويلة بعد أن أصبح من الآمن لهم البقاء بمفردهم</a:t>
            </a:r>
          </a:p>
        </p:txBody>
      </p:sp>
    </p:spTree>
    <p:extLst>
      <p:ext uri="{BB962C8B-B14F-4D97-AF65-F5344CB8AC3E}">
        <p14:creationId xmlns:p14="http://schemas.microsoft.com/office/powerpoint/2010/main" val="540172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CE2F1-D2E9-2985-3AAD-721DA5CDA3B6}"/>
              </a:ext>
            </a:extLst>
          </p:cNvPr>
          <p:cNvSpPr>
            <a:spLocks noGrp="1"/>
          </p:cNvSpPr>
          <p:nvPr>
            <p:ph type="title"/>
          </p:nvPr>
        </p:nvSpPr>
        <p:spPr>
          <a:xfrm>
            <a:off x="685800" y="277368"/>
            <a:ext cx="7772400" cy="1219200"/>
          </a:xfrm>
        </p:spPr>
        <p:txBody>
          <a:bodyPr/>
          <a:lstStyle/>
          <a:p>
            <a:r xmlns:a="http://schemas.openxmlformats.org/drawingml/2006/main">
              <a:rPr lang="ar" dirty="0"/>
              <a:t>مراكز المعيشة المستقلة أو المساعدة</a:t>
            </a:r>
          </a:p>
        </p:txBody>
      </p:sp>
      <p:sp>
        <p:nvSpPr>
          <p:cNvPr id="3" name="Content Placeholder 2">
            <a:extLst>
              <a:ext uri="{FF2B5EF4-FFF2-40B4-BE49-F238E27FC236}">
                <a16:creationId xmlns:a16="http://schemas.microsoft.com/office/drawing/2014/main" id="{4A246E61-DBAE-8F37-3CEC-EC62261BFE12}"/>
              </a:ext>
            </a:extLst>
          </p:cNvPr>
          <p:cNvSpPr>
            <a:spLocks noGrp="1"/>
          </p:cNvSpPr>
          <p:nvPr>
            <p:ph idx="1"/>
          </p:nvPr>
        </p:nvSpPr>
        <p:spPr>
          <a:xfrm>
            <a:off x="685800" y="1775587"/>
            <a:ext cx="7772400" cy="4454525"/>
          </a:xfrm>
        </p:spPr>
        <p:txBody>
          <a:bodyPr/>
          <a:lstStyle/>
          <a:p>
            <a:pPr xmlns:a="http://schemas.openxmlformats.org/drawingml/2006/main" lvl="0">
              <a:bidi/>
            </a:pPr>
            <a:r xmlns:a="http://schemas.openxmlformats.org/drawingml/2006/main">
              <a:rPr lang="ar" dirty="0"/>
              <a:t>دمج الخصوصية مع الخدمات المتاحة بسهولة</a:t>
            </a:r>
          </a:p>
          <a:p>
            <a:pPr xmlns:a="http://schemas.openxmlformats.org/drawingml/2006/main" lvl="0">
              <a:bidi/>
            </a:pPr>
            <a:r xmlns:a="http://schemas.openxmlformats.org/drawingml/2006/main">
              <a:rPr lang="ar" dirty="0"/>
              <a:t>تتكون معظمها من شقق خاصة يتم شراؤها أو استئجارها</a:t>
            </a:r>
          </a:p>
          <a:p>
            <a:r xmlns:a="http://schemas.openxmlformats.org/drawingml/2006/main">
              <a:rPr lang="ar" dirty="0"/>
              <a:t>تتوفر مستويات مختلفة من الخدمات الطبية والتمريضية والرعاية الشخصية</a:t>
            </a:r>
          </a:p>
        </p:txBody>
      </p:sp>
    </p:spTree>
    <p:extLst>
      <p:ext uri="{BB962C8B-B14F-4D97-AF65-F5344CB8AC3E}">
        <p14:creationId xmlns:p14="http://schemas.microsoft.com/office/powerpoint/2010/main" val="749691019"/>
      </p:ext>
    </p:extLst>
  </p:cSld>
  <p:clrMapOvr>
    <a:masterClrMapping/>
  </p:clrMapOvr>
</p:sld>
</file>

<file path=ppt/theme/theme1.xml><?xml version="1.0" encoding="utf-8"?>
<a:theme xmlns:a="http://schemas.openxmlformats.org/drawingml/2006/main" name="TEACH 2.0 Lecture Slides Template 2011_1207">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TEACH 2.0 Lecture Slides Template 2011_1207</Template>
  <TotalTime>485</TotalTime>
  <Words>1693</Words>
  <Application>Microsoft Office PowerPoint</Application>
  <PresentationFormat>On-screen Show (4:3)</PresentationFormat>
  <Paragraphs>164</Paragraphs>
  <Slides>26</Slides>
  <Notes>26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ＭＳ Ｐゴシック</vt:lpstr>
      <vt:lpstr>Arial</vt:lpstr>
      <vt:lpstr>Calibri</vt:lpstr>
      <vt:lpstr>Times New Roman</vt:lpstr>
      <vt:lpstr>Wingdings</vt:lpstr>
      <vt:lpstr>Wingdings 2</vt:lpstr>
      <vt:lpstr>Wingdings 3</vt:lpstr>
      <vt:lpstr>TEACH 2.0 Lecture Slides Template 2011_1207</vt:lpstr>
      <vt:lpstr>    Chapter 1  Introduction to geriatric nursing  Basic Geriatric Nursing, 8th edition Patricia Williams  </vt:lpstr>
      <vt:lpstr>Historical Perspective on the Study of Aging</vt:lpstr>
      <vt:lpstr>What’s in a Name? Geriatrics, Gerontology, and Gerontics</vt:lpstr>
      <vt:lpstr>Gerontophobia</vt:lpstr>
      <vt:lpstr>Ageism</vt:lpstr>
      <vt:lpstr>Age Discrimination</vt:lpstr>
      <vt:lpstr>Demographics</vt:lpstr>
      <vt:lpstr>Housing Arrangements</vt:lpstr>
      <vt:lpstr>Independent or Assisted-Living Centers</vt:lpstr>
      <vt:lpstr>Life-Lease or Life-Contract Facilities</vt:lpstr>
      <vt:lpstr>Community-Based Residential Facility</vt:lpstr>
      <vt:lpstr>Nursing Homes or Extended-Care Facilities</vt:lpstr>
      <vt:lpstr>Subacute and Specialty Care</vt:lpstr>
      <vt:lpstr>Advance Directives and POLST</vt:lpstr>
      <vt:lpstr>Impact of Aging Members in the Family</vt:lpstr>
      <vt:lpstr>The Nurse and Family Interactions</vt:lpstr>
      <vt:lpstr>Self-Neglect</vt:lpstr>
      <vt:lpstr>Indicators of Self-Neglect</vt:lpstr>
      <vt:lpstr>Abuse or Neglect by the Family (1 of 2)</vt:lpstr>
      <vt:lpstr>Abuse or Neglect by the Family (2 of 2)</vt:lpstr>
      <vt:lpstr>Responses to Abuse</vt:lpstr>
      <vt:lpstr>Screening for Elder Abuse</vt:lpstr>
      <vt:lpstr>Abuse by Unrelated Caregivers</vt:lpstr>
      <vt:lpstr>Abusive Behaviors in Institutions</vt:lpstr>
      <vt:lpstr>Support Groups</vt:lpstr>
      <vt:lpstr>Respite Care</vt:lpstr>
    </vt:vector>
  </TitlesOfParts>
  <Company>Reed Elsevier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Reed Elsevier</dc:creator>
  <cp:lastModifiedBy>Anas Shehadeh</cp:lastModifiedBy>
  <cp:revision>7</cp:revision>
  <dcterms:created xsi:type="dcterms:W3CDTF">2017-07-18T01:49:35Z</dcterms:created>
  <dcterms:modified xsi:type="dcterms:W3CDTF">2024-03-03T05:30:39Z</dcterms:modified>
</cp:coreProperties>
</file>