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4"/>
  </p:notesMasterIdLst>
  <p:sldIdLst>
    <p:sldId id="279" r:id="rId2"/>
    <p:sldId id="259" r:id="rId3"/>
    <p:sldId id="260" r:id="rId4"/>
    <p:sldId id="257"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97" r:id="rId23"/>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74771" autoAdjust="0"/>
  </p:normalViewPr>
  <p:slideViewPr>
    <p:cSldViewPr snapToGrid="0">
      <p:cViewPr varScale="1">
        <p:scale>
          <a:sx n="85" d="100"/>
          <a:sy n="85" d="100"/>
        </p:scale>
        <p:origin x="232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54C39104-7469-406D-BA57-85258FA026F1}"/>
    <pc:docChg chg="undo custSel delSld modSld sldOrd">
      <pc:chgData name="Scott Bailey" userId="a37ae9d07b3ddac7" providerId="LiveId" clId="{54C39104-7469-406D-BA57-85258FA026F1}" dt="2022-07-07T18:57:30.781" v="545" actId="1036"/>
      <pc:docMkLst>
        <pc:docMk/>
      </pc:docMkLst>
      <pc:sldChg chg="modSp mod">
        <pc:chgData name="Scott Bailey" userId="a37ae9d07b3ddac7" providerId="LiveId" clId="{54C39104-7469-406D-BA57-85258FA026F1}" dt="2022-07-07T18:37:04.086" v="410" actId="20577"/>
        <pc:sldMkLst>
          <pc:docMk/>
          <pc:sldMk cId="0" sldId="257"/>
        </pc:sldMkLst>
        <pc:spChg chg="mod">
          <ac:chgData name="Scott Bailey" userId="a37ae9d07b3ddac7" providerId="LiveId" clId="{54C39104-7469-406D-BA57-85258FA026F1}" dt="2022-07-07T18:09:59.784" v="121" actId="20577"/>
          <ac:spMkLst>
            <pc:docMk/>
            <pc:sldMk cId="0" sldId="257"/>
            <ac:spMk id="2" creationId="{00000000-0000-0000-0000-000000000000}"/>
          </ac:spMkLst>
        </pc:spChg>
        <pc:spChg chg="mod">
          <ac:chgData name="Scott Bailey" userId="a37ae9d07b3ddac7" providerId="LiveId" clId="{54C39104-7469-406D-BA57-85258FA026F1}" dt="2022-07-07T18:37:04.086" v="410" actId="20577"/>
          <ac:spMkLst>
            <pc:docMk/>
            <pc:sldMk cId="0" sldId="257"/>
            <ac:spMk id="3" creationId="{00000000-0000-0000-0000-000000000000}"/>
          </ac:spMkLst>
        </pc:spChg>
      </pc:sldChg>
      <pc:sldChg chg="modSp mod">
        <pc:chgData name="Scott Bailey" userId="a37ae9d07b3ddac7" providerId="LiveId" clId="{54C39104-7469-406D-BA57-85258FA026F1}" dt="2022-07-07T18:07:49.774" v="20"/>
        <pc:sldMkLst>
          <pc:docMk/>
          <pc:sldMk cId="3256762002" sldId="258"/>
        </pc:sldMkLst>
        <pc:spChg chg="mod">
          <ac:chgData name="Scott Bailey" userId="a37ae9d07b3ddac7" providerId="LiveId" clId="{54C39104-7469-406D-BA57-85258FA026F1}" dt="2022-07-07T18:07:39.357" v="19" actId="6549"/>
          <ac:spMkLst>
            <pc:docMk/>
            <pc:sldMk cId="3256762002" sldId="258"/>
            <ac:spMk id="2" creationId="{AACD01AE-5F03-E030-B145-E7CD0C4CB825}"/>
          </ac:spMkLst>
        </pc:spChg>
        <pc:spChg chg="mod">
          <ac:chgData name="Scott Bailey" userId="a37ae9d07b3ddac7" providerId="LiveId" clId="{54C39104-7469-406D-BA57-85258FA026F1}" dt="2022-07-07T18:07:49.774" v="20"/>
          <ac:spMkLst>
            <pc:docMk/>
            <pc:sldMk cId="3256762002" sldId="258"/>
            <ac:spMk id="3" creationId="{AE36CCDF-EF36-EC66-1882-6042E938D5BB}"/>
          </ac:spMkLst>
        </pc:spChg>
      </pc:sldChg>
      <pc:sldChg chg="modSp mod modNotesTx">
        <pc:chgData name="Scott Bailey" userId="a37ae9d07b3ddac7" providerId="LiveId" clId="{54C39104-7469-406D-BA57-85258FA026F1}" dt="2022-07-07T18:35:02.660" v="398" actId="20577"/>
        <pc:sldMkLst>
          <pc:docMk/>
          <pc:sldMk cId="4192403457" sldId="259"/>
        </pc:sldMkLst>
        <pc:spChg chg="mod">
          <ac:chgData name="Scott Bailey" userId="a37ae9d07b3ddac7" providerId="LiveId" clId="{54C39104-7469-406D-BA57-85258FA026F1}" dt="2022-07-07T18:08:19.194" v="35" actId="20577"/>
          <ac:spMkLst>
            <pc:docMk/>
            <pc:sldMk cId="4192403457" sldId="259"/>
            <ac:spMk id="2" creationId="{EC7B7A8E-4C8A-09A5-8A80-4AFD38809EC0}"/>
          </ac:spMkLst>
        </pc:spChg>
        <pc:spChg chg="mod">
          <ac:chgData name="Scott Bailey" userId="a37ae9d07b3ddac7" providerId="LiveId" clId="{54C39104-7469-406D-BA57-85258FA026F1}" dt="2022-07-07T18:35:02.660" v="398" actId="20577"/>
          <ac:spMkLst>
            <pc:docMk/>
            <pc:sldMk cId="4192403457" sldId="259"/>
            <ac:spMk id="3" creationId="{42CBDA57-5C41-4E07-4989-C3010E67D44F}"/>
          </ac:spMkLst>
        </pc:spChg>
      </pc:sldChg>
      <pc:sldChg chg="modSp mod">
        <pc:chgData name="Scott Bailey" userId="a37ae9d07b3ddac7" providerId="LiveId" clId="{54C39104-7469-406D-BA57-85258FA026F1}" dt="2022-07-07T18:09:34.976" v="96" actId="1036"/>
        <pc:sldMkLst>
          <pc:docMk/>
          <pc:sldMk cId="621356357" sldId="260"/>
        </pc:sldMkLst>
        <pc:spChg chg="mod">
          <ac:chgData name="Scott Bailey" userId="a37ae9d07b3ddac7" providerId="LiveId" clId="{54C39104-7469-406D-BA57-85258FA026F1}" dt="2022-07-07T18:09:08.100" v="75" actId="20577"/>
          <ac:spMkLst>
            <pc:docMk/>
            <pc:sldMk cId="621356357" sldId="260"/>
            <ac:spMk id="2" creationId="{789D16F9-C29A-BC8F-F430-0114362AA7BD}"/>
          </ac:spMkLst>
        </pc:spChg>
        <pc:spChg chg="mod">
          <ac:chgData name="Scott Bailey" userId="a37ae9d07b3ddac7" providerId="LiveId" clId="{54C39104-7469-406D-BA57-85258FA026F1}" dt="2022-07-07T18:09:34.976" v="96" actId="1036"/>
          <ac:spMkLst>
            <pc:docMk/>
            <pc:sldMk cId="621356357" sldId="260"/>
            <ac:spMk id="3" creationId="{8A4B218F-E2EA-F124-5C86-62958F255BC8}"/>
          </ac:spMkLst>
        </pc:spChg>
      </pc:sldChg>
      <pc:sldChg chg="modSp mod ord">
        <pc:chgData name="Scott Bailey" userId="a37ae9d07b3ddac7" providerId="LiveId" clId="{54C39104-7469-406D-BA57-85258FA026F1}" dt="2022-07-07T18:11:52.928" v="170"/>
        <pc:sldMkLst>
          <pc:docMk/>
          <pc:sldMk cId="676153343" sldId="261"/>
        </pc:sldMkLst>
        <pc:spChg chg="mod">
          <ac:chgData name="Scott Bailey" userId="a37ae9d07b3ddac7" providerId="LiveId" clId="{54C39104-7469-406D-BA57-85258FA026F1}" dt="2022-07-07T18:11:24.270" v="167"/>
          <ac:spMkLst>
            <pc:docMk/>
            <pc:sldMk cId="676153343" sldId="261"/>
            <ac:spMk id="2" creationId="{B457A97C-D544-BAAA-6844-5667C5A6FC05}"/>
          </ac:spMkLst>
        </pc:spChg>
        <pc:spChg chg="mod">
          <ac:chgData name="Scott Bailey" userId="a37ae9d07b3ddac7" providerId="LiveId" clId="{54C39104-7469-406D-BA57-85258FA026F1}" dt="2022-07-07T18:11:31.756" v="168"/>
          <ac:spMkLst>
            <pc:docMk/>
            <pc:sldMk cId="676153343" sldId="261"/>
            <ac:spMk id="3" creationId="{608541C7-3324-F5A6-CEAB-598CF4C679F2}"/>
          </ac:spMkLst>
        </pc:spChg>
      </pc:sldChg>
      <pc:sldChg chg="modSp mod modNotesTx">
        <pc:chgData name="Scott Bailey" userId="a37ae9d07b3ddac7" providerId="LiveId" clId="{54C39104-7469-406D-BA57-85258FA026F1}" dt="2022-07-07T18:38:07.149" v="412" actId="20577"/>
        <pc:sldMkLst>
          <pc:docMk/>
          <pc:sldMk cId="3859798523" sldId="262"/>
        </pc:sldMkLst>
        <pc:spChg chg="mod">
          <ac:chgData name="Scott Bailey" userId="a37ae9d07b3ddac7" providerId="LiveId" clId="{54C39104-7469-406D-BA57-85258FA026F1}" dt="2022-07-07T18:12:01.414" v="171"/>
          <ac:spMkLst>
            <pc:docMk/>
            <pc:sldMk cId="3859798523" sldId="262"/>
            <ac:spMk id="2" creationId="{070524FA-0108-AE81-CCE8-1AEFAAD8EAA8}"/>
          </ac:spMkLst>
        </pc:spChg>
        <pc:spChg chg="mod">
          <ac:chgData name="Scott Bailey" userId="a37ae9d07b3ddac7" providerId="LiveId" clId="{54C39104-7469-406D-BA57-85258FA026F1}" dt="2022-07-07T18:38:07.149" v="412" actId="20577"/>
          <ac:spMkLst>
            <pc:docMk/>
            <pc:sldMk cId="3859798523" sldId="262"/>
            <ac:spMk id="3" creationId="{C7A618F0-F670-932D-F966-7A2EC4D26E74}"/>
          </ac:spMkLst>
        </pc:spChg>
      </pc:sldChg>
      <pc:sldChg chg="modSp mod modNotesTx">
        <pc:chgData name="Scott Bailey" userId="a37ae9d07b3ddac7" providerId="LiveId" clId="{54C39104-7469-406D-BA57-85258FA026F1}" dt="2022-07-07T18:39:11.189" v="433" actId="6549"/>
        <pc:sldMkLst>
          <pc:docMk/>
          <pc:sldMk cId="2295407607" sldId="263"/>
        </pc:sldMkLst>
        <pc:spChg chg="mod">
          <ac:chgData name="Scott Bailey" userId="a37ae9d07b3ddac7" providerId="LiveId" clId="{54C39104-7469-406D-BA57-85258FA026F1}" dt="2022-07-07T18:12:32.769" v="175"/>
          <ac:spMkLst>
            <pc:docMk/>
            <pc:sldMk cId="2295407607" sldId="263"/>
            <ac:spMk id="2" creationId="{4A141F0B-A157-84A8-2AF4-71CAB511030D}"/>
          </ac:spMkLst>
        </pc:spChg>
        <pc:spChg chg="mod">
          <ac:chgData name="Scott Bailey" userId="a37ae9d07b3ddac7" providerId="LiveId" clId="{54C39104-7469-406D-BA57-85258FA026F1}" dt="2022-07-07T18:39:11.189" v="433" actId="6549"/>
          <ac:spMkLst>
            <pc:docMk/>
            <pc:sldMk cId="2295407607" sldId="263"/>
            <ac:spMk id="3" creationId="{A56D3DC6-747E-A7D6-8BAA-59BCB88E2D5A}"/>
          </ac:spMkLst>
        </pc:spChg>
      </pc:sldChg>
      <pc:sldChg chg="modSp mod">
        <pc:chgData name="Scott Bailey" userId="a37ae9d07b3ddac7" providerId="LiveId" clId="{54C39104-7469-406D-BA57-85258FA026F1}" dt="2022-07-07T18:39:32.480" v="434" actId="20577"/>
        <pc:sldMkLst>
          <pc:docMk/>
          <pc:sldMk cId="3551321438" sldId="264"/>
        </pc:sldMkLst>
        <pc:spChg chg="mod">
          <ac:chgData name="Scott Bailey" userId="a37ae9d07b3ddac7" providerId="LiveId" clId="{54C39104-7469-406D-BA57-85258FA026F1}" dt="2022-07-07T18:12:55.454" v="177"/>
          <ac:spMkLst>
            <pc:docMk/>
            <pc:sldMk cId="3551321438" sldId="264"/>
            <ac:spMk id="2" creationId="{44CDB3F6-BA57-BE48-0D9C-568B1FD6950E}"/>
          </ac:spMkLst>
        </pc:spChg>
        <pc:spChg chg="mod">
          <ac:chgData name="Scott Bailey" userId="a37ae9d07b3ddac7" providerId="LiveId" clId="{54C39104-7469-406D-BA57-85258FA026F1}" dt="2022-07-07T18:39:32.480" v="434" actId="20577"/>
          <ac:spMkLst>
            <pc:docMk/>
            <pc:sldMk cId="3551321438" sldId="264"/>
            <ac:spMk id="3" creationId="{3B6E4ED4-822D-72AD-9B41-035ADDCB0159}"/>
          </ac:spMkLst>
        </pc:spChg>
      </pc:sldChg>
      <pc:sldChg chg="modSp mod modNotesTx">
        <pc:chgData name="Scott Bailey" userId="a37ae9d07b3ddac7" providerId="LiveId" clId="{54C39104-7469-406D-BA57-85258FA026F1}" dt="2022-07-07T18:39:59.395" v="437" actId="6549"/>
        <pc:sldMkLst>
          <pc:docMk/>
          <pc:sldMk cId="742606325" sldId="265"/>
        </pc:sldMkLst>
        <pc:spChg chg="mod">
          <ac:chgData name="Scott Bailey" userId="a37ae9d07b3ddac7" providerId="LiveId" clId="{54C39104-7469-406D-BA57-85258FA026F1}" dt="2022-07-07T18:13:17.362" v="179"/>
          <ac:spMkLst>
            <pc:docMk/>
            <pc:sldMk cId="742606325" sldId="265"/>
            <ac:spMk id="2" creationId="{1689C70B-6E91-8B51-3976-C959413F9BFD}"/>
          </ac:spMkLst>
        </pc:spChg>
        <pc:spChg chg="mod">
          <ac:chgData name="Scott Bailey" userId="a37ae9d07b3ddac7" providerId="LiveId" clId="{54C39104-7469-406D-BA57-85258FA026F1}" dt="2022-07-07T18:39:59.395" v="437" actId="6549"/>
          <ac:spMkLst>
            <pc:docMk/>
            <pc:sldMk cId="742606325" sldId="265"/>
            <ac:spMk id="3" creationId="{CDE2B044-8331-CB1C-D39D-A9216F6C3DBB}"/>
          </ac:spMkLst>
        </pc:spChg>
      </pc:sldChg>
      <pc:sldChg chg="modSp mod modNotesTx">
        <pc:chgData name="Scott Bailey" userId="a37ae9d07b3ddac7" providerId="LiveId" clId="{54C39104-7469-406D-BA57-85258FA026F1}" dt="2022-07-07T18:41:06.500" v="494" actId="20577"/>
        <pc:sldMkLst>
          <pc:docMk/>
          <pc:sldMk cId="1037603054" sldId="266"/>
        </pc:sldMkLst>
        <pc:spChg chg="mod">
          <ac:chgData name="Scott Bailey" userId="a37ae9d07b3ddac7" providerId="LiveId" clId="{54C39104-7469-406D-BA57-85258FA026F1}" dt="2022-07-07T18:13:54.791" v="182"/>
          <ac:spMkLst>
            <pc:docMk/>
            <pc:sldMk cId="1037603054" sldId="266"/>
            <ac:spMk id="2" creationId="{6F829181-F73A-2DB0-1F30-43D91C221076}"/>
          </ac:spMkLst>
        </pc:spChg>
        <pc:spChg chg="mod">
          <ac:chgData name="Scott Bailey" userId="a37ae9d07b3ddac7" providerId="LiveId" clId="{54C39104-7469-406D-BA57-85258FA026F1}" dt="2022-07-07T18:41:06.500" v="494" actId="20577"/>
          <ac:spMkLst>
            <pc:docMk/>
            <pc:sldMk cId="1037603054" sldId="266"/>
            <ac:spMk id="3" creationId="{D350076E-40DA-F62B-BF82-3A51B51BC47A}"/>
          </ac:spMkLst>
        </pc:spChg>
      </pc:sldChg>
      <pc:sldChg chg="modSp mod">
        <pc:chgData name="Scott Bailey" userId="a37ae9d07b3ddac7" providerId="LiveId" clId="{54C39104-7469-406D-BA57-85258FA026F1}" dt="2022-07-07T18:16:40.920" v="244" actId="14100"/>
        <pc:sldMkLst>
          <pc:docMk/>
          <pc:sldMk cId="3359185176" sldId="267"/>
        </pc:sldMkLst>
        <pc:spChg chg="mod">
          <ac:chgData name="Scott Bailey" userId="a37ae9d07b3ddac7" providerId="LiveId" clId="{54C39104-7469-406D-BA57-85258FA026F1}" dt="2022-07-07T18:16:17.627" v="212"/>
          <ac:spMkLst>
            <pc:docMk/>
            <pc:sldMk cId="3359185176" sldId="267"/>
            <ac:spMk id="2" creationId="{4E4114AD-03A4-5650-92C8-8C36424C9D3A}"/>
          </ac:spMkLst>
        </pc:spChg>
        <pc:spChg chg="mod">
          <ac:chgData name="Scott Bailey" userId="a37ae9d07b3ddac7" providerId="LiveId" clId="{54C39104-7469-406D-BA57-85258FA026F1}" dt="2022-07-07T18:16:40.920" v="244" actId="14100"/>
          <ac:spMkLst>
            <pc:docMk/>
            <pc:sldMk cId="3359185176" sldId="267"/>
            <ac:spMk id="3" creationId="{8D642BF7-E3A9-E484-43C5-988A5797BD90}"/>
          </ac:spMkLst>
        </pc:spChg>
      </pc:sldChg>
      <pc:sldChg chg="modSp mod modNotesTx">
        <pc:chgData name="Scott Bailey" userId="a37ae9d07b3ddac7" providerId="LiveId" clId="{54C39104-7469-406D-BA57-85258FA026F1}" dt="2022-07-07T18:17:06.790" v="247" actId="6549"/>
        <pc:sldMkLst>
          <pc:docMk/>
          <pc:sldMk cId="3516265029" sldId="268"/>
        </pc:sldMkLst>
        <pc:spChg chg="mod">
          <ac:chgData name="Scott Bailey" userId="a37ae9d07b3ddac7" providerId="LiveId" clId="{54C39104-7469-406D-BA57-85258FA026F1}" dt="2022-07-07T18:16:57.190" v="245"/>
          <ac:spMkLst>
            <pc:docMk/>
            <pc:sldMk cId="3516265029" sldId="268"/>
            <ac:spMk id="2" creationId="{4634876E-3C4A-8EF8-BDE6-B2AB9C028309}"/>
          </ac:spMkLst>
        </pc:spChg>
        <pc:spChg chg="mod">
          <ac:chgData name="Scott Bailey" userId="a37ae9d07b3ddac7" providerId="LiveId" clId="{54C39104-7469-406D-BA57-85258FA026F1}" dt="2022-07-07T18:17:03.410" v="246"/>
          <ac:spMkLst>
            <pc:docMk/>
            <pc:sldMk cId="3516265029" sldId="268"/>
            <ac:spMk id="3" creationId="{6B73E881-BE86-50AF-B359-DCAEE1BFF1E4}"/>
          </ac:spMkLst>
        </pc:spChg>
      </pc:sldChg>
      <pc:sldChg chg="modSp mod">
        <pc:chgData name="Scott Bailey" userId="a37ae9d07b3ddac7" providerId="LiveId" clId="{54C39104-7469-406D-BA57-85258FA026F1}" dt="2022-07-07T18:56:19.752" v="524" actId="1035"/>
        <pc:sldMkLst>
          <pc:docMk/>
          <pc:sldMk cId="2892162968" sldId="269"/>
        </pc:sldMkLst>
        <pc:spChg chg="mod">
          <ac:chgData name="Scott Bailey" userId="a37ae9d07b3ddac7" providerId="LiveId" clId="{54C39104-7469-406D-BA57-85258FA026F1}" dt="2022-07-07T18:17:24.922" v="248"/>
          <ac:spMkLst>
            <pc:docMk/>
            <pc:sldMk cId="2892162968" sldId="269"/>
            <ac:spMk id="2" creationId="{A0986C9D-9731-6353-CEAF-9552F6DB0305}"/>
          </ac:spMkLst>
        </pc:spChg>
        <pc:spChg chg="mod">
          <ac:chgData name="Scott Bailey" userId="a37ae9d07b3ddac7" providerId="LiveId" clId="{54C39104-7469-406D-BA57-85258FA026F1}" dt="2022-07-07T18:56:19.752" v="524" actId="1035"/>
          <ac:spMkLst>
            <pc:docMk/>
            <pc:sldMk cId="2892162968" sldId="269"/>
            <ac:spMk id="3" creationId="{7626CBBC-A6B5-46BA-274C-257390E744D9}"/>
          </ac:spMkLst>
        </pc:spChg>
      </pc:sldChg>
      <pc:sldChg chg="modSp mod">
        <pc:chgData name="Scott Bailey" userId="a37ae9d07b3ddac7" providerId="LiveId" clId="{54C39104-7469-406D-BA57-85258FA026F1}" dt="2022-07-07T18:18:58.675" v="292" actId="1035"/>
        <pc:sldMkLst>
          <pc:docMk/>
          <pc:sldMk cId="3270718952" sldId="270"/>
        </pc:sldMkLst>
        <pc:spChg chg="mod">
          <ac:chgData name="Scott Bailey" userId="a37ae9d07b3ddac7" providerId="LiveId" clId="{54C39104-7469-406D-BA57-85258FA026F1}" dt="2022-07-07T18:18:38.055" v="264"/>
          <ac:spMkLst>
            <pc:docMk/>
            <pc:sldMk cId="3270718952" sldId="270"/>
            <ac:spMk id="2" creationId="{5BD09DF8-3547-CC30-B4B4-C1AABFB79A3A}"/>
          </ac:spMkLst>
        </pc:spChg>
        <pc:spChg chg="mod">
          <ac:chgData name="Scott Bailey" userId="a37ae9d07b3ddac7" providerId="LiveId" clId="{54C39104-7469-406D-BA57-85258FA026F1}" dt="2022-07-07T18:18:58.675" v="292" actId="1035"/>
          <ac:spMkLst>
            <pc:docMk/>
            <pc:sldMk cId="3270718952" sldId="270"/>
            <ac:spMk id="3" creationId="{2DB23D83-64FF-7DFA-F744-995874E9783D}"/>
          </ac:spMkLst>
        </pc:spChg>
      </pc:sldChg>
      <pc:sldChg chg="modSp mod modNotesTx">
        <pc:chgData name="Scott Bailey" userId="a37ae9d07b3ddac7" providerId="LiveId" clId="{54C39104-7469-406D-BA57-85258FA026F1}" dt="2022-07-07T18:20:54.692" v="309" actId="14100"/>
        <pc:sldMkLst>
          <pc:docMk/>
          <pc:sldMk cId="4142319841" sldId="271"/>
        </pc:sldMkLst>
        <pc:spChg chg="mod">
          <ac:chgData name="Scott Bailey" userId="a37ae9d07b3ddac7" providerId="LiveId" clId="{54C39104-7469-406D-BA57-85258FA026F1}" dt="2022-07-07T18:19:12.535" v="293"/>
          <ac:spMkLst>
            <pc:docMk/>
            <pc:sldMk cId="4142319841" sldId="271"/>
            <ac:spMk id="2" creationId="{2302D3D6-1A29-F2DD-44AB-FD0084C5D6BB}"/>
          </ac:spMkLst>
        </pc:spChg>
        <pc:spChg chg="mod">
          <ac:chgData name="Scott Bailey" userId="a37ae9d07b3ddac7" providerId="LiveId" clId="{54C39104-7469-406D-BA57-85258FA026F1}" dt="2022-07-07T18:20:54.692" v="309" actId="14100"/>
          <ac:spMkLst>
            <pc:docMk/>
            <pc:sldMk cId="4142319841" sldId="271"/>
            <ac:spMk id="3" creationId="{6A6D0907-6EA2-5ED5-3EDC-5A4864AF8AC1}"/>
          </ac:spMkLst>
        </pc:spChg>
      </pc:sldChg>
      <pc:sldChg chg="modSp mod">
        <pc:chgData name="Scott Bailey" userId="a37ae9d07b3ddac7" providerId="LiveId" clId="{54C39104-7469-406D-BA57-85258FA026F1}" dt="2022-07-07T18:21:30.752" v="311"/>
        <pc:sldMkLst>
          <pc:docMk/>
          <pc:sldMk cId="1821698398" sldId="272"/>
        </pc:sldMkLst>
        <pc:spChg chg="mod">
          <ac:chgData name="Scott Bailey" userId="a37ae9d07b3ddac7" providerId="LiveId" clId="{54C39104-7469-406D-BA57-85258FA026F1}" dt="2022-07-07T18:21:24.285" v="310"/>
          <ac:spMkLst>
            <pc:docMk/>
            <pc:sldMk cId="1821698398" sldId="272"/>
            <ac:spMk id="2" creationId="{1A0FF56F-DD5E-898B-1CBC-FA2DB7C7F2AF}"/>
          </ac:spMkLst>
        </pc:spChg>
        <pc:spChg chg="mod">
          <ac:chgData name="Scott Bailey" userId="a37ae9d07b3ddac7" providerId="LiveId" clId="{54C39104-7469-406D-BA57-85258FA026F1}" dt="2022-07-07T18:21:30.752" v="311"/>
          <ac:spMkLst>
            <pc:docMk/>
            <pc:sldMk cId="1821698398" sldId="272"/>
            <ac:spMk id="3" creationId="{A8AF31E4-09D7-1DC3-D8D0-FFA2FEA7AF80}"/>
          </ac:spMkLst>
        </pc:spChg>
      </pc:sldChg>
      <pc:sldChg chg="modSp mod">
        <pc:chgData name="Scott Bailey" userId="a37ae9d07b3ddac7" providerId="LiveId" clId="{54C39104-7469-406D-BA57-85258FA026F1}" dt="2022-07-07T18:48:55.284" v="506" actId="20577"/>
        <pc:sldMkLst>
          <pc:docMk/>
          <pc:sldMk cId="3048971004" sldId="273"/>
        </pc:sldMkLst>
        <pc:spChg chg="mod">
          <ac:chgData name="Scott Bailey" userId="a37ae9d07b3ddac7" providerId="LiveId" clId="{54C39104-7469-406D-BA57-85258FA026F1}" dt="2022-07-07T18:21:48.543" v="312"/>
          <ac:spMkLst>
            <pc:docMk/>
            <pc:sldMk cId="3048971004" sldId="273"/>
            <ac:spMk id="2" creationId="{93B059C4-C9D7-CD92-2CC9-2C97DE568542}"/>
          </ac:spMkLst>
        </pc:spChg>
        <pc:spChg chg="mod">
          <ac:chgData name="Scott Bailey" userId="a37ae9d07b3ddac7" providerId="LiveId" clId="{54C39104-7469-406D-BA57-85258FA026F1}" dt="2022-07-07T18:48:55.284" v="506" actId="20577"/>
          <ac:spMkLst>
            <pc:docMk/>
            <pc:sldMk cId="3048971004" sldId="273"/>
            <ac:spMk id="3" creationId="{BD6E6C29-7137-BADD-278D-39ED048964CF}"/>
          </ac:spMkLst>
        </pc:spChg>
      </pc:sldChg>
      <pc:sldChg chg="modSp mod modNotesTx">
        <pc:chgData name="Scott Bailey" userId="a37ae9d07b3ddac7" providerId="LiveId" clId="{54C39104-7469-406D-BA57-85258FA026F1}" dt="2022-07-07T18:50:11.342" v="508" actId="6549"/>
        <pc:sldMkLst>
          <pc:docMk/>
          <pc:sldMk cId="96862768" sldId="274"/>
        </pc:sldMkLst>
        <pc:spChg chg="mod">
          <ac:chgData name="Scott Bailey" userId="a37ae9d07b3ddac7" providerId="LiveId" clId="{54C39104-7469-406D-BA57-85258FA026F1}" dt="2022-07-07T18:22:12.972" v="314"/>
          <ac:spMkLst>
            <pc:docMk/>
            <pc:sldMk cId="96862768" sldId="274"/>
            <ac:spMk id="2" creationId="{4417B72C-F538-AD6D-577A-78FE3FFAB75F}"/>
          </ac:spMkLst>
        </pc:spChg>
        <pc:spChg chg="mod">
          <ac:chgData name="Scott Bailey" userId="a37ae9d07b3ddac7" providerId="LiveId" clId="{54C39104-7469-406D-BA57-85258FA026F1}" dt="2022-07-07T18:50:11.342" v="508" actId="6549"/>
          <ac:spMkLst>
            <pc:docMk/>
            <pc:sldMk cId="96862768" sldId="274"/>
            <ac:spMk id="3" creationId="{4B27CDC9-D0A8-5A49-DA65-9D0ECF57EA8B}"/>
          </ac:spMkLst>
        </pc:spChg>
      </pc:sldChg>
      <pc:sldChg chg="modSp mod">
        <pc:chgData name="Scott Bailey" userId="a37ae9d07b3ddac7" providerId="LiveId" clId="{54C39104-7469-406D-BA57-85258FA026F1}" dt="2022-07-07T18:23:00.483" v="318"/>
        <pc:sldMkLst>
          <pc:docMk/>
          <pc:sldMk cId="3131150383" sldId="275"/>
        </pc:sldMkLst>
        <pc:spChg chg="mod">
          <ac:chgData name="Scott Bailey" userId="a37ae9d07b3ddac7" providerId="LiveId" clId="{54C39104-7469-406D-BA57-85258FA026F1}" dt="2022-07-07T18:22:53.184" v="317"/>
          <ac:spMkLst>
            <pc:docMk/>
            <pc:sldMk cId="3131150383" sldId="275"/>
            <ac:spMk id="2" creationId="{AD8EA878-191A-615B-1309-01D58E143E72}"/>
          </ac:spMkLst>
        </pc:spChg>
        <pc:spChg chg="mod">
          <ac:chgData name="Scott Bailey" userId="a37ae9d07b3ddac7" providerId="LiveId" clId="{54C39104-7469-406D-BA57-85258FA026F1}" dt="2022-07-07T18:23:00.483" v="318"/>
          <ac:spMkLst>
            <pc:docMk/>
            <pc:sldMk cId="3131150383" sldId="275"/>
            <ac:spMk id="3" creationId="{E550DC0B-8EE4-67FE-33D8-F7F2E15D00D5}"/>
          </ac:spMkLst>
        </pc:spChg>
      </pc:sldChg>
      <pc:sldChg chg="modSp mod modNotesTx">
        <pc:chgData name="Scott Bailey" userId="a37ae9d07b3ddac7" providerId="LiveId" clId="{54C39104-7469-406D-BA57-85258FA026F1}" dt="2022-07-07T18:23:40.915" v="321" actId="6549"/>
        <pc:sldMkLst>
          <pc:docMk/>
          <pc:sldMk cId="540172308" sldId="276"/>
        </pc:sldMkLst>
        <pc:spChg chg="mod">
          <ac:chgData name="Scott Bailey" userId="a37ae9d07b3ddac7" providerId="LiveId" clId="{54C39104-7469-406D-BA57-85258FA026F1}" dt="2022-07-07T18:23:28.474" v="319"/>
          <ac:spMkLst>
            <pc:docMk/>
            <pc:sldMk cId="540172308" sldId="276"/>
            <ac:spMk id="2" creationId="{84BC0F31-166D-1275-BE22-114A44D79CD9}"/>
          </ac:spMkLst>
        </pc:spChg>
        <pc:spChg chg="mod">
          <ac:chgData name="Scott Bailey" userId="a37ae9d07b3ddac7" providerId="LiveId" clId="{54C39104-7469-406D-BA57-85258FA026F1}" dt="2022-07-07T18:23:36.253" v="320"/>
          <ac:spMkLst>
            <pc:docMk/>
            <pc:sldMk cId="540172308" sldId="276"/>
            <ac:spMk id="3" creationId="{A4BB1271-527C-F5EA-546D-2668BF0E1B65}"/>
          </ac:spMkLst>
        </pc:spChg>
      </pc:sldChg>
      <pc:sldChg chg="modSp mod modNotesTx">
        <pc:chgData name="Scott Bailey" userId="a37ae9d07b3ddac7" providerId="LiveId" clId="{54C39104-7469-406D-BA57-85258FA026F1}" dt="2022-07-07T18:52:20.577" v="509" actId="12"/>
        <pc:sldMkLst>
          <pc:docMk/>
          <pc:sldMk cId="749691019" sldId="277"/>
        </pc:sldMkLst>
        <pc:spChg chg="mod">
          <ac:chgData name="Scott Bailey" userId="a37ae9d07b3ddac7" providerId="LiveId" clId="{54C39104-7469-406D-BA57-85258FA026F1}" dt="2022-07-07T18:23:52.539" v="322"/>
          <ac:spMkLst>
            <pc:docMk/>
            <pc:sldMk cId="749691019" sldId="277"/>
            <ac:spMk id="2" creationId="{7A6CE2F1-D2E9-2985-3AAD-721DA5CDA3B6}"/>
          </ac:spMkLst>
        </pc:spChg>
        <pc:spChg chg="mod">
          <ac:chgData name="Scott Bailey" userId="a37ae9d07b3ddac7" providerId="LiveId" clId="{54C39104-7469-406D-BA57-85258FA026F1}" dt="2022-07-07T18:52:20.577" v="509" actId="12"/>
          <ac:spMkLst>
            <pc:docMk/>
            <pc:sldMk cId="749691019" sldId="277"/>
            <ac:spMk id="3" creationId="{4A246E61-DBAE-8F37-3CEC-EC62261BFE12}"/>
          </ac:spMkLst>
        </pc:spChg>
      </pc:sldChg>
      <pc:sldChg chg="modSp mod modNotesTx">
        <pc:chgData name="Scott Bailey" userId="a37ae9d07b3ddac7" providerId="LiveId" clId="{54C39104-7469-406D-BA57-85258FA026F1}" dt="2022-07-07T18:57:14.032" v="533" actId="1035"/>
        <pc:sldMkLst>
          <pc:docMk/>
          <pc:sldMk cId="3077974415" sldId="278"/>
        </pc:sldMkLst>
        <pc:spChg chg="mod">
          <ac:chgData name="Scott Bailey" userId="a37ae9d07b3ddac7" providerId="LiveId" clId="{54C39104-7469-406D-BA57-85258FA026F1}" dt="2022-07-07T18:24:32.401" v="337"/>
          <ac:spMkLst>
            <pc:docMk/>
            <pc:sldMk cId="3077974415" sldId="278"/>
            <ac:spMk id="2" creationId="{4699C3B8-4AFC-8715-3B1E-BB6BB1673B3A}"/>
          </ac:spMkLst>
        </pc:spChg>
        <pc:spChg chg="mod">
          <ac:chgData name="Scott Bailey" userId="a37ae9d07b3ddac7" providerId="LiveId" clId="{54C39104-7469-406D-BA57-85258FA026F1}" dt="2022-07-07T18:57:14.032" v="533" actId="1035"/>
          <ac:spMkLst>
            <pc:docMk/>
            <pc:sldMk cId="3077974415" sldId="278"/>
            <ac:spMk id="3" creationId="{5D7A0680-8AF6-4FA5-3800-CA23C92DCCA7}"/>
          </ac:spMkLst>
        </pc:spChg>
      </pc:sldChg>
      <pc:sldChg chg="modSp mod">
        <pc:chgData name="Scott Bailey" userId="a37ae9d07b3ddac7" providerId="LiveId" clId="{54C39104-7469-406D-BA57-85258FA026F1}" dt="2022-07-07T18:07:21.620" v="17" actId="20577"/>
        <pc:sldMkLst>
          <pc:docMk/>
          <pc:sldMk cId="2768484504" sldId="279"/>
        </pc:sldMkLst>
        <pc:spChg chg="mod">
          <ac:chgData name="Scott Bailey" userId="a37ae9d07b3ddac7" providerId="LiveId" clId="{54C39104-7469-406D-BA57-85258FA026F1}" dt="2022-07-07T18:07:21.620" v="17" actId="20577"/>
          <ac:spMkLst>
            <pc:docMk/>
            <pc:sldMk cId="2768484504" sldId="279"/>
            <ac:spMk id="2" creationId="{00000000-0000-0000-0000-000000000000}"/>
          </ac:spMkLst>
        </pc:spChg>
      </pc:sldChg>
      <pc:sldChg chg="modSp mod modNotesTx">
        <pc:chgData name="Scott Bailey" userId="a37ae9d07b3ddac7" providerId="LiveId" clId="{54C39104-7469-406D-BA57-85258FA026F1}" dt="2022-07-07T18:25:14.840" v="343" actId="114"/>
        <pc:sldMkLst>
          <pc:docMk/>
          <pc:sldMk cId="2690280991" sldId="280"/>
        </pc:sldMkLst>
        <pc:spChg chg="mod">
          <ac:chgData name="Scott Bailey" userId="a37ae9d07b3ddac7" providerId="LiveId" clId="{54C39104-7469-406D-BA57-85258FA026F1}" dt="2022-07-07T18:24:59.966" v="341"/>
          <ac:spMkLst>
            <pc:docMk/>
            <pc:sldMk cId="2690280991" sldId="280"/>
            <ac:spMk id="2" creationId="{4699C3B8-4AFC-8715-3B1E-BB6BB1673B3A}"/>
          </ac:spMkLst>
        </pc:spChg>
        <pc:spChg chg="mod">
          <ac:chgData name="Scott Bailey" userId="a37ae9d07b3ddac7" providerId="LiveId" clId="{54C39104-7469-406D-BA57-85258FA026F1}" dt="2022-07-07T18:25:06.765" v="342"/>
          <ac:spMkLst>
            <pc:docMk/>
            <pc:sldMk cId="2690280991" sldId="280"/>
            <ac:spMk id="3" creationId="{5D7A0680-8AF6-4FA5-3800-CA23C92DCCA7}"/>
          </ac:spMkLst>
        </pc:spChg>
      </pc:sldChg>
      <pc:sldChg chg="modSp mod modNotesTx">
        <pc:chgData name="Scott Bailey" userId="a37ae9d07b3ddac7" providerId="LiveId" clId="{54C39104-7469-406D-BA57-85258FA026F1}" dt="2022-07-07T18:25:44.453" v="346"/>
        <pc:sldMkLst>
          <pc:docMk/>
          <pc:sldMk cId="2271375416" sldId="281"/>
        </pc:sldMkLst>
        <pc:spChg chg="mod">
          <ac:chgData name="Scott Bailey" userId="a37ae9d07b3ddac7" providerId="LiveId" clId="{54C39104-7469-406D-BA57-85258FA026F1}" dt="2022-07-07T18:25:26.766" v="344"/>
          <ac:spMkLst>
            <pc:docMk/>
            <pc:sldMk cId="2271375416" sldId="281"/>
            <ac:spMk id="2" creationId="{4699C3B8-4AFC-8715-3B1E-BB6BB1673B3A}"/>
          </ac:spMkLst>
        </pc:spChg>
        <pc:spChg chg="mod">
          <ac:chgData name="Scott Bailey" userId="a37ae9d07b3ddac7" providerId="LiveId" clId="{54C39104-7469-406D-BA57-85258FA026F1}" dt="2022-07-07T18:25:33.014" v="345"/>
          <ac:spMkLst>
            <pc:docMk/>
            <pc:sldMk cId="2271375416" sldId="281"/>
            <ac:spMk id="3" creationId="{5D7A0680-8AF6-4FA5-3800-CA23C92DCCA7}"/>
          </ac:spMkLst>
        </pc:spChg>
      </pc:sldChg>
      <pc:sldChg chg="del">
        <pc:chgData name="Scott Bailey" userId="a37ae9d07b3ddac7" providerId="LiveId" clId="{54C39104-7469-406D-BA57-85258FA026F1}" dt="2022-07-07T18:26:32.950" v="347" actId="47"/>
        <pc:sldMkLst>
          <pc:docMk/>
          <pc:sldMk cId="2831400347" sldId="282"/>
        </pc:sldMkLst>
      </pc:sldChg>
      <pc:sldChg chg="del">
        <pc:chgData name="Scott Bailey" userId="a37ae9d07b3ddac7" providerId="LiveId" clId="{54C39104-7469-406D-BA57-85258FA026F1}" dt="2022-07-07T18:26:32.950" v="347" actId="47"/>
        <pc:sldMkLst>
          <pc:docMk/>
          <pc:sldMk cId="3910087617" sldId="283"/>
        </pc:sldMkLst>
      </pc:sldChg>
      <pc:sldChg chg="del">
        <pc:chgData name="Scott Bailey" userId="a37ae9d07b3ddac7" providerId="LiveId" clId="{54C39104-7469-406D-BA57-85258FA026F1}" dt="2022-07-07T18:26:32.950" v="347" actId="47"/>
        <pc:sldMkLst>
          <pc:docMk/>
          <pc:sldMk cId="2218839234" sldId="284"/>
        </pc:sldMkLst>
      </pc:sldChg>
      <pc:sldChg chg="del">
        <pc:chgData name="Scott Bailey" userId="a37ae9d07b3ddac7" providerId="LiveId" clId="{54C39104-7469-406D-BA57-85258FA026F1}" dt="2022-07-07T18:26:32.950" v="347" actId="47"/>
        <pc:sldMkLst>
          <pc:docMk/>
          <pc:sldMk cId="2368294474" sldId="285"/>
        </pc:sldMkLst>
      </pc:sldChg>
      <pc:sldChg chg="del">
        <pc:chgData name="Scott Bailey" userId="a37ae9d07b3ddac7" providerId="LiveId" clId="{54C39104-7469-406D-BA57-85258FA026F1}" dt="2022-07-07T18:26:32.950" v="347" actId="47"/>
        <pc:sldMkLst>
          <pc:docMk/>
          <pc:sldMk cId="3583106081" sldId="286"/>
        </pc:sldMkLst>
      </pc:sldChg>
      <pc:sldChg chg="modSp mod ord">
        <pc:chgData name="Scott Bailey" userId="a37ae9d07b3ddac7" providerId="LiveId" clId="{54C39104-7469-406D-BA57-85258FA026F1}" dt="2022-07-07T18:15:42.596" v="204" actId="20577"/>
        <pc:sldMkLst>
          <pc:docMk/>
          <pc:sldMk cId="3824235511" sldId="287"/>
        </pc:sldMkLst>
        <pc:spChg chg="mod">
          <ac:chgData name="Scott Bailey" userId="a37ae9d07b3ddac7" providerId="LiveId" clId="{54C39104-7469-406D-BA57-85258FA026F1}" dt="2022-07-07T18:15:22.257" v="188" actId="20577"/>
          <ac:spMkLst>
            <pc:docMk/>
            <pc:sldMk cId="3824235511" sldId="287"/>
            <ac:spMk id="2" creationId="{4699C3B8-4AFC-8715-3B1E-BB6BB1673B3A}"/>
          </ac:spMkLst>
        </pc:spChg>
        <pc:spChg chg="mod">
          <ac:chgData name="Scott Bailey" userId="a37ae9d07b3ddac7" providerId="LiveId" clId="{54C39104-7469-406D-BA57-85258FA026F1}" dt="2022-07-07T18:15:42.596" v="204" actId="20577"/>
          <ac:spMkLst>
            <pc:docMk/>
            <pc:sldMk cId="3824235511" sldId="287"/>
            <ac:spMk id="3" creationId="{5D7A0680-8AF6-4FA5-3800-CA23C92DCCA7}"/>
          </ac:spMkLst>
        </pc:spChg>
      </pc:sldChg>
      <pc:sldChg chg="modSp mod ord">
        <pc:chgData name="Scott Bailey" userId="a37ae9d07b3ddac7" providerId="LiveId" clId="{54C39104-7469-406D-BA57-85258FA026F1}" dt="2022-07-07T18:16:03.822" v="211" actId="20577"/>
        <pc:sldMkLst>
          <pc:docMk/>
          <pc:sldMk cId="500584308" sldId="288"/>
        </pc:sldMkLst>
        <pc:spChg chg="mod">
          <ac:chgData name="Scott Bailey" userId="a37ae9d07b3ddac7" providerId="LiveId" clId="{54C39104-7469-406D-BA57-85258FA026F1}" dt="2022-07-07T18:15:55.006" v="206" actId="6549"/>
          <ac:spMkLst>
            <pc:docMk/>
            <pc:sldMk cId="500584308" sldId="288"/>
            <ac:spMk id="2" creationId="{4699C3B8-4AFC-8715-3B1E-BB6BB1673B3A}"/>
          </ac:spMkLst>
        </pc:spChg>
        <pc:spChg chg="mod">
          <ac:chgData name="Scott Bailey" userId="a37ae9d07b3ddac7" providerId="LiveId" clId="{54C39104-7469-406D-BA57-85258FA026F1}" dt="2022-07-07T18:16:03.822" v="211" actId="20577"/>
          <ac:spMkLst>
            <pc:docMk/>
            <pc:sldMk cId="500584308" sldId="288"/>
            <ac:spMk id="3" creationId="{5D7A0680-8AF6-4FA5-3800-CA23C92DCCA7}"/>
          </ac:spMkLst>
        </pc:spChg>
      </pc:sldChg>
      <pc:sldChg chg="del">
        <pc:chgData name="Scott Bailey" userId="a37ae9d07b3ddac7" providerId="LiveId" clId="{54C39104-7469-406D-BA57-85258FA026F1}" dt="2022-07-07T18:26:32.950" v="347" actId="47"/>
        <pc:sldMkLst>
          <pc:docMk/>
          <pc:sldMk cId="58578014" sldId="289"/>
        </pc:sldMkLst>
      </pc:sldChg>
      <pc:sldChg chg="del">
        <pc:chgData name="Scott Bailey" userId="a37ae9d07b3ddac7" providerId="LiveId" clId="{54C39104-7469-406D-BA57-85258FA026F1}" dt="2022-07-07T18:26:32.950" v="347" actId="47"/>
        <pc:sldMkLst>
          <pc:docMk/>
          <pc:sldMk cId="183054" sldId="290"/>
        </pc:sldMkLst>
      </pc:sldChg>
      <pc:sldChg chg="del">
        <pc:chgData name="Scott Bailey" userId="a37ae9d07b3ddac7" providerId="LiveId" clId="{54C39104-7469-406D-BA57-85258FA026F1}" dt="2022-07-07T18:26:32.950" v="347" actId="47"/>
        <pc:sldMkLst>
          <pc:docMk/>
          <pc:sldMk cId="2284814352" sldId="291"/>
        </pc:sldMkLst>
      </pc:sldChg>
      <pc:sldChg chg="del">
        <pc:chgData name="Scott Bailey" userId="a37ae9d07b3ddac7" providerId="LiveId" clId="{54C39104-7469-406D-BA57-85258FA026F1}" dt="2022-07-07T18:26:32.950" v="347" actId="47"/>
        <pc:sldMkLst>
          <pc:docMk/>
          <pc:sldMk cId="3166265863" sldId="292"/>
        </pc:sldMkLst>
      </pc:sldChg>
      <pc:sldChg chg="del">
        <pc:chgData name="Scott Bailey" userId="a37ae9d07b3ddac7" providerId="LiveId" clId="{54C39104-7469-406D-BA57-85258FA026F1}" dt="2022-07-07T18:26:32.950" v="347" actId="47"/>
        <pc:sldMkLst>
          <pc:docMk/>
          <pc:sldMk cId="2696445478" sldId="293"/>
        </pc:sldMkLst>
      </pc:sldChg>
      <pc:sldChg chg="del">
        <pc:chgData name="Scott Bailey" userId="a37ae9d07b3ddac7" providerId="LiveId" clId="{54C39104-7469-406D-BA57-85258FA026F1}" dt="2022-07-07T18:26:32.950" v="347" actId="47"/>
        <pc:sldMkLst>
          <pc:docMk/>
          <pc:sldMk cId="2666559713" sldId="294"/>
        </pc:sldMkLst>
      </pc:sldChg>
      <pc:sldChg chg="modSp mod">
        <pc:chgData name="Scott Bailey" userId="a37ae9d07b3ddac7" providerId="LiveId" clId="{54C39104-7469-406D-BA57-85258FA026F1}" dt="2022-07-07T18:27:28.145" v="374" actId="20577"/>
        <pc:sldMkLst>
          <pc:docMk/>
          <pc:sldMk cId="1426556037" sldId="295"/>
        </pc:sldMkLst>
        <pc:spChg chg="mod">
          <ac:chgData name="Scott Bailey" userId="a37ae9d07b3ddac7" providerId="LiveId" clId="{54C39104-7469-406D-BA57-85258FA026F1}" dt="2022-07-07T18:26:46.972" v="349" actId="20577"/>
          <ac:spMkLst>
            <pc:docMk/>
            <pc:sldMk cId="1426556037" sldId="295"/>
            <ac:spMk id="2" creationId="{4699C3B8-4AFC-8715-3B1E-BB6BB1673B3A}"/>
          </ac:spMkLst>
        </pc:spChg>
        <pc:spChg chg="mod">
          <ac:chgData name="Scott Bailey" userId="a37ae9d07b3ddac7" providerId="LiveId" clId="{54C39104-7469-406D-BA57-85258FA026F1}" dt="2022-07-07T18:27:28.145" v="374" actId="20577"/>
          <ac:spMkLst>
            <pc:docMk/>
            <pc:sldMk cId="1426556037" sldId="295"/>
            <ac:spMk id="3" creationId="{5D7A0680-8AF6-4FA5-3800-CA23C92DCCA7}"/>
          </ac:spMkLst>
        </pc:spChg>
      </pc:sldChg>
      <pc:sldChg chg="modSp mod">
        <pc:chgData name="Scott Bailey" userId="a37ae9d07b3ddac7" providerId="LiveId" clId="{54C39104-7469-406D-BA57-85258FA026F1}" dt="2022-07-07T18:28:28.654" v="383" actId="20577"/>
        <pc:sldMkLst>
          <pc:docMk/>
          <pc:sldMk cId="1448575545" sldId="296"/>
        </pc:sldMkLst>
        <pc:spChg chg="mod">
          <ac:chgData name="Scott Bailey" userId="a37ae9d07b3ddac7" providerId="LiveId" clId="{54C39104-7469-406D-BA57-85258FA026F1}" dt="2022-07-07T18:28:28.654" v="383" actId="20577"/>
          <ac:spMkLst>
            <pc:docMk/>
            <pc:sldMk cId="1448575545" sldId="296"/>
            <ac:spMk id="2" creationId="{4699C3B8-4AFC-8715-3B1E-BB6BB1673B3A}"/>
          </ac:spMkLst>
        </pc:spChg>
        <pc:spChg chg="mod">
          <ac:chgData name="Scott Bailey" userId="a37ae9d07b3ddac7" providerId="LiveId" clId="{54C39104-7469-406D-BA57-85258FA026F1}" dt="2022-07-07T18:27:49.113" v="378" actId="20577"/>
          <ac:spMkLst>
            <pc:docMk/>
            <pc:sldMk cId="1448575545" sldId="296"/>
            <ac:spMk id="3" creationId="{5D7A0680-8AF6-4FA5-3800-CA23C92DCCA7}"/>
          </ac:spMkLst>
        </pc:spChg>
      </pc:sldChg>
      <pc:sldChg chg="modSp mod">
        <pc:chgData name="Scott Bailey" userId="a37ae9d07b3ddac7" providerId="LiveId" clId="{54C39104-7469-406D-BA57-85258FA026F1}" dt="2022-07-07T18:57:30.781" v="545" actId="1036"/>
        <pc:sldMkLst>
          <pc:docMk/>
          <pc:sldMk cId="3861887408" sldId="297"/>
        </pc:sldMkLst>
        <pc:spChg chg="mod">
          <ac:chgData name="Scott Bailey" userId="a37ae9d07b3ddac7" providerId="LiveId" clId="{54C39104-7469-406D-BA57-85258FA026F1}" dt="2022-07-07T18:28:04.518" v="379"/>
          <ac:spMkLst>
            <pc:docMk/>
            <pc:sldMk cId="3861887408" sldId="297"/>
            <ac:spMk id="2" creationId="{4699C3B8-4AFC-8715-3B1E-BB6BB1673B3A}"/>
          </ac:spMkLst>
        </pc:spChg>
        <pc:spChg chg="mod">
          <ac:chgData name="Scott Bailey" userId="a37ae9d07b3ddac7" providerId="LiveId" clId="{54C39104-7469-406D-BA57-85258FA026F1}" dt="2022-07-07T18:57:30.781" v="545" actId="1036"/>
          <ac:spMkLst>
            <pc:docMk/>
            <pc:sldMk cId="3861887408" sldId="297"/>
            <ac:spMk id="3" creationId="{5D7A0680-8AF6-4FA5-3800-CA23C92DCCA7}"/>
          </ac:spMkLst>
        </pc:spChg>
      </pc:sldChg>
      <pc:sldChg chg="del">
        <pc:chgData name="Scott Bailey" userId="a37ae9d07b3ddac7" providerId="LiveId" clId="{54C39104-7469-406D-BA57-85258FA026F1}" dt="2022-07-07T18:28:18.863" v="381" actId="47"/>
        <pc:sldMkLst>
          <pc:docMk/>
          <pc:sldMk cId="4087316292" sldId="298"/>
        </pc:sldMkLst>
      </pc:sldChg>
      <pc:sldChg chg="del">
        <pc:chgData name="Scott Bailey" userId="a37ae9d07b3ddac7" providerId="LiveId" clId="{54C39104-7469-406D-BA57-85258FA026F1}" dt="2022-07-07T18:28:18.863" v="381" actId="47"/>
        <pc:sldMkLst>
          <pc:docMk/>
          <pc:sldMk cId="2988739318" sldId="299"/>
        </pc:sldMkLst>
      </pc:sldChg>
      <pc:sldChg chg="del">
        <pc:chgData name="Scott Bailey" userId="a37ae9d07b3ddac7" providerId="LiveId" clId="{54C39104-7469-406D-BA57-85258FA026F1}" dt="2022-07-07T18:28:18.863" v="381" actId="47"/>
        <pc:sldMkLst>
          <pc:docMk/>
          <pc:sldMk cId="561101065" sldId="300"/>
        </pc:sldMkLst>
      </pc:sldChg>
      <pc:sldChg chg="del">
        <pc:chgData name="Scott Bailey" userId="a37ae9d07b3ddac7" providerId="LiveId" clId="{54C39104-7469-406D-BA57-85258FA026F1}" dt="2022-07-07T18:28:18.863" v="381" actId="47"/>
        <pc:sldMkLst>
          <pc:docMk/>
          <pc:sldMk cId="3751402887" sldId="301"/>
        </pc:sldMkLst>
      </pc:sldChg>
      <pc:sldChg chg="del">
        <pc:chgData name="Scott Bailey" userId="a37ae9d07b3ddac7" providerId="LiveId" clId="{54C39104-7469-406D-BA57-85258FA026F1}" dt="2022-07-07T18:28:18.863" v="381" actId="47"/>
        <pc:sldMkLst>
          <pc:docMk/>
          <pc:sldMk cId="1673037165" sldId="302"/>
        </pc:sldMkLst>
      </pc:sldChg>
      <pc:sldChg chg="del">
        <pc:chgData name="Scott Bailey" userId="a37ae9d07b3ddac7" providerId="LiveId" clId="{54C39104-7469-406D-BA57-85258FA026F1}" dt="2022-07-07T18:28:18.863" v="381" actId="47"/>
        <pc:sldMkLst>
          <pc:docMk/>
          <pc:sldMk cId="2969811467" sldId="303"/>
        </pc:sldMkLst>
      </pc:sldChg>
      <pc:sldChg chg="del">
        <pc:chgData name="Scott Bailey" userId="a37ae9d07b3ddac7" providerId="LiveId" clId="{54C39104-7469-406D-BA57-85258FA026F1}" dt="2022-07-07T18:28:18.863" v="381" actId="47"/>
        <pc:sldMkLst>
          <pc:docMk/>
          <pc:sldMk cId="4092751958" sldId="304"/>
        </pc:sldMkLst>
      </pc:sldChg>
      <pc:sldChg chg="del">
        <pc:chgData name="Scott Bailey" userId="a37ae9d07b3ddac7" providerId="LiveId" clId="{54C39104-7469-406D-BA57-85258FA026F1}" dt="2022-07-07T18:28:18.863" v="381" actId="47"/>
        <pc:sldMkLst>
          <pc:docMk/>
          <pc:sldMk cId="3743249550" sldId="305"/>
        </pc:sldMkLst>
      </pc:sldChg>
      <pc:sldChg chg="del">
        <pc:chgData name="Scott Bailey" userId="a37ae9d07b3ddac7" providerId="LiveId" clId="{54C39104-7469-406D-BA57-85258FA026F1}" dt="2022-07-07T18:28:18.863" v="381" actId="47"/>
        <pc:sldMkLst>
          <pc:docMk/>
          <pc:sldMk cId="2320153307" sldId="306"/>
        </pc:sldMkLst>
      </pc:sldChg>
      <pc:sldChg chg="del">
        <pc:chgData name="Scott Bailey" userId="a37ae9d07b3ddac7" providerId="LiveId" clId="{54C39104-7469-406D-BA57-85258FA026F1}" dt="2022-07-07T18:28:18.863" v="381" actId="47"/>
        <pc:sldMkLst>
          <pc:docMk/>
          <pc:sldMk cId="3278708405" sldId="30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السبب الذي تم تحديده </a:t>
            </a:r>
            <a:r xmlns:a="http://schemas.openxmlformats.org/drawingml/2006/main">
              <a:rPr lang="ar" sz="1200" kern="1200" dirty="0">
                <a:solidFill>
                  <a:schemeClr val="tx1"/>
                </a:solidFill>
                <a:effectLst/>
                <a:latin typeface="Arial" charset="0"/>
                <a:ea typeface="ＭＳ Ｐゴシック" charset="0"/>
                <a:cs typeface="ＭＳ Ｐゴシック" charset="0"/>
              </a:rPr>
              <a:t>للجذور الحرة التي تسمى </a:t>
            </a:r>
            <a:r xmlns:a="http://schemas.openxmlformats.org/drawingml/2006/main">
              <a:rPr lang="ar" sz="1200" i="1" kern="1200" dirty="0">
                <a:solidFill>
                  <a:schemeClr val="tx1"/>
                </a:solidFill>
                <a:effectLst/>
                <a:latin typeface="Arial" charset="0"/>
                <a:ea typeface="ＭＳ Ｐゴシック" charset="0"/>
                <a:cs typeface="ＭＳ Ｐゴシック" charset="0"/>
              </a:rPr>
              <a:t>ليبوفوسين ؟ ( </a:t>
            </a:r>
            <a:r xmlns:a="http://schemas.openxmlformats.org/drawingml/2006/main">
              <a:rPr lang="ar" sz="1200" i="1" kern="1200" dirty="0">
                <a:solidFill>
                  <a:schemeClr val="tx1"/>
                </a:solidFill>
                <a:effectLst/>
                <a:latin typeface="Arial" charset="0"/>
                <a:ea typeface="ＭＳ Ｐゴシック" charset="0"/>
                <a:cs typeface="ＭＳ Ｐゴシック" charset="0"/>
              </a:rPr>
              <a:t>تراكم حبيبات الصبغة الدهنية التي تسبب بقع الشيخوخة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165270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هو تأثير تحفيز أو تثبيط الغدد الصماء المختلفة بواسطة منطقة تحت المهاد؟ ( </a:t>
            </a:r>
            <a:r xmlns:a="http://schemas.openxmlformats.org/drawingml/2006/main">
              <a:rPr lang="ar" sz="1200" i="1" kern="1200" dirty="0">
                <a:solidFill>
                  <a:schemeClr val="tx1"/>
                </a:solidFill>
                <a:effectLst/>
                <a:latin typeface="Arial" charset="0"/>
                <a:ea typeface="ＭＳ Ｐゴシック" charset="0"/>
                <a:cs typeface="ＭＳ Ｐゴシック" charset="0"/>
              </a:rPr>
              <a:t>يبدأ إطلاق هرمونات مختلفة من الغدة النخامية والغدد الأخرى، والتي بدورها تنظم وظائف الجسم، بما في ذلك النمو والتكاثر والتمثيل الغذائي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36484897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الذي يعتقده منتقدو هذه النظرية؟ ( </a:t>
            </a:r>
            <a:r xmlns:a="http://schemas.openxmlformats.org/drawingml/2006/main">
              <a:rPr lang="ar" sz="1200" i="1" kern="1200" dirty="0">
                <a:solidFill>
                  <a:schemeClr val="tx1"/>
                </a:solidFill>
                <a:latin typeface="Arial" charset="0"/>
                <a:ea typeface="ＭＳ Ｐゴシック" charset="0"/>
                <a:cs typeface="ＭＳ Ｐゴシック" charset="0"/>
              </a:rPr>
              <a:t>أنها تبرر التمييز على أساس السن، وتبسط بشكل مبالغ فيه التكيف النفسي الاجتماعي مع الشيخوخة، وتفشل في معالجة تنوع وتعقيد كبار السن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276054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هي النتائج الأكثر إيجابية لمراجعة حياة كبار السن؟ ( </a:t>
            </a:r>
            <a:r xmlns:a="http://schemas.openxmlformats.org/drawingml/2006/main">
              <a:rPr lang="ar" sz="1200" i="1" kern="1200" dirty="0">
                <a:solidFill>
                  <a:schemeClr val="tx1"/>
                </a:solidFill>
                <a:effectLst/>
                <a:latin typeface="Arial" charset="0"/>
                <a:ea typeface="ＭＳ Ｐゴシック" charset="0"/>
                <a:cs typeface="ＭＳ Ｐゴシック" charset="0"/>
              </a:rPr>
              <a:t>الحكمة والفهم والقبول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8356274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1589873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704960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20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CE620121-1C46-0A45-D4C4-877B86F7A764}"/>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3600" dirty="0"/>
              <a:t>الفصل الثاني</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sz="4000" dirty="0"/>
              <a:t>نظريات الشيخوخة</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الجذور الحرة</a:t>
            </a:r>
            <a:endParaRPr xmlns:a="http://schemas.openxmlformats.org/drawingml/2006/main" lang="en-US" sz="1600" dirty="0"/>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الجذور الحرة: جزيئات غير مستقرة ينتجها الجسم أثناء العمليات الطبيعية للتنفس والتمثيل الغذائي أو بعد التعرض للإشعاع والتلوث</a:t>
            </a:r>
          </a:p>
          <a:p>
            <a:pPr xmlns:a="http://schemas.openxmlformats.org/drawingml/2006/main" lvl="0">
              <a:bidi/>
            </a:pPr>
            <a:r xmlns:a="http://schemas.openxmlformats.org/drawingml/2006/main">
              <a:rPr lang="ar" dirty="0"/>
              <a:t>يُشتبه في أنه يسبب تلف الخلايا ويساهم في التغيرات الفسيولوجية المرتبطة بالشيخوخة ومجموعة متنوعة من الأمراض</a:t>
            </a:r>
          </a:p>
          <a:p>
            <a:pPr xmlns:a="http://schemas.openxmlformats.org/drawingml/2006/main" lvl="0">
              <a:bidi/>
            </a:pPr>
            <a:r xmlns:a="http://schemas.openxmlformats.org/drawingml/2006/main">
              <a:rPr lang="ar" dirty="0"/>
              <a:t>يُعتقد أن مضادات الأكسدة تقلل من عدد الجذور الحرة</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14AD-03A4-5650-92C8-8C36424C9D3A}"/>
              </a:ext>
            </a:extLst>
          </p:cNvPr>
          <p:cNvSpPr>
            <a:spLocks noGrp="1"/>
          </p:cNvSpPr>
          <p:nvPr>
            <p:ph type="title"/>
          </p:nvPr>
        </p:nvSpPr>
        <p:spPr>
          <a:xfrm>
            <a:off x="685800" y="265176"/>
            <a:ext cx="7772400" cy="1219200"/>
          </a:xfrm>
        </p:spPr>
        <p:txBody>
          <a:bodyPr/>
          <a:lstStyle/>
          <a:p>
            <a:r xmlns:a="http://schemas.openxmlformats.org/drawingml/2006/main">
              <a:rPr lang="ar" dirty="0"/>
              <a:t>نظرية النسيج الضام أو النسيج المتصالب</a:t>
            </a:r>
            <a:endParaRPr xmlns:a="http://schemas.openxmlformats.org/drawingml/2006/main" lang="en-US" sz="1600" dirty="0"/>
          </a:p>
        </p:txBody>
      </p:sp>
      <p:sp>
        <p:nvSpPr>
          <p:cNvPr id="3" name="Content Placeholder 2">
            <a:extLst>
              <a:ext uri="{FF2B5EF4-FFF2-40B4-BE49-F238E27FC236}">
                <a16:creationId xmlns:a16="http://schemas.microsoft.com/office/drawing/2014/main" id="{8D642BF7-E3A9-E484-43C5-988A5797BD90}"/>
              </a:ext>
            </a:extLst>
          </p:cNvPr>
          <p:cNvSpPr>
            <a:spLocks noGrp="1"/>
          </p:cNvSpPr>
          <p:nvPr>
            <p:ph idx="1"/>
          </p:nvPr>
        </p:nvSpPr>
        <p:spPr>
          <a:xfrm>
            <a:off x="685800" y="1934083"/>
            <a:ext cx="7772400" cy="4015613"/>
          </a:xfrm>
        </p:spPr>
        <p:txBody>
          <a:bodyPr/>
          <a:lstStyle/>
          <a:p>
            <a:pPr xmlns:a="http://schemas.openxmlformats.org/drawingml/2006/main" lvl="0">
              <a:bidi/>
            </a:pPr>
            <a:r xmlns:a="http://schemas.openxmlformats.org/drawingml/2006/main">
              <a:rPr lang="ar" dirty="0"/>
              <a:t>يقترح أن جزيئات الخلايا من الحمض النووي والنسيج الضام تتفاعل مع الجذور الحرة لتسبب روابط تقلل من قدرة الأنسجة على استبدال نفسها</a:t>
            </a:r>
          </a:p>
          <a:p>
            <a:r xmlns:a="http://schemas.openxmlformats.org/drawingml/2006/main">
              <a:rPr lang="ar" dirty="0"/>
              <a:t>ويؤدي هذا إلى تغيرات في الجلد تعزى عادة إلى الشيخوخة، مثل الجفاف والتجاعيد وفقدان المرونة.</a:t>
            </a:r>
          </a:p>
        </p:txBody>
      </p:sp>
    </p:spTree>
    <p:extLst>
      <p:ext uri="{BB962C8B-B14F-4D97-AF65-F5344CB8AC3E}">
        <p14:creationId xmlns:p14="http://schemas.microsoft.com/office/powerpoint/2010/main" val="3359185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xmlns:a="http://schemas.openxmlformats.org/drawingml/2006/main">
              <a:rPr lang="ar" dirty="0"/>
              <a:t>نظرية الكلنكر</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p:txBody>
          <a:bodyPr/>
          <a:lstStyle/>
          <a:p>
            <a:r xmlns:a="http://schemas.openxmlformats.org/drawingml/2006/main">
              <a:rPr lang="ar" dirty="0"/>
              <a:t>يجمع بين نظريات الطفرة الجسدية والجذور الحرة والروابط المتقاطعة</a:t>
            </a:r>
          </a:p>
          <a:p>
            <a:r xmlns:a="http://schemas.openxmlformats.org/drawingml/2006/main">
              <a:rPr lang="ar" dirty="0"/>
              <a:t>يشير إلى أن المواد الكيميائية التي تنتجها عملية التمثيل الغذائي تتراكم في الخلايا الطبيعية وتسبب تلفًا لأعضاء الجسم، مثل العضلات والقلب والأعصاب والدماغ</a:t>
            </a:r>
          </a:p>
        </p:txBody>
      </p:sp>
    </p:spTree>
    <p:extLst>
      <p:ext uri="{BB962C8B-B14F-4D97-AF65-F5344CB8AC3E}">
        <p14:creationId xmlns:p14="http://schemas.microsoft.com/office/powerpoint/2010/main" val="351626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التآكل والتلف</a:t>
            </a:r>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97408" y="1543939"/>
            <a:ext cx="7860792" cy="4454525"/>
          </a:xfrm>
        </p:spPr>
        <p:txBody>
          <a:bodyPr/>
          <a:lstStyle/>
          <a:p>
            <a:pPr xmlns:a="http://schemas.openxmlformats.org/drawingml/2006/main" lvl="0">
              <a:bidi/>
            </a:pPr>
            <a:r xmlns:a="http://schemas.openxmlformats.org/drawingml/2006/main">
              <a:rPr lang="ar" dirty="0"/>
              <a:t>يفترض أن الجسم يشبه الآلة التي تفقد وظيفتها عندما تتآكل أجزاؤها</a:t>
            </a:r>
          </a:p>
          <a:p>
            <a:pPr xmlns:a="http://schemas.openxmlformats.org/drawingml/2006/main" lvl="0">
              <a:bidi/>
            </a:pPr>
            <a:r xmlns:a="http://schemas.openxmlformats.org/drawingml/2006/main">
              <a:rPr lang="ar" dirty="0"/>
              <a:t>مع تقدم الأشخاص في السن، تتعرض خلاياهم وأنسجتهم وأعضائهم للتلف نتيجة لضغوطات داخلية أو خارجية.</a:t>
            </a:r>
          </a:p>
          <a:p>
            <a:pPr xmlns:a="http://schemas.openxmlformats.org/drawingml/2006/main" lvl="0">
              <a:bidi/>
            </a:pPr>
            <a:r xmlns:a="http://schemas.openxmlformats.org/drawingml/2006/main">
              <a:rPr lang="ar" dirty="0"/>
              <a:t>عندما يحدث ضرر كافٍ لأجزاء الجسم، ينخفض الأداء العام.</a:t>
            </a:r>
          </a:p>
          <a:p>
            <a:r xmlns:a="http://schemas.openxmlformats.org/drawingml/2006/main">
              <a:rPr lang="ar" dirty="0"/>
              <a:t>إن ممارسات الحفاظ على الصحة الجيدة سوف تقلل من معدل التآكل والتلف، مما يؤدي إلى وظيفة الجسم لفترة أطول وبشكل أفضل.</a:t>
            </a:r>
          </a:p>
        </p:txBody>
      </p:sp>
    </p:spTree>
    <p:extLst>
      <p:ext uri="{BB962C8B-B14F-4D97-AF65-F5344CB8AC3E}">
        <p14:creationId xmlns:p14="http://schemas.microsoft.com/office/powerpoint/2010/main" val="2892162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77368"/>
            <a:ext cx="7772400" cy="1219200"/>
          </a:xfrm>
        </p:spPr>
        <p:txBody>
          <a:bodyPr/>
          <a:lstStyle/>
          <a:p>
            <a:r xmlns:a="http://schemas.openxmlformats.org/drawingml/2006/main">
              <a:rPr lang="ar" dirty="0"/>
              <a:t>نظرية الموثوقية للشيخوخة وطول العمر</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921891"/>
            <a:ext cx="7772400" cy="4454525"/>
          </a:xfrm>
        </p:spPr>
        <p:txBody>
          <a:bodyPr/>
          <a:lstStyle/>
          <a:p>
            <a:r xmlns:a="http://schemas.openxmlformats.org/drawingml/2006/main">
              <a:rPr lang="ar" dirty="0"/>
              <a:t>نموذج رياضي لفشل النظام</a:t>
            </a:r>
          </a:p>
          <a:p>
            <a:r xmlns:a="http://schemas.openxmlformats.org/drawingml/2006/main">
              <a:rPr lang="ar" dirty="0"/>
              <a:t>يستخدم لوصف تدهور (مرض) وفشل (موت) أنظمة جسم الإنسان</a:t>
            </a:r>
          </a:p>
        </p:txBody>
      </p:sp>
    </p:spTree>
    <p:extLst>
      <p:ext uri="{BB962C8B-B14F-4D97-AF65-F5344CB8AC3E}">
        <p14:creationId xmlns:p14="http://schemas.microsoft.com/office/powerpoint/2010/main" val="327071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2D3D6-1A29-F2DD-44AB-FD0084C5D6BB}"/>
              </a:ext>
            </a:extLst>
          </p:cNvPr>
          <p:cNvSpPr>
            <a:spLocks noGrp="1"/>
          </p:cNvSpPr>
          <p:nvPr>
            <p:ph type="title"/>
          </p:nvPr>
        </p:nvSpPr>
        <p:spPr>
          <a:xfrm>
            <a:off x="685800" y="265176"/>
            <a:ext cx="7772400" cy="1219200"/>
          </a:xfrm>
        </p:spPr>
        <p:txBody>
          <a:bodyPr/>
          <a:lstStyle/>
          <a:p>
            <a:r xmlns:a="http://schemas.openxmlformats.org/drawingml/2006/main">
              <a:rPr lang="ar" dirty="0"/>
              <a:t>نظرية الغدد الصماء العصبية</a:t>
            </a:r>
          </a:p>
        </p:txBody>
      </p:sp>
      <p:sp>
        <p:nvSpPr>
          <p:cNvPr id="3" name="Content Placeholder 2">
            <a:extLst>
              <a:ext uri="{FF2B5EF4-FFF2-40B4-BE49-F238E27FC236}">
                <a16:creationId xmlns:a16="http://schemas.microsoft.com/office/drawing/2014/main" id="{6A6D0907-6EA2-5ED5-3EDC-5A4864AF8AC1}"/>
              </a:ext>
            </a:extLst>
          </p:cNvPr>
          <p:cNvSpPr>
            <a:spLocks noGrp="1"/>
          </p:cNvSpPr>
          <p:nvPr>
            <p:ph idx="1"/>
          </p:nvPr>
        </p:nvSpPr>
        <p:spPr>
          <a:xfrm>
            <a:off x="463296" y="1629283"/>
            <a:ext cx="8363712" cy="4454525"/>
          </a:xfrm>
        </p:spPr>
        <p:txBody>
          <a:bodyPr/>
          <a:lstStyle/>
          <a:p>
            <a:pPr xmlns:a="http://schemas.openxmlformats.org/drawingml/2006/main" lvl="0">
              <a:bidi/>
            </a:pPr>
            <a:r xmlns:a="http://schemas.openxmlformats.org/drawingml/2006/main">
              <a:rPr lang="ar" dirty="0"/>
              <a:t>يركز على التفاعلات الكيميائية المعقدة التي يطلقها المهاد في الدماغ</a:t>
            </a:r>
          </a:p>
          <a:p>
            <a:pPr xmlns:a="http://schemas.openxmlformats.org/drawingml/2006/main" lvl="0">
              <a:bidi/>
            </a:pPr>
            <a:r xmlns:a="http://schemas.openxmlformats.org/drawingml/2006/main">
              <a:rPr lang="ar" dirty="0"/>
              <a:t>مع تقدم العمر، يبدو أن منطقة ما تحت المهاد تصبح أقل دقة في تنظيم وظيفة الغدد الصماء، مما يؤدي إلى تغييرات مرتبطة بالعمر، مثل انخفاض كتلة العضلات، وزيادة الدهون في الجسم، وتغيرات في الوظيفة الإنجابية.</a:t>
            </a:r>
          </a:p>
          <a:p>
            <a:pPr xmlns:a="http://schemas.openxmlformats.org/drawingml/2006/main" lvl="0">
              <a:bidi/>
            </a:pPr>
            <a:r xmlns:a="http://schemas.openxmlformats.org/drawingml/2006/main">
              <a:rPr lang="ar" dirty="0"/>
              <a:t>من المقترح أن يتم تصميم المكملات الهرمونية لتأخير أو السيطرة على التغيرات المرتبطة بالعمر.</a:t>
            </a:r>
          </a:p>
        </p:txBody>
      </p:sp>
    </p:spTree>
    <p:extLst>
      <p:ext uri="{BB962C8B-B14F-4D97-AF65-F5344CB8AC3E}">
        <p14:creationId xmlns:p14="http://schemas.microsoft.com/office/powerpoint/2010/main" val="4142319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dirty="0"/>
              <a:t>نظرية المناعة</a:t>
            </a:r>
            <a:endParaRPr xmlns:a="http://schemas.openxmlformats.org/drawingml/2006/main" lang="en-US" sz="1600" dirty="0"/>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يقترح أن الشيخوخة هي نتيجة للتغيرات في الجهاز المناعي</a:t>
            </a:r>
          </a:p>
          <a:p>
            <a:pPr xmlns:a="http://schemas.openxmlformats.org/drawingml/2006/main" lvl="0">
              <a:bidi/>
            </a:pPr>
            <a:r xmlns:a="http://schemas.openxmlformats.org/drawingml/2006/main">
              <a:rPr lang="ar" dirty="0"/>
              <a:t>يضعف جهاز المناعة مع مرور الوقت، مما يجعل الشخص المتقدم في السن أكثر عرضة للإصابة بالأمراض.</a:t>
            </a:r>
          </a:p>
          <a:p>
            <a:r xmlns:a="http://schemas.openxmlformats.org/drawingml/2006/main">
              <a:rPr lang="ar" dirty="0"/>
              <a:t>ويقترح أيضًا أن الزيادة في أمراض المناعة الذاتية والحساسية التي تظهر مع تقدم العمر ناجمة عن تغييرات في الجهاز المناعي.</a:t>
            </a:r>
          </a:p>
        </p:txBody>
      </p:sp>
    </p:spTree>
    <p:extLst>
      <p:ext uri="{BB962C8B-B14F-4D97-AF65-F5344CB8AC3E}">
        <p14:creationId xmlns:p14="http://schemas.microsoft.com/office/powerpoint/2010/main" val="1821698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1219200"/>
          </a:xfrm>
        </p:spPr>
        <p:txBody>
          <a:bodyPr/>
          <a:lstStyle/>
          <a:p>
            <a:r xmlns:a="http://schemas.openxmlformats.org/drawingml/2006/main">
              <a:rPr lang="ar" dirty="0"/>
              <a:t>النظريات النفسية الاجتماعية</a:t>
            </a:r>
            <a:endParaRPr xmlns:a="http://schemas.openxmlformats.org/drawingml/2006/main" lang="en-US" sz="1600" dirty="0"/>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1629283"/>
            <a:ext cx="7772400" cy="4454525"/>
          </a:xfrm>
        </p:spPr>
        <p:txBody>
          <a:bodyPr/>
          <a:lstStyle/>
          <a:p>
            <a:r xmlns:a="http://schemas.openxmlformats.org/drawingml/2006/main">
              <a:rPr lang="ar" dirty="0"/>
              <a:t>لا تشرح التغيرات الجسدية للشيخوخة</a:t>
            </a:r>
          </a:p>
          <a:p>
            <a:r xmlns:a="http://schemas.openxmlformats.org/drawingml/2006/main">
              <a:rPr lang="ar" dirty="0"/>
              <a:t>حاول أن تشرح لماذا تختلف استجابة كبار السن لعملية الشيخوخة</a:t>
            </a:r>
          </a:p>
        </p:txBody>
      </p:sp>
    </p:spTree>
    <p:extLst>
      <p:ext uri="{BB962C8B-B14F-4D97-AF65-F5344CB8AC3E}">
        <p14:creationId xmlns:p14="http://schemas.microsoft.com/office/powerpoint/2010/main" val="3048971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الانفصال</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dirty="0"/>
              <a:t>جدلي</a:t>
            </a:r>
          </a:p>
          <a:p>
            <a:pPr xmlns:a="http://schemas.openxmlformats.org/drawingml/2006/main" lvl="0">
              <a:bidi/>
            </a:pPr>
            <a:r xmlns:a="http://schemas.openxmlformats.org/drawingml/2006/main">
              <a:rPr lang="ar" dirty="0"/>
              <a:t>يقترح أن كبار السن يتم فصلهم أو استبعادهم أو إبعادهم عن المجتمع بشكل منهجي لأنهم لا يُنظر إليهم على أنهم مفيدون للمجتمع ككل.</a:t>
            </a:r>
          </a:p>
          <a:p>
            <a:pPr xmlns:a="http://schemas.openxmlformats.org/drawingml/2006/main" lvl="0">
              <a:bidi/>
            </a:pPr>
            <a:r xmlns:a="http://schemas.openxmlformats.org/drawingml/2006/main">
              <a:rPr lang="ar" dirty="0"/>
              <a:t>ويقترح أيضًا أن كبار السن يرغبون في الانسحاب من المجتمع مع تقدمهم في السن، وبالتالي فإن هذا الانفصال مفيد للطرفين.</a:t>
            </a:r>
          </a:p>
        </p:txBody>
      </p:sp>
    </p:spTree>
    <p:extLst>
      <p:ext uri="{BB962C8B-B14F-4D97-AF65-F5344CB8AC3E}">
        <p14:creationId xmlns:p14="http://schemas.microsoft.com/office/powerpoint/2010/main" val="96862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A878-191A-615B-1309-01D58E143E72}"/>
              </a:ext>
            </a:extLst>
          </p:cNvPr>
          <p:cNvSpPr>
            <a:spLocks noGrp="1"/>
          </p:cNvSpPr>
          <p:nvPr>
            <p:ph type="title"/>
          </p:nvPr>
        </p:nvSpPr>
        <p:spPr>
          <a:xfrm>
            <a:off x="685800" y="277368"/>
            <a:ext cx="7772400" cy="1219200"/>
          </a:xfrm>
        </p:spPr>
        <p:txBody>
          <a:bodyPr/>
          <a:lstStyle/>
          <a:p>
            <a:r xmlns:a="http://schemas.openxmlformats.org/drawingml/2006/main">
              <a:rPr lang="ar" dirty="0"/>
              <a:t>نظرية النشاط</a:t>
            </a:r>
            <a:endParaRPr xmlns:a="http://schemas.openxmlformats.org/drawingml/2006/main" lang="en-US" sz="1600" dirty="0"/>
          </a:p>
        </p:txBody>
      </p:sp>
      <p:sp>
        <p:nvSpPr>
          <p:cNvPr id="3" name="Content Placeholder 2">
            <a:extLst>
              <a:ext uri="{FF2B5EF4-FFF2-40B4-BE49-F238E27FC236}">
                <a16:creationId xmlns:a16="http://schemas.microsoft.com/office/drawing/2014/main" id="{E550DC0B-8EE4-67FE-33D8-F7F2E15D00D5}"/>
              </a:ext>
            </a:extLst>
          </p:cNvPr>
          <p:cNvSpPr>
            <a:spLocks noGrp="1"/>
          </p:cNvSpPr>
          <p:nvPr>
            <p:ph idx="1"/>
          </p:nvPr>
        </p:nvSpPr>
        <p:spPr/>
        <p:txBody>
          <a:bodyPr/>
          <a:lstStyle/>
          <a:p>
            <a:pPr xmlns:a="http://schemas.openxmlformats.org/drawingml/2006/main" lvl="0">
              <a:bidi/>
            </a:pPr>
            <a:r xmlns:a="http://schemas.openxmlformats.org/drawingml/2006/main">
              <a:rPr lang="ar" dirty="0"/>
              <a:t>يقترح أن النشاط ضروري للشيخوخة الناجحة</a:t>
            </a:r>
          </a:p>
          <a:p>
            <a:pPr xmlns:a="http://schemas.openxmlformats.org/drawingml/2006/main" lvl="0">
              <a:bidi/>
            </a:pPr>
            <a:r xmlns:a="http://schemas.openxmlformats.org/drawingml/2006/main">
              <a:rPr lang="ar" dirty="0"/>
              <a:t>تساعد المشاركة الفعالة في الأنشطة البدنية والعقلية على الحفاظ على الأداء الجيد في سن الشيخوخة.</a:t>
            </a:r>
          </a:p>
          <a:p>
            <a:pPr xmlns:a="http://schemas.openxmlformats.org/drawingml/2006/main" lvl="0">
              <a:bidi/>
            </a:pPr>
            <a:r xmlns:a="http://schemas.openxmlformats.org/drawingml/2006/main">
              <a:rPr lang="ar" dirty="0"/>
              <a:t>إن الأنشطة والتفاعلات الهادفة التي تعزز احترام الذات تعمل على تحسين الرضا العام عن الحياة، حتى في سن أكبر.</a:t>
            </a:r>
          </a:p>
        </p:txBody>
      </p:sp>
    </p:spTree>
    <p:extLst>
      <p:ext uri="{BB962C8B-B14F-4D97-AF65-F5344CB8AC3E}">
        <p14:creationId xmlns:p14="http://schemas.microsoft.com/office/powerpoint/2010/main" val="3131150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xmlns:a="http://schemas.openxmlformats.org/drawingml/2006/main">
              <a:rPr lang="ar" dirty="0"/>
              <a:t>النظرية مقابل الحقيقة</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653667"/>
            <a:ext cx="7772400" cy="4454525"/>
          </a:xfrm>
        </p:spPr>
        <p:txBody>
          <a:bodyPr/>
          <a:lstStyle/>
          <a:p>
            <a:r xmlns:a="http://schemas.openxmlformats.org/drawingml/2006/main">
              <a:rPr lang="ar" dirty="0"/>
              <a:t>لماذا نتقدم في السن؟</a:t>
            </a:r>
          </a:p>
          <a:p>
            <a:r xmlns:a="http://schemas.openxmlformats.org/drawingml/2006/main">
              <a:rPr lang="ar" dirty="0"/>
              <a:t>حقائق</a:t>
            </a:r>
          </a:p>
          <a:p>
            <a:pPr xmlns:a="http://schemas.openxmlformats.org/drawingml/2006/main" lvl="1">
              <a:bidi/>
            </a:pPr>
            <a:r xmlns:a="http://schemas.openxmlformats.org/drawingml/2006/main">
              <a:rPr lang="ar" dirty="0"/>
              <a:t>ملاحظات</a:t>
            </a:r>
          </a:p>
          <a:p>
            <a:pPr xmlns:a="http://schemas.openxmlformats.org/drawingml/2006/main" lvl="1">
              <a:bidi/>
            </a:pPr>
            <a:r xmlns:a="http://schemas.openxmlformats.org/drawingml/2006/main">
              <a:rPr lang="ar" dirty="0"/>
              <a:t>يتقدم الإنسان في العمر ويموت مثل كل الكائنات الحية</a:t>
            </a:r>
          </a:p>
          <a:p>
            <a:pPr xmlns:a="http://schemas.openxmlformats.org/drawingml/2006/main" lvl="1">
              <a:bidi/>
            </a:pPr>
            <a:r xmlns:a="http://schemas.openxmlformats.org/drawingml/2006/main">
              <a:rPr lang="ar" dirty="0"/>
              <a:t>متوسط العمر المتوقع الحالي الأقصى = 122 سنة</a:t>
            </a:r>
          </a:p>
          <a:p>
            <a:r xmlns:a="http://schemas.openxmlformats.org/drawingml/2006/main">
              <a:rPr lang="ar" dirty="0"/>
              <a:t>نظرية</a:t>
            </a:r>
          </a:p>
          <a:p>
            <a:pPr xmlns:a="http://schemas.openxmlformats.org/drawingml/2006/main" lvl="1">
              <a:bidi/>
            </a:pPr>
            <a:r xmlns:a="http://schemas.openxmlformats.org/drawingml/2006/main">
              <a:rPr lang="ar" dirty="0"/>
              <a:t>إعطاء ترتيب منطقي للملاحظات</a:t>
            </a:r>
          </a:p>
          <a:p>
            <a:pPr xmlns:a="http://schemas.openxmlformats.org/drawingml/2006/main" lvl="1">
              <a:bidi/>
            </a:pPr>
            <a:r xmlns:a="http://schemas.openxmlformats.org/drawingml/2006/main">
              <a:rPr lang="ar" dirty="0"/>
              <a:t>النظريات البيولوجية، النظريات النفسية الاجتماعية</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نظريات دورة الحياة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r xmlns:a="http://schemas.openxmlformats.org/drawingml/2006/main">
              <a:rPr lang="ar" dirty="0"/>
              <a:t>تتبع الشخصية والتكيف الشخصي طوال حياة الشخص</a:t>
            </a:r>
          </a:p>
          <a:p>
            <a:r xmlns:a="http://schemas.openxmlformats.org/drawingml/2006/main">
              <a:rPr lang="ar" dirty="0"/>
              <a:t>محدد في تحديد المهام الموجهة نحو الحياة بالنسبة للشخص المسن</a:t>
            </a:r>
          </a:p>
        </p:txBody>
      </p:sp>
    </p:spTree>
    <p:extLst>
      <p:ext uri="{BB962C8B-B14F-4D97-AF65-F5344CB8AC3E}">
        <p14:creationId xmlns:p14="http://schemas.microsoft.com/office/powerpoint/2010/main" val="540172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CE2F1-D2E9-2985-3AAD-721DA5CDA3B6}"/>
              </a:ext>
            </a:extLst>
          </p:cNvPr>
          <p:cNvSpPr>
            <a:spLocks noGrp="1"/>
          </p:cNvSpPr>
          <p:nvPr>
            <p:ph type="title"/>
          </p:nvPr>
        </p:nvSpPr>
        <p:spPr>
          <a:xfrm>
            <a:off x="685800" y="277368"/>
            <a:ext cx="7772400" cy="1219200"/>
          </a:xfrm>
        </p:spPr>
        <p:txBody>
          <a:bodyPr/>
          <a:lstStyle/>
          <a:p>
            <a:r xmlns:a="http://schemas.openxmlformats.org/drawingml/2006/main">
              <a:rPr lang="ar" dirty="0"/>
              <a:t>نظرية اريكسون</a:t>
            </a:r>
          </a:p>
        </p:txBody>
      </p:sp>
      <p:sp>
        <p:nvSpPr>
          <p:cNvPr id="3" name="Content Placeholder 2">
            <a:extLst>
              <a:ext uri="{FF2B5EF4-FFF2-40B4-BE49-F238E27FC236}">
                <a16:creationId xmlns:a16="http://schemas.microsoft.com/office/drawing/2014/main" id="{4A246E61-DBAE-8F37-3CEC-EC62261BFE12}"/>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ثماني مراحل من المهام التنموية طوال فترة الحياة</a:t>
            </a:r>
          </a:p>
          <a:p>
            <a:pPr xmlns:a="http://schemas.openxmlformats.org/drawingml/2006/main" marL="914400" lvl="1" indent="-457200">
              <a:buFont typeface="+mj-lt"/>
              <a:buAutoNum type="arabicPeriod"/>
              <a:bidi/>
            </a:pPr>
            <a:r xmlns:a="http://schemas.openxmlformats.org/drawingml/2006/main">
              <a:rPr lang="ar" dirty="0"/>
              <a:t>الثقة مقابل عدم الثقة</a:t>
            </a:r>
          </a:p>
          <a:p>
            <a:pPr xmlns:a="http://schemas.openxmlformats.org/drawingml/2006/main" marL="914400" lvl="1" indent="-457200">
              <a:buFont typeface="+mj-lt"/>
              <a:buAutoNum type="arabicPeriod"/>
              <a:bidi/>
            </a:pPr>
            <a:r xmlns:a="http://schemas.openxmlformats.org/drawingml/2006/main">
              <a:rPr lang="ar" dirty="0"/>
              <a:t>الاستقلال مقابل الخجل والشك</a:t>
            </a:r>
          </a:p>
          <a:p>
            <a:pPr xmlns:a="http://schemas.openxmlformats.org/drawingml/2006/main" marL="914400" lvl="1" indent="-457200">
              <a:buFont typeface="+mj-lt"/>
              <a:buAutoNum type="arabicPeriod"/>
              <a:bidi/>
            </a:pPr>
            <a:r xmlns:a="http://schemas.openxmlformats.org/drawingml/2006/main">
              <a:rPr lang="ar" dirty="0"/>
              <a:t>المبادرة مقابل الشعور بالذنب</a:t>
            </a:r>
          </a:p>
          <a:p>
            <a:pPr xmlns:a="http://schemas.openxmlformats.org/drawingml/2006/main" marL="914400" lvl="1" indent="-457200">
              <a:buFont typeface="+mj-lt"/>
              <a:buAutoNum type="arabicPeriod"/>
              <a:bidi/>
            </a:pPr>
            <a:r xmlns:a="http://schemas.openxmlformats.org/drawingml/2006/main">
              <a:rPr lang="ar" dirty="0"/>
              <a:t>الصناعة في مواجهة الدونية</a:t>
            </a:r>
          </a:p>
          <a:p>
            <a:pPr xmlns:a="http://schemas.openxmlformats.org/drawingml/2006/main" marL="914400" lvl="1" indent="-457200">
              <a:buFont typeface="+mj-lt"/>
              <a:buAutoNum type="arabicPeriod"/>
              <a:bidi/>
            </a:pPr>
            <a:r xmlns:a="http://schemas.openxmlformats.org/drawingml/2006/main">
              <a:rPr lang="ar" dirty="0"/>
              <a:t>الهوية مقابل ارتباك الهوية</a:t>
            </a:r>
          </a:p>
          <a:p>
            <a:pPr xmlns:a="http://schemas.openxmlformats.org/drawingml/2006/main" marL="914400" lvl="1" indent="-457200">
              <a:buFont typeface="+mj-lt"/>
              <a:buAutoNum type="arabicPeriod"/>
              <a:bidi/>
            </a:pPr>
            <a:r xmlns:a="http://schemas.openxmlformats.org/drawingml/2006/main">
              <a:rPr lang="ar" dirty="0"/>
              <a:t>الحميمية مقابل العزلة</a:t>
            </a:r>
          </a:p>
          <a:p>
            <a:pPr xmlns:a="http://schemas.openxmlformats.org/drawingml/2006/main" marL="914400" lvl="1" indent="-457200">
              <a:buFont typeface="+mj-lt"/>
              <a:buAutoNum type="arabicPeriod"/>
              <a:bidi/>
            </a:pPr>
            <a:r xmlns:a="http://schemas.openxmlformats.org/drawingml/2006/main">
              <a:rPr lang="ar" dirty="0"/>
              <a:t>الإنتاجية مقابل الركود</a:t>
            </a:r>
          </a:p>
          <a:p>
            <a:pPr xmlns:a="http://schemas.openxmlformats.org/drawingml/2006/main" marL="914400" lvl="1" indent="-457200">
              <a:buFont typeface="+mj-lt"/>
              <a:buAutoNum type="arabicPeriod"/>
              <a:bidi/>
            </a:pPr>
            <a:r xmlns:a="http://schemas.openxmlformats.org/drawingml/2006/main">
              <a:rPr lang="ar" dirty="0"/>
              <a:t>النزاهة مقابل اليأس</a:t>
            </a:r>
          </a:p>
        </p:txBody>
      </p:sp>
    </p:spTree>
    <p:extLst>
      <p:ext uri="{BB962C8B-B14F-4D97-AF65-F5344CB8AC3E}">
        <p14:creationId xmlns:p14="http://schemas.microsoft.com/office/powerpoint/2010/main" val="749691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التداعيات على التمريض</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r xmlns:a="http://schemas.openxmlformats.org/drawingml/2006/main">
              <a:rPr lang="ar" dirty="0"/>
              <a:t>يمكن أن تساعد التمريض الأفراد على تحقيق أطول حياة وأكثر صحة ممكنة من خلال تعزيز ممارسات الحفاظ على الصحة الجيدة والبيئة الصحية.</a:t>
            </a:r>
          </a:p>
          <a:p>
            <a:r xmlns:a="http://schemas.openxmlformats.org/drawingml/2006/main">
              <a:rPr lang="ar" dirty="0"/>
              <a:t>إن فهم هذه النظريات يمكن أن يساعد الممرضات على التعرف على المشاكل وتوفير التدخلات التمريضية لمساعدة الأفراد المسنين على تلبية المهام التنموية المرتبطة بالشيخوخة.</a:t>
            </a:r>
          </a:p>
        </p:txBody>
      </p:sp>
    </p:spTree>
    <p:extLst>
      <p:ext uri="{BB962C8B-B14F-4D97-AF65-F5344CB8AC3E}">
        <p14:creationId xmlns:p14="http://schemas.microsoft.com/office/powerpoint/2010/main" val="3861887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77368"/>
            <a:ext cx="7772400" cy="1219200"/>
          </a:xfrm>
        </p:spPr>
        <p:txBody>
          <a:bodyPr/>
          <a:lstStyle/>
          <a:p>
            <a:r xmlns:a="http://schemas.openxmlformats.org/drawingml/2006/main">
              <a:rPr lang="ar" dirty="0"/>
              <a:t>النظريات البيولوجية</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641475"/>
            <a:ext cx="7772400" cy="4454525"/>
          </a:xfrm>
        </p:spPr>
        <p:txBody>
          <a:bodyPr/>
          <a:lstStyle/>
          <a:p>
            <a:r xmlns:a="http://schemas.openxmlformats.org/drawingml/2006/main">
              <a:rPr lang="ar" dirty="0"/>
              <a:t>اشرح التغيرات الجسدية التي تحدث مع التقدم في السن</a:t>
            </a:r>
          </a:p>
          <a:p>
            <a:r xmlns:a="http://schemas.openxmlformats.org/drawingml/2006/main">
              <a:rPr lang="ar" dirty="0"/>
              <a:t>حاول وصف العملية من خلال فحص التغيرات في بنية الخلية ووظيفتها</a:t>
            </a:r>
          </a:p>
        </p:txBody>
      </p:sp>
    </p:spTree>
    <p:extLst>
      <p:ext uri="{BB962C8B-B14F-4D97-AF65-F5344CB8AC3E}">
        <p14:creationId xmlns:p14="http://schemas.microsoft.com/office/powerpoint/2010/main" val="621356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19200"/>
          </a:xfrm>
        </p:spPr>
        <p:txBody>
          <a:bodyPr/>
          <a:lstStyle/>
          <a:p>
            <a:r xmlns:a="http://schemas.openxmlformats.org/drawingml/2006/main">
              <a:rPr lang="ar" dirty="0"/>
              <a:t>نظرية البرمجة</a:t>
            </a:r>
          </a:p>
        </p:txBody>
      </p:sp>
      <p:sp>
        <p:nvSpPr>
          <p:cNvPr id="3" name="Content Placeholder 2"/>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يقترح أن كل شخص لديه جدول زمني بيولوجي يجب اتباعه</a:t>
            </a:r>
          </a:p>
          <a:p>
            <a:pPr xmlns:a="http://schemas.openxmlformats.org/drawingml/2006/main" lvl="0">
              <a:bidi/>
            </a:pPr>
            <a:r xmlns:a="http://schemas.openxmlformats.org/drawingml/2006/main">
              <a:rPr lang="ar" dirty="0"/>
              <a:t>في هذه النظرية، كل فرد لديه "برنامج" وراثي يحدد عددًا غير معروف ولكنه محدد مسبقًا من انقسامات الخلايا.</a:t>
            </a:r>
          </a:p>
          <a:p>
            <a:pPr xmlns:a="http://schemas.openxmlformats.org/drawingml/2006/main" lvl="0">
              <a:bidi/>
            </a:pPr>
            <a:r xmlns:a="http://schemas.openxmlformats.org/drawingml/2006/main">
              <a:rPr lang="ar" dirty="0"/>
              <a:t>ومع تنفيذ البرنامج، يواجه الشخص تغيرات متوقعة، مثل ضمور الغدة الزعترية، وانقطاع الطمث، وتغيرات الجلد، وتحول الشعر إلى اللون الرمادي.</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524FA-0108-AE81-CCE8-1AEFAAD8EAA8}"/>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الخروج عن البرنامج</a:t>
            </a:r>
          </a:p>
        </p:txBody>
      </p:sp>
      <p:sp>
        <p:nvSpPr>
          <p:cNvPr id="3" name="Content Placeholder 2">
            <a:extLst>
              <a:ext uri="{FF2B5EF4-FFF2-40B4-BE49-F238E27FC236}">
                <a16:creationId xmlns:a16="http://schemas.microsoft.com/office/drawing/2014/main" id="{C7A618F0-F670-932D-F966-7A2EC4D26E74}"/>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يقترح أن كل شخص لديه كمية محدودة من المادة الوراثية التي تنفد بمرور الوقت</a:t>
            </a:r>
          </a:p>
        </p:txBody>
      </p:sp>
    </p:spTree>
    <p:extLst>
      <p:ext uri="{BB962C8B-B14F-4D97-AF65-F5344CB8AC3E}">
        <p14:creationId xmlns:p14="http://schemas.microsoft.com/office/powerpoint/2010/main" val="3859798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7A97C-D544-BAAA-6844-5667C5A6FC05}"/>
              </a:ext>
            </a:extLst>
          </p:cNvPr>
          <p:cNvSpPr>
            <a:spLocks noGrp="1"/>
          </p:cNvSpPr>
          <p:nvPr>
            <p:ph type="title"/>
          </p:nvPr>
        </p:nvSpPr>
        <p:spPr>
          <a:xfrm>
            <a:off x="685800" y="277368"/>
            <a:ext cx="7772400" cy="1219200"/>
          </a:xfrm>
        </p:spPr>
        <p:txBody>
          <a:bodyPr/>
          <a:lstStyle/>
          <a:p>
            <a:r xmlns:a="http://schemas.openxmlformats.org/drawingml/2006/main">
              <a:rPr lang="ar" dirty="0"/>
              <a:t>نظرية معدل المعيشة</a:t>
            </a:r>
          </a:p>
        </p:txBody>
      </p:sp>
      <p:sp>
        <p:nvSpPr>
          <p:cNvPr id="3" name="Content Placeholder 2">
            <a:extLst>
              <a:ext uri="{FF2B5EF4-FFF2-40B4-BE49-F238E27FC236}">
                <a16:creationId xmlns:a16="http://schemas.microsoft.com/office/drawing/2014/main" id="{608541C7-3324-F5A6-CEAB-598CF4C679F2}"/>
              </a:ext>
            </a:extLst>
          </p:cNvPr>
          <p:cNvSpPr>
            <a:spLocks noGrp="1"/>
          </p:cNvSpPr>
          <p:nvPr>
            <p:ph idx="1"/>
          </p:nvPr>
        </p:nvSpPr>
        <p:spPr>
          <a:xfrm>
            <a:off x="685800" y="1641475"/>
            <a:ext cx="7772400" cy="4454525"/>
          </a:xfrm>
        </p:spPr>
        <p:txBody>
          <a:bodyPr/>
          <a:lstStyle/>
          <a:p>
            <a:r xmlns:a="http://schemas.openxmlformats.org/drawingml/2006/main">
              <a:rPr lang="ar" dirty="0"/>
              <a:t>يقترح أن الأفراد لديهم عدد محدود من الأنفاس أو ضربات القلب التي يتم استخدامها بمرور الوقت</a:t>
            </a:r>
          </a:p>
        </p:txBody>
      </p:sp>
    </p:spTree>
    <p:extLst>
      <p:ext uri="{BB962C8B-B14F-4D97-AF65-F5344CB8AC3E}">
        <p14:creationId xmlns:p14="http://schemas.microsoft.com/office/powerpoint/2010/main" val="676153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الجينات</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p:txBody>
          <a:bodyPr/>
          <a:lstStyle/>
          <a:p>
            <a:pPr xmlns:a="http://schemas.openxmlformats.org/drawingml/2006/main" lvl="0">
              <a:bidi/>
            </a:pPr>
            <a:r xmlns:a="http://schemas.openxmlformats.org/drawingml/2006/main">
              <a:rPr lang="ar" dirty="0"/>
              <a:t>يقترح وجود جين أو أكثر من الجينات الضارة التي تنشط بمرور الوقت، مما يؤدي إلى التغييرات التي نراها عادةً مع تقدم العمر وتقييد عمر الفرد</a:t>
            </a:r>
          </a:p>
        </p:txBody>
      </p:sp>
    </p:spTree>
    <p:extLst>
      <p:ext uri="{BB962C8B-B14F-4D97-AF65-F5344CB8AC3E}">
        <p14:creationId xmlns:p14="http://schemas.microsoft.com/office/powerpoint/2010/main" val="229540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xmlns:a="http://schemas.openxmlformats.org/drawingml/2006/main">
              <a:rPr lang="ar" dirty="0"/>
              <a:t>نظرية الخطأ</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p:txBody>
          <a:bodyPr/>
          <a:lstStyle/>
          <a:p>
            <a:r xmlns:a="http://schemas.openxmlformats.org/drawingml/2006/main">
              <a:rPr lang="ar" dirty="0"/>
              <a:t>يقترح أن الشيخوخة ناجمة عن الضرر البيئي الذي يتراكم بمرور الوقت</a:t>
            </a:r>
          </a:p>
          <a:p>
            <a:r xmlns:a="http://schemas.openxmlformats.org/drawingml/2006/main">
              <a:rPr lang="ar" dirty="0"/>
              <a:t>تؤدي الأخطاء في تخليق بروتين الحمض النووي الريبي إلى حدوث أخطاء في خلايا الجسم، مما يؤدي إلى انخفاض تدريجي في الوظيفة البيولوجية</a:t>
            </a:r>
          </a:p>
        </p:txBody>
      </p:sp>
    </p:spTree>
    <p:extLst>
      <p:ext uri="{BB962C8B-B14F-4D97-AF65-F5344CB8AC3E}">
        <p14:creationId xmlns:p14="http://schemas.microsoft.com/office/powerpoint/2010/main" val="355132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xmlns:a="http://schemas.openxmlformats.org/drawingml/2006/main">
              <a:rPr lang="ar" dirty="0"/>
              <a:t>نظرية الطفرة الجسدية</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xmlns:a="http://schemas.openxmlformats.org/drawingml/2006/main" lvl="0">
              <a:bidi/>
            </a:pPr>
            <a:r xmlns:a="http://schemas.openxmlformats.org/drawingml/2006/main">
              <a:rPr lang="ar" dirty="0"/>
              <a:t>يقترح أن الشيخوخة تنتج عن تلف الحمض النووي (DNA) الناجم عن التعرض للمواد الكيميائية أو الإشعاع؛ ويسبب هذا التلف تشوهات كروموسومية تؤدي إلى المرض أو فقدان الوظيفة في وقت لاحق من الحياة</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515</TotalTime>
  <Words>1006</Words>
  <Application>Microsoft Office PowerPoint</Application>
  <PresentationFormat>On-screen Show (4:3)</PresentationFormat>
  <Paragraphs>107</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ＭＳ Ｐゴシック</vt:lpstr>
      <vt:lpstr>Arial</vt:lpstr>
      <vt:lpstr>Calibri</vt:lpstr>
      <vt:lpstr>Times New Roman</vt:lpstr>
      <vt:lpstr>Wingdings</vt:lpstr>
      <vt:lpstr>Wingdings 2</vt:lpstr>
      <vt:lpstr>Wingdings 3</vt:lpstr>
      <vt:lpstr>TEACH 2.0 Lecture Slides Template 2011_1207</vt:lpstr>
      <vt:lpstr>    Chapter 2  Theories of Aging  Basic Geriatric Nursing, 8th edition Patricia Williams  </vt:lpstr>
      <vt:lpstr>Theory vs. Fact</vt:lpstr>
      <vt:lpstr>Biologic Theories</vt:lpstr>
      <vt:lpstr>Programmed Theory</vt:lpstr>
      <vt:lpstr>Run-Out-of-Program Theory</vt:lpstr>
      <vt:lpstr>Rate of Living Theory</vt:lpstr>
      <vt:lpstr>Gene Theory</vt:lpstr>
      <vt:lpstr>Error Theory</vt:lpstr>
      <vt:lpstr>Somatic Mutation Theory</vt:lpstr>
      <vt:lpstr>Free Radical Theory</vt:lpstr>
      <vt:lpstr>Crosslink or Connective Tissue Theory</vt:lpstr>
      <vt:lpstr>Clinker Theory</vt:lpstr>
      <vt:lpstr>Wear-and-Tear Theory</vt:lpstr>
      <vt:lpstr>Reliability Theory of Aging and Longevity</vt:lpstr>
      <vt:lpstr>Neuroendocrine Theory</vt:lpstr>
      <vt:lpstr>Immunologic Theory</vt:lpstr>
      <vt:lpstr>Psychosocial Theories</vt:lpstr>
      <vt:lpstr>Disengagement Theory</vt:lpstr>
      <vt:lpstr>Activity Theory</vt:lpstr>
      <vt:lpstr>Life-Course Theories</vt:lpstr>
      <vt:lpstr>Erikson’s Theory</vt:lpstr>
      <vt:lpstr>Implications for Nursing</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8</cp:revision>
  <dcterms:created xsi:type="dcterms:W3CDTF">2017-07-18T01:49:35Z</dcterms:created>
  <dcterms:modified xsi:type="dcterms:W3CDTF">2024-03-03T05:33:12Z</dcterms:modified>
</cp:coreProperties>
</file>