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64"/>
  </p:notesMasterIdLst>
  <p:sldIdLst>
    <p:sldId id="279" r:id="rId2"/>
    <p:sldId id="259" r:id="rId3"/>
    <p:sldId id="260" r:id="rId4"/>
    <p:sldId id="257" r:id="rId5"/>
    <p:sldId id="262" r:id="rId6"/>
    <p:sldId id="261" r:id="rId7"/>
    <p:sldId id="263" r:id="rId8"/>
    <p:sldId id="264" r:id="rId9"/>
    <p:sldId id="265" r:id="rId10"/>
    <p:sldId id="266" r:id="rId11"/>
    <p:sldId id="268" r:id="rId12"/>
    <p:sldId id="346" r:id="rId13"/>
    <p:sldId id="270" r:id="rId14"/>
    <p:sldId id="271" r:id="rId15"/>
    <p:sldId id="272" r:id="rId16"/>
    <p:sldId id="273" r:id="rId17"/>
    <p:sldId id="274" r:id="rId18"/>
    <p:sldId id="275" r:id="rId19"/>
    <p:sldId id="276" r:id="rId20"/>
    <p:sldId id="277" r:id="rId21"/>
    <p:sldId id="278" r:id="rId22"/>
    <p:sldId id="280" r:id="rId23"/>
    <p:sldId id="281" r:id="rId24"/>
    <p:sldId id="347" r:id="rId25"/>
    <p:sldId id="297" r:id="rId26"/>
    <p:sldId id="349" r:id="rId27"/>
    <p:sldId id="350" r:id="rId28"/>
    <p:sldId id="351" r:id="rId29"/>
    <p:sldId id="352" r:id="rId30"/>
    <p:sldId id="353" r:id="rId31"/>
    <p:sldId id="354" r:id="rId32"/>
    <p:sldId id="355" r:id="rId33"/>
    <p:sldId id="356" r:id="rId34"/>
    <p:sldId id="298" r:id="rId35"/>
    <p:sldId id="357" r:id="rId36"/>
    <p:sldId id="358" r:id="rId37"/>
    <p:sldId id="359" r:id="rId38"/>
    <p:sldId id="360" r:id="rId39"/>
    <p:sldId id="307" r:id="rId40"/>
    <p:sldId id="362" r:id="rId41"/>
    <p:sldId id="363" r:id="rId42"/>
    <p:sldId id="364" r:id="rId43"/>
    <p:sldId id="317" r:id="rId44"/>
    <p:sldId id="365" r:id="rId45"/>
    <p:sldId id="366" r:id="rId46"/>
    <p:sldId id="367" r:id="rId47"/>
    <p:sldId id="368" r:id="rId48"/>
    <p:sldId id="369" r:id="rId49"/>
    <p:sldId id="370" r:id="rId50"/>
    <p:sldId id="371" r:id="rId51"/>
    <p:sldId id="327" r:id="rId52"/>
    <p:sldId id="373" r:id="rId53"/>
    <p:sldId id="374" r:id="rId54"/>
    <p:sldId id="375" r:id="rId55"/>
    <p:sldId id="376" r:id="rId56"/>
    <p:sldId id="377" r:id="rId57"/>
    <p:sldId id="378" r:id="rId58"/>
    <p:sldId id="379" r:id="rId59"/>
    <p:sldId id="328" r:id="rId60"/>
    <p:sldId id="380" r:id="rId61"/>
    <p:sldId id="381" r:id="rId62"/>
    <p:sldId id="382" r:id="rId63"/>
  </p:sldIdLst>
  <p:sldSz cx="9144000" cy="6858000" type="screen4x3"/>
  <p:notesSz cx="6858000" cy="9144000"/>
  <p:defaultTextStyle>
    <a:defPPr>
      <a:defRPr lang="a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405" autoAdjust="0"/>
    <p:restoredTop sz="74427" autoAdjust="0"/>
  </p:normalViewPr>
  <p:slideViewPr>
    <p:cSldViewPr snapToGrid="0">
      <p:cViewPr varScale="1">
        <p:scale>
          <a:sx n="85" d="100"/>
          <a:sy n="85" d="100"/>
        </p:scale>
        <p:origin x="2322"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ableStyles" Target="tableStyles.xml"/><Relationship Id="rId84"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cott Bailey" userId="a37ae9d07b3ddac7" providerId="LiveId" clId="{2F95CB5E-8953-469F-97ED-F1BE4508BFD0}"/>
    <pc:docChg chg="undo custSel addSld delSld modSld sldOrd">
      <pc:chgData name="Scott Bailey" userId="a37ae9d07b3ddac7" providerId="LiveId" clId="{2F95CB5E-8953-469F-97ED-F1BE4508BFD0}" dt="2022-07-07T23:07:43.906" v="2777" actId="1035"/>
      <pc:docMkLst>
        <pc:docMk/>
      </pc:docMkLst>
      <pc:sldChg chg="modSp mod modNotesTx">
        <pc:chgData name="Scott Bailey" userId="a37ae9d07b3ddac7" providerId="LiveId" clId="{2F95CB5E-8953-469F-97ED-F1BE4508BFD0}" dt="2022-07-07T21:36:23.411" v="1517" actId="20577"/>
        <pc:sldMkLst>
          <pc:docMk/>
          <pc:sldMk cId="0" sldId="257"/>
        </pc:sldMkLst>
        <pc:spChg chg="mod">
          <ac:chgData name="Scott Bailey" userId="a37ae9d07b3ddac7" providerId="LiveId" clId="{2F95CB5E-8953-469F-97ED-F1BE4508BFD0}" dt="2022-07-07T20:04:13.542" v="39" actId="255"/>
          <ac:spMkLst>
            <pc:docMk/>
            <pc:sldMk cId="0" sldId="257"/>
            <ac:spMk id="2" creationId="{00000000-0000-0000-0000-000000000000}"/>
          </ac:spMkLst>
        </pc:spChg>
        <pc:spChg chg="mod">
          <ac:chgData name="Scott Bailey" userId="a37ae9d07b3ddac7" providerId="LiveId" clId="{2F95CB5E-8953-469F-97ED-F1BE4508BFD0}" dt="2022-07-07T21:34:19.272" v="1408" actId="20577"/>
          <ac:spMkLst>
            <pc:docMk/>
            <pc:sldMk cId="0" sldId="257"/>
            <ac:spMk id="3" creationId="{00000000-0000-0000-0000-000000000000}"/>
          </ac:spMkLst>
        </pc:spChg>
      </pc:sldChg>
      <pc:sldChg chg="modSp mod">
        <pc:chgData name="Scott Bailey" userId="a37ae9d07b3ddac7" providerId="LiveId" clId="{2F95CB5E-8953-469F-97ED-F1BE4508BFD0}" dt="2022-07-07T21:28:21.543" v="1336" actId="20577"/>
        <pc:sldMkLst>
          <pc:docMk/>
          <pc:sldMk cId="3256762002" sldId="258"/>
        </pc:sldMkLst>
        <pc:spChg chg="mod">
          <ac:chgData name="Scott Bailey" userId="a37ae9d07b3ddac7" providerId="LiveId" clId="{2F95CB5E-8953-469F-97ED-F1BE4508BFD0}" dt="2022-07-07T20:03:45.595" v="36" actId="255"/>
          <ac:spMkLst>
            <pc:docMk/>
            <pc:sldMk cId="3256762002" sldId="258"/>
            <ac:spMk id="2" creationId="{AACD01AE-5F03-E030-B145-E7CD0C4CB825}"/>
          </ac:spMkLst>
        </pc:spChg>
        <pc:spChg chg="mod">
          <ac:chgData name="Scott Bailey" userId="a37ae9d07b3ddac7" providerId="LiveId" clId="{2F95CB5E-8953-469F-97ED-F1BE4508BFD0}" dt="2022-07-07T21:28:21.543" v="1336" actId="20577"/>
          <ac:spMkLst>
            <pc:docMk/>
            <pc:sldMk cId="3256762002" sldId="258"/>
            <ac:spMk id="3" creationId="{AE36CCDF-EF36-EC66-1882-6042E938D5BB}"/>
          </ac:spMkLst>
        </pc:spChg>
      </pc:sldChg>
      <pc:sldChg chg="modSp mod">
        <pc:chgData name="Scott Bailey" userId="a37ae9d07b3ddac7" providerId="LiveId" clId="{2F95CB5E-8953-469F-97ED-F1BE4508BFD0}" dt="2022-07-07T20:03:54.123" v="37" actId="255"/>
        <pc:sldMkLst>
          <pc:docMk/>
          <pc:sldMk cId="4192403457" sldId="259"/>
        </pc:sldMkLst>
        <pc:spChg chg="mod">
          <ac:chgData name="Scott Bailey" userId="a37ae9d07b3ddac7" providerId="LiveId" clId="{2F95CB5E-8953-469F-97ED-F1BE4508BFD0}" dt="2022-07-07T20:03:54.123" v="37" actId="255"/>
          <ac:spMkLst>
            <pc:docMk/>
            <pc:sldMk cId="4192403457" sldId="259"/>
            <ac:spMk id="2" creationId="{EC7B7A8E-4C8A-09A5-8A80-4AFD38809EC0}"/>
          </ac:spMkLst>
        </pc:spChg>
        <pc:spChg chg="mod">
          <ac:chgData name="Scott Bailey" userId="a37ae9d07b3ddac7" providerId="LiveId" clId="{2F95CB5E-8953-469F-97ED-F1BE4508BFD0}" dt="2022-07-07T20:02:32.663" v="31"/>
          <ac:spMkLst>
            <pc:docMk/>
            <pc:sldMk cId="4192403457" sldId="259"/>
            <ac:spMk id="3" creationId="{42CBDA57-5C41-4E07-4989-C3010E67D44F}"/>
          </ac:spMkLst>
        </pc:spChg>
      </pc:sldChg>
      <pc:sldChg chg="modSp mod modNotesTx">
        <pc:chgData name="Scott Bailey" userId="a37ae9d07b3ddac7" providerId="LiveId" clId="{2F95CB5E-8953-469F-97ED-F1BE4508BFD0}" dt="2022-07-07T21:35:57.239" v="1466" actId="20577"/>
        <pc:sldMkLst>
          <pc:docMk/>
          <pc:sldMk cId="621356357" sldId="260"/>
        </pc:sldMkLst>
        <pc:spChg chg="mod">
          <ac:chgData name="Scott Bailey" userId="a37ae9d07b3ddac7" providerId="LiveId" clId="{2F95CB5E-8953-469F-97ED-F1BE4508BFD0}" dt="2022-07-07T20:04:03.161" v="38" actId="255"/>
          <ac:spMkLst>
            <pc:docMk/>
            <pc:sldMk cId="621356357" sldId="260"/>
            <ac:spMk id="2" creationId="{789D16F9-C29A-BC8F-F430-0114362AA7BD}"/>
          </ac:spMkLst>
        </pc:spChg>
        <pc:spChg chg="mod">
          <ac:chgData name="Scott Bailey" userId="a37ae9d07b3ddac7" providerId="LiveId" clId="{2F95CB5E-8953-469F-97ED-F1BE4508BFD0}" dt="2022-07-07T21:32:54.734" v="1367" actId="20577"/>
          <ac:spMkLst>
            <pc:docMk/>
            <pc:sldMk cId="621356357" sldId="260"/>
            <ac:spMk id="3" creationId="{8A4B218F-E2EA-F124-5C86-62958F255BC8}"/>
          </ac:spMkLst>
        </pc:spChg>
      </pc:sldChg>
      <pc:sldChg chg="modSp mod">
        <pc:chgData name="Scott Bailey" userId="a37ae9d07b3ddac7" providerId="LiveId" clId="{2F95CB5E-8953-469F-97ED-F1BE4508BFD0}" dt="2022-07-07T20:05:24.299" v="46"/>
        <pc:sldMkLst>
          <pc:docMk/>
          <pc:sldMk cId="676153343" sldId="261"/>
        </pc:sldMkLst>
        <pc:spChg chg="mod">
          <ac:chgData name="Scott Bailey" userId="a37ae9d07b3ddac7" providerId="LiveId" clId="{2F95CB5E-8953-469F-97ED-F1BE4508BFD0}" dt="2022-07-07T20:05:16.759" v="45" actId="255"/>
          <ac:spMkLst>
            <pc:docMk/>
            <pc:sldMk cId="676153343" sldId="261"/>
            <ac:spMk id="2" creationId="{B457A97C-D544-BAAA-6844-5667C5A6FC05}"/>
          </ac:spMkLst>
        </pc:spChg>
        <pc:spChg chg="mod">
          <ac:chgData name="Scott Bailey" userId="a37ae9d07b3ddac7" providerId="LiveId" clId="{2F95CB5E-8953-469F-97ED-F1BE4508BFD0}" dt="2022-07-07T20:05:24.299" v="46"/>
          <ac:spMkLst>
            <pc:docMk/>
            <pc:sldMk cId="676153343" sldId="261"/>
            <ac:spMk id="3" creationId="{608541C7-3324-F5A6-CEAB-598CF4C679F2}"/>
          </ac:spMkLst>
        </pc:spChg>
      </pc:sldChg>
      <pc:sldChg chg="modSp mod">
        <pc:chgData name="Scott Bailey" userId="a37ae9d07b3ddac7" providerId="LiveId" clId="{2F95CB5E-8953-469F-97ED-F1BE4508BFD0}" dt="2022-07-07T21:38:21.681" v="1528" actId="20577"/>
        <pc:sldMkLst>
          <pc:docMk/>
          <pc:sldMk cId="3859798523" sldId="262"/>
        </pc:sldMkLst>
        <pc:spChg chg="mod">
          <ac:chgData name="Scott Bailey" userId="a37ae9d07b3ddac7" providerId="LiveId" clId="{2F95CB5E-8953-469F-97ED-F1BE4508BFD0}" dt="2022-07-07T20:04:44.021" v="42" actId="255"/>
          <ac:spMkLst>
            <pc:docMk/>
            <pc:sldMk cId="3859798523" sldId="262"/>
            <ac:spMk id="2" creationId="{070524FA-0108-AE81-CCE8-1AEFAAD8EAA8}"/>
          </ac:spMkLst>
        </pc:spChg>
        <pc:spChg chg="mod">
          <ac:chgData name="Scott Bailey" userId="a37ae9d07b3ddac7" providerId="LiveId" clId="{2F95CB5E-8953-469F-97ED-F1BE4508BFD0}" dt="2022-07-07T21:38:21.681" v="1528" actId="20577"/>
          <ac:spMkLst>
            <pc:docMk/>
            <pc:sldMk cId="3859798523" sldId="262"/>
            <ac:spMk id="3" creationId="{C7A618F0-F670-932D-F966-7A2EC4D26E74}"/>
          </ac:spMkLst>
        </pc:spChg>
      </pc:sldChg>
      <pc:sldChg chg="modSp mod modNotesTx">
        <pc:chgData name="Scott Bailey" userId="a37ae9d07b3ddac7" providerId="LiveId" clId="{2F95CB5E-8953-469F-97ED-F1BE4508BFD0}" dt="2022-07-07T21:40:24.201" v="1544" actId="20577"/>
        <pc:sldMkLst>
          <pc:docMk/>
          <pc:sldMk cId="2295407607" sldId="263"/>
        </pc:sldMkLst>
        <pc:spChg chg="mod">
          <ac:chgData name="Scott Bailey" userId="a37ae9d07b3ddac7" providerId="LiveId" clId="{2F95CB5E-8953-469F-97ED-F1BE4508BFD0}" dt="2022-07-07T20:05:45.313" v="48" actId="255"/>
          <ac:spMkLst>
            <pc:docMk/>
            <pc:sldMk cId="2295407607" sldId="263"/>
            <ac:spMk id="2" creationId="{4A141F0B-A157-84A8-2AF4-71CAB511030D}"/>
          </ac:spMkLst>
        </pc:spChg>
        <pc:spChg chg="mod">
          <ac:chgData name="Scott Bailey" userId="a37ae9d07b3ddac7" providerId="LiveId" clId="{2F95CB5E-8953-469F-97ED-F1BE4508BFD0}" dt="2022-07-07T21:40:24.201" v="1544" actId="20577"/>
          <ac:spMkLst>
            <pc:docMk/>
            <pc:sldMk cId="2295407607" sldId="263"/>
            <ac:spMk id="3" creationId="{A56D3DC6-747E-A7D6-8BAA-59BCB88E2D5A}"/>
          </ac:spMkLst>
        </pc:spChg>
      </pc:sldChg>
      <pc:sldChg chg="modSp mod">
        <pc:chgData name="Scott Bailey" userId="a37ae9d07b3ddac7" providerId="LiveId" clId="{2F95CB5E-8953-469F-97ED-F1BE4508BFD0}" dt="2022-07-07T20:08:23.130" v="61" actId="255"/>
        <pc:sldMkLst>
          <pc:docMk/>
          <pc:sldMk cId="3551321438" sldId="264"/>
        </pc:sldMkLst>
        <pc:spChg chg="mod">
          <ac:chgData name="Scott Bailey" userId="a37ae9d07b3ddac7" providerId="LiveId" clId="{2F95CB5E-8953-469F-97ED-F1BE4508BFD0}" dt="2022-07-07T20:07:24.725" v="56" actId="255"/>
          <ac:spMkLst>
            <pc:docMk/>
            <pc:sldMk cId="3551321438" sldId="264"/>
            <ac:spMk id="2" creationId="{44CDB3F6-BA57-BE48-0D9C-568B1FD6950E}"/>
          </ac:spMkLst>
        </pc:spChg>
        <pc:spChg chg="mod">
          <ac:chgData name="Scott Bailey" userId="a37ae9d07b3ddac7" providerId="LiveId" clId="{2F95CB5E-8953-469F-97ED-F1BE4508BFD0}" dt="2022-07-07T20:08:23.130" v="61" actId="255"/>
          <ac:spMkLst>
            <pc:docMk/>
            <pc:sldMk cId="3551321438" sldId="264"/>
            <ac:spMk id="3" creationId="{3B6E4ED4-822D-72AD-9B41-035ADDCB0159}"/>
          </ac:spMkLst>
        </pc:spChg>
      </pc:sldChg>
      <pc:sldChg chg="modSp mod modNotesTx">
        <pc:chgData name="Scott Bailey" userId="a37ae9d07b3ddac7" providerId="LiveId" clId="{2F95CB5E-8953-469F-97ED-F1BE4508BFD0}" dt="2022-07-07T22:42:19.375" v="2475" actId="20577"/>
        <pc:sldMkLst>
          <pc:docMk/>
          <pc:sldMk cId="742606325" sldId="265"/>
        </pc:sldMkLst>
        <pc:spChg chg="mod">
          <ac:chgData name="Scott Bailey" userId="a37ae9d07b3ddac7" providerId="LiveId" clId="{2F95CB5E-8953-469F-97ED-F1BE4508BFD0}" dt="2022-07-07T20:08:47.103" v="63" actId="255"/>
          <ac:spMkLst>
            <pc:docMk/>
            <pc:sldMk cId="742606325" sldId="265"/>
            <ac:spMk id="2" creationId="{1689C70B-6E91-8B51-3976-C959413F9BFD}"/>
          </ac:spMkLst>
        </pc:spChg>
        <pc:spChg chg="mod">
          <ac:chgData name="Scott Bailey" userId="a37ae9d07b3ddac7" providerId="LiveId" clId="{2F95CB5E-8953-469F-97ED-F1BE4508BFD0}" dt="2022-07-07T22:42:19.375" v="2475" actId="20577"/>
          <ac:spMkLst>
            <pc:docMk/>
            <pc:sldMk cId="742606325" sldId="265"/>
            <ac:spMk id="3" creationId="{CDE2B044-8331-CB1C-D39D-A9216F6C3DBB}"/>
          </ac:spMkLst>
        </pc:spChg>
      </pc:sldChg>
      <pc:sldChg chg="modSp mod modNotesTx">
        <pc:chgData name="Scott Bailey" userId="a37ae9d07b3ddac7" providerId="LiveId" clId="{2F95CB5E-8953-469F-97ED-F1BE4508BFD0}" dt="2022-07-07T20:09:46.415" v="71" actId="6549"/>
        <pc:sldMkLst>
          <pc:docMk/>
          <pc:sldMk cId="1037603054" sldId="266"/>
        </pc:sldMkLst>
        <pc:spChg chg="mod">
          <ac:chgData name="Scott Bailey" userId="a37ae9d07b3ddac7" providerId="LiveId" clId="{2F95CB5E-8953-469F-97ED-F1BE4508BFD0}" dt="2022-07-07T20:09:34.876" v="69" actId="255"/>
          <ac:spMkLst>
            <pc:docMk/>
            <pc:sldMk cId="1037603054" sldId="266"/>
            <ac:spMk id="2" creationId="{6F829181-F73A-2DB0-1F30-43D91C221076}"/>
          </ac:spMkLst>
        </pc:spChg>
        <pc:spChg chg="mod">
          <ac:chgData name="Scott Bailey" userId="a37ae9d07b3ddac7" providerId="LiveId" clId="{2F95CB5E-8953-469F-97ED-F1BE4508BFD0}" dt="2022-07-07T20:09:41.976" v="70"/>
          <ac:spMkLst>
            <pc:docMk/>
            <pc:sldMk cId="1037603054" sldId="266"/>
            <ac:spMk id="3" creationId="{D350076E-40DA-F62B-BF82-3A51B51BC47A}"/>
          </ac:spMkLst>
        </pc:spChg>
      </pc:sldChg>
      <pc:sldChg chg="del">
        <pc:chgData name="Scott Bailey" userId="a37ae9d07b3ddac7" providerId="LiveId" clId="{2F95CB5E-8953-469F-97ED-F1BE4508BFD0}" dt="2022-07-07T20:12:44.795" v="115" actId="47"/>
        <pc:sldMkLst>
          <pc:docMk/>
          <pc:sldMk cId="3359185176" sldId="267"/>
        </pc:sldMkLst>
      </pc:sldChg>
      <pc:sldChg chg="modSp mod">
        <pc:chgData name="Scott Bailey" userId="a37ae9d07b3ddac7" providerId="LiveId" clId="{2F95CB5E-8953-469F-97ED-F1BE4508BFD0}" dt="2022-07-07T20:13:55.549" v="132" actId="1037"/>
        <pc:sldMkLst>
          <pc:docMk/>
          <pc:sldMk cId="3516265029" sldId="268"/>
        </pc:sldMkLst>
        <pc:spChg chg="mod">
          <ac:chgData name="Scott Bailey" userId="a37ae9d07b3ddac7" providerId="LiveId" clId="{2F95CB5E-8953-469F-97ED-F1BE4508BFD0}" dt="2022-07-07T20:13:00.348" v="117" actId="255"/>
          <ac:spMkLst>
            <pc:docMk/>
            <pc:sldMk cId="3516265029" sldId="268"/>
            <ac:spMk id="2" creationId="{4634876E-3C4A-8EF8-BDE6-B2AB9C028309}"/>
          </ac:spMkLst>
        </pc:spChg>
        <pc:spChg chg="mod">
          <ac:chgData name="Scott Bailey" userId="a37ae9d07b3ddac7" providerId="LiveId" clId="{2F95CB5E-8953-469F-97ED-F1BE4508BFD0}" dt="2022-07-07T20:13:55.549" v="132" actId="1037"/>
          <ac:spMkLst>
            <pc:docMk/>
            <pc:sldMk cId="3516265029" sldId="268"/>
            <ac:spMk id="3" creationId="{6B73E881-BE86-50AF-B359-DCAEE1BFF1E4}"/>
          </ac:spMkLst>
        </pc:spChg>
      </pc:sldChg>
      <pc:sldChg chg="del">
        <pc:chgData name="Scott Bailey" userId="a37ae9d07b3ddac7" providerId="LiveId" clId="{2F95CB5E-8953-469F-97ED-F1BE4508BFD0}" dt="2022-07-07T20:14:29.642" v="134" actId="47"/>
        <pc:sldMkLst>
          <pc:docMk/>
          <pc:sldMk cId="2892162968" sldId="269"/>
        </pc:sldMkLst>
      </pc:sldChg>
      <pc:sldChg chg="modSp mod">
        <pc:chgData name="Scott Bailey" userId="a37ae9d07b3ddac7" providerId="LiveId" clId="{2F95CB5E-8953-469F-97ED-F1BE4508BFD0}" dt="2022-07-07T20:16:24.246" v="150" actId="20577"/>
        <pc:sldMkLst>
          <pc:docMk/>
          <pc:sldMk cId="3270718952" sldId="270"/>
        </pc:sldMkLst>
        <pc:spChg chg="mod">
          <ac:chgData name="Scott Bailey" userId="a37ae9d07b3ddac7" providerId="LiveId" clId="{2F95CB5E-8953-469F-97ED-F1BE4508BFD0}" dt="2022-07-07T20:16:07.055" v="146" actId="255"/>
          <ac:spMkLst>
            <pc:docMk/>
            <pc:sldMk cId="3270718952" sldId="270"/>
            <ac:spMk id="2" creationId="{5BD09DF8-3547-CC30-B4B4-C1AABFB79A3A}"/>
          </ac:spMkLst>
        </pc:spChg>
        <pc:spChg chg="mod">
          <ac:chgData name="Scott Bailey" userId="a37ae9d07b3ddac7" providerId="LiveId" clId="{2F95CB5E-8953-469F-97ED-F1BE4508BFD0}" dt="2022-07-07T20:16:24.246" v="150" actId="20577"/>
          <ac:spMkLst>
            <pc:docMk/>
            <pc:sldMk cId="3270718952" sldId="270"/>
            <ac:spMk id="3" creationId="{2DB23D83-64FF-7DFA-F744-995874E9783D}"/>
          </ac:spMkLst>
        </pc:spChg>
      </pc:sldChg>
      <pc:sldChg chg="modSp mod modNotesTx">
        <pc:chgData name="Scott Bailey" userId="a37ae9d07b3ddac7" providerId="LiveId" clId="{2F95CB5E-8953-469F-97ED-F1BE4508BFD0}" dt="2022-07-07T22:42:34.224" v="2486" actId="20577"/>
        <pc:sldMkLst>
          <pc:docMk/>
          <pc:sldMk cId="4142319841" sldId="271"/>
        </pc:sldMkLst>
        <pc:spChg chg="mod">
          <ac:chgData name="Scott Bailey" userId="a37ae9d07b3ddac7" providerId="LiveId" clId="{2F95CB5E-8953-469F-97ED-F1BE4508BFD0}" dt="2022-07-07T20:16:44.790" v="152" actId="255"/>
          <ac:spMkLst>
            <pc:docMk/>
            <pc:sldMk cId="4142319841" sldId="271"/>
            <ac:spMk id="2" creationId="{2302D3D6-1A29-F2DD-44AB-FD0084C5D6BB}"/>
          </ac:spMkLst>
        </pc:spChg>
        <pc:spChg chg="mod">
          <ac:chgData name="Scott Bailey" userId="a37ae9d07b3ddac7" providerId="LiveId" clId="{2F95CB5E-8953-469F-97ED-F1BE4508BFD0}" dt="2022-07-07T22:42:34.224" v="2486" actId="20577"/>
          <ac:spMkLst>
            <pc:docMk/>
            <pc:sldMk cId="4142319841" sldId="271"/>
            <ac:spMk id="3" creationId="{6A6D0907-6EA2-5ED5-3EDC-5A4864AF8AC1}"/>
          </ac:spMkLst>
        </pc:spChg>
      </pc:sldChg>
      <pc:sldChg chg="modSp mod">
        <pc:chgData name="Scott Bailey" userId="a37ae9d07b3ddac7" providerId="LiveId" clId="{2F95CB5E-8953-469F-97ED-F1BE4508BFD0}" dt="2022-07-07T21:56:38.049" v="1717" actId="20577"/>
        <pc:sldMkLst>
          <pc:docMk/>
          <pc:sldMk cId="1821698398" sldId="272"/>
        </pc:sldMkLst>
        <pc:spChg chg="mod">
          <ac:chgData name="Scott Bailey" userId="a37ae9d07b3ddac7" providerId="LiveId" clId="{2F95CB5E-8953-469F-97ED-F1BE4508BFD0}" dt="2022-07-07T20:17:33.435" v="159" actId="255"/>
          <ac:spMkLst>
            <pc:docMk/>
            <pc:sldMk cId="1821698398" sldId="272"/>
            <ac:spMk id="2" creationId="{1A0FF56F-DD5E-898B-1CBC-FA2DB7C7F2AF}"/>
          </ac:spMkLst>
        </pc:spChg>
        <pc:spChg chg="mod">
          <ac:chgData name="Scott Bailey" userId="a37ae9d07b3ddac7" providerId="LiveId" clId="{2F95CB5E-8953-469F-97ED-F1BE4508BFD0}" dt="2022-07-07T21:56:38.049" v="1717" actId="20577"/>
          <ac:spMkLst>
            <pc:docMk/>
            <pc:sldMk cId="1821698398" sldId="272"/>
            <ac:spMk id="3" creationId="{A8AF31E4-09D7-1DC3-D8D0-FFA2FEA7AF80}"/>
          </ac:spMkLst>
        </pc:spChg>
      </pc:sldChg>
      <pc:sldChg chg="modSp mod modNotesTx">
        <pc:chgData name="Scott Bailey" userId="a37ae9d07b3ddac7" providerId="LiveId" clId="{2F95CB5E-8953-469F-97ED-F1BE4508BFD0}" dt="2022-07-07T21:58:14.178" v="1745" actId="6549"/>
        <pc:sldMkLst>
          <pc:docMk/>
          <pc:sldMk cId="3048971004" sldId="273"/>
        </pc:sldMkLst>
        <pc:spChg chg="mod">
          <ac:chgData name="Scott Bailey" userId="a37ae9d07b3ddac7" providerId="LiveId" clId="{2F95CB5E-8953-469F-97ED-F1BE4508BFD0}" dt="2022-07-07T20:18:27.126" v="162" actId="255"/>
          <ac:spMkLst>
            <pc:docMk/>
            <pc:sldMk cId="3048971004" sldId="273"/>
            <ac:spMk id="2" creationId="{93B059C4-C9D7-CD92-2CC9-2C97DE568542}"/>
          </ac:spMkLst>
        </pc:spChg>
        <pc:spChg chg="mod">
          <ac:chgData name="Scott Bailey" userId="a37ae9d07b3ddac7" providerId="LiveId" clId="{2F95CB5E-8953-469F-97ED-F1BE4508BFD0}" dt="2022-07-07T21:58:14.178" v="1745" actId="6549"/>
          <ac:spMkLst>
            <pc:docMk/>
            <pc:sldMk cId="3048971004" sldId="273"/>
            <ac:spMk id="3" creationId="{BD6E6C29-7137-BADD-278D-39ED048964CF}"/>
          </ac:spMkLst>
        </pc:spChg>
      </pc:sldChg>
      <pc:sldChg chg="modSp mod modNotesTx">
        <pc:chgData name="Scott Bailey" userId="a37ae9d07b3ddac7" providerId="LiveId" clId="{2F95CB5E-8953-469F-97ED-F1BE4508BFD0}" dt="2022-07-07T22:01:41.361" v="1787" actId="6549"/>
        <pc:sldMkLst>
          <pc:docMk/>
          <pc:sldMk cId="96862768" sldId="274"/>
        </pc:sldMkLst>
        <pc:spChg chg="mod">
          <ac:chgData name="Scott Bailey" userId="a37ae9d07b3ddac7" providerId="LiveId" clId="{2F95CB5E-8953-469F-97ED-F1BE4508BFD0}" dt="2022-07-07T20:19:16.794" v="168" actId="255"/>
          <ac:spMkLst>
            <pc:docMk/>
            <pc:sldMk cId="96862768" sldId="274"/>
            <ac:spMk id="2" creationId="{4417B72C-F538-AD6D-577A-78FE3FFAB75F}"/>
          </ac:spMkLst>
        </pc:spChg>
        <pc:spChg chg="mod">
          <ac:chgData name="Scott Bailey" userId="a37ae9d07b3ddac7" providerId="LiveId" clId="{2F95CB5E-8953-469F-97ED-F1BE4508BFD0}" dt="2022-07-07T22:01:41.361" v="1787" actId="6549"/>
          <ac:spMkLst>
            <pc:docMk/>
            <pc:sldMk cId="96862768" sldId="274"/>
            <ac:spMk id="3" creationId="{4B27CDC9-D0A8-5A49-DA65-9D0ECF57EA8B}"/>
          </ac:spMkLst>
        </pc:spChg>
      </pc:sldChg>
      <pc:sldChg chg="modSp mod modNotesTx">
        <pc:chgData name="Scott Bailey" userId="a37ae9d07b3ddac7" providerId="LiveId" clId="{2F95CB5E-8953-469F-97ED-F1BE4508BFD0}" dt="2022-07-07T20:20:25.358" v="174"/>
        <pc:sldMkLst>
          <pc:docMk/>
          <pc:sldMk cId="3131150383" sldId="275"/>
        </pc:sldMkLst>
        <pc:spChg chg="mod">
          <ac:chgData name="Scott Bailey" userId="a37ae9d07b3ddac7" providerId="LiveId" clId="{2F95CB5E-8953-469F-97ED-F1BE4508BFD0}" dt="2022-07-07T20:19:59.427" v="172" actId="255"/>
          <ac:spMkLst>
            <pc:docMk/>
            <pc:sldMk cId="3131150383" sldId="275"/>
            <ac:spMk id="2" creationId="{AD8EA878-191A-615B-1309-01D58E143E72}"/>
          </ac:spMkLst>
        </pc:spChg>
        <pc:spChg chg="mod">
          <ac:chgData name="Scott Bailey" userId="a37ae9d07b3ddac7" providerId="LiveId" clId="{2F95CB5E-8953-469F-97ED-F1BE4508BFD0}" dt="2022-07-07T20:20:08.568" v="173"/>
          <ac:spMkLst>
            <pc:docMk/>
            <pc:sldMk cId="3131150383" sldId="275"/>
            <ac:spMk id="3" creationId="{E550DC0B-8EE4-67FE-33D8-F7F2E15D00D5}"/>
          </ac:spMkLst>
        </pc:spChg>
      </pc:sldChg>
      <pc:sldChg chg="modSp mod modNotesTx">
        <pc:chgData name="Scott Bailey" userId="a37ae9d07b3ddac7" providerId="LiveId" clId="{2F95CB5E-8953-469F-97ED-F1BE4508BFD0}" dt="2022-07-07T22:43:15.865" v="2506" actId="1036"/>
        <pc:sldMkLst>
          <pc:docMk/>
          <pc:sldMk cId="540172308" sldId="276"/>
        </pc:sldMkLst>
        <pc:spChg chg="mod">
          <ac:chgData name="Scott Bailey" userId="a37ae9d07b3ddac7" providerId="LiveId" clId="{2F95CB5E-8953-469F-97ED-F1BE4508BFD0}" dt="2022-07-07T20:20:48.602" v="176" actId="255"/>
          <ac:spMkLst>
            <pc:docMk/>
            <pc:sldMk cId="540172308" sldId="276"/>
            <ac:spMk id="2" creationId="{84BC0F31-166D-1275-BE22-114A44D79CD9}"/>
          </ac:spMkLst>
        </pc:spChg>
        <pc:spChg chg="mod">
          <ac:chgData name="Scott Bailey" userId="a37ae9d07b3ddac7" providerId="LiveId" clId="{2F95CB5E-8953-469F-97ED-F1BE4508BFD0}" dt="2022-07-07T22:43:15.865" v="2506" actId="1036"/>
          <ac:spMkLst>
            <pc:docMk/>
            <pc:sldMk cId="540172308" sldId="276"/>
            <ac:spMk id="3" creationId="{A4BB1271-527C-F5EA-546D-2668BF0E1B65}"/>
          </ac:spMkLst>
        </pc:spChg>
      </pc:sldChg>
      <pc:sldChg chg="modSp mod modNotesTx">
        <pc:chgData name="Scott Bailey" userId="a37ae9d07b3ddac7" providerId="LiveId" clId="{2F95CB5E-8953-469F-97ED-F1BE4508BFD0}" dt="2022-07-07T22:05:50.614" v="1869" actId="20577"/>
        <pc:sldMkLst>
          <pc:docMk/>
          <pc:sldMk cId="749691019" sldId="277"/>
        </pc:sldMkLst>
        <pc:spChg chg="mod">
          <ac:chgData name="Scott Bailey" userId="a37ae9d07b3ddac7" providerId="LiveId" clId="{2F95CB5E-8953-469F-97ED-F1BE4508BFD0}" dt="2022-07-07T20:21:21.558" v="192" actId="255"/>
          <ac:spMkLst>
            <pc:docMk/>
            <pc:sldMk cId="749691019" sldId="277"/>
            <ac:spMk id="2" creationId="{7A6CE2F1-D2E9-2985-3AAD-721DA5CDA3B6}"/>
          </ac:spMkLst>
        </pc:spChg>
        <pc:spChg chg="mod">
          <ac:chgData name="Scott Bailey" userId="a37ae9d07b3ddac7" providerId="LiveId" clId="{2F95CB5E-8953-469F-97ED-F1BE4508BFD0}" dt="2022-07-07T22:05:42.299" v="1860" actId="20577"/>
          <ac:spMkLst>
            <pc:docMk/>
            <pc:sldMk cId="749691019" sldId="277"/>
            <ac:spMk id="3" creationId="{4A246E61-DBAE-8F37-3CEC-EC62261BFE12}"/>
          </ac:spMkLst>
        </pc:spChg>
      </pc:sldChg>
      <pc:sldChg chg="modSp mod modNotesTx">
        <pc:chgData name="Scott Bailey" userId="a37ae9d07b3ddac7" providerId="LiveId" clId="{2F95CB5E-8953-469F-97ED-F1BE4508BFD0}" dt="2022-07-07T23:05:31.124" v="2757" actId="1036"/>
        <pc:sldMkLst>
          <pc:docMk/>
          <pc:sldMk cId="3077974415" sldId="278"/>
        </pc:sldMkLst>
        <pc:spChg chg="mod">
          <ac:chgData name="Scott Bailey" userId="a37ae9d07b3ddac7" providerId="LiveId" clId="{2F95CB5E-8953-469F-97ED-F1BE4508BFD0}" dt="2022-07-07T23:05:06.204" v="2749" actId="14100"/>
          <ac:spMkLst>
            <pc:docMk/>
            <pc:sldMk cId="3077974415" sldId="278"/>
            <ac:spMk id="2" creationId="{4699C3B8-4AFC-8715-3B1E-BB6BB1673B3A}"/>
          </ac:spMkLst>
        </pc:spChg>
        <pc:spChg chg="mod">
          <ac:chgData name="Scott Bailey" userId="a37ae9d07b3ddac7" providerId="LiveId" clId="{2F95CB5E-8953-469F-97ED-F1BE4508BFD0}" dt="2022-07-07T23:05:31.124" v="2757" actId="1036"/>
          <ac:spMkLst>
            <pc:docMk/>
            <pc:sldMk cId="3077974415" sldId="278"/>
            <ac:spMk id="3" creationId="{5D7A0680-8AF6-4FA5-3800-CA23C92DCCA7}"/>
          </ac:spMkLst>
        </pc:spChg>
      </pc:sldChg>
      <pc:sldChg chg="modSp mod">
        <pc:chgData name="Scott Bailey" userId="a37ae9d07b3ddac7" providerId="LiveId" clId="{2F95CB5E-8953-469F-97ED-F1BE4508BFD0}" dt="2022-07-07T20:00:30.153" v="24" actId="20577"/>
        <pc:sldMkLst>
          <pc:docMk/>
          <pc:sldMk cId="2768484504" sldId="279"/>
        </pc:sldMkLst>
        <pc:spChg chg="mod">
          <ac:chgData name="Scott Bailey" userId="a37ae9d07b3ddac7" providerId="LiveId" clId="{2F95CB5E-8953-469F-97ED-F1BE4508BFD0}" dt="2022-07-07T20:00:30.153" v="24" actId="20577"/>
          <ac:spMkLst>
            <pc:docMk/>
            <pc:sldMk cId="2768484504" sldId="279"/>
            <ac:spMk id="2" creationId="{00000000-0000-0000-0000-000000000000}"/>
          </ac:spMkLst>
        </pc:spChg>
      </pc:sldChg>
      <pc:sldChg chg="modSp mod">
        <pc:chgData name="Scott Bailey" userId="a37ae9d07b3ddac7" providerId="LiveId" clId="{2F95CB5E-8953-469F-97ED-F1BE4508BFD0}" dt="2022-07-07T22:43:53.792" v="2531" actId="1035"/>
        <pc:sldMkLst>
          <pc:docMk/>
          <pc:sldMk cId="2690280991" sldId="280"/>
        </pc:sldMkLst>
        <pc:spChg chg="mod">
          <ac:chgData name="Scott Bailey" userId="a37ae9d07b3ddac7" providerId="LiveId" clId="{2F95CB5E-8953-469F-97ED-F1BE4508BFD0}" dt="2022-07-07T22:09:29.281" v="1956" actId="14100"/>
          <ac:spMkLst>
            <pc:docMk/>
            <pc:sldMk cId="2690280991" sldId="280"/>
            <ac:spMk id="2" creationId="{4699C3B8-4AFC-8715-3B1E-BB6BB1673B3A}"/>
          </ac:spMkLst>
        </pc:spChg>
        <pc:spChg chg="mod">
          <ac:chgData name="Scott Bailey" userId="a37ae9d07b3ddac7" providerId="LiveId" clId="{2F95CB5E-8953-469F-97ED-F1BE4508BFD0}" dt="2022-07-07T22:43:53.792" v="2531" actId="1035"/>
          <ac:spMkLst>
            <pc:docMk/>
            <pc:sldMk cId="2690280991" sldId="280"/>
            <ac:spMk id="3" creationId="{5D7A0680-8AF6-4FA5-3800-CA23C92DCCA7}"/>
          </ac:spMkLst>
        </pc:spChg>
      </pc:sldChg>
      <pc:sldChg chg="modSp mod modNotesTx">
        <pc:chgData name="Scott Bailey" userId="a37ae9d07b3ddac7" providerId="LiveId" clId="{2F95CB5E-8953-469F-97ED-F1BE4508BFD0}" dt="2022-07-07T22:44:04.577" v="2532"/>
        <pc:sldMkLst>
          <pc:docMk/>
          <pc:sldMk cId="2271375416" sldId="281"/>
        </pc:sldMkLst>
        <pc:spChg chg="mod">
          <ac:chgData name="Scott Bailey" userId="a37ae9d07b3ddac7" providerId="LiveId" clId="{2F95CB5E-8953-469F-97ED-F1BE4508BFD0}" dt="2022-07-07T20:26:03.096" v="285" actId="14100"/>
          <ac:spMkLst>
            <pc:docMk/>
            <pc:sldMk cId="2271375416" sldId="281"/>
            <ac:spMk id="2" creationId="{4699C3B8-4AFC-8715-3B1E-BB6BB1673B3A}"/>
          </ac:spMkLst>
        </pc:spChg>
        <pc:spChg chg="mod">
          <ac:chgData name="Scott Bailey" userId="a37ae9d07b3ddac7" providerId="LiveId" clId="{2F95CB5E-8953-469F-97ED-F1BE4508BFD0}" dt="2022-07-07T22:44:04.577" v="2532"/>
          <ac:spMkLst>
            <pc:docMk/>
            <pc:sldMk cId="2271375416" sldId="281"/>
            <ac:spMk id="3" creationId="{5D7A0680-8AF6-4FA5-3800-CA23C92DCCA7}"/>
          </ac:spMkLst>
        </pc:spChg>
      </pc:sldChg>
      <pc:sldChg chg="modSp mod ord">
        <pc:chgData name="Scott Bailey" userId="a37ae9d07b3ddac7" providerId="LiveId" clId="{2F95CB5E-8953-469F-97ED-F1BE4508BFD0}" dt="2022-07-07T23:07:23.653" v="2763" actId="20577"/>
        <pc:sldMkLst>
          <pc:docMk/>
          <pc:sldMk cId="3824235511" sldId="287"/>
        </pc:sldMkLst>
        <pc:spChg chg="mod">
          <ac:chgData name="Scott Bailey" userId="a37ae9d07b3ddac7" providerId="LiveId" clId="{2F95CB5E-8953-469F-97ED-F1BE4508BFD0}" dt="2022-07-07T23:07:23.653" v="2763" actId="20577"/>
          <ac:spMkLst>
            <pc:docMk/>
            <pc:sldMk cId="3824235511" sldId="287"/>
            <ac:spMk id="2" creationId="{4699C3B8-4AFC-8715-3B1E-BB6BB1673B3A}"/>
          </ac:spMkLst>
        </pc:spChg>
        <pc:spChg chg="mod">
          <ac:chgData name="Scott Bailey" userId="a37ae9d07b3ddac7" providerId="LiveId" clId="{2F95CB5E-8953-469F-97ED-F1BE4508BFD0}" dt="2022-07-07T20:10:39.301" v="98" actId="20577"/>
          <ac:spMkLst>
            <pc:docMk/>
            <pc:sldMk cId="3824235511" sldId="287"/>
            <ac:spMk id="3" creationId="{5D7A0680-8AF6-4FA5-3800-CA23C92DCCA7}"/>
          </ac:spMkLst>
        </pc:spChg>
      </pc:sldChg>
      <pc:sldChg chg="modSp mod ord">
        <pc:chgData name="Scott Bailey" userId="a37ae9d07b3ddac7" providerId="LiveId" clId="{2F95CB5E-8953-469F-97ED-F1BE4508BFD0}" dt="2022-07-07T23:07:27.639" v="2765" actId="20577"/>
        <pc:sldMkLst>
          <pc:docMk/>
          <pc:sldMk cId="500584308" sldId="288"/>
        </pc:sldMkLst>
        <pc:spChg chg="mod">
          <ac:chgData name="Scott Bailey" userId="a37ae9d07b3ddac7" providerId="LiveId" clId="{2F95CB5E-8953-469F-97ED-F1BE4508BFD0}" dt="2022-07-07T23:07:27.639" v="2765" actId="20577"/>
          <ac:spMkLst>
            <pc:docMk/>
            <pc:sldMk cId="500584308" sldId="288"/>
            <ac:spMk id="2" creationId="{4699C3B8-4AFC-8715-3B1E-BB6BB1673B3A}"/>
          </ac:spMkLst>
        </pc:spChg>
        <pc:spChg chg="mod">
          <ac:chgData name="Scott Bailey" userId="a37ae9d07b3ddac7" providerId="LiveId" clId="{2F95CB5E-8953-469F-97ED-F1BE4508BFD0}" dt="2022-07-07T20:10:55.286" v="107" actId="20577"/>
          <ac:spMkLst>
            <pc:docMk/>
            <pc:sldMk cId="500584308" sldId="288"/>
            <ac:spMk id="3" creationId="{5D7A0680-8AF6-4FA5-3800-CA23C92DCCA7}"/>
          </ac:spMkLst>
        </pc:spChg>
      </pc:sldChg>
      <pc:sldChg chg="modSp mod ord">
        <pc:chgData name="Scott Bailey" userId="a37ae9d07b3ddac7" providerId="LiveId" clId="{2F95CB5E-8953-469F-97ED-F1BE4508BFD0}" dt="2022-07-07T22:14:55.541" v="1998" actId="6549"/>
        <pc:sldMkLst>
          <pc:docMk/>
          <pc:sldMk cId="1426556037" sldId="295"/>
        </pc:sldMkLst>
        <pc:spChg chg="mod">
          <ac:chgData name="Scott Bailey" userId="a37ae9d07b3ddac7" providerId="LiveId" clId="{2F95CB5E-8953-469F-97ED-F1BE4508BFD0}" dt="2022-07-07T22:14:55.541" v="1998" actId="6549"/>
          <ac:spMkLst>
            <pc:docMk/>
            <pc:sldMk cId="1426556037" sldId="295"/>
            <ac:spMk id="2" creationId="{4699C3B8-4AFC-8715-3B1E-BB6BB1673B3A}"/>
          </ac:spMkLst>
        </pc:spChg>
        <pc:spChg chg="mod">
          <ac:chgData name="Scott Bailey" userId="a37ae9d07b3ddac7" providerId="LiveId" clId="{2F95CB5E-8953-469F-97ED-F1BE4508BFD0}" dt="2022-07-07T20:29:34.767" v="357" actId="20577"/>
          <ac:spMkLst>
            <pc:docMk/>
            <pc:sldMk cId="1426556037" sldId="295"/>
            <ac:spMk id="3" creationId="{5D7A0680-8AF6-4FA5-3800-CA23C92DCCA7}"/>
          </ac:spMkLst>
        </pc:spChg>
      </pc:sldChg>
      <pc:sldChg chg="modSp mod ord">
        <pc:chgData name="Scott Bailey" userId="a37ae9d07b3ddac7" providerId="LiveId" clId="{2F95CB5E-8953-469F-97ED-F1BE4508BFD0}" dt="2022-07-07T22:15:00.494" v="2000" actId="20577"/>
        <pc:sldMkLst>
          <pc:docMk/>
          <pc:sldMk cId="1448575545" sldId="296"/>
        </pc:sldMkLst>
        <pc:spChg chg="mod">
          <ac:chgData name="Scott Bailey" userId="a37ae9d07b3ddac7" providerId="LiveId" clId="{2F95CB5E-8953-469F-97ED-F1BE4508BFD0}" dt="2022-07-07T22:15:00.494" v="2000" actId="20577"/>
          <ac:spMkLst>
            <pc:docMk/>
            <pc:sldMk cId="1448575545" sldId="296"/>
            <ac:spMk id="2" creationId="{4699C3B8-4AFC-8715-3B1E-BB6BB1673B3A}"/>
          </ac:spMkLst>
        </pc:spChg>
        <pc:spChg chg="mod">
          <ac:chgData name="Scott Bailey" userId="a37ae9d07b3ddac7" providerId="LiveId" clId="{2F95CB5E-8953-469F-97ED-F1BE4508BFD0}" dt="2022-07-07T20:29:54.628" v="358"/>
          <ac:spMkLst>
            <pc:docMk/>
            <pc:sldMk cId="1448575545" sldId="296"/>
            <ac:spMk id="3" creationId="{5D7A0680-8AF6-4FA5-3800-CA23C92DCCA7}"/>
          </ac:spMkLst>
        </pc:spChg>
      </pc:sldChg>
      <pc:sldChg chg="modSp mod">
        <pc:chgData name="Scott Bailey" userId="a37ae9d07b3ddac7" providerId="LiveId" clId="{2F95CB5E-8953-469F-97ED-F1BE4508BFD0}" dt="2022-07-07T20:32:10.309" v="368"/>
        <pc:sldMkLst>
          <pc:docMk/>
          <pc:sldMk cId="3861887408" sldId="297"/>
        </pc:sldMkLst>
        <pc:spChg chg="mod">
          <ac:chgData name="Scott Bailey" userId="a37ae9d07b3ddac7" providerId="LiveId" clId="{2F95CB5E-8953-469F-97ED-F1BE4508BFD0}" dt="2022-07-07T20:31:53.834" v="367" actId="255"/>
          <ac:spMkLst>
            <pc:docMk/>
            <pc:sldMk cId="3861887408" sldId="297"/>
            <ac:spMk id="2" creationId="{4699C3B8-4AFC-8715-3B1E-BB6BB1673B3A}"/>
          </ac:spMkLst>
        </pc:spChg>
        <pc:spChg chg="mod">
          <ac:chgData name="Scott Bailey" userId="a37ae9d07b3ddac7" providerId="LiveId" clId="{2F95CB5E-8953-469F-97ED-F1BE4508BFD0}" dt="2022-07-07T20:32:10.309" v="368"/>
          <ac:spMkLst>
            <pc:docMk/>
            <pc:sldMk cId="3861887408" sldId="297"/>
            <ac:spMk id="3" creationId="{5D7A0680-8AF6-4FA5-3800-CA23C92DCCA7}"/>
          </ac:spMkLst>
        </pc:spChg>
      </pc:sldChg>
      <pc:sldChg chg="modSp add mod modNotesTx">
        <pc:chgData name="Scott Bailey" userId="a37ae9d07b3ddac7" providerId="LiveId" clId="{2F95CB5E-8953-469F-97ED-F1BE4508BFD0}" dt="2022-07-07T20:40:38.965" v="513" actId="6549"/>
        <pc:sldMkLst>
          <pc:docMk/>
          <pc:sldMk cId="1410513546" sldId="298"/>
        </pc:sldMkLst>
        <pc:spChg chg="mod">
          <ac:chgData name="Scott Bailey" userId="a37ae9d07b3ddac7" providerId="LiveId" clId="{2F95CB5E-8953-469F-97ED-F1BE4508BFD0}" dt="2022-07-07T20:40:18.737" v="510" actId="255"/>
          <ac:spMkLst>
            <pc:docMk/>
            <pc:sldMk cId="1410513546" sldId="298"/>
            <ac:spMk id="2" creationId="{4417B72C-F538-AD6D-577A-78FE3FFAB75F}"/>
          </ac:spMkLst>
        </pc:spChg>
        <pc:spChg chg="mod">
          <ac:chgData name="Scott Bailey" userId="a37ae9d07b3ddac7" providerId="LiveId" clId="{2F95CB5E-8953-469F-97ED-F1BE4508BFD0}" dt="2022-07-07T20:40:34.517" v="512" actId="255"/>
          <ac:spMkLst>
            <pc:docMk/>
            <pc:sldMk cId="1410513546" sldId="298"/>
            <ac:spMk id="3" creationId="{4B27CDC9-D0A8-5A49-DA65-9D0ECF57EA8B}"/>
          </ac:spMkLst>
        </pc:spChg>
      </pc:sldChg>
      <pc:sldChg chg="add del replId">
        <pc:chgData name="Scott Bailey" userId="a37ae9d07b3ddac7" providerId="LiveId" clId="{2F95CB5E-8953-469F-97ED-F1BE4508BFD0}" dt="2022-07-07T20:43:39.838" v="657" actId="47"/>
        <pc:sldMkLst>
          <pc:docMk/>
          <pc:sldMk cId="3945711683" sldId="299"/>
        </pc:sldMkLst>
      </pc:sldChg>
      <pc:sldChg chg="add del replId">
        <pc:chgData name="Scott Bailey" userId="a37ae9d07b3ddac7" providerId="LiveId" clId="{2F95CB5E-8953-469F-97ED-F1BE4508BFD0}" dt="2022-07-07T20:43:39.838" v="657" actId="47"/>
        <pc:sldMkLst>
          <pc:docMk/>
          <pc:sldMk cId="3629817417" sldId="300"/>
        </pc:sldMkLst>
      </pc:sldChg>
      <pc:sldChg chg="add del replId">
        <pc:chgData name="Scott Bailey" userId="a37ae9d07b3ddac7" providerId="LiveId" clId="{2F95CB5E-8953-469F-97ED-F1BE4508BFD0}" dt="2022-07-07T20:43:39.838" v="657" actId="47"/>
        <pc:sldMkLst>
          <pc:docMk/>
          <pc:sldMk cId="4131953108" sldId="301"/>
        </pc:sldMkLst>
      </pc:sldChg>
      <pc:sldChg chg="add del replId">
        <pc:chgData name="Scott Bailey" userId="a37ae9d07b3ddac7" providerId="LiveId" clId="{2F95CB5E-8953-469F-97ED-F1BE4508BFD0}" dt="2022-07-07T20:43:39.838" v="657" actId="47"/>
        <pc:sldMkLst>
          <pc:docMk/>
          <pc:sldMk cId="3579832056" sldId="302"/>
        </pc:sldMkLst>
      </pc:sldChg>
      <pc:sldChg chg="add del replId">
        <pc:chgData name="Scott Bailey" userId="a37ae9d07b3ddac7" providerId="LiveId" clId="{2F95CB5E-8953-469F-97ED-F1BE4508BFD0}" dt="2022-07-07T20:43:39.838" v="657" actId="47"/>
        <pc:sldMkLst>
          <pc:docMk/>
          <pc:sldMk cId="1059688453" sldId="303"/>
        </pc:sldMkLst>
      </pc:sldChg>
      <pc:sldChg chg="add del replId">
        <pc:chgData name="Scott Bailey" userId="a37ae9d07b3ddac7" providerId="LiveId" clId="{2F95CB5E-8953-469F-97ED-F1BE4508BFD0}" dt="2022-07-07T20:43:39.838" v="657" actId="47"/>
        <pc:sldMkLst>
          <pc:docMk/>
          <pc:sldMk cId="2035537611" sldId="304"/>
        </pc:sldMkLst>
      </pc:sldChg>
      <pc:sldChg chg="modSp add mod replId">
        <pc:chgData name="Scott Bailey" userId="a37ae9d07b3ddac7" providerId="LiveId" clId="{2F95CB5E-8953-469F-97ED-F1BE4508BFD0}" dt="2022-07-07T22:31:21.984" v="2250" actId="6549"/>
        <pc:sldMkLst>
          <pc:docMk/>
          <pc:sldMk cId="2058950643" sldId="305"/>
        </pc:sldMkLst>
        <pc:spChg chg="mod">
          <ac:chgData name="Scott Bailey" userId="a37ae9d07b3ddac7" providerId="LiveId" clId="{2F95CB5E-8953-469F-97ED-F1BE4508BFD0}" dt="2022-07-07T22:30:57.449" v="2218" actId="20577"/>
          <ac:spMkLst>
            <pc:docMk/>
            <pc:sldMk cId="2058950643" sldId="305"/>
            <ac:spMk id="2" creationId="{4699C3B8-4AFC-8715-3B1E-BB6BB1673B3A}"/>
          </ac:spMkLst>
        </pc:spChg>
        <pc:spChg chg="mod">
          <ac:chgData name="Scott Bailey" userId="a37ae9d07b3ddac7" providerId="LiveId" clId="{2F95CB5E-8953-469F-97ED-F1BE4508BFD0}" dt="2022-07-07T22:31:21.984" v="2250" actId="6549"/>
          <ac:spMkLst>
            <pc:docMk/>
            <pc:sldMk cId="2058950643" sldId="305"/>
            <ac:spMk id="3" creationId="{5D7A0680-8AF6-4FA5-3800-CA23C92DCCA7}"/>
          </ac:spMkLst>
        </pc:spChg>
      </pc:sldChg>
      <pc:sldChg chg="modSp add mod replId">
        <pc:chgData name="Scott Bailey" userId="a37ae9d07b3ddac7" providerId="LiveId" clId="{2F95CB5E-8953-469F-97ED-F1BE4508BFD0}" dt="2022-07-07T22:31:30.230" v="2257" actId="20577"/>
        <pc:sldMkLst>
          <pc:docMk/>
          <pc:sldMk cId="1152866828" sldId="306"/>
        </pc:sldMkLst>
        <pc:spChg chg="mod">
          <ac:chgData name="Scott Bailey" userId="a37ae9d07b3ddac7" providerId="LiveId" clId="{2F95CB5E-8953-469F-97ED-F1BE4508BFD0}" dt="2022-07-07T22:31:01.388" v="2220" actId="20577"/>
          <ac:spMkLst>
            <pc:docMk/>
            <pc:sldMk cId="1152866828" sldId="306"/>
            <ac:spMk id="2" creationId="{4699C3B8-4AFC-8715-3B1E-BB6BB1673B3A}"/>
          </ac:spMkLst>
        </pc:spChg>
        <pc:spChg chg="mod">
          <ac:chgData name="Scott Bailey" userId="a37ae9d07b3ddac7" providerId="LiveId" clId="{2F95CB5E-8953-469F-97ED-F1BE4508BFD0}" dt="2022-07-07T22:31:30.230" v="2257" actId="20577"/>
          <ac:spMkLst>
            <pc:docMk/>
            <pc:sldMk cId="1152866828" sldId="306"/>
            <ac:spMk id="3" creationId="{5D7A0680-8AF6-4FA5-3800-CA23C92DCCA7}"/>
          </ac:spMkLst>
        </pc:spChg>
      </pc:sldChg>
      <pc:sldChg chg="modSp add mod replId">
        <pc:chgData name="Scott Bailey" userId="a37ae9d07b3ddac7" providerId="LiveId" clId="{2F95CB5E-8953-469F-97ED-F1BE4508BFD0}" dt="2022-07-07T22:32:50.050" v="2302" actId="20577"/>
        <pc:sldMkLst>
          <pc:docMk/>
          <pc:sldMk cId="2344522563" sldId="307"/>
        </pc:sldMkLst>
        <pc:spChg chg="mod">
          <ac:chgData name="Scott Bailey" userId="a37ae9d07b3ddac7" providerId="LiveId" clId="{2F95CB5E-8953-469F-97ED-F1BE4508BFD0}" dt="2022-07-07T20:47:41.278" v="711" actId="255"/>
          <ac:spMkLst>
            <pc:docMk/>
            <pc:sldMk cId="2344522563" sldId="307"/>
            <ac:spMk id="2" creationId="{4699C3B8-4AFC-8715-3B1E-BB6BB1673B3A}"/>
          </ac:spMkLst>
        </pc:spChg>
        <pc:spChg chg="mod">
          <ac:chgData name="Scott Bailey" userId="a37ae9d07b3ddac7" providerId="LiveId" clId="{2F95CB5E-8953-469F-97ED-F1BE4508BFD0}" dt="2022-07-07T22:32:50.050" v="2302" actId="20577"/>
          <ac:spMkLst>
            <pc:docMk/>
            <pc:sldMk cId="2344522563" sldId="307"/>
            <ac:spMk id="3" creationId="{5D7A0680-8AF6-4FA5-3800-CA23C92DCCA7}"/>
          </ac:spMkLst>
        </pc:spChg>
      </pc:sldChg>
      <pc:sldChg chg="add del">
        <pc:chgData name="Scott Bailey" userId="a37ae9d07b3ddac7" providerId="LiveId" clId="{2F95CB5E-8953-469F-97ED-F1BE4508BFD0}" dt="2022-07-07T20:50:39.055" v="776" actId="47"/>
        <pc:sldMkLst>
          <pc:docMk/>
          <pc:sldMk cId="1791725952" sldId="308"/>
        </pc:sldMkLst>
      </pc:sldChg>
      <pc:sldChg chg="add del replId">
        <pc:chgData name="Scott Bailey" userId="a37ae9d07b3ddac7" providerId="LiveId" clId="{2F95CB5E-8953-469F-97ED-F1BE4508BFD0}" dt="2022-07-07T20:50:39.055" v="776" actId="47"/>
        <pc:sldMkLst>
          <pc:docMk/>
          <pc:sldMk cId="1285957232" sldId="309"/>
        </pc:sldMkLst>
      </pc:sldChg>
      <pc:sldChg chg="add del replId">
        <pc:chgData name="Scott Bailey" userId="a37ae9d07b3ddac7" providerId="LiveId" clId="{2F95CB5E-8953-469F-97ED-F1BE4508BFD0}" dt="2022-07-07T20:50:39.055" v="776" actId="47"/>
        <pc:sldMkLst>
          <pc:docMk/>
          <pc:sldMk cId="3421810557" sldId="310"/>
        </pc:sldMkLst>
      </pc:sldChg>
      <pc:sldChg chg="add del replId">
        <pc:chgData name="Scott Bailey" userId="a37ae9d07b3ddac7" providerId="LiveId" clId="{2F95CB5E-8953-469F-97ED-F1BE4508BFD0}" dt="2022-07-07T20:50:39.055" v="776" actId="47"/>
        <pc:sldMkLst>
          <pc:docMk/>
          <pc:sldMk cId="644832377" sldId="311"/>
        </pc:sldMkLst>
      </pc:sldChg>
      <pc:sldChg chg="add del replId">
        <pc:chgData name="Scott Bailey" userId="a37ae9d07b3ddac7" providerId="LiveId" clId="{2F95CB5E-8953-469F-97ED-F1BE4508BFD0}" dt="2022-07-07T20:50:39.055" v="776" actId="47"/>
        <pc:sldMkLst>
          <pc:docMk/>
          <pc:sldMk cId="897305897" sldId="312"/>
        </pc:sldMkLst>
      </pc:sldChg>
      <pc:sldChg chg="add del replId">
        <pc:chgData name="Scott Bailey" userId="a37ae9d07b3ddac7" providerId="LiveId" clId="{2F95CB5E-8953-469F-97ED-F1BE4508BFD0}" dt="2022-07-07T20:50:39.055" v="776" actId="47"/>
        <pc:sldMkLst>
          <pc:docMk/>
          <pc:sldMk cId="639654130" sldId="313"/>
        </pc:sldMkLst>
      </pc:sldChg>
      <pc:sldChg chg="add del replId">
        <pc:chgData name="Scott Bailey" userId="a37ae9d07b3ddac7" providerId="LiveId" clId="{2F95CB5E-8953-469F-97ED-F1BE4508BFD0}" dt="2022-07-07T20:50:39.055" v="776" actId="47"/>
        <pc:sldMkLst>
          <pc:docMk/>
          <pc:sldMk cId="420672501" sldId="314"/>
        </pc:sldMkLst>
      </pc:sldChg>
      <pc:sldChg chg="add del replId">
        <pc:chgData name="Scott Bailey" userId="a37ae9d07b3ddac7" providerId="LiveId" clId="{2F95CB5E-8953-469F-97ED-F1BE4508BFD0}" dt="2022-07-07T20:50:39.055" v="776" actId="47"/>
        <pc:sldMkLst>
          <pc:docMk/>
          <pc:sldMk cId="2891089829" sldId="315"/>
        </pc:sldMkLst>
      </pc:sldChg>
      <pc:sldChg chg="add del replId">
        <pc:chgData name="Scott Bailey" userId="a37ae9d07b3ddac7" providerId="LiveId" clId="{2F95CB5E-8953-469F-97ED-F1BE4508BFD0}" dt="2022-07-07T20:50:39.055" v="776" actId="47"/>
        <pc:sldMkLst>
          <pc:docMk/>
          <pc:sldMk cId="2896236423" sldId="316"/>
        </pc:sldMkLst>
      </pc:sldChg>
      <pc:sldChg chg="modSp add mod replId">
        <pc:chgData name="Scott Bailey" userId="a37ae9d07b3ddac7" providerId="LiveId" clId="{2F95CB5E-8953-469F-97ED-F1BE4508BFD0}" dt="2022-07-07T22:40:28.290" v="2394" actId="20577"/>
        <pc:sldMkLst>
          <pc:docMk/>
          <pc:sldMk cId="736953240" sldId="317"/>
        </pc:sldMkLst>
        <pc:spChg chg="mod">
          <ac:chgData name="Scott Bailey" userId="a37ae9d07b3ddac7" providerId="LiveId" clId="{2F95CB5E-8953-469F-97ED-F1BE4508BFD0}" dt="2022-07-07T20:51:02.992" v="778" actId="255"/>
          <ac:spMkLst>
            <pc:docMk/>
            <pc:sldMk cId="736953240" sldId="317"/>
            <ac:spMk id="2" creationId="{4699C3B8-4AFC-8715-3B1E-BB6BB1673B3A}"/>
          </ac:spMkLst>
        </pc:spChg>
        <pc:spChg chg="mod">
          <ac:chgData name="Scott Bailey" userId="a37ae9d07b3ddac7" providerId="LiveId" clId="{2F95CB5E-8953-469F-97ED-F1BE4508BFD0}" dt="2022-07-07T22:40:28.290" v="2394" actId="20577"/>
          <ac:spMkLst>
            <pc:docMk/>
            <pc:sldMk cId="736953240" sldId="317"/>
            <ac:spMk id="3" creationId="{5D7A0680-8AF6-4FA5-3800-CA23C92DCCA7}"/>
          </ac:spMkLst>
        </pc:spChg>
      </pc:sldChg>
      <pc:sldChg chg="add del">
        <pc:chgData name="Scott Bailey" userId="a37ae9d07b3ddac7" providerId="LiveId" clId="{2F95CB5E-8953-469F-97ED-F1BE4508BFD0}" dt="2022-07-07T20:58:28.121" v="933" actId="47"/>
        <pc:sldMkLst>
          <pc:docMk/>
          <pc:sldMk cId="2627163612" sldId="318"/>
        </pc:sldMkLst>
      </pc:sldChg>
      <pc:sldChg chg="add del replId">
        <pc:chgData name="Scott Bailey" userId="a37ae9d07b3ddac7" providerId="LiveId" clId="{2F95CB5E-8953-469F-97ED-F1BE4508BFD0}" dt="2022-07-07T20:58:28.121" v="933" actId="47"/>
        <pc:sldMkLst>
          <pc:docMk/>
          <pc:sldMk cId="4017565598" sldId="319"/>
        </pc:sldMkLst>
      </pc:sldChg>
      <pc:sldChg chg="add del replId">
        <pc:chgData name="Scott Bailey" userId="a37ae9d07b3ddac7" providerId="LiveId" clId="{2F95CB5E-8953-469F-97ED-F1BE4508BFD0}" dt="2022-07-07T20:58:28.121" v="933" actId="47"/>
        <pc:sldMkLst>
          <pc:docMk/>
          <pc:sldMk cId="3732051073" sldId="320"/>
        </pc:sldMkLst>
      </pc:sldChg>
      <pc:sldChg chg="add del replId">
        <pc:chgData name="Scott Bailey" userId="a37ae9d07b3ddac7" providerId="LiveId" clId="{2F95CB5E-8953-469F-97ED-F1BE4508BFD0}" dt="2022-07-07T20:58:28.121" v="933" actId="47"/>
        <pc:sldMkLst>
          <pc:docMk/>
          <pc:sldMk cId="607907083" sldId="321"/>
        </pc:sldMkLst>
      </pc:sldChg>
      <pc:sldChg chg="add del replId">
        <pc:chgData name="Scott Bailey" userId="a37ae9d07b3ddac7" providerId="LiveId" clId="{2F95CB5E-8953-469F-97ED-F1BE4508BFD0}" dt="2022-07-07T20:58:28.121" v="933" actId="47"/>
        <pc:sldMkLst>
          <pc:docMk/>
          <pc:sldMk cId="1560726062" sldId="322"/>
        </pc:sldMkLst>
      </pc:sldChg>
      <pc:sldChg chg="add del replId">
        <pc:chgData name="Scott Bailey" userId="a37ae9d07b3ddac7" providerId="LiveId" clId="{2F95CB5E-8953-469F-97ED-F1BE4508BFD0}" dt="2022-07-07T20:58:28.121" v="933" actId="47"/>
        <pc:sldMkLst>
          <pc:docMk/>
          <pc:sldMk cId="3366271995" sldId="323"/>
        </pc:sldMkLst>
      </pc:sldChg>
      <pc:sldChg chg="add del replId">
        <pc:chgData name="Scott Bailey" userId="a37ae9d07b3ddac7" providerId="LiveId" clId="{2F95CB5E-8953-469F-97ED-F1BE4508BFD0}" dt="2022-07-07T20:58:49.560" v="934" actId="47"/>
        <pc:sldMkLst>
          <pc:docMk/>
          <pc:sldMk cId="2992563786" sldId="324"/>
        </pc:sldMkLst>
      </pc:sldChg>
      <pc:sldChg chg="modSp add mod ord replId">
        <pc:chgData name="Scott Bailey" userId="a37ae9d07b3ddac7" providerId="LiveId" clId="{2F95CB5E-8953-469F-97ED-F1BE4508BFD0}" dt="2022-07-07T23:06:23.567" v="2759" actId="20577"/>
        <pc:sldMkLst>
          <pc:docMk/>
          <pc:sldMk cId="3444927345" sldId="325"/>
        </pc:sldMkLst>
        <pc:spChg chg="mod">
          <ac:chgData name="Scott Bailey" userId="a37ae9d07b3ddac7" providerId="LiveId" clId="{2F95CB5E-8953-469F-97ED-F1BE4508BFD0}" dt="2022-07-07T23:06:23.567" v="2759" actId="20577"/>
          <ac:spMkLst>
            <pc:docMk/>
            <pc:sldMk cId="3444927345" sldId="325"/>
            <ac:spMk id="2" creationId="{4699C3B8-4AFC-8715-3B1E-BB6BB1673B3A}"/>
          </ac:spMkLst>
        </pc:spChg>
        <pc:spChg chg="mod">
          <ac:chgData name="Scott Bailey" userId="a37ae9d07b3ddac7" providerId="LiveId" clId="{2F95CB5E-8953-469F-97ED-F1BE4508BFD0}" dt="2022-07-07T20:59:26.241" v="963" actId="20577"/>
          <ac:spMkLst>
            <pc:docMk/>
            <pc:sldMk cId="3444927345" sldId="325"/>
            <ac:spMk id="3" creationId="{5D7A0680-8AF6-4FA5-3800-CA23C92DCCA7}"/>
          </ac:spMkLst>
        </pc:spChg>
      </pc:sldChg>
      <pc:sldChg chg="modSp add mod ord replId">
        <pc:chgData name="Scott Bailey" userId="a37ae9d07b3ddac7" providerId="LiveId" clId="{2F95CB5E-8953-469F-97ED-F1BE4508BFD0}" dt="2022-07-07T23:06:28.253" v="2761" actId="20577"/>
        <pc:sldMkLst>
          <pc:docMk/>
          <pc:sldMk cId="1148339725" sldId="326"/>
        </pc:sldMkLst>
        <pc:spChg chg="mod">
          <ac:chgData name="Scott Bailey" userId="a37ae9d07b3ddac7" providerId="LiveId" clId="{2F95CB5E-8953-469F-97ED-F1BE4508BFD0}" dt="2022-07-07T23:06:28.253" v="2761" actId="20577"/>
          <ac:spMkLst>
            <pc:docMk/>
            <pc:sldMk cId="1148339725" sldId="326"/>
            <ac:spMk id="2" creationId="{4699C3B8-4AFC-8715-3B1E-BB6BB1673B3A}"/>
          </ac:spMkLst>
        </pc:spChg>
        <pc:spChg chg="mod">
          <ac:chgData name="Scott Bailey" userId="a37ae9d07b3ddac7" providerId="LiveId" clId="{2F95CB5E-8953-469F-97ED-F1BE4508BFD0}" dt="2022-07-07T20:59:46.247" v="966"/>
          <ac:spMkLst>
            <pc:docMk/>
            <pc:sldMk cId="1148339725" sldId="326"/>
            <ac:spMk id="3" creationId="{5D7A0680-8AF6-4FA5-3800-CA23C92DCCA7}"/>
          </ac:spMkLst>
        </pc:spChg>
      </pc:sldChg>
      <pc:sldChg chg="modSp add mod replId">
        <pc:chgData name="Scott Bailey" userId="a37ae9d07b3ddac7" providerId="LiveId" clId="{2F95CB5E-8953-469F-97ED-F1BE4508BFD0}" dt="2022-07-07T22:52:22.910" v="2627" actId="20577"/>
        <pc:sldMkLst>
          <pc:docMk/>
          <pc:sldMk cId="495762267" sldId="327"/>
        </pc:sldMkLst>
        <pc:spChg chg="mod">
          <ac:chgData name="Scott Bailey" userId="a37ae9d07b3ddac7" providerId="LiveId" clId="{2F95CB5E-8953-469F-97ED-F1BE4508BFD0}" dt="2022-07-07T21:00:47.206" v="973" actId="255"/>
          <ac:spMkLst>
            <pc:docMk/>
            <pc:sldMk cId="495762267" sldId="327"/>
            <ac:spMk id="2" creationId="{4699C3B8-4AFC-8715-3B1E-BB6BB1673B3A}"/>
          </ac:spMkLst>
        </pc:spChg>
        <pc:spChg chg="mod">
          <ac:chgData name="Scott Bailey" userId="a37ae9d07b3ddac7" providerId="LiveId" clId="{2F95CB5E-8953-469F-97ED-F1BE4508BFD0}" dt="2022-07-07T22:52:22.910" v="2627" actId="20577"/>
          <ac:spMkLst>
            <pc:docMk/>
            <pc:sldMk cId="495762267" sldId="327"/>
            <ac:spMk id="3" creationId="{5D7A0680-8AF6-4FA5-3800-CA23C92DCCA7}"/>
          </ac:spMkLst>
        </pc:spChg>
      </pc:sldChg>
      <pc:sldChg chg="addSp delSp modSp add mod modNotesTx">
        <pc:chgData name="Scott Bailey" userId="a37ae9d07b3ddac7" providerId="LiveId" clId="{2F95CB5E-8953-469F-97ED-F1BE4508BFD0}" dt="2022-07-07T23:07:43.906" v="2777" actId="1035"/>
        <pc:sldMkLst>
          <pc:docMk/>
          <pc:sldMk cId="3199618278" sldId="328"/>
        </pc:sldMkLst>
        <pc:spChg chg="mod">
          <ac:chgData name="Scott Bailey" userId="a37ae9d07b3ddac7" providerId="LiveId" clId="{2F95CB5E-8953-469F-97ED-F1BE4508BFD0}" dt="2022-07-07T21:06:44.045" v="1160" actId="14100"/>
          <ac:spMkLst>
            <pc:docMk/>
            <pc:sldMk cId="3199618278" sldId="328"/>
            <ac:spMk id="2" creationId="{4417B72C-F538-AD6D-577A-78FE3FFAB75F}"/>
          </ac:spMkLst>
        </pc:spChg>
        <pc:spChg chg="mod">
          <ac:chgData name="Scott Bailey" userId="a37ae9d07b3ddac7" providerId="LiveId" clId="{2F95CB5E-8953-469F-97ED-F1BE4508BFD0}" dt="2022-07-07T23:07:43.906" v="2777" actId="1035"/>
          <ac:spMkLst>
            <pc:docMk/>
            <pc:sldMk cId="3199618278" sldId="328"/>
            <ac:spMk id="3" creationId="{4B27CDC9-D0A8-5A49-DA65-9D0ECF57EA8B}"/>
          </ac:spMkLst>
        </pc:spChg>
        <pc:spChg chg="add del mod">
          <ac:chgData name="Scott Bailey" userId="a37ae9d07b3ddac7" providerId="LiveId" clId="{2F95CB5E-8953-469F-97ED-F1BE4508BFD0}" dt="2022-07-07T21:07:22.219" v="1198" actId="22"/>
          <ac:spMkLst>
            <pc:docMk/>
            <pc:sldMk cId="3199618278" sldId="328"/>
            <ac:spMk id="6" creationId="{F0701459-DD2A-96B0-2D06-87BF5C484775}"/>
          </ac:spMkLst>
        </pc:spChg>
      </pc:sldChg>
      <pc:sldChg chg="add del replId">
        <pc:chgData name="Scott Bailey" userId="a37ae9d07b3ddac7" providerId="LiveId" clId="{2F95CB5E-8953-469F-97ED-F1BE4508BFD0}" dt="2022-07-07T21:09:35.982" v="1292" actId="47"/>
        <pc:sldMkLst>
          <pc:docMk/>
          <pc:sldMk cId="3287970171" sldId="329"/>
        </pc:sldMkLst>
      </pc:sldChg>
      <pc:sldChg chg="add del replId">
        <pc:chgData name="Scott Bailey" userId="a37ae9d07b3ddac7" providerId="LiveId" clId="{2F95CB5E-8953-469F-97ED-F1BE4508BFD0}" dt="2022-07-07T21:09:35.982" v="1292" actId="47"/>
        <pc:sldMkLst>
          <pc:docMk/>
          <pc:sldMk cId="2689202949" sldId="330"/>
        </pc:sldMkLst>
      </pc:sldChg>
      <pc:sldChg chg="add del replId">
        <pc:chgData name="Scott Bailey" userId="a37ae9d07b3ddac7" providerId="LiveId" clId="{2F95CB5E-8953-469F-97ED-F1BE4508BFD0}" dt="2022-07-07T21:09:35.982" v="1292" actId="47"/>
        <pc:sldMkLst>
          <pc:docMk/>
          <pc:sldMk cId="1898539693" sldId="331"/>
        </pc:sldMkLst>
      </pc:sldChg>
      <pc:sldChg chg="add del replId">
        <pc:chgData name="Scott Bailey" userId="a37ae9d07b3ddac7" providerId="LiveId" clId="{2F95CB5E-8953-469F-97ED-F1BE4508BFD0}" dt="2022-07-07T21:09:35.982" v="1292" actId="47"/>
        <pc:sldMkLst>
          <pc:docMk/>
          <pc:sldMk cId="648066002" sldId="332"/>
        </pc:sldMkLst>
      </pc:sldChg>
      <pc:sldChg chg="add del replId">
        <pc:chgData name="Scott Bailey" userId="a37ae9d07b3ddac7" providerId="LiveId" clId="{2F95CB5E-8953-469F-97ED-F1BE4508BFD0}" dt="2022-07-07T21:09:35.982" v="1292" actId="47"/>
        <pc:sldMkLst>
          <pc:docMk/>
          <pc:sldMk cId="61395382" sldId="333"/>
        </pc:sldMkLst>
      </pc:sldChg>
      <pc:sldChg chg="add del replId">
        <pc:chgData name="Scott Bailey" userId="a37ae9d07b3ddac7" providerId="LiveId" clId="{2F95CB5E-8953-469F-97ED-F1BE4508BFD0}" dt="2022-07-07T21:09:35.982" v="1292" actId="47"/>
        <pc:sldMkLst>
          <pc:docMk/>
          <pc:sldMk cId="3029008396" sldId="334"/>
        </pc:sldMkLst>
      </pc:sldChg>
      <pc:sldChg chg="modSp add mod ord replId">
        <pc:chgData name="Scott Bailey" userId="a37ae9d07b3ddac7" providerId="LiveId" clId="{2F95CB5E-8953-469F-97ED-F1BE4508BFD0}" dt="2022-07-07T23:03:44.902" v="2748"/>
        <pc:sldMkLst>
          <pc:docMk/>
          <pc:sldMk cId="2688785243" sldId="335"/>
        </pc:sldMkLst>
        <pc:spChg chg="mod">
          <ac:chgData name="Scott Bailey" userId="a37ae9d07b3ddac7" providerId="LiveId" clId="{2F95CB5E-8953-469F-97ED-F1BE4508BFD0}" dt="2022-07-07T21:10:01.953" v="1295" actId="20577"/>
          <ac:spMkLst>
            <pc:docMk/>
            <pc:sldMk cId="2688785243" sldId="335"/>
            <ac:spMk id="2" creationId="{4699C3B8-4AFC-8715-3B1E-BB6BB1673B3A}"/>
          </ac:spMkLst>
        </pc:spChg>
        <pc:spChg chg="mod">
          <ac:chgData name="Scott Bailey" userId="a37ae9d07b3ddac7" providerId="LiveId" clId="{2F95CB5E-8953-469F-97ED-F1BE4508BFD0}" dt="2022-07-07T23:03:24.284" v="2746" actId="20577"/>
          <ac:spMkLst>
            <pc:docMk/>
            <pc:sldMk cId="2688785243" sldId="335"/>
            <ac:spMk id="3" creationId="{5D7A0680-8AF6-4FA5-3800-CA23C92DCCA7}"/>
          </ac:spMkLst>
        </pc:spChg>
      </pc:sldChg>
      <pc:sldChg chg="modSp add mod ord replId">
        <pc:chgData name="Scott Bailey" userId="a37ae9d07b3ddac7" providerId="LiveId" clId="{2F95CB5E-8953-469F-97ED-F1BE4508BFD0}" dt="2022-07-07T23:03:44.902" v="2748"/>
        <pc:sldMkLst>
          <pc:docMk/>
          <pc:sldMk cId="3188061977" sldId="336"/>
        </pc:sldMkLst>
        <pc:spChg chg="mod">
          <ac:chgData name="Scott Bailey" userId="a37ae9d07b3ddac7" providerId="LiveId" clId="{2F95CB5E-8953-469F-97ED-F1BE4508BFD0}" dt="2022-07-07T21:11:02.206" v="1329" actId="20577"/>
          <ac:spMkLst>
            <pc:docMk/>
            <pc:sldMk cId="3188061977" sldId="336"/>
            <ac:spMk id="2" creationId="{4699C3B8-4AFC-8715-3B1E-BB6BB1673B3A}"/>
          </ac:spMkLst>
        </pc:spChg>
        <pc:spChg chg="mod">
          <ac:chgData name="Scott Bailey" userId="a37ae9d07b3ddac7" providerId="LiveId" clId="{2F95CB5E-8953-469F-97ED-F1BE4508BFD0}" dt="2022-07-07T21:10:58.570" v="1327" actId="20577"/>
          <ac:spMkLst>
            <pc:docMk/>
            <pc:sldMk cId="3188061977" sldId="336"/>
            <ac:spMk id="3" creationId="{5D7A0680-8AF6-4FA5-3800-CA23C92DCCA7}"/>
          </ac:spMkLst>
        </pc:spChg>
      </pc:sldChg>
      <pc:sldChg chg="add del replId">
        <pc:chgData name="Scott Bailey" userId="a37ae9d07b3ddac7" providerId="LiveId" clId="{2F95CB5E-8953-469F-97ED-F1BE4508BFD0}" dt="2022-07-07T21:09:45.772" v="1293" actId="47"/>
        <pc:sldMkLst>
          <pc:docMk/>
          <pc:sldMk cId="3777362954" sldId="337"/>
        </pc:sldMkLst>
      </pc:sldChg>
      <pc:sldChg chg="add del">
        <pc:chgData name="Scott Bailey" userId="a37ae9d07b3ddac7" providerId="LiveId" clId="{2F95CB5E-8953-469F-97ED-F1BE4508BFD0}" dt="2022-07-07T21:09:45.772" v="1293" actId="47"/>
        <pc:sldMkLst>
          <pc:docMk/>
          <pc:sldMk cId="973081461" sldId="338"/>
        </pc:sldMkLst>
      </pc:sldChg>
      <pc:sldChg chg="add del replId">
        <pc:chgData name="Scott Bailey" userId="a37ae9d07b3ddac7" providerId="LiveId" clId="{2F95CB5E-8953-469F-97ED-F1BE4508BFD0}" dt="2022-07-07T21:09:45.772" v="1293" actId="47"/>
        <pc:sldMkLst>
          <pc:docMk/>
          <pc:sldMk cId="2053014763" sldId="339"/>
        </pc:sldMkLst>
      </pc:sldChg>
      <pc:sldChg chg="add del replId">
        <pc:chgData name="Scott Bailey" userId="a37ae9d07b3ddac7" providerId="LiveId" clId="{2F95CB5E-8953-469F-97ED-F1BE4508BFD0}" dt="2022-07-07T21:09:45.772" v="1293" actId="47"/>
        <pc:sldMkLst>
          <pc:docMk/>
          <pc:sldMk cId="1614615399" sldId="340"/>
        </pc:sldMkLst>
      </pc:sldChg>
      <pc:sldChg chg="add del replId">
        <pc:chgData name="Scott Bailey" userId="a37ae9d07b3ddac7" providerId="LiveId" clId="{2F95CB5E-8953-469F-97ED-F1BE4508BFD0}" dt="2022-07-07T21:09:45.772" v="1293" actId="47"/>
        <pc:sldMkLst>
          <pc:docMk/>
          <pc:sldMk cId="886417705" sldId="341"/>
        </pc:sldMkLst>
      </pc:sldChg>
      <pc:sldChg chg="add del replId">
        <pc:chgData name="Scott Bailey" userId="a37ae9d07b3ddac7" providerId="LiveId" clId="{2F95CB5E-8953-469F-97ED-F1BE4508BFD0}" dt="2022-07-07T21:09:45.772" v="1293" actId="47"/>
        <pc:sldMkLst>
          <pc:docMk/>
          <pc:sldMk cId="2014199337" sldId="342"/>
        </pc:sldMkLst>
      </pc:sldChg>
      <pc:sldChg chg="add del replId">
        <pc:chgData name="Scott Bailey" userId="a37ae9d07b3ddac7" providerId="LiveId" clId="{2F95CB5E-8953-469F-97ED-F1BE4508BFD0}" dt="2022-07-07T21:09:45.772" v="1293" actId="47"/>
        <pc:sldMkLst>
          <pc:docMk/>
          <pc:sldMk cId="1560940774" sldId="343"/>
        </pc:sldMkLst>
      </pc:sldChg>
      <pc:sldChg chg="add del replId">
        <pc:chgData name="Scott Bailey" userId="a37ae9d07b3ddac7" providerId="LiveId" clId="{2F95CB5E-8953-469F-97ED-F1BE4508BFD0}" dt="2022-07-07T21:09:45.772" v="1293" actId="47"/>
        <pc:sldMkLst>
          <pc:docMk/>
          <pc:sldMk cId="2442929778" sldId="344"/>
        </pc:sldMkLst>
      </pc:sldChg>
      <pc:sldChg chg="modSp add del mod ord">
        <pc:chgData name="Scott Bailey" userId="a37ae9d07b3ddac7" providerId="LiveId" clId="{2F95CB5E-8953-469F-97ED-F1BE4508BFD0}" dt="2022-07-07T21:48:24.006" v="1592" actId="47"/>
        <pc:sldMkLst>
          <pc:docMk/>
          <pc:sldMk cId="2448558518" sldId="345"/>
        </pc:sldMkLst>
        <pc:spChg chg="mod">
          <ac:chgData name="Scott Bailey" userId="a37ae9d07b3ddac7" providerId="LiveId" clId="{2F95CB5E-8953-469F-97ED-F1BE4508BFD0}" dt="2022-07-07T20:12:32.870" v="114" actId="20577"/>
          <ac:spMkLst>
            <pc:docMk/>
            <pc:sldMk cId="2448558518" sldId="345"/>
            <ac:spMk id="2" creationId="{AACD01AE-5F03-E030-B145-E7CD0C4CB825}"/>
          </ac:spMkLst>
        </pc:spChg>
      </pc:sldChg>
      <pc:sldChg chg="modSp add mod modNotesTx">
        <pc:chgData name="Scott Bailey" userId="a37ae9d07b3ddac7" providerId="LiveId" clId="{2F95CB5E-8953-469F-97ED-F1BE4508BFD0}" dt="2022-07-07T21:51:46.918" v="1606" actId="114"/>
        <pc:sldMkLst>
          <pc:docMk/>
          <pc:sldMk cId="2689591084" sldId="346"/>
        </pc:sldMkLst>
        <pc:spChg chg="mod">
          <ac:chgData name="Scott Bailey" userId="a37ae9d07b3ddac7" providerId="LiveId" clId="{2F95CB5E-8953-469F-97ED-F1BE4508BFD0}" dt="2022-07-07T20:14:50.495" v="139" actId="20577"/>
          <ac:spMkLst>
            <pc:docMk/>
            <pc:sldMk cId="2689591084" sldId="346"/>
            <ac:spMk id="2" creationId="{4634876E-3C4A-8EF8-BDE6-B2AB9C028309}"/>
          </ac:spMkLst>
        </pc:spChg>
        <pc:spChg chg="mod">
          <ac:chgData name="Scott Bailey" userId="a37ae9d07b3ddac7" providerId="LiveId" clId="{2F95CB5E-8953-469F-97ED-F1BE4508BFD0}" dt="2022-07-07T20:15:31.532" v="141" actId="6549"/>
          <ac:spMkLst>
            <pc:docMk/>
            <pc:sldMk cId="2689591084" sldId="346"/>
            <ac:spMk id="3" creationId="{6B73E881-BE86-50AF-B359-DCAEE1BFF1E4}"/>
          </ac:spMkLst>
        </pc:spChg>
      </pc:sldChg>
      <pc:sldChg chg="new del">
        <pc:chgData name="Scott Bailey" userId="a37ae9d07b3ddac7" providerId="LiveId" clId="{2F95CB5E-8953-469F-97ED-F1BE4508BFD0}" dt="2022-07-07T20:27:52.023" v="313" actId="47"/>
        <pc:sldMkLst>
          <pc:docMk/>
          <pc:sldMk cId="443070263" sldId="347"/>
        </pc:sldMkLst>
      </pc:sldChg>
      <pc:sldChg chg="add del">
        <pc:chgData name="Scott Bailey" userId="a37ae9d07b3ddac7" providerId="LiveId" clId="{2F95CB5E-8953-469F-97ED-F1BE4508BFD0}" dt="2022-07-07T20:27:37.510" v="311" actId="47"/>
        <pc:sldMkLst>
          <pc:docMk/>
          <pc:sldMk cId="645380265" sldId="347"/>
        </pc:sldMkLst>
      </pc:sldChg>
      <pc:sldChg chg="modSp add mod modNotesTx">
        <pc:chgData name="Scott Bailey" userId="a37ae9d07b3ddac7" providerId="LiveId" clId="{2F95CB5E-8953-469F-97ED-F1BE4508BFD0}" dt="2022-07-07T20:28:45.772" v="317"/>
        <pc:sldMkLst>
          <pc:docMk/>
          <pc:sldMk cId="3150899446" sldId="347"/>
        </pc:sldMkLst>
        <pc:spChg chg="mod">
          <ac:chgData name="Scott Bailey" userId="a37ae9d07b3ddac7" providerId="LiveId" clId="{2F95CB5E-8953-469F-97ED-F1BE4508BFD0}" dt="2022-07-07T20:28:21.198" v="315"/>
          <ac:spMkLst>
            <pc:docMk/>
            <pc:sldMk cId="3150899446" sldId="347"/>
            <ac:spMk id="2" creationId="{4699C3B8-4AFC-8715-3B1E-BB6BB1673B3A}"/>
          </ac:spMkLst>
        </pc:spChg>
        <pc:spChg chg="mod">
          <ac:chgData name="Scott Bailey" userId="a37ae9d07b3ddac7" providerId="LiveId" clId="{2F95CB5E-8953-469F-97ED-F1BE4508BFD0}" dt="2022-07-07T20:28:33.780" v="316"/>
          <ac:spMkLst>
            <pc:docMk/>
            <pc:sldMk cId="3150899446" sldId="347"/>
            <ac:spMk id="3" creationId="{5D7A0680-8AF6-4FA5-3800-CA23C92DCCA7}"/>
          </ac:spMkLst>
        </pc:spChg>
      </pc:sldChg>
      <pc:sldChg chg="modSp add del mod ord">
        <pc:chgData name="Scott Bailey" userId="a37ae9d07b3ddac7" providerId="LiveId" clId="{2F95CB5E-8953-469F-97ED-F1BE4508BFD0}" dt="2022-07-07T22:15:18.923" v="2001" actId="47"/>
        <pc:sldMkLst>
          <pc:docMk/>
          <pc:sldMk cId="3532439604" sldId="348"/>
        </pc:sldMkLst>
        <pc:spChg chg="mod">
          <ac:chgData name="Scott Bailey" userId="a37ae9d07b3ddac7" providerId="LiveId" clId="{2F95CB5E-8953-469F-97ED-F1BE4508BFD0}" dt="2022-07-07T20:31:23.565" v="365" actId="20577"/>
          <ac:spMkLst>
            <pc:docMk/>
            <pc:sldMk cId="3532439604" sldId="348"/>
            <ac:spMk id="2" creationId="{AACD01AE-5F03-E030-B145-E7CD0C4CB825}"/>
          </ac:spMkLst>
        </pc:spChg>
      </pc:sldChg>
      <pc:sldChg chg="modSp add mod">
        <pc:chgData name="Scott Bailey" userId="a37ae9d07b3ddac7" providerId="LiveId" clId="{2F95CB5E-8953-469F-97ED-F1BE4508BFD0}" dt="2022-07-07T22:16:28.372" v="2010" actId="20577"/>
        <pc:sldMkLst>
          <pc:docMk/>
          <pc:sldMk cId="1166902470" sldId="349"/>
        </pc:sldMkLst>
        <pc:spChg chg="mod">
          <ac:chgData name="Scott Bailey" userId="a37ae9d07b3ddac7" providerId="LiveId" clId="{2F95CB5E-8953-469F-97ED-F1BE4508BFD0}" dt="2022-07-07T20:32:37.748" v="377" actId="20577"/>
          <ac:spMkLst>
            <pc:docMk/>
            <pc:sldMk cId="1166902470" sldId="349"/>
            <ac:spMk id="2" creationId="{4699C3B8-4AFC-8715-3B1E-BB6BB1673B3A}"/>
          </ac:spMkLst>
        </pc:spChg>
        <pc:spChg chg="mod">
          <ac:chgData name="Scott Bailey" userId="a37ae9d07b3ddac7" providerId="LiveId" clId="{2F95CB5E-8953-469F-97ED-F1BE4508BFD0}" dt="2022-07-07T22:16:28.372" v="2010" actId="20577"/>
          <ac:spMkLst>
            <pc:docMk/>
            <pc:sldMk cId="1166902470" sldId="349"/>
            <ac:spMk id="3" creationId="{5D7A0680-8AF6-4FA5-3800-CA23C92DCCA7}"/>
          </ac:spMkLst>
        </pc:spChg>
      </pc:sldChg>
      <pc:sldChg chg="modSp add mod modNotesTx">
        <pc:chgData name="Scott Bailey" userId="a37ae9d07b3ddac7" providerId="LiveId" clId="{2F95CB5E-8953-469F-97ED-F1BE4508BFD0}" dt="2022-07-07T20:35:34.768" v="402" actId="20577"/>
        <pc:sldMkLst>
          <pc:docMk/>
          <pc:sldMk cId="2433669691" sldId="350"/>
        </pc:sldMkLst>
        <pc:spChg chg="mod">
          <ac:chgData name="Scott Bailey" userId="a37ae9d07b3ddac7" providerId="LiveId" clId="{2F95CB5E-8953-469F-97ED-F1BE4508BFD0}" dt="2022-07-07T20:33:13.228" v="398" actId="20577"/>
          <ac:spMkLst>
            <pc:docMk/>
            <pc:sldMk cId="2433669691" sldId="350"/>
            <ac:spMk id="2" creationId="{4699C3B8-4AFC-8715-3B1E-BB6BB1673B3A}"/>
          </ac:spMkLst>
        </pc:spChg>
        <pc:spChg chg="mod">
          <ac:chgData name="Scott Bailey" userId="a37ae9d07b3ddac7" providerId="LiveId" clId="{2F95CB5E-8953-469F-97ED-F1BE4508BFD0}" dt="2022-07-07T20:35:22.305" v="399"/>
          <ac:spMkLst>
            <pc:docMk/>
            <pc:sldMk cId="2433669691" sldId="350"/>
            <ac:spMk id="3" creationId="{5D7A0680-8AF6-4FA5-3800-CA23C92DCCA7}"/>
          </ac:spMkLst>
        </pc:spChg>
      </pc:sldChg>
      <pc:sldChg chg="modSp add mod modNotesTx">
        <pc:chgData name="Scott Bailey" userId="a37ae9d07b3ddac7" providerId="LiveId" clId="{2F95CB5E-8953-469F-97ED-F1BE4508BFD0}" dt="2022-07-07T22:17:56.824" v="2047" actId="6549"/>
        <pc:sldMkLst>
          <pc:docMk/>
          <pc:sldMk cId="1566287675" sldId="351"/>
        </pc:sldMkLst>
        <pc:spChg chg="mod">
          <ac:chgData name="Scott Bailey" userId="a37ae9d07b3ddac7" providerId="LiveId" clId="{2F95CB5E-8953-469F-97ED-F1BE4508BFD0}" dt="2022-07-07T20:36:00.600" v="414" actId="20577"/>
          <ac:spMkLst>
            <pc:docMk/>
            <pc:sldMk cId="1566287675" sldId="351"/>
            <ac:spMk id="2" creationId="{4699C3B8-4AFC-8715-3B1E-BB6BB1673B3A}"/>
          </ac:spMkLst>
        </pc:spChg>
        <pc:spChg chg="mod">
          <ac:chgData name="Scott Bailey" userId="a37ae9d07b3ddac7" providerId="LiveId" clId="{2F95CB5E-8953-469F-97ED-F1BE4508BFD0}" dt="2022-07-07T22:17:56.824" v="2047" actId="6549"/>
          <ac:spMkLst>
            <pc:docMk/>
            <pc:sldMk cId="1566287675" sldId="351"/>
            <ac:spMk id="3" creationId="{5D7A0680-8AF6-4FA5-3800-CA23C92DCCA7}"/>
          </ac:spMkLst>
        </pc:spChg>
      </pc:sldChg>
      <pc:sldChg chg="modSp add mod modNotesTx">
        <pc:chgData name="Scott Bailey" userId="a37ae9d07b3ddac7" providerId="LiveId" clId="{2F95CB5E-8953-469F-97ED-F1BE4508BFD0}" dt="2022-07-07T22:18:54.519" v="2049" actId="20577"/>
        <pc:sldMkLst>
          <pc:docMk/>
          <pc:sldMk cId="125318726" sldId="352"/>
        </pc:sldMkLst>
        <pc:spChg chg="mod">
          <ac:chgData name="Scott Bailey" userId="a37ae9d07b3ddac7" providerId="LiveId" clId="{2F95CB5E-8953-469F-97ED-F1BE4508BFD0}" dt="2022-07-07T20:36:33.924" v="424" actId="20577"/>
          <ac:spMkLst>
            <pc:docMk/>
            <pc:sldMk cId="125318726" sldId="352"/>
            <ac:spMk id="2" creationId="{4699C3B8-4AFC-8715-3B1E-BB6BB1673B3A}"/>
          </ac:spMkLst>
        </pc:spChg>
        <pc:spChg chg="mod">
          <ac:chgData name="Scott Bailey" userId="a37ae9d07b3ddac7" providerId="LiveId" clId="{2F95CB5E-8953-469F-97ED-F1BE4508BFD0}" dt="2022-07-07T22:18:54.519" v="2049" actId="20577"/>
          <ac:spMkLst>
            <pc:docMk/>
            <pc:sldMk cId="125318726" sldId="352"/>
            <ac:spMk id="3" creationId="{5D7A0680-8AF6-4FA5-3800-CA23C92DCCA7}"/>
          </ac:spMkLst>
        </pc:spChg>
      </pc:sldChg>
      <pc:sldChg chg="modSp add mod modNotesTx">
        <pc:chgData name="Scott Bailey" userId="a37ae9d07b3ddac7" providerId="LiveId" clId="{2F95CB5E-8953-469F-97ED-F1BE4508BFD0}" dt="2022-07-07T20:37:53.580" v="447" actId="6549"/>
        <pc:sldMkLst>
          <pc:docMk/>
          <pc:sldMk cId="2888268082" sldId="353"/>
        </pc:sldMkLst>
        <pc:spChg chg="mod">
          <ac:chgData name="Scott Bailey" userId="a37ae9d07b3ddac7" providerId="LiveId" clId="{2F95CB5E-8953-469F-97ED-F1BE4508BFD0}" dt="2022-07-07T20:37:27.853" v="445" actId="20577"/>
          <ac:spMkLst>
            <pc:docMk/>
            <pc:sldMk cId="2888268082" sldId="353"/>
            <ac:spMk id="2" creationId="{4699C3B8-4AFC-8715-3B1E-BB6BB1673B3A}"/>
          </ac:spMkLst>
        </pc:spChg>
        <pc:spChg chg="mod">
          <ac:chgData name="Scott Bailey" userId="a37ae9d07b3ddac7" providerId="LiveId" clId="{2F95CB5E-8953-469F-97ED-F1BE4508BFD0}" dt="2022-07-07T20:37:35.996" v="446"/>
          <ac:spMkLst>
            <pc:docMk/>
            <pc:sldMk cId="2888268082" sldId="353"/>
            <ac:spMk id="3" creationId="{5D7A0680-8AF6-4FA5-3800-CA23C92DCCA7}"/>
          </ac:spMkLst>
        </pc:spChg>
      </pc:sldChg>
      <pc:sldChg chg="modSp add mod">
        <pc:chgData name="Scott Bailey" userId="a37ae9d07b3ddac7" providerId="LiveId" clId="{2F95CB5E-8953-469F-97ED-F1BE4508BFD0}" dt="2022-07-07T20:38:16.118" v="454"/>
        <pc:sldMkLst>
          <pc:docMk/>
          <pc:sldMk cId="3211922068" sldId="354"/>
        </pc:sldMkLst>
        <pc:spChg chg="mod">
          <ac:chgData name="Scott Bailey" userId="a37ae9d07b3ddac7" providerId="LiveId" clId="{2F95CB5E-8953-469F-97ED-F1BE4508BFD0}" dt="2022-07-07T20:38:07.256" v="453" actId="20577"/>
          <ac:spMkLst>
            <pc:docMk/>
            <pc:sldMk cId="3211922068" sldId="354"/>
            <ac:spMk id="2" creationId="{4699C3B8-4AFC-8715-3B1E-BB6BB1673B3A}"/>
          </ac:spMkLst>
        </pc:spChg>
        <pc:spChg chg="mod">
          <ac:chgData name="Scott Bailey" userId="a37ae9d07b3ddac7" providerId="LiveId" clId="{2F95CB5E-8953-469F-97ED-F1BE4508BFD0}" dt="2022-07-07T20:38:16.118" v="454"/>
          <ac:spMkLst>
            <pc:docMk/>
            <pc:sldMk cId="3211922068" sldId="354"/>
            <ac:spMk id="3" creationId="{5D7A0680-8AF6-4FA5-3800-CA23C92DCCA7}"/>
          </ac:spMkLst>
        </pc:spChg>
      </pc:sldChg>
      <pc:sldChg chg="modSp add mod modNotesTx">
        <pc:chgData name="Scott Bailey" userId="a37ae9d07b3ddac7" providerId="LiveId" clId="{2F95CB5E-8953-469F-97ED-F1BE4508BFD0}" dt="2022-07-07T22:44:53.790" v="2546" actId="20577"/>
        <pc:sldMkLst>
          <pc:docMk/>
          <pc:sldMk cId="2182040134" sldId="355"/>
        </pc:sldMkLst>
        <pc:spChg chg="mod">
          <ac:chgData name="Scott Bailey" userId="a37ae9d07b3ddac7" providerId="LiveId" clId="{2F95CB5E-8953-469F-97ED-F1BE4508BFD0}" dt="2022-07-07T20:38:46.705" v="489" actId="20577"/>
          <ac:spMkLst>
            <pc:docMk/>
            <pc:sldMk cId="2182040134" sldId="355"/>
            <ac:spMk id="2" creationId="{4699C3B8-4AFC-8715-3B1E-BB6BB1673B3A}"/>
          </ac:spMkLst>
        </pc:spChg>
        <pc:spChg chg="mod">
          <ac:chgData name="Scott Bailey" userId="a37ae9d07b3ddac7" providerId="LiveId" clId="{2F95CB5E-8953-469F-97ED-F1BE4508BFD0}" dt="2022-07-07T22:44:53.790" v="2546" actId="20577"/>
          <ac:spMkLst>
            <pc:docMk/>
            <pc:sldMk cId="2182040134" sldId="355"/>
            <ac:spMk id="3" creationId="{5D7A0680-8AF6-4FA5-3800-CA23C92DCCA7}"/>
          </ac:spMkLst>
        </pc:spChg>
      </pc:sldChg>
      <pc:sldChg chg="modSp add mod modNotesTx">
        <pc:chgData name="Scott Bailey" userId="a37ae9d07b3ddac7" providerId="LiveId" clId="{2F95CB5E-8953-469F-97ED-F1BE4508BFD0}" dt="2022-07-07T22:22:09.647" v="2150" actId="20577"/>
        <pc:sldMkLst>
          <pc:docMk/>
          <pc:sldMk cId="644956349" sldId="356"/>
        </pc:sldMkLst>
        <pc:spChg chg="mod">
          <ac:chgData name="Scott Bailey" userId="a37ae9d07b3ddac7" providerId="LiveId" clId="{2F95CB5E-8953-469F-97ED-F1BE4508BFD0}" dt="2022-07-07T20:39:32.857" v="506" actId="255"/>
          <ac:spMkLst>
            <pc:docMk/>
            <pc:sldMk cId="644956349" sldId="356"/>
            <ac:spMk id="2" creationId="{4699C3B8-4AFC-8715-3B1E-BB6BB1673B3A}"/>
          </ac:spMkLst>
        </pc:spChg>
        <pc:spChg chg="mod">
          <ac:chgData name="Scott Bailey" userId="a37ae9d07b3ddac7" providerId="LiveId" clId="{2F95CB5E-8953-469F-97ED-F1BE4508BFD0}" dt="2022-07-07T20:39:41.291" v="507"/>
          <ac:spMkLst>
            <pc:docMk/>
            <pc:sldMk cId="644956349" sldId="356"/>
            <ac:spMk id="3" creationId="{5D7A0680-8AF6-4FA5-3800-CA23C92DCCA7}"/>
          </ac:spMkLst>
        </pc:spChg>
      </pc:sldChg>
      <pc:sldChg chg="modSp add mod">
        <pc:chgData name="Scott Bailey" userId="a37ae9d07b3ddac7" providerId="LiveId" clId="{2F95CB5E-8953-469F-97ED-F1BE4508BFD0}" dt="2022-07-07T20:41:15.713" v="535" actId="20577"/>
        <pc:sldMkLst>
          <pc:docMk/>
          <pc:sldMk cId="4161932713" sldId="357"/>
        </pc:sldMkLst>
        <pc:spChg chg="mod">
          <ac:chgData name="Scott Bailey" userId="a37ae9d07b3ddac7" providerId="LiveId" clId="{2F95CB5E-8953-469F-97ED-F1BE4508BFD0}" dt="2022-07-07T20:41:05.429" v="533" actId="20577"/>
          <ac:spMkLst>
            <pc:docMk/>
            <pc:sldMk cId="4161932713" sldId="357"/>
            <ac:spMk id="2" creationId="{4417B72C-F538-AD6D-577A-78FE3FFAB75F}"/>
          </ac:spMkLst>
        </pc:spChg>
        <pc:spChg chg="mod">
          <ac:chgData name="Scott Bailey" userId="a37ae9d07b3ddac7" providerId="LiveId" clId="{2F95CB5E-8953-469F-97ED-F1BE4508BFD0}" dt="2022-07-07T20:41:15.713" v="535" actId="20577"/>
          <ac:spMkLst>
            <pc:docMk/>
            <pc:sldMk cId="4161932713" sldId="357"/>
            <ac:spMk id="3" creationId="{4B27CDC9-D0A8-5A49-DA65-9D0ECF57EA8B}"/>
          </ac:spMkLst>
        </pc:spChg>
      </pc:sldChg>
      <pc:sldChg chg="modSp add mod modNotesTx">
        <pc:chgData name="Scott Bailey" userId="a37ae9d07b3ddac7" providerId="LiveId" clId="{2F95CB5E-8953-469F-97ED-F1BE4508BFD0}" dt="2022-07-07T22:26:41.522" v="2165" actId="6549"/>
        <pc:sldMkLst>
          <pc:docMk/>
          <pc:sldMk cId="2785770383" sldId="358"/>
        </pc:sldMkLst>
        <pc:spChg chg="mod">
          <ac:chgData name="Scott Bailey" userId="a37ae9d07b3ddac7" providerId="LiveId" clId="{2F95CB5E-8953-469F-97ED-F1BE4508BFD0}" dt="2022-07-07T20:41:36.842" v="564" actId="6549"/>
          <ac:spMkLst>
            <pc:docMk/>
            <pc:sldMk cId="2785770383" sldId="358"/>
            <ac:spMk id="2" creationId="{4417B72C-F538-AD6D-577A-78FE3FFAB75F}"/>
          </ac:spMkLst>
        </pc:spChg>
        <pc:spChg chg="mod">
          <ac:chgData name="Scott Bailey" userId="a37ae9d07b3ddac7" providerId="LiveId" clId="{2F95CB5E-8953-469F-97ED-F1BE4508BFD0}" dt="2022-07-07T22:26:41.522" v="2165" actId="6549"/>
          <ac:spMkLst>
            <pc:docMk/>
            <pc:sldMk cId="2785770383" sldId="358"/>
            <ac:spMk id="3" creationId="{4B27CDC9-D0A8-5A49-DA65-9D0ECF57EA8B}"/>
          </ac:spMkLst>
        </pc:spChg>
      </pc:sldChg>
      <pc:sldChg chg="modSp add mod modNotesTx">
        <pc:chgData name="Scott Bailey" userId="a37ae9d07b3ddac7" providerId="LiveId" clId="{2F95CB5E-8953-469F-97ED-F1BE4508BFD0}" dt="2022-07-07T22:45:22.629" v="2555" actId="1035"/>
        <pc:sldMkLst>
          <pc:docMk/>
          <pc:sldMk cId="1393041123" sldId="359"/>
        </pc:sldMkLst>
        <pc:spChg chg="mod">
          <ac:chgData name="Scott Bailey" userId="a37ae9d07b3ddac7" providerId="LiveId" clId="{2F95CB5E-8953-469F-97ED-F1BE4508BFD0}" dt="2022-07-07T20:42:23.716" v="597" actId="20577"/>
          <ac:spMkLst>
            <pc:docMk/>
            <pc:sldMk cId="1393041123" sldId="359"/>
            <ac:spMk id="2" creationId="{4417B72C-F538-AD6D-577A-78FE3FFAB75F}"/>
          </ac:spMkLst>
        </pc:spChg>
        <pc:spChg chg="mod">
          <ac:chgData name="Scott Bailey" userId="a37ae9d07b3ddac7" providerId="LiveId" clId="{2F95CB5E-8953-469F-97ED-F1BE4508BFD0}" dt="2022-07-07T22:45:22.629" v="2555" actId="1035"/>
          <ac:spMkLst>
            <pc:docMk/>
            <pc:sldMk cId="1393041123" sldId="359"/>
            <ac:spMk id="3" creationId="{4B27CDC9-D0A8-5A49-DA65-9D0ECF57EA8B}"/>
          </ac:spMkLst>
        </pc:spChg>
      </pc:sldChg>
      <pc:sldChg chg="modSp add mod modNotesTx">
        <pc:chgData name="Scott Bailey" userId="a37ae9d07b3ddac7" providerId="LiveId" clId="{2F95CB5E-8953-469F-97ED-F1BE4508BFD0}" dt="2022-07-07T22:30:37.375" v="2216" actId="20577"/>
        <pc:sldMkLst>
          <pc:docMk/>
          <pc:sldMk cId="1429828047" sldId="360"/>
        </pc:sldMkLst>
        <pc:spChg chg="mod">
          <ac:chgData name="Scott Bailey" userId="a37ae9d07b3ddac7" providerId="LiveId" clId="{2F95CB5E-8953-469F-97ED-F1BE4508BFD0}" dt="2022-07-07T20:43:06.814" v="654" actId="20577"/>
          <ac:spMkLst>
            <pc:docMk/>
            <pc:sldMk cId="1429828047" sldId="360"/>
            <ac:spMk id="2" creationId="{4417B72C-F538-AD6D-577A-78FE3FFAB75F}"/>
          </ac:spMkLst>
        </pc:spChg>
        <pc:spChg chg="mod">
          <ac:chgData name="Scott Bailey" userId="a37ae9d07b3ddac7" providerId="LiveId" clId="{2F95CB5E-8953-469F-97ED-F1BE4508BFD0}" dt="2022-07-07T20:43:16.605" v="655"/>
          <ac:spMkLst>
            <pc:docMk/>
            <pc:sldMk cId="1429828047" sldId="360"/>
            <ac:spMk id="3" creationId="{4B27CDC9-D0A8-5A49-DA65-9D0ECF57EA8B}"/>
          </ac:spMkLst>
        </pc:spChg>
      </pc:sldChg>
      <pc:sldChg chg="modSp add del mod ord">
        <pc:chgData name="Scott Bailey" userId="a37ae9d07b3ddac7" providerId="LiveId" clId="{2F95CB5E-8953-469F-97ED-F1BE4508BFD0}" dt="2022-07-07T22:31:40.931" v="2258" actId="47"/>
        <pc:sldMkLst>
          <pc:docMk/>
          <pc:sldMk cId="4067897873" sldId="361"/>
        </pc:sldMkLst>
        <pc:spChg chg="mod">
          <ac:chgData name="Scott Bailey" userId="a37ae9d07b3ddac7" providerId="LiveId" clId="{2F95CB5E-8953-469F-97ED-F1BE4508BFD0}" dt="2022-07-07T20:46:37.553" v="709" actId="20577"/>
          <ac:spMkLst>
            <pc:docMk/>
            <pc:sldMk cId="4067897873" sldId="361"/>
            <ac:spMk id="2" creationId="{AACD01AE-5F03-E030-B145-E7CD0C4CB825}"/>
          </ac:spMkLst>
        </pc:spChg>
      </pc:sldChg>
      <pc:sldChg chg="modSp add mod">
        <pc:chgData name="Scott Bailey" userId="a37ae9d07b3ddac7" providerId="LiveId" clId="{2F95CB5E-8953-469F-97ED-F1BE4508BFD0}" dt="2022-07-07T22:34:38.992" v="2321" actId="6549"/>
        <pc:sldMkLst>
          <pc:docMk/>
          <pc:sldMk cId="1992946338" sldId="362"/>
        </pc:sldMkLst>
        <pc:spChg chg="mod">
          <ac:chgData name="Scott Bailey" userId="a37ae9d07b3ddac7" providerId="LiveId" clId="{2F95CB5E-8953-469F-97ED-F1BE4508BFD0}" dt="2022-07-07T20:48:14.758" v="722" actId="20577"/>
          <ac:spMkLst>
            <pc:docMk/>
            <pc:sldMk cId="1992946338" sldId="362"/>
            <ac:spMk id="2" creationId="{4699C3B8-4AFC-8715-3B1E-BB6BB1673B3A}"/>
          </ac:spMkLst>
        </pc:spChg>
        <pc:spChg chg="mod">
          <ac:chgData name="Scott Bailey" userId="a37ae9d07b3ddac7" providerId="LiveId" clId="{2F95CB5E-8953-469F-97ED-F1BE4508BFD0}" dt="2022-07-07T22:34:38.992" v="2321" actId="6549"/>
          <ac:spMkLst>
            <pc:docMk/>
            <pc:sldMk cId="1992946338" sldId="362"/>
            <ac:spMk id="3" creationId="{5D7A0680-8AF6-4FA5-3800-CA23C92DCCA7}"/>
          </ac:spMkLst>
        </pc:spChg>
      </pc:sldChg>
      <pc:sldChg chg="modSp add mod modNotesTx">
        <pc:chgData name="Scott Bailey" userId="a37ae9d07b3ddac7" providerId="LiveId" clId="{2F95CB5E-8953-469F-97ED-F1BE4508BFD0}" dt="2022-07-07T22:35:36.599" v="2337" actId="20577"/>
        <pc:sldMkLst>
          <pc:docMk/>
          <pc:sldMk cId="757520213" sldId="363"/>
        </pc:sldMkLst>
        <pc:spChg chg="mod">
          <ac:chgData name="Scott Bailey" userId="a37ae9d07b3ddac7" providerId="LiveId" clId="{2F95CB5E-8953-469F-97ED-F1BE4508BFD0}" dt="2022-07-07T20:49:10.860" v="727" actId="255"/>
          <ac:spMkLst>
            <pc:docMk/>
            <pc:sldMk cId="757520213" sldId="363"/>
            <ac:spMk id="2" creationId="{4699C3B8-4AFC-8715-3B1E-BB6BB1673B3A}"/>
          </ac:spMkLst>
        </pc:spChg>
        <pc:spChg chg="mod">
          <ac:chgData name="Scott Bailey" userId="a37ae9d07b3ddac7" providerId="LiveId" clId="{2F95CB5E-8953-469F-97ED-F1BE4508BFD0}" dt="2022-07-07T22:35:36.599" v="2337" actId="20577"/>
          <ac:spMkLst>
            <pc:docMk/>
            <pc:sldMk cId="757520213" sldId="363"/>
            <ac:spMk id="3" creationId="{5D7A0680-8AF6-4FA5-3800-CA23C92DCCA7}"/>
          </ac:spMkLst>
        </pc:spChg>
      </pc:sldChg>
      <pc:sldChg chg="modSp add mod ord modNotesTx">
        <pc:chgData name="Scott Bailey" userId="a37ae9d07b3ddac7" providerId="LiveId" clId="{2F95CB5E-8953-469F-97ED-F1BE4508BFD0}" dt="2022-07-07T22:51:11.624" v="2617"/>
        <pc:sldMkLst>
          <pc:docMk/>
          <pc:sldMk cId="3885403068" sldId="364"/>
        </pc:sldMkLst>
        <pc:spChg chg="mod">
          <ac:chgData name="Scott Bailey" userId="a37ae9d07b3ddac7" providerId="LiveId" clId="{2F95CB5E-8953-469F-97ED-F1BE4508BFD0}" dt="2022-07-07T20:49:56.025" v="773" actId="20577"/>
          <ac:spMkLst>
            <pc:docMk/>
            <pc:sldMk cId="3885403068" sldId="364"/>
            <ac:spMk id="2" creationId="{4699C3B8-4AFC-8715-3B1E-BB6BB1673B3A}"/>
          </ac:spMkLst>
        </pc:spChg>
        <pc:spChg chg="mod">
          <ac:chgData name="Scott Bailey" userId="a37ae9d07b3ddac7" providerId="LiveId" clId="{2F95CB5E-8953-469F-97ED-F1BE4508BFD0}" dt="2022-07-07T22:36:51.245" v="2339" actId="20577"/>
          <ac:spMkLst>
            <pc:docMk/>
            <pc:sldMk cId="3885403068" sldId="364"/>
            <ac:spMk id="3" creationId="{5D7A0680-8AF6-4FA5-3800-CA23C92DCCA7}"/>
          </ac:spMkLst>
        </pc:spChg>
      </pc:sldChg>
      <pc:sldChg chg="modSp add mod modNotesTx">
        <pc:chgData name="Scott Bailey" userId="a37ae9d07b3ddac7" providerId="LiveId" clId="{2F95CB5E-8953-469F-97ED-F1BE4508BFD0}" dt="2022-07-07T22:46:40.433" v="2569" actId="114"/>
        <pc:sldMkLst>
          <pc:docMk/>
          <pc:sldMk cId="3542281280" sldId="365"/>
        </pc:sldMkLst>
        <pc:spChg chg="mod">
          <ac:chgData name="Scott Bailey" userId="a37ae9d07b3ddac7" providerId="LiveId" clId="{2F95CB5E-8953-469F-97ED-F1BE4508BFD0}" dt="2022-07-07T20:52:38.719" v="805" actId="14100"/>
          <ac:spMkLst>
            <pc:docMk/>
            <pc:sldMk cId="3542281280" sldId="365"/>
            <ac:spMk id="2" creationId="{4699C3B8-4AFC-8715-3B1E-BB6BB1673B3A}"/>
          </ac:spMkLst>
        </pc:spChg>
        <pc:spChg chg="mod">
          <ac:chgData name="Scott Bailey" userId="a37ae9d07b3ddac7" providerId="LiveId" clId="{2F95CB5E-8953-469F-97ED-F1BE4508BFD0}" dt="2022-07-07T22:46:40.433" v="2569" actId="114"/>
          <ac:spMkLst>
            <pc:docMk/>
            <pc:sldMk cId="3542281280" sldId="365"/>
            <ac:spMk id="3" creationId="{5D7A0680-8AF6-4FA5-3800-CA23C92DCCA7}"/>
          </ac:spMkLst>
        </pc:spChg>
      </pc:sldChg>
      <pc:sldChg chg="modSp add mod">
        <pc:chgData name="Scott Bailey" userId="a37ae9d07b3ddac7" providerId="LiveId" clId="{2F95CB5E-8953-469F-97ED-F1BE4508BFD0}" dt="2022-07-07T20:53:29.262" v="883"/>
        <pc:sldMkLst>
          <pc:docMk/>
          <pc:sldMk cId="3521333275" sldId="366"/>
        </pc:sldMkLst>
        <pc:spChg chg="mod">
          <ac:chgData name="Scott Bailey" userId="a37ae9d07b3ddac7" providerId="LiveId" clId="{2F95CB5E-8953-469F-97ED-F1BE4508BFD0}" dt="2022-07-07T20:53:19.724" v="882" actId="20577"/>
          <ac:spMkLst>
            <pc:docMk/>
            <pc:sldMk cId="3521333275" sldId="366"/>
            <ac:spMk id="2" creationId="{4699C3B8-4AFC-8715-3B1E-BB6BB1673B3A}"/>
          </ac:spMkLst>
        </pc:spChg>
        <pc:spChg chg="mod">
          <ac:chgData name="Scott Bailey" userId="a37ae9d07b3ddac7" providerId="LiveId" clId="{2F95CB5E-8953-469F-97ED-F1BE4508BFD0}" dt="2022-07-07T20:53:29.262" v="883"/>
          <ac:spMkLst>
            <pc:docMk/>
            <pc:sldMk cId="3521333275" sldId="366"/>
            <ac:spMk id="3" creationId="{5D7A0680-8AF6-4FA5-3800-CA23C92DCCA7}"/>
          </ac:spMkLst>
        </pc:spChg>
      </pc:sldChg>
      <pc:sldChg chg="modSp add mod ord">
        <pc:chgData name="Scott Bailey" userId="a37ae9d07b3ddac7" providerId="LiveId" clId="{2F95CB5E-8953-469F-97ED-F1BE4508BFD0}" dt="2022-07-07T20:55:37.080" v="902"/>
        <pc:sldMkLst>
          <pc:docMk/>
          <pc:sldMk cId="68931495" sldId="367"/>
        </pc:sldMkLst>
        <pc:spChg chg="mod">
          <ac:chgData name="Scott Bailey" userId="a37ae9d07b3ddac7" providerId="LiveId" clId="{2F95CB5E-8953-469F-97ED-F1BE4508BFD0}" dt="2022-07-07T20:53:52.425" v="890" actId="20577"/>
          <ac:spMkLst>
            <pc:docMk/>
            <pc:sldMk cId="68931495" sldId="367"/>
            <ac:spMk id="2" creationId="{4699C3B8-4AFC-8715-3B1E-BB6BB1673B3A}"/>
          </ac:spMkLst>
        </pc:spChg>
        <pc:spChg chg="mod">
          <ac:chgData name="Scott Bailey" userId="a37ae9d07b3ddac7" providerId="LiveId" clId="{2F95CB5E-8953-469F-97ED-F1BE4508BFD0}" dt="2022-07-07T20:53:59.816" v="891"/>
          <ac:spMkLst>
            <pc:docMk/>
            <pc:sldMk cId="68931495" sldId="367"/>
            <ac:spMk id="3" creationId="{5D7A0680-8AF6-4FA5-3800-CA23C92DCCA7}"/>
          </ac:spMkLst>
        </pc:spChg>
      </pc:sldChg>
      <pc:sldChg chg="modSp add mod modNotesTx">
        <pc:chgData name="Scott Bailey" userId="a37ae9d07b3ddac7" providerId="LiveId" clId="{2F95CB5E-8953-469F-97ED-F1BE4508BFD0}" dt="2022-07-07T20:55:14.974" v="900" actId="20577"/>
        <pc:sldMkLst>
          <pc:docMk/>
          <pc:sldMk cId="395510863" sldId="368"/>
        </pc:sldMkLst>
        <pc:spChg chg="mod">
          <ac:chgData name="Scott Bailey" userId="a37ae9d07b3ddac7" providerId="LiveId" clId="{2F95CB5E-8953-469F-97ED-F1BE4508BFD0}" dt="2022-07-07T20:54:59.602" v="896" actId="20577"/>
          <ac:spMkLst>
            <pc:docMk/>
            <pc:sldMk cId="395510863" sldId="368"/>
            <ac:spMk id="2" creationId="{4699C3B8-4AFC-8715-3B1E-BB6BB1673B3A}"/>
          </ac:spMkLst>
        </pc:spChg>
        <pc:spChg chg="mod">
          <ac:chgData name="Scott Bailey" userId="a37ae9d07b3ddac7" providerId="LiveId" clId="{2F95CB5E-8953-469F-97ED-F1BE4508BFD0}" dt="2022-07-07T20:55:10.528" v="897"/>
          <ac:spMkLst>
            <pc:docMk/>
            <pc:sldMk cId="395510863" sldId="368"/>
            <ac:spMk id="3" creationId="{5D7A0680-8AF6-4FA5-3800-CA23C92DCCA7}"/>
          </ac:spMkLst>
        </pc:spChg>
      </pc:sldChg>
      <pc:sldChg chg="modSp add mod replId">
        <pc:chgData name="Scott Bailey" userId="a37ae9d07b3ddac7" providerId="LiveId" clId="{2F95CB5E-8953-469F-97ED-F1BE4508BFD0}" dt="2022-07-07T20:56:08.191" v="910" actId="20577"/>
        <pc:sldMkLst>
          <pc:docMk/>
          <pc:sldMk cId="1701494996" sldId="369"/>
        </pc:sldMkLst>
        <pc:spChg chg="mod">
          <ac:chgData name="Scott Bailey" userId="a37ae9d07b3ddac7" providerId="LiveId" clId="{2F95CB5E-8953-469F-97ED-F1BE4508BFD0}" dt="2022-07-07T20:55:55.433" v="906" actId="20577"/>
          <ac:spMkLst>
            <pc:docMk/>
            <pc:sldMk cId="1701494996" sldId="369"/>
            <ac:spMk id="2" creationId="{4699C3B8-4AFC-8715-3B1E-BB6BB1673B3A}"/>
          </ac:spMkLst>
        </pc:spChg>
        <pc:spChg chg="mod">
          <ac:chgData name="Scott Bailey" userId="a37ae9d07b3ddac7" providerId="LiveId" clId="{2F95CB5E-8953-469F-97ED-F1BE4508BFD0}" dt="2022-07-07T20:56:08.191" v="910" actId="20577"/>
          <ac:spMkLst>
            <pc:docMk/>
            <pc:sldMk cId="1701494996" sldId="369"/>
            <ac:spMk id="3" creationId="{5D7A0680-8AF6-4FA5-3800-CA23C92DCCA7}"/>
          </ac:spMkLst>
        </pc:spChg>
      </pc:sldChg>
      <pc:sldChg chg="modSp add mod">
        <pc:chgData name="Scott Bailey" userId="a37ae9d07b3ddac7" providerId="LiveId" clId="{2F95CB5E-8953-469F-97ED-F1BE4508BFD0}" dt="2022-07-07T22:49:08.532" v="2597" actId="6549"/>
        <pc:sldMkLst>
          <pc:docMk/>
          <pc:sldMk cId="3241504519" sldId="370"/>
        </pc:sldMkLst>
        <pc:spChg chg="mod">
          <ac:chgData name="Scott Bailey" userId="a37ae9d07b3ddac7" providerId="LiveId" clId="{2F95CB5E-8953-469F-97ED-F1BE4508BFD0}" dt="2022-07-07T20:56:57.711" v="925" actId="20577"/>
          <ac:spMkLst>
            <pc:docMk/>
            <pc:sldMk cId="3241504519" sldId="370"/>
            <ac:spMk id="2" creationId="{4699C3B8-4AFC-8715-3B1E-BB6BB1673B3A}"/>
          </ac:spMkLst>
        </pc:spChg>
        <pc:spChg chg="mod">
          <ac:chgData name="Scott Bailey" userId="a37ae9d07b3ddac7" providerId="LiveId" clId="{2F95CB5E-8953-469F-97ED-F1BE4508BFD0}" dt="2022-07-07T22:49:08.532" v="2597" actId="6549"/>
          <ac:spMkLst>
            <pc:docMk/>
            <pc:sldMk cId="3241504519" sldId="370"/>
            <ac:spMk id="3" creationId="{5D7A0680-8AF6-4FA5-3800-CA23C92DCCA7}"/>
          </ac:spMkLst>
        </pc:spChg>
      </pc:sldChg>
      <pc:sldChg chg="modSp add mod replId modNotesTx">
        <pc:chgData name="Scott Bailey" userId="a37ae9d07b3ddac7" providerId="LiveId" clId="{2F95CB5E-8953-469F-97ED-F1BE4508BFD0}" dt="2022-07-07T22:49:45.718" v="2613" actId="20577"/>
        <pc:sldMkLst>
          <pc:docMk/>
          <pc:sldMk cId="624765852" sldId="371"/>
        </pc:sldMkLst>
        <pc:spChg chg="mod">
          <ac:chgData name="Scott Bailey" userId="a37ae9d07b3ddac7" providerId="LiveId" clId="{2F95CB5E-8953-469F-97ED-F1BE4508BFD0}" dt="2022-07-07T20:57:22.197" v="927"/>
          <ac:spMkLst>
            <pc:docMk/>
            <pc:sldMk cId="624765852" sldId="371"/>
            <ac:spMk id="2" creationId="{4699C3B8-4AFC-8715-3B1E-BB6BB1673B3A}"/>
          </ac:spMkLst>
        </pc:spChg>
        <pc:spChg chg="mod">
          <ac:chgData name="Scott Bailey" userId="a37ae9d07b3ddac7" providerId="LiveId" clId="{2F95CB5E-8953-469F-97ED-F1BE4508BFD0}" dt="2022-07-07T22:49:45.718" v="2613" actId="20577"/>
          <ac:spMkLst>
            <pc:docMk/>
            <pc:sldMk cId="624765852" sldId="371"/>
            <ac:spMk id="3" creationId="{5D7A0680-8AF6-4FA5-3800-CA23C92DCCA7}"/>
          </ac:spMkLst>
        </pc:spChg>
      </pc:sldChg>
      <pc:sldChg chg="modSp add del mod ord">
        <pc:chgData name="Scott Bailey" userId="a37ae9d07b3ddac7" providerId="LiveId" clId="{2F95CB5E-8953-469F-97ED-F1BE4508BFD0}" dt="2022-07-07T22:51:44.467" v="2618" actId="47"/>
        <pc:sldMkLst>
          <pc:docMk/>
          <pc:sldMk cId="18890190" sldId="372"/>
        </pc:sldMkLst>
        <pc:spChg chg="mod">
          <ac:chgData name="Scott Bailey" userId="a37ae9d07b3ddac7" providerId="LiveId" clId="{2F95CB5E-8953-469F-97ED-F1BE4508BFD0}" dt="2022-07-07T21:00:21.173" v="971" actId="20577"/>
          <ac:spMkLst>
            <pc:docMk/>
            <pc:sldMk cId="18890190" sldId="372"/>
            <ac:spMk id="2" creationId="{AACD01AE-5F03-E030-B145-E7CD0C4CB825}"/>
          </ac:spMkLst>
        </pc:spChg>
      </pc:sldChg>
      <pc:sldChg chg="modSp add del mod replId">
        <pc:chgData name="Scott Bailey" userId="a37ae9d07b3ddac7" providerId="LiveId" clId="{2F95CB5E-8953-469F-97ED-F1BE4508BFD0}" dt="2022-07-07T20:58:06.586" v="932" actId="47"/>
        <pc:sldMkLst>
          <pc:docMk/>
          <pc:sldMk cId="3470545083" sldId="372"/>
        </pc:sldMkLst>
        <pc:spChg chg="mod">
          <ac:chgData name="Scott Bailey" userId="a37ae9d07b3ddac7" providerId="LiveId" clId="{2F95CB5E-8953-469F-97ED-F1BE4508BFD0}" dt="2022-07-07T20:57:28.412" v="928"/>
          <ac:spMkLst>
            <pc:docMk/>
            <pc:sldMk cId="3470545083" sldId="372"/>
            <ac:spMk id="2" creationId="{4699C3B8-4AFC-8715-3B1E-BB6BB1673B3A}"/>
          </ac:spMkLst>
        </pc:spChg>
      </pc:sldChg>
      <pc:sldChg chg="modSp add mod modNotesTx">
        <pc:chgData name="Scott Bailey" userId="a37ae9d07b3ddac7" providerId="LiveId" clId="{2F95CB5E-8953-469F-97ED-F1BE4508BFD0}" dt="2022-07-07T22:53:50.965" v="2645" actId="20577"/>
        <pc:sldMkLst>
          <pc:docMk/>
          <pc:sldMk cId="907174815" sldId="373"/>
        </pc:sldMkLst>
        <pc:spChg chg="mod">
          <ac:chgData name="Scott Bailey" userId="a37ae9d07b3ddac7" providerId="LiveId" clId="{2F95CB5E-8953-469F-97ED-F1BE4508BFD0}" dt="2022-07-07T21:02:36.227" v="996" actId="20577"/>
          <ac:spMkLst>
            <pc:docMk/>
            <pc:sldMk cId="907174815" sldId="373"/>
            <ac:spMk id="2" creationId="{4699C3B8-4AFC-8715-3B1E-BB6BB1673B3A}"/>
          </ac:spMkLst>
        </pc:spChg>
        <pc:spChg chg="mod">
          <ac:chgData name="Scott Bailey" userId="a37ae9d07b3ddac7" providerId="LiveId" clId="{2F95CB5E-8953-469F-97ED-F1BE4508BFD0}" dt="2022-07-07T22:52:54.511" v="2628" actId="6549"/>
          <ac:spMkLst>
            <pc:docMk/>
            <pc:sldMk cId="907174815" sldId="373"/>
            <ac:spMk id="3" creationId="{5D7A0680-8AF6-4FA5-3800-CA23C92DCCA7}"/>
          </ac:spMkLst>
        </pc:spChg>
      </pc:sldChg>
      <pc:sldChg chg="modSp add del mod">
        <pc:chgData name="Scott Bailey" userId="a37ae9d07b3ddac7" providerId="LiveId" clId="{2F95CB5E-8953-469F-97ED-F1BE4508BFD0}" dt="2022-07-07T21:02:20.864" v="988" actId="47"/>
        <pc:sldMkLst>
          <pc:docMk/>
          <pc:sldMk cId="1506338266" sldId="373"/>
        </pc:sldMkLst>
        <pc:spChg chg="mod">
          <ac:chgData name="Scott Bailey" userId="a37ae9d07b3ddac7" providerId="LiveId" clId="{2F95CB5E-8953-469F-97ED-F1BE4508BFD0}" dt="2022-07-07T21:02:11.158" v="987" actId="20577"/>
          <ac:spMkLst>
            <pc:docMk/>
            <pc:sldMk cId="1506338266" sldId="373"/>
            <ac:spMk id="2" creationId="{4699C3B8-4AFC-8715-3B1E-BB6BB1673B3A}"/>
          </ac:spMkLst>
        </pc:spChg>
      </pc:sldChg>
      <pc:sldChg chg="modSp add mod modNotesTx">
        <pc:chgData name="Scott Bailey" userId="a37ae9d07b3ddac7" providerId="LiveId" clId="{2F95CB5E-8953-469F-97ED-F1BE4508BFD0}" dt="2022-07-07T22:54:08.285" v="2666" actId="6549"/>
        <pc:sldMkLst>
          <pc:docMk/>
          <pc:sldMk cId="3203604341" sldId="374"/>
        </pc:sldMkLst>
        <pc:spChg chg="mod">
          <ac:chgData name="Scott Bailey" userId="a37ae9d07b3ddac7" providerId="LiveId" clId="{2F95CB5E-8953-469F-97ED-F1BE4508BFD0}" dt="2022-07-07T21:03:13.928" v="1006" actId="20577"/>
          <ac:spMkLst>
            <pc:docMk/>
            <pc:sldMk cId="3203604341" sldId="374"/>
            <ac:spMk id="2" creationId="{4699C3B8-4AFC-8715-3B1E-BB6BB1673B3A}"/>
          </ac:spMkLst>
        </pc:spChg>
        <pc:spChg chg="mod">
          <ac:chgData name="Scott Bailey" userId="a37ae9d07b3ddac7" providerId="LiveId" clId="{2F95CB5E-8953-469F-97ED-F1BE4508BFD0}" dt="2022-07-07T22:54:08.285" v="2666" actId="6549"/>
          <ac:spMkLst>
            <pc:docMk/>
            <pc:sldMk cId="3203604341" sldId="374"/>
            <ac:spMk id="3" creationId="{5D7A0680-8AF6-4FA5-3800-CA23C92DCCA7}"/>
          </ac:spMkLst>
        </pc:spChg>
      </pc:sldChg>
      <pc:sldChg chg="modSp add mod">
        <pc:chgData name="Scott Bailey" userId="a37ae9d07b3ddac7" providerId="LiveId" clId="{2F95CB5E-8953-469F-97ED-F1BE4508BFD0}" dt="2022-07-07T22:57:32.284" v="2678"/>
        <pc:sldMkLst>
          <pc:docMk/>
          <pc:sldMk cId="3931245865" sldId="375"/>
        </pc:sldMkLst>
        <pc:spChg chg="mod">
          <ac:chgData name="Scott Bailey" userId="a37ae9d07b3ddac7" providerId="LiveId" clId="{2F95CB5E-8953-469F-97ED-F1BE4508BFD0}" dt="2022-07-07T21:03:48.966" v="1015" actId="20577"/>
          <ac:spMkLst>
            <pc:docMk/>
            <pc:sldMk cId="3931245865" sldId="375"/>
            <ac:spMk id="2" creationId="{4699C3B8-4AFC-8715-3B1E-BB6BB1673B3A}"/>
          </ac:spMkLst>
        </pc:spChg>
        <pc:spChg chg="mod">
          <ac:chgData name="Scott Bailey" userId="a37ae9d07b3ddac7" providerId="LiveId" clId="{2F95CB5E-8953-469F-97ED-F1BE4508BFD0}" dt="2022-07-07T22:57:32.284" v="2678"/>
          <ac:spMkLst>
            <pc:docMk/>
            <pc:sldMk cId="3931245865" sldId="375"/>
            <ac:spMk id="3" creationId="{5D7A0680-8AF6-4FA5-3800-CA23C92DCCA7}"/>
          </ac:spMkLst>
        </pc:spChg>
      </pc:sldChg>
      <pc:sldChg chg="modSp add mod">
        <pc:chgData name="Scott Bailey" userId="a37ae9d07b3ddac7" providerId="LiveId" clId="{2F95CB5E-8953-469F-97ED-F1BE4508BFD0}" dt="2022-07-07T21:04:22.418" v="1032"/>
        <pc:sldMkLst>
          <pc:docMk/>
          <pc:sldMk cId="2257308377" sldId="376"/>
        </pc:sldMkLst>
        <pc:spChg chg="mod">
          <ac:chgData name="Scott Bailey" userId="a37ae9d07b3ddac7" providerId="LiveId" clId="{2F95CB5E-8953-469F-97ED-F1BE4508BFD0}" dt="2022-07-07T21:04:14.759" v="1031" actId="20577"/>
          <ac:spMkLst>
            <pc:docMk/>
            <pc:sldMk cId="2257308377" sldId="376"/>
            <ac:spMk id="2" creationId="{4699C3B8-4AFC-8715-3B1E-BB6BB1673B3A}"/>
          </ac:spMkLst>
        </pc:spChg>
        <pc:spChg chg="mod">
          <ac:chgData name="Scott Bailey" userId="a37ae9d07b3ddac7" providerId="LiveId" clId="{2F95CB5E-8953-469F-97ED-F1BE4508BFD0}" dt="2022-07-07T21:04:22.418" v="1032"/>
          <ac:spMkLst>
            <pc:docMk/>
            <pc:sldMk cId="2257308377" sldId="376"/>
            <ac:spMk id="3" creationId="{5D7A0680-8AF6-4FA5-3800-CA23C92DCCA7}"/>
          </ac:spMkLst>
        </pc:spChg>
      </pc:sldChg>
      <pc:sldChg chg="modSp add mod">
        <pc:chgData name="Scott Bailey" userId="a37ae9d07b3ddac7" providerId="LiveId" clId="{2F95CB5E-8953-469F-97ED-F1BE4508BFD0}" dt="2022-07-07T21:04:53.330" v="1062"/>
        <pc:sldMkLst>
          <pc:docMk/>
          <pc:sldMk cId="169435037" sldId="377"/>
        </pc:sldMkLst>
        <pc:spChg chg="mod">
          <ac:chgData name="Scott Bailey" userId="a37ae9d07b3ddac7" providerId="LiveId" clId="{2F95CB5E-8953-469F-97ED-F1BE4508BFD0}" dt="2022-07-07T21:04:44.209" v="1061" actId="20577"/>
          <ac:spMkLst>
            <pc:docMk/>
            <pc:sldMk cId="169435037" sldId="377"/>
            <ac:spMk id="2" creationId="{4699C3B8-4AFC-8715-3B1E-BB6BB1673B3A}"/>
          </ac:spMkLst>
        </pc:spChg>
        <pc:spChg chg="mod">
          <ac:chgData name="Scott Bailey" userId="a37ae9d07b3ddac7" providerId="LiveId" clId="{2F95CB5E-8953-469F-97ED-F1BE4508BFD0}" dt="2022-07-07T21:04:53.330" v="1062"/>
          <ac:spMkLst>
            <pc:docMk/>
            <pc:sldMk cId="169435037" sldId="377"/>
            <ac:spMk id="3" creationId="{5D7A0680-8AF6-4FA5-3800-CA23C92DCCA7}"/>
          </ac:spMkLst>
        </pc:spChg>
      </pc:sldChg>
      <pc:sldChg chg="modSp add mod modNotesTx">
        <pc:chgData name="Scott Bailey" userId="a37ae9d07b3ddac7" providerId="LiveId" clId="{2F95CB5E-8953-469F-97ED-F1BE4508BFD0}" dt="2022-07-07T22:59:16.857" v="2694" actId="20577"/>
        <pc:sldMkLst>
          <pc:docMk/>
          <pc:sldMk cId="2977448203" sldId="378"/>
        </pc:sldMkLst>
        <pc:spChg chg="mod">
          <ac:chgData name="Scott Bailey" userId="a37ae9d07b3ddac7" providerId="LiveId" clId="{2F95CB5E-8953-469F-97ED-F1BE4508BFD0}" dt="2022-07-07T21:05:20.836" v="1107" actId="20577"/>
          <ac:spMkLst>
            <pc:docMk/>
            <pc:sldMk cId="2977448203" sldId="378"/>
            <ac:spMk id="2" creationId="{4699C3B8-4AFC-8715-3B1E-BB6BB1673B3A}"/>
          </ac:spMkLst>
        </pc:spChg>
        <pc:spChg chg="mod">
          <ac:chgData name="Scott Bailey" userId="a37ae9d07b3ddac7" providerId="LiveId" clId="{2F95CB5E-8953-469F-97ED-F1BE4508BFD0}" dt="2022-07-07T22:59:16.857" v="2694" actId="20577"/>
          <ac:spMkLst>
            <pc:docMk/>
            <pc:sldMk cId="2977448203" sldId="378"/>
            <ac:spMk id="3" creationId="{5D7A0680-8AF6-4FA5-3800-CA23C92DCCA7}"/>
          </ac:spMkLst>
        </pc:spChg>
      </pc:sldChg>
      <pc:sldChg chg="modSp add mod modNotesTx">
        <pc:chgData name="Scott Bailey" userId="a37ae9d07b3ddac7" providerId="LiveId" clId="{2F95CB5E-8953-469F-97ED-F1BE4508BFD0}" dt="2022-07-07T21:06:10.615" v="1157" actId="6549"/>
        <pc:sldMkLst>
          <pc:docMk/>
          <pc:sldMk cId="876924255" sldId="379"/>
        </pc:sldMkLst>
        <pc:spChg chg="mod">
          <ac:chgData name="Scott Bailey" userId="a37ae9d07b3ddac7" providerId="LiveId" clId="{2F95CB5E-8953-469F-97ED-F1BE4508BFD0}" dt="2022-07-07T21:05:59.070" v="1155" actId="20577"/>
          <ac:spMkLst>
            <pc:docMk/>
            <pc:sldMk cId="876924255" sldId="379"/>
            <ac:spMk id="2" creationId="{4699C3B8-4AFC-8715-3B1E-BB6BB1673B3A}"/>
          </ac:spMkLst>
        </pc:spChg>
        <pc:spChg chg="mod">
          <ac:chgData name="Scott Bailey" userId="a37ae9d07b3ddac7" providerId="LiveId" clId="{2F95CB5E-8953-469F-97ED-F1BE4508BFD0}" dt="2022-07-07T21:06:06.341" v="1156"/>
          <ac:spMkLst>
            <pc:docMk/>
            <pc:sldMk cId="876924255" sldId="379"/>
            <ac:spMk id="3" creationId="{5D7A0680-8AF6-4FA5-3800-CA23C92DCCA7}"/>
          </ac:spMkLst>
        </pc:spChg>
      </pc:sldChg>
      <pc:sldChg chg="modSp add mod">
        <pc:chgData name="Scott Bailey" userId="a37ae9d07b3ddac7" providerId="LiveId" clId="{2F95CB5E-8953-469F-97ED-F1BE4508BFD0}" dt="2022-07-07T21:07:53.941" v="1202"/>
        <pc:sldMkLst>
          <pc:docMk/>
          <pc:sldMk cId="3285866169" sldId="380"/>
        </pc:sldMkLst>
        <pc:spChg chg="mod">
          <ac:chgData name="Scott Bailey" userId="a37ae9d07b3ddac7" providerId="LiveId" clId="{2F95CB5E-8953-469F-97ED-F1BE4508BFD0}" dt="2022-07-07T21:07:43.770" v="1201" actId="20577"/>
          <ac:spMkLst>
            <pc:docMk/>
            <pc:sldMk cId="3285866169" sldId="380"/>
            <ac:spMk id="2" creationId="{4417B72C-F538-AD6D-577A-78FE3FFAB75F}"/>
          </ac:spMkLst>
        </pc:spChg>
        <pc:spChg chg="mod">
          <ac:chgData name="Scott Bailey" userId="a37ae9d07b3ddac7" providerId="LiveId" clId="{2F95CB5E-8953-469F-97ED-F1BE4508BFD0}" dt="2022-07-07T21:07:53.941" v="1202"/>
          <ac:spMkLst>
            <pc:docMk/>
            <pc:sldMk cId="3285866169" sldId="380"/>
            <ac:spMk id="3" creationId="{4B27CDC9-D0A8-5A49-DA65-9D0ECF57EA8B}"/>
          </ac:spMkLst>
        </pc:spChg>
      </pc:sldChg>
      <pc:sldChg chg="modSp add mod modNotesTx">
        <pc:chgData name="Scott Bailey" userId="a37ae9d07b3ddac7" providerId="LiveId" clId="{2F95CB5E-8953-469F-97ED-F1BE4508BFD0}" dt="2022-07-07T23:02:22.415" v="2725" actId="20577"/>
        <pc:sldMkLst>
          <pc:docMk/>
          <pc:sldMk cId="3415907095" sldId="381"/>
        </pc:sldMkLst>
        <pc:spChg chg="mod">
          <ac:chgData name="Scott Bailey" userId="a37ae9d07b3ddac7" providerId="LiveId" clId="{2F95CB5E-8953-469F-97ED-F1BE4508BFD0}" dt="2022-07-07T21:08:17.075" v="1231" actId="20577"/>
          <ac:spMkLst>
            <pc:docMk/>
            <pc:sldMk cId="3415907095" sldId="381"/>
            <ac:spMk id="2" creationId="{4417B72C-F538-AD6D-577A-78FE3FFAB75F}"/>
          </ac:spMkLst>
        </pc:spChg>
        <pc:spChg chg="mod">
          <ac:chgData name="Scott Bailey" userId="a37ae9d07b3ddac7" providerId="LiveId" clId="{2F95CB5E-8953-469F-97ED-F1BE4508BFD0}" dt="2022-07-07T23:02:22.415" v="2725" actId="20577"/>
          <ac:spMkLst>
            <pc:docMk/>
            <pc:sldMk cId="3415907095" sldId="381"/>
            <ac:spMk id="3" creationId="{4B27CDC9-D0A8-5A49-DA65-9D0ECF57EA8B}"/>
          </ac:spMkLst>
        </pc:spChg>
      </pc:sldChg>
      <pc:sldChg chg="modSp add mod modNotesTx">
        <pc:chgData name="Scott Bailey" userId="a37ae9d07b3ddac7" providerId="LiveId" clId="{2F95CB5E-8953-469F-97ED-F1BE4508BFD0}" dt="2022-07-07T21:09:10.753" v="1291" actId="6549"/>
        <pc:sldMkLst>
          <pc:docMk/>
          <pc:sldMk cId="2510548305" sldId="382"/>
        </pc:sldMkLst>
        <pc:spChg chg="mod">
          <ac:chgData name="Scott Bailey" userId="a37ae9d07b3ddac7" providerId="LiveId" clId="{2F95CB5E-8953-469F-97ED-F1BE4508BFD0}" dt="2022-07-07T21:08:58.418" v="1289" actId="20577"/>
          <ac:spMkLst>
            <pc:docMk/>
            <pc:sldMk cId="2510548305" sldId="382"/>
            <ac:spMk id="2" creationId="{4417B72C-F538-AD6D-577A-78FE3FFAB75F}"/>
          </ac:spMkLst>
        </pc:spChg>
        <pc:spChg chg="mod">
          <ac:chgData name="Scott Bailey" userId="a37ae9d07b3ddac7" providerId="LiveId" clId="{2F95CB5E-8953-469F-97ED-F1BE4508BFD0}" dt="2022-07-07T21:09:05.707" v="1290"/>
          <ac:spMkLst>
            <pc:docMk/>
            <pc:sldMk cId="2510548305" sldId="382"/>
            <ac:spMk id="3" creationId="{4B27CDC9-D0A8-5A49-DA65-9D0ECF57EA8B}"/>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defRPr>
            </a:lvl1pPr>
          </a:lstStyle>
          <a:p>
            <a:pPr>
              <a:defRPr/>
            </a:pPr>
            <a:endParaRPr lang="en-US"/>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defRPr>
            </a:lvl1pPr>
          </a:lstStyle>
          <a:p>
            <a:pPr>
              <a:defRPr/>
            </a:pPr>
            <a:endParaRPr lang="en-US"/>
          </a:p>
        </p:txBody>
      </p:sp>
      <p:sp>
        <p:nvSpPr>
          <p:cNvPr id="4608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defRPr>
            </a:lvl1pPr>
          </a:lstStyle>
          <a:p>
            <a:pPr>
              <a:defRPr/>
            </a:pPr>
            <a:endParaRPr lang="en-US"/>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defRPr>
            </a:lvl1pPr>
          </a:lstStyle>
          <a:p>
            <a:pPr>
              <a:defRPr/>
            </a:pPr>
            <a:fld id="{4C355B14-F2D3-4B4F-BE0A-4F2FFA69AAAF}" type="slidenum">
              <a:rPr lang="en-US"/>
              <a:pPr>
                <a:defRPr/>
              </a:pPr>
              <a:t>‹#›</a:t>
            </a:fld>
            <a:endParaRPr lang="en-US"/>
          </a:p>
        </p:txBody>
      </p:sp>
    </p:spTree>
    <p:extLst>
      <p:ext uri="{BB962C8B-B14F-4D97-AF65-F5344CB8AC3E}">
        <p14:creationId xmlns:p14="http://schemas.microsoft.com/office/powerpoint/2010/main" val="213217392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None/>
            </a:pPr>
            <a:endParaRPr lang="en-US" dirty="0"/>
          </a:p>
        </p:txBody>
      </p:sp>
      <p:sp>
        <p:nvSpPr>
          <p:cNvPr id="4" name="Slide Number Placeholder 3"/>
          <p:cNvSpPr>
            <a:spLocks noGrp="1"/>
          </p:cNvSpPr>
          <p:nvPr>
            <p:ph type="sldNum" sz="quarter" idx="10"/>
          </p:nvPr>
        </p:nvSpPr>
        <p:spPr/>
        <p:txBody>
          <a:bodyPr/>
          <a:lstStyle/>
          <a:p>
            <a:fld id="{D8486738-2023-42EA-8DA0-4BDB42F1E313}" type="slidenum">
              <a:rPr lang="en-US" smtClean="0"/>
              <a:t>1</a:t>
            </a:fld>
            <a:endParaRPr lang="en-US" dirty="0"/>
          </a:p>
        </p:txBody>
      </p:sp>
    </p:spTree>
    <p:extLst>
      <p:ext uri="{BB962C8B-B14F-4D97-AF65-F5344CB8AC3E}">
        <p14:creationId xmlns:p14="http://schemas.microsoft.com/office/powerpoint/2010/main" val="219748321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10</a:t>
            </a:fld>
            <a:endParaRPr lang="en-US"/>
          </a:p>
        </p:txBody>
      </p:sp>
    </p:spTree>
    <p:extLst>
      <p:ext uri="{BB962C8B-B14F-4D97-AF65-F5344CB8AC3E}">
        <p14:creationId xmlns:p14="http://schemas.microsoft.com/office/powerpoint/2010/main" val="4169633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2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11</a:t>
            </a:fld>
            <a:endParaRPr lang="en-US"/>
          </a:p>
        </p:txBody>
      </p:sp>
    </p:spTree>
    <p:extLst>
      <p:ext uri="{BB962C8B-B14F-4D97-AF65-F5344CB8AC3E}">
        <p14:creationId xmlns:p14="http://schemas.microsoft.com/office/powerpoint/2010/main" val="33974037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ما الذي يمنع أسطح الحويصلات الهوائية من الالتصاق ببعضها البعض عندما تكون فارغة؟ ( </a:t>
            </a:r>
            <a:r xmlns:a="http://schemas.openxmlformats.org/drawingml/2006/main">
              <a:rPr lang="ar" sz="1200" i="1" kern="1200" dirty="0">
                <a:solidFill>
                  <a:schemeClr val="tx1"/>
                </a:solidFill>
                <a:effectLst/>
                <a:latin typeface="Arial" charset="0"/>
                <a:ea typeface="ＭＳ Ｐゴシック" charset="0"/>
                <a:cs typeface="ＭＳ Ｐゴシック" charset="0"/>
              </a:rPr>
              <a:t>مادة فعالة سطحيا </a:t>
            </a:r>
            <a:r xmlns:a="http://schemas.openxmlformats.org/drawingml/2006/main">
              <a:rPr lang="ar" sz="1200" kern="1200" dirty="0">
                <a:solidFill>
                  <a:schemeClr val="tx1"/>
                </a:solidFill>
                <a:effectLst/>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12</a:t>
            </a:fld>
            <a:endParaRPr lang="en-US"/>
          </a:p>
        </p:txBody>
      </p:sp>
    </p:spTree>
    <p:extLst>
      <p:ext uri="{BB962C8B-B14F-4D97-AF65-F5344CB8AC3E}">
        <p14:creationId xmlns:p14="http://schemas.microsoft.com/office/powerpoint/2010/main" val="382094376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13</a:t>
            </a:fld>
            <a:endParaRPr lang="en-US"/>
          </a:p>
        </p:txBody>
      </p:sp>
    </p:spTree>
    <p:extLst>
      <p:ext uri="{BB962C8B-B14F-4D97-AF65-F5344CB8AC3E}">
        <p14:creationId xmlns:p14="http://schemas.microsoft.com/office/powerpoint/2010/main" val="23306855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latin typeface="Arial" charset="0"/>
                <a:ea typeface="ＭＳ Ｐゴシック" charset="0"/>
                <a:cs typeface="ＭＳ Ｐゴシック" charset="0"/>
              </a:rPr>
              <a:t>انظر الجدول 3.3</a:t>
            </a:r>
          </a:p>
          <a:p>
            <a:pPr xmlns:a="http://schemas.openxmlformats.org/drawingml/2006/main" marL="228600" lvl="0" indent="-228600">
              <a:buFont typeface="Arial" panose="020B0604020202020204" pitchFamily="34" charset="0"/>
              <a:buChar char="•"/>
              <a:bidi/>
            </a:pPr>
            <a:r xmlns:a="http://schemas.openxmlformats.org/drawingml/2006/main">
              <a:rPr lang="ar" sz="1200" kern="1200" dirty="0">
                <a:solidFill>
                  <a:schemeClr val="tx1"/>
                </a:solidFill>
                <a:latin typeface="Arial" charset="0"/>
                <a:ea typeface="ＭＳ Ｐゴシック" charset="0"/>
                <a:cs typeface="ＭＳ Ｐゴシック" charset="0"/>
              </a:rPr>
              <a:t>انظر المربع 3.1</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14</a:t>
            </a:fld>
            <a:endParaRPr lang="en-US"/>
          </a:p>
        </p:txBody>
      </p:sp>
    </p:spTree>
    <p:extLst>
      <p:ext uri="{BB962C8B-B14F-4D97-AF65-F5344CB8AC3E}">
        <p14:creationId xmlns:p14="http://schemas.microsoft.com/office/powerpoint/2010/main" val="364848972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15</a:t>
            </a:fld>
            <a:endParaRPr lang="en-US"/>
          </a:p>
        </p:txBody>
      </p:sp>
    </p:spTree>
    <p:extLst>
      <p:ext uri="{BB962C8B-B14F-4D97-AF65-F5344CB8AC3E}">
        <p14:creationId xmlns:p14="http://schemas.microsoft.com/office/powerpoint/2010/main" val="26454666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200" kern="1200" dirty="0">
                <a:solidFill>
                  <a:schemeClr val="tx1"/>
                </a:solidFill>
                <a:effectLst/>
                <a:latin typeface="Arial" charset="0"/>
                <a:ea typeface="ＭＳ Ｐゴシック" charset="0"/>
                <a:cs typeface="ＭＳ Ｐゴシック" charset="0"/>
              </a:rPr>
              <a:t>أين يقع قمة القلب؟ ( </a:t>
            </a:r>
            <a:r xmlns:a="http://schemas.openxmlformats.org/drawingml/2006/main">
              <a:rPr lang="ar" sz="1200" i="1" kern="1200" dirty="0">
                <a:solidFill>
                  <a:schemeClr val="tx1"/>
                </a:solidFill>
                <a:effectLst/>
                <a:latin typeface="Arial" charset="0"/>
                <a:ea typeface="ＭＳ Ｐゴシック" charset="0"/>
                <a:cs typeface="ＭＳ Ｐゴシック" charset="0"/>
              </a:rPr>
              <a:t>الطرف السفلي. يبرز نحو الجانب الأيسر من الجسم. يمتد مباشرة فوق الحجاب الحاجز </a:t>
            </a:r>
            <a:r xmlns:a="http://schemas.openxmlformats.org/drawingml/2006/main">
              <a:rPr lang="ar" sz="1200" kern="1200" dirty="0">
                <a:solidFill>
                  <a:schemeClr val="tx1"/>
                </a:solidFill>
                <a:effectLst/>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16</a:t>
            </a:fld>
            <a:endParaRPr lang="en-US"/>
          </a:p>
        </p:txBody>
      </p:sp>
    </p:spTree>
    <p:extLst>
      <p:ext uri="{BB962C8B-B14F-4D97-AF65-F5344CB8AC3E}">
        <p14:creationId xmlns:p14="http://schemas.microsoft.com/office/powerpoint/2010/main" val="379956667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17</a:t>
            </a:fld>
            <a:endParaRPr lang="en-US"/>
          </a:p>
        </p:txBody>
      </p:sp>
    </p:spTree>
    <p:extLst>
      <p:ext uri="{BB962C8B-B14F-4D97-AF65-F5344CB8AC3E}">
        <p14:creationId xmlns:p14="http://schemas.microsoft.com/office/powerpoint/2010/main" val="102670355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200" kern="1200" dirty="0">
                <a:solidFill>
                  <a:schemeClr val="tx1"/>
                </a:solidFill>
                <a:effectLst/>
                <a:latin typeface="Arial" charset="0"/>
                <a:ea typeface="ＭＳ Ｐゴシック" charset="0"/>
                <a:cs typeface="ＭＳ Ｐゴシック" charset="0"/>
              </a:rPr>
              <a:t>ماذا يحدث عندما يتم استقطاب خلايا النظام الكهربائي للقلب؟ ( </a:t>
            </a:r>
            <a:r xmlns:a="http://schemas.openxmlformats.org/drawingml/2006/main">
              <a:rPr lang="ar" sz="1200" i="1" kern="1200" dirty="0">
                <a:solidFill>
                  <a:schemeClr val="tx1"/>
                </a:solidFill>
                <a:effectLst/>
                <a:latin typeface="Arial" charset="0"/>
                <a:ea typeface="ＭＳ Ｐゴシック" charset="0"/>
                <a:cs typeface="ＭＳ Ｐゴシック" charset="0"/>
              </a:rPr>
              <a:t>ينقبض القلب </a:t>
            </a:r>
            <a:r xmlns:a="http://schemas.openxmlformats.org/drawingml/2006/main">
              <a:rPr lang="ar" sz="1200" kern="1200" dirty="0">
                <a:solidFill>
                  <a:schemeClr val="tx1"/>
                </a:solidFill>
                <a:effectLst/>
                <a:latin typeface="Arial" charset="0"/>
                <a:ea typeface="ＭＳ Ｐゴシック" charset="0"/>
                <a:cs typeface="ＭＳ Ｐゴシック" charset="0"/>
              </a:rPr>
              <a:t>)</a:t>
            </a:r>
            <a:endParaRPr xmlns:a="http://schemas.openxmlformats.org/drawingml/2006/main"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18</a:t>
            </a:fld>
            <a:endParaRPr lang="en-US"/>
          </a:p>
        </p:txBody>
      </p:sp>
    </p:spTree>
    <p:extLst>
      <p:ext uri="{BB962C8B-B14F-4D97-AF65-F5344CB8AC3E}">
        <p14:creationId xmlns:p14="http://schemas.microsoft.com/office/powerpoint/2010/main" val="276054773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171450" indent="-171450">
              <a:buFont typeface="Arial" panose="020B0604020202020204" pitchFamily="34" charset="0"/>
              <a:buChar char="•"/>
              <a:bidi/>
            </a:pPr>
            <a:r xmlns:a="http://schemas.openxmlformats.org/drawingml/2006/main">
              <a:rPr lang="ar" altLang="en-US" dirty="0">
                <a:latin typeface="Arial" panose="020B0604020202020204" pitchFamily="34" charset="0"/>
              </a:rPr>
              <a:t>انظر الجدول 3.4</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19</a:t>
            </a:fld>
            <a:endParaRPr lang="en-US"/>
          </a:p>
        </p:txBody>
      </p:sp>
    </p:spTree>
    <p:extLst>
      <p:ext uri="{BB962C8B-B14F-4D97-AF65-F5344CB8AC3E}">
        <p14:creationId xmlns:p14="http://schemas.microsoft.com/office/powerpoint/2010/main" val="1260075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a:t>
            </a:fld>
            <a:endParaRPr lang="en-US"/>
          </a:p>
        </p:txBody>
      </p:sp>
    </p:spTree>
    <p:extLst>
      <p:ext uri="{BB962C8B-B14F-4D97-AF65-F5344CB8AC3E}">
        <p14:creationId xmlns:p14="http://schemas.microsoft.com/office/powerpoint/2010/main" val="9982907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itchFamily="34" charset="0"/>
              <a:buChar char="•"/>
              <a:bidi/>
            </a:pPr>
            <a:r xmlns:a="http://schemas.openxmlformats.org/drawingml/2006/main">
              <a:rPr lang="ar" sz="1400" kern="1200" dirty="0">
                <a:solidFill>
                  <a:schemeClr val="tx1"/>
                </a:solidFill>
                <a:latin typeface="Arial" charset="0"/>
                <a:ea typeface="ＭＳ Ｐゴシック" charset="0"/>
                <a:cs typeface="ＭＳ Ｐゴシック" charset="0"/>
              </a:rPr>
              <a:t>انظر المربع 3.2، المربع 3.3</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20</a:t>
            </a:fld>
            <a:endParaRPr lang="en-US"/>
          </a:p>
        </p:txBody>
      </p:sp>
    </p:spTree>
    <p:extLst>
      <p:ext uri="{BB962C8B-B14F-4D97-AF65-F5344CB8AC3E}">
        <p14:creationId xmlns:p14="http://schemas.microsoft.com/office/powerpoint/2010/main" val="283562747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400" kern="1200" dirty="0">
                <a:solidFill>
                  <a:schemeClr val="tx1"/>
                </a:solidFill>
                <a:effectLst/>
                <a:latin typeface="Arial" charset="0"/>
                <a:ea typeface="ＭＳ Ｐゴシック" charset="0"/>
                <a:cs typeface="ＭＳ Ｐゴシック" charset="0"/>
              </a:rPr>
              <a:t>ما هي نسبة الدم السائل؟ ( </a:t>
            </a:r>
            <a:r xmlns:a="http://schemas.openxmlformats.org/drawingml/2006/main">
              <a:rPr lang="ar" sz="1400" i="1" kern="1200" dirty="0">
                <a:solidFill>
                  <a:schemeClr val="tx1"/>
                </a:solidFill>
                <a:effectLst/>
                <a:latin typeface="Arial" charset="0"/>
                <a:ea typeface="ＭＳ Ｐゴシック" charset="0"/>
                <a:cs typeface="ＭＳ Ｐゴシック" charset="0"/>
              </a:rPr>
              <a:t>91% إلى 92% </a:t>
            </a:r>
            <a:r xmlns:a="http://schemas.openxmlformats.org/drawingml/2006/main">
              <a:rPr lang="ar" sz="1400" kern="1200" dirty="0">
                <a:solidFill>
                  <a:schemeClr val="tx1"/>
                </a:solidFill>
                <a:effectLst/>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21</a:t>
            </a:fld>
            <a:endParaRPr lang="en-US"/>
          </a:p>
        </p:txBody>
      </p:sp>
    </p:spTree>
    <p:extLst>
      <p:ext uri="{BB962C8B-B14F-4D97-AF65-F5344CB8AC3E}">
        <p14:creationId xmlns:p14="http://schemas.microsoft.com/office/powerpoint/2010/main" val="107448842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lvl="0" indent="-228600">
              <a:buFont typeface="Arial" panose="020B0604020202020204" pitchFamily="34" charset="0"/>
              <a:buChar char="•"/>
            </a:pPr>
            <a:endParaRPr lang="en-US" sz="1400" i="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22</a:t>
            </a:fld>
            <a:endParaRPr lang="en-US"/>
          </a:p>
        </p:txBody>
      </p:sp>
    </p:spTree>
    <p:extLst>
      <p:ext uri="{BB962C8B-B14F-4D97-AF65-F5344CB8AC3E}">
        <p14:creationId xmlns:p14="http://schemas.microsoft.com/office/powerpoint/2010/main" val="50533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400" i="0" kern="1200" dirty="0">
                <a:solidFill>
                  <a:schemeClr val="tx1"/>
                </a:solidFill>
                <a:latin typeface="Arial" charset="0"/>
                <a:ea typeface="ＭＳ Ｐゴシック" charset="0"/>
                <a:cs typeface="ＭＳ Ｐゴシック" charset="0"/>
              </a:rPr>
              <a:t>انظر الجدول 3.5</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23</a:t>
            </a:fld>
            <a:endParaRPr lang="en-US"/>
          </a:p>
        </p:txBody>
      </p:sp>
    </p:spTree>
    <p:extLst>
      <p:ext uri="{BB962C8B-B14F-4D97-AF65-F5344CB8AC3E}">
        <p14:creationId xmlns:p14="http://schemas.microsoft.com/office/powerpoint/2010/main" val="354056725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1400" kern="1200" dirty="0">
                <a:solidFill>
                  <a:schemeClr val="tx1"/>
                </a:solidFill>
                <a:effectLst/>
                <a:latin typeface="Arial" charset="0"/>
                <a:ea typeface="ＭＳ Ｐゴシック" charset="0"/>
                <a:cs typeface="ＭＳ Ｐゴシック" charset="0"/>
              </a:rPr>
              <a:t>ما هي أكثر أنواع فقر الدم شيوعاً لدى كبار السن؟ ( </a:t>
            </a:r>
            <a:r xmlns:a="http://schemas.openxmlformats.org/drawingml/2006/main">
              <a:rPr lang="ar" sz="1400" i="1" kern="1200" dirty="0">
                <a:solidFill>
                  <a:schemeClr val="tx1"/>
                </a:solidFill>
                <a:effectLst/>
                <a:latin typeface="Arial" charset="0"/>
                <a:ea typeface="ＭＳ Ｐゴシック" charset="0"/>
                <a:cs typeface="ＭＳ Ｐゴシック" charset="0"/>
              </a:rPr>
              <a:t>فقر الدم الناجم عن نقص الحديد، فقر الدم الخبيث، فقر الدم الناجم عن نقص حمض الفوليك </a:t>
            </a:r>
            <a:r xmlns:a="http://schemas.openxmlformats.org/drawingml/2006/main">
              <a:rPr lang="ar" sz="1400" kern="1200" dirty="0">
                <a:solidFill>
                  <a:schemeClr val="tx1"/>
                </a:solidFill>
                <a:effectLst/>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24</a:t>
            </a:fld>
            <a:endParaRPr lang="en-US"/>
          </a:p>
        </p:txBody>
      </p:sp>
    </p:spTree>
    <p:extLst>
      <p:ext uri="{BB962C8B-B14F-4D97-AF65-F5344CB8AC3E}">
        <p14:creationId xmlns:p14="http://schemas.microsoft.com/office/powerpoint/2010/main" val="310152139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25</a:t>
            </a:fld>
            <a:endParaRPr lang="en-US"/>
          </a:p>
        </p:txBody>
      </p:sp>
    </p:spTree>
    <p:extLst>
      <p:ext uri="{BB962C8B-B14F-4D97-AF65-F5344CB8AC3E}">
        <p14:creationId xmlns:p14="http://schemas.microsoft.com/office/powerpoint/2010/main" val="1562362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26</a:t>
            </a:fld>
            <a:endParaRPr lang="en-US"/>
          </a:p>
        </p:txBody>
      </p:sp>
    </p:spTree>
    <p:extLst>
      <p:ext uri="{BB962C8B-B14F-4D97-AF65-F5344CB8AC3E}">
        <p14:creationId xmlns:p14="http://schemas.microsoft.com/office/powerpoint/2010/main" val="22341958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effectLst/>
                <a:latin typeface="Arial" charset="0"/>
                <a:ea typeface="ＭＳ Ｐゴシック" charset="0"/>
                <a:cs typeface="ＭＳ Ｐゴシック" charset="0"/>
              </a:rPr>
              <a:t>كم عدد مجموعات الغدد اللعابية؟ ( </a:t>
            </a:r>
            <a:r xmlns:a="http://schemas.openxmlformats.org/drawingml/2006/main">
              <a:rPr lang="ar" sz="1600" i="1" kern="1200" dirty="0">
                <a:solidFill>
                  <a:schemeClr val="tx1"/>
                </a:solidFill>
                <a:effectLst/>
                <a:latin typeface="Arial" charset="0"/>
                <a:ea typeface="ＭＳ Ｐゴシック" charset="0"/>
                <a:cs typeface="ＭＳ Ｐゴシック" charset="0"/>
              </a:rPr>
              <a:t>3 أزواج </a:t>
            </a:r>
            <a:r xmlns:a="http://schemas.openxmlformats.org/drawingml/2006/main">
              <a:rPr lang="ar" sz="1600" kern="1200" dirty="0">
                <a:solidFill>
                  <a:schemeClr val="tx1"/>
                </a:solidFill>
                <a:effectLst/>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27</a:t>
            </a:fld>
            <a:endParaRPr lang="en-US"/>
          </a:p>
        </p:txBody>
      </p:sp>
    </p:spTree>
    <p:extLst>
      <p:ext uri="{BB962C8B-B14F-4D97-AF65-F5344CB8AC3E}">
        <p14:creationId xmlns:p14="http://schemas.microsoft.com/office/powerpoint/2010/main" val="251392067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28</a:t>
            </a:fld>
            <a:endParaRPr lang="en-US"/>
          </a:p>
        </p:txBody>
      </p:sp>
    </p:spTree>
    <p:extLst>
      <p:ext uri="{BB962C8B-B14F-4D97-AF65-F5344CB8AC3E}">
        <p14:creationId xmlns:p14="http://schemas.microsoft.com/office/powerpoint/2010/main" val="37092289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effectLst/>
                <a:latin typeface="Arial" charset="0"/>
                <a:ea typeface="ＭＳ Ｐゴシック" charset="0"/>
                <a:cs typeface="ＭＳ Ｐゴシック" charset="0"/>
              </a:rPr>
              <a:t>ما هو اسم خليط الانزيمات والاحماض ( </a:t>
            </a:r>
            <a:r xmlns:a="http://schemas.openxmlformats.org/drawingml/2006/main">
              <a:rPr lang="ar" sz="1600" i="1" kern="1200" dirty="0">
                <a:solidFill>
                  <a:schemeClr val="tx1"/>
                </a:solidFill>
                <a:effectLst/>
                <a:latin typeface="Arial" charset="0"/>
                <a:ea typeface="ＭＳ Ｐゴシック" charset="0"/>
                <a:cs typeface="ＭＳ Ｐゴシック" charset="0"/>
              </a:rPr>
              <a:t>العصارة المعدية او الهضمية </a:t>
            </a:r>
            <a:r xmlns:a="http://schemas.openxmlformats.org/drawingml/2006/main">
              <a:rPr lang="ar" sz="1600" kern="1200" dirty="0">
                <a:solidFill>
                  <a:schemeClr val="tx1"/>
                </a:solidFill>
                <a:effectLst/>
                <a:latin typeface="Arial" charset="0"/>
                <a:ea typeface="ＭＳ Ｐゴシック" charset="0"/>
                <a:cs typeface="ＭＳ Ｐゴシック" charset="0"/>
              </a:rPr>
              <a:t>)</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29</a:t>
            </a:fld>
            <a:endParaRPr lang="en-US"/>
          </a:p>
        </p:txBody>
      </p:sp>
    </p:spTree>
    <p:extLst>
      <p:ext uri="{BB962C8B-B14F-4D97-AF65-F5344CB8AC3E}">
        <p14:creationId xmlns:p14="http://schemas.microsoft.com/office/powerpoint/2010/main" val="37963551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171450" indent="-171450">
              <a:buFont typeface="Arial" panose="020B0604020202020204" pitchFamily="34" charset="0"/>
              <a:buChar char="•"/>
              <a:bidi/>
            </a:pPr>
            <a:r xmlns:a="http://schemas.openxmlformats.org/drawingml/2006/main">
              <a:rPr lang="ar" dirty="0"/>
              <a:t>انظر الشكل 3.1، الشكل 3.2، الشكل 3.3</a:t>
            </a:r>
          </a:p>
          <a:p>
            <a:pPr xmlns:a="http://schemas.openxmlformats.org/drawingml/2006/main" marL="171450" indent="-171450">
              <a:buFont typeface="Arial" panose="020B0604020202020204" pitchFamily="34" charset="0"/>
              <a:buChar char="•"/>
              <a:bidi/>
            </a:pPr>
            <a:r xmlns:a="http://schemas.openxmlformats.org/drawingml/2006/main">
              <a:rPr lang="ar" dirty="0"/>
              <a:t>انظر الجدول 3.1</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a:t>
            </a:fld>
            <a:endParaRPr lang="en-US"/>
          </a:p>
        </p:txBody>
      </p:sp>
    </p:spTree>
    <p:extLst>
      <p:ext uri="{BB962C8B-B14F-4D97-AF65-F5344CB8AC3E}">
        <p14:creationId xmlns:p14="http://schemas.microsoft.com/office/powerpoint/2010/main" val="248096222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30</a:t>
            </a:fld>
            <a:endParaRPr lang="en-US"/>
          </a:p>
        </p:txBody>
      </p:sp>
    </p:spTree>
    <p:extLst>
      <p:ext uri="{BB962C8B-B14F-4D97-AF65-F5344CB8AC3E}">
        <p14:creationId xmlns:p14="http://schemas.microsoft.com/office/powerpoint/2010/main" val="1607510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31</a:t>
            </a:fld>
            <a:endParaRPr lang="en-US"/>
          </a:p>
        </p:txBody>
      </p:sp>
    </p:spTree>
    <p:extLst>
      <p:ext uri="{BB962C8B-B14F-4D97-AF65-F5344CB8AC3E}">
        <p14:creationId xmlns:p14="http://schemas.microsoft.com/office/powerpoint/2010/main" val="254395965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effectLst/>
                <a:latin typeface="Arial" charset="0"/>
                <a:ea typeface="ＭＳ Ｐゴシック" charset="0"/>
                <a:cs typeface="ＭＳ Ｐゴシック" charset="0"/>
              </a:rPr>
              <a:t>انظر الجدول 3.6</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32</a:t>
            </a:fld>
            <a:endParaRPr lang="en-US"/>
          </a:p>
        </p:txBody>
      </p:sp>
    </p:spTree>
    <p:extLst>
      <p:ext uri="{BB962C8B-B14F-4D97-AF65-F5344CB8AC3E}">
        <p14:creationId xmlns:p14="http://schemas.microsoft.com/office/powerpoint/2010/main" val="1751538081"/>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effectLst/>
                <a:latin typeface="Arial" charset="0"/>
                <a:ea typeface="ＭＳ Ｐゴシック" charset="0"/>
                <a:cs typeface="ＭＳ Ｐゴシック" charset="0"/>
              </a:rPr>
              <a:t>انظر الشكل 3.8</a:t>
            </a:r>
          </a:p>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effectLst/>
                <a:latin typeface="Arial" charset="0"/>
                <a:ea typeface="ＭＳ Ｐゴシック" charset="0"/>
                <a:cs typeface="ＭＳ Ｐゴシック" charset="0"/>
              </a:rPr>
              <a:t>انظر المربع 3.4</a:t>
            </a:r>
          </a:p>
          <a:p>
            <a:pPr marL="0" marR="0" lvl="0" indent="0" algn="l" defTabSz="914400" rtl="0" eaLnBrk="0" fontAlgn="base" latinLnBrk="0" hangingPunct="0">
              <a:lnSpc>
                <a:spcPct val="100000"/>
              </a:lnSpc>
              <a:spcBef>
                <a:spcPct val="30000"/>
              </a:spcBef>
              <a:spcAft>
                <a:spcPct val="0"/>
              </a:spcAft>
              <a:buClrTx/>
              <a:buSzTx/>
              <a:buFont typeface="Arial" panose="020B0604020202020204" pitchFamily="34" charset="0"/>
              <a:buNone/>
              <a:tabLst/>
              <a:defRPr/>
            </a:pPr>
            <a:endParaRPr lang="en-US" sz="1600" kern="1200" dirty="0">
              <a:solidFill>
                <a:schemeClr val="tx1"/>
              </a:solidFill>
              <a:effectLst/>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33</a:t>
            </a:fld>
            <a:endParaRPr lang="en-US"/>
          </a:p>
        </p:txBody>
      </p:sp>
    </p:spTree>
    <p:extLst>
      <p:ext uri="{BB962C8B-B14F-4D97-AF65-F5344CB8AC3E}">
        <p14:creationId xmlns:p14="http://schemas.microsoft.com/office/powerpoint/2010/main" val="3909776802"/>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34</a:t>
            </a:fld>
            <a:endParaRPr lang="en-US"/>
          </a:p>
        </p:txBody>
      </p:sp>
    </p:spTree>
    <p:extLst>
      <p:ext uri="{BB962C8B-B14F-4D97-AF65-F5344CB8AC3E}">
        <p14:creationId xmlns:p14="http://schemas.microsoft.com/office/powerpoint/2010/main" val="258591486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35</a:t>
            </a:fld>
            <a:endParaRPr lang="en-US"/>
          </a:p>
        </p:txBody>
      </p:sp>
    </p:spTree>
    <p:extLst>
      <p:ext uri="{BB962C8B-B14F-4D97-AF65-F5344CB8AC3E}">
        <p14:creationId xmlns:p14="http://schemas.microsoft.com/office/powerpoint/2010/main" val="141438401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itchFamily="34" charset="0"/>
              <a:buChar char="•"/>
              <a:bidi/>
            </a:pPr>
            <a:r xmlns:a="http://schemas.openxmlformats.org/drawingml/2006/main">
              <a:rPr lang="ar" sz="1400" kern="1200" dirty="0">
                <a:solidFill>
                  <a:schemeClr val="tx1"/>
                </a:solidFill>
                <a:effectLst/>
                <a:latin typeface="Arial" charset="0"/>
                <a:ea typeface="ＭＳ Ｐゴシック" charset="0"/>
                <a:cs typeface="ＭＳ Ｐゴシック" charset="0"/>
              </a:rPr>
              <a:t>ما نوع النظام الغذائي الذي يميل إلى جعل البول أكثر حمضية؟ القلوية؟ ( </a:t>
            </a:r>
            <a:r xmlns:a="http://schemas.openxmlformats.org/drawingml/2006/main">
              <a:rPr lang="ar" sz="1400" i="1" kern="1200" dirty="0">
                <a:solidFill>
                  <a:schemeClr val="tx1"/>
                </a:solidFill>
                <a:effectLst/>
                <a:latin typeface="Arial" charset="0"/>
                <a:ea typeface="ＭＳ Ｐゴシック" charset="0"/>
                <a:cs typeface="ＭＳ Ｐゴシック" charset="0"/>
              </a:rPr>
              <a:t>الأنظمة الغذائية الغنية بالبروتين تميل إلى جعل البول أكثر حمضية، والأنظمة الغذائية النباتية تميل إلى جعل البول أكثر قلوية </a:t>
            </a:r>
            <a:r xmlns:a="http://schemas.openxmlformats.org/drawingml/2006/main">
              <a:rPr lang="ar" sz="1400" kern="1200" dirty="0">
                <a:solidFill>
                  <a:schemeClr val="tx1"/>
                </a:solidFill>
                <a:effectLst/>
                <a:latin typeface="Arial" charset="0"/>
                <a:ea typeface="ＭＳ Ｐゴシック" charset="0"/>
                <a:cs typeface="ＭＳ Ｐゴシック" charset="0"/>
              </a:rPr>
              <a:t>)</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36</a:t>
            </a:fld>
            <a:endParaRPr lang="en-US"/>
          </a:p>
        </p:txBody>
      </p:sp>
    </p:spTree>
    <p:extLst>
      <p:ext uri="{BB962C8B-B14F-4D97-AF65-F5344CB8AC3E}">
        <p14:creationId xmlns:p14="http://schemas.microsoft.com/office/powerpoint/2010/main" val="409347516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itchFamily="34" charset="0"/>
              <a:buChar char="•"/>
              <a:bidi/>
            </a:pPr>
            <a:r xmlns:a="http://schemas.openxmlformats.org/drawingml/2006/main">
              <a:rPr lang="ar" sz="1400" kern="1200" dirty="0">
                <a:solidFill>
                  <a:schemeClr val="tx1"/>
                </a:solidFill>
                <a:effectLst/>
                <a:latin typeface="Arial" charset="0"/>
                <a:ea typeface="ＭＳ Ｐゴシック" charset="0"/>
                <a:cs typeface="ＭＳ Ｐゴシック" charset="0"/>
              </a:rPr>
              <a:t>انظر الجدول 3.7</a:t>
            </a:r>
            <a:endParaRPr xmlns:a="http://schemas.openxmlformats.org/drawingml/2006/main"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37</a:t>
            </a:fld>
            <a:endParaRPr lang="en-US"/>
          </a:p>
        </p:txBody>
      </p:sp>
    </p:spTree>
    <p:extLst>
      <p:ext uri="{BB962C8B-B14F-4D97-AF65-F5344CB8AC3E}">
        <p14:creationId xmlns:p14="http://schemas.microsoft.com/office/powerpoint/2010/main" val="10854495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itchFamily="34" charset="0"/>
              <a:buChar char="•"/>
              <a:bidi/>
            </a:pPr>
            <a:r xmlns:a="http://schemas.openxmlformats.org/drawingml/2006/main">
              <a:rPr lang="ar" sz="1400" kern="1200" dirty="0">
                <a:solidFill>
                  <a:schemeClr val="tx1"/>
                </a:solidFill>
                <a:latin typeface="Arial" charset="0"/>
                <a:ea typeface="ＭＳ Ｐゴシック" charset="0"/>
                <a:cs typeface="ＭＳ Ｐゴシック" charset="0"/>
              </a:rPr>
              <a:t>انظر المربع 3.5</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38</a:t>
            </a:fld>
            <a:endParaRPr lang="en-US"/>
          </a:p>
        </p:txBody>
      </p:sp>
    </p:spTree>
    <p:extLst>
      <p:ext uri="{BB962C8B-B14F-4D97-AF65-F5344CB8AC3E}">
        <p14:creationId xmlns:p14="http://schemas.microsoft.com/office/powerpoint/2010/main" val="99875034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39</a:t>
            </a:fld>
            <a:endParaRPr lang="en-US"/>
          </a:p>
        </p:txBody>
      </p:sp>
    </p:spTree>
    <p:extLst>
      <p:ext uri="{BB962C8B-B14F-4D97-AF65-F5344CB8AC3E}">
        <p14:creationId xmlns:p14="http://schemas.microsoft.com/office/powerpoint/2010/main" val="94908855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xmlns:a="http://schemas.openxmlformats.org/drawingml/2006/main"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dirty="0"/>
              <a:t>انظر الشكل 3.4، الشكل 3.5، الشكل 3.6</a:t>
            </a:r>
          </a:p>
        </p:txBody>
      </p:sp>
      <p:sp>
        <p:nvSpPr>
          <p:cNvPr id="4" name="Slide Number Placeholder 3"/>
          <p:cNvSpPr>
            <a:spLocks noGrp="1"/>
          </p:cNvSpPr>
          <p:nvPr>
            <p:ph type="sldNum" sz="quarter" idx="10"/>
          </p:nvPr>
        </p:nvSpPr>
        <p:spPr/>
        <p:txBody>
          <a:bodyPr/>
          <a:lstStyle/>
          <a:p>
            <a:pPr>
              <a:defRPr/>
            </a:pPr>
            <a:fld id="{4C355B14-F2D3-4B4F-BE0A-4F2FFA69AAAF}" type="slidenum">
              <a:rPr lang="en-US" smtClean="0"/>
              <a:pPr>
                <a:defRPr/>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40</a:t>
            </a:fld>
            <a:endParaRPr lang="en-US"/>
          </a:p>
        </p:txBody>
      </p:sp>
    </p:spTree>
    <p:extLst>
      <p:ext uri="{BB962C8B-B14F-4D97-AF65-F5344CB8AC3E}">
        <p14:creationId xmlns:p14="http://schemas.microsoft.com/office/powerpoint/2010/main" val="42016395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latin typeface="Arial" charset="0"/>
                <a:ea typeface="ＭＳ Ｐゴシック" charset="0"/>
                <a:cs typeface="ＭＳ Ｐゴシック" charset="0"/>
              </a:rPr>
              <a:t>انظر الجدول 3.8</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41</a:t>
            </a:fld>
            <a:endParaRPr lang="en-US"/>
          </a:p>
        </p:txBody>
      </p:sp>
    </p:spTree>
    <p:extLst>
      <p:ext uri="{BB962C8B-B14F-4D97-AF65-F5344CB8AC3E}">
        <p14:creationId xmlns:p14="http://schemas.microsoft.com/office/powerpoint/2010/main" val="2633772563"/>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latin typeface="Arial" charset="0"/>
                <a:ea typeface="ＭＳ Ｐゴシック" charset="0"/>
                <a:cs typeface="ＭＳ Ｐゴシック" charset="0"/>
              </a:rPr>
              <a:t>انظر الشكل 3.9</a:t>
            </a:r>
          </a:p>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latin typeface="Arial" charset="0"/>
                <a:ea typeface="ＭＳ Ｐゴシック" charset="0"/>
                <a:cs typeface="ＭＳ Ｐゴシック" charset="0"/>
              </a:rPr>
              <a:t>انظر المربع 3.6، المربع 3.7</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42</a:t>
            </a:fld>
            <a:endParaRPr lang="en-US"/>
          </a:p>
        </p:txBody>
      </p:sp>
    </p:spTree>
    <p:extLst>
      <p:ext uri="{BB962C8B-B14F-4D97-AF65-F5344CB8AC3E}">
        <p14:creationId xmlns:p14="http://schemas.microsoft.com/office/powerpoint/2010/main" val="955850155"/>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43</a:t>
            </a:fld>
            <a:endParaRPr lang="en-US"/>
          </a:p>
        </p:txBody>
      </p:sp>
    </p:spTree>
    <p:extLst>
      <p:ext uri="{BB962C8B-B14F-4D97-AF65-F5344CB8AC3E}">
        <p14:creationId xmlns:p14="http://schemas.microsoft.com/office/powerpoint/2010/main" val="106810837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latin typeface="Arial" charset="0"/>
                <a:ea typeface="ＭＳ Ｐゴシック" charset="0"/>
                <a:cs typeface="ＭＳ Ｐゴシック" charset="0"/>
              </a:rPr>
              <a:t>انظر الجدول 3.9</a:t>
            </a:r>
          </a:p>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latin typeface="Arial" charset="0"/>
                <a:ea typeface="ＭＳ Ｐゴシック" charset="0"/>
                <a:cs typeface="ＭＳ Ｐゴシック" charset="0"/>
              </a:rPr>
              <a:t>انظر الشكل 3.10</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44</a:t>
            </a:fld>
            <a:endParaRPr lang="en-US"/>
          </a:p>
        </p:txBody>
      </p:sp>
    </p:spTree>
    <p:extLst>
      <p:ext uri="{BB962C8B-B14F-4D97-AF65-F5344CB8AC3E}">
        <p14:creationId xmlns:p14="http://schemas.microsoft.com/office/powerpoint/2010/main" val="39412466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latin typeface="Arial" charset="0"/>
                <a:ea typeface="ＭＳ Ｐゴシック" charset="0"/>
                <a:cs typeface="ＭＳ Ｐゴシック" charset="0"/>
              </a:rPr>
              <a:t>انظر الجدول 3.9</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45</a:t>
            </a:fld>
            <a:endParaRPr lang="en-US"/>
          </a:p>
        </p:txBody>
      </p:sp>
    </p:spTree>
    <p:extLst>
      <p:ext uri="{BB962C8B-B14F-4D97-AF65-F5344CB8AC3E}">
        <p14:creationId xmlns:p14="http://schemas.microsoft.com/office/powerpoint/2010/main" val="315832810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46</a:t>
            </a:fld>
            <a:endParaRPr lang="en-US"/>
          </a:p>
        </p:txBody>
      </p:sp>
    </p:spTree>
    <p:extLst>
      <p:ext uri="{BB962C8B-B14F-4D97-AF65-F5344CB8AC3E}">
        <p14:creationId xmlns:p14="http://schemas.microsoft.com/office/powerpoint/2010/main" val="3276978114"/>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latin typeface="Arial" charset="0"/>
                <a:ea typeface="ＭＳ Ｐゴシック" charset="0"/>
                <a:cs typeface="ＭＳ Ｐゴシック" charset="0"/>
              </a:rPr>
              <a:t>انظر الجدول 3.10</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47</a:t>
            </a:fld>
            <a:endParaRPr lang="en-US"/>
          </a:p>
        </p:txBody>
      </p:sp>
    </p:spTree>
    <p:extLst>
      <p:ext uri="{BB962C8B-B14F-4D97-AF65-F5344CB8AC3E}">
        <p14:creationId xmlns:p14="http://schemas.microsoft.com/office/powerpoint/2010/main" val="2944854990"/>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latin typeface="Arial" charset="0"/>
                <a:ea typeface="ＭＳ Ｐゴシック" charset="0"/>
                <a:cs typeface="ＭＳ Ｐゴシック" charset="0"/>
              </a:rPr>
              <a:t>انظر الجدول 3.9</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48</a:t>
            </a:fld>
            <a:endParaRPr lang="en-US"/>
          </a:p>
        </p:txBody>
      </p:sp>
    </p:spTree>
    <p:extLst>
      <p:ext uri="{BB962C8B-B14F-4D97-AF65-F5344CB8AC3E}">
        <p14:creationId xmlns:p14="http://schemas.microsoft.com/office/powerpoint/2010/main" val="79040844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49</a:t>
            </a:fld>
            <a:endParaRPr lang="en-US"/>
          </a:p>
        </p:txBody>
      </p:sp>
    </p:spTree>
    <p:extLst>
      <p:ext uri="{BB962C8B-B14F-4D97-AF65-F5344CB8AC3E}">
        <p14:creationId xmlns:p14="http://schemas.microsoft.com/office/powerpoint/2010/main" val="34728690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a:t>
            </a:fld>
            <a:endParaRPr lang="en-US"/>
          </a:p>
        </p:txBody>
      </p:sp>
    </p:spTree>
    <p:extLst>
      <p:ext uri="{BB962C8B-B14F-4D97-AF65-F5344CB8AC3E}">
        <p14:creationId xmlns:p14="http://schemas.microsoft.com/office/powerpoint/2010/main" val="158987324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latin typeface="Arial" charset="0"/>
                <a:ea typeface="ＭＳ Ｐゴシック" charset="0"/>
                <a:cs typeface="ＭＳ Ｐゴシック" charset="0"/>
              </a:rPr>
              <a:t>انظر الجدول 3.11</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50</a:t>
            </a:fld>
            <a:endParaRPr lang="en-US"/>
          </a:p>
        </p:txBody>
      </p:sp>
    </p:spTree>
    <p:extLst>
      <p:ext uri="{BB962C8B-B14F-4D97-AF65-F5344CB8AC3E}">
        <p14:creationId xmlns:p14="http://schemas.microsoft.com/office/powerpoint/2010/main" val="3128990884"/>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51</a:t>
            </a:fld>
            <a:endParaRPr lang="en-US"/>
          </a:p>
        </p:txBody>
      </p:sp>
    </p:spTree>
    <p:extLst>
      <p:ext uri="{BB962C8B-B14F-4D97-AF65-F5344CB8AC3E}">
        <p14:creationId xmlns:p14="http://schemas.microsoft.com/office/powerpoint/2010/main" val="536387602"/>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effectLst/>
                <a:latin typeface="Arial" charset="0"/>
                <a:ea typeface="ＭＳ Ｐゴシック" charset="0"/>
                <a:cs typeface="ＭＳ Ｐゴシック" charset="0"/>
              </a:rPr>
              <a:t>ما هي وظائف الثيروكسين وثلاثي يودوثيرونين والكالسيتونين؟ ( </a:t>
            </a:r>
            <a:r xmlns:a="http://schemas.openxmlformats.org/drawingml/2006/main">
              <a:rPr lang="ar" sz="1600" i="1" kern="1200" dirty="0">
                <a:solidFill>
                  <a:schemeClr val="tx1"/>
                </a:solidFill>
                <a:effectLst/>
                <a:latin typeface="Arial" charset="0"/>
                <a:ea typeface="ＭＳ Ｐゴシック" charset="0"/>
                <a:cs typeface="ＭＳ Ｐゴシック" charset="0"/>
              </a:rPr>
              <a:t>يعمل الثيروكسين وثلاثي يودوثيرونين على زيادة معدل الأيض وتنظيم التمثيل الغذائي وزيادة درجة حرارة الجسم والتأثير على وظائف القلب والجهاز العصبي والجهاز العضلي الهيكلي، بينما يحافظ الكالسيتونين على الكالسيوم والفوسفات في مصفوفة العظام. </a:t>
            </a:r>
            <a:r xmlns:a="http://schemas.openxmlformats.org/drawingml/2006/main">
              <a:rPr lang="ar" sz="1600" kern="1200" dirty="0">
                <a:solidFill>
                  <a:schemeClr val="tx1"/>
                </a:solidFill>
                <a:effectLst/>
                <a:latin typeface="Arial" charset="0"/>
                <a:ea typeface="ＭＳ Ｐゴシック" charset="0"/>
                <a:cs typeface="ＭＳ Ｐゴシック" charset="0"/>
              </a:rPr>
              <a:t>)</a:t>
            </a:r>
            <a:endParaRPr xmlns:a="http://schemas.openxmlformats.org/drawingml/2006/main"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52</a:t>
            </a:fld>
            <a:endParaRPr lang="en-US"/>
          </a:p>
        </p:txBody>
      </p:sp>
    </p:spTree>
    <p:extLst>
      <p:ext uri="{BB962C8B-B14F-4D97-AF65-F5344CB8AC3E}">
        <p14:creationId xmlns:p14="http://schemas.microsoft.com/office/powerpoint/2010/main" val="429299824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53</a:t>
            </a:fld>
            <a:endParaRPr lang="en-US"/>
          </a:p>
        </p:txBody>
      </p:sp>
    </p:spTree>
    <p:extLst>
      <p:ext uri="{BB962C8B-B14F-4D97-AF65-F5344CB8AC3E}">
        <p14:creationId xmlns:p14="http://schemas.microsoft.com/office/powerpoint/2010/main" val="193698734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54</a:t>
            </a:fld>
            <a:endParaRPr lang="en-US"/>
          </a:p>
        </p:txBody>
      </p:sp>
    </p:spTree>
    <p:extLst>
      <p:ext uri="{BB962C8B-B14F-4D97-AF65-F5344CB8AC3E}">
        <p14:creationId xmlns:p14="http://schemas.microsoft.com/office/powerpoint/2010/main" val="163754519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55</a:t>
            </a:fld>
            <a:endParaRPr lang="en-US"/>
          </a:p>
        </p:txBody>
      </p:sp>
    </p:spTree>
    <p:extLst>
      <p:ext uri="{BB962C8B-B14F-4D97-AF65-F5344CB8AC3E}">
        <p14:creationId xmlns:p14="http://schemas.microsoft.com/office/powerpoint/2010/main" val="258798955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56</a:t>
            </a:fld>
            <a:endParaRPr lang="en-US"/>
          </a:p>
        </p:txBody>
      </p:sp>
    </p:spTree>
    <p:extLst>
      <p:ext uri="{BB962C8B-B14F-4D97-AF65-F5344CB8AC3E}">
        <p14:creationId xmlns:p14="http://schemas.microsoft.com/office/powerpoint/2010/main" val="3265006977"/>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600" kern="1200" dirty="0">
                <a:solidFill>
                  <a:schemeClr val="tx1"/>
                </a:solidFill>
                <a:latin typeface="Arial" charset="0"/>
                <a:ea typeface="ＭＳ Ｐゴシック" charset="0"/>
                <a:cs typeface="ＭＳ Ｐゴシック" charset="0"/>
              </a:rPr>
              <a:t>انظر الجدول 3.12</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57</a:t>
            </a:fld>
            <a:endParaRPr lang="en-US"/>
          </a:p>
        </p:txBody>
      </p:sp>
    </p:spTree>
    <p:extLst>
      <p:ext uri="{BB962C8B-B14F-4D97-AF65-F5344CB8AC3E}">
        <p14:creationId xmlns:p14="http://schemas.microsoft.com/office/powerpoint/2010/main" val="4071183042"/>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lvl="0" indent="-22860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sz="16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58</a:t>
            </a:fld>
            <a:endParaRPr lang="en-US"/>
          </a:p>
        </p:txBody>
      </p:sp>
    </p:spTree>
    <p:extLst>
      <p:ext uri="{BB962C8B-B14F-4D97-AF65-F5344CB8AC3E}">
        <p14:creationId xmlns:p14="http://schemas.microsoft.com/office/powerpoint/2010/main" val="2560589856"/>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59</a:t>
            </a:fld>
            <a:endParaRPr lang="en-US"/>
          </a:p>
        </p:txBody>
      </p:sp>
    </p:spTree>
    <p:extLst>
      <p:ext uri="{BB962C8B-B14F-4D97-AF65-F5344CB8AC3E}">
        <p14:creationId xmlns:p14="http://schemas.microsoft.com/office/powerpoint/2010/main" val="15280218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6</a:t>
            </a:fld>
            <a:endParaRPr lang="en-US"/>
          </a:p>
        </p:txBody>
      </p:sp>
    </p:spTree>
    <p:extLst>
      <p:ext uri="{BB962C8B-B14F-4D97-AF65-F5344CB8AC3E}">
        <p14:creationId xmlns:p14="http://schemas.microsoft.com/office/powerpoint/2010/main" val="3704960218"/>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60</a:t>
            </a:fld>
            <a:endParaRPr lang="en-US"/>
          </a:p>
        </p:txBody>
      </p:sp>
    </p:spTree>
    <p:extLst>
      <p:ext uri="{BB962C8B-B14F-4D97-AF65-F5344CB8AC3E}">
        <p14:creationId xmlns:p14="http://schemas.microsoft.com/office/powerpoint/2010/main" val="1945389556"/>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indent="-228600">
              <a:buFont typeface="Arial" pitchFamily="34" charset="0"/>
              <a:buChar char="•"/>
              <a:bidi/>
            </a:pPr>
            <a:r xmlns:a="http://schemas.openxmlformats.org/drawingml/2006/main">
              <a:rPr lang="ar" sz="1400" kern="1200" dirty="0">
                <a:solidFill>
                  <a:schemeClr val="tx1"/>
                </a:solidFill>
                <a:latin typeface="Arial" charset="0"/>
                <a:ea typeface="ＭＳ Ｐゴシック" charset="0"/>
                <a:cs typeface="ＭＳ Ｐゴシック" charset="0"/>
              </a:rPr>
              <a:t>انظر الجدول 3.13</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61</a:t>
            </a:fld>
            <a:endParaRPr lang="en-US"/>
          </a:p>
        </p:txBody>
      </p:sp>
    </p:spTree>
    <p:extLst>
      <p:ext uri="{BB962C8B-B14F-4D97-AF65-F5344CB8AC3E}">
        <p14:creationId xmlns:p14="http://schemas.microsoft.com/office/powerpoint/2010/main" val="19545308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Font typeface="Arial" pitchFamily="34" charset="0"/>
              <a:buChar char="•"/>
            </a:pPr>
            <a:endParaRPr lang="en-US" sz="1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62</a:t>
            </a:fld>
            <a:endParaRPr lang="en-US"/>
          </a:p>
        </p:txBody>
      </p:sp>
    </p:spTree>
    <p:extLst>
      <p:ext uri="{BB962C8B-B14F-4D97-AF65-F5344CB8AC3E}">
        <p14:creationId xmlns:p14="http://schemas.microsoft.com/office/powerpoint/2010/main" val="14854571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171450" marR="0" lvl="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bidi/>
            </a:pPr>
            <a:r xmlns:a="http://schemas.openxmlformats.org/drawingml/2006/main">
              <a:rPr lang="ar" sz="1200" kern="1200" dirty="0">
                <a:solidFill>
                  <a:schemeClr val="tx1"/>
                </a:solidFill>
                <a:effectLst/>
                <a:latin typeface="Arial" charset="0"/>
                <a:ea typeface="ＭＳ Ｐゴシック" charset="0"/>
                <a:cs typeface="ＭＳ Ｐゴシック" charset="0"/>
              </a:rPr>
              <a:t>انظر الشكل 3.7</a:t>
            </a: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7</a:t>
            </a:fld>
            <a:endParaRPr lang="en-US"/>
          </a:p>
        </p:txBody>
      </p:sp>
    </p:spTree>
    <p:extLst>
      <p:ext uri="{BB962C8B-B14F-4D97-AF65-F5344CB8AC3E}">
        <p14:creationId xmlns:p14="http://schemas.microsoft.com/office/powerpoint/2010/main" val="42356411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marR="0" indent="-171450" algn="l" defTabSz="914400" rtl="0" eaLnBrk="0" fontAlgn="base" latinLnBrk="0" hangingPunct="0">
              <a:lnSpc>
                <a:spcPct val="100000"/>
              </a:lnSpc>
              <a:spcBef>
                <a:spcPct val="30000"/>
              </a:spcBef>
              <a:spcAft>
                <a:spcPct val="0"/>
              </a:spcAft>
              <a:buClrTx/>
              <a:buSzTx/>
              <a:buFont typeface="Arial" panose="020B0604020202020204" pitchFamily="34" charset="0"/>
              <a:buChar char="•"/>
              <a:tabLst/>
              <a:defRPr/>
            </a:pPr>
            <a:endParaRPr lang="en-US" altLang="en-US" dirty="0">
              <a:latin typeface="Arial" panose="020B0604020202020204" pitchFamily="34"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8</a:t>
            </a:fld>
            <a:endParaRPr lang="en-US"/>
          </a:p>
        </p:txBody>
      </p:sp>
    </p:spTree>
    <p:extLst>
      <p:ext uri="{BB962C8B-B14F-4D97-AF65-F5344CB8AC3E}">
        <p14:creationId xmlns:p14="http://schemas.microsoft.com/office/powerpoint/2010/main" val="32793756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xmlns:a="http://schemas.openxmlformats.org/drawingml/2006/main" marL="228600" lvl="0" indent="-228600">
              <a:buFont typeface="Arial" panose="020B0604020202020204" pitchFamily="34" charset="0"/>
              <a:buChar char="•"/>
              <a:bidi/>
            </a:pPr>
            <a:r xmlns:a="http://schemas.openxmlformats.org/drawingml/2006/main">
              <a:rPr lang="ar" sz="2000" kern="1200" dirty="0">
                <a:solidFill>
                  <a:schemeClr val="tx1"/>
                </a:solidFill>
                <a:effectLst/>
                <a:latin typeface="Arial" charset="0"/>
                <a:ea typeface="ＭＳ Ｐゴシック" charset="0"/>
                <a:cs typeface="ＭＳ Ｐゴシック" charset="0"/>
              </a:rPr>
              <a:t>انظر الجدول 3.2</a:t>
            </a:r>
            <a:endParaRPr xmlns:a="http://schemas.openxmlformats.org/drawingml/2006/main" lang="en-US" sz="2400" kern="1200" dirty="0">
              <a:solidFill>
                <a:schemeClr val="tx1"/>
              </a:solidFill>
              <a:latin typeface="Arial" charset="0"/>
              <a:ea typeface="ＭＳ Ｐゴシック" charset="0"/>
              <a:cs typeface="ＭＳ Ｐゴシック" charset="0"/>
            </a:endParaRPr>
          </a:p>
        </p:txBody>
      </p:sp>
      <p:sp>
        <p:nvSpPr>
          <p:cNvPr id="4" name="Slide Number Placeholder 3"/>
          <p:cNvSpPr>
            <a:spLocks noGrp="1"/>
          </p:cNvSpPr>
          <p:nvPr>
            <p:ph type="sldNum" sz="quarter" idx="5"/>
          </p:nvPr>
        </p:nvSpPr>
        <p:spPr/>
        <p:txBody>
          <a:bodyPr/>
          <a:lstStyle/>
          <a:p>
            <a:pPr>
              <a:defRPr/>
            </a:pPr>
            <a:fld id="{4C355B14-F2D3-4B4F-BE0A-4F2FFA69AAAF}" type="slidenum">
              <a:rPr lang="en-US" smtClean="0"/>
              <a:pPr>
                <a:defRPr/>
              </a:pPr>
              <a:t>9</a:t>
            </a:fld>
            <a:endParaRPr lang="en-US"/>
          </a:p>
        </p:txBody>
      </p:sp>
    </p:spTree>
    <p:extLst>
      <p:ext uri="{BB962C8B-B14F-4D97-AF65-F5344CB8AC3E}">
        <p14:creationId xmlns:p14="http://schemas.microsoft.com/office/powerpoint/2010/main" val="27810359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85351" name="Rectangle 7"/>
          <p:cNvSpPr>
            <a:spLocks noGrp="1" noChangeArrowheads="1"/>
          </p:cNvSpPr>
          <p:nvPr>
            <p:ph type="ctrTitle" sz="quarter"/>
          </p:nvPr>
        </p:nvSpPr>
        <p:spPr>
          <a:xfrm>
            <a:off x="685800" y="1143000"/>
            <a:ext cx="7772400" cy="1143000"/>
          </a:xfrm>
        </p:spPr>
        <p:txBody>
          <a:bodyPr/>
          <a:lstStyle>
            <a:lvl1pPr>
              <a:defRPr/>
            </a:lvl1pPr>
          </a:lstStyle>
          <a:p>
            <a:r>
              <a:rPr lang="en-US"/>
              <a:t>Click to edit Master title style</a:t>
            </a:r>
            <a:endParaRPr lang="en-GB"/>
          </a:p>
        </p:txBody>
      </p:sp>
      <p:sp>
        <p:nvSpPr>
          <p:cNvPr id="185352" name="Rectangle 8"/>
          <p:cNvSpPr>
            <a:spLocks noGrp="1" noChangeArrowheads="1"/>
          </p:cNvSpPr>
          <p:nvPr>
            <p:ph type="subTitle" sz="quarter" idx="1"/>
          </p:nvPr>
        </p:nvSpPr>
        <p:spPr>
          <a:xfrm>
            <a:off x="1371600" y="2819400"/>
            <a:ext cx="6400800" cy="1752600"/>
          </a:xfrm>
          <a:ln w="9525">
            <a:headEnd/>
            <a:tailEnd/>
          </a:ln>
        </p:spPr>
        <p:txBody>
          <a:bodyPr lIns="92075" tIns="46038" rIns="92075" bIns="46038"/>
          <a:lstStyle>
            <a:lvl1pPr marL="0" indent="0" algn="ctr">
              <a:buFont typeface="Wingdings 2" pitchFamily="18" charset="2"/>
              <a:buNone/>
              <a:defRPr/>
            </a:lvl1pPr>
          </a:lstStyle>
          <a:p>
            <a:r>
              <a:rPr lang="en-US"/>
              <a:t>Click to edit Master subtitle style</a:t>
            </a:r>
            <a:endParaRPr lang="en-GB"/>
          </a:p>
        </p:txBody>
      </p:sp>
      <p:sp>
        <p:nvSpPr>
          <p:cNvPr id="4" name="Rectangle 18"/>
          <p:cNvSpPr>
            <a:spLocks noGrp="1" noChangeArrowheads="1"/>
          </p:cNvSpPr>
          <p:nvPr>
            <p:ph type="ftr" sz="quarter" idx="10"/>
          </p:nvPr>
        </p:nvSpPr>
        <p:spPr/>
        <p:txBody>
          <a:bodyPr/>
          <a:lstStyle>
            <a:lvl1pPr>
              <a:defRPr smtClean="0"/>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685800" y="1665859"/>
            <a:ext cx="7772400" cy="4454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228600"/>
            <a:ext cx="1943100" cy="5867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228600"/>
            <a:ext cx="56769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219200"/>
          </a:xfrm>
        </p:spPr>
        <p:txBody>
          <a:bodyPr/>
          <a:lstStyle/>
          <a:p>
            <a:r>
              <a:rPr lang="en-US"/>
              <a:t>Click to edit Master title style</a:t>
            </a:r>
          </a:p>
        </p:txBody>
      </p:sp>
      <p:sp>
        <p:nvSpPr>
          <p:cNvPr id="3" name="Text Placeholder 2"/>
          <p:cNvSpPr>
            <a:spLocks noGrp="1"/>
          </p:cNvSpPr>
          <p:nvPr>
            <p:ph type="body" sz="half" idx="1"/>
          </p:nvPr>
        </p:nvSpPr>
        <p:spPr>
          <a:xfrm>
            <a:off x="6858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41475"/>
            <a:ext cx="3810000" cy="44545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9"/>
          <p:cNvSpPr>
            <a:spLocks noGrp="1" noChangeArrowheads="1"/>
          </p:cNvSpPr>
          <p:nvPr>
            <p:ph type="ftr" sz="quarter" idx="10"/>
          </p:nvPr>
        </p:nvSpPr>
        <p:spPr>
          <a:ln/>
        </p:spPr>
        <p:txBody>
          <a:bodyPr/>
          <a:lstStyle>
            <a:lvl1pPr>
              <a:defRPr/>
            </a:lvl1pPr>
          </a:lstStyle>
          <a:p>
            <a:pPr>
              <a:defRPr/>
            </a:pP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Rectangle 7"/>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a:t>Click to edit Master title style</a:t>
            </a:r>
            <a:endParaRPr lang="en-GB"/>
          </a:p>
        </p:txBody>
      </p:sp>
      <p:sp>
        <p:nvSpPr>
          <p:cNvPr id="1027" name="Rectangle 11"/>
          <p:cNvSpPr>
            <a:spLocks noGrp="1" noChangeArrowheads="1"/>
          </p:cNvSpPr>
          <p:nvPr>
            <p:ph type="body" idx="1"/>
          </p:nvPr>
        </p:nvSpPr>
        <p:spPr bwMode="auto">
          <a:xfrm>
            <a:off x="685800" y="1641475"/>
            <a:ext cx="7772400" cy="4454525"/>
          </a:xfrm>
          <a:prstGeom prst="rect">
            <a:avLst/>
          </a:prstGeom>
          <a:noFill/>
          <a:ln w="12700" cap="sq">
            <a:noFill/>
            <a:miter lim="800000"/>
            <a:headEnd type="none" w="sm" len="sm"/>
            <a:tailEnd type="none" w="sm" len="sm"/>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84339" name="Rectangle 19"/>
          <p:cNvSpPr>
            <a:spLocks noGrp="1" noChangeArrowheads="1"/>
          </p:cNvSpPr>
          <p:nvPr>
            <p:ph type="ftr" sz="quarter" idx="3"/>
          </p:nvPr>
        </p:nvSpPr>
        <p:spPr bwMode="auto">
          <a:xfrm>
            <a:off x="2667000" y="6477000"/>
            <a:ext cx="3810000" cy="381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atin typeface="+mn-lt"/>
              </a:defRPr>
            </a:lvl1pPr>
          </a:lstStyle>
          <a:p>
            <a:pPr>
              <a:defRPr/>
            </a:pPr>
            <a:endParaRPr lang="en-US" dirty="0"/>
          </a:p>
        </p:txBody>
      </p:sp>
      <p:pic>
        <p:nvPicPr>
          <p:cNvPr id="2" name="Picture 1">
            <a:extLst>
              <a:ext uri="{FF2B5EF4-FFF2-40B4-BE49-F238E27FC236}">
                <a16:creationId xmlns:a16="http://schemas.microsoft.com/office/drawing/2014/main" id="{92081174-D4B5-BF3E-2D86-480EEFC81C39}"/>
              </a:ext>
              <a:ext uri="{C183D7F6-B498-43B3-948B-1728B52AA6E4}">
                <adec:decorative xmlns:adec="http://schemas.microsoft.com/office/drawing/2017/decorative" xmlns="" val="1"/>
              </a:ext>
            </a:extLst>
          </p:cNvPr>
          <p:cNvPicPr>
            <a:picLocks noChangeAspect="1"/>
          </p:cNvPicPr>
          <p:nvPr userDrawn="1"/>
        </p:nvPicPr>
        <p:blipFill>
          <a:blip r:embed="rId14"/>
          <a:stretch>
            <a:fillRect/>
          </a:stretch>
        </p:blipFill>
        <p:spPr>
          <a:xfrm>
            <a:off x="2933700" y="6562725"/>
            <a:ext cx="3276600" cy="209550"/>
          </a:xfrm>
          <a:prstGeom prst="rect">
            <a:avLst/>
          </a:prstGeom>
        </p:spPr>
      </p:pic>
    </p:spTree>
  </p:cSld>
  <p:clrMap bg1="lt1" tx1="dk1" bg2="lt2" tx2="dk2" accent1="accent1" accent2="accent2" accent3="accent3" accent4="accent4" accent5="accent5" accent6="accent6" hlink="hlink" folHlink="folHlink"/>
  <p:sldLayoutIdLst>
    <p:sldLayoutId id="2147483688"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Lst>
  <p:hf hdr="0" ftr="0" dt="0"/>
  <p:txStyles>
    <p:titleStyle>
      <a:lvl1pPr algn="ctr" rtl="0" eaLnBrk="1" fontAlgn="base" hangingPunct="1">
        <a:spcBef>
          <a:spcPct val="0"/>
        </a:spcBef>
        <a:spcAft>
          <a:spcPct val="0"/>
        </a:spcAft>
        <a:defRPr sz="4000">
          <a:solidFill>
            <a:schemeClr val="tx1"/>
          </a:solidFill>
          <a:latin typeface="+mj-lt"/>
          <a:ea typeface="+mj-ea"/>
          <a:cs typeface="+mj-cs"/>
        </a:defRPr>
      </a:lvl1pPr>
      <a:lvl2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000">
          <a:solidFill>
            <a:schemeClr val="tx1"/>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0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tx2"/>
        </a:buClr>
        <a:buSzPct val="60000"/>
        <a:buFont typeface="Wingdings 2" pitchFamily="18" charset="2"/>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80000"/>
        <a:buFont typeface="Wingdings" pitchFamily="2" charset="2"/>
        <a:buChar char="Ø"/>
        <a:defRPr sz="2400">
          <a:solidFill>
            <a:schemeClr val="tx1"/>
          </a:solidFill>
          <a:latin typeface="+mn-lt"/>
        </a:defRPr>
      </a:lvl2pPr>
      <a:lvl3pPr marL="1143000" indent="-228600" algn="l" rtl="0" eaLnBrk="1" fontAlgn="base" hangingPunct="1">
        <a:spcBef>
          <a:spcPct val="20000"/>
        </a:spcBef>
        <a:spcAft>
          <a:spcPct val="0"/>
        </a:spcAft>
        <a:buClr>
          <a:schemeClr val="tx2"/>
        </a:buClr>
        <a:buSzPct val="115000"/>
        <a:buChar char="•"/>
        <a:defRPr sz="2000">
          <a:solidFill>
            <a:schemeClr val="tx1"/>
          </a:solidFill>
          <a:latin typeface="+mn-lt"/>
        </a:defRPr>
      </a:lvl3pPr>
      <a:lvl4pPr marL="1600200" indent="-228600" algn="l" rtl="0" eaLnBrk="1" fontAlgn="base" hangingPunct="1">
        <a:spcBef>
          <a:spcPct val="20000"/>
        </a:spcBef>
        <a:spcAft>
          <a:spcPct val="0"/>
        </a:spcAft>
        <a:buClr>
          <a:schemeClr val="tx2"/>
        </a:buClr>
        <a:buSzPct val="75000"/>
        <a:buFont typeface="Wingdings 3" pitchFamily="18" charset="2"/>
        <a:buChar char=""/>
        <a:defRPr>
          <a:solidFill>
            <a:schemeClr val="tx1"/>
          </a:solidFill>
          <a:latin typeface="+mn-lt"/>
        </a:defRPr>
      </a:lvl4pPr>
      <a:lvl5pPr marL="2057400" indent="-228600" algn="l" rtl="0" eaLnBrk="1" fontAlgn="base" hangingPunct="1">
        <a:spcBef>
          <a:spcPct val="20000"/>
        </a:spcBef>
        <a:spcAft>
          <a:spcPct val="0"/>
        </a:spcAft>
        <a:buClr>
          <a:schemeClr val="tx1"/>
        </a:buClr>
        <a:buChar char="–"/>
        <a:defRPr sz="1600">
          <a:solidFill>
            <a:schemeClr val="tx1"/>
          </a:solidFill>
          <a:latin typeface="+mn-lt"/>
        </a:defRPr>
      </a:lvl5pPr>
      <a:lvl6pPr marL="25146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tx1"/>
        </a:buClr>
        <a:buChar char="–"/>
        <a:defRPr sz="16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1073426"/>
            <a:ext cx="7772400" cy="3193774"/>
          </a:xfrm>
        </p:spPr>
        <p:txBody>
          <a:bodyPr/>
          <a:lstStyle/>
          <a:p>
            <a:r xmlns:a="http://schemas.openxmlformats.org/drawingml/2006/main">
              <a:rPr lang="ar" sz="4000" dirty="0"/>
              <a:t/>
            </a:r>
            <a:br xmlns:a="http://schemas.openxmlformats.org/drawingml/2006/main">
              <a:rPr lang="en-US" sz="4000" dirty="0"/>
            </a:br>
            <a:r xmlns:a="http://schemas.openxmlformats.org/drawingml/2006/main">
              <a:rPr lang="ar" sz="4000" dirty="0"/>
              <a:t/>
            </a:r>
            <a:br xmlns:a="http://schemas.openxmlformats.org/drawingml/2006/main">
              <a:rPr lang="en-US" sz="4000" dirty="0"/>
            </a:br>
            <a:r xmlns:a="http://schemas.openxmlformats.org/drawingml/2006/main">
              <a:rPr lang="ar" sz="4000" dirty="0"/>
              <a:t/>
            </a:r>
            <a:br xmlns:a="http://schemas.openxmlformats.org/drawingml/2006/main">
              <a:rPr lang="en-US" sz="4000" dirty="0"/>
            </a:br>
            <a:r xmlns:a="http://schemas.openxmlformats.org/drawingml/2006/main">
              <a:rPr lang="ar" sz="4000" dirty="0"/>
              <a:t/>
            </a:r>
            <a:br xmlns:a="http://schemas.openxmlformats.org/drawingml/2006/main">
              <a:rPr lang="en-US" sz="4000" dirty="0"/>
            </a:br>
            <a:r xmlns:a="http://schemas.openxmlformats.org/drawingml/2006/main">
              <a:rPr lang="ar" sz="3600" dirty="0"/>
              <a:t>الفصل 3</a:t>
            </a:r>
            <a:r xmlns:a="http://schemas.openxmlformats.org/drawingml/2006/main">
              <a:rPr lang="ar" sz="3200" dirty="0"/>
              <a:t/>
            </a:r>
            <a:br xmlns:a="http://schemas.openxmlformats.org/drawingml/2006/main">
              <a:rPr lang="en-US" sz="3200" dirty="0"/>
            </a:br>
            <a:r xmlns:a="http://schemas.openxmlformats.org/drawingml/2006/main">
              <a:rPr lang="ar" sz="4000" dirty="0"/>
              <a:t> </a:t>
            </a:r>
            <a:br xmlns:a="http://schemas.openxmlformats.org/drawingml/2006/main">
              <a:rPr lang="en-US" sz="4000" dirty="0"/>
            </a:br>
            <a:r xmlns:a="http://schemas.openxmlformats.org/drawingml/2006/main">
              <a:rPr lang="ar" sz="4000" dirty="0"/>
              <a:t>التغيرات الفسيولوجية</a:t>
            </a:r>
            <a:br xmlns:a="http://schemas.openxmlformats.org/drawingml/2006/main">
              <a:rPr lang="en-US" sz="4000" dirty="0"/>
            </a:br>
            <a:r xmlns:a="http://schemas.openxmlformats.org/drawingml/2006/main">
              <a:rPr lang="ar" dirty="0"/>
              <a:t> </a:t>
            </a:r>
            <a:br xmlns:a="http://schemas.openxmlformats.org/drawingml/2006/main">
              <a:rPr lang="en-US" dirty="0"/>
            </a:b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التمريض الجريائي الأساسي، </a:t>
            </a: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الطبعة </a:t>
            </a:r>
            <a:br xmlns:a="http://schemas.openxmlformats.org/drawingml/2006/main">
              <a:rPr lang="en-US" sz="2800" dirty="0">
                <a:effectLst/>
                <a:latin typeface="Arial" panose="020B0604020202020204" pitchFamily="34" charset="0"/>
                <a:ea typeface="Calibri" panose="020F0502020204030204" pitchFamily="34" charset="0"/>
                <a:cs typeface="Arial" panose="020B0604020202020204" pitchFamily="34" charset="0"/>
              </a:rPr>
            </a:br>
            <a:r xmlns:a="http://schemas.openxmlformats.org/drawingml/2006/main">
              <a:rPr lang="ar" sz="2800" baseline="30000" dirty="0">
                <a:effectLst/>
                <a:latin typeface="Arial" panose="020B0604020202020204" pitchFamily="34" charset="0"/>
                <a:ea typeface="Calibri" panose="020F0502020204030204" pitchFamily="34" charset="0"/>
                <a:cs typeface="Arial" panose="020B0604020202020204" pitchFamily="34" charset="0"/>
              </a:rPr>
              <a:t>الثامنة ، </a:t>
            </a:r>
            <a:r xmlns:a="http://schemas.openxmlformats.org/drawingml/2006/main">
              <a:rPr lang="ar" sz="2800" dirty="0">
                <a:effectLst/>
                <a:latin typeface="Arial" panose="020B0604020202020204" pitchFamily="34" charset="0"/>
                <a:ea typeface="Calibri" panose="020F0502020204030204" pitchFamily="34" charset="0"/>
                <a:cs typeface="Arial" panose="020B0604020202020204" pitchFamily="34" charset="0"/>
              </a:rPr>
              <a:t>باتريشيا ويليامز</a:t>
            </a:r>
            <a:r xmlns:a="http://schemas.openxmlformats.org/drawingml/2006/main">
              <a:rPr lang="ar" sz="2800" dirty="0">
                <a:effectLst/>
                <a:latin typeface="Calibri" panose="020F0502020204030204" pitchFamily="34" charset="0"/>
                <a:ea typeface="Calibri" panose="020F0502020204030204" pitchFamily="34" charset="0"/>
                <a:cs typeface="Times New Roman" panose="02020603050405020304" pitchFamily="18" charset="0"/>
              </a:rPr>
              <a:t/>
            </a:r>
            <a:br xmlns:a="http://schemas.openxmlformats.org/drawingml/2006/main">
              <a:rPr lang="en-US" sz="2800" dirty="0">
                <a:effectLst/>
                <a:latin typeface="Calibri" panose="020F0502020204030204" pitchFamily="34" charset="0"/>
                <a:ea typeface="Calibri" panose="020F0502020204030204" pitchFamily="34" charset="0"/>
                <a:cs typeface="Times New Roman" panose="02020603050405020304" pitchFamily="18" charset="0"/>
              </a:rPr>
            </a:br>
            <a:r xmlns:a="http://schemas.openxmlformats.org/drawingml/2006/main">
              <a:rPr lang="ar" sz="4000" dirty="0"/>
              <a:t/>
            </a:r>
            <a:br xmlns:a="http://schemas.openxmlformats.org/drawingml/2006/main">
              <a:rPr lang="en-US" sz="4000" dirty="0"/>
            </a:br>
            <a:endParaRPr xmlns:a="http://schemas.openxmlformats.org/drawingml/2006/main" lang="en-US" sz="4000" dirty="0"/>
          </a:p>
        </p:txBody>
      </p:sp>
    </p:spTree>
    <p:extLst>
      <p:ext uri="{BB962C8B-B14F-4D97-AF65-F5344CB8AC3E}">
        <p14:creationId xmlns:p14="http://schemas.microsoft.com/office/powerpoint/2010/main" val="27684845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829181-F73A-2DB0-1F30-43D91C221076}"/>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العضلي الهيكلي: </a:t>
            </a:r>
            <a:br xmlns:a="http://schemas.openxmlformats.org/drawingml/2006/main">
              <a:rPr lang="en-US" sz="3600" dirty="0"/>
            </a:br>
            <a:r xmlns:a="http://schemas.openxmlformats.org/drawingml/2006/main">
              <a:rPr lang="ar" sz="3600" dirty="0"/>
              <a:t>الاضطرابات الشائعة التي تظهر مع تقدم السن</a:t>
            </a:r>
          </a:p>
        </p:txBody>
      </p:sp>
      <p:sp>
        <p:nvSpPr>
          <p:cNvPr id="3" name="Content Placeholder 2">
            <a:extLst>
              <a:ext uri="{FF2B5EF4-FFF2-40B4-BE49-F238E27FC236}">
                <a16:creationId xmlns:a16="http://schemas.microsoft.com/office/drawing/2014/main" id="{D350076E-40DA-F62B-BF82-3A51B51BC47A}"/>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هشاشة العظام</a:t>
            </a:r>
          </a:p>
          <a:p>
            <a:pPr xmlns:a="http://schemas.openxmlformats.org/drawingml/2006/main" lvl="0">
              <a:bidi/>
            </a:pPr>
            <a:r xmlns:a="http://schemas.openxmlformats.org/drawingml/2006/main">
              <a:rPr lang="ar" dirty="0"/>
              <a:t>مرض المفاصل التنكسية</a:t>
            </a:r>
          </a:p>
          <a:p>
            <a:pPr xmlns:a="http://schemas.openxmlformats.org/drawingml/2006/main" lvl="1">
              <a:bidi/>
            </a:pPr>
            <a:r xmlns:a="http://schemas.openxmlformats.org/drawingml/2006/main">
              <a:rPr lang="ar" dirty="0"/>
              <a:t>هشاشة العظام</a:t>
            </a:r>
          </a:p>
          <a:p>
            <a:pPr xmlns:a="http://schemas.openxmlformats.org/drawingml/2006/main" lvl="1">
              <a:bidi/>
            </a:pPr>
            <a:r xmlns:a="http://schemas.openxmlformats.org/drawingml/2006/main">
              <a:rPr lang="ar" dirty="0"/>
              <a:t>التهاب المفصل الروماتويدي</a:t>
            </a:r>
          </a:p>
          <a:p>
            <a:pPr xmlns:a="http://schemas.openxmlformats.org/drawingml/2006/main" lvl="1">
              <a:bidi/>
            </a:pPr>
            <a:r xmlns:a="http://schemas.openxmlformats.org/drawingml/2006/main">
              <a:rPr lang="ar" dirty="0"/>
              <a:t>التهاب كيسي</a:t>
            </a:r>
          </a:p>
          <a:p>
            <a:pPr xmlns:a="http://schemas.openxmlformats.org/drawingml/2006/main" lvl="1">
              <a:bidi/>
            </a:pPr>
            <a:r xmlns:a="http://schemas.openxmlformats.org/drawingml/2006/main">
              <a:rPr lang="ar" dirty="0"/>
              <a:t>التهاب المفاصل النقرسي</a:t>
            </a:r>
          </a:p>
        </p:txBody>
      </p:sp>
    </p:spTree>
    <p:extLst>
      <p:ext uri="{BB962C8B-B14F-4D97-AF65-F5344CB8AC3E}">
        <p14:creationId xmlns:p14="http://schemas.microsoft.com/office/powerpoint/2010/main" val="10376030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4876E-3C4A-8EF8-BDE6-B2AB9C028309}"/>
              </a:ext>
            </a:extLst>
          </p:cNvPr>
          <p:cNvSpPr>
            <a:spLocks noGrp="1"/>
          </p:cNvSpPr>
          <p:nvPr>
            <p:ph type="title"/>
          </p:nvPr>
        </p:nvSpPr>
        <p:spPr>
          <a:xfrm>
            <a:off x="685800" y="289560"/>
            <a:ext cx="7772400" cy="1219200"/>
          </a:xfrm>
        </p:spPr>
        <p:txBody>
          <a:bodyPr/>
          <a:lstStyle/>
          <a:p>
            <a:r xmlns:a="http://schemas.openxmlformats.org/drawingml/2006/main">
              <a:rPr lang="ar" sz="3600" dirty="0"/>
              <a:t>الجهاز التنفسي: </a:t>
            </a:r>
            <a:br xmlns:a="http://schemas.openxmlformats.org/drawingml/2006/main">
              <a:rPr lang="en-US" sz="3600" dirty="0"/>
            </a:br>
            <a:r xmlns:a="http://schemas.openxmlformats.org/drawingml/2006/main">
              <a:rPr lang="ar" sz="3600" dirty="0"/>
              <a:t>الجهاز التنفسي العلوي</a:t>
            </a:r>
          </a:p>
        </p:txBody>
      </p:sp>
      <p:sp>
        <p:nvSpPr>
          <p:cNvPr id="3" name="Content Placeholder 2">
            <a:extLst>
              <a:ext uri="{FF2B5EF4-FFF2-40B4-BE49-F238E27FC236}">
                <a16:creationId xmlns:a16="http://schemas.microsoft.com/office/drawing/2014/main" id="{6B73E881-BE86-50AF-B359-DCAEE1BFF1E4}"/>
              </a:ext>
            </a:extLst>
          </p:cNvPr>
          <p:cNvSpPr>
            <a:spLocks noGrp="1"/>
          </p:cNvSpPr>
          <p:nvPr>
            <p:ph idx="1"/>
          </p:nvPr>
        </p:nvSpPr>
        <p:spPr>
          <a:xfrm>
            <a:off x="451104" y="1641475"/>
            <a:ext cx="8388096" cy="4454525"/>
          </a:xfrm>
        </p:spPr>
        <p:txBody>
          <a:bodyPr/>
          <a:lstStyle/>
          <a:p>
            <a:pPr xmlns:a="http://schemas.openxmlformats.org/drawingml/2006/main" lvl="0">
              <a:bidi/>
            </a:pPr>
            <a:r xmlns:a="http://schemas.openxmlformats.org/drawingml/2006/main">
              <a:rPr lang="ar" dirty="0"/>
              <a:t>تشمل الممرات الهوائية للأنف والفم والحلق، والتي تقع جميعها فوق تجويف الصدر</a:t>
            </a:r>
          </a:p>
          <a:p>
            <a:pPr xmlns:a="http://schemas.openxmlformats.org/drawingml/2006/main" lvl="0">
              <a:bidi/>
            </a:pPr>
            <a:r xmlns:a="http://schemas.openxmlformats.org/drawingml/2006/main">
              <a:rPr lang="ar" dirty="0"/>
              <a:t>يرتبط البلعوم الأنفي بالأذن الوسطى عن طريق قناة استاكيوس، والتي تساعد في الحفاظ على ضغط الهواء المناسب في الأذن الوسطى.</a:t>
            </a:r>
          </a:p>
          <a:p>
            <a:pPr xmlns:a="http://schemas.openxmlformats.org/drawingml/2006/main" lvl="0">
              <a:bidi/>
            </a:pPr>
            <a:r xmlns:a="http://schemas.openxmlformats.org/drawingml/2006/main">
              <a:rPr lang="ar" dirty="0"/>
              <a:t>تتكون الحنجرة، أو صندوق الصوت، من حلقات غضروفية وطيات من الأنسجة تسمى </a:t>
            </a:r>
            <a:r xmlns:a="http://schemas.openxmlformats.org/drawingml/2006/main">
              <a:rPr lang="ar" i="1" dirty="0"/>
              <a:t>الطيات الصوتية.</a:t>
            </a:r>
            <a:endParaRPr xmlns:a="http://schemas.openxmlformats.org/drawingml/2006/main" lang="en-US" dirty="0"/>
          </a:p>
          <a:p>
            <a:pPr xmlns:a="http://schemas.openxmlformats.org/drawingml/2006/main" lvl="0">
              <a:bidi/>
            </a:pPr>
            <a:r xmlns:a="http://schemas.openxmlformats.org/drawingml/2006/main">
              <a:rPr lang="ar" dirty="0"/>
              <a:t>يمنع لسان المزمار الطعام من دخول مجرى الهواء.</a:t>
            </a:r>
          </a:p>
        </p:txBody>
      </p:sp>
    </p:spTree>
    <p:extLst>
      <p:ext uri="{BB962C8B-B14F-4D97-AF65-F5344CB8AC3E}">
        <p14:creationId xmlns:p14="http://schemas.microsoft.com/office/powerpoint/2010/main" val="3516265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34876E-3C4A-8EF8-BDE6-B2AB9C028309}"/>
              </a:ext>
            </a:extLst>
          </p:cNvPr>
          <p:cNvSpPr>
            <a:spLocks noGrp="1"/>
          </p:cNvSpPr>
          <p:nvPr>
            <p:ph type="title"/>
          </p:nvPr>
        </p:nvSpPr>
        <p:spPr>
          <a:xfrm>
            <a:off x="685800" y="289560"/>
            <a:ext cx="7772400" cy="1219200"/>
          </a:xfrm>
        </p:spPr>
        <p:txBody>
          <a:bodyPr/>
          <a:lstStyle/>
          <a:p>
            <a:r xmlns:a="http://schemas.openxmlformats.org/drawingml/2006/main">
              <a:rPr lang="ar" sz="3600" dirty="0"/>
              <a:t>الجهاز التنفسي: </a:t>
            </a:r>
            <a:br xmlns:a="http://schemas.openxmlformats.org/drawingml/2006/main">
              <a:rPr lang="en-US" sz="3600" dirty="0"/>
            </a:br>
            <a:r xmlns:a="http://schemas.openxmlformats.org/drawingml/2006/main">
              <a:rPr lang="ar" sz="3600" dirty="0"/>
              <a:t>الجهاز التنفسي السفلي</a:t>
            </a:r>
          </a:p>
        </p:txBody>
      </p:sp>
      <p:sp>
        <p:nvSpPr>
          <p:cNvPr id="3" name="Content Placeholder 2">
            <a:extLst>
              <a:ext uri="{FF2B5EF4-FFF2-40B4-BE49-F238E27FC236}">
                <a16:creationId xmlns:a16="http://schemas.microsoft.com/office/drawing/2014/main" id="{6B73E881-BE86-50AF-B359-DCAEE1BFF1E4}"/>
              </a:ext>
            </a:extLst>
          </p:cNvPr>
          <p:cNvSpPr>
            <a:spLocks noGrp="1"/>
          </p:cNvSpPr>
          <p:nvPr>
            <p:ph idx="1"/>
          </p:nvPr>
        </p:nvSpPr>
        <p:spPr>
          <a:xfrm>
            <a:off x="451104" y="1641475"/>
            <a:ext cx="8388096" cy="4454525"/>
          </a:xfrm>
        </p:spPr>
        <p:txBody>
          <a:bodyPr/>
          <a:lstStyle/>
          <a:p>
            <a:pPr xmlns:a="http://schemas.openxmlformats.org/drawingml/2006/main" lvl="0">
              <a:bidi/>
            </a:pPr>
            <a:r xmlns:a="http://schemas.openxmlformats.org/drawingml/2006/main">
              <a:rPr lang="ar" dirty="0"/>
              <a:t>تشمل القصبة الهوائية السفلية والممرات الهوائية والحويصلات الهوائية، والتي تقع جميعها داخل تجويف الصدر</a:t>
            </a:r>
          </a:p>
          <a:p>
            <a:r xmlns:a="http://schemas.openxmlformats.org/drawingml/2006/main">
              <a:rPr lang="ar" dirty="0"/>
              <a:t>القصبة الهوائية هي ممر غضروفي يربط الحنجرة بالممرات الهوائية في الرئتين.</a:t>
            </a:r>
          </a:p>
          <a:p>
            <a:r xmlns:a="http://schemas.openxmlformats.org/drawingml/2006/main">
              <a:rPr lang="ar" dirty="0"/>
              <a:t>ويتفرع إلى قصبتين هوائيتين رئيسيتين، والتي تنقسم بدورها مثل فروع الشجرة إلى قصيبات هوائية أصغر فأصغر.</a:t>
            </a:r>
          </a:p>
          <a:p>
            <a:r xmlns:a="http://schemas.openxmlformats.org/drawingml/2006/main">
              <a:rPr lang="ar" dirty="0"/>
              <a:t>في نهايات القصيبات الهوائية توجد الحويصلات الهوائية، أو الأكياس الهوائية، وهي الوحدات الوظيفية للتنفس.</a:t>
            </a:r>
          </a:p>
        </p:txBody>
      </p:sp>
    </p:spTree>
    <p:extLst>
      <p:ext uri="{BB962C8B-B14F-4D97-AF65-F5344CB8AC3E}">
        <p14:creationId xmlns:p14="http://schemas.microsoft.com/office/powerpoint/2010/main" val="26895910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09DF8-3547-CC30-B4B4-C1AABFB79A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التنفسي: </a:t>
            </a:r>
            <a:br xmlns:a="http://schemas.openxmlformats.org/drawingml/2006/main">
              <a:rPr lang="en-US" sz="3600" dirty="0"/>
            </a:br>
            <a:r xmlns:a="http://schemas.openxmlformats.org/drawingml/2006/main">
              <a:rPr lang="ar" sz="3600" dirty="0"/>
              <a:t>تبادل الهواء (التنفس)</a:t>
            </a:r>
          </a:p>
        </p:txBody>
      </p:sp>
      <p:sp>
        <p:nvSpPr>
          <p:cNvPr id="3" name="Content Placeholder 2">
            <a:extLst>
              <a:ext uri="{FF2B5EF4-FFF2-40B4-BE49-F238E27FC236}">
                <a16:creationId xmlns:a16="http://schemas.microsoft.com/office/drawing/2014/main" id="{2DB23D83-64FF-7DFA-F744-995874E9783D}"/>
              </a:ext>
            </a:extLst>
          </p:cNvPr>
          <p:cNvSpPr>
            <a:spLocks noGrp="1"/>
          </p:cNvSpPr>
          <p:nvPr>
            <p:ph idx="1"/>
          </p:nvPr>
        </p:nvSpPr>
        <p:spPr>
          <a:xfrm>
            <a:off x="685800" y="1921891"/>
            <a:ext cx="7772400" cy="4454525"/>
          </a:xfrm>
        </p:spPr>
        <p:txBody>
          <a:bodyPr/>
          <a:lstStyle/>
          <a:p>
            <a:pPr xmlns:a="http://schemas.openxmlformats.org/drawingml/2006/main" lvl="0">
              <a:bidi/>
            </a:pPr>
            <a:r xmlns:a="http://schemas.openxmlformats.org/drawingml/2006/main">
              <a:rPr lang="ar" dirty="0"/>
              <a:t>تهوية</a:t>
            </a:r>
          </a:p>
          <a:p>
            <a:pPr xmlns:a="http://schemas.openxmlformats.org/drawingml/2006/main" lvl="1">
              <a:bidi/>
            </a:pPr>
            <a:r xmlns:a="http://schemas.openxmlformats.org/drawingml/2006/main">
              <a:rPr lang="ar" dirty="0"/>
              <a:t>الاستنشاق (الإلهام)</a:t>
            </a:r>
          </a:p>
          <a:p>
            <a:pPr xmlns:a="http://schemas.openxmlformats.org/drawingml/2006/main" lvl="1">
              <a:bidi/>
            </a:pPr>
            <a:r xmlns:a="http://schemas.openxmlformats.org/drawingml/2006/main">
              <a:rPr lang="ar" dirty="0"/>
              <a:t>الزفير (الزفير)</a:t>
            </a:r>
          </a:p>
          <a:p>
            <a:pPr xmlns:a="http://schemas.openxmlformats.org/drawingml/2006/main" lvl="0">
              <a:bidi/>
            </a:pPr>
            <a:r xmlns:a="http://schemas.openxmlformats.org/drawingml/2006/main">
              <a:rPr lang="ar" dirty="0"/>
              <a:t>التنظيم هو عصبي وكيميائي</a:t>
            </a:r>
          </a:p>
          <a:p>
            <a:pPr xmlns:a="http://schemas.openxmlformats.org/drawingml/2006/main" lvl="0">
              <a:bidi/>
            </a:pPr>
            <a:r xmlns:a="http://schemas.openxmlformats.org/drawingml/2006/main">
              <a:rPr lang="ar" dirty="0"/>
              <a:t>معظم التنفس يكون لا إرادي ولكن يمكن أن يكون واعيًا وإراديًا</a:t>
            </a:r>
          </a:p>
        </p:txBody>
      </p:sp>
    </p:spTree>
    <p:extLst>
      <p:ext uri="{BB962C8B-B14F-4D97-AF65-F5344CB8AC3E}">
        <p14:creationId xmlns:p14="http://schemas.microsoft.com/office/powerpoint/2010/main" val="327071895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2D3D6-1A29-F2DD-44AB-FD0084C5D6BB}"/>
              </a:ext>
            </a:extLst>
          </p:cNvPr>
          <p:cNvSpPr>
            <a:spLocks noGrp="1"/>
          </p:cNvSpPr>
          <p:nvPr>
            <p:ph type="title"/>
          </p:nvPr>
        </p:nvSpPr>
        <p:spPr>
          <a:xfrm>
            <a:off x="685800" y="265176"/>
            <a:ext cx="7772400" cy="1219200"/>
          </a:xfrm>
        </p:spPr>
        <p:txBody>
          <a:bodyPr/>
          <a:lstStyle/>
          <a:p>
            <a:r xmlns:a="http://schemas.openxmlformats.org/drawingml/2006/main">
              <a:rPr lang="ar" sz="3600" dirty="0"/>
              <a:t>الجهاز التنفسي: </a:t>
            </a:r>
            <a:br xmlns:a="http://schemas.openxmlformats.org/drawingml/2006/main">
              <a:rPr lang="en-US" sz="3600" dirty="0"/>
            </a:br>
            <a:r xmlns:a="http://schemas.openxmlformats.org/drawingml/2006/main">
              <a:rPr lang="ar" sz="3600" dirty="0"/>
              <a:t>التغيرات المتوقعة المرتبطة بالعمر</a:t>
            </a:r>
          </a:p>
        </p:txBody>
      </p:sp>
      <p:sp>
        <p:nvSpPr>
          <p:cNvPr id="3" name="Content Placeholder 2">
            <a:extLst>
              <a:ext uri="{FF2B5EF4-FFF2-40B4-BE49-F238E27FC236}">
                <a16:creationId xmlns:a16="http://schemas.microsoft.com/office/drawing/2014/main" id="{6A6D0907-6EA2-5ED5-3EDC-5A4864AF8AC1}"/>
              </a:ext>
            </a:extLst>
          </p:cNvPr>
          <p:cNvSpPr>
            <a:spLocks noGrp="1"/>
          </p:cNvSpPr>
          <p:nvPr>
            <p:ph idx="1"/>
          </p:nvPr>
        </p:nvSpPr>
        <p:spPr>
          <a:xfrm>
            <a:off x="463296" y="1629283"/>
            <a:ext cx="8363712" cy="4454525"/>
          </a:xfrm>
        </p:spPr>
        <p:txBody>
          <a:bodyPr/>
          <a:lstStyle/>
          <a:p>
            <a:pPr xmlns:a="http://schemas.openxmlformats.org/drawingml/2006/main" lvl="0">
              <a:bidi/>
            </a:pPr>
            <a:r xmlns:a="http://schemas.openxmlformats.org/drawingml/2006/main">
              <a:rPr lang="ar" dirty="0"/>
              <a:t>سوائل الجسم أقل</a:t>
            </a:r>
          </a:p>
          <a:p>
            <a:pPr xmlns:a="http://schemas.openxmlformats.org/drawingml/2006/main" lvl="0">
              <a:bidi/>
            </a:pPr>
            <a:r xmlns:a="http://schemas.openxmlformats.org/drawingml/2006/main">
              <a:rPr lang="ar" dirty="0"/>
              <a:t>عدد أقل من الأهداب</a:t>
            </a:r>
          </a:p>
          <a:p>
            <a:pPr xmlns:a="http://schemas.openxmlformats.org/drawingml/2006/main" lvl="0">
              <a:bidi/>
            </a:pPr>
            <a:r xmlns:a="http://schemas.openxmlformats.org/drawingml/2006/main">
              <a:rPr lang="ar" dirty="0"/>
              <a:t>عدد أقل من الخلايا البلعمية</a:t>
            </a:r>
          </a:p>
          <a:p>
            <a:pPr xmlns:a="http://schemas.openxmlformats.org/drawingml/2006/main" lvl="0">
              <a:bidi/>
            </a:pPr>
            <a:r xmlns:a="http://schemas.openxmlformats.org/drawingml/2006/main">
              <a:rPr lang="ar" dirty="0"/>
              <a:t>انخفاض مرونة الأنسجة في الحويصلات الهوائية والرئة السفلى</a:t>
            </a:r>
          </a:p>
          <a:p>
            <a:pPr xmlns:a="http://schemas.openxmlformats.org/drawingml/2006/main" lvl="0">
              <a:bidi/>
            </a:pPr>
            <a:r xmlns:a="http://schemas.openxmlformats.org/drawingml/2006/main">
              <a:rPr lang="ar" dirty="0"/>
              <a:t>قوة عضلية أقل وقدرتها على التحمل</a:t>
            </a:r>
          </a:p>
          <a:p>
            <a:pPr xmlns:a="http://schemas.openxmlformats.org/drawingml/2006/main" lvl="0">
              <a:bidi/>
            </a:pPr>
            <a:r xmlns:a="http://schemas.openxmlformats.org/drawingml/2006/main">
              <a:rPr lang="ar" dirty="0"/>
              <a:t>عدد أقل من الشعيرات الدموية</a:t>
            </a:r>
          </a:p>
          <a:p>
            <a:pPr xmlns:a="http://schemas.openxmlformats.org/drawingml/2006/main" lvl="0">
              <a:bidi/>
            </a:pPr>
            <a:r xmlns:a="http://schemas.openxmlformats.org/drawingml/2006/main">
              <a:rPr lang="ar" dirty="0"/>
              <a:t>تكلس أكبر في الغضاريف</a:t>
            </a:r>
          </a:p>
        </p:txBody>
      </p:sp>
    </p:spTree>
    <p:extLst>
      <p:ext uri="{BB962C8B-B14F-4D97-AF65-F5344CB8AC3E}">
        <p14:creationId xmlns:p14="http://schemas.microsoft.com/office/powerpoint/2010/main" val="41423198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0FF56F-DD5E-898B-1CBC-FA2DB7C7F2AF}"/>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التنفسي: </a:t>
            </a:r>
            <a:br xmlns:a="http://schemas.openxmlformats.org/drawingml/2006/main">
              <a:rPr lang="en-US" sz="3600" dirty="0"/>
            </a:br>
            <a:r xmlns:a="http://schemas.openxmlformats.org/drawingml/2006/main">
              <a:rPr lang="ar" sz="3600" dirty="0"/>
              <a:t>الاضطرابات الشائعة المرتبطة بالشيخوخة</a:t>
            </a:r>
          </a:p>
        </p:txBody>
      </p:sp>
      <p:sp>
        <p:nvSpPr>
          <p:cNvPr id="3" name="Content Placeholder 2">
            <a:extLst>
              <a:ext uri="{FF2B5EF4-FFF2-40B4-BE49-F238E27FC236}">
                <a16:creationId xmlns:a16="http://schemas.microsoft.com/office/drawing/2014/main" id="{A8AF31E4-09D7-1DC3-D8D0-FFA2FEA7AF80}"/>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انسداد رئوي مزمن</a:t>
            </a:r>
          </a:p>
          <a:p>
            <a:pPr xmlns:a="http://schemas.openxmlformats.org/drawingml/2006/main" lvl="1">
              <a:bidi/>
            </a:pPr>
            <a:r xmlns:a="http://schemas.openxmlformats.org/drawingml/2006/main">
              <a:rPr lang="ar" dirty="0"/>
              <a:t>انتفاخ الرئة والتهاب الشعب الهوائية المزمن</a:t>
            </a:r>
          </a:p>
          <a:p>
            <a:pPr xmlns:a="http://schemas.openxmlformats.org/drawingml/2006/main" lvl="0">
              <a:bidi/>
            </a:pPr>
            <a:r xmlns:a="http://schemas.openxmlformats.org/drawingml/2006/main">
              <a:rPr lang="ar" dirty="0"/>
              <a:t>الربو</a:t>
            </a:r>
          </a:p>
          <a:p>
            <a:pPr xmlns:a="http://schemas.openxmlformats.org/drawingml/2006/main" lvl="0">
              <a:bidi/>
            </a:pPr>
            <a:r xmlns:a="http://schemas.openxmlformats.org/drawingml/2006/main">
              <a:rPr lang="ar" dirty="0"/>
              <a:t>الانفلونزا</a:t>
            </a:r>
          </a:p>
          <a:p>
            <a:pPr xmlns:a="http://schemas.openxmlformats.org/drawingml/2006/main" lvl="0">
              <a:bidi/>
            </a:pPr>
            <a:r xmlns:a="http://schemas.openxmlformats.org/drawingml/2006/main">
              <a:rPr lang="ar" dirty="0"/>
              <a:t>مرض فيروس كورونا (كوفيد-19)</a:t>
            </a:r>
          </a:p>
          <a:p>
            <a:pPr xmlns:a="http://schemas.openxmlformats.org/drawingml/2006/main" lvl="0">
              <a:bidi/>
            </a:pPr>
            <a:r xmlns:a="http://schemas.openxmlformats.org/drawingml/2006/main">
              <a:rPr lang="ar" dirty="0"/>
              <a:t>التهاب رئوي</a:t>
            </a:r>
          </a:p>
          <a:p>
            <a:pPr xmlns:a="http://schemas.openxmlformats.org/drawingml/2006/main" lvl="0">
              <a:bidi/>
            </a:pPr>
            <a:r xmlns:a="http://schemas.openxmlformats.org/drawingml/2006/main">
              <a:rPr lang="ar" dirty="0"/>
              <a:t>مرض الدرن</a:t>
            </a:r>
          </a:p>
          <a:p>
            <a:pPr xmlns:a="http://schemas.openxmlformats.org/drawingml/2006/main" lvl="0">
              <a:bidi/>
            </a:pPr>
            <a:r xmlns:a="http://schemas.openxmlformats.org/drawingml/2006/main">
              <a:rPr lang="ar" dirty="0"/>
              <a:t>سرطان الرئة</a:t>
            </a:r>
          </a:p>
        </p:txBody>
      </p:sp>
    </p:spTree>
    <p:extLst>
      <p:ext uri="{BB962C8B-B14F-4D97-AF65-F5344CB8AC3E}">
        <p14:creationId xmlns:p14="http://schemas.microsoft.com/office/powerpoint/2010/main" val="18216983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B059C4-C9D7-CD92-2CC9-2C97DE568542}"/>
              </a:ext>
            </a:extLst>
          </p:cNvPr>
          <p:cNvSpPr>
            <a:spLocks noGrp="1"/>
          </p:cNvSpPr>
          <p:nvPr>
            <p:ph type="title"/>
          </p:nvPr>
        </p:nvSpPr>
        <p:spPr>
          <a:xfrm>
            <a:off x="685800" y="265176"/>
            <a:ext cx="7772400" cy="1219200"/>
          </a:xfrm>
        </p:spPr>
        <p:txBody>
          <a:bodyPr/>
          <a:lstStyle/>
          <a:p>
            <a:r xmlns:a="http://schemas.openxmlformats.org/drawingml/2006/main">
              <a:rPr lang="ar" sz="3600" dirty="0"/>
              <a:t>الجهاز القلبي الوعائي: </a:t>
            </a:r>
            <a:br xmlns:a="http://schemas.openxmlformats.org/drawingml/2006/main">
              <a:rPr lang="en-US" sz="3600" dirty="0"/>
            </a:br>
            <a:r xmlns:a="http://schemas.openxmlformats.org/drawingml/2006/main">
              <a:rPr lang="ar" sz="3600" dirty="0"/>
              <a:t>القلب</a:t>
            </a:r>
          </a:p>
        </p:txBody>
      </p:sp>
      <p:sp>
        <p:nvSpPr>
          <p:cNvPr id="3" name="Content Placeholder 2">
            <a:extLst>
              <a:ext uri="{FF2B5EF4-FFF2-40B4-BE49-F238E27FC236}">
                <a16:creationId xmlns:a16="http://schemas.microsoft.com/office/drawing/2014/main" id="{BD6E6C29-7137-BADD-278D-39ED048964CF}"/>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sz="2400" dirty="0"/>
              <a:t>عضو عضلي يقع في وسط التجويف الصدري بين الرئتين</a:t>
            </a:r>
          </a:p>
          <a:p>
            <a:pPr xmlns:a="http://schemas.openxmlformats.org/drawingml/2006/main" lvl="0">
              <a:bidi/>
            </a:pPr>
            <a:r xmlns:a="http://schemas.openxmlformats.org/drawingml/2006/main">
              <a:rPr lang="ar" sz="2400" dirty="0"/>
              <a:t>عضو مجوف يتكون من عضلة القلب (تسمى </a:t>
            </a:r>
            <a:r xmlns:a="http://schemas.openxmlformats.org/drawingml/2006/main">
              <a:rPr lang="ar" sz="2400" i="1" dirty="0"/>
              <a:t>عضلة القلب </a:t>
            </a:r>
            <a:r xmlns:a="http://schemas.openxmlformats.org/drawingml/2006/main">
              <a:rPr lang="ar" sz="2400" dirty="0"/>
              <a:t>) التي تحتوي على أربع حجرات مميزة</a:t>
            </a:r>
          </a:p>
          <a:p>
            <a:pPr xmlns:a="http://schemas.openxmlformats.org/drawingml/2006/main" lvl="1">
              <a:bidi/>
            </a:pPr>
            <a:r xmlns:a="http://schemas.openxmlformats.org/drawingml/2006/main">
              <a:rPr lang="ar" sz="2000" dirty="0"/>
              <a:t>الأذين الأيمن والبطين الأيمن</a:t>
            </a:r>
          </a:p>
          <a:p>
            <a:pPr xmlns:a="http://schemas.openxmlformats.org/drawingml/2006/main" lvl="1">
              <a:bidi/>
            </a:pPr>
            <a:r xmlns:a="http://schemas.openxmlformats.org/drawingml/2006/main">
              <a:rPr lang="ar" sz="2000" dirty="0"/>
              <a:t>الأذين الأيسر والبطين الأيسر</a:t>
            </a:r>
          </a:p>
          <a:p>
            <a:r xmlns:a="http://schemas.openxmlformats.org/drawingml/2006/main">
              <a:rPr lang="ar" sz="2400" dirty="0"/>
              <a:t>محاطة بثلاثة أغشية تامورية</a:t>
            </a:r>
          </a:p>
          <a:p>
            <a:pPr xmlns:a="http://schemas.openxmlformats.org/drawingml/2006/main" lvl="1">
              <a:bidi/>
            </a:pPr>
            <a:r xmlns:a="http://schemas.openxmlformats.org/drawingml/2006/main">
              <a:rPr lang="ar" sz="2000" dirty="0"/>
              <a:t>التامور الليفي</a:t>
            </a:r>
          </a:p>
          <a:p>
            <a:pPr xmlns:a="http://schemas.openxmlformats.org/drawingml/2006/main" lvl="1">
              <a:bidi/>
            </a:pPr>
            <a:r xmlns:a="http://schemas.openxmlformats.org/drawingml/2006/main">
              <a:rPr lang="ar" sz="2000" dirty="0"/>
              <a:t>التامور الجداري</a:t>
            </a:r>
          </a:p>
          <a:p>
            <a:pPr xmlns:a="http://schemas.openxmlformats.org/drawingml/2006/main" lvl="1">
              <a:bidi/>
            </a:pPr>
            <a:r xmlns:a="http://schemas.openxmlformats.org/drawingml/2006/main">
              <a:rPr lang="ar" sz="2000" dirty="0"/>
              <a:t>التامور الحشوي (التامور الحشوي)</a:t>
            </a:r>
          </a:p>
        </p:txBody>
      </p:sp>
    </p:spTree>
    <p:extLst>
      <p:ext uri="{BB962C8B-B14F-4D97-AF65-F5344CB8AC3E}">
        <p14:creationId xmlns:p14="http://schemas.microsoft.com/office/powerpoint/2010/main" val="30489710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7B72C-F538-AD6D-577A-78FE3FFAB75F}"/>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القلبي الوعائي: </a:t>
            </a:r>
            <a:br xmlns:a="http://schemas.openxmlformats.org/drawingml/2006/main">
              <a:rPr lang="en-US" sz="3600" dirty="0"/>
            </a:br>
            <a:r xmlns:a="http://schemas.openxmlformats.org/drawingml/2006/main">
              <a:rPr lang="ar" sz="3600" dirty="0"/>
              <a:t>الأوعية الدموية</a:t>
            </a:r>
          </a:p>
        </p:txBody>
      </p:sp>
      <p:sp>
        <p:nvSpPr>
          <p:cNvPr id="3" name="Content Placeholder 2">
            <a:extLst>
              <a:ext uri="{FF2B5EF4-FFF2-40B4-BE49-F238E27FC236}">
                <a16:creationId xmlns:a16="http://schemas.microsoft.com/office/drawing/2014/main" id="{4B27CDC9-D0A8-5A49-DA65-9D0ECF57EA8B}"/>
              </a:ext>
            </a:extLst>
          </p:cNvPr>
          <p:cNvSpPr>
            <a:spLocks noGrp="1"/>
          </p:cNvSpPr>
          <p:nvPr>
            <p:ph idx="1"/>
          </p:nvPr>
        </p:nvSpPr>
        <p:spPr/>
        <p:txBody>
          <a:bodyPr/>
          <a:lstStyle/>
          <a:p>
            <a:pPr xmlns:a="http://schemas.openxmlformats.org/drawingml/2006/main" lvl="0">
              <a:bidi/>
            </a:pPr>
            <a:r xmlns:a="http://schemas.openxmlformats.org/drawingml/2006/main">
              <a:rPr lang="ar" dirty="0"/>
              <a:t>الشرايين</a:t>
            </a:r>
          </a:p>
          <a:p>
            <a:pPr xmlns:a="http://schemas.openxmlformats.org/drawingml/2006/main" lvl="1">
              <a:bidi/>
            </a:pPr>
            <a:r xmlns:a="http://schemas.openxmlformats.org/drawingml/2006/main">
              <a:rPr lang="ar" dirty="0"/>
              <a:t>الأوعية الدموية التي تنقل </a:t>
            </a:r>
            <a:r xmlns:a="http://schemas.openxmlformats.org/drawingml/2006/main">
              <a:rPr lang="ar" i="1" dirty="0"/>
              <a:t>الدم بعيدًا عن القلب</a:t>
            </a:r>
          </a:p>
          <a:p>
            <a:pPr xmlns:a="http://schemas.openxmlformats.org/drawingml/2006/main" lvl="1">
              <a:bidi/>
            </a:pPr>
            <a:r xmlns:a="http://schemas.openxmlformats.org/drawingml/2006/main">
              <a:rPr lang="ar" i="1" dirty="0"/>
              <a:t>حمل </a:t>
            </a:r>
            <a:r xmlns:a="http://schemas.openxmlformats.org/drawingml/2006/main">
              <a:rPr lang="ar" dirty="0"/>
              <a:t>الدم المؤكسج (باستثناء الشريان الرئوي)</a:t>
            </a:r>
          </a:p>
          <a:p>
            <a:pPr xmlns:a="http://schemas.openxmlformats.org/drawingml/2006/main" lvl="0">
              <a:bidi/>
            </a:pPr>
            <a:r xmlns:a="http://schemas.openxmlformats.org/drawingml/2006/main">
              <a:rPr lang="ar" dirty="0"/>
              <a:t>الأوردة</a:t>
            </a:r>
          </a:p>
          <a:p>
            <a:pPr xmlns:a="http://schemas.openxmlformats.org/drawingml/2006/main" lvl="1">
              <a:bidi/>
            </a:pPr>
            <a:r xmlns:a="http://schemas.openxmlformats.org/drawingml/2006/main">
              <a:rPr lang="ar" dirty="0"/>
              <a:t>الأوعية الدموية التي تحمل </a:t>
            </a:r>
            <a:r xmlns:a="http://schemas.openxmlformats.org/drawingml/2006/main">
              <a:rPr lang="ar" i="1" dirty="0"/>
              <a:t>الدم نحو القلب</a:t>
            </a:r>
          </a:p>
          <a:p>
            <a:pPr xmlns:a="http://schemas.openxmlformats.org/drawingml/2006/main" lvl="1">
              <a:bidi/>
            </a:pPr>
            <a:r xmlns:a="http://schemas.openxmlformats.org/drawingml/2006/main">
              <a:rPr lang="ar" i="1" dirty="0"/>
              <a:t>تحمل </a:t>
            </a:r>
            <a:r xmlns:a="http://schemas.openxmlformats.org/drawingml/2006/main">
              <a:rPr lang="ar" dirty="0"/>
              <a:t>الدم الخالي من الأكسجين (باستثناء الأوردة الرئوية الأربعة)</a:t>
            </a:r>
          </a:p>
        </p:txBody>
      </p:sp>
    </p:spTree>
    <p:extLst>
      <p:ext uri="{BB962C8B-B14F-4D97-AF65-F5344CB8AC3E}">
        <p14:creationId xmlns:p14="http://schemas.microsoft.com/office/powerpoint/2010/main" val="968627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EA878-191A-615B-1309-01D58E143E72}"/>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القلبي الوعائي: </a:t>
            </a:r>
            <a:br xmlns:a="http://schemas.openxmlformats.org/drawingml/2006/main">
              <a:rPr lang="en-US" sz="3600" dirty="0"/>
            </a:br>
            <a:r xmlns:a="http://schemas.openxmlformats.org/drawingml/2006/main">
              <a:rPr lang="ar" sz="3600" dirty="0"/>
              <a:t>نظام التوصيل</a:t>
            </a:r>
          </a:p>
        </p:txBody>
      </p:sp>
      <p:sp>
        <p:nvSpPr>
          <p:cNvPr id="3" name="Content Placeholder 2">
            <a:extLst>
              <a:ext uri="{FF2B5EF4-FFF2-40B4-BE49-F238E27FC236}">
                <a16:creationId xmlns:a16="http://schemas.microsoft.com/office/drawing/2014/main" id="{E550DC0B-8EE4-67FE-33D8-F7F2E15D00D5}"/>
              </a:ext>
            </a:extLst>
          </p:cNvPr>
          <p:cNvSpPr>
            <a:spLocks noGrp="1"/>
          </p:cNvSpPr>
          <p:nvPr>
            <p:ph idx="1"/>
          </p:nvPr>
        </p:nvSpPr>
        <p:spPr/>
        <p:txBody>
          <a:bodyPr/>
          <a:lstStyle/>
          <a:p>
            <a:pPr xmlns:a="http://schemas.openxmlformats.org/drawingml/2006/main" lvl="0">
              <a:bidi/>
            </a:pPr>
            <a:r xmlns:a="http://schemas.openxmlformats.org/drawingml/2006/main">
              <a:rPr lang="ar" dirty="0"/>
              <a:t>يتم تنظيم إيقاع القلب بواسطة خلايا متخصصة داخل عضلة القلب والتي تشكل النظام الكهربائي</a:t>
            </a:r>
          </a:p>
          <a:p>
            <a:pPr xmlns:a="http://schemas.openxmlformats.org/drawingml/2006/main" lvl="1">
              <a:bidi/>
            </a:pPr>
            <a:r xmlns:a="http://schemas.openxmlformats.org/drawingml/2006/main">
              <a:rPr lang="ar" dirty="0"/>
              <a:t>العقدة الجيبية الأذينية</a:t>
            </a:r>
          </a:p>
          <a:p>
            <a:pPr xmlns:a="http://schemas.openxmlformats.org/drawingml/2006/main" lvl="1">
              <a:bidi/>
            </a:pPr>
            <a:r xmlns:a="http://schemas.openxmlformats.org/drawingml/2006/main">
              <a:rPr lang="ar" dirty="0"/>
              <a:t>العقدة الأذينية البطينية</a:t>
            </a:r>
          </a:p>
          <a:p>
            <a:pPr xmlns:a="http://schemas.openxmlformats.org/drawingml/2006/main" lvl="1">
              <a:bidi/>
            </a:pPr>
            <a:r xmlns:a="http://schemas.openxmlformats.org/drawingml/2006/main">
              <a:rPr lang="ar" dirty="0"/>
              <a:t>حزمة من له</a:t>
            </a:r>
          </a:p>
          <a:p>
            <a:pPr xmlns:a="http://schemas.openxmlformats.org/drawingml/2006/main" lvl="1">
              <a:bidi/>
            </a:pPr>
            <a:r xmlns:a="http://schemas.openxmlformats.org/drawingml/2006/main">
              <a:rPr lang="ar" dirty="0"/>
              <a:t>فروع الحزمة اليمنى واليسرى</a:t>
            </a:r>
          </a:p>
          <a:p>
            <a:pPr xmlns:a="http://schemas.openxmlformats.org/drawingml/2006/main" lvl="1">
              <a:bidi/>
            </a:pPr>
            <a:r xmlns:a="http://schemas.openxmlformats.org/drawingml/2006/main">
              <a:rPr lang="ar" dirty="0"/>
              <a:t>ألياف بوركنجي</a:t>
            </a:r>
          </a:p>
          <a:p>
            <a:pPr xmlns:a="http://schemas.openxmlformats.org/drawingml/2006/main" lvl="1">
              <a:bidi/>
            </a:pPr>
            <a:r xmlns:a="http://schemas.openxmlformats.org/drawingml/2006/main">
              <a:rPr lang="ar" dirty="0"/>
              <a:t>عضلة القلب البطينية</a:t>
            </a:r>
          </a:p>
        </p:txBody>
      </p:sp>
    </p:spTree>
    <p:extLst>
      <p:ext uri="{BB962C8B-B14F-4D97-AF65-F5344CB8AC3E}">
        <p14:creationId xmlns:p14="http://schemas.microsoft.com/office/powerpoint/2010/main" val="31311503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C0F31-166D-1275-BE22-114A44D79CD9}"/>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القلبي الوعائي: </a:t>
            </a:r>
            <a:br xmlns:a="http://schemas.openxmlformats.org/drawingml/2006/main">
              <a:rPr lang="en-US" sz="3600" dirty="0"/>
            </a:br>
            <a:r xmlns:a="http://schemas.openxmlformats.org/drawingml/2006/main">
              <a:rPr lang="ar" sz="3600" dirty="0"/>
              <a:t>التغيرات المتوقعة المرتبطة بالعمر</a:t>
            </a:r>
          </a:p>
        </p:txBody>
      </p:sp>
      <p:sp>
        <p:nvSpPr>
          <p:cNvPr id="3" name="Content Placeholder 2">
            <a:extLst>
              <a:ext uri="{FF2B5EF4-FFF2-40B4-BE49-F238E27FC236}">
                <a16:creationId xmlns:a16="http://schemas.microsoft.com/office/drawing/2014/main" id="{A4BB1271-527C-F5EA-546D-2668BF0E1B65}"/>
              </a:ext>
            </a:extLst>
          </p:cNvPr>
          <p:cNvSpPr>
            <a:spLocks noGrp="1"/>
          </p:cNvSpPr>
          <p:nvPr>
            <p:ph idx="1"/>
          </p:nvPr>
        </p:nvSpPr>
        <p:spPr>
          <a:xfrm>
            <a:off x="685800" y="1653667"/>
            <a:ext cx="7772400" cy="4454525"/>
          </a:xfrm>
        </p:spPr>
        <p:txBody>
          <a:bodyPr/>
          <a:lstStyle/>
          <a:p>
            <a:pPr xmlns:a="http://schemas.openxmlformats.org/drawingml/2006/main" lvl="0">
              <a:bidi/>
            </a:pPr>
            <a:r xmlns:a="http://schemas.openxmlformats.org/drawingml/2006/main">
              <a:rPr lang="ar" dirty="0"/>
              <a:t>انخفاض قوة عضلة القلب</a:t>
            </a:r>
          </a:p>
          <a:p>
            <a:pPr xmlns:a="http://schemas.openxmlformats.org/drawingml/2006/main" lvl="0">
              <a:bidi/>
            </a:pPr>
            <a:r xmlns:a="http://schemas.openxmlformats.org/drawingml/2006/main">
              <a:rPr lang="ar" dirty="0"/>
              <a:t>حجم القلب أكبر، جدار البطين الأيسر أكثر سمكًا</a:t>
            </a:r>
          </a:p>
          <a:p>
            <a:pPr xmlns:a="http://schemas.openxmlformats.org/drawingml/2006/main" lvl="0">
              <a:bidi/>
            </a:pPr>
            <a:r xmlns:a="http://schemas.openxmlformats.org/drawingml/2006/main">
              <a:rPr lang="ar" dirty="0"/>
              <a:t>انخفاض في الناتج القلبي</a:t>
            </a:r>
          </a:p>
          <a:p>
            <a:pPr xmlns:a="http://schemas.openxmlformats.org/drawingml/2006/main" lvl="0">
              <a:bidi/>
            </a:pPr>
            <a:r xmlns:a="http://schemas.openxmlformats.org/drawingml/2006/main">
              <a:rPr lang="ar" dirty="0"/>
              <a:t>انخفاض مرونة عضلة القلب والأوعية الدموية</a:t>
            </a:r>
          </a:p>
          <a:p>
            <a:pPr xmlns:a="http://schemas.openxmlformats.org/drawingml/2006/main" lvl="0">
              <a:bidi/>
            </a:pPr>
            <a:r xmlns:a="http://schemas.openxmlformats.org/drawingml/2006/main">
              <a:rPr lang="ar" dirty="0"/>
              <a:t>عدد أقل من خلايا تنظيم ضربات القلب</a:t>
            </a:r>
          </a:p>
          <a:p>
            <a:pPr xmlns:a="http://schemas.openxmlformats.org/drawingml/2006/main" lvl="0">
              <a:bidi/>
            </a:pPr>
            <a:r xmlns:a="http://schemas.openxmlformats.org/drawingml/2006/main">
              <a:rPr lang="ar" dirty="0"/>
              <a:t>انخفاض في حساسية مستقبلات الضغط</a:t>
            </a:r>
          </a:p>
          <a:p>
            <a:pPr xmlns:a="http://schemas.openxmlformats.org/drawingml/2006/main" lvl="0">
              <a:bidi/>
            </a:pPr>
            <a:r xmlns:a="http://schemas.openxmlformats.org/drawingml/2006/main">
              <a:rPr lang="ar" dirty="0"/>
              <a:t>انخفاض معدل حدوث تكلس الصمامات</a:t>
            </a:r>
          </a:p>
          <a:p>
            <a:pPr xmlns:a="http://schemas.openxmlformats.org/drawingml/2006/main" lvl="0">
              <a:bidi/>
            </a:pPr>
            <a:r xmlns:a="http://schemas.openxmlformats.org/drawingml/2006/main">
              <a:rPr lang="ar" dirty="0"/>
              <a:t>زيادة خطر الإصابة بتصلب الشرايين</a:t>
            </a:r>
          </a:p>
        </p:txBody>
      </p:sp>
    </p:spTree>
    <p:extLst>
      <p:ext uri="{BB962C8B-B14F-4D97-AF65-F5344CB8AC3E}">
        <p14:creationId xmlns:p14="http://schemas.microsoft.com/office/powerpoint/2010/main" val="5401723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7B7A8E-4C8A-09A5-8A80-4AFD38809EC0}"/>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التغليفي: </a:t>
            </a:r>
            <a:br xmlns:a="http://schemas.openxmlformats.org/drawingml/2006/main">
              <a:rPr lang="en-US" sz="3600" dirty="0"/>
            </a:br>
            <a:r xmlns:a="http://schemas.openxmlformats.org/drawingml/2006/main">
              <a:rPr lang="ar" sz="3600" dirty="0"/>
              <a:t>البنية</a:t>
            </a:r>
          </a:p>
        </p:txBody>
      </p:sp>
      <p:sp>
        <p:nvSpPr>
          <p:cNvPr id="3" name="Content Placeholder 2">
            <a:extLst>
              <a:ext uri="{FF2B5EF4-FFF2-40B4-BE49-F238E27FC236}">
                <a16:creationId xmlns:a16="http://schemas.microsoft.com/office/drawing/2014/main" id="{42CBDA57-5C41-4E07-4989-C3010E67D44F}"/>
              </a:ext>
            </a:extLst>
          </p:cNvPr>
          <p:cNvSpPr>
            <a:spLocks noGrp="1"/>
          </p:cNvSpPr>
          <p:nvPr>
            <p:ph idx="1"/>
          </p:nvPr>
        </p:nvSpPr>
        <p:spPr>
          <a:xfrm>
            <a:off x="685800" y="1653667"/>
            <a:ext cx="7772400" cy="4454525"/>
          </a:xfrm>
        </p:spPr>
        <p:txBody>
          <a:bodyPr/>
          <a:lstStyle/>
          <a:p>
            <a:r xmlns:a="http://schemas.openxmlformats.org/drawingml/2006/main">
              <a:rPr lang="ar" dirty="0"/>
              <a:t>جلد</a:t>
            </a:r>
          </a:p>
          <a:p>
            <a:pPr xmlns:a="http://schemas.openxmlformats.org/drawingml/2006/main" lvl="1">
              <a:bidi/>
            </a:pPr>
            <a:r xmlns:a="http://schemas.openxmlformats.org/drawingml/2006/main">
              <a:rPr lang="ar" dirty="0"/>
              <a:t>البشرة</a:t>
            </a:r>
          </a:p>
          <a:p>
            <a:pPr xmlns:a="http://schemas.openxmlformats.org/drawingml/2006/main" lvl="1">
              <a:bidi/>
            </a:pPr>
            <a:r xmlns:a="http://schemas.openxmlformats.org/drawingml/2006/main">
              <a:rPr lang="ar" dirty="0"/>
              <a:t>الأدمة</a:t>
            </a:r>
          </a:p>
          <a:p>
            <a:pPr xmlns:a="http://schemas.openxmlformats.org/drawingml/2006/main" lvl="1">
              <a:bidi/>
            </a:pPr>
            <a:r xmlns:a="http://schemas.openxmlformats.org/drawingml/2006/main">
              <a:rPr lang="ar" dirty="0"/>
              <a:t>الأنسجة تحت الجلد</a:t>
            </a:r>
          </a:p>
          <a:p>
            <a:r xmlns:a="http://schemas.openxmlformats.org/drawingml/2006/main">
              <a:rPr lang="ar" dirty="0"/>
              <a:t>شعر</a:t>
            </a:r>
          </a:p>
          <a:p>
            <a:r xmlns:a="http://schemas.openxmlformats.org/drawingml/2006/main">
              <a:rPr lang="ar" dirty="0"/>
              <a:t>الأظافر</a:t>
            </a:r>
          </a:p>
        </p:txBody>
      </p:sp>
    </p:spTree>
    <p:extLst>
      <p:ext uri="{BB962C8B-B14F-4D97-AF65-F5344CB8AC3E}">
        <p14:creationId xmlns:p14="http://schemas.microsoft.com/office/powerpoint/2010/main" val="41924034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6CE2F1-D2E9-2985-3AAD-721DA5CDA3B6}"/>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القلبي الوعائي: </a:t>
            </a:r>
            <a:br xmlns:a="http://schemas.openxmlformats.org/drawingml/2006/main">
              <a:rPr lang="en-US" sz="3600" dirty="0"/>
            </a:br>
            <a:r xmlns:a="http://schemas.openxmlformats.org/drawingml/2006/main">
              <a:rPr lang="ar" sz="3600" dirty="0"/>
              <a:t>الاضطرابات الشائعة التي تظهر مع تقدم السن</a:t>
            </a:r>
          </a:p>
        </p:txBody>
      </p:sp>
      <p:sp>
        <p:nvSpPr>
          <p:cNvPr id="3" name="Content Placeholder 2">
            <a:extLst>
              <a:ext uri="{FF2B5EF4-FFF2-40B4-BE49-F238E27FC236}">
                <a16:creationId xmlns:a16="http://schemas.microsoft.com/office/drawing/2014/main" id="{4A246E61-DBAE-8F37-3CEC-EC62261BFE12}"/>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sz="2400" dirty="0"/>
              <a:t>مرض القلب التاجي</a:t>
            </a:r>
          </a:p>
          <a:p>
            <a:pPr xmlns:a="http://schemas.openxmlformats.org/drawingml/2006/main" lvl="0">
              <a:bidi/>
            </a:pPr>
            <a:r xmlns:a="http://schemas.openxmlformats.org/drawingml/2006/main">
              <a:rPr lang="ar" sz="2400" dirty="0"/>
              <a:t>مرض صمام القلب التاجي</a:t>
            </a:r>
          </a:p>
          <a:p>
            <a:pPr xmlns:a="http://schemas.openxmlformats.org/drawingml/2006/main" lvl="0">
              <a:bidi/>
            </a:pPr>
            <a:r xmlns:a="http://schemas.openxmlformats.org/drawingml/2006/main">
              <a:rPr lang="ar" sz="2400" dirty="0"/>
              <a:t>عدم انتظام ضربات القلب</a:t>
            </a:r>
          </a:p>
          <a:p>
            <a:pPr xmlns:a="http://schemas.openxmlformats.org/drawingml/2006/main" lvl="0">
              <a:bidi/>
            </a:pPr>
            <a:r xmlns:a="http://schemas.openxmlformats.org/drawingml/2006/main">
              <a:rPr lang="ar" sz="2400" dirty="0"/>
              <a:t>سكتة قلبية</a:t>
            </a:r>
          </a:p>
          <a:p>
            <a:r xmlns:a="http://schemas.openxmlformats.org/drawingml/2006/main">
              <a:rPr lang="ar" sz="2400" dirty="0"/>
              <a:t>تضخم القلب</a:t>
            </a:r>
          </a:p>
          <a:p>
            <a:pPr xmlns:a="http://schemas.openxmlformats.org/drawingml/2006/main" lvl="0">
              <a:bidi/>
            </a:pPr>
            <a:r xmlns:a="http://schemas.openxmlformats.org/drawingml/2006/main">
              <a:rPr lang="ar" sz="2400" dirty="0"/>
              <a:t>مرض الأوعية الدموية الطرفية</a:t>
            </a:r>
          </a:p>
          <a:p>
            <a:pPr xmlns:a="http://schemas.openxmlformats.org/drawingml/2006/main" lvl="1">
              <a:bidi/>
            </a:pPr>
            <a:r xmlns:a="http://schemas.openxmlformats.org/drawingml/2006/main">
              <a:rPr lang="ar" sz="2000" dirty="0"/>
              <a:t>مشاكل الأوعية الدموية الطرفية الانسدادية</a:t>
            </a:r>
          </a:p>
          <a:p>
            <a:pPr xmlns:a="http://schemas.openxmlformats.org/drawingml/2006/main" lvl="1">
              <a:bidi/>
            </a:pPr>
            <a:r xmlns:a="http://schemas.openxmlformats.org/drawingml/2006/main">
              <a:rPr lang="ar" sz="2000" dirty="0"/>
              <a:t>توسع الأوردة</a:t>
            </a:r>
          </a:p>
          <a:p>
            <a:pPr xmlns:a="http://schemas.openxmlformats.org/drawingml/2006/main" lvl="1">
              <a:bidi/>
            </a:pPr>
            <a:r xmlns:a="http://schemas.openxmlformats.org/drawingml/2006/main">
              <a:rPr lang="ar" sz="2000" dirty="0"/>
              <a:t>تمدد الأوعية الدموية</a:t>
            </a:r>
          </a:p>
          <a:p>
            <a:pPr xmlns:a="http://schemas.openxmlformats.org/drawingml/2006/main" lvl="1">
              <a:bidi/>
            </a:pPr>
            <a:r xmlns:a="http://schemas.openxmlformats.org/drawingml/2006/main">
              <a:rPr lang="ar" sz="2000" dirty="0"/>
              <a:t>مرض ارتفاع ضغط الدم</a:t>
            </a:r>
          </a:p>
        </p:txBody>
      </p:sp>
    </p:spTree>
    <p:extLst>
      <p:ext uri="{BB962C8B-B14F-4D97-AF65-F5344CB8AC3E}">
        <p14:creationId xmlns:p14="http://schemas.microsoft.com/office/powerpoint/2010/main" val="7496910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7"/>
            <a:ext cx="7772400" cy="1772539"/>
          </a:xfrm>
        </p:spPr>
        <p:txBody>
          <a:bodyPr/>
          <a:lstStyle/>
          <a:p>
            <a:r xmlns:a="http://schemas.openxmlformats.org/drawingml/2006/main">
              <a:rPr lang="ar" sz="3600" dirty="0"/>
              <a:t>الجهازان المكونان للدم والجهاز الليمفاوي: </a:t>
            </a:r>
            <a:br xmlns:a="http://schemas.openxmlformats.org/drawingml/2006/main">
              <a:rPr lang="en-US" sz="3600" dirty="0"/>
            </a:br>
            <a:r xmlns:a="http://schemas.openxmlformats.org/drawingml/2006/main">
              <a:rPr lang="ar" sz="3600" dirty="0"/>
              <a:t>الدم</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2177923"/>
            <a:ext cx="7772400" cy="4454525"/>
          </a:xfrm>
        </p:spPr>
        <p:txBody>
          <a:bodyPr/>
          <a:lstStyle/>
          <a:p>
            <a:pPr xmlns:a="http://schemas.openxmlformats.org/drawingml/2006/main" lvl="0">
              <a:bidi/>
            </a:pPr>
            <a:r xmlns:a="http://schemas.openxmlformats.org/drawingml/2006/main">
              <a:rPr lang="ar" sz="2400" dirty="0"/>
              <a:t>الوظائف العامة</a:t>
            </a:r>
          </a:p>
          <a:p>
            <a:pPr xmlns:a="http://schemas.openxmlformats.org/drawingml/2006/main" lvl="1">
              <a:bidi/>
            </a:pPr>
            <a:r xmlns:a="http://schemas.openxmlformats.org/drawingml/2006/main">
              <a:rPr lang="ar" sz="2000" dirty="0"/>
              <a:t>نقل العناصر الغذائية والفضلات والغازات في الدم والهرمونات</a:t>
            </a:r>
          </a:p>
          <a:p>
            <a:pPr xmlns:a="http://schemas.openxmlformats.org/drawingml/2006/main" lvl="1">
              <a:bidi/>
            </a:pPr>
            <a:r xmlns:a="http://schemas.openxmlformats.org/drawingml/2006/main">
              <a:rPr lang="ar" sz="2000" dirty="0"/>
              <a:t>تنظيم توازن السوائل والإلكتروليت، وتوازن الأحماض والقواعد، ودرجة حرارة الجسم</a:t>
            </a:r>
          </a:p>
          <a:p>
            <a:pPr xmlns:a="http://schemas.openxmlformats.org/drawingml/2006/main" lvl="1">
              <a:bidi/>
            </a:pPr>
            <a:r xmlns:a="http://schemas.openxmlformats.org/drawingml/2006/main">
              <a:rPr lang="ar" sz="2000" dirty="0"/>
              <a:t>الحماية من الهجوم الممرض بواسطة خلايا الدم البيضاء ومن فقدان الدم المفرط من خلال آليات التخثر</a:t>
            </a:r>
          </a:p>
          <a:p>
            <a:r xmlns:a="http://schemas.openxmlformats.org/drawingml/2006/main">
              <a:rPr lang="ar" sz="2400" dirty="0"/>
              <a:t>مكونة من:</a:t>
            </a:r>
          </a:p>
          <a:p>
            <a:pPr xmlns:a="http://schemas.openxmlformats.org/drawingml/2006/main" lvl="1">
              <a:bidi/>
            </a:pPr>
            <a:r xmlns:a="http://schemas.openxmlformats.org/drawingml/2006/main">
              <a:rPr lang="ar" sz="2000" dirty="0"/>
              <a:t>بلازما</a:t>
            </a:r>
          </a:p>
          <a:p>
            <a:pPr xmlns:a="http://schemas.openxmlformats.org/drawingml/2006/main" lvl="1">
              <a:bidi/>
            </a:pPr>
            <a:r xmlns:a="http://schemas.openxmlformats.org/drawingml/2006/main">
              <a:rPr lang="ar" sz="2000" dirty="0"/>
              <a:t>كريات الدم الحمراء</a:t>
            </a:r>
          </a:p>
          <a:p>
            <a:pPr xmlns:a="http://schemas.openxmlformats.org/drawingml/2006/main" lvl="1">
              <a:bidi/>
            </a:pPr>
            <a:r xmlns:a="http://schemas.openxmlformats.org/drawingml/2006/main">
              <a:rPr lang="ar" sz="2000" dirty="0"/>
              <a:t>الكريات البيضاء</a:t>
            </a:r>
          </a:p>
          <a:p>
            <a:pPr xmlns:a="http://schemas.openxmlformats.org/drawingml/2006/main" lvl="1">
              <a:bidi/>
            </a:pPr>
            <a:r xmlns:a="http://schemas.openxmlformats.org/drawingml/2006/main">
              <a:rPr lang="ar" sz="2000" dirty="0"/>
              <a:t>الصفائح الدموية</a:t>
            </a:r>
          </a:p>
        </p:txBody>
      </p:sp>
    </p:spTree>
    <p:extLst>
      <p:ext uri="{BB962C8B-B14F-4D97-AF65-F5344CB8AC3E}">
        <p14:creationId xmlns:p14="http://schemas.microsoft.com/office/powerpoint/2010/main" val="30779744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770888"/>
          </a:xfrm>
        </p:spPr>
        <p:txBody>
          <a:bodyPr/>
          <a:lstStyle/>
          <a:p>
            <a:r xmlns:a="http://schemas.openxmlformats.org/drawingml/2006/main">
              <a:rPr lang="ar" sz="3600" dirty="0"/>
              <a:t>الجهازان المكونان للدم والليمفاوي: </a:t>
            </a:r>
            <a:br xmlns:a="http://schemas.openxmlformats.org/drawingml/2006/main">
              <a:rPr lang="en-US" sz="3600" dirty="0"/>
            </a:br>
            <a:r xmlns:a="http://schemas.openxmlformats.org/drawingml/2006/main">
              <a:rPr lang="ar" sz="3600" dirty="0"/>
              <a:t>الجهاز الليمفاوي</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2263267"/>
            <a:ext cx="7772400" cy="3820541"/>
          </a:xfrm>
        </p:spPr>
        <p:txBody>
          <a:bodyPr/>
          <a:lstStyle/>
          <a:p>
            <a:pPr xmlns:a="http://schemas.openxmlformats.org/drawingml/2006/main" lvl="0">
              <a:bidi/>
            </a:pPr>
            <a:r xmlns:a="http://schemas.openxmlformats.org/drawingml/2006/main">
              <a:rPr lang="ar" sz="2400" dirty="0"/>
              <a:t>الأوعية الليمفاوية والسوائل والعقد الليمفاوية</a:t>
            </a:r>
          </a:p>
          <a:p>
            <a:pPr xmlns:a="http://schemas.openxmlformats.org/drawingml/2006/main" lvl="1">
              <a:bidi/>
            </a:pPr>
            <a:r xmlns:a="http://schemas.openxmlformats.org/drawingml/2006/main">
              <a:rPr lang="ar" sz="2000" dirty="0"/>
              <a:t>امتصاص السوائل والبروتينات من الأنسجة</a:t>
            </a:r>
          </a:p>
          <a:p>
            <a:pPr xmlns:a="http://schemas.openxmlformats.org/drawingml/2006/main" lvl="0">
              <a:bidi/>
            </a:pPr>
            <a:r xmlns:a="http://schemas.openxmlformats.org/drawingml/2006/main">
              <a:rPr lang="ar" sz="2400" dirty="0"/>
              <a:t>الطحال والغدة الزعترية</a:t>
            </a:r>
          </a:p>
          <a:p>
            <a:pPr xmlns:a="http://schemas.openxmlformats.org/drawingml/2006/main" lvl="1">
              <a:bidi/>
            </a:pPr>
            <a:r xmlns:a="http://schemas.openxmlformats.org/drawingml/2006/main">
              <a:rPr lang="ar" sz="2000" dirty="0"/>
              <a:t>ينتج الطحال الخلايا الليمفاوية والوحيدات، والتي تدخل مجرى الدم</a:t>
            </a:r>
          </a:p>
          <a:p>
            <a:pPr xmlns:a="http://schemas.openxmlformats.org/drawingml/2006/main" lvl="0">
              <a:bidi/>
            </a:pPr>
            <a:r xmlns:a="http://schemas.openxmlformats.org/drawingml/2006/main">
              <a:rPr lang="ar" sz="2400" dirty="0"/>
              <a:t>الخلايا الليمفاوية</a:t>
            </a:r>
          </a:p>
          <a:p>
            <a:pPr xmlns:a="http://schemas.openxmlformats.org/drawingml/2006/main" lvl="1">
              <a:bidi/>
            </a:pPr>
            <a:r xmlns:a="http://schemas.openxmlformats.org/drawingml/2006/main">
              <a:rPr lang="ar" sz="2000" dirty="0"/>
              <a:t>تتعرف الخلايا الليمفاوية البائية على المستضدات الموجودة على خلية غريبة</a:t>
            </a:r>
          </a:p>
          <a:p>
            <a:pPr xmlns:a="http://schemas.openxmlformats.org/drawingml/2006/main" lvl="1">
              <a:bidi/>
            </a:pPr>
            <a:r xmlns:a="http://schemas.openxmlformats.org/drawingml/2006/main">
              <a:rPr lang="ar" sz="2000" dirty="0"/>
              <a:t>تكتشف الخلايا التائية المساعدة الحساسة المستضدات وتحفز الخلايا البائية على إنتاج الأجسام المضادة، والتي توجد بعد ذلك في جزء الجلوبيولين في البلازما</a:t>
            </a:r>
            <a:endParaRPr xmlns:a="http://schemas.openxmlformats.org/drawingml/2006/main" lang="en-US" dirty="0"/>
          </a:p>
        </p:txBody>
      </p:sp>
    </p:spTree>
    <p:extLst>
      <p:ext uri="{BB962C8B-B14F-4D97-AF65-F5344CB8AC3E}">
        <p14:creationId xmlns:p14="http://schemas.microsoft.com/office/powerpoint/2010/main" val="26902809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758696"/>
          </a:xfrm>
        </p:spPr>
        <p:txBody>
          <a:bodyPr/>
          <a:lstStyle/>
          <a:p>
            <a:r xmlns:a="http://schemas.openxmlformats.org/drawingml/2006/main">
              <a:rPr lang="ar" sz="3600" dirty="0"/>
              <a:t>الجهازان المكونان للدم والجهاز الليمفاوي: </a:t>
            </a:r>
            <a:br xmlns:a="http://schemas.openxmlformats.org/drawingml/2006/main">
              <a:rPr lang="en-US" sz="3600" dirty="0"/>
            </a:br>
            <a:r xmlns:a="http://schemas.openxmlformats.org/drawingml/2006/main">
              <a:rPr lang="ar" sz="3600" dirty="0"/>
              <a:t>التغيرات المتوقعة المرتبطة بالعمر</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2421763"/>
            <a:ext cx="7772400" cy="3723005"/>
          </a:xfrm>
        </p:spPr>
        <p:txBody>
          <a:bodyPr/>
          <a:lstStyle/>
          <a:p>
            <a:pPr xmlns:a="http://schemas.openxmlformats.org/drawingml/2006/main" lvl="0">
              <a:bidi/>
            </a:pPr>
            <a:r xmlns:a="http://schemas.openxmlformats.org/drawingml/2006/main">
              <a:rPr lang="ar" dirty="0"/>
              <a:t>لزوجة البلازما أكبر</a:t>
            </a:r>
          </a:p>
          <a:p>
            <a:pPr xmlns:a="http://schemas.openxmlformats.org/drawingml/2006/main" lvl="0">
              <a:bidi/>
            </a:pPr>
            <a:r xmlns:a="http://schemas.openxmlformats.org/drawingml/2006/main">
              <a:rPr lang="ar" dirty="0"/>
              <a:t>انخفاض في إنتاج خلايا الدم الحمراء</a:t>
            </a:r>
          </a:p>
          <a:p>
            <a:pPr xmlns:a="http://schemas.openxmlformats.org/drawingml/2006/main" lvl="0">
              <a:bidi/>
            </a:pPr>
            <a:r xmlns:a="http://schemas.openxmlformats.org/drawingml/2006/main">
              <a:rPr lang="ar" dirty="0"/>
              <a:t>انخفاض حركة العدلات</a:t>
            </a:r>
          </a:p>
          <a:p>
            <a:r xmlns:a="http://schemas.openxmlformats.org/drawingml/2006/main">
              <a:rPr lang="ar" dirty="0"/>
              <a:t>استجابة أكبر للخلايا التائية غير الناضجة</a:t>
            </a:r>
          </a:p>
        </p:txBody>
      </p:sp>
    </p:spTree>
    <p:extLst>
      <p:ext uri="{BB962C8B-B14F-4D97-AF65-F5344CB8AC3E}">
        <p14:creationId xmlns:p14="http://schemas.microsoft.com/office/powerpoint/2010/main" val="22713754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758696"/>
          </a:xfrm>
        </p:spPr>
        <p:txBody>
          <a:bodyPr/>
          <a:lstStyle/>
          <a:p>
            <a:r xmlns:a="http://schemas.openxmlformats.org/drawingml/2006/main">
              <a:rPr lang="ar" sz="3600" dirty="0"/>
              <a:t>الجهازان المكونان للدم والجهاز الليمفاوي: </a:t>
            </a:r>
            <a:br xmlns:a="http://schemas.openxmlformats.org/drawingml/2006/main">
              <a:rPr lang="en-US" sz="3600" dirty="0"/>
            </a:br>
            <a:r xmlns:a="http://schemas.openxmlformats.org/drawingml/2006/main">
              <a:rPr lang="ar" sz="3600" dirty="0"/>
              <a:t>اضطرابات شائعة تظهر مع تقدم السن</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2421763"/>
            <a:ext cx="7772400" cy="3723005"/>
          </a:xfrm>
        </p:spPr>
        <p:txBody>
          <a:bodyPr/>
          <a:lstStyle/>
          <a:p>
            <a:pPr xmlns:a="http://schemas.openxmlformats.org/drawingml/2006/main" lvl="0">
              <a:bidi/>
            </a:pPr>
            <a:r xmlns:a="http://schemas.openxmlformats.org/drawingml/2006/main">
              <a:rPr lang="ar" dirty="0"/>
              <a:t>فقر الدم</a:t>
            </a:r>
          </a:p>
          <a:p>
            <a:pPr xmlns:a="http://schemas.openxmlformats.org/drawingml/2006/main" lvl="0">
              <a:bidi/>
            </a:pPr>
            <a:r xmlns:a="http://schemas.openxmlformats.org/drawingml/2006/main">
              <a:rPr lang="ar" dirty="0"/>
              <a:t>سرطان الدم</a:t>
            </a:r>
          </a:p>
        </p:txBody>
      </p:sp>
    </p:spTree>
    <p:extLst>
      <p:ext uri="{BB962C8B-B14F-4D97-AF65-F5344CB8AC3E}">
        <p14:creationId xmlns:p14="http://schemas.microsoft.com/office/powerpoint/2010/main" val="31508994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الهضمي: </a:t>
            </a:r>
            <a:br xmlns:a="http://schemas.openxmlformats.org/drawingml/2006/main">
              <a:rPr lang="en-US" sz="3600" dirty="0"/>
            </a:br>
            <a:r xmlns:a="http://schemas.openxmlformats.org/drawingml/2006/main">
              <a:rPr lang="ar" sz="3600" dirty="0"/>
              <a:t>تجويف الفم</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يدخل الطعام إلى الجسم عادة عن طريق الفم ويتم تحضيره للهضم في تجويف الفم</a:t>
            </a:r>
          </a:p>
          <a:p>
            <a:pPr xmlns:a="http://schemas.openxmlformats.org/drawingml/2006/main" lvl="0">
              <a:bidi/>
            </a:pPr>
            <a:r xmlns:a="http://schemas.openxmlformats.org/drawingml/2006/main">
              <a:rPr lang="ar" dirty="0"/>
              <a:t>تعمل الأسنان على معالجة الطعام ميكانيكيًا عن طريق العض والتمزيق والطحن والمضغ.</a:t>
            </a:r>
          </a:p>
          <a:p>
            <a:pPr xmlns:a="http://schemas.openxmlformats.org/drawingml/2006/main" lvl="0">
              <a:bidi/>
            </a:pPr>
            <a:r xmlns:a="http://schemas.openxmlformats.org/drawingml/2006/main">
              <a:rPr lang="ar" dirty="0"/>
              <a:t>لدى الشخص البالغ الطبيعي من 28 إلى 32 سنًا دائمة، بأشكال وأحجام تختلف حسب وظيفتها</a:t>
            </a:r>
          </a:p>
        </p:txBody>
      </p:sp>
    </p:spTree>
    <p:extLst>
      <p:ext uri="{BB962C8B-B14F-4D97-AF65-F5344CB8AC3E}">
        <p14:creationId xmlns:p14="http://schemas.microsoft.com/office/powerpoint/2010/main" val="38618874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الهضمي: </a:t>
            </a:r>
            <a:br xmlns:a="http://schemas.openxmlformats.org/drawingml/2006/main">
              <a:rPr lang="en-US" sz="3600" dirty="0"/>
            </a:br>
            <a:r xmlns:a="http://schemas.openxmlformats.org/drawingml/2006/main">
              <a:rPr lang="ar" sz="3600" dirty="0"/>
              <a:t>اللسان</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بنية مرنة للغاية يتم التحكم فيها وتتكون في المقام الأول من العضلات الهيكلية</a:t>
            </a:r>
          </a:p>
          <a:p>
            <a:pPr xmlns:a="http://schemas.openxmlformats.org/drawingml/2006/main" lvl="0">
              <a:bidi/>
            </a:pPr>
            <a:r xmlns:a="http://schemas.openxmlformats.org/drawingml/2006/main">
              <a:rPr lang="ar" dirty="0"/>
              <a:t>الحليمات التي تحتوي على براعم التذوق تقع على السطح العلوي للسان</a:t>
            </a:r>
          </a:p>
          <a:p>
            <a:pPr xmlns:a="http://schemas.openxmlformats.org/drawingml/2006/main" lvl="0">
              <a:bidi/>
            </a:pPr>
            <a:r xmlns:a="http://schemas.openxmlformats.org/drawingml/2006/main">
              <a:rPr lang="ar" dirty="0"/>
              <a:t>الأعصاب القحفية تتحكم في حركة اللسان وتحمل النبضات اللازمة لإدراك التذوق</a:t>
            </a:r>
          </a:p>
          <a:p>
            <a:pPr xmlns:a="http://schemas.openxmlformats.org/drawingml/2006/main" lvl="0">
              <a:bidi/>
            </a:pPr>
            <a:r xmlns:a="http://schemas.openxmlformats.org/drawingml/2006/main">
              <a:rPr lang="ar" dirty="0"/>
              <a:t>يساعد في الهضم الميكانيكي عن طريق وضع الطعام بين الأسنان وخلطه باللعاب في تجويف الفم</a:t>
            </a:r>
          </a:p>
        </p:txBody>
      </p:sp>
    </p:spTree>
    <p:extLst>
      <p:ext uri="{BB962C8B-B14F-4D97-AF65-F5344CB8AC3E}">
        <p14:creationId xmlns:p14="http://schemas.microsoft.com/office/powerpoint/2010/main" val="116690247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الهضمي: </a:t>
            </a:r>
            <a:br xmlns:a="http://schemas.openxmlformats.org/drawingml/2006/main">
              <a:rPr lang="en-US" sz="3600" dirty="0"/>
            </a:br>
            <a:r xmlns:a="http://schemas.openxmlformats.org/drawingml/2006/main">
              <a:rPr lang="ar" sz="3600" dirty="0"/>
              <a:t>الغدد اللعابية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إفراز اللعاب في تجويف الفم</a:t>
            </a:r>
          </a:p>
          <a:p>
            <a:pPr xmlns:a="http://schemas.openxmlformats.org/drawingml/2006/main" lvl="0">
              <a:bidi/>
            </a:pPr>
            <a:r xmlns:a="http://schemas.openxmlformats.org/drawingml/2006/main">
              <a:rPr lang="ar" dirty="0"/>
              <a:t>يتكون اللعاب في المقام الأول من الماء ولكنه يحتوي أيضًا على إنزيم الأميليز، الذي يبدأ عملية هضم النشا</a:t>
            </a:r>
          </a:p>
          <a:p>
            <a:pPr xmlns:a="http://schemas.openxmlformats.org/drawingml/2006/main" lvl="0">
              <a:bidi/>
            </a:pPr>
            <a:r xmlns:a="http://schemas.openxmlformats.org/drawingml/2006/main">
              <a:rPr lang="ar" dirty="0"/>
              <a:t>عندما يتم مزج الطعام بشكل مناسب مع اللعاب، يصل إلى قوام يجعله أكثر ملاءمة للهضم الكيميائي</a:t>
            </a:r>
          </a:p>
        </p:txBody>
      </p:sp>
    </p:spTree>
    <p:extLst>
      <p:ext uri="{BB962C8B-B14F-4D97-AF65-F5344CB8AC3E}">
        <p14:creationId xmlns:p14="http://schemas.microsoft.com/office/powerpoint/2010/main" val="24336696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الهضمي: </a:t>
            </a:r>
            <a:br xmlns:a="http://schemas.openxmlformats.org/drawingml/2006/main">
              <a:rPr lang="en-US" sz="3600" dirty="0"/>
            </a:br>
            <a:r xmlns:a="http://schemas.openxmlformats.org/drawingml/2006/main">
              <a:rPr lang="ar" sz="3600" dirty="0"/>
              <a:t>المريء</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r xmlns:a="http://schemas.openxmlformats.org/drawingml/2006/main">
              <a:rPr lang="ar" dirty="0"/>
              <a:t>أنبوب عضلي مجوف يمتد من البلعوم إلى المعدة</a:t>
            </a:r>
          </a:p>
          <a:p>
            <a:r xmlns:a="http://schemas.openxmlformats.org/drawingml/2006/main">
              <a:rPr lang="ar" dirty="0"/>
              <a:t>تسمح العضلة العاصرة للمريء السفلية، أو العضلة العاصرة القلبية، للطعام بالدخول إلى المعدة ولكنها تمنعه من العودة إلى المريء</a:t>
            </a:r>
          </a:p>
        </p:txBody>
      </p:sp>
    </p:spTree>
    <p:extLst>
      <p:ext uri="{BB962C8B-B14F-4D97-AF65-F5344CB8AC3E}">
        <p14:creationId xmlns:p14="http://schemas.microsoft.com/office/powerpoint/2010/main" val="156628767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الهضمي: </a:t>
            </a:r>
            <a:br xmlns:a="http://schemas.openxmlformats.org/drawingml/2006/main">
              <a:rPr lang="en-US" sz="3600" dirty="0"/>
            </a:br>
            <a:r xmlns:a="http://schemas.openxmlformats.org/drawingml/2006/main">
              <a:rPr lang="ar" sz="3600" dirty="0"/>
              <a:t>المعدة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كيس عضلي يتم فيه الهضم الميكانيكي والكيميائي</a:t>
            </a:r>
          </a:p>
          <a:p>
            <a:pPr xmlns:a="http://schemas.openxmlformats.org/drawingml/2006/main" lvl="0">
              <a:bidi/>
            </a:pPr>
            <a:r xmlns:a="http://schemas.openxmlformats.org/drawingml/2006/main">
              <a:rPr lang="ar" dirty="0"/>
              <a:t>مبطنة بغشاء مخاطي، مما يساعد على منع تلف جدران العضلات</a:t>
            </a:r>
          </a:p>
          <a:p>
            <a:pPr xmlns:a="http://schemas.openxmlformats.org/drawingml/2006/main" lvl="0">
              <a:bidi/>
            </a:pPr>
            <a:r xmlns:a="http://schemas.openxmlformats.org/drawingml/2006/main">
              <a:rPr lang="ar" dirty="0"/>
              <a:t>تفرز غدد المعدة الخاصة المخاط، وتفرز غدد أخرى الإنزيمات والعامل الداخلي وحمض الهيدروكلوريك</a:t>
            </a:r>
          </a:p>
          <a:p>
            <a:pPr xmlns:a="http://schemas.openxmlformats.org/drawingml/2006/main" lvl="0">
              <a:bidi/>
            </a:pPr>
            <a:r xmlns:a="http://schemas.openxmlformats.org/drawingml/2006/main">
              <a:rPr lang="ar" dirty="0"/>
              <a:t>بعد المعالجة في المعدة، يتحول الطعام إلى كيموس ويطلق في الأمعاء الدقيقة</a:t>
            </a:r>
          </a:p>
        </p:txBody>
      </p:sp>
    </p:spTree>
    <p:extLst>
      <p:ext uri="{BB962C8B-B14F-4D97-AF65-F5344CB8AC3E}">
        <p14:creationId xmlns:p14="http://schemas.microsoft.com/office/powerpoint/2010/main" val="1253187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9D16F9-C29A-BC8F-F430-0114362AA7BD}"/>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التكاملي: </a:t>
            </a:r>
            <a:br xmlns:a="http://schemas.openxmlformats.org/drawingml/2006/main">
              <a:rPr lang="en-US" sz="3600" dirty="0"/>
            </a:br>
            <a:r xmlns:a="http://schemas.openxmlformats.org/drawingml/2006/main">
              <a:rPr lang="ar" sz="3600" dirty="0"/>
              <a:t>التغيرات المتوقعة المرتبطة بالعمر</a:t>
            </a:r>
          </a:p>
        </p:txBody>
      </p:sp>
      <p:sp>
        <p:nvSpPr>
          <p:cNvPr id="3" name="Content Placeholder 2">
            <a:extLst>
              <a:ext uri="{FF2B5EF4-FFF2-40B4-BE49-F238E27FC236}">
                <a16:creationId xmlns:a16="http://schemas.microsoft.com/office/drawing/2014/main" id="{8A4B218F-E2EA-F124-5C86-62958F255BC8}"/>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sz="2400" dirty="0"/>
              <a:t>النمش الشيخوخي</a:t>
            </a:r>
          </a:p>
          <a:p>
            <a:pPr xmlns:a="http://schemas.openxmlformats.org/drawingml/2006/main" lvl="0">
              <a:bidi/>
            </a:pPr>
            <a:r xmlns:a="http://schemas.openxmlformats.org/drawingml/2006/main">
              <a:rPr lang="ar" sz="2400" dirty="0"/>
              <a:t>التقرن الدهني</a:t>
            </a:r>
          </a:p>
          <a:p>
            <a:pPr xmlns:a="http://schemas.openxmlformats.org/drawingml/2006/main" lvl="0">
              <a:bidi/>
            </a:pPr>
            <a:r xmlns:a="http://schemas.openxmlformats.org/drawingml/2006/main">
              <a:rPr lang="ar" sz="2400" dirty="0"/>
              <a:t>الورم الحليمي الجلدي أو علامات الجلد</a:t>
            </a:r>
          </a:p>
          <a:p>
            <a:pPr xmlns:a="http://schemas.openxmlformats.org/drawingml/2006/main" lvl="0">
              <a:bidi/>
            </a:pPr>
            <a:r xmlns:a="http://schemas.openxmlformats.org/drawingml/2006/main">
              <a:rPr lang="ar" sz="2400" dirty="0"/>
              <a:t>أقدام الغراب أو التجاعيد</a:t>
            </a:r>
          </a:p>
          <a:p>
            <a:pPr xmlns:a="http://schemas.openxmlformats.org/drawingml/2006/main" lvl="0">
              <a:bidi/>
            </a:pPr>
            <a:r xmlns:a="http://schemas.openxmlformats.org/drawingml/2006/main">
              <a:rPr lang="ar" sz="2400" dirty="0"/>
              <a:t>لون الشعر الباهت أو الرمادي</a:t>
            </a:r>
          </a:p>
          <a:p>
            <a:pPr xmlns:a="http://schemas.openxmlformats.org/drawingml/2006/main" lvl="0">
              <a:bidi/>
            </a:pPr>
            <a:r xmlns:a="http://schemas.openxmlformats.org/drawingml/2006/main">
              <a:rPr lang="ar" sz="2400" dirty="0"/>
              <a:t>تغير أنماط توزيع الشعر</a:t>
            </a:r>
          </a:p>
          <a:p>
            <a:pPr xmlns:a="http://schemas.openxmlformats.org/drawingml/2006/main" lvl="0">
              <a:bidi/>
            </a:pPr>
            <a:r xmlns:a="http://schemas.openxmlformats.org/drawingml/2006/main">
              <a:rPr lang="ar" sz="2400" dirty="0"/>
              <a:t>تنمو الأظافر بشكل أبطأ</a:t>
            </a:r>
          </a:p>
          <a:p>
            <a:pPr xmlns:a="http://schemas.openxmlformats.org/drawingml/2006/main" lvl="0">
              <a:bidi/>
            </a:pPr>
            <a:r xmlns:a="http://schemas.openxmlformats.org/drawingml/2006/main">
              <a:rPr lang="ar" sz="2400" dirty="0"/>
              <a:t>تصبح أظافر القدمين أكثر سمكًا</a:t>
            </a:r>
          </a:p>
          <a:p>
            <a:pPr xmlns:a="http://schemas.openxmlformats.org/drawingml/2006/main" lvl="0">
              <a:bidi/>
            </a:pPr>
            <a:r xmlns:a="http://schemas.openxmlformats.org/drawingml/2006/main">
              <a:rPr lang="ar" sz="2400" dirty="0"/>
              <a:t>جفاف الجلد</a:t>
            </a:r>
          </a:p>
          <a:p>
            <a:r xmlns:a="http://schemas.openxmlformats.org/drawingml/2006/main">
              <a:rPr lang="ar" sz="2400" dirty="0"/>
              <a:t>فرفرية الشيخوخة</a:t>
            </a:r>
          </a:p>
        </p:txBody>
      </p:sp>
    </p:spTree>
    <p:extLst>
      <p:ext uri="{BB962C8B-B14F-4D97-AF65-F5344CB8AC3E}">
        <p14:creationId xmlns:p14="http://schemas.microsoft.com/office/powerpoint/2010/main" val="62135635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الهضمي: </a:t>
            </a:r>
            <a:br xmlns:a="http://schemas.openxmlformats.org/drawingml/2006/main">
              <a:rPr lang="en-US" sz="3600" dirty="0"/>
            </a:br>
            <a:r xmlns:a="http://schemas.openxmlformats.org/drawingml/2006/main">
              <a:rPr lang="ar" sz="3600" dirty="0"/>
              <a:t>الأمعاء الدقيقة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طوله أكثر من 20 قدمًا</a:t>
            </a:r>
          </a:p>
          <a:p>
            <a:pPr xmlns:a="http://schemas.openxmlformats.org/drawingml/2006/main" lvl="0">
              <a:bidi/>
            </a:pPr>
            <a:r xmlns:a="http://schemas.openxmlformats.org/drawingml/2006/main">
              <a:rPr lang="ar" dirty="0"/>
              <a:t>ثلاثة أجزاء:</a:t>
            </a:r>
          </a:p>
          <a:p>
            <a:pPr xmlns:a="http://schemas.openxmlformats.org/drawingml/2006/main" lvl="1">
              <a:bidi/>
            </a:pPr>
            <a:r xmlns:a="http://schemas.openxmlformats.org/drawingml/2006/main">
              <a:rPr lang="ar" dirty="0"/>
              <a:t>الاثنا عشري</a:t>
            </a:r>
          </a:p>
          <a:p>
            <a:pPr xmlns:a="http://schemas.openxmlformats.org/drawingml/2006/main" lvl="1">
              <a:bidi/>
            </a:pPr>
            <a:r xmlns:a="http://schemas.openxmlformats.org/drawingml/2006/main">
              <a:rPr lang="ar" dirty="0"/>
              <a:t>الصائم</a:t>
            </a:r>
          </a:p>
          <a:p>
            <a:pPr xmlns:a="http://schemas.openxmlformats.org/drawingml/2006/main" lvl="1">
              <a:bidi/>
            </a:pPr>
            <a:r xmlns:a="http://schemas.openxmlformats.org/drawingml/2006/main">
              <a:rPr lang="ar" dirty="0"/>
              <a:t>اللفائفي</a:t>
            </a:r>
          </a:p>
          <a:p>
            <a:pPr xmlns:a="http://schemas.openxmlformats.org/drawingml/2006/main" lvl="0">
              <a:bidi/>
            </a:pPr>
            <a:r xmlns:a="http://schemas.openxmlformats.org/drawingml/2006/main">
              <a:rPr lang="ar" dirty="0"/>
              <a:t>يتم إضافة مواد إضافية إلى الكيموس في الأمعاء الدقيقة لإكمال عملية الهضم</a:t>
            </a:r>
          </a:p>
          <a:p>
            <a:pPr xmlns:a="http://schemas.openxmlformats.org/drawingml/2006/main" lvl="0">
              <a:bidi/>
            </a:pPr>
            <a:r xmlns:a="http://schemas.openxmlformats.org/drawingml/2006/main">
              <a:rPr lang="ar" dirty="0"/>
              <a:t>تتم عملية امتصاص العناصر الغذائية بشكل أساسي في الأمعاء الدقيقة</a:t>
            </a:r>
          </a:p>
        </p:txBody>
      </p:sp>
    </p:spTree>
    <p:extLst>
      <p:ext uri="{BB962C8B-B14F-4D97-AF65-F5344CB8AC3E}">
        <p14:creationId xmlns:p14="http://schemas.microsoft.com/office/powerpoint/2010/main" val="288826808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الهضمي: </a:t>
            </a:r>
            <a:br xmlns:a="http://schemas.openxmlformats.org/drawingml/2006/main">
              <a:rPr lang="en-US" sz="3600" dirty="0"/>
            </a:br>
            <a:r xmlns:a="http://schemas.openxmlformats.org/drawingml/2006/main">
              <a:rPr lang="ar" sz="3600" dirty="0"/>
              <a:t>الأمعاء الغليظة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طوله حوالي 5 أقدام</a:t>
            </a:r>
          </a:p>
          <a:p>
            <a:pPr xmlns:a="http://schemas.openxmlformats.org/drawingml/2006/main" lvl="0">
              <a:bidi/>
            </a:pPr>
            <a:r xmlns:a="http://schemas.openxmlformats.org/drawingml/2006/main">
              <a:rPr lang="ar" dirty="0"/>
              <a:t>خمسة أجزاء:</a:t>
            </a:r>
          </a:p>
          <a:p>
            <a:pPr xmlns:a="http://schemas.openxmlformats.org/drawingml/2006/main" lvl="1">
              <a:bidi/>
            </a:pPr>
            <a:r xmlns:a="http://schemas.openxmlformats.org/drawingml/2006/main">
              <a:rPr lang="ar" dirty="0"/>
              <a:t>القولون الصاعد</a:t>
            </a:r>
          </a:p>
          <a:p>
            <a:pPr xmlns:a="http://schemas.openxmlformats.org/drawingml/2006/main" lvl="1">
              <a:bidi/>
            </a:pPr>
            <a:r xmlns:a="http://schemas.openxmlformats.org/drawingml/2006/main">
              <a:rPr lang="ar" dirty="0"/>
              <a:t>القولون المستعرض</a:t>
            </a:r>
          </a:p>
          <a:p>
            <a:pPr xmlns:a="http://schemas.openxmlformats.org/drawingml/2006/main" lvl="1">
              <a:bidi/>
            </a:pPr>
            <a:r xmlns:a="http://schemas.openxmlformats.org/drawingml/2006/main">
              <a:rPr lang="ar" dirty="0"/>
              <a:t>القولون الهابط</a:t>
            </a:r>
          </a:p>
          <a:p>
            <a:pPr xmlns:a="http://schemas.openxmlformats.org/drawingml/2006/main" lvl="1">
              <a:bidi/>
            </a:pPr>
            <a:r xmlns:a="http://schemas.openxmlformats.org/drawingml/2006/main">
              <a:rPr lang="ar" dirty="0"/>
              <a:t>القولون السيني</a:t>
            </a:r>
          </a:p>
          <a:p>
            <a:pPr xmlns:a="http://schemas.openxmlformats.org/drawingml/2006/main" lvl="1">
              <a:bidi/>
            </a:pPr>
            <a:r xmlns:a="http://schemas.openxmlformats.org/drawingml/2006/main">
              <a:rPr lang="ar" dirty="0"/>
              <a:t>المستقيم</a:t>
            </a:r>
          </a:p>
          <a:p>
            <a:pPr xmlns:a="http://schemas.openxmlformats.org/drawingml/2006/main" lvl="0">
              <a:bidi/>
            </a:pPr>
            <a:r xmlns:a="http://schemas.openxmlformats.org/drawingml/2006/main">
              <a:rPr lang="ar" dirty="0"/>
              <a:t>الوظائف الرئيسية</a:t>
            </a:r>
          </a:p>
          <a:p>
            <a:pPr xmlns:a="http://schemas.openxmlformats.org/drawingml/2006/main" lvl="1">
              <a:bidi/>
            </a:pPr>
            <a:r xmlns:a="http://schemas.openxmlformats.org/drawingml/2006/main">
              <a:rPr lang="ar" dirty="0"/>
              <a:t>امتصاص الماء والمعادن والفيتامينات</a:t>
            </a:r>
          </a:p>
          <a:p>
            <a:pPr xmlns:a="http://schemas.openxmlformats.org/drawingml/2006/main" lvl="1">
              <a:bidi/>
            </a:pPr>
            <a:r xmlns:a="http://schemas.openxmlformats.org/drawingml/2006/main">
              <a:rPr lang="ar" dirty="0"/>
              <a:t>تخزين و التخلص من النفايات غير القابلة للهضم</a:t>
            </a:r>
          </a:p>
        </p:txBody>
      </p:sp>
    </p:spTree>
    <p:extLst>
      <p:ext uri="{BB962C8B-B14F-4D97-AF65-F5344CB8AC3E}">
        <p14:creationId xmlns:p14="http://schemas.microsoft.com/office/powerpoint/2010/main" val="321192206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الهضمي: </a:t>
            </a:r>
            <a:br xmlns:a="http://schemas.openxmlformats.org/drawingml/2006/main">
              <a:rPr lang="en-US" sz="3600" dirty="0"/>
            </a:br>
            <a:r xmlns:a="http://schemas.openxmlformats.org/drawingml/2006/main">
              <a:rPr lang="ar" sz="3600" dirty="0"/>
              <a:t>التغيرات المتوقعة المرتبطة بالعمر</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53667"/>
            <a:ext cx="7772400" cy="4454525"/>
          </a:xfrm>
        </p:spPr>
        <p:txBody>
          <a:bodyPr/>
          <a:lstStyle/>
          <a:p>
            <a:pPr xmlns:a="http://schemas.openxmlformats.org/drawingml/2006/main" lvl="0">
              <a:bidi/>
            </a:pPr>
            <a:r xmlns:a="http://schemas.openxmlformats.org/drawingml/2006/main">
              <a:rPr lang="ar" dirty="0"/>
              <a:t>مزيد من تسوس الأسنان وفقدان الأسنان</a:t>
            </a:r>
          </a:p>
          <a:p>
            <a:pPr xmlns:a="http://schemas.openxmlformats.org/drawingml/2006/main" lvl="0">
              <a:bidi/>
            </a:pPr>
            <a:r xmlns:a="http://schemas.openxmlformats.org/drawingml/2006/main">
              <a:rPr lang="ar" dirty="0"/>
              <a:t>انخفاض في الشعور بالعطش</a:t>
            </a:r>
          </a:p>
          <a:p>
            <a:pPr xmlns:a="http://schemas.openxmlformats.org/drawingml/2006/main" lvl="0">
              <a:bidi/>
            </a:pPr>
            <a:r xmlns:a="http://schemas.openxmlformats.org/drawingml/2006/main">
              <a:rPr lang="ar" dirty="0"/>
              <a:t>انخفاض في رد فعل البلع</a:t>
            </a:r>
          </a:p>
          <a:p>
            <a:pPr xmlns:a="http://schemas.openxmlformats.org/drawingml/2006/main" lvl="0">
              <a:bidi/>
            </a:pPr>
            <a:r xmlns:a="http://schemas.openxmlformats.org/drawingml/2006/main">
              <a:rPr lang="ar" dirty="0"/>
              <a:t>قلة قوة العضلات في العضلات العاصرة</a:t>
            </a:r>
          </a:p>
          <a:p>
            <a:pPr xmlns:a="http://schemas.openxmlformats.org/drawingml/2006/main" lvl="0">
              <a:bidi/>
            </a:pPr>
            <a:r xmlns:a="http://schemas.openxmlformats.org/drawingml/2006/main">
              <a:rPr lang="ar" dirty="0"/>
              <a:t>انخفاض في اللعاب والإفرازات المعدية</a:t>
            </a:r>
          </a:p>
          <a:p>
            <a:pPr xmlns:a="http://schemas.openxmlformats.org/drawingml/2006/main" lvl="0">
              <a:bidi/>
            </a:pPr>
            <a:r xmlns:a="http://schemas.openxmlformats.org/drawingml/2006/main">
              <a:rPr lang="ar" dirty="0"/>
              <a:t>انخفاض في حركة المعدة والتمعج</a:t>
            </a:r>
          </a:p>
          <a:p>
            <a:r xmlns:a="http://schemas.openxmlformats.org/drawingml/2006/main">
              <a:rPr lang="ar" dirty="0"/>
              <a:t>حجم كبد أصغر وانخفاض أقل في إنتاج الإنزيمات</a:t>
            </a:r>
          </a:p>
        </p:txBody>
      </p:sp>
    </p:spTree>
    <p:extLst>
      <p:ext uri="{BB962C8B-B14F-4D97-AF65-F5344CB8AC3E}">
        <p14:creationId xmlns:p14="http://schemas.microsoft.com/office/powerpoint/2010/main" val="21820401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الهضمي: </a:t>
            </a:r>
            <a:br xmlns:a="http://schemas.openxmlformats.org/drawingml/2006/main">
              <a:rPr lang="en-US" sz="3600" dirty="0"/>
            </a:br>
            <a:r xmlns:a="http://schemas.openxmlformats.org/drawingml/2006/main">
              <a:rPr lang="ar" sz="3600" dirty="0"/>
              <a:t>الاضطرابات الشائعة التي تظهر مع تقدم السن</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فتق الحجاب الحاجز</a:t>
            </a:r>
          </a:p>
          <a:p>
            <a:pPr xmlns:a="http://schemas.openxmlformats.org/drawingml/2006/main" lvl="0">
              <a:bidi/>
            </a:pPr>
            <a:r xmlns:a="http://schemas.openxmlformats.org/drawingml/2006/main">
              <a:rPr lang="ar" dirty="0"/>
              <a:t>مرض الارتجاع المعدي المريئي (GERD)</a:t>
            </a:r>
          </a:p>
          <a:p>
            <a:pPr xmlns:a="http://schemas.openxmlformats.org/drawingml/2006/main" lvl="0">
              <a:bidi/>
            </a:pPr>
            <a:r xmlns:a="http://schemas.openxmlformats.org/drawingml/2006/main">
              <a:rPr lang="ar" dirty="0"/>
              <a:t>التهاب المعدة والقرحة</a:t>
            </a:r>
          </a:p>
          <a:p>
            <a:pPr xmlns:a="http://schemas.openxmlformats.org/drawingml/2006/main" lvl="0">
              <a:bidi/>
            </a:pPr>
            <a:r xmlns:a="http://schemas.openxmlformats.org/drawingml/2006/main">
              <a:rPr lang="ar" dirty="0"/>
              <a:t>داء الرتوج والتهاب الرتوج</a:t>
            </a:r>
          </a:p>
          <a:p>
            <a:pPr xmlns:a="http://schemas.openxmlformats.org/drawingml/2006/main" lvl="0">
              <a:bidi/>
            </a:pPr>
            <a:r xmlns:a="http://schemas.openxmlformats.org/drawingml/2006/main">
              <a:rPr lang="ar" dirty="0"/>
              <a:t>سرطان</a:t>
            </a:r>
          </a:p>
          <a:p>
            <a:pPr xmlns:a="http://schemas.openxmlformats.org/drawingml/2006/main" lvl="0">
              <a:bidi/>
            </a:pPr>
            <a:r xmlns:a="http://schemas.openxmlformats.org/drawingml/2006/main">
              <a:rPr lang="ar" dirty="0"/>
              <a:t>البواسير</a:t>
            </a:r>
          </a:p>
          <a:p>
            <a:r xmlns:a="http://schemas.openxmlformats.org/drawingml/2006/main">
              <a:rPr lang="ar" dirty="0"/>
              <a:t>تدلّي المستقيم</a:t>
            </a:r>
          </a:p>
        </p:txBody>
      </p:sp>
    </p:spTree>
    <p:extLst>
      <p:ext uri="{BB962C8B-B14F-4D97-AF65-F5344CB8AC3E}">
        <p14:creationId xmlns:p14="http://schemas.microsoft.com/office/powerpoint/2010/main" val="6449563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7B72C-F538-AD6D-577A-78FE3FFAB75F}"/>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البولي: </a:t>
            </a:r>
            <a:br xmlns:a="http://schemas.openxmlformats.org/drawingml/2006/main">
              <a:rPr lang="en-US" sz="3600" dirty="0"/>
            </a:br>
            <a:r xmlns:a="http://schemas.openxmlformats.org/drawingml/2006/main">
              <a:rPr lang="ar" sz="3600" dirty="0"/>
              <a:t>الكلى</a:t>
            </a:r>
          </a:p>
        </p:txBody>
      </p:sp>
      <p:sp>
        <p:nvSpPr>
          <p:cNvPr id="3" name="Content Placeholder 2">
            <a:extLst>
              <a:ext uri="{FF2B5EF4-FFF2-40B4-BE49-F238E27FC236}">
                <a16:creationId xmlns:a16="http://schemas.microsoft.com/office/drawing/2014/main" id="{4B27CDC9-D0A8-5A49-DA65-9D0ECF57EA8B}"/>
              </a:ext>
            </a:extLst>
          </p:cNvPr>
          <p:cNvSpPr>
            <a:spLocks noGrp="1"/>
          </p:cNvSpPr>
          <p:nvPr>
            <p:ph idx="1"/>
          </p:nvPr>
        </p:nvSpPr>
        <p:spPr/>
        <p:txBody>
          <a:bodyPr/>
          <a:lstStyle/>
          <a:p>
            <a:pPr xmlns:a="http://schemas.openxmlformats.org/drawingml/2006/main" lvl="0">
              <a:bidi/>
            </a:pPr>
            <a:r xmlns:a="http://schemas.openxmlformats.org/drawingml/2006/main">
              <a:rPr lang="ar" sz="2400" dirty="0"/>
              <a:t>عضوان على شكل حبة الفاصولياء يقعان على جانبي العمود الفقري خلف البطانة البريتونية للبطن وعلى الحافة السفلية للقفص الصدري</a:t>
            </a:r>
          </a:p>
          <a:p>
            <a:pPr xmlns:a="http://schemas.openxmlformats.org/drawingml/2006/main" lvl="0">
              <a:bidi/>
            </a:pPr>
            <a:r xmlns:a="http://schemas.openxmlformats.org/drawingml/2006/main">
              <a:rPr lang="ar" sz="2400" dirty="0"/>
              <a:t>داخل كل كلية توجد متاهة مكونة من ما يقرب من مليون نيفرون، وهو الجزء الوظيفي من الكلية.</a:t>
            </a:r>
          </a:p>
          <a:p>
            <a:pPr xmlns:a="http://schemas.openxmlformats.org/drawingml/2006/main" lvl="0">
              <a:bidi/>
            </a:pPr>
            <a:r xmlns:a="http://schemas.openxmlformats.org/drawingml/2006/main">
              <a:rPr lang="ar" sz="2400" dirty="0"/>
              <a:t>إزالة النفايات النيتروجينية والجلوكوز الزائد ومستقلبات الأدوية</a:t>
            </a:r>
          </a:p>
          <a:p>
            <a:pPr xmlns:a="http://schemas.openxmlformats.org/drawingml/2006/main" lvl="0">
              <a:bidi/>
            </a:pPr>
            <a:r xmlns:a="http://schemas.openxmlformats.org/drawingml/2006/main">
              <a:rPr lang="ar" sz="2400" dirty="0"/>
              <a:t>يلعب دورًا مهمًا في توازن السوائل والشوارد وتنظيم ضغط الدم</a:t>
            </a:r>
          </a:p>
          <a:p>
            <a:pPr xmlns:a="http://schemas.openxmlformats.org/drawingml/2006/main" lvl="0">
              <a:bidi/>
            </a:pPr>
            <a:r xmlns:a="http://schemas.openxmlformats.org/drawingml/2006/main">
              <a:rPr lang="ar" sz="2400" dirty="0"/>
              <a:t>إنتاج ما بين 1 إلى 2 لتر من البول كل 24 ساعة</a:t>
            </a:r>
          </a:p>
        </p:txBody>
      </p:sp>
    </p:spTree>
    <p:extLst>
      <p:ext uri="{BB962C8B-B14F-4D97-AF65-F5344CB8AC3E}">
        <p14:creationId xmlns:p14="http://schemas.microsoft.com/office/powerpoint/2010/main" val="14105135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7B72C-F538-AD6D-577A-78FE3FFAB75F}"/>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البولي: </a:t>
            </a:r>
            <a:br xmlns:a="http://schemas.openxmlformats.org/drawingml/2006/main">
              <a:rPr lang="en-US" sz="3600" dirty="0"/>
            </a:br>
            <a:r xmlns:a="http://schemas.openxmlformats.org/drawingml/2006/main">
              <a:rPr lang="ar" sz="3600" dirty="0"/>
              <a:t>الحالب والمثانة</a:t>
            </a:r>
          </a:p>
        </p:txBody>
      </p:sp>
      <p:sp>
        <p:nvSpPr>
          <p:cNvPr id="3" name="Content Placeholder 2">
            <a:extLst>
              <a:ext uri="{FF2B5EF4-FFF2-40B4-BE49-F238E27FC236}">
                <a16:creationId xmlns:a16="http://schemas.microsoft.com/office/drawing/2014/main" id="{4B27CDC9-D0A8-5A49-DA65-9D0ECF57EA8B}"/>
              </a:ext>
            </a:extLst>
          </p:cNvPr>
          <p:cNvSpPr>
            <a:spLocks noGrp="1"/>
          </p:cNvSpPr>
          <p:nvPr>
            <p:ph idx="1"/>
          </p:nvPr>
        </p:nvSpPr>
        <p:spPr/>
        <p:txBody>
          <a:bodyPr/>
          <a:lstStyle/>
          <a:p>
            <a:pPr xmlns:a="http://schemas.openxmlformats.org/drawingml/2006/main" lvl="0">
              <a:bidi/>
            </a:pPr>
            <a:r xmlns:a="http://schemas.openxmlformats.org/drawingml/2006/main">
              <a:rPr lang="ar" dirty="0"/>
              <a:t>الحالب</a:t>
            </a:r>
          </a:p>
          <a:p>
            <a:pPr xmlns:a="http://schemas.openxmlformats.org/drawingml/2006/main" lvl="1">
              <a:bidi/>
            </a:pPr>
            <a:r xmlns:a="http://schemas.openxmlformats.org/drawingml/2006/main">
              <a:rPr lang="ar" dirty="0"/>
              <a:t>أنابيب العضلات الملساء</a:t>
            </a:r>
          </a:p>
          <a:p>
            <a:pPr xmlns:a="http://schemas.openxmlformats.org/drawingml/2006/main" lvl="1">
              <a:bidi/>
            </a:pPr>
            <a:r xmlns:a="http://schemas.openxmlformats.org/drawingml/2006/main">
              <a:rPr lang="ar" dirty="0"/>
              <a:t>السماح للبول بالخروج من كل كلية إلى المثانة</a:t>
            </a:r>
          </a:p>
          <a:p>
            <a:pPr xmlns:a="http://schemas.openxmlformats.org/drawingml/2006/main" lvl="0">
              <a:bidi/>
            </a:pPr>
            <a:r xmlns:a="http://schemas.openxmlformats.org/drawingml/2006/main">
              <a:rPr lang="ar" dirty="0"/>
              <a:t>مثانة</a:t>
            </a:r>
          </a:p>
          <a:p>
            <a:pPr xmlns:a="http://schemas.openxmlformats.org/drawingml/2006/main" lvl="1">
              <a:bidi/>
            </a:pPr>
            <a:r xmlns:a="http://schemas.openxmlformats.org/drawingml/2006/main">
              <a:rPr lang="ar" dirty="0"/>
              <a:t>كيس عضلي مجوف يقع أسفل الصفاق</a:t>
            </a:r>
          </a:p>
          <a:p>
            <a:pPr xmlns:a="http://schemas.openxmlformats.org/drawingml/2006/main" lvl="1">
              <a:bidi/>
            </a:pPr>
            <a:r xmlns:a="http://schemas.openxmlformats.org/drawingml/2006/main">
              <a:rPr lang="ar" dirty="0"/>
              <a:t>عادة ما يكون بالكامل داخل تجويف الحوض</a:t>
            </a:r>
          </a:p>
          <a:p>
            <a:pPr xmlns:a="http://schemas.openxmlformats.org/drawingml/2006/main" lvl="1">
              <a:bidi/>
            </a:pPr>
            <a:r xmlns:a="http://schemas.openxmlformats.org/drawingml/2006/main">
              <a:rPr lang="ar" dirty="0"/>
              <a:t>يمكن أن تمتد لتتسع لـ 1000 مل من البول</a:t>
            </a:r>
          </a:p>
        </p:txBody>
      </p:sp>
    </p:spTree>
    <p:extLst>
      <p:ext uri="{BB962C8B-B14F-4D97-AF65-F5344CB8AC3E}">
        <p14:creationId xmlns:p14="http://schemas.microsoft.com/office/powerpoint/2010/main" val="416193271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7B72C-F538-AD6D-577A-78FE3FFAB75F}"/>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البولي: </a:t>
            </a:r>
            <a:br xmlns:a="http://schemas.openxmlformats.org/drawingml/2006/main">
              <a:rPr lang="en-US" sz="3600" dirty="0"/>
            </a:br>
            <a:r xmlns:a="http://schemas.openxmlformats.org/drawingml/2006/main">
              <a:rPr lang="ar" sz="3600" dirty="0"/>
              <a:t>خصائص البول</a:t>
            </a:r>
          </a:p>
        </p:txBody>
      </p:sp>
      <p:sp>
        <p:nvSpPr>
          <p:cNvPr id="3" name="Content Placeholder 2">
            <a:extLst>
              <a:ext uri="{FF2B5EF4-FFF2-40B4-BE49-F238E27FC236}">
                <a16:creationId xmlns:a16="http://schemas.microsoft.com/office/drawing/2014/main" id="{4B27CDC9-D0A8-5A49-DA65-9D0ECF57EA8B}"/>
              </a:ext>
            </a:extLst>
          </p:cNvPr>
          <p:cNvSpPr>
            <a:spLocks noGrp="1"/>
          </p:cNvSpPr>
          <p:nvPr>
            <p:ph idx="1"/>
          </p:nvPr>
        </p:nvSpPr>
        <p:spPr/>
        <p:txBody>
          <a:bodyPr/>
          <a:lstStyle/>
          <a:p>
            <a:pPr xmlns:a="http://schemas.openxmlformats.org/drawingml/2006/main" lvl="0">
              <a:bidi/>
            </a:pPr>
            <a:r xmlns:a="http://schemas.openxmlformats.org/drawingml/2006/main">
              <a:rPr lang="ar" dirty="0"/>
              <a:t>حوالي 95% ماء</a:t>
            </a:r>
          </a:p>
          <a:p>
            <a:pPr xmlns:a="http://schemas.openxmlformats.org/drawingml/2006/main" lvl="0">
              <a:bidi/>
            </a:pPr>
            <a:r xmlns:a="http://schemas.openxmlformats.org/drawingml/2006/main">
              <a:rPr lang="ar" dirty="0"/>
              <a:t>الباقي عبارة عن نفايات وأملاح</a:t>
            </a:r>
          </a:p>
          <a:p>
            <a:pPr xmlns:a="http://schemas.openxmlformats.org/drawingml/2006/main" lvl="0">
              <a:bidi/>
            </a:pPr>
            <a:r xmlns:a="http://schemas.openxmlformats.org/drawingml/2006/main">
              <a:rPr lang="ar" dirty="0"/>
              <a:t>واضح عادة</a:t>
            </a:r>
          </a:p>
          <a:p>
            <a:pPr xmlns:a="http://schemas.openxmlformats.org/drawingml/2006/main" lvl="0">
              <a:bidi/>
            </a:pPr>
            <a:r xmlns:a="http://schemas.openxmlformats.org/drawingml/2006/main">
              <a:rPr lang="ar" dirty="0"/>
              <a:t>يتراوح اللون من الأصفر الباهت إلى العنبر الداكن</a:t>
            </a:r>
          </a:p>
          <a:p>
            <a:pPr xmlns:a="http://schemas.openxmlformats.org/drawingml/2006/main" lvl="0">
              <a:bidi/>
            </a:pPr>
            <a:r xmlns:a="http://schemas.openxmlformats.org/drawingml/2006/main">
              <a:rPr lang="ar" dirty="0"/>
              <a:t>قد تكون قلوية أو حمضية، اعتمادًا على النظام الغذائي للفرد</a:t>
            </a:r>
          </a:p>
        </p:txBody>
      </p:sp>
    </p:spTree>
    <p:extLst>
      <p:ext uri="{BB962C8B-B14F-4D97-AF65-F5344CB8AC3E}">
        <p14:creationId xmlns:p14="http://schemas.microsoft.com/office/powerpoint/2010/main" val="27857703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7B72C-F538-AD6D-577A-78FE3FFAB75F}"/>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البولي: </a:t>
            </a:r>
            <a:br xmlns:a="http://schemas.openxmlformats.org/drawingml/2006/main">
              <a:rPr lang="en-US" sz="3600" dirty="0"/>
            </a:br>
            <a:r xmlns:a="http://schemas.openxmlformats.org/drawingml/2006/main">
              <a:rPr lang="ar" sz="3600" dirty="0"/>
              <a:t>التغيرات المتوقعة المرتبطة بالعمر</a:t>
            </a:r>
          </a:p>
        </p:txBody>
      </p:sp>
      <p:sp>
        <p:nvSpPr>
          <p:cNvPr id="3" name="Content Placeholder 2">
            <a:extLst>
              <a:ext uri="{FF2B5EF4-FFF2-40B4-BE49-F238E27FC236}">
                <a16:creationId xmlns:a16="http://schemas.microsoft.com/office/drawing/2014/main" id="{4B27CDC9-D0A8-5A49-DA65-9D0ECF57EA8B}"/>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عدد أقل من النيفرونات الوظيفية</a:t>
            </a:r>
          </a:p>
          <a:p>
            <a:pPr xmlns:a="http://schemas.openxmlformats.org/drawingml/2006/main" lvl="0">
              <a:bidi/>
            </a:pPr>
            <a:r xmlns:a="http://schemas.openxmlformats.org/drawingml/2006/main">
              <a:rPr lang="ar" dirty="0"/>
              <a:t>انخفاض في إمدادات الدم</a:t>
            </a:r>
          </a:p>
          <a:p>
            <a:pPr xmlns:a="http://schemas.openxmlformats.org/drawingml/2006/main" lvl="0">
              <a:bidi/>
            </a:pPr>
            <a:r xmlns:a="http://schemas.openxmlformats.org/drawingml/2006/main">
              <a:rPr lang="ar" dirty="0"/>
              <a:t>انخفاض في قوة العضلات</a:t>
            </a:r>
          </a:p>
          <a:p>
            <a:pPr xmlns:a="http://schemas.openxmlformats.org/drawingml/2006/main" lvl="0">
              <a:bidi/>
            </a:pPr>
            <a:r xmlns:a="http://schemas.openxmlformats.org/drawingml/2006/main">
              <a:rPr lang="ar" dirty="0"/>
              <a:t>انخفاض في مرونة الأنسجة</a:t>
            </a:r>
          </a:p>
          <a:p>
            <a:pPr xmlns:a="http://schemas.openxmlformats.org/drawingml/2006/main" lvl="0">
              <a:bidi/>
            </a:pPr>
            <a:r xmlns:a="http://schemas.openxmlformats.org/drawingml/2006/main">
              <a:rPr lang="ar" dirty="0"/>
              <a:t>تأخر أو انخفاض إدراك الحاجة إلى التبول</a:t>
            </a:r>
          </a:p>
          <a:p>
            <a:pPr xmlns:a="http://schemas.openxmlformats.org/drawingml/2006/main" lvl="0">
              <a:bidi/>
            </a:pPr>
            <a:r xmlns:a="http://schemas.openxmlformats.org/drawingml/2006/main">
              <a:rPr lang="ar" dirty="0"/>
              <a:t>زيادة إنتاج البول الليلي</a:t>
            </a:r>
          </a:p>
          <a:p>
            <a:r xmlns:a="http://schemas.openxmlformats.org/drawingml/2006/main">
              <a:rPr lang="ar" dirty="0"/>
              <a:t>تضخم البروستاتا (الرجال)</a:t>
            </a:r>
          </a:p>
        </p:txBody>
      </p:sp>
    </p:spTree>
    <p:extLst>
      <p:ext uri="{BB962C8B-B14F-4D97-AF65-F5344CB8AC3E}">
        <p14:creationId xmlns:p14="http://schemas.microsoft.com/office/powerpoint/2010/main" val="13930411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7B72C-F538-AD6D-577A-78FE3FFAB75F}"/>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البولي: </a:t>
            </a:r>
            <a:br xmlns:a="http://schemas.openxmlformats.org/drawingml/2006/main">
              <a:rPr lang="en-US" sz="3600" dirty="0"/>
            </a:br>
            <a:r xmlns:a="http://schemas.openxmlformats.org/drawingml/2006/main">
              <a:rPr lang="ar" sz="3600" dirty="0"/>
              <a:t>اضطرابات شائعة تظهر مع تقدم السن</a:t>
            </a:r>
          </a:p>
        </p:txBody>
      </p:sp>
      <p:sp>
        <p:nvSpPr>
          <p:cNvPr id="3" name="Content Placeholder 2">
            <a:extLst>
              <a:ext uri="{FF2B5EF4-FFF2-40B4-BE49-F238E27FC236}">
                <a16:creationId xmlns:a16="http://schemas.microsoft.com/office/drawing/2014/main" id="{4B27CDC9-D0A8-5A49-DA65-9D0ECF57EA8B}"/>
              </a:ext>
            </a:extLst>
          </p:cNvPr>
          <p:cNvSpPr>
            <a:spLocks noGrp="1"/>
          </p:cNvSpPr>
          <p:nvPr>
            <p:ph idx="1"/>
          </p:nvPr>
        </p:nvSpPr>
        <p:spPr/>
        <p:txBody>
          <a:bodyPr/>
          <a:lstStyle/>
          <a:p>
            <a:pPr xmlns:a="http://schemas.openxmlformats.org/drawingml/2006/main" lvl="0">
              <a:bidi/>
            </a:pPr>
            <a:r xmlns:a="http://schemas.openxmlformats.org/drawingml/2006/main">
              <a:rPr lang="ar" dirty="0"/>
              <a:t>سلس البول</a:t>
            </a:r>
          </a:p>
          <a:p>
            <a:pPr xmlns:a="http://schemas.openxmlformats.org/drawingml/2006/main" lvl="0">
              <a:bidi/>
            </a:pPr>
            <a:r xmlns:a="http://schemas.openxmlformats.org/drawingml/2006/main">
              <a:rPr lang="ar" dirty="0"/>
              <a:t>عدوى المسالك البولية</a:t>
            </a:r>
          </a:p>
          <a:p>
            <a:pPr xmlns:a="http://schemas.openxmlformats.org/drawingml/2006/main" lvl="0">
              <a:bidi/>
            </a:pPr>
            <a:r xmlns:a="http://schemas.openxmlformats.org/drawingml/2006/main">
              <a:rPr lang="ar" dirty="0"/>
              <a:t>مرض الكلى المزمن</a:t>
            </a:r>
          </a:p>
        </p:txBody>
      </p:sp>
    </p:spTree>
    <p:extLst>
      <p:ext uri="{BB962C8B-B14F-4D97-AF65-F5344CB8AC3E}">
        <p14:creationId xmlns:p14="http://schemas.microsoft.com/office/powerpoint/2010/main" val="142982804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العصبي: </a:t>
            </a:r>
            <a:br xmlns:a="http://schemas.openxmlformats.org/drawingml/2006/main">
              <a:rPr lang="en-US" sz="3600" dirty="0"/>
            </a:br>
            <a:r xmlns:a="http://schemas.openxmlformats.org/drawingml/2006/main">
              <a:rPr lang="ar" sz="3600" dirty="0"/>
              <a:t>الجهاز العصبي المركزي</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sz="2400" dirty="0"/>
              <a:t>النخاع</a:t>
            </a:r>
          </a:p>
          <a:p>
            <a:pPr xmlns:a="http://schemas.openxmlformats.org/drawingml/2006/main" lvl="1">
              <a:bidi/>
            </a:pPr>
            <a:r xmlns:a="http://schemas.openxmlformats.org/drawingml/2006/main">
              <a:rPr lang="ar" sz="2000" dirty="0"/>
              <a:t>يتحكم في العديد من الوظائف الحيوية</a:t>
            </a:r>
          </a:p>
          <a:p>
            <a:pPr xmlns:a="http://schemas.openxmlformats.org/drawingml/2006/main" lvl="0">
              <a:bidi/>
            </a:pPr>
            <a:r xmlns:a="http://schemas.openxmlformats.org/drawingml/2006/main">
              <a:rPr lang="ar" sz="2400" dirty="0"/>
              <a:t>الجسر والدماغ الأوسط</a:t>
            </a:r>
          </a:p>
          <a:p>
            <a:pPr xmlns:a="http://schemas.openxmlformats.org/drawingml/2006/main" lvl="1">
              <a:bidi/>
            </a:pPr>
            <a:r xmlns:a="http://schemas.openxmlformats.org/drawingml/2006/main">
              <a:rPr lang="ar" sz="2000" dirty="0"/>
              <a:t>يتحكم في التنفس ويجمع بين ردود الفعل البصرية والسمعية</a:t>
            </a:r>
          </a:p>
          <a:p>
            <a:pPr xmlns:a="http://schemas.openxmlformats.org/drawingml/2006/main" lvl="0">
              <a:bidi/>
            </a:pPr>
            <a:r xmlns:a="http://schemas.openxmlformats.org/drawingml/2006/main">
              <a:rPr lang="ar" sz="2400" dirty="0"/>
              <a:t>المخيخ</a:t>
            </a:r>
          </a:p>
          <a:p>
            <a:pPr xmlns:a="http://schemas.openxmlformats.org/drawingml/2006/main" lvl="1">
              <a:bidi/>
            </a:pPr>
            <a:r xmlns:a="http://schemas.openxmlformats.org/drawingml/2006/main">
              <a:rPr lang="ar" sz="2000" dirty="0"/>
              <a:t>ينسق حركة الجسم اللاواعية</a:t>
            </a:r>
          </a:p>
          <a:p>
            <a:pPr xmlns:a="http://schemas.openxmlformats.org/drawingml/2006/main" lvl="0">
              <a:bidi/>
            </a:pPr>
            <a:r xmlns:a="http://schemas.openxmlformats.org/drawingml/2006/main">
              <a:rPr lang="ar" sz="2400" dirty="0"/>
              <a:t>تحت المهاد</a:t>
            </a:r>
          </a:p>
          <a:p>
            <a:pPr xmlns:a="http://schemas.openxmlformats.org/drawingml/2006/main" lvl="1">
              <a:bidi/>
            </a:pPr>
            <a:r xmlns:a="http://schemas.openxmlformats.org/drawingml/2006/main">
              <a:rPr lang="ar" sz="2000" dirty="0"/>
              <a:t>ينسق الجهاز العصبي اللاإرادي، وإفراز الهرمونات</a:t>
            </a:r>
          </a:p>
          <a:p>
            <a:pPr xmlns:a="http://schemas.openxmlformats.org/drawingml/2006/main" lvl="0">
              <a:bidi/>
            </a:pPr>
            <a:r xmlns:a="http://schemas.openxmlformats.org/drawingml/2006/main">
              <a:rPr lang="ar" sz="2400" dirty="0"/>
              <a:t>المخ</a:t>
            </a:r>
          </a:p>
          <a:p>
            <a:pPr xmlns:a="http://schemas.openxmlformats.org/drawingml/2006/main" lvl="1">
              <a:bidi/>
            </a:pPr>
            <a:r xmlns:a="http://schemas.openxmlformats.org/drawingml/2006/main">
              <a:rPr lang="ar" sz="2000" dirty="0"/>
              <a:t>يتحكم في حركة الجسم الطوعية، والحكم، والسلوك، والوظيفة الحسية، والتخطيط، وحل المشكلات</a:t>
            </a:r>
            <a:endParaRPr xmlns:a="http://schemas.openxmlformats.org/drawingml/2006/main" lang="en-US" dirty="0"/>
          </a:p>
        </p:txBody>
      </p:sp>
    </p:spTree>
    <p:extLst>
      <p:ext uri="{BB962C8B-B14F-4D97-AF65-F5344CB8AC3E}">
        <p14:creationId xmlns:p14="http://schemas.microsoft.com/office/powerpoint/2010/main" val="2344522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7368"/>
            <a:ext cx="7772400" cy="1219200"/>
          </a:xfrm>
        </p:spPr>
        <p:txBody>
          <a:bodyPr/>
          <a:lstStyle/>
          <a:p>
            <a:r xmlns:a="http://schemas.openxmlformats.org/drawingml/2006/main">
              <a:rPr lang="ar" sz="3600" dirty="0"/>
              <a:t>الجهاز التكاملي: </a:t>
            </a:r>
            <a:br xmlns:a="http://schemas.openxmlformats.org/drawingml/2006/main">
              <a:rPr lang="en-US" sz="3600" dirty="0"/>
            </a:br>
            <a:r xmlns:a="http://schemas.openxmlformats.org/drawingml/2006/main">
              <a:rPr lang="ar" sz="3600" dirty="0"/>
              <a:t>الاضطرابات الشائعة التي تظهر مع تقدم السن</a:t>
            </a:r>
          </a:p>
        </p:txBody>
      </p:sp>
      <p:sp>
        <p:nvSpPr>
          <p:cNvPr id="3" name="Content Placeholder 2"/>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الورم الميلانيني وسرطان الخلايا القاعدية وسرطان الخلايا الحرشفية</a:t>
            </a:r>
          </a:p>
          <a:p>
            <a:pPr xmlns:a="http://schemas.openxmlformats.org/drawingml/2006/main" lvl="0">
              <a:bidi/>
            </a:pPr>
            <a:r xmlns:a="http://schemas.openxmlformats.org/drawingml/2006/main">
              <a:rPr lang="ar" dirty="0"/>
              <a:t>إصابات الضغط</a:t>
            </a:r>
          </a:p>
          <a:p>
            <a:pPr xmlns:a="http://schemas.openxmlformats.org/drawingml/2006/main" lvl="0">
              <a:bidi/>
            </a:pPr>
            <a:r xmlns:a="http://schemas.openxmlformats.org/drawingml/2006/main">
              <a:rPr lang="ar" dirty="0"/>
              <a:t>الالتهاب والعدوى</a:t>
            </a:r>
          </a:p>
          <a:p>
            <a:pPr xmlns:a="http://schemas.openxmlformats.org/drawingml/2006/main" lvl="1">
              <a:bidi/>
            </a:pPr>
            <a:r xmlns:a="http://schemas.openxmlformats.org/drawingml/2006/main">
              <a:rPr lang="ar" dirty="0"/>
              <a:t>العُدّ الوردي</a:t>
            </a:r>
          </a:p>
          <a:p>
            <a:pPr xmlns:a="http://schemas.openxmlformats.org/drawingml/2006/main" lvl="1">
              <a:bidi/>
            </a:pPr>
            <a:r xmlns:a="http://schemas.openxmlformats.org/drawingml/2006/main">
              <a:rPr lang="ar" dirty="0"/>
              <a:t>التهاب الجلد التماسي والتحسسي والدهني</a:t>
            </a:r>
          </a:p>
          <a:p>
            <a:pPr xmlns:a="http://schemas.openxmlformats.org/drawingml/2006/main" lvl="1">
              <a:bidi/>
            </a:pPr>
            <a:r xmlns:a="http://schemas.openxmlformats.org/drawingml/2006/main">
              <a:rPr lang="ar" dirty="0"/>
              <a:t>الهربس النطاقي</a:t>
            </a:r>
          </a:p>
          <a:p>
            <a:pPr xmlns:a="http://schemas.openxmlformats.org/drawingml/2006/main" lvl="1">
              <a:bidi/>
            </a:pPr>
            <a:r xmlns:a="http://schemas.openxmlformats.org/drawingml/2006/main">
              <a:rPr lang="ar" dirty="0"/>
              <a:t>العدوى الفطرية والخميرية والبكتيرية</a:t>
            </a:r>
          </a:p>
          <a:p>
            <a:pPr xmlns:a="http://schemas.openxmlformats.org/drawingml/2006/main" lvl="1">
              <a:bidi/>
            </a:pPr>
            <a:r xmlns:a="http://schemas.openxmlformats.org/drawingml/2006/main">
              <a:rPr lang="ar" dirty="0"/>
              <a:t>الإصابة بالجرب</a:t>
            </a:r>
          </a:p>
          <a:p>
            <a:pPr xmlns:a="http://schemas.openxmlformats.org/drawingml/2006/main" lvl="0">
              <a:bidi/>
            </a:pPr>
            <a:r xmlns:a="http://schemas.openxmlformats.org/drawingml/2006/main">
              <a:rPr lang="ar" dirty="0"/>
              <a:t>انخفاض حرارة الجسم</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العصبي: </a:t>
            </a:r>
            <a:br xmlns:a="http://schemas.openxmlformats.org/drawingml/2006/main">
              <a:rPr lang="en-US" sz="3600" dirty="0"/>
            </a:br>
            <a:r xmlns:a="http://schemas.openxmlformats.org/drawingml/2006/main">
              <a:rPr lang="ar" sz="3600" dirty="0"/>
              <a:t>الجهاز العصبي المحيطي</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sz="2600" dirty="0"/>
              <a:t>الأعصاب القحفية والأعصاب الشوكية</a:t>
            </a:r>
          </a:p>
          <a:p>
            <a:pPr xmlns:a="http://schemas.openxmlformats.org/drawingml/2006/main" lvl="0">
              <a:bidi/>
            </a:pPr>
            <a:r xmlns:a="http://schemas.openxmlformats.org/drawingml/2006/main">
              <a:rPr lang="ar" sz="2600" dirty="0"/>
              <a:t>يكتشف التغييرات في البيئات الداخلية والخارجية</a:t>
            </a:r>
          </a:p>
          <a:p>
            <a:pPr xmlns:a="http://schemas.openxmlformats.org/drawingml/2006/main" lvl="0">
              <a:bidi/>
            </a:pPr>
            <a:r xmlns:a="http://schemas.openxmlformats.org/drawingml/2006/main">
              <a:rPr lang="ar" sz="2600" dirty="0"/>
              <a:t>ينقل هذه المعلومات إلى الجهاز العصبي المركزي</a:t>
            </a:r>
          </a:p>
          <a:p>
            <a:pPr xmlns:a="http://schemas.openxmlformats.org/drawingml/2006/main" lvl="0">
              <a:bidi/>
            </a:pPr>
            <a:r xmlns:a="http://schemas.openxmlformats.org/drawingml/2006/main">
              <a:rPr lang="ar" sz="2600" dirty="0"/>
              <a:t>ينقل النبضات من المخ والحبل الشوكي إلى الأعضاء الطرفية المناسبة</a:t>
            </a:r>
          </a:p>
          <a:p>
            <a:pPr xmlns:a="http://schemas.openxmlformats.org/drawingml/2006/main" lvl="0">
              <a:bidi/>
            </a:pPr>
            <a:r xmlns:a="http://schemas.openxmlformats.org/drawingml/2006/main">
              <a:rPr lang="ar" sz="2600" dirty="0"/>
              <a:t>يمكن إصلاح الأعصاب الطرفية المصابة جراحيًا أو قد تتجدد تلقائيًا إذا لم يكن الضرر شديدًا جدًا</a:t>
            </a:r>
          </a:p>
        </p:txBody>
      </p:sp>
    </p:spTree>
    <p:extLst>
      <p:ext uri="{BB962C8B-B14F-4D97-AF65-F5344CB8AC3E}">
        <p14:creationId xmlns:p14="http://schemas.microsoft.com/office/powerpoint/2010/main" val="199294633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العصبي: </a:t>
            </a:r>
            <a:br xmlns:a="http://schemas.openxmlformats.org/drawingml/2006/main">
              <a:rPr lang="en-US" sz="3600" dirty="0"/>
            </a:br>
            <a:r xmlns:a="http://schemas.openxmlformats.org/drawingml/2006/main">
              <a:rPr lang="ar" sz="3600" dirty="0"/>
              <a:t>التغيرات المتوقعة المرتبطة بالعمر</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عدد أقل من خلايا المخ</a:t>
            </a:r>
          </a:p>
          <a:p>
            <a:pPr xmlns:a="http://schemas.openxmlformats.org/drawingml/2006/main" lvl="0">
              <a:bidi/>
            </a:pPr>
            <a:r xmlns:a="http://schemas.openxmlformats.org/drawingml/2006/main">
              <a:rPr lang="ar" dirty="0"/>
              <a:t>عدد أقل من الألياف العصبية</a:t>
            </a:r>
          </a:p>
          <a:p>
            <a:pPr xmlns:a="http://schemas.openxmlformats.org/drawingml/2006/main" lvl="0">
              <a:bidi/>
            </a:pPr>
            <a:r xmlns:a="http://schemas.openxmlformats.org/drawingml/2006/main">
              <a:rPr lang="ar" dirty="0"/>
              <a:t>عدد أقل من المستقبلات العصبية</a:t>
            </a:r>
          </a:p>
          <a:p>
            <a:r xmlns:a="http://schemas.openxmlformats.org/drawingml/2006/main">
              <a:rPr lang="ar" dirty="0"/>
              <a:t>انخفاض في وظيفة الأعصاب الطرفية</a:t>
            </a:r>
          </a:p>
        </p:txBody>
      </p:sp>
    </p:spTree>
    <p:extLst>
      <p:ext uri="{BB962C8B-B14F-4D97-AF65-F5344CB8AC3E}">
        <p14:creationId xmlns:p14="http://schemas.microsoft.com/office/powerpoint/2010/main" val="75752021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العصبي: </a:t>
            </a:r>
            <a:br xmlns:a="http://schemas.openxmlformats.org/drawingml/2006/main">
              <a:rPr lang="en-US" sz="3600" dirty="0"/>
            </a:br>
            <a:r xmlns:a="http://schemas.openxmlformats.org/drawingml/2006/main">
              <a:rPr lang="ar" sz="3600" dirty="0"/>
              <a:t>الاضطرابات الشائعة التي تظهر مع تقدم السن</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مرض باركنسون</a:t>
            </a:r>
          </a:p>
          <a:p>
            <a:pPr xmlns:a="http://schemas.openxmlformats.org/drawingml/2006/main" lvl="0">
              <a:bidi/>
            </a:pPr>
            <a:r xmlns:a="http://schemas.openxmlformats.org/drawingml/2006/main">
              <a:rPr lang="ar" dirty="0"/>
              <a:t>الخَرَف</a:t>
            </a:r>
          </a:p>
          <a:p>
            <a:pPr xmlns:a="http://schemas.openxmlformats.org/drawingml/2006/main" lvl="0">
              <a:bidi/>
            </a:pPr>
            <a:r xmlns:a="http://schemas.openxmlformats.org/drawingml/2006/main">
              <a:rPr lang="ar" dirty="0"/>
              <a:t>الخرف الزهايمر</a:t>
            </a:r>
          </a:p>
          <a:p>
            <a:pPr xmlns:a="http://schemas.openxmlformats.org/drawingml/2006/main" lvl="0">
              <a:bidi/>
            </a:pPr>
            <a:r xmlns:a="http://schemas.openxmlformats.org/drawingml/2006/main">
              <a:rPr lang="ar" dirty="0"/>
              <a:t>نوبة إقفارية عابرة</a:t>
            </a:r>
          </a:p>
          <a:p>
            <a:pPr xmlns:a="http://schemas.openxmlformats.org/drawingml/2006/main" lvl="0">
              <a:bidi/>
            </a:pPr>
            <a:r xmlns:a="http://schemas.openxmlformats.org/drawingml/2006/main">
              <a:rPr lang="ar" dirty="0"/>
              <a:t>سكتة دماغية</a:t>
            </a:r>
          </a:p>
          <a:p>
            <a:pPr xmlns:a="http://schemas.openxmlformats.org/drawingml/2006/main" lvl="1">
              <a:bidi/>
            </a:pPr>
            <a:r xmlns:a="http://schemas.openxmlformats.org/drawingml/2006/main">
              <a:rPr lang="ar" dirty="0"/>
              <a:t>نقص التروية</a:t>
            </a:r>
          </a:p>
          <a:p>
            <a:pPr xmlns:a="http://schemas.openxmlformats.org/drawingml/2006/main" lvl="1">
              <a:bidi/>
            </a:pPr>
            <a:r xmlns:a="http://schemas.openxmlformats.org/drawingml/2006/main">
              <a:rPr lang="ar" dirty="0"/>
              <a:t>نزيفي</a:t>
            </a:r>
          </a:p>
        </p:txBody>
      </p:sp>
    </p:spTree>
    <p:extLst>
      <p:ext uri="{BB962C8B-B14F-4D97-AF65-F5344CB8AC3E}">
        <p14:creationId xmlns:p14="http://schemas.microsoft.com/office/powerpoint/2010/main" val="38854030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الحواس الخاصة: </a:t>
            </a:r>
            <a:br xmlns:a="http://schemas.openxmlformats.org/drawingml/2006/main">
              <a:rPr lang="en-US" sz="3600" dirty="0"/>
            </a:br>
            <a:r xmlns:a="http://schemas.openxmlformats.org/drawingml/2006/main">
              <a:rPr lang="ar" sz="3600" dirty="0"/>
              <a:t>العيون</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مكون من ثلاث طبقات</a:t>
            </a:r>
          </a:p>
          <a:p>
            <a:pPr xmlns:a="http://schemas.openxmlformats.org/drawingml/2006/main" lvl="1">
              <a:bidi/>
            </a:pPr>
            <a:r xmlns:a="http://schemas.openxmlformats.org/drawingml/2006/main">
              <a:rPr lang="ar" dirty="0"/>
              <a:t>صلبة العين</a:t>
            </a:r>
          </a:p>
          <a:p>
            <a:pPr xmlns:a="http://schemas.openxmlformats.org/drawingml/2006/main" lvl="1">
              <a:bidi/>
            </a:pPr>
            <a:r xmlns:a="http://schemas.openxmlformats.org/drawingml/2006/main">
              <a:rPr lang="ar" dirty="0"/>
              <a:t>المشيمية</a:t>
            </a:r>
          </a:p>
          <a:p>
            <a:pPr xmlns:a="http://schemas.openxmlformats.org/drawingml/2006/main" lvl="1">
              <a:bidi/>
            </a:pPr>
            <a:r xmlns:a="http://schemas.openxmlformats.org/drawingml/2006/main">
              <a:rPr lang="ar" dirty="0"/>
              <a:t>شبكية العين</a:t>
            </a:r>
          </a:p>
          <a:p>
            <a:pPr xmlns:a="http://schemas.openxmlformats.org/drawingml/2006/main" lvl="0">
              <a:bidi/>
            </a:pPr>
            <a:r xmlns:a="http://schemas.openxmlformats.org/drawingml/2006/main">
              <a:rPr lang="ar" dirty="0"/>
              <a:t>يتكون الجزء الأكبر من كتلة العين من تجويفين مملوءين بالسوائل: التجويف الأمامي والتجويف الخلفي</a:t>
            </a:r>
          </a:p>
          <a:p>
            <a:pPr xmlns:a="http://schemas.openxmlformats.org/drawingml/2006/main" lvl="0">
              <a:bidi/>
            </a:pPr>
            <a:r xmlns:a="http://schemas.openxmlformats.org/drawingml/2006/main">
              <a:rPr lang="ar" dirty="0"/>
              <a:t>الهياكل الوقائية:</a:t>
            </a:r>
          </a:p>
          <a:p>
            <a:pPr xmlns:a="http://schemas.openxmlformats.org/drawingml/2006/main" lvl="1">
              <a:bidi/>
            </a:pPr>
            <a:r xmlns:a="http://schemas.openxmlformats.org/drawingml/2006/main">
              <a:rPr lang="ar" dirty="0"/>
              <a:t>الجفون</a:t>
            </a:r>
          </a:p>
          <a:p>
            <a:pPr xmlns:a="http://schemas.openxmlformats.org/drawingml/2006/main" lvl="1">
              <a:bidi/>
            </a:pPr>
            <a:r xmlns:a="http://schemas.openxmlformats.org/drawingml/2006/main">
              <a:rPr lang="ar" dirty="0"/>
              <a:t>الغدد الدمعية</a:t>
            </a:r>
          </a:p>
        </p:txBody>
      </p:sp>
    </p:spTree>
    <p:extLst>
      <p:ext uri="{BB962C8B-B14F-4D97-AF65-F5344CB8AC3E}">
        <p14:creationId xmlns:p14="http://schemas.microsoft.com/office/powerpoint/2010/main" val="7369532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770888"/>
          </a:xfrm>
        </p:spPr>
        <p:txBody>
          <a:bodyPr/>
          <a:lstStyle/>
          <a:p>
            <a:r xmlns:a="http://schemas.openxmlformats.org/drawingml/2006/main">
              <a:rPr lang="ar" sz="3600" dirty="0"/>
              <a:t>الحواس الخاصة: </a:t>
            </a:r>
            <a:br xmlns:a="http://schemas.openxmlformats.org/drawingml/2006/main">
              <a:rPr lang="en-US" sz="3600" dirty="0"/>
            </a:br>
            <a:r xmlns:a="http://schemas.openxmlformats.org/drawingml/2006/main">
              <a:rPr lang="ar" sz="3600" dirty="0"/>
              <a:t>التغيرات المتوقعة المرتبطة بالعمر (العينين)</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2409571"/>
            <a:ext cx="7772400" cy="3442589"/>
          </a:xfrm>
        </p:spPr>
        <p:txBody>
          <a:bodyPr/>
          <a:lstStyle/>
          <a:p>
            <a:pPr xmlns:a="http://schemas.openxmlformats.org/drawingml/2006/main" lvl="0">
              <a:bidi/>
            </a:pPr>
            <a:r xmlns:a="http://schemas.openxmlformats.org/drawingml/2006/main">
              <a:rPr lang="ar" dirty="0"/>
              <a:t>رموش أقل</a:t>
            </a:r>
          </a:p>
          <a:p>
            <a:pPr xmlns:a="http://schemas.openxmlformats.org/drawingml/2006/main" lvl="0">
              <a:bidi/>
            </a:pPr>
            <a:r xmlns:a="http://schemas.openxmlformats.org/drawingml/2006/main">
              <a:rPr lang="ar" dirty="0"/>
              <a:t>انخفاض في إنتاج الدموع</a:t>
            </a:r>
          </a:p>
          <a:p>
            <a:pPr xmlns:a="http://schemas.openxmlformats.org/drawingml/2006/main" lvl="0">
              <a:bidi/>
            </a:pPr>
            <a:r xmlns:a="http://schemas.openxmlformats.org/drawingml/2006/main">
              <a:rPr lang="ar" dirty="0"/>
              <a:t>تغير لون العدسة بشكل أكبر</a:t>
            </a:r>
          </a:p>
          <a:p>
            <a:pPr xmlns:a="http://schemas.openxmlformats.org/drawingml/2006/main" lvl="0">
              <a:bidi/>
            </a:pPr>
            <a:r xmlns:a="http://schemas.openxmlformats.org/drawingml/2006/main">
              <a:rPr lang="ar" dirty="0"/>
              <a:t>انخفاض في مرونة الأنسجة</a:t>
            </a:r>
          </a:p>
          <a:p>
            <a:r xmlns:a="http://schemas.openxmlformats.org/drawingml/2006/main">
              <a:rPr lang="ar" dirty="0"/>
              <a:t>انخفاض في قوة العضلات</a:t>
            </a:r>
          </a:p>
          <a:p>
            <a:r xmlns:a="http://schemas.openxmlformats.org/drawingml/2006/main">
              <a:rPr lang="ar" dirty="0"/>
              <a:t>أخطاء الانكسار ( </a:t>
            </a:r>
            <a:r xmlns:a="http://schemas.openxmlformats.org/drawingml/2006/main">
              <a:rPr lang="ar" i="1" dirty="0"/>
              <a:t>طول النظر الشيخوخي </a:t>
            </a:r>
            <a:r xmlns:a="http://schemas.openxmlformats.org/drawingml/2006/main">
              <a:rPr lang="ar" dirty="0"/>
              <a:t>)</a:t>
            </a:r>
          </a:p>
        </p:txBody>
      </p:sp>
    </p:spTree>
    <p:extLst>
      <p:ext uri="{BB962C8B-B14F-4D97-AF65-F5344CB8AC3E}">
        <p14:creationId xmlns:p14="http://schemas.microsoft.com/office/powerpoint/2010/main" val="354228128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770888"/>
          </a:xfrm>
        </p:spPr>
        <p:txBody>
          <a:bodyPr/>
          <a:lstStyle/>
          <a:p>
            <a:r xmlns:a="http://schemas.openxmlformats.org/drawingml/2006/main">
              <a:rPr lang="ar" sz="3600" dirty="0"/>
              <a:t>الحواس الخاصة: </a:t>
            </a:r>
            <a:br xmlns:a="http://schemas.openxmlformats.org/drawingml/2006/main">
              <a:rPr lang="en-US" sz="3600" dirty="0"/>
            </a:br>
            <a:r xmlns:a="http://schemas.openxmlformats.org/drawingml/2006/main">
              <a:rPr lang="ar" sz="3600" dirty="0"/>
              <a:t>اضطرابات شائعة تظهر مع تقدم السن (العين)</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2409571"/>
            <a:ext cx="7772400" cy="3442589"/>
          </a:xfrm>
        </p:spPr>
        <p:txBody>
          <a:bodyPr/>
          <a:lstStyle/>
          <a:p>
            <a:pPr xmlns:a="http://schemas.openxmlformats.org/drawingml/2006/main" lvl="0">
              <a:bidi/>
            </a:pPr>
            <a:r xmlns:a="http://schemas.openxmlformats.org/drawingml/2006/main">
              <a:rPr lang="ar" dirty="0"/>
              <a:t>التهاب الجفن</a:t>
            </a:r>
          </a:p>
          <a:p>
            <a:pPr xmlns:a="http://schemas.openxmlformats.org/drawingml/2006/main" lvl="0">
              <a:bidi/>
            </a:pPr>
            <a:r xmlns:a="http://schemas.openxmlformats.org/drawingml/2006/main">
              <a:rPr lang="ar" dirty="0"/>
              <a:t>ازدواج الرؤية</a:t>
            </a:r>
          </a:p>
          <a:p>
            <a:pPr xmlns:a="http://schemas.openxmlformats.org/drawingml/2006/main" lvl="0">
              <a:bidi/>
            </a:pPr>
            <a:r xmlns:a="http://schemas.openxmlformats.org/drawingml/2006/main">
              <a:rPr lang="ar" dirty="0"/>
              <a:t>إعتام عدسة العين</a:t>
            </a:r>
          </a:p>
          <a:p>
            <a:pPr xmlns:a="http://schemas.openxmlformats.org/drawingml/2006/main" lvl="0">
              <a:bidi/>
            </a:pPr>
            <a:r xmlns:a="http://schemas.openxmlformats.org/drawingml/2006/main">
              <a:rPr lang="ar" dirty="0"/>
              <a:t>الجلوكوما</a:t>
            </a:r>
          </a:p>
          <a:p>
            <a:pPr xmlns:a="http://schemas.openxmlformats.org/drawingml/2006/main" lvl="0">
              <a:bidi/>
            </a:pPr>
            <a:r xmlns:a="http://schemas.openxmlformats.org/drawingml/2006/main">
              <a:rPr lang="ar" dirty="0"/>
              <a:t>الضمور البقعي المرتبط بالعمر وانفصال الشبكية</a:t>
            </a:r>
          </a:p>
        </p:txBody>
      </p:sp>
    </p:spTree>
    <p:extLst>
      <p:ext uri="{BB962C8B-B14F-4D97-AF65-F5344CB8AC3E}">
        <p14:creationId xmlns:p14="http://schemas.microsoft.com/office/powerpoint/2010/main" val="35213332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الحواس الخاصة: </a:t>
            </a:r>
            <a:br xmlns:a="http://schemas.openxmlformats.org/drawingml/2006/main">
              <a:rPr lang="en-US" sz="3600" dirty="0"/>
            </a:br>
            <a:r xmlns:a="http://schemas.openxmlformats.org/drawingml/2006/main">
              <a:rPr lang="ar" sz="3600" dirty="0"/>
              <a:t>الأذنان</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ثلاثة أجزاء مميزة</a:t>
            </a:r>
          </a:p>
          <a:p>
            <a:pPr xmlns:a="http://schemas.openxmlformats.org/drawingml/2006/main" lvl="1">
              <a:bidi/>
            </a:pPr>
            <a:r xmlns:a="http://schemas.openxmlformats.org/drawingml/2006/main">
              <a:rPr lang="ar" dirty="0"/>
              <a:t>الأذن الخارجية</a:t>
            </a:r>
          </a:p>
          <a:p>
            <a:pPr xmlns:a="http://schemas.openxmlformats.org/drawingml/2006/main" lvl="1">
              <a:bidi/>
            </a:pPr>
            <a:r xmlns:a="http://schemas.openxmlformats.org/drawingml/2006/main">
              <a:rPr lang="ar" dirty="0"/>
              <a:t>الأذن الوسطى</a:t>
            </a:r>
          </a:p>
          <a:p>
            <a:pPr xmlns:a="http://schemas.openxmlformats.org/drawingml/2006/main" lvl="1">
              <a:bidi/>
            </a:pPr>
            <a:r xmlns:a="http://schemas.openxmlformats.org/drawingml/2006/main">
              <a:rPr lang="ar" dirty="0"/>
              <a:t>الأذن الداخلية</a:t>
            </a:r>
          </a:p>
          <a:p>
            <a:r xmlns:a="http://schemas.openxmlformats.org/drawingml/2006/main">
              <a:rPr lang="ar" dirty="0"/>
              <a:t>وظيفتان رئيسيتان:</a:t>
            </a:r>
          </a:p>
          <a:p>
            <a:pPr xmlns:a="http://schemas.openxmlformats.org/drawingml/2006/main" lvl="1">
              <a:bidi/>
            </a:pPr>
            <a:r xmlns:a="http://schemas.openxmlformats.org/drawingml/2006/main">
              <a:rPr lang="ar" dirty="0"/>
              <a:t>كشف الصوت</a:t>
            </a:r>
          </a:p>
          <a:p>
            <a:pPr xmlns:a="http://schemas.openxmlformats.org/drawingml/2006/main" lvl="1">
              <a:bidi/>
            </a:pPr>
            <a:r xmlns:a="http://schemas.openxmlformats.org/drawingml/2006/main">
              <a:rPr lang="ar" dirty="0"/>
              <a:t>الحفاظ على التوازن</a:t>
            </a:r>
          </a:p>
        </p:txBody>
      </p:sp>
    </p:spTree>
    <p:extLst>
      <p:ext uri="{BB962C8B-B14F-4D97-AF65-F5344CB8AC3E}">
        <p14:creationId xmlns:p14="http://schemas.microsoft.com/office/powerpoint/2010/main" val="6893149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770888"/>
          </a:xfrm>
        </p:spPr>
        <p:txBody>
          <a:bodyPr/>
          <a:lstStyle/>
          <a:p>
            <a:r xmlns:a="http://schemas.openxmlformats.org/drawingml/2006/main">
              <a:rPr lang="ar" sz="3600" dirty="0"/>
              <a:t>الحواس الخاصة: </a:t>
            </a:r>
            <a:br xmlns:a="http://schemas.openxmlformats.org/drawingml/2006/main">
              <a:rPr lang="en-US" sz="3600" dirty="0"/>
            </a:br>
            <a:r xmlns:a="http://schemas.openxmlformats.org/drawingml/2006/main">
              <a:rPr lang="ar" sz="3600" dirty="0"/>
              <a:t>التغيرات المتوقعة المرتبطة بالعمر (الأذنين)</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2409571"/>
            <a:ext cx="7772400" cy="3442589"/>
          </a:xfrm>
        </p:spPr>
        <p:txBody>
          <a:bodyPr/>
          <a:lstStyle/>
          <a:p>
            <a:pPr xmlns:a="http://schemas.openxmlformats.org/drawingml/2006/main" lvl="0">
              <a:bidi/>
            </a:pPr>
            <a:r xmlns:a="http://schemas.openxmlformats.org/drawingml/2006/main">
              <a:rPr lang="ar" dirty="0"/>
              <a:t>انخفاض مرونة الأنسجة</a:t>
            </a:r>
          </a:p>
          <a:p>
            <a:pPr xmlns:a="http://schemas.openxmlformats.org/drawingml/2006/main" lvl="0">
              <a:bidi/>
            </a:pPr>
            <a:r xmlns:a="http://schemas.openxmlformats.org/drawingml/2006/main">
              <a:rPr lang="ar" dirty="0"/>
              <a:t>انخفاض حركة المفاصل</a:t>
            </a:r>
          </a:p>
          <a:p>
            <a:pPr xmlns:a="http://schemas.openxmlformats.org/drawingml/2006/main" lvl="0">
              <a:bidi/>
            </a:pPr>
            <a:r xmlns:a="http://schemas.openxmlformats.org/drawingml/2006/main">
              <a:rPr lang="ar" dirty="0"/>
              <a:t>انخفاض عدد الخلايا الصملاخية في قناة الأذن الخارجية</a:t>
            </a:r>
          </a:p>
          <a:p>
            <a:r xmlns:a="http://schemas.openxmlformats.org/drawingml/2006/main">
              <a:rPr lang="ar" dirty="0"/>
              <a:t>ضمور الهياكل الدهليزية والهياكل في الأذن الداخلية</a:t>
            </a:r>
          </a:p>
          <a:p>
            <a:r xmlns:a="http://schemas.openxmlformats.org/drawingml/2006/main">
              <a:rPr lang="ar" dirty="0"/>
              <a:t>صمم شيخوخي</a:t>
            </a:r>
          </a:p>
        </p:txBody>
      </p:sp>
    </p:spTree>
    <p:extLst>
      <p:ext uri="{BB962C8B-B14F-4D97-AF65-F5344CB8AC3E}">
        <p14:creationId xmlns:p14="http://schemas.microsoft.com/office/powerpoint/2010/main" val="3955108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770888"/>
          </a:xfrm>
        </p:spPr>
        <p:txBody>
          <a:bodyPr/>
          <a:lstStyle/>
          <a:p>
            <a:r xmlns:a="http://schemas.openxmlformats.org/drawingml/2006/main">
              <a:rPr lang="ar" sz="3600" dirty="0"/>
              <a:t>الحواس الخاصة: </a:t>
            </a:r>
            <a:br xmlns:a="http://schemas.openxmlformats.org/drawingml/2006/main">
              <a:rPr lang="en-US" sz="3600" dirty="0"/>
            </a:br>
            <a:r xmlns:a="http://schemas.openxmlformats.org/drawingml/2006/main">
              <a:rPr lang="ar" sz="3600" dirty="0"/>
              <a:t>اضطرابات شائعة تظهر مع تقدم السن (الأذنين)</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2409571"/>
            <a:ext cx="7772400" cy="3442589"/>
          </a:xfrm>
        </p:spPr>
        <p:txBody>
          <a:bodyPr/>
          <a:lstStyle/>
          <a:p>
            <a:pPr xmlns:a="http://schemas.openxmlformats.org/drawingml/2006/main" lvl="0">
              <a:bidi/>
            </a:pPr>
            <a:r xmlns:a="http://schemas.openxmlformats.org/drawingml/2006/main">
              <a:rPr lang="ar" dirty="0"/>
              <a:t>تصلب الأذن</a:t>
            </a:r>
          </a:p>
          <a:p>
            <a:pPr xmlns:a="http://schemas.openxmlformats.org/drawingml/2006/main" lvl="0">
              <a:bidi/>
            </a:pPr>
            <a:r xmlns:a="http://schemas.openxmlformats.org/drawingml/2006/main">
              <a:rPr lang="ar" dirty="0"/>
              <a:t>طنين الأذن</a:t>
            </a:r>
          </a:p>
          <a:p>
            <a:pPr xmlns:a="http://schemas.openxmlformats.org/drawingml/2006/main" lvl="0">
              <a:bidi/>
            </a:pPr>
            <a:r xmlns:a="http://schemas.openxmlformats.org/drawingml/2006/main">
              <a:rPr lang="ar" dirty="0"/>
              <a:t>الصمم</a:t>
            </a:r>
          </a:p>
          <a:p>
            <a:pPr xmlns:a="http://schemas.openxmlformats.org/drawingml/2006/main" lvl="0">
              <a:bidi/>
            </a:pPr>
            <a:r xmlns:a="http://schemas.openxmlformats.org/drawingml/2006/main">
              <a:rPr lang="ar" dirty="0"/>
              <a:t>مرض </a:t>
            </a:r>
            <a:r xmlns:a="http://schemas.openxmlformats.org/drawingml/2006/main">
              <a:rPr lang="ar" dirty="0" err="1"/>
              <a:t>منيير</a:t>
            </a:r>
          </a:p>
        </p:txBody>
      </p:sp>
    </p:spTree>
    <p:extLst>
      <p:ext uri="{BB962C8B-B14F-4D97-AF65-F5344CB8AC3E}">
        <p14:creationId xmlns:p14="http://schemas.microsoft.com/office/powerpoint/2010/main" val="170149499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الحواس الخاصة: </a:t>
            </a:r>
            <a:br xmlns:a="http://schemas.openxmlformats.org/drawingml/2006/main">
              <a:rPr lang="en-US" sz="3600" dirty="0"/>
            </a:br>
            <a:r xmlns:a="http://schemas.openxmlformats.org/drawingml/2006/main">
              <a:rPr lang="ar" sz="3600" dirty="0"/>
              <a:t>التذوق والشم</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توجد مستقبلات التذوق في الحليمات أو براعم التذوق على السطح العلوي للسان</a:t>
            </a:r>
          </a:p>
          <a:p>
            <a:pPr xmlns:a="http://schemas.openxmlformats.org/drawingml/2006/main" lvl="1">
              <a:bidi/>
            </a:pPr>
            <a:r xmlns:a="http://schemas.openxmlformats.org/drawingml/2006/main">
              <a:rPr lang="ar" dirty="0"/>
              <a:t>خلايا مستقبلة كيميائية حساسة للمواد الكيميائية المالحة أو الحلوة أو الحامضة أو المرة</a:t>
            </a:r>
          </a:p>
          <a:p>
            <a:pPr xmlns:a="http://schemas.openxmlformats.org/drawingml/2006/main" lvl="1">
              <a:bidi/>
            </a:pPr>
            <a:r xmlns:a="http://schemas.openxmlformats.org/drawingml/2006/main">
              <a:rPr lang="ar" dirty="0"/>
              <a:t>تحفيز عن طريق حاسة الشم</a:t>
            </a:r>
          </a:p>
        </p:txBody>
      </p:sp>
    </p:spTree>
    <p:extLst>
      <p:ext uri="{BB962C8B-B14F-4D97-AF65-F5344CB8AC3E}">
        <p14:creationId xmlns:p14="http://schemas.microsoft.com/office/powerpoint/2010/main" val="3241504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0524FA-0108-AE81-CCE8-1AEFAAD8EAA8}"/>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العضلي الهيكلي: </a:t>
            </a:r>
            <a:br xmlns:a="http://schemas.openxmlformats.org/drawingml/2006/main">
              <a:rPr lang="en-US" sz="3600" dirty="0"/>
            </a:br>
            <a:r xmlns:a="http://schemas.openxmlformats.org/drawingml/2006/main">
              <a:rPr lang="ar" sz="3600" dirty="0"/>
              <a:t>العظام</a:t>
            </a:r>
          </a:p>
        </p:txBody>
      </p:sp>
      <p:sp>
        <p:nvSpPr>
          <p:cNvPr id="3" name="Content Placeholder 2">
            <a:extLst>
              <a:ext uri="{FF2B5EF4-FFF2-40B4-BE49-F238E27FC236}">
                <a16:creationId xmlns:a16="http://schemas.microsoft.com/office/drawing/2014/main" id="{C7A618F0-F670-932D-F966-7A2EC4D26E74}"/>
              </a:ext>
            </a:extLst>
          </p:cNvPr>
          <p:cNvSpPr>
            <a:spLocks noGrp="1"/>
          </p:cNvSpPr>
          <p:nvPr>
            <p:ph idx="1"/>
          </p:nvPr>
        </p:nvSpPr>
        <p:spPr>
          <a:xfrm>
            <a:off x="685800" y="1629283"/>
            <a:ext cx="7772400" cy="4454525"/>
          </a:xfrm>
        </p:spPr>
        <p:txBody>
          <a:bodyPr/>
          <a:lstStyle/>
          <a:p>
            <a:pPr xmlns:a="http://schemas.openxmlformats.org/drawingml/2006/main" lvl="0">
              <a:bidi/>
            </a:pPr>
            <a:r xmlns:a="http://schemas.openxmlformats.org/drawingml/2006/main">
              <a:rPr lang="ar" dirty="0"/>
              <a:t>تتكون من:</a:t>
            </a:r>
          </a:p>
          <a:p>
            <a:pPr xmlns:a="http://schemas.openxmlformats.org/drawingml/2006/main" lvl="1">
              <a:bidi/>
            </a:pPr>
            <a:r xmlns:a="http://schemas.openxmlformats.org/drawingml/2006/main">
              <a:rPr lang="ar" dirty="0"/>
              <a:t>بروتين</a:t>
            </a:r>
          </a:p>
          <a:p>
            <a:pPr xmlns:a="http://schemas.openxmlformats.org/drawingml/2006/main" lvl="1">
              <a:bidi/>
            </a:pPr>
            <a:r xmlns:a="http://schemas.openxmlformats.org/drawingml/2006/main">
              <a:rPr lang="ar" dirty="0"/>
              <a:t>الكالسيوم</a:t>
            </a:r>
          </a:p>
          <a:p>
            <a:pPr xmlns:a="http://schemas.openxmlformats.org/drawingml/2006/main" lvl="1">
              <a:bidi/>
            </a:pPr>
            <a:r xmlns:a="http://schemas.openxmlformats.org/drawingml/2006/main">
              <a:rPr lang="ar" dirty="0"/>
              <a:t>الفوسفور</a:t>
            </a:r>
          </a:p>
          <a:p>
            <a:pPr xmlns:a="http://schemas.openxmlformats.org/drawingml/2006/main" lvl="0">
              <a:bidi/>
            </a:pPr>
            <a:r xmlns:a="http://schemas.openxmlformats.org/drawingml/2006/main">
              <a:rPr lang="ar" dirty="0"/>
              <a:t>ضروري للحفاظ على قوة العظام:</a:t>
            </a:r>
          </a:p>
          <a:p>
            <a:pPr xmlns:a="http://schemas.openxmlformats.org/drawingml/2006/main" lvl="1">
              <a:bidi/>
            </a:pPr>
            <a:r xmlns:a="http://schemas.openxmlformats.org/drawingml/2006/main">
              <a:rPr lang="ar" dirty="0"/>
              <a:t>تناول كمية كافية من فيتامينات أ، ج، د</a:t>
            </a:r>
          </a:p>
          <a:p>
            <a:pPr xmlns:a="http://schemas.openxmlformats.org/drawingml/2006/main" lvl="1">
              <a:bidi/>
            </a:pPr>
            <a:r xmlns:a="http://schemas.openxmlformats.org/drawingml/2006/main">
              <a:rPr lang="ar" dirty="0"/>
              <a:t>أنشطة تحمل الوزن (الوقوف والمشي)</a:t>
            </a:r>
          </a:p>
          <a:p>
            <a:pPr xmlns:a="http://schemas.openxmlformats.org/drawingml/2006/main" lvl="1">
              <a:bidi/>
            </a:pPr>
            <a:r xmlns:a="http://schemas.openxmlformats.org/drawingml/2006/main">
              <a:rPr lang="ar" dirty="0"/>
              <a:t>توازن الهرمونات</a:t>
            </a:r>
          </a:p>
        </p:txBody>
      </p:sp>
    </p:spTree>
    <p:extLst>
      <p:ext uri="{BB962C8B-B14F-4D97-AF65-F5344CB8AC3E}">
        <p14:creationId xmlns:p14="http://schemas.microsoft.com/office/powerpoint/2010/main" val="385979852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770888"/>
          </a:xfrm>
        </p:spPr>
        <p:txBody>
          <a:bodyPr/>
          <a:lstStyle/>
          <a:p>
            <a:r xmlns:a="http://schemas.openxmlformats.org/drawingml/2006/main">
              <a:rPr lang="ar" sz="3600" dirty="0"/>
              <a:t>الحواس الخاصة: </a:t>
            </a:r>
            <a:br xmlns:a="http://schemas.openxmlformats.org/drawingml/2006/main">
              <a:rPr lang="en-US" sz="3600" dirty="0"/>
            </a:br>
            <a:r xmlns:a="http://schemas.openxmlformats.org/drawingml/2006/main">
              <a:rPr lang="ar" sz="3600" dirty="0"/>
              <a:t>التغيرات المتوقعة المرتبطة بالعمر (التذوق والشم)</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2409571"/>
            <a:ext cx="7772400" cy="3442589"/>
          </a:xfrm>
        </p:spPr>
        <p:txBody>
          <a:bodyPr/>
          <a:lstStyle/>
          <a:p>
            <a:pPr xmlns:a="http://schemas.openxmlformats.org/drawingml/2006/main" lvl="0">
              <a:bidi/>
            </a:pPr>
            <a:r xmlns:a="http://schemas.openxmlformats.org/drawingml/2006/main">
              <a:rPr lang="ar" dirty="0"/>
              <a:t>عدد أقل من الحليمات على اللسان</a:t>
            </a:r>
          </a:p>
          <a:p>
            <a:r xmlns:a="http://schemas.openxmlformats.org/drawingml/2006/main">
              <a:rPr lang="ar" dirty="0"/>
              <a:t>عدد أقل من المستقبلات الحسية الأنفية</a:t>
            </a:r>
          </a:p>
        </p:txBody>
      </p:sp>
    </p:spTree>
    <p:extLst>
      <p:ext uri="{BB962C8B-B14F-4D97-AF65-F5344CB8AC3E}">
        <p14:creationId xmlns:p14="http://schemas.microsoft.com/office/powerpoint/2010/main" val="62476585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الصماء: </a:t>
            </a:r>
            <a:br xmlns:a="http://schemas.openxmlformats.org/drawingml/2006/main">
              <a:rPr lang="en-US" sz="3600" dirty="0"/>
            </a:br>
            <a:r xmlns:a="http://schemas.openxmlformats.org/drawingml/2006/main">
              <a:rPr lang="ar" sz="3600" dirty="0"/>
              <a:t>الغدة النخامية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الغدة الرئيسية</a:t>
            </a:r>
          </a:p>
          <a:p>
            <a:pPr xmlns:a="http://schemas.openxmlformats.org/drawingml/2006/main" lvl="1">
              <a:bidi/>
            </a:pPr>
            <a:r xmlns:a="http://schemas.openxmlformats.org/drawingml/2006/main">
              <a:rPr lang="ar" dirty="0"/>
              <a:t>ينظم العديد من وظائف الجسم</a:t>
            </a:r>
          </a:p>
          <a:p>
            <a:pPr xmlns:a="http://schemas.openxmlformats.org/drawingml/2006/main" lvl="0">
              <a:bidi/>
            </a:pPr>
            <a:r xmlns:a="http://schemas.openxmlformats.org/drawingml/2006/main">
              <a:rPr lang="ar" dirty="0"/>
              <a:t>قسمين رئيسيين</a:t>
            </a:r>
          </a:p>
          <a:p>
            <a:pPr xmlns:a="http://schemas.openxmlformats.org/drawingml/2006/main" lvl="1">
              <a:bidi/>
            </a:pPr>
            <a:r xmlns:a="http://schemas.openxmlformats.org/drawingml/2006/main">
              <a:rPr lang="ar" dirty="0"/>
              <a:t>الغدة النخامية الأمامية</a:t>
            </a:r>
          </a:p>
          <a:p>
            <a:pPr xmlns:a="http://schemas.openxmlformats.org/drawingml/2006/main" lvl="1">
              <a:bidi/>
            </a:pPr>
            <a:r xmlns:a="http://schemas.openxmlformats.org/drawingml/2006/main">
              <a:rPr lang="ar" dirty="0"/>
              <a:t>الغدة النخامية الخلفية</a:t>
            </a:r>
          </a:p>
          <a:p>
            <a:r xmlns:a="http://schemas.openxmlformats.org/drawingml/2006/main">
              <a:rPr lang="ar" dirty="0"/>
              <a:t>الغدة النخامية الخلفية هي حلقة الوصل بين الجهاز العصبي والجهاز الغدد الصماء</a:t>
            </a:r>
          </a:p>
        </p:txBody>
      </p:sp>
    </p:spTree>
    <p:extLst>
      <p:ext uri="{BB962C8B-B14F-4D97-AF65-F5344CB8AC3E}">
        <p14:creationId xmlns:p14="http://schemas.microsoft.com/office/powerpoint/2010/main" val="495762267"/>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الصمّاوي: </a:t>
            </a:r>
            <a:br xmlns:a="http://schemas.openxmlformats.org/drawingml/2006/main">
              <a:rPr lang="en-US" sz="3600" dirty="0"/>
            </a:br>
            <a:r xmlns:a="http://schemas.openxmlformats.org/drawingml/2006/main">
              <a:rPr lang="ar" sz="3600" dirty="0"/>
              <a:t>الغدة الدرقية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يحيط بالقصبة الهوائية</a:t>
            </a:r>
          </a:p>
          <a:p>
            <a:pPr xmlns:a="http://schemas.openxmlformats.org/drawingml/2006/main" lvl="0">
              <a:bidi/>
            </a:pPr>
            <a:r xmlns:a="http://schemas.openxmlformats.org/drawingml/2006/main">
              <a:rPr lang="ar" dirty="0"/>
              <a:t>تقع أسفل الحنجرة مباشرة</a:t>
            </a:r>
          </a:p>
          <a:p>
            <a:pPr xmlns:a="http://schemas.openxmlformats.org/drawingml/2006/main" lvl="0">
              <a:bidi/>
            </a:pPr>
            <a:r xmlns:a="http://schemas.openxmlformats.org/drawingml/2006/main">
              <a:rPr lang="ar" dirty="0"/>
              <a:t>الهرمونات الرئيسية المنتجة:</a:t>
            </a:r>
          </a:p>
          <a:p>
            <a:pPr xmlns:a="http://schemas.openxmlformats.org/drawingml/2006/main" lvl="1">
              <a:bidi/>
            </a:pPr>
            <a:r xmlns:a="http://schemas.openxmlformats.org/drawingml/2006/main">
              <a:rPr lang="ar" dirty="0"/>
              <a:t>الثيروكسين</a:t>
            </a:r>
          </a:p>
          <a:p>
            <a:pPr xmlns:a="http://schemas.openxmlformats.org/drawingml/2006/main" lvl="1">
              <a:bidi/>
            </a:pPr>
            <a:r xmlns:a="http://schemas.openxmlformats.org/drawingml/2006/main">
              <a:rPr lang="ar" dirty="0"/>
              <a:t>ثلاثي يودوثيرونين</a:t>
            </a:r>
          </a:p>
          <a:p>
            <a:pPr xmlns:a="http://schemas.openxmlformats.org/drawingml/2006/main" lvl="1">
              <a:bidi/>
            </a:pPr>
            <a:r xmlns:a="http://schemas.openxmlformats.org/drawingml/2006/main">
              <a:rPr lang="ar" dirty="0"/>
              <a:t>كالسيتونين</a:t>
            </a:r>
          </a:p>
        </p:txBody>
      </p:sp>
    </p:spTree>
    <p:extLst>
      <p:ext uri="{BB962C8B-B14F-4D97-AF65-F5344CB8AC3E}">
        <p14:creationId xmlns:p14="http://schemas.microsoft.com/office/powerpoint/2010/main" val="90717481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الصمّاوي: </a:t>
            </a:r>
            <a:br xmlns:a="http://schemas.openxmlformats.org/drawingml/2006/main">
              <a:rPr lang="en-US" sz="3600" dirty="0"/>
            </a:br>
            <a:r xmlns:a="http://schemas.openxmlformats.org/drawingml/2006/main">
              <a:rPr lang="ar" sz="3600" dirty="0"/>
              <a:t>الغدد جارات الدرقية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تقع على السطح الخلفي لفصوص الغدة الدرقية</a:t>
            </a:r>
          </a:p>
          <a:p>
            <a:r xmlns:a="http://schemas.openxmlformats.org/drawingml/2006/main">
              <a:rPr lang="ar" dirty="0"/>
              <a:t>هرمون الغدة جار الدرقية، وهو مضاد للكالسيتونين، يحفز حركة الكالسيوم والفوسفور من العظام إلى الدم</a:t>
            </a:r>
          </a:p>
        </p:txBody>
      </p:sp>
    </p:spTree>
    <p:extLst>
      <p:ext uri="{BB962C8B-B14F-4D97-AF65-F5344CB8AC3E}">
        <p14:creationId xmlns:p14="http://schemas.microsoft.com/office/powerpoint/2010/main" val="32036043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الصماء: </a:t>
            </a:r>
            <a:br xmlns:a="http://schemas.openxmlformats.org/drawingml/2006/main">
              <a:rPr lang="en-US" sz="3600" dirty="0"/>
            </a:br>
            <a:r xmlns:a="http://schemas.openxmlformats.org/drawingml/2006/main">
              <a:rPr lang="ar" sz="3600" dirty="0"/>
              <a:t>البنكرياس</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كل من الغدة الصماء والغدة الخارجية</a:t>
            </a:r>
          </a:p>
          <a:p>
            <a:pPr xmlns:a="http://schemas.openxmlformats.org/drawingml/2006/main" lvl="0">
              <a:bidi/>
            </a:pPr>
            <a:r xmlns:a="http://schemas.openxmlformats.org/drawingml/2006/main">
              <a:rPr lang="ar" dirty="0"/>
              <a:t>تعمل كغدة إفرازية أثناء الهضم</a:t>
            </a:r>
          </a:p>
          <a:p>
            <a:pPr xmlns:a="http://schemas.openxmlformats.org/drawingml/2006/main" lvl="0">
              <a:bidi/>
            </a:pPr>
            <a:r xmlns:a="http://schemas.openxmlformats.org/drawingml/2006/main">
              <a:rPr lang="ar" dirty="0"/>
              <a:t>يتم إنتاج الإفرازات الصماء بواسطة </a:t>
            </a:r>
            <a:r xmlns:a="http://schemas.openxmlformats.org/drawingml/2006/main">
              <a:rPr lang="ar" dirty="0"/>
              <a:t>الخلايا </a:t>
            </a:r>
            <a:r xmlns:a="http://schemas.openxmlformats.org/drawingml/2006/main">
              <a:rPr lang="ar" dirty="0"/>
              <a:t>ألفا والخلايا </a:t>
            </a:r>
            <a:r xmlns:a="http://schemas.openxmlformats.org/drawingml/2006/main">
              <a:rPr lang="ar" dirty="0"/>
              <a:t>بيتا </a:t>
            </a:r>
            <a:r xmlns:a="http://schemas.openxmlformats.org/drawingml/2006/main">
              <a:rPr lang="ar" dirty="0"/>
              <a:t>في جزر لانجرهانز</a:t>
            </a:r>
          </a:p>
          <a:p>
            <a:pPr xmlns:a="http://schemas.openxmlformats.org/drawingml/2006/main" lvl="1">
              <a:bidi/>
            </a:pPr>
            <a:r xmlns:a="http://schemas.openxmlformats.org/drawingml/2006/main">
              <a:rPr lang="ar" dirty="0"/>
              <a:t>الخلايا </a:t>
            </a:r>
            <a:r xmlns:a="http://schemas.openxmlformats.org/drawingml/2006/main">
              <a:rPr lang="ar" dirty="0"/>
              <a:t>ألفا </a:t>
            </a:r>
            <a:r xmlns:a="http://schemas.openxmlformats.org/drawingml/2006/main">
              <a:rPr lang="ar" dirty="0"/>
              <a:t>الجلوكاجون، الذي يحفز الكبد على تحويل الجليكوجين إلى جلوكوز.</a:t>
            </a:r>
          </a:p>
          <a:p>
            <a:pPr xmlns:a="http://schemas.openxmlformats.org/drawingml/2006/main" lvl="1">
              <a:bidi/>
            </a:pPr>
            <a:r xmlns:a="http://schemas.openxmlformats.org/drawingml/2006/main">
              <a:rPr lang="ar" dirty="0"/>
              <a:t>خلايا </a:t>
            </a:r>
            <a:r xmlns:a="http://schemas.openxmlformats.org/drawingml/2006/main">
              <a:rPr lang="ar" dirty="0"/>
              <a:t>بيتا </a:t>
            </a:r>
            <a:r xmlns:a="http://schemas.openxmlformats.org/drawingml/2006/main">
              <a:rPr lang="ar" dirty="0"/>
              <a:t>الأنسولين، الذي يزيد من نفاذية الأغشية الخلوية ويمكّن الخلايا من استخدام الجلوكوز والأحماض الأمينية والأحماض الدهنية.</a:t>
            </a:r>
          </a:p>
        </p:txBody>
      </p:sp>
    </p:spTree>
    <p:extLst>
      <p:ext uri="{BB962C8B-B14F-4D97-AF65-F5344CB8AC3E}">
        <p14:creationId xmlns:p14="http://schemas.microsoft.com/office/powerpoint/2010/main" val="393124586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الصمّاوي: </a:t>
            </a:r>
            <a:br xmlns:a="http://schemas.openxmlformats.org/drawingml/2006/main">
              <a:rPr lang="en-US" sz="3600" dirty="0"/>
            </a:br>
            <a:r xmlns:a="http://schemas.openxmlformats.org/drawingml/2006/main">
              <a:rPr lang="ar" sz="3600" dirty="0"/>
              <a:t>الغدد الكظرية</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تقع في الجزء العلوي من كل كلية</a:t>
            </a:r>
          </a:p>
          <a:p>
            <a:pPr xmlns:a="http://schemas.openxmlformats.org/drawingml/2006/main" lvl="1">
              <a:bidi/>
            </a:pPr>
            <a:r xmlns:a="http://schemas.openxmlformats.org/drawingml/2006/main">
              <a:rPr lang="ar" dirty="0"/>
              <a:t>يفرز النخاع الكظري الأدرينالين والنورأدرينالين</a:t>
            </a:r>
          </a:p>
          <a:p>
            <a:pPr xmlns:a="http://schemas.openxmlformats.org/drawingml/2006/main" lvl="1">
              <a:bidi/>
            </a:pPr>
            <a:r xmlns:a="http://schemas.openxmlformats.org/drawingml/2006/main">
              <a:rPr lang="ar" dirty="0"/>
              <a:t>تفرز قشرة الغدة الكظرية الكورتيكوستيرويدات المعدنية والجلوكوكورتيكويدات وكميات صغيرة من الهرمونات الجنسية</a:t>
            </a:r>
          </a:p>
        </p:txBody>
      </p:sp>
    </p:spTree>
    <p:extLst>
      <p:ext uri="{BB962C8B-B14F-4D97-AF65-F5344CB8AC3E}">
        <p14:creationId xmlns:p14="http://schemas.microsoft.com/office/powerpoint/2010/main" val="225730837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الصمّاوي: </a:t>
            </a:r>
            <a:br xmlns:a="http://schemas.openxmlformats.org/drawingml/2006/main">
              <a:rPr lang="en-US" sz="3600" dirty="0"/>
            </a:br>
            <a:r xmlns:a="http://schemas.openxmlformats.org/drawingml/2006/main">
              <a:rPr lang="ar" sz="3600" dirty="0"/>
              <a:t>المبايض والخصيتين</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إفراز الهرمونات التي تشارك في النضج والوظيفة الجنسية</a:t>
            </a:r>
          </a:p>
          <a:p>
            <a:pPr xmlns:a="http://schemas.openxmlformats.org/drawingml/2006/main" lvl="0">
              <a:bidi/>
            </a:pPr>
            <a:r xmlns:a="http://schemas.openxmlformats.org/drawingml/2006/main">
              <a:rPr lang="ar" dirty="0"/>
              <a:t>الهرمونات الأساسية التي تفرزها المبايض هي الإستروجين والبروجسترون</a:t>
            </a:r>
          </a:p>
          <a:p>
            <a:r xmlns:a="http://schemas.openxmlformats.org/drawingml/2006/main">
              <a:rPr lang="ar" dirty="0"/>
              <a:t>تفرز الخصيتان هرمون الذكورة الرئيسي، التستوستيرون، وهو المسؤول عن نضوج الحيوانات المنوية وتطور الخصائص الجنسية الذكرية الثانوية.</a:t>
            </a:r>
          </a:p>
        </p:txBody>
      </p:sp>
    </p:spTree>
    <p:extLst>
      <p:ext uri="{BB962C8B-B14F-4D97-AF65-F5344CB8AC3E}">
        <p14:creationId xmlns:p14="http://schemas.microsoft.com/office/powerpoint/2010/main" val="16943503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الصماء: </a:t>
            </a:r>
            <a:br xmlns:a="http://schemas.openxmlformats.org/drawingml/2006/main">
              <a:rPr lang="en-US" sz="3600" dirty="0"/>
            </a:br>
            <a:r xmlns:a="http://schemas.openxmlformats.org/drawingml/2006/main">
              <a:rPr lang="ar" sz="3600" dirty="0"/>
              <a:t>التغيرات المتوقعة المرتبطة بالعمر</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انخفاض إفرازات الغدة النخامية (هرمون النمو)</a:t>
            </a:r>
          </a:p>
          <a:p>
            <a:pPr xmlns:a="http://schemas.openxmlformats.org/drawingml/2006/main" lvl="0">
              <a:bidi/>
            </a:pPr>
            <a:r xmlns:a="http://schemas.openxmlformats.org/drawingml/2006/main">
              <a:rPr lang="ar" dirty="0"/>
              <a:t>انخفاض في إنتاج هرمون تحفيز الغدة الدرقية</a:t>
            </a:r>
          </a:p>
          <a:p>
            <a:pPr xmlns:a="http://schemas.openxmlformats.org/drawingml/2006/main" lvl="0">
              <a:bidi/>
            </a:pPr>
            <a:r xmlns:a="http://schemas.openxmlformats.org/drawingml/2006/main">
              <a:rPr lang="ar" dirty="0"/>
              <a:t>انخفاض إنتاج الأنسولين أو زيادة مقاومة الأنسولين</a:t>
            </a:r>
          </a:p>
          <a:p>
            <a:r xmlns:a="http://schemas.openxmlformats.org/drawingml/2006/main">
              <a:rPr lang="ar" dirty="0"/>
              <a:t>انخفاض في إنتاج هرمون الغدة الجار درقية</a:t>
            </a:r>
          </a:p>
        </p:txBody>
      </p:sp>
    </p:spTree>
    <p:extLst>
      <p:ext uri="{BB962C8B-B14F-4D97-AF65-F5344CB8AC3E}">
        <p14:creationId xmlns:p14="http://schemas.microsoft.com/office/powerpoint/2010/main" val="297744820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9C3B8-4AFC-8715-3B1E-BB6BB1673B3A}"/>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الصماء: </a:t>
            </a:r>
            <a:br xmlns:a="http://schemas.openxmlformats.org/drawingml/2006/main">
              <a:rPr lang="en-US" sz="3600" dirty="0"/>
            </a:br>
            <a:r xmlns:a="http://schemas.openxmlformats.org/drawingml/2006/main">
              <a:rPr lang="ar" sz="3600" dirty="0"/>
              <a:t>الاضطرابات الشائعة التي تظهر مع تقدم السن</a:t>
            </a:r>
          </a:p>
        </p:txBody>
      </p:sp>
      <p:sp>
        <p:nvSpPr>
          <p:cNvPr id="3" name="Content Placeholder 2">
            <a:extLst>
              <a:ext uri="{FF2B5EF4-FFF2-40B4-BE49-F238E27FC236}">
                <a16:creationId xmlns:a16="http://schemas.microsoft.com/office/drawing/2014/main" id="{5D7A0680-8AF6-4FA5-3800-CA23C92DCCA7}"/>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مرض السكري</a:t>
            </a:r>
          </a:p>
          <a:p>
            <a:pPr xmlns:a="http://schemas.openxmlformats.org/drawingml/2006/main" lvl="1">
              <a:bidi/>
            </a:pPr>
            <a:r xmlns:a="http://schemas.openxmlformats.org/drawingml/2006/main">
              <a:rPr lang="ar" dirty="0"/>
              <a:t>النوع الأول لا يرتبط بالشيخوخة</a:t>
            </a:r>
          </a:p>
          <a:p>
            <a:pPr xmlns:a="http://schemas.openxmlformats.org/drawingml/2006/main" lvl="1">
              <a:bidi/>
            </a:pPr>
            <a:r xmlns:a="http://schemas.openxmlformats.org/drawingml/2006/main">
              <a:rPr lang="ar" dirty="0"/>
              <a:t>يصبح النوع الثاني أكثر احتمالا مع تقدم العمر</a:t>
            </a:r>
          </a:p>
          <a:p>
            <a:pPr xmlns:a="http://schemas.openxmlformats.org/drawingml/2006/main" lvl="0">
              <a:bidi/>
            </a:pPr>
            <a:r xmlns:a="http://schemas.openxmlformats.org/drawingml/2006/main">
              <a:rPr lang="ar" dirty="0"/>
              <a:t>نقص سكر الدم</a:t>
            </a:r>
          </a:p>
          <a:p>
            <a:pPr xmlns:a="http://schemas.openxmlformats.org/drawingml/2006/main" lvl="0">
              <a:bidi/>
            </a:pPr>
            <a:r xmlns:a="http://schemas.openxmlformats.org/drawingml/2006/main">
              <a:rPr lang="ar" dirty="0"/>
              <a:t>قصور الغدة الدرقية</a:t>
            </a:r>
          </a:p>
        </p:txBody>
      </p:sp>
    </p:spTree>
    <p:extLst>
      <p:ext uri="{BB962C8B-B14F-4D97-AF65-F5344CB8AC3E}">
        <p14:creationId xmlns:p14="http://schemas.microsoft.com/office/powerpoint/2010/main" val="87692425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7B72C-F538-AD6D-577A-78FE3FFAB75F}"/>
              </a:ext>
            </a:extLst>
          </p:cNvPr>
          <p:cNvSpPr>
            <a:spLocks noGrp="1"/>
          </p:cNvSpPr>
          <p:nvPr>
            <p:ph type="title"/>
          </p:nvPr>
        </p:nvSpPr>
        <p:spPr>
          <a:xfrm>
            <a:off x="685800" y="277368"/>
            <a:ext cx="7772400" cy="1807464"/>
          </a:xfrm>
        </p:spPr>
        <p:txBody>
          <a:bodyPr/>
          <a:lstStyle/>
          <a:p>
            <a:r xmlns:a="http://schemas.openxmlformats.org/drawingml/2006/main">
              <a:rPr lang="ar" sz="3600" dirty="0"/>
              <a:t>التناسلي والجهاز البولي التناسلي </a:t>
            </a:r>
            <a:br xmlns:a="http://schemas.openxmlformats.org/drawingml/2006/main">
              <a:rPr lang="en-US" sz="3600" dirty="0"/>
            </a:br>
            <a:r xmlns:a="http://schemas.openxmlformats.org/drawingml/2006/main">
              <a:rPr lang="ar" sz="3600" dirty="0"/>
              <a:t>: </a:t>
            </a:r>
            <a:br xmlns:a="http://schemas.openxmlformats.org/drawingml/2006/main">
              <a:rPr lang="en-US" sz="3600" dirty="0"/>
            </a:br>
            <a:r xmlns:a="http://schemas.openxmlformats.org/drawingml/2006/main">
              <a:rPr lang="ar" sz="3600" dirty="0"/>
              <a:t>الأعضاء التناسلية الأنثوية</a:t>
            </a:r>
          </a:p>
        </p:txBody>
      </p:sp>
      <p:sp>
        <p:nvSpPr>
          <p:cNvPr id="3" name="Content Placeholder 2">
            <a:extLst>
              <a:ext uri="{FF2B5EF4-FFF2-40B4-BE49-F238E27FC236}">
                <a16:creationId xmlns:a16="http://schemas.microsoft.com/office/drawing/2014/main" id="{4B27CDC9-D0A8-5A49-DA65-9D0ECF57EA8B}"/>
              </a:ext>
            </a:extLst>
          </p:cNvPr>
          <p:cNvSpPr>
            <a:spLocks noGrp="1"/>
          </p:cNvSpPr>
          <p:nvPr>
            <p:ph idx="1"/>
          </p:nvPr>
        </p:nvSpPr>
        <p:spPr>
          <a:xfrm>
            <a:off x="685800" y="2287651"/>
            <a:ext cx="7772400" cy="3723005"/>
          </a:xfrm>
        </p:spPr>
        <p:txBody>
          <a:bodyPr/>
          <a:lstStyle/>
          <a:p>
            <a:pPr xmlns:a="http://schemas.openxmlformats.org/drawingml/2006/main" lvl="0">
              <a:bidi/>
            </a:pPr>
            <a:r xmlns:a="http://schemas.openxmlformats.org/drawingml/2006/main">
              <a:rPr lang="ar" sz="2400" dirty="0"/>
              <a:t>يشمل</a:t>
            </a:r>
          </a:p>
          <a:p>
            <a:pPr xmlns:a="http://schemas.openxmlformats.org/drawingml/2006/main" lvl="1">
              <a:bidi/>
            </a:pPr>
            <a:r xmlns:a="http://schemas.openxmlformats.org/drawingml/2006/main">
              <a:rPr lang="ar" sz="2000" dirty="0"/>
              <a:t>المبايض</a:t>
            </a:r>
          </a:p>
          <a:p>
            <a:pPr xmlns:a="http://schemas.openxmlformats.org/drawingml/2006/main" lvl="1">
              <a:bidi/>
            </a:pPr>
            <a:r xmlns:a="http://schemas.openxmlformats.org/drawingml/2006/main">
              <a:rPr lang="ar" sz="2000" dirty="0"/>
              <a:t>قناتي فالوب</a:t>
            </a:r>
          </a:p>
          <a:p>
            <a:pPr xmlns:a="http://schemas.openxmlformats.org/drawingml/2006/main" lvl="1">
              <a:bidi/>
            </a:pPr>
            <a:r xmlns:a="http://schemas.openxmlformats.org/drawingml/2006/main">
              <a:rPr lang="ar" sz="2000" dirty="0"/>
              <a:t>رَحِم</a:t>
            </a:r>
          </a:p>
          <a:p>
            <a:pPr xmlns:a="http://schemas.openxmlformats.org/drawingml/2006/main" lvl="1">
              <a:bidi/>
            </a:pPr>
            <a:r xmlns:a="http://schemas.openxmlformats.org/drawingml/2006/main">
              <a:rPr lang="ar" sz="2000" dirty="0"/>
              <a:t>المهبل</a:t>
            </a:r>
          </a:p>
          <a:p>
            <a:pPr xmlns:a="http://schemas.openxmlformats.org/drawingml/2006/main" lvl="0">
              <a:bidi/>
            </a:pPr>
            <a:r xmlns:a="http://schemas.openxmlformats.org/drawingml/2006/main">
              <a:rPr lang="ar" sz="2400" dirty="0"/>
              <a:t>تقع في تجويف الحوض بين المثانة والأمعاء</a:t>
            </a:r>
          </a:p>
          <a:p>
            <a:r xmlns:a="http://schemas.openxmlformats.org/drawingml/2006/main">
              <a:rPr lang="ar" sz="2400" dirty="0"/>
              <a:t>عندما تصل المرأة إلى سن اليأس (في وقت ما بين 45 و 60 عامًا)، تنخفض الوظيفة الهرمونية للمبايض ثم تتوقف</a:t>
            </a:r>
          </a:p>
        </p:txBody>
      </p:sp>
    </p:spTree>
    <p:extLst>
      <p:ext uri="{BB962C8B-B14F-4D97-AF65-F5344CB8AC3E}">
        <p14:creationId xmlns:p14="http://schemas.microsoft.com/office/powerpoint/2010/main" val="31996182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7A97C-D544-BAAA-6844-5667C5A6FC05}"/>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العضلي الهيكلي: </a:t>
            </a:r>
            <a:br xmlns:a="http://schemas.openxmlformats.org/drawingml/2006/main">
              <a:rPr lang="en-US" sz="3600" dirty="0"/>
            </a:br>
            <a:r xmlns:a="http://schemas.openxmlformats.org/drawingml/2006/main">
              <a:rPr lang="ar" sz="3600" dirty="0"/>
              <a:t>الفقرات</a:t>
            </a:r>
          </a:p>
        </p:txBody>
      </p:sp>
      <p:sp>
        <p:nvSpPr>
          <p:cNvPr id="3" name="Content Placeholder 2">
            <a:extLst>
              <a:ext uri="{FF2B5EF4-FFF2-40B4-BE49-F238E27FC236}">
                <a16:creationId xmlns:a16="http://schemas.microsoft.com/office/drawing/2014/main" id="{608541C7-3324-F5A6-CEAB-598CF4C679F2}"/>
              </a:ext>
            </a:extLst>
          </p:cNvPr>
          <p:cNvSpPr>
            <a:spLocks noGrp="1"/>
          </p:cNvSpPr>
          <p:nvPr>
            <p:ph idx="1"/>
          </p:nvPr>
        </p:nvSpPr>
        <p:spPr>
          <a:xfrm>
            <a:off x="685800" y="1641475"/>
            <a:ext cx="7772400" cy="4454525"/>
          </a:xfrm>
        </p:spPr>
        <p:txBody>
          <a:bodyPr/>
          <a:lstStyle/>
          <a:p>
            <a:pPr xmlns:a="http://schemas.openxmlformats.org/drawingml/2006/main" lvl="0">
              <a:bidi/>
            </a:pPr>
            <a:r xmlns:a="http://schemas.openxmlformats.org/drawingml/2006/main">
              <a:rPr lang="ar" dirty="0"/>
              <a:t>سلسلة من العظام الصغيرة التي تتراكم لتشكل بنية قوية ومرنة</a:t>
            </a:r>
          </a:p>
          <a:p>
            <a:pPr xmlns:a="http://schemas.openxmlformats.org/drawingml/2006/main" lvl="0">
              <a:bidi/>
            </a:pPr>
            <a:r xmlns:a="http://schemas.openxmlformats.org/drawingml/2006/main">
              <a:rPr lang="ar" dirty="0"/>
              <a:t>يدعم الرأس ويسمح بحركة مرنة للظهر</a:t>
            </a:r>
          </a:p>
          <a:p>
            <a:pPr xmlns:a="http://schemas.openxmlformats.org/drawingml/2006/main" lvl="0">
              <a:bidi/>
            </a:pPr>
            <a:r xmlns:a="http://schemas.openxmlformats.org/drawingml/2006/main">
              <a:rPr lang="ar" dirty="0"/>
              <a:t>يمر الحبل الشوكي عبر القناة الشوكية.</a:t>
            </a:r>
          </a:p>
          <a:p>
            <a:pPr xmlns:a="http://schemas.openxmlformats.org/drawingml/2006/main" lvl="0">
              <a:bidi/>
            </a:pPr>
            <a:r xmlns:a="http://schemas.openxmlformats.org/drawingml/2006/main">
              <a:rPr lang="ar" dirty="0"/>
              <a:t>وسادات ليفية تسمى </a:t>
            </a:r>
            <a:r xmlns:a="http://schemas.openxmlformats.org/drawingml/2006/main">
              <a:rPr lang="ar" i="1" dirty="0"/>
              <a:t>بالأقراص الفقرية </a:t>
            </a:r>
            <a:r xmlns:a="http://schemas.openxmlformats.org/drawingml/2006/main">
              <a:rPr lang="ar" dirty="0"/>
              <a:t>بين الفقرات وتعمل على تخفيف تأثير المشي والأنشطة الأخرى.</a:t>
            </a:r>
          </a:p>
        </p:txBody>
      </p:sp>
    </p:spTree>
    <p:extLst>
      <p:ext uri="{BB962C8B-B14F-4D97-AF65-F5344CB8AC3E}">
        <p14:creationId xmlns:p14="http://schemas.microsoft.com/office/powerpoint/2010/main" val="67615334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7B72C-F538-AD6D-577A-78FE3FFAB75F}"/>
              </a:ext>
            </a:extLst>
          </p:cNvPr>
          <p:cNvSpPr>
            <a:spLocks noGrp="1"/>
          </p:cNvSpPr>
          <p:nvPr>
            <p:ph type="title"/>
          </p:nvPr>
        </p:nvSpPr>
        <p:spPr>
          <a:xfrm>
            <a:off x="685800" y="277368"/>
            <a:ext cx="7772400" cy="1807464"/>
          </a:xfrm>
        </p:spPr>
        <p:txBody>
          <a:bodyPr/>
          <a:lstStyle/>
          <a:p>
            <a:r xmlns:a="http://schemas.openxmlformats.org/drawingml/2006/main">
              <a:rPr lang="ar" sz="3600" dirty="0"/>
              <a:t>التناسلي والجهاز البولي التناسلي </a:t>
            </a:r>
            <a:br xmlns:a="http://schemas.openxmlformats.org/drawingml/2006/main">
              <a:rPr lang="en-US" sz="3600" dirty="0"/>
            </a:br>
            <a:r xmlns:a="http://schemas.openxmlformats.org/drawingml/2006/main">
              <a:rPr lang="ar" sz="3600" dirty="0"/>
              <a:t>: </a:t>
            </a:r>
            <a:br xmlns:a="http://schemas.openxmlformats.org/drawingml/2006/main">
              <a:rPr lang="en-US" sz="3600" dirty="0"/>
            </a:br>
            <a:r xmlns:a="http://schemas.openxmlformats.org/drawingml/2006/main">
              <a:rPr lang="ar" sz="3600" dirty="0"/>
              <a:t>الأعضاء التناسلية الذكرية</a:t>
            </a:r>
          </a:p>
        </p:txBody>
      </p:sp>
      <p:sp>
        <p:nvSpPr>
          <p:cNvPr id="3" name="Content Placeholder 2">
            <a:extLst>
              <a:ext uri="{FF2B5EF4-FFF2-40B4-BE49-F238E27FC236}">
                <a16:creationId xmlns:a16="http://schemas.microsoft.com/office/drawing/2014/main" id="{4B27CDC9-D0A8-5A49-DA65-9D0ECF57EA8B}"/>
              </a:ext>
            </a:extLst>
          </p:cNvPr>
          <p:cNvSpPr>
            <a:spLocks noGrp="1"/>
          </p:cNvSpPr>
          <p:nvPr>
            <p:ph idx="1"/>
          </p:nvPr>
        </p:nvSpPr>
        <p:spPr>
          <a:xfrm>
            <a:off x="685800" y="2433955"/>
            <a:ext cx="7772400" cy="3723005"/>
          </a:xfrm>
        </p:spPr>
        <p:txBody>
          <a:bodyPr/>
          <a:lstStyle/>
          <a:p>
            <a:pPr xmlns:a="http://schemas.openxmlformats.org/drawingml/2006/main" lvl="0">
              <a:bidi/>
            </a:pPr>
            <a:r xmlns:a="http://schemas.openxmlformats.org/drawingml/2006/main">
              <a:rPr lang="ar" dirty="0"/>
              <a:t>يشمل:</a:t>
            </a:r>
          </a:p>
          <a:p>
            <a:pPr xmlns:a="http://schemas.openxmlformats.org/drawingml/2006/main" lvl="1">
              <a:bidi/>
            </a:pPr>
            <a:r xmlns:a="http://schemas.openxmlformats.org/drawingml/2006/main">
              <a:rPr lang="ar" dirty="0"/>
              <a:t>الخصيتين</a:t>
            </a:r>
          </a:p>
          <a:p>
            <a:pPr xmlns:a="http://schemas.openxmlformats.org/drawingml/2006/main" lvl="1">
              <a:bidi/>
            </a:pPr>
            <a:r xmlns:a="http://schemas.openxmlformats.org/drawingml/2006/main">
              <a:rPr lang="ar" dirty="0"/>
              <a:t>قضيب</a:t>
            </a:r>
          </a:p>
          <a:p>
            <a:pPr xmlns:a="http://schemas.openxmlformats.org/drawingml/2006/main" lvl="0">
              <a:bidi/>
            </a:pPr>
            <a:r xmlns:a="http://schemas.openxmlformats.org/drawingml/2006/main">
              <a:rPr lang="ar" dirty="0"/>
              <a:t>يتم تعليق الخصيتين في كيس من الأنسجة يسمى </a:t>
            </a:r>
            <a:r xmlns:a="http://schemas.openxmlformats.org/drawingml/2006/main">
              <a:rPr lang="ar" i="1" dirty="0"/>
              <a:t>كيس الصفن </a:t>
            </a:r>
            <a:r xmlns:a="http://schemas.openxmlformats.org/drawingml/2006/main">
              <a:rPr lang="ar" dirty="0"/>
              <a:t>، والذي يتدلى بين الفخذين.</a:t>
            </a:r>
          </a:p>
          <a:p>
            <a:pPr xmlns:a="http://schemas.openxmlformats.org/drawingml/2006/main" lvl="0">
              <a:bidi/>
            </a:pPr>
            <a:r xmlns:a="http://schemas.openxmlformats.org/drawingml/2006/main">
              <a:rPr lang="ar" dirty="0"/>
              <a:t>تقع غدة البروستاتا أسفل المثانة مباشرة</a:t>
            </a:r>
          </a:p>
        </p:txBody>
      </p:sp>
    </p:spTree>
    <p:extLst>
      <p:ext uri="{BB962C8B-B14F-4D97-AF65-F5344CB8AC3E}">
        <p14:creationId xmlns:p14="http://schemas.microsoft.com/office/powerpoint/2010/main" val="3285866169"/>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7B72C-F538-AD6D-577A-78FE3FFAB75F}"/>
              </a:ext>
            </a:extLst>
          </p:cNvPr>
          <p:cNvSpPr>
            <a:spLocks noGrp="1"/>
          </p:cNvSpPr>
          <p:nvPr>
            <p:ph type="title"/>
          </p:nvPr>
        </p:nvSpPr>
        <p:spPr>
          <a:xfrm>
            <a:off x="685800" y="277368"/>
            <a:ext cx="7772400" cy="1807464"/>
          </a:xfrm>
        </p:spPr>
        <p:txBody>
          <a:bodyPr/>
          <a:lstStyle/>
          <a:p>
            <a:r xmlns:a="http://schemas.openxmlformats.org/drawingml/2006/main">
              <a:rPr lang="ar" sz="3600" dirty="0"/>
              <a:t>التناسلي والجهاز البولي التناسلي </a:t>
            </a:r>
            <a:br xmlns:a="http://schemas.openxmlformats.org/drawingml/2006/main">
              <a:rPr lang="en-US" sz="3600" dirty="0"/>
            </a:br>
            <a:r xmlns:a="http://schemas.openxmlformats.org/drawingml/2006/main">
              <a:rPr lang="ar" sz="3600" dirty="0"/>
              <a:t>: </a:t>
            </a:r>
            <a:br xmlns:a="http://schemas.openxmlformats.org/drawingml/2006/main">
              <a:rPr lang="en-US" sz="3600" dirty="0"/>
            </a:br>
            <a:r xmlns:a="http://schemas.openxmlformats.org/drawingml/2006/main">
              <a:rPr lang="ar" sz="3600" dirty="0"/>
              <a:t>التغيرات المتوقعة المرتبطة بالعمر</a:t>
            </a:r>
          </a:p>
        </p:txBody>
      </p:sp>
      <p:sp>
        <p:nvSpPr>
          <p:cNvPr id="3" name="Content Placeholder 2">
            <a:extLst>
              <a:ext uri="{FF2B5EF4-FFF2-40B4-BE49-F238E27FC236}">
                <a16:creationId xmlns:a16="http://schemas.microsoft.com/office/drawing/2014/main" id="{4B27CDC9-D0A8-5A49-DA65-9D0ECF57EA8B}"/>
              </a:ext>
            </a:extLst>
          </p:cNvPr>
          <p:cNvSpPr>
            <a:spLocks noGrp="1"/>
          </p:cNvSpPr>
          <p:nvPr>
            <p:ph idx="1"/>
          </p:nvPr>
        </p:nvSpPr>
        <p:spPr>
          <a:xfrm>
            <a:off x="685800" y="2433955"/>
            <a:ext cx="7772400" cy="3723005"/>
          </a:xfrm>
        </p:spPr>
        <p:txBody>
          <a:bodyPr/>
          <a:lstStyle/>
          <a:p>
            <a:pPr xmlns:a="http://schemas.openxmlformats.org/drawingml/2006/main" lvl="0">
              <a:bidi/>
            </a:pPr>
            <a:r xmlns:a="http://schemas.openxmlformats.org/drawingml/2006/main">
              <a:rPr lang="ar" dirty="0"/>
              <a:t>التغيرات في المرأة</a:t>
            </a:r>
          </a:p>
          <a:p>
            <a:pPr xmlns:a="http://schemas.openxmlformats.org/drawingml/2006/main" lvl="1">
              <a:bidi/>
            </a:pPr>
            <a:r xmlns:a="http://schemas.openxmlformats.org/drawingml/2006/main">
              <a:rPr lang="ar" dirty="0"/>
              <a:t>انخفاض مستويات هرمون الاستروجين</a:t>
            </a:r>
          </a:p>
          <a:p>
            <a:pPr xmlns:a="http://schemas.openxmlformats.org/drawingml/2006/main" lvl="1">
              <a:bidi/>
            </a:pPr>
            <a:r xmlns:a="http://schemas.openxmlformats.org/drawingml/2006/main">
              <a:rPr lang="ar" dirty="0"/>
              <a:t>انخفاض في مرونة الأنسجة</a:t>
            </a:r>
          </a:p>
          <a:p>
            <a:pPr xmlns:a="http://schemas.openxmlformats.org/drawingml/2006/main" lvl="1">
              <a:bidi/>
            </a:pPr>
            <a:r xmlns:a="http://schemas.openxmlformats.org/drawingml/2006/main">
              <a:rPr lang="ar" dirty="0"/>
              <a:t>زيادة القلوية المهبلية</a:t>
            </a:r>
          </a:p>
          <a:p>
            <a:pPr xmlns:a="http://schemas.openxmlformats.org/drawingml/2006/main" lvl="0">
              <a:bidi/>
            </a:pPr>
            <a:r xmlns:a="http://schemas.openxmlformats.org/drawingml/2006/main">
              <a:rPr lang="ar" dirty="0"/>
              <a:t>التغيرات عند الرجال</a:t>
            </a:r>
          </a:p>
          <a:p>
            <a:pPr xmlns:a="http://schemas.openxmlformats.org/drawingml/2006/main" lvl="1">
              <a:bidi/>
            </a:pPr>
            <a:r xmlns:a="http://schemas.openxmlformats.org/drawingml/2006/main">
              <a:rPr lang="ar" dirty="0"/>
              <a:t>انخفاض مستويات هرمون التستوستيرون</a:t>
            </a:r>
          </a:p>
          <a:p>
            <a:pPr xmlns:a="http://schemas.openxmlformats.org/drawingml/2006/main" lvl="1">
              <a:bidi/>
            </a:pPr>
            <a:r xmlns:a="http://schemas.openxmlformats.org/drawingml/2006/main">
              <a:rPr lang="ar" dirty="0"/>
              <a:t>انخفاض في التداول</a:t>
            </a:r>
          </a:p>
        </p:txBody>
      </p:sp>
    </p:spTree>
    <p:extLst>
      <p:ext uri="{BB962C8B-B14F-4D97-AF65-F5344CB8AC3E}">
        <p14:creationId xmlns:p14="http://schemas.microsoft.com/office/powerpoint/2010/main" val="341590709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17B72C-F538-AD6D-577A-78FE3FFAB75F}"/>
              </a:ext>
            </a:extLst>
          </p:cNvPr>
          <p:cNvSpPr>
            <a:spLocks noGrp="1"/>
          </p:cNvSpPr>
          <p:nvPr>
            <p:ph type="title"/>
          </p:nvPr>
        </p:nvSpPr>
        <p:spPr>
          <a:xfrm>
            <a:off x="685800" y="277368"/>
            <a:ext cx="7772400" cy="1807464"/>
          </a:xfrm>
        </p:spPr>
        <p:txBody>
          <a:bodyPr/>
          <a:lstStyle/>
          <a:p>
            <a:r xmlns:a="http://schemas.openxmlformats.org/drawingml/2006/main">
              <a:rPr lang="ar" sz="3600" dirty="0"/>
              <a:t>التناسلي والجهاز البولي التناسلي </a:t>
            </a:r>
            <a:br xmlns:a="http://schemas.openxmlformats.org/drawingml/2006/main">
              <a:rPr lang="en-US" sz="3600" dirty="0"/>
            </a:br>
            <a:r xmlns:a="http://schemas.openxmlformats.org/drawingml/2006/main">
              <a:rPr lang="ar" sz="3600" dirty="0"/>
              <a:t>: </a:t>
            </a:r>
            <a:br xmlns:a="http://schemas.openxmlformats.org/drawingml/2006/main">
              <a:rPr lang="en-US" sz="3600" dirty="0"/>
            </a:br>
            <a:r xmlns:a="http://schemas.openxmlformats.org/drawingml/2006/main">
              <a:rPr lang="ar" sz="3600" dirty="0"/>
              <a:t>اضطرابات شائعة تظهر مع تقدم السن</a:t>
            </a:r>
          </a:p>
        </p:txBody>
      </p:sp>
      <p:sp>
        <p:nvSpPr>
          <p:cNvPr id="3" name="Content Placeholder 2">
            <a:extLst>
              <a:ext uri="{FF2B5EF4-FFF2-40B4-BE49-F238E27FC236}">
                <a16:creationId xmlns:a16="http://schemas.microsoft.com/office/drawing/2014/main" id="{4B27CDC9-D0A8-5A49-DA65-9D0ECF57EA8B}"/>
              </a:ext>
            </a:extLst>
          </p:cNvPr>
          <p:cNvSpPr>
            <a:spLocks noGrp="1"/>
          </p:cNvSpPr>
          <p:nvPr>
            <p:ph idx="1"/>
          </p:nvPr>
        </p:nvSpPr>
        <p:spPr>
          <a:xfrm>
            <a:off x="685800" y="2433955"/>
            <a:ext cx="7772400" cy="3723005"/>
          </a:xfrm>
        </p:spPr>
        <p:txBody>
          <a:bodyPr/>
          <a:lstStyle/>
          <a:p>
            <a:pPr xmlns:a="http://schemas.openxmlformats.org/drawingml/2006/main" lvl="0">
              <a:bidi/>
            </a:pPr>
            <a:r xmlns:a="http://schemas.openxmlformats.org/drawingml/2006/main">
              <a:rPr lang="ar" dirty="0"/>
              <a:t>هبوط الرحم</a:t>
            </a:r>
          </a:p>
          <a:p>
            <a:pPr xmlns:a="http://schemas.openxmlformats.org/drawingml/2006/main" lvl="0">
              <a:bidi/>
            </a:pPr>
            <a:r xmlns:a="http://schemas.openxmlformats.org/drawingml/2006/main">
              <a:rPr lang="ar" dirty="0"/>
              <a:t>عدوى مهبلية</a:t>
            </a:r>
          </a:p>
          <a:p>
            <a:pPr xmlns:a="http://schemas.openxmlformats.org/drawingml/2006/main" lvl="0">
              <a:bidi/>
            </a:pPr>
            <a:r xmlns:a="http://schemas.openxmlformats.org/drawingml/2006/main">
              <a:rPr lang="ar" dirty="0"/>
              <a:t>سرطان الثدي</a:t>
            </a:r>
          </a:p>
          <a:p>
            <a:pPr xmlns:a="http://schemas.openxmlformats.org/drawingml/2006/main" lvl="0">
              <a:bidi/>
            </a:pPr>
            <a:r xmlns:a="http://schemas.openxmlformats.org/drawingml/2006/main">
              <a:rPr lang="ar" dirty="0"/>
              <a:t>سرطان البروستات</a:t>
            </a:r>
          </a:p>
        </p:txBody>
      </p:sp>
    </p:spTree>
    <p:extLst>
      <p:ext uri="{BB962C8B-B14F-4D97-AF65-F5344CB8AC3E}">
        <p14:creationId xmlns:p14="http://schemas.microsoft.com/office/powerpoint/2010/main" val="2510548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41F0B-A157-84A8-2AF4-71CAB511030D}"/>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العضلي الهيكلي: </a:t>
            </a:r>
            <a:br xmlns:a="http://schemas.openxmlformats.org/drawingml/2006/main">
              <a:rPr lang="en-US" sz="3600" dirty="0"/>
            </a:br>
            <a:r xmlns:a="http://schemas.openxmlformats.org/drawingml/2006/main">
              <a:rPr lang="ar" sz="3600" dirty="0"/>
              <a:t>المفاصل والأوتار والأربطة</a:t>
            </a:r>
          </a:p>
        </p:txBody>
      </p:sp>
      <p:sp>
        <p:nvSpPr>
          <p:cNvPr id="3" name="Content Placeholder 2">
            <a:extLst>
              <a:ext uri="{FF2B5EF4-FFF2-40B4-BE49-F238E27FC236}">
                <a16:creationId xmlns:a16="http://schemas.microsoft.com/office/drawing/2014/main" id="{A56D3DC6-747E-A7D6-8BAA-59BCB88E2D5A}"/>
              </a:ext>
            </a:extLst>
          </p:cNvPr>
          <p:cNvSpPr>
            <a:spLocks noGrp="1"/>
          </p:cNvSpPr>
          <p:nvPr>
            <p:ph idx="1"/>
          </p:nvPr>
        </p:nvSpPr>
        <p:spPr/>
        <p:txBody>
          <a:bodyPr/>
          <a:lstStyle/>
          <a:p>
            <a:pPr xmlns:a="http://schemas.openxmlformats.org/drawingml/2006/main" lvl="0">
              <a:bidi/>
            </a:pPr>
            <a:r xmlns:a="http://schemas.openxmlformats.org/drawingml/2006/main">
              <a:rPr lang="ar" dirty="0"/>
              <a:t>المفاصل: الأماكن التي تلتقي فيها العظام</a:t>
            </a:r>
          </a:p>
          <a:p>
            <a:pPr xmlns:a="http://schemas.openxmlformats.org/drawingml/2006/main" lvl="0">
              <a:bidi/>
            </a:pPr>
            <a:r xmlns:a="http://schemas.openxmlformats.org/drawingml/2006/main">
              <a:rPr lang="ar" dirty="0"/>
              <a:t>الجراب: كيس سائل يوفر التشحيم</a:t>
            </a:r>
          </a:p>
          <a:p>
            <a:pPr xmlns:a="http://schemas.openxmlformats.org/drawingml/2006/main" lvl="0">
              <a:bidi/>
            </a:pPr>
            <a:r xmlns:a="http://schemas.openxmlformats.org/drawingml/2006/main">
              <a:rPr lang="ar" dirty="0"/>
              <a:t>الأوتار: تربط العضلات بالعظام</a:t>
            </a:r>
          </a:p>
          <a:p>
            <a:pPr xmlns:a="http://schemas.openxmlformats.org/drawingml/2006/main" lvl="0">
              <a:bidi/>
            </a:pPr>
            <a:r xmlns:a="http://schemas.openxmlformats.org/drawingml/2006/main">
              <a:rPr lang="ar" dirty="0"/>
              <a:t>الأربطة: تربط العظام ببعضها البعض</a:t>
            </a:r>
          </a:p>
        </p:txBody>
      </p:sp>
    </p:spTree>
    <p:extLst>
      <p:ext uri="{BB962C8B-B14F-4D97-AF65-F5344CB8AC3E}">
        <p14:creationId xmlns:p14="http://schemas.microsoft.com/office/powerpoint/2010/main" val="2295407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DB3F6-BA57-BE48-0D9C-568B1FD6950E}"/>
              </a:ext>
            </a:extLst>
          </p:cNvPr>
          <p:cNvSpPr>
            <a:spLocks noGrp="1"/>
          </p:cNvSpPr>
          <p:nvPr>
            <p:ph type="title"/>
          </p:nvPr>
        </p:nvSpPr>
        <p:spPr>
          <a:xfrm>
            <a:off x="685800" y="265176"/>
            <a:ext cx="7772400" cy="1219200"/>
          </a:xfrm>
        </p:spPr>
        <p:txBody>
          <a:bodyPr/>
          <a:lstStyle/>
          <a:p>
            <a:r xmlns:a="http://schemas.openxmlformats.org/drawingml/2006/main">
              <a:rPr lang="ar" sz="3600" dirty="0"/>
              <a:t>الجهاز العضلي الهيكلي: </a:t>
            </a:r>
            <a:br xmlns:a="http://schemas.openxmlformats.org/drawingml/2006/main">
              <a:rPr lang="en-US" sz="3600" dirty="0"/>
            </a:br>
            <a:r xmlns:a="http://schemas.openxmlformats.org/drawingml/2006/main">
              <a:rPr lang="ar" sz="3600" dirty="0"/>
              <a:t>العضلات</a:t>
            </a:r>
          </a:p>
        </p:txBody>
      </p:sp>
      <p:sp>
        <p:nvSpPr>
          <p:cNvPr id="3" name="Content Placeholder 2">
            <a:extLst>
              <a:ext uri="{FF2B5EF4-FFF2-40B4-BE49-F238E27FC236}">
                <a16:creationId xmlns:a16="http://schemas.microsoft.com/office/drawing/2014/main" id="{3B6E4ED4-822D-72AD-9B41-035ADDCB0159}"/>
              </a:ext>
            </a:extLst>
          </p:cNvPr>
          <p:cNvSpPr>
            <a:spLocks noGrp="1"/>
          </p:cNvSpPr>
          <p:nvPr>
            <p:ph idx="1"/>
          </p:nvPr>
        </p:nvSpPr>
        <p:spPr/>
        <p:txBody>
          <a:bodyPr/>
          <a:lstStyle/>
          <a:p>
            <a:pPr xmlns:a="http://schemas.openxmlformats.org/drawingml/2006/main" lvl="0">
              <a:bidi/>
            </a:pPr>
            <a:r xmlns:a="http://schemas.openxmlformats.org/drawingml/2006/main">
              <a:rPr lang="ar" sz="2600" dirty="0"/>
              <a:t>عضلة القلب</a:t>
            </a:r>
          </a:p>
          <a:p>
            <a:pPr xmlns:a="http://schemas.openxmlformats.org/drawingml/2006/main" lvl="1">
              <a:bidi/>
            </a:pPr>
            <a:r xmlns:a="http://schemas.openxmlformats.org/drawingml/2006/main">
              <a:rPr lang="ar" sz="2200" dirty="0"/>
              <a:t>يقع فقط في القلب</a:t>
            </a:r>
          </a:p>
          <a:p>
            <a:pPr xmlns:a="http://schemas.openxmlformats.org/drawingml/2006/main" lvl="1">
              <a:bidi/>
            </a:pPr>
            <a:r xmlns:a="http://schemas.openxmlformats.org/drawingml/2006/main">
              <a:rPr lang="ar" sz="2200" dirty="0"/>
              <a:t>مسئول عن عملية ضخ القلب التي تحافظ على الدورة الدموية</a:t>
            </a:r>
          </a:p>
          <a:p>
            <a:pPr xmlns:a="http://schemas.openxmlformats.org/drawingml/2006/main" lvl="0">
              <a:bidi/>
            </a:pPr>
            <a:r xmlns:a="http://schemas.openxmlformats.org/drawingml/2006/main">
              <a:rPr lang="ar" sz="2600" dirty="0"/>
              <a:t>العضلات الملساء</a:t>
            </a:r>
          </a:p>
          <a:p>
            <a:pPr xmlns:a="http://schemas.openxmlformats.org/drawingml/2006/main" lvl="1">
              <a:bidi/>
            </a:pPr>
            <a:r xmlns:a="http://schemas.openxmlformats.org/drawingml/2006/main">
              <a:rPr lang="ar" sz="2200" dirty="0"/>
              <a:t>توجد في جدران الأعضاء المجوفة، مثل الأوعية الدموية، والمعدة، والأمعاء، والمثانة.</a:t>
            </a:r>
          </a:p>
          <a:p>
            <a:pPr xmlns:a="http://schemas.openxmlformats.org/drawingml/2006/main" lvl="0">
              <a:bidi/>
            </a:pPr>
            <a:r xmlns:a="http://schemas.openxmlformats.org/drawingml/2006/main">
              <a:rPr lang="ar" sz="2600" dirty="0"/>
              <a:t>العضلات الهيكلية</a:t>
            </a:r>
          </a:p>
          <a:p>
            <a:pPr xmlns:a="http://schemas.openxmlformats.org/drawingml/2006/main" lvl="1">
              <a:bidi/>
            </a:pPr>
            <a:r xmlns:a="http://schemas.openxmlformats.org/drawingml/2006/main">
              <a:rPr lang="ar" sz="2200" dirty="0"/>
              <a:t>أكبر كمية من الأنسجة العضلية في الجسم</a:t>
            </a:r>
          </a:p>
          <a:p>
            <a:pPr xmlns:a="http://schemas.openxmlformats.org/drawingml/2006/main" lvl="1">
              <a:bidi/>
            </a:pPr>
            <a:r xmlns:a="http://schemas.openxmlformats.org/drawingml/2006/main">
              <a:rPr lang="ar" sz="2200" dirty="0"/>
              <a:t>الوظيفة الرئيسية هي تحريك عظام الهيكل العظمي</a:t>
            </a:r>
          </a:p>
        </p:txBody>
      </p:sp>
    </p:spTree>
    <p:extLst>
      <p:ext uri="{BB962C8B-B14F-4D97-AF65-F5344CB8AC3E}">
        <p14:creationId xmlns:p14="http://schemas.microsoft.com/office/powerpoint/2010/main" val="35513214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89C70B-6E91-8B51-3976-C959413F9BFD}"/>
              </a:ext>
            </a:extLst>
          </p:cNvPr>
          <p:cNvSpPr>
            <a:spLocks noGrp="1"/>
          </p:cNvSpPr>
          <p:nvPr>
            <p:ph type="title"/>
          </p:nvPr>
        </p:nvSpPr>
        <p:spPr>
          <a:xfrm>
            <a:off x="685800" y="277368"/>
            <a:ext cx="7772400" cy="1219200"/>
          </a:xfrm>
        </p:spPr>
        <p:txBody>
          <a:bodyPr/>
          <a:lstStyle/>
          <a:p>
            <a:r xmlns:a="http://schemas.openxmlformats.org/drawingml/2006/main">
              <a:rPr lang="ar" sz="3600" dirty="0"/>
              <a:t>الجهاز العضلي الهيكلي: </a:t>
            </a:r>
            <a:br xmlns:a="http://schemas.openxmlformats.org/drawingml/2006/main">
              <a:rPr lang="en-US" sz="3600" dirty="0"/>
            </a:br>
            <a:r xmlns:a="http://schemas.openxmlformats.org/drawingml/2006/main">
              <a:rPr lang="ar" sz="3600" dirty="0"/>
              <a:t>التغيرات المتوقعة المرتبطة بالعمر</a:t>
            </a:r>
          </a:p>
        </p:txBody>
      </p:sp>
      <p:sp>
        <p:nvSpPr>
          <p:cNvPr id="3" name="Content Placeholder 2">
            <a:extLst>
              <a:ext uri="{FF2B5EF4-FFF2-40B4-BE49-F238E27FC236}">
                <a16:creationId xmlns:a16="http://schemas.microsoft.com/office/drawing/2014/main" id="{CDE2B044-8331-CB1C-D39D-A9216F6C3DBB}"/>
              </a:ext>
            </a:extLst>
          </p:cNvPr>
          <p:cNvSpPr>
            <a:spLocks noGrp="1"/>
          </p:cNvSpPr>
          <p:nvPr>
            <p:ph idx="1"/>
          </p:nvPr>
        </p:nvSpPr>
        <p:spPr/>
        <p:txBody>
          <a:bodyPr/>
          <a:lstStyle/>
          <a:p>
            <a:pPr xmlns:a="http://schemas.openxmlformats.org/drawingml/2006/main" lvl="0">
              <a:bidi/>
            </a:pPr>
            <a:r xmlns:a="http://schemas.openxmlformats.org/drawingml/2006/main">
              <a:rPr lang="ar" dirty="0"/>
              <a:t>انخفاض نسبة الكالسيوم في العظام</a:t>
            </a:r>
          </a:p>
          <a:p>
            <a:pPr xmlns:a="http://schemas.openxmlformats.org/drawingml/2006/main" lvl="0">
              <a:bidi/>
            </a:pPr>
            <a:r xmlns:a="http://schemas.openxmlformats.org/drawingml/2006/main">
              <a:rPr lang="ar" dirty="0"/>
              <a:t>زيادة خطر الكسر</a:t>
            </a:r>
          </a:p>
          <a:p>
            <a:pPr xmlns:a="http://schemas.openxmlformats.org/drawingml/2006/main" lvl="0">
              <a:bidi/>
            </a:pPr>
            <a:r xmlns:a="http://schemas.openxmlformats.org/drawingml/2006/main">
              <a:rPr lang="ar" dirty="0"/>
              <a:t>فقدان الطول</a:t>
            </a:r>
          </a:p>
          <a:p>
            <a:pPr xmlns:a="http://schemas.openxmlformats.org/drawingml/2006/main" lvl="0">
              <a:bidi/>
            </a:pPr>
            <a:r xmlns:a="http://schemas.openxmlformats.org/drawingml/2006/main">
              <a:rPr lang="ar" dirty="0"/>
              <a:t>فقدان الأسنان</a:t>
            </a:r>
          </a:p>
          <a:p>
            <a:pPr xmlns:a="http://schemas.openxmlformats.org/drawingml/2006/main" lvl="0">
              <a:bidi/>
            </a:pPr>
            <a:r xmlns:a="http://schemas.openxmlformats.org/drawingml/2006/main">
              <a:rPr lang="ar" dirty="0"/>
              <a:t>قلة السوائل في الأقراص الفقرية</a:t>
            </a:r>
          </a:p>
          <a:p>
            <a:pPr xmlns:a="http://schemas.openxmlformats.org/drawingml/2006/main" lvl="0">
              <a:bidi/>
            </a:pPr>
            <a:r xmlns:a="http://schemas.openxmlformats.org/drawingml/2006/main">
              <a:rPr lang="ar" dirty="0"/>
              <a:t>انخفاض في إمدادات الدم إلى العضلات</a:t>
            </a:r>
          </a:p>
          <a:p>
            <a:pPr xmlns:a="http://schemas.openxmlformats.org/drawingml/2006/main" lvl="0">
              <a:bidi/>
            </a:pPr>
            <a:r xmlns:a="http://schemas.openxmlformats.org/drawingml/2006/main">
              <a:rPr lang="ar" dirty="0"/>
              <a:t>انخفاض في مرونة الأنسجة</a:t>
            </a:r>
          </a:p>
          <a:p>
            <a:pPr xmlns:a="http://schemas.openxmlformats.org/drawingml/2006/main" lvl="0">
              <a:bidi/>
            </a:pPr>
            <a:r xmlns:a="http://schemas.openxmlformats.org/drawingml/2006/main">
              <a:rPr lang="ar" dirty="0"/>
              <a:t>انخفاض في قوة العضلات والكتلة</a:t>
            </a:r>
          </a:p>
        </p:txBody>
      </p:sp>
    </p:spTree>
    <p:extLst>
      <p:ext uri="{BB962C8B-B14F-4D97-AF65-F5344CB8AC3E}">
        <p14:creationId xmlns:p14="http://schemas.microsoft.com/office/powerpoint/2010/main" val="742606325"/>
      </p:ext>
    </p:extLst>
  </p:cSld>
  <p:clrMapOvr>
    <a:masterClrMapping/>
  </p:clrMapOvr>
</p:sld>
</file>

<file path=ppt/theme/theme1.xml><?xml version="1.0" encoding="utf-8"?>
<a:theme xmlns:a="http://schemas.openxmlformats.org/drawingml/2006/main" name="TEACH 2.0 Lecture Slides Template 2011_1207">
  <a:themeElements>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Blue Diagon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sq" cmpd="sng" algn="ctr">
          <a:solidFill>
            <a:schemeClr val="tx1"/>
          </a:solidFill>
          <a:prstDash val="solid"/>
          <a:round/>
          <a:headEnd type="none" w="sm" len="sm"/>
          <a:tailEnd type="none" w="sm" len="sm"/>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TEACH 2.0 Lecture Slides Template 2011_1207</Template>
  <TotalTime>2000</TotalTime>
  <Words>2672</Words>
  <Application>Microsoft Office PowerPoint</Application>
  <PresentationFormat>On-screen Show (4:3)</PresentationFormat>
  <Paragraphs>508</Paragraphs>
  <Slides>62</Slides>
  <Notes>62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62</vt:i4>
      </vt:variant>
    </vt:vector>
  </HeadingPairs>
  <TitlesOfParts>
    <vt:vector size="70" baseType="lpstr">
      <vt:lpstr>ＭＳ Ｐゴシック</vt:lpstr>
      <vt:lpstr>Arial</vt:lpstr>
      <vt:lpstr>Calibri</vt:lpstr>
      <vt:lpstr>Times New Roman</vt:lpstr>
      <vt:lpstr>Wingdings</vt:lpstr>
      <vt:lpstr>Wingdings 2</vt:lpstr>
      <vt:lpstr>Wingdings 3</vt:lpstr>
      <vt:lpstr>TEACH 2.0 Lecture Slides Template 2011_1207</vt:lpstr>
      <vt:lpstr>    Chapter 3  Physiologic Changes  Basic Geriatric Nursing, 8th edition Patricia Williams  </vt:lpstr>
      <vt:lpstr>The Integumentary System: Structure</vt:lpstr>
      <vt:lpstr>The Integumentary System: Expected Age-Related Changes</vt:lpstr>
      <vt:lpstr>The Integumentary System: Common Disorders Seen with Aging</vt:lpstr>
      <vt:lpstr>The Musculoskeletal System: Bones</vt:lpstr>
      <vt:lpstr>The Musculoskeletal System: Vertebrae</vt:lpstr>
      <vt:lpstr>The Musculoskeletal System: Joints, Tendons, and Ligaments</vt:lpstr>
      <vt:lpstr>The Musculoskeletal System:  Muscles</vt:lpstr>
      <vt:lpstr>The Musculoskeletal System: Expected Age-Related Changes</vt:lpstr>
      <vt:lpstr>The Musculoskeletal System: Common Disorders Seen with Aging</vt:lpstr>
      <vt:lpstr>The Respiratory System: Upper Respiratory Tract</vt:lpstr>
      <vt:lpstr>The Respiratory System: Lower Respiratory Tract</vt:lpstr>
      <vt:lpstr>The Respiratory System: Air Exchange (Respiration)</vt:lpstr>
      <vt:lpstr>The Respiratory System: Expected Age-Related Changes</vt:lpstr>
      <vt:lpstr>The Respiratory System: Common Disorders Seen with Aging</vt:lpstr>
      <vt:lpstr>The Cardiovascular System: Heart</vt:lpstr>
      <vt:lpstr>The Cardiovascular System: Blood Vessels</vt:lpstr>
      <vt:lpstr>The Cardiovascular System: Conduction System</vt:lpstr>
      <vt:lpstr>The Cardiovascular System: Expected Age-Related Changes</vt:lpstr>
      <vt:lpstr>The Cardiovascular System: Common Disorders Seen With Aging</vt:lpstr>
      <vt:lpstr>The Hematopoietic and Lymphatic Systems: Blood</vt:lpstr>
      <vt:lpstr>The Hematopoietic and Lymphatic Systems: Lymph System</vt:lpstr>
      <vt:lpstr>The Hematopoietic and Lymphatic Systems: Expected Age-Related Changes</vt:lpstr>
      <vt:lpstr>The Hematopoietic and Lymphatic Systems: Common Disorders Seen With Aging</vt:lpstr>
      <vt:lpstr>The Gastrointestinal System: Oral Cavity</vt:lpstr>
      <vt:lpstr>The Gastrointestinal System: Tongue</vt:lpstr>
      <vt:lpstr>The Gastrointestinal System: Salivary Glands</vt:lpstr>
      <vt:lpstr>The Gastrointestinal System: Esophagus</vt:lpstr>
      <vt:lpstr>The Gastrointestinal System: Stomach</vt:lpstr>
      <vt:lpstr>The Gastrointestinal System: Small Intestine</vt:lpstr>
      <vt:lpstr>The Gastrointestinal System: Large Intestine</vt:lpstr>
      <vt:lpstr>The Gastrointestinal System: Expected Age-Related Changes</vt:lpstr>
      <vt:lpstr>The Gastrointestinal System: Common Disorders Seen with Aging</vt:lpstr>
      <vt:lpstr>The Urinary System: Kidneys</vt:lpstr>
      <vt:lpstr>The Urinary System: Ureters and Bladder</vt:lpstr>
      <vt:lpstr>The Urinary System: Characteristics of Urine</vt:lpstr>
      <vt:lpstr>The Urinary System: Expected Age-Related Changes</vt:lpstr>
      <vt:lpstr>The Urinary System: Common Disorders Seen with Aging</vt:lpstr>
      <vt:lpstr>The Nervous System: Central Nervous System</vt:lpstr>
      <vt:lpstr>The Nervous System: Peripheral Nervous System</vt:lpstr>
      <vt:lpstr>The Nervous System: Expected Age-Related Changes</vt:lpstr>
      <vt:lpstr>The Nervous System: Common Disorders Seen with Aging</vt:lpstr>
      <vt:lpstr>The Special Senses: The Eyes</vt:lpstr>
      <vt:lpstr>The Special Senses: Expected Age-Related Changes (Eyes)</vt:lpstr>
      <vt:lpstr>The Special Senses: Common Disorders Seen with Aging (Eyes)</vt:lpstr>
      <vt:lpstr>The Special Senses: The Ears</vt:lpstr>
      <vt:lpstr>The Special Senses: Expected Age-Related Changes (Ears)</vt:lpstr>
      <vt:lpstr>The Special Senses: Common Disorders Seen with Aging (Ears)</vt:lpstr>
      <vt:lpstr>The Special Senses: Taste and Smell</vt:lpstr>
      <vt:lpstr>The Special Senses: Expected Age-Related Changes (Taste and Smell)</vt:lpstr>
      <vt:lpstr>The Endocrine System: Pituitary Gland</vt:lpstr>
      <vt:lpstr>The Endocrine System: Thyroid Gland</vt:lpstr>
      <vt:lpstr>The Endocrine System: Parathyroid Glands</vt:lpstr>
      <vt:lpstr>The Endocrine System: Pancreas</vt:lpstr>
      <vt:lpstr>The Endocrine System: Adrenal Glands</vt:lpstr>
      <vt:lpstr>The Endocrine System: Ovaries and Testes</vt:lpstr>
      <vt:lpstr>The Endocrine System: Expected Age-Related Changes</vt:lpstr>
      <vt:lpstr>The Endocrine System: Common Disorders Seen with Aging</vt:lpstr>
      <vt:lpstr>The Reproductive and Genitourinary Systems: Female Reproductive Organs</vt:lpstr>
      <vt:lpstr>The Reproductive and Genitourinary Systems: Male Reproductive Organs</vt:lpstr>
      <vt:lpstr>The Reproductive and Genitourinary Systems: Expected Age-Related Changes</vt:lpstr>
      <vt:lpstr>The Reproductive and Genitourinary Systems: Common Disorders Seen with Aging</vt:lpstr>
    </vt:vector>
  </TitlesOfParts>
  <Company>Reed Elsevier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Reed Elsevier</dc:creator>
  <cp:lastModifiedBy>Anas Shehadeh</cp:lastModifiedBy>
  <cp:revision>10</cp:revision>
  <dcterms:created xsi:type="dcterms:W3CDTF">2017-07-18T01:49:35Z</dcterms:created>
  <dcterms:modified xsi:type="dcterms:W3CDTF">2024-03-03T05:35:17Z</dcterms:modified>
</cp:coreProperties>
</file>