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9"/>
  </p:notesMasterIdLst>
  <p:sldIdLst>
    <p:sldId id="279" r:id="rId2"/>
    <p:sldId id="259" r:id="rId3"/>
    <p:sldId id="260" r:id="rId4"/>
    <p:sldId id="297" r:id="rId5"/>
    <p:sldId id="281" r:id="rId6"/>
    <p:sldId id="257" r:id="rId7"/>
    <p:sldId id="263" r:id="rId8"/>
    <p:sldId id="264" r:id="rId9"/>
    <p:sldId id="265" r:id="rId10"/>
    <p:sldId id="266" r:id="rId11"/>
    <p:sldId id="267" r:id="rId12"/>
    <p:sldId id="268" r:id="rId13"/>
    <p:sldId id="269" r:id="rId14"/>
    <p:sldId id="270" r:id="rId15"/>
    <p:sldId id="278" r:id="rId16"/>
    <p:sldId id="280" r:id="rId17"/>
    <p:sldId id="272" r:id="rId18"/>
    <p:sldId id="273" r:id="rId19"/>
    <p:sldId id="274" r:id="rId20"/>
    <p:sldId id="276" r:id="rId21"/>
    <p:sldId id="302" r:id="rId22"/>
    <p:sldId id="303" r:id="rId23"/>
    <p:sldId id="304" r:id="rId24"/>
    <p:sldId id="305" r:id="rId25"/>
    <p:sldId id="306" r:id="rId26"/>
    <p:sldId id="307" r:id="rId27"/>
    <p:sldId id="308" r:id="rId28"/>
    <p:sldId id="309" r:id="rId29"/>
    <p:sldId id="310" r:id="rId30"/>
    <p:sldId id="311" r:id="rId31"/>
    <p:sldId id="312" r:id="rId32"/>
    <p:sldId id="314" r:id="rId33"/>
    <p:sldId id="313" r:id="rId34"/>
    <p:sldId id="315" r:id="rId35"/>
    <p:sldId id="316" r:id="rId36"/>
    <p:sldId id="317" r:id="rId37"/>
    <p:sldId id="318" r:id="rId38"/>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74083" autoAdjust="0"/>
  </p:normalViewPr>
  <p:slideViewPr>
    <p:cSldViewPr snapToGrid="0">
      <p:cViewPr varScale="1">
        <p:scale>
          <a:sx n="85" d="100"/>
          <a:sy n="85" d="100"/>
        </p:scale>
        <p:origin x="232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CC41B3FA-07DF-4564-973B-8599A8BBC41C}"/>
    <pc:docChg chg="undo custSel addSld delSld modSld sldOrd">
      <pc:chgData name="Scott Bailey" userId="a37ae9d07b3ddac7" providerId="LiveId" clId="{CC41B3FA-07DF-4564-973B-8599A8BBC41C}" dt="2022-07-08T23:46:39.365" v="1579" actId="20577"/>
      <pc:docMkLst>
        <pc:docMk/>
      </pc:docMkLst>
      <pc:sldChg chg="modSp mod modNotesTx">
        <pc:chgData name="Scott Bailey" userId="a37ae9d07b3ddac7" providerId="LiveId" clId="{CC41B3FA-07DF-4564-973B-8599A8BBC41C}" dt="2022-07-08T22:01:46.171" v="57" actId="1035"/>
        <pc:sldMkLst>
          <pc:docMk/>
          <pc:sldMk cId="0" sldId="257"/>
        </pc:sldMkLst>
        <pc:spChg chg="mod">
          <ac:chgData name="Scott Bailey" userId="a37ae9d07b3ddac7" providerId="LiveId" clId="{CC41B3FA-07DF-4564-973B-8599A8BBC41C}" dt="2022-07-08T22:01:21.747" v="37"/>
          <ac:spMkLst>
            <pc:docMk/>
            <pc:sldMk cId="0" sldId="257"/>
            <ac:spMk id="2" creationId="{00000000-0000-0000-0000-000000000000}"/>
          </ac:spMkLst>
        </pc:spChg>
        <pc:spChg chg="mod">
          <ac:chgData name="Scott Bailey" userId="a37ae9d07b3ddac7" providerId="LiveId" clId="{CC41B3FA-07DF-4564-973B-8599A8BBC41C}" dt="2022-07-08T22:01:46.171" v="57" actId="1035"/>
          <ac:spMkLst>
            <pc:docMk/>
            <pc:sldMk cId="0" sldId="257"/>
            <ac:spMk id="3" creationId="{00000000-0000-0000-0000-000000000000}"/>
          </ac:spMkLst>
        </pc:spChg>
      </pc:sldChg>
      <pc:sldChg chg="modSp mod">
        <pc:chgData name="Scott Bailey" userId="a37ae9d07b3ddac7" providerId="LiveId" clId="{CC41B3FA-07DF-4564-973B-8599A8BBC41C}" dt="2022-07-08T23:36:27.116" v="1228" actId="255"/>
        <pc:sldMkLst>
          <pc:docMk/>
          <pc:sldMk cId="3256762002" sldId="258"/>
        </pc:sldMkLst>
        <pc:spChg chg="mod">
          <ac:chgData name="Scott Bailey" userId="a37ae9d07b3ddac7" providerId="LiveId" clId="{CC41B3FA-07DF-4564-973B-8599A8BBC41C}" dt="2022-07-08T21:59:11.652" v="4" actId="20577"/>
          <ac:spMkLst>
            <pc:docMk/>
            <pc:sldMk cId="3256762002" sldId="258"/>
            <ac:spMk id="2" creationId="{AACD01AE-5F03-E030-B145-E7CD0C4CB825}"/>
          </ac:spMkLst>
        </pc:spChg>
        <pc:spChg chg="mod">
          <ac:chgData name="Scott Bailey" userId="a37ae9d07b3ddac7" providerId="LiveId" clId="{CC41B3FA-07DF-4564-973B-8599A8BBC41C}" dt="2022-07-08T23:36:27.116" v="1228" actId="255"/>
          <ac:spMkLst>
            <pc:docMk/>
            <pc:sldMk cId="3256762002" sldId="258"/>
            <ac:spMk id="3" creationId="{AE36CCDF-EF36-EC66-1882-6042E938D5BB}"/>
          </ac:spMkLst>
        </pc:spChg>
      </pc:sldChg>
      <pc:sldChg chg="modSp mod">
        <pc:chgData name="Scott Bailey" userId="a37ae9d07b3ddac7" providerId="LiveId" clId="{CC41B3FA-07DF-4564-973B-8599A8BBC41C}" dt="2022-07-08T22:38:10.652" v="331" actId="20577"/>
        <pc:sldMkLst>
          <pc:docMk/>
          <pc:sldMk cId="4192403457" sldId="259"/>
        </pc:sldMkLst>
        <pc:spChg chg="mod">
          <ac:chgData name="Scott Bailey" userId="a37ae9d07b3ddac7" providerId="LiveId" clId="{CC41B3FA-07DF-4564-973B-8599A8BBC41C}" dt="2022-07-08T21:59:57.648" v="6"/>
          <ac:spMkLst>
            <pc:docMk/>
            <pc:sldMk cId="4192403457" sldId="259"/>
            <ac:spMk id="2" creationId="{EC7B7A8E-4C8A-09A5-8A80-4AFD38809EC0}"/>
          </ac:spMkLst>
        </pc:spChg>
        <pc:spChg chg="mod">
          <ac:chgData name="Scott Bailey" userId="a37ae9d07b3ddac7" providerId="LiveId" clId="{CC41B3FA-07DF-4564-973B-8599A8BBC41C}" dt="2022-07-08T22:38:10.652" v="331" actId="20577"/>
          <ac:spMkLst>
            <pc:docMk/>
            <pc:sldMk cId="4192403457" sldId="259"/>
            <ac:spMk id="3" creationId="{42CBDA57-5C41-4E07-4989-C3010E67D44F}"/>
          </ac:spMkLst>
        </pc:spChg>
      </pc:sldChg>
      <pc:sldChg chg="modSp mod modNotesTx">
        <pc:chgData name="Scott Bailey" userId="a37ae9d07b3ddac7" providerId="LiveId" clId="{CC41B3FA-07DF-4564-973B-8599A8BBC41C}" dt="2022-07-08T22:41:59.550" v="400" actId="20577"/>
        <pc:sldMkLst>
          <pc:docMk/>
          <pc:sldMk cId="621356357" sldId="260"/>
        </pc:sldMkLst>
        <pc:spChg chg="mod">
          <ac:chgData name="Scott Bailey" userId="a37ae9d07b3ddac7" providerId="LiveId" clId="{CC41B3FA-07DF-4564-973B-8599A8BBC41C}" dt="2022-07-08T22:00:39.833" v="34" actId="20577"/>
          <ac:spMkLst>
            <pc:docMk/>
            <pc:sldMk cId="621356357" sldId="260"/>
            <ac:spMk id="2" creationId="{789D16F9-C29A-BC8F-F430-0114362AA7BD}"/>
          </ac:spMkLst>
        </pc:spChg>
        <pc:spChg chg="mod">
          <ac:chgData name="Scott Bailey" userId="a37ae9d07b3ddac7" providerId="LiveId" clId="{CC41B3FA-07DF-4564-973B-8599A8BBC41C}" dt="2022-07-08T22:41:59.550" v="400" actId="20577"/>
          <ac:spMkLst>
            <pc:docMk/>
            <pc:sldMk cId="621356357" sldId="260"/>
            <ac:spMk id="3" creationId="{8A4B218F-E2EA-F124-5C86-62958F255BC8}"/>
          </ac:spMkLst>
        </pc:spChg>
      </pc:sldChg>
      <pc:sldChg chg="del">
        <pc:chgData name="Scott Bailey" userId="a37ae9d07b3ddac7" providerId="LiveId" clId="{CC41B3FA-07DF-4564-973B-8599A8BBC41C}" dt="2022-07-08T22:02:37.082" v="61" actId="47"/>
        <pc:sldMkLst>
          <pc:docMk/>
          <pc:sldMk cId="676153343" sldId="261"/>
        </pc:sldMkLst>
      </pc:sldChg>
      <pc:sldChg chg="modSp del mod">
        <pc:chgData name="Scott Bailey" userId="a37ae9d07b3ddac7" providerId="LiveId" clId="{CC41B3FA-07DF-4564-973B-8599A8BBC41C}" dt="2022-07-08T22:02:35.536" v="60" actId="47"/>
        <pc:sldMkLst>
          <pc:docMk/>
          <pc:sldMk cId="3859798523" sldId="262"/>
        </pc:sldMkLst>
        <pc:spChg chg="mod">
          <ac:chgData name="Scott Bailey" userId="a37ae9d07b3ddac7" providerId="LiveId" clId="{CC41B3FA-07DF-4564-973B-8599A8BBC41C}" dt="2022-07-08T22:02:24.938" v="59"/>
          <ac:spMkLst>
            <pc:docMk/>
            <pc:sldMk cId="3859798523" sldId="262"/>
            <ac:spMk id="2" creationId="{070524FA-0108-AE81-CCE8-1AEFAAD8EAA8}"/>
          </ac:spMkLst>
        </pc:spChg>
      </pc:sldChg>
      <pc:sldChg chg="modSp mod modNotesTx">
        <pc:chgData name="Scott Bailey" userId="a37ae9d07b3ddac7" providerId="LiveId" clId="{CC41B3FA-07DF-4564-973B-8599A8BBC41C}" dt="2022-07-08T23:37:52.809" v="1298" actId="1035"/>
        <pc:sldMkLst>
          <pc:docMk/>
          <pc:sldMk cId="2295407607" sldId="263"/>
        </pc:sldMkLst>
        <pc:spChg chg="mod">
          <ac:chgData name="Scott Bailey" userId="a37ae9d07b3ddac7" providerId="LiveId" clId="{CC41B3FA-07DF-4564-973B-8599A8BBC41C}" dt="2022-07-08T22:03:30.239" v="64"/>
          <ac:spMkLst>
            <pc:docMk/>
            <pc:sldMk cId="2295407607" sldId="263"/>
            <ac:spMk id="2" creationId="{4A141F0B-A157-84A8-2AF4-71CAB511030D}"/>
          </ac:spMkLst>
        </pc:spChg>
        <pc:spChg chg="mod">
          <ac:chgData name="Scott Bailey" userId="a37ae9d07b3ddac7" providerId="LiveId" clId="{CC41B3FA-07DF-4564-973B-8599A8BBC41C}" dt="2022-07-08T23:37:52.809" v="1298" actId="1035"/>
          <ac:spMkLst>
            <pc:docMk/>
            <pc:sldMk cId="2295407607" sldId="263"/>
            <ac:spMk id="3" creationId="{A56D3DC6-747E-A7D6-8BAA-59BCB88E2D5A}"/>
          </ac:spMkLst>
        </pc:spChg>
      </pc:sldChg>
      <pc:sldChg chg="modSp mod">
        <pc:chgData name="Scott Bailey" userId="a37ae9d07b3ddac7" providerId="LiveId" clId="{CC41B3FA-07DF-4564-973B-8599A8BBC41C}" dt="2022-07-08T22:44:25.370" v="423" actId="20577"/>
        <pc:sldMkLst>
          <pc:docMk/>
          <pc:sldMk cId="3551321438" sldId="264"/>
        </pc:sldMkLst>
        <pc:spChg chg="mod">
          <ac:chgData name="Scott Bailey" userId="a37ae9d07b3ddac7" providerId="LiveId" clId="{CC41B3FA-07DF-4564-973B-8599A8BBC41C}" dt="2022-07-08T22:04:24.524" v="67"/>
          <ac:spMkLst>
            <pc:docMk/>
            <pc:sldMk cId="3551321438" sldId="264"/>
            <ac:spMk id="2" creationId="{44CDB3F6-BA57-BE48-0D9C-568B1FD6950E}"/>
          </ac:spMkLst>
        </pc:spChg>
        <pc:spChg chg="mod">
          <ac:chgData name="Scott Bailey" userId="a37ae9d07b3ddac7" providerId="LiveId" clId="{CC41B3FA-07DF-4564-973B-8599A8BBC41C}" dt="2022-07-08T22:44:25.370" v="423" actId="20577"/>
          <ac:spMkLst>
            <pc:docMk/>
            <pc:sldMk cId="3551321438" sldId="264"/>
            <ac:spMk id="3" creationId="{3B6E4ED4-822D-72AD-9B41-035ADDCB0159}"/>
          </ac:spMkLst>
        </pc:spChg>
      </pc:sldChg>
      <pc:sldChg chg="modSp mod modNotesTx">
        <pc:chgData name="Scott Bailey" userId="a37ae9d07b3ddac7" providerId="LiveId" clId="{CC41B3FA-07DF-4564-973B-8599A8BBC41C}" dt="2022-07-08T22:46:07.706" v="433" actId="6549"/>
        <pc:sldMkLst>
          <pc:docMk/>
          <pc:sldMk cId="742606325" sldId="265"/>
        </pc:sldMkLst>
        <pc:spChg chg="mod">
          <ac:chgData name="Scott Bailey" userId="a37ae9d07b3ddac7" providerId="LiveId" clId="{CC41B3FA-07DF-4564-973B-8599A8BBC41C}" dt="2022-07-08T22:04:44.999" v="69"/>
          <ac:spMkLst>
            <pc:docMk/>
            <pc:sldMk cId="742606325" sldId="265"/>
            <ac:spMk id="2" creationId="{1689C70B-6E91-8B51-3976-C959413F9BFD}"/>
          </ac:spMkLst>
        </pc:spChg>
        <pc:spChg chg="mod">
          <ac:chgData name="Scott Bailey" userId="a37ae9d07b3ddac7" providerId="LiveId" clId="{CC41B3FA-07DF-4564-973B-8599A8BBC41C}" dt="2022-07-08T22:46:07.706" v="433" actId="6549"/>
          <ac:spMkLst>
            <pc:docMk/>
            <pc:sldMk cId="742606325" sldId="265"/>
            <ac:spMk id="3" creationId="{CDE2B044-8331-CB1C-D39D-A9216F6C3DBB}"/>
          </ac:spMkLst>
        </pc:spChg>
      </pc:sldChg>
      <pc:sldChg chg="modSp mod modNotesTx">
        <pc:chgData name="Scott Bailey" userId="a37ae9d07b3ddac7" providerId="LiveId" clId="{CC41B3FA-07DF-4564-973B-8599A8BBC41C}" dt="2022-07-08T22:47:10.020" v="434" actId="20577"/>
        <pc:sldMkLst>
          <pc:docMk/>
          <pc:sldMk cId="1037603054" sldId="266"/>
        </pc:sldMkLst>
        <pc:spChg chg="mod">
          <ac:chgData name="Scott Bailey" userId="a37ae9d07b3ddac7" providerId="LiveId" clId="{CC41B3FA-07DF-4564-973B-8599A8BBC41C}" dt="2022-07-08T22:05:38.800" v="72"/>
          <ac:spMkLst>
            <pc:docMk/>
            <pc:sldMk cId="1037603054" sldId="266"/>
            <ac:spMk id="2" creationId="{6F829181-F73A-2DB0-1F30-43D91C221076}"/>
          </ac:spMkLst>
        </pc:spChg>
        <pc:spChg chg="mod">
          <ac:chgData name="Scott Bailey" userId="a37ae9d07b3ddac7" providerId="LiveId" clId="{CC41B3FA-07DF-4564-973B-8599A8BBC41C}" dt="2022-07-08T22:05:46.175" v="73"/>
          <ac:spMkLst>
            <pc:docMk/>
            <pc:sldMk cId="1037603054" sldId="266"/>
            <ac:spMk id="3" creationId="{D350076E-40DA-F62B-BF82-3A51B51BC47A}"/>
          </ac:spMkLst>
        </pc:spChg>
      </pc:sldChg>
      <pc:sldChg chg="modSp mod modNotesTx">
        <pc:chgData name="Scott Bailey" userId="a37ae9d07b3ddac7" providerId="LiveId" clId="{CC41B3FA-07DF-4564-973B-8599A8BBC41C}" dt="2022-07-08T22:06:19.398" v="77"/>
        <pc:sldMkLst>
          <pc:docMk/>
          <pc:sldMk cId="3359185176" sldId="267"/>
        </pc:sldMkLst>
        <pc:spChg chg="mod">
          <ac:chgData name="Scott Bailey" userId="a37ae9d07b3ddac7" providerId="LiveId" clId="{CC41B3FA-07DF-4564-973B-8599A8BBC41C}" dt="2022-07-08T22:06:04.856" v="75"/>
          <ac:spMkLst>
            <pc:docMk/>
            <pc:sldMk cId="3359185176" sldId="267"/>
            <ac:spMk id="2" creationId="{4E4114AD-03A4-5650-92C8-8C36424C9D3A}"/>
          </ac:spMkLst>
        </pc:spChg>
        <pc:spChg chg="mod">
          <ac:chgData name="Scott Bailey" userId="a37ae9d07b3ddac7" providerId="LiveId" clId="{CC41B3FA-07DF-4564-973B-8599A8BBC41C}" dt="2022-07-08T22:06:11.290" v="76"/>
          <ac:spMkLst>
            <pc:docMk/>
            <pc:sldMk cId="3359185176" sldId="267"/>
            <ac:spMk id="3" creationId="{8D642BF7-E3A9-E484-43C5-988A5797BD90}"/>
          </ac:spMkLst>
        </pc:spChg>
      </pc:sldChg>
      <pc:sldChg chg="modSp mod">
        <pc:chgData name="Scott Bailey" userId="a37ae9d07b3ddac7" providerId="LiveId" clId="{CC41B3FA-07DF-4564-973B-8599A8BBC41C}" dt="2022-07-08T22:07:10.770" v="80" actId="255"/>
        <pc:sldMkLst>
          <pc:docMk/>
          <pc:sldMk cId="3516265029" sldId="268"/>
        </pc:sldMkLst>
        <pc:spChg chg="mod">
          <ac:chgData name="Scott Bailey" userId="a37ae9d07b3ddac7" providerId="LiveId" clId="{CC41B3FA-07DF-4564-973B-8599A8BBC41C}" dt="2022-07-08T22:06:56.997" v="78"/>
          <ac:spMkLst>
            <pc:docMk/>
            <pc:sldMk cId="3516265029" sldId="268"/>
            <ac:spMk id="2" creationId="{4634876E-3C4A-8EF8-BDE6-B2AB9C028309}"/>
          </ac:spMkLst>
        </pc:spChg>
        <pc:spChg chg="mod">
          <ac:chgData name="Scott Bailey" userId="a37ae9d07b3ddac7" providerId="LiveId" clId="{CC41B3FA-07DF-4564-973B-8599A8BBC41C}" dt="2022-07-08T22:07:10.770" v="80" actId="255"/>
          <ac:spMkLst>
            <pc:docMk/>
            <pc:sldMk cId="3516265029" sldId="268"/>
            <ac:spMk id="3" creationId="{6B73E881-BE86-50AF-B359-DCAEE1BFF1E4}"/>
          </ac:spMkLst>
        </pc:spChg>
      </pc:sldChg>
      <pc:sldChg chg="modSp mod modNotesTx">
        <pc:chgData name="Scott Bailey" userId="a37ae9d07b3ddac7" providerId="LiveId" clId="{CC41B3FA-07DF-4564-973B-8599A8BBC41C}" dt="2022-07-08T23:40:17.414" v="1383" actId="1036"/>
        <pc:sldMkLst>
          <pc:docMk/>
          <pc:sldMk cId="2892162968" sldId="269"/>
        </pc:sldMkLst>
        <pc:spChg chg="mod">
          <ac:chgData name="Scott Bailey" userId="a37ae9d07b3ddac7" providerId="LiveId" clId="{CC41B3FA-07DF-4564-973B-8599A8BBC41C}" dt="2022-07-08T22:07:35.872" v="81"/>
          <ac:spMkLst>
            <pc:docMk/>
            <pc:sldMk cId="2892162968" sldId="269"/>
            <ac:spMk id="2" creationId="{A0986C9D-9731-6353-CEAF-9552F6DB0305}"/>
          </ac:spMkLst>
        </pc:spChg>
        <pc:spChg chg="mod">
          <ac:chgData name="Scott Bailey" userId="a37ae9d07b3ddac7" providerId="LiveId" clId="{CC41B3FA-07DF-4564-973B-8599A8BBC41C}" dt="2022-07-08T23:40:17.414" v="1383" actId="1036"/>
          <ac:spMkLst>
            <pc:docMk/>
            <pc:sldMk cId="2892162968" sldId="269"/>
            <ac:spMk id="3" creationId="{7626CBBC-A6B5-46BA-274C-257390E744D9}"/>
          </ac:spMkLst>
        </pc:spChg>
      </pc:sldChg>
      <pc:sldChg chg="modSp mod modNotesTx">
        <pc:chgData name="Scott Bailey" userId="a37ae9d07b3ddac7" providerId="LiveId" clId="{CC41B3FA-07DF-4564-973B-8599A8BBC41C}" dt="2022-07-08T23:40:38.340" v="1389" actId="1036"/>
        <pc:sldMkLst>
          <pc:docMk/>
          <pc:sldMk cId="3270718952" sldId="270"/>
        </pc:sldMkLst>
        <pc:spChg chg="mod">
          <ac:chgData name="Scott Bailey" userId="a37ae9d07b3ddac7" providerId="LiveId" clId="{CC41B3FA-07DF-4564-973B-8599A8BBC41C}" dt="2022-07-08T23:40:34.471" v="1384" actId="1036"/>
          <ac:spMkLst>
            <pc:docMk/>
            <pc:sldMk cId="3270718952" sldId="270"/>
            <ac:spMk id="2" creationId="{5BD09DF8-3547-CC30-B4B4-C1AABFB79A3A}"/>
          </ac:spMkLst>
        </pc:spChg>
        <pc:spChg chg="mod">
          <ac:chgData name="Scott Bailey" userId="a37ae9d07b3ddac7" providerId="LiveId" clId="{CC41B3FA-07DF-4564-973B-8599A8BBC41C}" dt="2022-07-08T23:40:38.340" v="1389" actId="1036"/>
          <ac:spMkLst>
            <pc:docMk/>
            <pc:sldMk cId="3270718952" sldId="270"/>
            <ac:spMk id="3" creationId="{2DB23D83-64FF-7DFA-F744-995874E9783D}"/>
          </ac:spMkLst>
        </pc:spChg>
      </pc:sldChg>
      <pc:sldChg chg="del">
        <pc:chgData name="Scott Bailey" userId="a37ae9d07b3ddac7" providerId="LiveId" clId="{CC41B3FA-07DF-4564-973B-8599A8BBC41C}" dt="2022-07-08T22:17:01.500" v="127" actId="47"/>
        <pc:sldMkLst>
          <pc:docMk/>
          <pc:sldMk cId="4142319841" sldId="271"/>
        </pc:sldMkLst>
      </pc:sldChg>
      <pc:sldChg chg="modSp mod modNotesTx">
        <pc:chgData name="Scott Bailey" userId="a37ae9d07b3ddac7" providerId="LiveId" clId="{CC41B3FA-07DF-4564-973B-8599A8BBC41C}" dt="2022-07-08T22:17:20.279" v="130" actId="6549"/>
        <pc:sldMkLst>
          <pc:docMk/>
          <pc:sldMk cId="1821698398" sldId="272"/>
        </pc:sldMkLst>
        <pc:spChg chg="mod">
          <ac:chgData name="Scott Bailey" userId="a37ae9d07b3ddac7" providerId="LiveId" clId="{CC41B3FA-07DF-4564-973B-8599A8BBC41C}" dt="2022-07-08T22:17:07.432" v="128"/>
          <ac:spMkLst>
            <pc:docMk/>
            <pc:sldMk cId="1821698398" sldId="272"/>
            <ac:spMk id="2" creationId="{1A0FF56F-DD5E-898B-1CBC-FA2DB7C7F2AF}"/>
          </ac:spMkLst>
        </pc:spChg>
        <pc:spChg chg="mod">
          <ac:chgData name="Scott Bailey" userId="a37ae9d07b3ddac7" providerId="LiveId" clId="{CC41B3FA-07DF-4564-973B-8599A8BBC41C}" dt="2022-07-08T22:17:15.894" v="129"/>
          <ac:spMkLst>
            <pc:docMk/>
            <pc:sldMk cId="1821698398" sldId="272"/>
            <ac:spMk id="3" creationId="{A8AF31E4-09D7-1DC3-D8D0-FFA2FEA7AF80}"/>
          </ac:spMkLst>
        </pc:spChg>
      </pc:sldChg>
      <pc:sldChg chg="modSp mod modNotesTx">
        <pc:chgData name="Scott Bailey" userId="a37ae9d07b3ddac7" providerId="LiveId" clId="{CC41B3FA-07DF-4564-973B-8599A8BBC41C}" dt="2022-07-08T23:42:04.056" v="1430" actId="1035"/>
        <pc:sldMkLst>
          <pc:docMk/>
          <pc:sldMk cId="3048971004" sldId="273"/>
        </pc:sldMkLst>
        <pc:spChg chg="mod">
          <ac:chgData name="Scott Bailey" userId="a37ae9d07b3ddac7" providerId="LiveId" clId="{CC41B3FA-07DF-4564-973B-8599A8BBC41C}" dt="2022-07-08T23:41:54.093" v="1408" actId="14100"/>
          <ac:spMkLst>
            <pc:docMk/>
            <pc:sldMk cId="3048971004" sldId="273"/>
            <ac:spMk id="2" creationId="{93B059C4-C9D7-CD92-2CC9-2C97DE568542}"/>
          </ac:spMkLst>
        </pc:spChg>
        <pc:spChg chg="mod">
          <ac:chgData name="Scott Bailey" userId="a37ae9d07b3ddac7" providerId="LiveId" clId="{CC41B3FA-07DF-4564-973B-8599A8BBC41C}" dt="2022-07-08T23:42:04.056" v="1430" actId="1035"/>
          <ac:spMkLst>
            <pc:docMk/>
            <pc:sldMk cId="3048971004" sldId="273"/>
            <ac:spMk id="3" creationId="{BD6E6C29-7137-BADD-278D-39ED048964CF}"/>
          </ac:spMkLst>
        </pc:spChg>
      </pc:sldChg>
      <pc:sldChg chg="modSp mod modNotesTx">
        <pc:chgData name="Scott Bailey" userId="a37ae9d07b3ddac7" providerId="LiveId" clId="{CC41B3FA-07DF-4564-973B-8599A8BBC41C}" dt="2022-07-08T23:05:52.887" v="727" actId="6549"/>
        <pc:sldMkLst>
          <pc:docMk/>
          <pc:sldMk cId="96862768" sldId="274"/>
        </pc:sldMkLst>
        <pc:spChg chg="mod">
          <ac:chgData name="Scott Bailey" userId="a37ae9d07b3ddac7" providerId="LiveId" clId="{CC41B3FA-07DF-4564-973B-8599A8BBC41C}" dt="2022-07-08T22:18:20.652" v="149"/>
          <ac:spMkLst>
            <pc:docMk/>
            <pc:sldMk cId="96862768" sldId="274"/>
            <ac:spMk id="2" creationId="{4417B72C-F538-AD6D-577A-78FE3FFAB75F}"/>
          </ac:spMkLst>
        </pc:spChg>
        <pc:spChg chg="mod">
          <ac:chgData name="Scott Bailey" userId="a37ae9d07b3ddac7" providerId="LiveId" clId="{CC41B3FA-07DF-4564-973B-8599A8BBC41C}" dt="2022-07-08T23:05:52.887" v="727" actId="6549"/>
          <ac:spMkLst>
            <pc:docMk/>
            <pc:sldMk cId="96862768" sldId="274"/>
            <ac:spMk id="3" creationId="{4B27CDC9-D0A8-5A49-DA65-9D0ECF57EA8B}"/>
          </ac:spMkLst>
        </pc:spChg>
      </pc:sldChg>
      <pc:sldChg chg="del">
        <pc:chgData name="Scott Bailey" userId="a37ae9d07b3ddac7" providerId="LiveId" clId="{CC41B3FA-07DF-4564-973B-8599A8BBC41C}" dt="2022-07-08T22:19:12.674" v="153" actId="47"/>
        <pc:sldMkLst>
          <pc:docMk/>
          <pc:sldMk cId="3131150383" sldId="275"/>
        </pc:sldMkLst>
      </pc:sldChg>
      <pc:sldChg chg="modSp mod modNotesTx">
        <pc:chgData name="Scott Bailey" userId="a37ae9d07b3ddac7" providerId="LiveId" clId="{CC41B3FA-07DF-4564-973B-8599A8BBC41C}" dt="2022-07-08T23:42:35.475" v="1441" actId="1035"/>
        <pc:sldMkLst>
          <pc:docMk/>
          <pc:sldMk cId="540172308" sldId="276"/>
        </pc:sldMkLst>
        <pc:spChg chg="mod">
          <ac:chgData name="Scott Bailey" userId="a37ae9d07b3ddac7" providerId="LiveId" clId="{CC41B3FA-07DF-4564-973B-8599A8BBC41C}" dt="2022-07-08T23:42:28.709" v="1431" actId="14100"/>
          <ac:spMkLst>
            <pc:docMk/>
            <pc:sldMk cId="540172308" sldId="276"/>
            <ac:spMk id="2" creationId="{84BC0F31-166D-1275-BE22-114A44D79CD9}"/>
          </ac:spMkLst>
        </pc:spChg>
        <pc:spChg chg="mod">
          <ac:chgData name="Scott Bailey" userId="a37ae9d07b3ddac7" providerId="LiveId" clId="{CC41B3FA-07DF-4564-973B-8599A8BBC41C}" dt="2022-07-08T23:42:35.475" v="1441" actId="1035"/>
          <ac:spMkLst>
            <pc:docMk/>
            <pc:sldMk cId="540172308" sldId="276"/>
            <ac:spMk id="3" creationId="{A4BB1271-527C-F5EA-546D-2668BF0E1B65}"/>
          </ac:spMkLst>
        </pc:spChg>
      </pc:sldChg>
      <pc:sldChg chg="del">
        <pc:chgData name="Scott Bailey" userId="a37ae9d07b3ddac7" providerId="LiveId" clId="{CC41B3FA-07DF-4564-973B-8599A8BBC41C}" dt="2022-07-08T22:20:11.286" v="157" actId="47"/>
        <pc:sldMkLst>
          <pc:docMk/>
          <pc:sldMk cId="749691019" sldId="277"/>
        </pc:sldMkLst>
      </pc:sldChg>
      <pc:sldChg chg="modSp mod modNotesTx">
        <pc:chgData name="Scott Bailey" userId="a37ae9d07b3ddac7" providerId="LiveId" clId="{CC41B3FA-07DF-4564-973B-8599A8BBC41C}" dt="2022-07-08T22:54:06.572" v="507" actId="20577"/>
        <pc:sldMkLst>
          <pc:docMk/>
          <pc:sldMk cId="3077974415" sldId="278"/>
        </pc:sldMkLst>
        <pc:spChg chg="mod">
          <ac:chgData name="Scott Bailey" userId="a37ae9d07b3ddac7" providerId="LiveId" clId="{CC41B3FA-07DF-4564-973B-8599A8BBC41C}" dt="2022-07-08T22:11:09.172" v="89"/>
          <ac:spMkLst>
            <pc:docMk/>
            <pc:sldMk cId="3077974415" sldId="278"/>
            <ac:spMk id="2" creationId="{4699C3B8-4AFC-8715-3B1E-BB6BB1673B3A}"/>
          </ac:spMkLst>
        </pc:spChg>
        <pc:spChg chg="mod">
          <ac:chgData name="Scott Bailey" userId="a37ae9d07b3ddac7" providerId="LiveId" clId="{CC41B3FA-07DF-4564-973B-8599A8BBC41C}" dt="2022-07-08T22:54:06.572" v="507" actId="20577"/>
          <ac:spMkLst>
            <pc:docMk/>
            <pc:sldMk cId="3077974415" sldId="278"/>
            <ac:spMk id="3" creationId="{5D7A0680-8AF6-4FA5-3800-CA23C92DCCA7}"/>
          </ac:spMkLst>
        </pc:spChg>
      </pc:sldChg>
      <pc:sldChg chg="modSp mod">
        <pc:chgData name="Scott Bailey" userId="a37ae9d07b3ddac7" providerId="LiveId" clId="{CC41B3FA-07DF-4564-973B-8599A8BBC41C}" dt="2022-07-08T21:58:55.914" v="2" actId="20577"/>
        <pc:sldMkLst>
          <pc:docMk/>
          <pc:sldMk cId="2768484504" sldId="279"/>
        </pc:sldMkLst>
        <pc:spChg chg="mod">
          <ac:chgData name="Scott Bailey" userId="a37ae9d07b3ddac7" providerId="LiveId" clId="{CC41B3FA-07DF-4564-973B-8599A8BBC41C}" dt="2022-07-08T21:58:55.914" v="2" actId="20577"/>
          <ac:spMkLst>
            <pc:docMk/>
            <pc:sldMk cId="2768484504" sldId="279"/>
            <ac:spMk id="2" creationId="{00000000-0000-0000-0000-000000000000}"/>
          </ac:spMkLst>
        </pc:spChg>
      </pc:sldChg>
      <pc:sldChg chg="modSp mod modNotesTx">
        <pc:chgData name="Scott Bailey" userId="a37ae9d07b3ddac7" providerId="LiveId" clId="{CC41B3FA-07DF-4564-973B-8599A8BBC41C}" dt="2022-07-08T22:11:44.643" v="107" actId="6549"/>
        <pc:sldMkLst>
          <pc:docMk/>
          <pc:sldMk cId="2690280991" sldId="280"/>
        </pc:sldMkLst>
        <pc:spChg chg="mod">
          <ac:chgData name="Scott Bailey" userId="a37ae9d07b3ddac7" providerId="LiveId" clId="{CC41B3FA-07DF-4564-973B-8599A8BBC41C}" dt="2022-07-08T22:11:34.561" v="105"/>
          <ac:spMkLst>
            <pc:docMk/>
            <pc:sldMk cId="2690280991" sldId="280"/>
            <ac:spMk id="2" creationId="{4699C3B8-4AFC-8715-3B1E-BB6BB1673B3A}"/>
          </ac:spMkLst>
        </pc:spChg>
        <pc:spChg chg="mod">
          <ac:chgData name="Scott Bailey" userId="a37ae9d07b3ddac7" providerId="LiveId" clId="{CC41B3FA-07DF-4564-973B-8599A8BBC41C}" dt="2022-07-08T22:11:40.929" v="106"/>
          <ac:spMkLst>
            <pc:docMk/>
            <pc:sldMk cId="2690280991" sldId="280"/>
            <ac:spMk id="3" creationId="{5D7A0680-8AF6-4FA5-3800-CA23C92DCCA7}"/>
          </ac:spMkLst>
        </pc:spChg>
      </pc:sldChg>
      <pc:sldChg chg="modSp mod ord modNotesTx">
        <pc:chgData name="Scott Bailey" userId="a37ae9d07b3ddac7" providerId="LiveId" clId="{CC41B3FA-07DF-4564-973B-8599A8BBC41C}" dt="2022-07-08T22:12:44.248" v="113" actId="6549"/>
        <pc:sldMkLst>
          <pc:docMk/>
          <pc:sldMk cId="2271375416" sldId="281"/>
        </pc:sldMkLst>
        <pc:spChg chg="mod">
          <ac:chgData name="Scott Bailey" userId="a37ae9d07b3ddac7" providerId="LiveId" clId="{CC41B3FA-07DF-4564-973B-8599A8BBC41C}" dt="2022-07-08T22:12:25.786" v="110"/>
          <ac:spMkLst>
            <pc:docMk/>
            <pc:sldMk cId="2271375416" sldId="281"/>
            <ac:spMk id="2" creationId="{4699C3B8-4AFC-8715-3B1E-BB6BB1673B3A}"/>
          </ac:spMkLst>
        </pc:spChg>
        <pc:spChg chg="mod">
          <ac:chgData name="Scott Bailey" userId="a37ae9d07b3ddac7" providerId="LiveId" clId="{CC41B3FA-07DF-4564-973B-8599A8BBC41C}" dt="2022-07-08T22:12:40.250" v="112" actId="255"/>
          <ac:spMkLst>
            <pc:docMk/>
            <pc:sldMk cId="2271375416" sldId="281"/>
            <ac:spMk id="3" creationId="{5D7A0680-8AF6-4FA5-3800-CA23C92DCCA7}"/>
          </ac:spMkLst>
        </pc:spChg>
      </pc:sldChg>
      <pc:sldChg chg="modSp mod ord">
        <pc:chgData name="Scott Bailey" userId="a37ae9d07b3ddac7" providerId="LiveId" clId="{CC41B3FA-07DF-4564-973B-8599A8BBC41C}" dt="2022-07-08T23:46:35.852" v="1577" actId="20577"/>
        <pc:sldMkLst>
          <pc:docMk/>
          <pc:sldMk cId="3824235511" sldId="287"/>
        </pc:sldMkLst>
        <pc:spChg chg="mod">
          <ac:chgData name="Scott Bailey" userId="a37ae9d07b3ddac7" providerId="LiveId" clId="{CC41B3FA-07DF-4564-973B-8599A8BBC41C}" dt="2022-07-08T23:46:35.852" v="1577" actId="20577"/>
          <ac:spMkLst>
            <pc:docMk/>
            <pc:sldMk cId="3824235511" sldId="287"/>
            <ac:spMk id="2" creationId="{4699C3B8-4AFC-8715-3B1E-BB6BB1673B3A}"/>
          </ac:spMkLst>
        </pc:spChg>
        <pc:spChg chg="mod">
          <ac:chgData name="Scott Bailey" userId="a37ae9d07b3ddac7" providerId="LiveId" clId="{CC41B3FA-07DF-4564-973B-8599A8BBC41C}" dt="2022-07-08T23:01:11.989" v="612" actId="20577"/>
          <ac:spMkLst>
            <pc:docMk/>
            <pc:sldMk cId="3824235511" sldId="287"/>
            <ac:spMk id="3" creationId="{5D7A0680-8AF6-4FA5-3800-CA23C92DCCA7}"/>
          </ac:spMkLst>
        </pc:spChg>
      </pc:sldChg>
      <pc:sldChg chg="modSp mod ord">
        <pc:chgData name="Scott Bailey" userId="a37ae9d07b3ddac7" providerId="LiveId" clId="{CC41B3FA-07DF-4564-973B-8599A8BBC41C}" dt="2022-07-08T23:46:39.365" v="1579" actId="20577"/>
        <pc:sldMkLst>
          <pc:docMk/>
          <pc:sldMk cId="500584308" sldId="288"/>
        </pc:sldMkLst>
        <pc:spChg chg="mod">
          <ac:chgData name="Scott Bailey" userId="a37ae9d07b3ddac7" providerId="LiveId" clId="{CC41B3FA-07DF-4564-973B-8599A8BBC41C}" dt="2022-07-08T23:46:39.365" v="1579" actId="20577"/>
          <ac:spMkLst>
            <pc:docMk/>
            <pc:sldMk cId="500584308" sldId="288"/>
            <ac:spMk id="2" creationId="{4699C3B8-4AFC-8715-3B1E-BB6BB1673B3A}"/>
          </ac:spMkLst>
        </pc:spChg>
        <pc:spChg chg="mod">
          <ac:chgData name="Scott Bailey" userId="a37ae9d07b3ddac7" providerId="LiveId" clId="{CC41B3FA-07DF-4564-973B-8599A8BBC41C}" dt="2022-07-08T23:01:49.837" v="621" actId="20577"/>
          <ac:spMkLst>
            <pc:docMk/>
            <pc:sldMk cId="500584308" sldId="288"/>
            <ac:spMk id="3" creationId="{5D7A0680-8AF6-4FA5-3800-CA23C92DCCA7}"/>
          </ac:spMkLst>
        </pc:spChg>
      </pc:sldChg>
      <pc:sldChg chg="del">
        <pc:chgData name="Scott Bailey" userId="a37ae9d07b3ddac7" providerId="LiveId" clId="{CC41B3FA-07DF-4564-973B-8599A8BBC41C}" dt="2022-07-08T22:16:21.275" v="124" actId="47"/>
        <pc:sldMkLst>
          <pc:docMk/>
          <pc:sldMk cId="1426556037" sldId="295"/>
        </pc:sldMkLst>
      </pc:sldChg>
      <pc:sldChg chg="del">
        <pc:chgData name="Scott Bailey" userId="a37ae9d07b3ddac7" providerId="LiveId" clId="{CC41B3FA-07DF-4564-973B-8599A8BBC41C}" dt="2022-07-08T22:16:23.707" v="125" actId="47"/>
        <pc:sldMkLst>
          <pc:docMk/>
          <pc:sldMk cId="1448575545" sldId="296"/>
        </pc:sldMkLst>
      </pc:sldChg>
      <pc:sldChg chg="modSp mod ord modNotesTx">
        <pc:chgData name="Scott Bailey" userId="a37ae9d07b3ddac7" providerId="LiveId" clId="{CC41B3FA-07DF-4564-973B-8599A8BBC41C}" dt="2022-07-08T23:41:03.968" v="1405" actId="1035"/>
        <pc:sldMkLst>
          <pc:docMk/>
          <pc:sldMk cId="3861887408" sldId="297"/>
        </pc:sldMkLst>
        <pc:spChg chg="mod">
          <ac:chgData name="Scott Bailey" userId="a37ae9d07b3ddac7" providerId="LiveId" clId="{CC41B3FA-07DF-4564-973B-8599A8BBC41C}" dt="2022-07-08T22:57:34.944" v="567" actId="20577"/>
          <ac:spMkLst>
            <pc:docMk/>
            <pc:sldMk cId="3861887408" sldId="297"/>
            <ac:spMk id="2" creationId="{4699C3B8-4AFC-8715-3B1E-BB6BB1673B3A}"/>
          </ac:spMkLst>
        </pc:spChg>
        <pc:spChg chg="mod">
          <ac:chgData name="Scott Bailey" userId="a37ae9d07b3ddac7" providerId="LiveId" clId="{CC41B3FA-07DF-4564-973B-8599A8BBC41C}" dt="2022-07-08T23:41:03.968" v="1405" actId="1035"/>
          <ac:spMkLst>
            <pc:docMk/>
            <pc:sldMk cId="3861887408" sldId="297"/>
            <ac:spMk id="3" creationId="{5D7A0680-8AF6-4FA5-3800-CA23C92DCCA7}"/>
          </ac:spMkLst>
        </pc:spChg>
      </pc:sldChg>
      <pc:sldChg chg="modSp mod ord">
        <pc:chgData name="Scott Bailey" userId="a37ae9d07b3ddac7" providerId="LiveId" clId="{CC41B3FA-07DF-4564-973B-8599A8BBC41C}" dt="2022-07-08T22:13:57.382" v="118"/>
        <pc:sldMkLst>
          <pc:docMk/>
          <pc:sldMk cId="1073087058" sldId="299"/>
        </pc:sldMkLst>
        <pc:spChg chg="mod">
          <ac:chgData name="Scott Bailey" userId="a37ae9d07b3ddac7" providerId="LiveId" clId="{CC41B3FA-07DF-4564-973B-8599A8BBC41C}" dt="2022-07-08T22:13:49.151" v="117" actId="20577"/>
          <ac:spMkLst>
            <pc:docMk/>
            <pc:sldMk cId="1073087058" sldId="299"/>
            <ac:spMk id="2" creationId="{AACD01AE-5F03-E030-B145-E7CD0C4CB825}"/>
          </ac:spMkLst>
        </pc:spChg>
        <pc:spChg chg="mod">
          <ac:chgData name="Scott Bailey" userId="a37ae9d07b3ddac7" providerId="LiveId" clId="{CC41B3FA-07DF-4564-973B-8599A8BBC41C}" dt="2022-07-08T22:13:57.382" v="118"/>
          <ac:spMkLst>
            <pc:docMk/>
            <pc:sldMk cId="1073087058" sldId="299"/>
            <ac:spMk id="3" creationId="{AE36CCDF-EF36-EC66-1882-6042E938D5BB}"/>
          </ac:spMkLst>
        </pc:spChg>
      </pc:sldChg>
      <pc:sldChg chg="modSp mod ord">
        <pc:chgData name="Scott Bailey" userId="a37ae9d07b3ddac7" providerId="LiveId" clId="{CC41B3FA-07DF-4564-973B-8599A8BBC41C}" dt="2022-07-08T23:46:25.775" v="1573" actId="20577"/>
        <pc:sldMkLst>
          <pc:docMk/>
          <pc:sldMk cId="1626311882" sldId="300"/>
        </pc:sldMkLst>
        <pc:spChg chg="mod">
          <ac:chgData name="Scott Bailey" userId="a37ae9d07b3ddac7" providerId="LiveId" clId="{CC41B3FA-07DF-4564-973B-8599A8BBC41C}" dt="2022-07-08T23:46:25.775" v="1573" actId="20577"/>
          <ac:spMkLst>
            <pc:docMk/>
            <pc:sldMk cId="1626311882" sldId="300"/>
            <ac:spMk id="2" creationId="{4699C3B8-4AFC-8715-3B1E-BB6BB1673B3A}"/>
          </ac:spMkLst>
        </pc:spChg>
        <pc:spChg chg="mod">
          <ac:chgData name="Scott Bailey" userId="a37ae9d07b3ddac7" providerId="LiveId" clId="{CC41B3FA-07DF-4564-973B-8599A8BBC41C}" dt="2022-07-08T23:37:30.126" v="1279" actId="20577"/>
          <ac:spMkLst>
            <pc:docMk/>
            <pc:sldMk cId="1626311882" sldId="300"/>
            <ac:spMk id="3" creationId="{5D7A0680-8AF6-4FA5-3800-CA23C92DCCA7}"/>
          </ac:spMkLst>
        </pc:spChg>
      </pc:sldChg>
      <pc:sldChg chg="modSp mod ord">
        <pc:chgData name="Scott Bailey" userId="a37ae9d07b3ddac7" providerId="LiveId" clId="{CC41B3FA-07DF-4564-973B-8599A8BBC41C}" dt="2022-07-08T23:46:29.080" v="1575" actId="20577"/>
        <pc:sldMkLst>
          <pc:docMk/>
          <pc:sldMk cId="3359260000" sldId="301"/>
        </pc:sldMkLst>
        <pc:spChg chg="mod">
          <ac:chgData name="Scott Bailey" userId="a37ae9d07b3ddac7" providerId="LiveId" clId="{CC41B3FA-07DF-4564-973B-8599A8BBC41C}" dt="2022-07-08T23:46:29.080" v="1575" actId="20577"/>
          <ac:spMkLst>
            <pc:docMk/>
            <pc:sldMk cId="3359260000" sldId="301"/>
            <ac:spMk id="2" creationId="{4699C3B8-4AFC-8715-3B1E-BB6BB1673B3A}"/>
          </ac:spMkLst>
        </pc:spChg>
        <pc:spChg chg="mod">
          <ac:chgData name="Scott Bailey" userId="a37ae9d07b3ddac7" providerId="LiveId" clId="{CC41B3FA-07DF-4564-973B-8599A8BBC41C}" dt="2022-07-08T22:33:16.069" v="321"/>
          <ac:spMkLst>
            <pc:docMk/>
            <pc:sldMk cId="3359260000" sldId="301"/>
            <ac:spMk id="3" creationId="{5D7A0680-8AF6-4FA5-3800-CA23C92DCCA7}"/>
          </ac:spMkLst>
        </pc:spChg>
      </pc:sldChg>
      <pc:sldChg chg="modSp add mod modNotesTx">
        <pc:chgData name="Scott Bailey" userId="a37ae9d07b3ddac7" providerId="LiveId" clId="{CC41B3FA-07DF-4564-973B-8599A8BBC41C}" dt="2022-07-08T23:42:58.497" v="1457" actId="1036"/>
        <pc:sldMkLst>
          <pc:docMk/>
          <pc:sldMk cId="1073735788" sldId="302"/>
        </pc:sldMkLst>
        <pc:spChg chg="mod">
          <ac:chgData name="Scott Bailey" userId="a37ae9d07b3ddac7" providerId="LiveId" clId="{CC41B3FA-07DF-4564-973B-8599A8BBC41C}" dt="2022-07-08T22:20:50.631" v="159"/>
          <ac:spMkLst>
            <pc:docMk/>
            <pc:sldMk cId="1073735788" sldId="302"/>
            <ac:spMk id="2" creationId="{84BC0F31-166D-1275-BE22-114A44D79CD9}"/>
          </ac:spMkLst>
        </pc:spChg>
        <pc:spChg chg="mod">
          <ac:chgData name="Scott Bailey" userId="a37ae9d07b3ddac7" providerId="LiveId" clId="{CC41B3FA-07DF-4564-973B-8599A8BBC41C}" dt="2022-07-08T23:42:58.497" v="1457" actId="1036"/>
          <ac:spMkLst>
            <pc:docMk/>
            <pc:sldMk cId="1073735788" sldId="302"/>
            <ac:spMk id="3" creationId="{A4BB1271-527C-F5EA-546D-2668BF0E1B65}"/>
          </ac:spMkLst>
        </pc:spChg>
      </pc:sldChg>
      <pc:sldChg chg="del">
        <pc:chgData name="Scott Bailey" userId="a37ae9d07b3ddac7" providerId="LiveId" clId="{CC41B3FA-07DF-4564-973B-8599A8BBC41C}" dt="2022-07-08T22:16:39.806" v="126" actId="47"/>
        <pc:sldMkLst>
          <pc:docMk/>
          <pc:sldMk cId="2047278121" sldId="302"/>
        </pc:sldMkLst>
      </pc:sldChg>
      <pc:sldChg chg="del">
        <pc:chgData name="Scott Bailey" userId="a37ae9d07b3ddac7" providerId="LiveId" clId="{CC41B3FA-07DF-4564-973B-8599A8BBC41C}" dt="2022-07-08T22:20:11.286" v="157" actId="47"/>
        <pc:sldMkLst>
          <pc:docMk/>
          <pc:sldMk cId="3269919" sldId="303"/>
        </pc:sldMkLst>
      </pc:sldChg>
      <pc:sldChg chg="modSp add mod modNotesTx">
        <pc:chgData name="Scott Bailey" userId="a37ae9d07b3ddac7" providerId="LiveId" clId="{CC41B3FA-07DF-4564-973B-8599A8BBC41C}" dt="2022-07-08T23:43:10.687" v="1475" actId="1036"/>
        <pc:sldMkLst>
          <pc:docMk/>
          <pc:sldMk cId="403604466" sldId="303"/>
        </pc:sldMkLst>
        <pc:spChg chg="mod">
          <ac:chgData name="Scott Bailey" userId="a37ae9d07b3ddac7" providerId="LiveId" clId="{CC41B3FA-07DF-4564-973B-8599A8BBC41C}" dt="2022-07-08T22:21:36.502" v="183" actId="20577"/>
          <ac:spMkLst>
            <pc:docMk/>
            <pc:sldMk cId="403604466" sldId="303"/>
            <ac:spMk id="2" creationId="{84BC0F31-166D-1275-BE22-114A44D79CD9}"/>
          </ac:spMkLst>
        </pc:spChg>
        <pc:spChg chg="mod">
          <ac:chgData name="Scott Bailey" userId="a37ae9d07b3ddac7" providerId="LiveId" clId="{CC41B3FA-07DF-4564-973B-8599A8BBC41C}" dt="2022-07-08T23:43:10.687" v="1475" actId="1036"/>
          <ac:spMkLst>
            <pc:docMk/>
            <pc:sldMk cId="403604466" sldId="303"/>
            <ac:spMk id="3" creationId="{A4BB1271-527C-F5EA-546D-2668BF0E1B65}"/>
          </ac:spMkLst>
        </pc:spChg>
      </pc:sldChg>
      <pc:sldChg chg="modSp add mod">
        <pc:chgData name="Scott Bailey" userId="a37ae9d07b3ddac7" providerId="LiveId" clId="{CC41B3FA-07DF-4564-973B-8599A8BBC41C}" dt="2022-07-08T23:43:24.461" v="1495" actId="1036"/>
        <pc:sldMkLst>
          <pc:docMk/>
          <pc:sldMk cId="1220295455" sldId="304"/>
        </pc:sldMkLst>
        <pc:spChg chg="mod">
          <ac:chgData name="Scott Bailey" userId="a37ae9d07b3ddac7" providerId="LiveId" clId="{CC41B3FA-07DF-4564-973B-8599A8BBC41C}" dt="2022-07-08T23:12:58.727" v="742" actId="6549"/>
          <ac:spMkLst>
            <pc:docMk/>
            <pc:sldMk cId="1220295455" sldId="304"/>
            <ac:spMk id="2" creationId="{84BC0F31-166D-1275-BE22-114A44D79CD9}"/>
          </ac:spMkLst>
        </pc:spChg>
        <pc:spChg chg="mod">
          <ac:chgData name="Scott Bailey" userId="a37ae9d07b3ddac7" providerId="LiveId" clId="{CC41B3FA-07DF-4564-973B-8599A8BBC41C}" dt="2022-07-08T23:43:24.461" v="1495" actId="1036"/>
          <ac:spMkLst>
            <pc:docMk/>
            <pc:sldMk cId="1220295455" sldId="304"/>
            <ac:spMk id="3" creationId="{A4BB1271-527C-F5EA-546D-2668BF0E1B65}"/>
          </ac:spMkLst>
        </pc:spChg>
      </pc:sldChg>
      <pc:sldChg chg="modSp add mod">
        <pc:chgData name="Scott Bailey" userId="a37ae9d07b3ddac7" providerId="LiveId" clId="{CC41B3FA-07DF-4564-973B-8599A8BBC41C}" dt="2022-07-08T23:43:40.939" v="1512" actId="1036"/>
        <pc:sldMkLst>
          <pc:docMk/>
          <pc:sldMk cId="343445548" sldId="305"/>
        </pc:sldMkLst>
        <pc:spChg chg="mod">
          <ac:chgData name="Scott Bailey" userId="a37ae9d07b3ddac7" providerId="LiveId" clId="{CC41B3FA-07DF-4564-973B-8599A8BBC41C}" dt="2022-07-08T22:24:52.854" v="254"/>
          <ac:spMkLst>
            <pc:docMk/>
            <pc:sldMk cId="343445548" sldId="305"/>
            <ac:spMk id="2" creationId="{84BC0F31-166D-1275-BE22-114A44D79CD9}"/>
          </ac:spMkLst>
        </pc:spChg>
        <pc:spChg chg="mod">
          <ac:chgData name="Scott Bailey" userId="a37ae9d07b3ddac7" providerId="LiveId" clId="{CC41B3FA-07DF-4564-973B-8599A8BBC41C}" dt="2022-07-08T23:43:40.939" v="1512" actId="1036"/>
          <ac:spMkLst>
            <pc:docMk/>
            <pc:sldMk cId="343445548" sldId="305"/>
            <ac:spMk id="3" creationId="{A4BB1271-527C-F5EA-546D-2668BF0E1B65}"/>
          </ac:spMkLst>
        </pc:spChg>
      </pc:sldChg>
      <pc:sldChg chg="modSp add mod">
        <pc:chgData name="Scott Bailey" userId="a37ae9d07b3ddac7" providerId="LiveId" clId="{CC41B3FA-07DF-4564-973B-8599A8BBC41C}" dt="2022-07-08T23:43:53.753" v="1528" actId="1036"/>
        <pc:sldMkLst>
          <pc:docMk/>
          <pc:sldMk cId="1052724635" sldId="306"/>
        </pc:sldMkLst>
        <pc:spChg chg="mod">
          <ac:chgData name="Scott Bailey" userId="a37ae9d07b3ddac7" providerId="LiveId" clId="{CC41B3FA-07DF-4564-973B-8599A8BBC41C}" dt="2022-07-08T23:43:53.753" v="1528" actId="1036"/>
          <ac:spMkLst>
            <pc:docMk/>
            <pc:sldMk cId="1052724635" sldId="306"/>
            <ac:spMk id="3" creationId="{A4BB1271-527C-F5EA-546D-2668BF0E1B65}"/>
          </ac:spMkLst>
        </pc:spChg>
      </pc:sldChg>
      <pc:sldChg chg="modSp add mod">
        <pc:chgData name="Scott Bailey" userId="a37ae9d07b3ddac7" providerId="LiveId" clId="{CC41B3FA-07DF-4564-973B-8599A8BBC41C}" dt="2022-07-08T22:27:22.627" v="266" actId="255"/>
        <pc:sldMkLst>
          <pc:docMk/>
          <pc:sldMk cId="563667751" sldId="307"/>
        </pc:sldMkLst>
        <pc:spChg chg="mod">
          <ac:chgData name="Scott Bailey" userId="a37ae9d07b3ddac7" providerId="LiveId" clId="{CC41B3FA-07DF-4564-973B-8599A8BBC41C}" dt="2022-07-08T22:27:22.627" v="266" actId="255"/>
          <ac:spMkLst>
            <pc:docMk/>
            <pc:sldMk cId="563667751" sldId="307"/>
            <ac:spMk id="2" creationId="{84BC0F31-166D-1275-BE22-114A44D79CD9}"/>
          </ac:spMkLst>
        </pc:spChg>
        <pc:spChg chg="mod">
          <ac:chgData name="Scott Bailey" userId="a37ae9d07b3ddac7" providerId="LiveId" clId="{CC41B3FA-07DF-4564-973B-8599A8BBC41C}" dt="2022-07-08T22:26:16.580" v="258"/>
          <ac:spMkLst>
            <pc:docMk/>
            <pc:sldMk cId="563667751" sldId="307"/>
            <ac:spMk id="3" creationId="{A4BB1271-527C-F5EA-546D-2668BF0E1B65}"/>
          </ac:spMkLst>
        </pc:spChg>
      </pc:sldChg>
      <pc:sldChg chg="modSp add mod">
        <pc:chgData name="Scott Bailey" userId="a37ae9d07b3ddac7" providerId="LiveId" clId="{CC41B3FA-07DF-4564-973B-8599A8BBC41C}" dt="2022-07-08T22:27:29.938" v="267" actId="255"/>
        <pc:sldMkLst>
          <pc:docMk/>
          <pc:sldMk cId="624801612" sldId="308"/>
        </pc:sldMkLst>
        <pc:spChg chg="mod">
          <ac:chgData name="Scott Bailey" userId="a37ae9d07b3ddac7" providerId="LiveId" clId="{CC41B3FA-07DF-4564-973B-8599A8BBC41C}" dt="2022-07-08T22:27:29.938" v="267" actId="255"/>
          <ac:spMkLst>
            <pc:docMk/>
            <pc:sldMk cId="624801612" sldId="308"/>
            <ac:spMk id="2" creationId="{84BC0F31-166D-1275-BE22-114A44D79CD9}"/>
          </ac:spMkLst>
        </pc:spChg>
        <pc:spChg chg="mod">
          <ac:chgData name="Scott Bailey" userId="a37ae9d07b3ddac7" providerId="LiveId" clId="{CC41B3FA-07DF-4564-973B-8599A8BBC41C}" dt="2022-07-08T22:26:49.333" v="263" actId="255"/>
          <ac:spMkLst>
            <pc:docMk/>
            <pc:sldMk cId="624801612" sldId="308"/>
            <ac:spMk id="3" creationId="{A4BB1271-527C-F5EA-546D-2668BF0E1B65}"/>
          </ac:spMkLst>
        </pc:spChg>
      </pc:sldChg>
      <pc:sldChg chg="modSp add mod">
        <pc:chgData name="Scott Bailey" userId="a37ae9d07b3ddac7" providerId="LiveId" clId="{CC41B3FA-07DF-4564-973B-8599A8BBC41C}" dt="2022-07-08T23:19:00.980" v="919" actId="20577"/>
        <pc:sldMkLst>
          <pc:docMk/>
          <pc:sldMk cId="4060634478" sldId="309"/>
        </pc:sldMkLst>
        <pc:spChg chg="mod">
          <ac:chgData name="Scott Bailey" userId="a37ae9d07b3ddac7" providerId="LiveId" clId="{CC41B3FA-07DF-4564-973B-8599A8BBC41C}" dt="2022-07-08T22:27:39.191" v="268" actId="255"/>
          <ac:spMkLst>
            <pc:docMk/>
            <pc:sldMk cId="4060634478" sldId="309"/>
            <ac:spMk id="2" creationId="{84BC0F31-166D-1275-BE22-114A44D79CD9}"/>
          </ac:spMkLst>
        </pc:spChg>
        <pc:spChg chg="mod">
          <ac:chgData name="Scott Bailey" userId="a37ae9d07b3ddac7" providerId="LiveId" clId="{CC41B3FA-07DF-4564-973B-8599A8BBC41C}" dt="2022-07-08T23:19:00.980" v="919" actId="20577"/>
          <ac:spMkLst>
            <pc:docMk/>
            <pc:sldMk cId="4060634478" sldId="309"/>
            <ac:spMk id="3" creationId="{A4BB1271-527C-F5EA-546D-2668BF0E1B65}"/>
          </ac:spMkLst>
        </pc:spChg>
      </pc:sldChg>
      <pc:sldChg chg="modSp add mod">
        <pc:chgData name="Scott Bailey" userId="a37ae9d07b3ddac7" providerId="LiveId" clId="{CC41B3FA-07DF-4564-973B-8599A8BBC41C}" dt="2022-07-08T23:19:43.996" v="965" actId="20577"/>
        <pc:sldMkLst>
          <pc:docMk/>
          <pc:sldMk cId="868762712" sldId="310"/>
        </pc:sldMkLst>
        <pc:spChg chg="mod">
          <ac:chgData name="Scott Bailey" userId="a37ae9d07b3ddac7" providerId="LiveId" clId="{CC41B3FA-07DF-4564-973B-8599A8BBC41C}" dt="2022-07-08T22:28:16.364" v="273" actId="20577"/>
          <ac:spMkLst>
            <pc:docMk/>
            <pc:sldMk cId="868762712" sldId="310"/>
            <ac:spMk id="2" creationId="{84BC0F31-166D-1275-BE22-114A44D79CD9}"/>
          </ac:spMkLst>
        </pc:spChg>
        <pc:spChg chg="mod">
          <ac:chgData name="Scott Bailey" userId="a37ae9d07b3ddac7" providerId="LiveId" clId="{CC41B3FA-07DF-4564-973B-8599A8BBC41C}" dt="2022-07-08T23:19:43.996" v="965" actId="20577"/>
          <ac:spMkLst>
            <pc:docMk/>
            <pc:sldMk cId="868762712" sldId="310"/>
            <ac:spMk id="3" creationId="{A4BB1271-527C-F5EA-546D-2668BF0E1B65}"/>
          </ac:spMkLst>
        </pc:spChg>
      </pc:sldChg>
      <pc:sldChg chg="modSp add mod">
        <pc:chgData name="Scott Bailey" userId="a37ae9d07b3ddac7" providerId="LiveId" clId="{CC41B3FA-07DF-4564-973B-8599A8BBC41C}" dt="2022-07-08T23:21:03.124" v="1128" actId="6549"/>
        <pc:sldMkLst>
          <pc:docMk/>
          <pc:sldMk cId="2302038082" sldId="311"/>
        </pc:sldMkLst>
        <pc:spChg chg="mod">
          <ac:chgData name="Scott Bailey" userId="a37ae9d07b3ddac7" providerId="LiveId" clId="{CC41B3FA-07DF-4564-973B-8599A8BBC41C}" dt="2022-07-08T22:28:59.974" v="282" actId="20577"/>
          <ac:spMkLst>
            <pc:docMk/>
            <pc:sldMk cId="2302038082" sldId="311"/>
            <ac:spMk id="2" creationId="{84BC0F31-166D-1275-BE22-114A44D79CD9}"/>
          </ac:spMkLst>
        </pc:spChg>
        <pc:spChg chg="mod">
          <ac:chgData name="Scott Bailey" userId="a37ae9d07b3ddac7" providerId="LiveId" clId="{CC41B3FA-07DF-4564-973B-8599A8BBC41C}" dt="2022-07-08T23:21:03.124" v="1128" actId="6549"/>
          <ac:spMkLst>
            <pc:docMk/>
            <pc:sldMk cId="2302038082" sldId="311"/>
            <ac:spMk id="3" creationId="{A4BB1271-527C-F5EA-546D-2668BF0E1B65}"/>
          </ac:spMkLst>
        </pc:spChg>
      </pc:sldChg>
      <pc:sldChg chg="modSp add mod">
        <pc:chgData name="Scott Bailey" userId="a37ae9d07b3ddac7" providerId="LiveId" clId="{CC41B3FA-07DF-4564-973B-8599A8BBC41C}" dt="2022-07-08T23:22:38.328" v="1147" actId="20577"/>
        <pc:sldMkLst>
          <pc:docMk/>
          <pc:sldMk cId="3810683620" sldId="312"/>
        </pc:sldMkLst>
        <pc:spChg chg="mod">
          <ac:chgData name="Scott Bailey" userId="a37ae9d07b3ddac7" providerId="LiveId" clId="{CC41B3FA-07DF-4564-973B-8599A8BBC41C}" dt="2022-07-08T23:21:58.301" v="1145" actId="14100"/>
          <ac:spMkLst>
            <pc:docMk/>
            <pc:sldMk cId="3810683620" sldId="312"/>
            <ac:spMk id="2" creationId="{84BC0F31-166D-1275-BE22-114A44D79CD9}"/>
          </ac:spMkLst>
        </pc:spChg>
        <pc:spChg chg="mod">
          <ac:chgData name="Scott Bailey" userId="a37ae9d07b3ddac7" providerId="LiveId" clId="{CC41B3FA-07DF-4564-973B-8599A8BBC41C}" dt="2022-07-08T23:22:38.328" v="1147" actId="20577"/>
          <ac:spMkLst>
            <pc:docMk/>
            <pc:sldMk cId="3810683620" sldId="312"/>
            <ac:spMk id="3" creationId="{A4BB1271-527C-F5EA-546D-2668BF0E1B65}"/>
          </ac:spMkLst>
        </pc:spChg>
      </pc:sldChg>
      <pc:sldChg chg="addSp delSp modSp add mod modNotesTx">
        <pc:chgData name="Scott Bailey" userId="a37ae9d07b3ddac7" providerId="LiveId" clId="{CC41B3FA-07DF-4564-973B-8599A8BBC41C}" dt="2022-07-08T23:45:07.071" v="1560" actId="1035"/>
        <pc:sldMkLst>
          <pc:docMk/>
          <pc:sldMk cId="2856621176" sldId="313"/>
        </pc:sldMkLst>
        <pc:spChg chg="mod">
          <ac:chgData name="Scott Bailey" userId="a37ae9d07b3ddac7" providerId="LiveId" clId="{CC41B3FA-07DF-4564-973B-8599A8BBC41C}" dt="2022-07-08T22:30:06.380" v="290"/>
          <ac:spMkLst>
            <pc:docMk/>
            <pc:sldMk cId="2856621176" sldId="313"/>
            <ac:spMk id="2" creationId="{84BC0F31-166D-1275-BE22-114A44D79CD9}"/>
          </ac:spMkLst>
        </pc:spChg>
        <pc:spChg chg="mod">
          <ac:chgData name="Scott Bailey" userId="a37ae9d07b3ddac7" providerId="LiveId" clId="{CC41B3FA-07DF-4564-973B-8599A8BBC41C}" dt="2022-07-08T23:45:07.071" v="1560" actId="1035"/>
          <ac:spMkLst>
            <pc:docMk/>
            <pc:sldMk cId="2856621176" sldId="313"/>
            <ac:spMk id="3" creationId="{A4BB1271-527C-F5EA-546D-2668BF0E1B65}"/>
          </ac:spMkLst>
        </pc:spChg>
        <pc:spChg chg="add del">
          <ac:chgData name="Scott Bailey" userId="a37ae9d07b3ddac7" providerId="LiveId" clId="{CC41B3FA-07DF-4564-973B-8599A8BBC41C}" dt="2022-07-08T22:30:03.484" v="289" actId="22"/>
          <ac:spMkLst>
            <pc:docMk/>
            <pc:sldMk cId="2856621176" sldId="313"/>
            <ac:spMk id="6" creationId="{53EED4C3-531B-8E1C-C506-15960448D0D5}"/>
          </ac:spMkLst>
        </pc:spChg>
      </pc:sldChg>
      <pc:sldChg chg="modSp add mod ord modNotesTx">
        <pc:chgData name="Scott Bailey" userId="a37ae9d07b3ddac7" providerId="LiveId" clId="{CC41B3FA-07DF-4564-973B-8599A8BBC41C}" dt="2022-07-08T23:44:58.833" v="1546" actId="1036"/>
        <pc:sldMkLst>
          <pc:docMk/>
          <pc:sldMk cId="3150385614" sldId="314"/>
        </pc:sldMkLst>
        <pc:spChg chg="mod">
          <ac:chgData name="Scott Bailey" userId="a37ae9d07b3ddac7" providerId="LiveId" clId="{CC41B3FA-07DF-4564-973B-8599A8BBC41C}" dt="2022-07-08T22:30:31.443" v="293"/>
          <ac:spMkLst>
            <pc:docMk/>
            <pc:sldMk cId="3150385614" sldId="314"/>
            <ac:spMk id="2" creationId="{84BC0F31-166D-1275-BE22-114A44D79CD9}"/>
          </ac:spMkLst>
        </pc:spChg>
        <pc:spChg chg="mod">
          <ac:chgData name="Scott Bailey" userId="a37ae9d07b3ddac7" providerId="LiveId" clId="{CC41B3FA-07DF-4564-973B-8599A8BBC41C}" dt="2022-07-08T23:44:58.833" v="1546" actId="1036"/>
          <ac:spMkLst>
            <pc:docMk/>
            <pc:sldMk cId="3150385614" sldId="314"/>
            <ac:spMk id="3" creationId="{A4BB1271-527C-F5EA-546D-2668BF0E1B65}"/>
          </ac:spMkLst>
        </pc:spChg>
      </pc:sldChg>
      <pc:sldChg chg="modSp add mod modNotesTx">
        <pc:chgData name="Scott Bailey" userId="a37ae9d07b3ddac7" providerId="LiveId" clId="{CC41B3FA-07DF-4564-973B-8599A8BBC41C}" dt="2022-07-08T23:45:32.819" v="1571" actId="14100"/>
        <pc:sldMkLst>
          <pc:docMk/>
          <pc:sldMk cId="2512330486" sldId="315"/>
        </pc:sldMkLst>
        <pc:spChg chg="mod">
          <ac:chgData name="Scott Bailey" userId="a37ae9d07b3ddac7" providerId="LiveId" clId="{CC41B3FA-07DF-4564-973B-8599A8BBC41C}" dt="2022-07-08T23:45:21.282" v="1561" actId="14100"/>
          <ac:spMkLst>
            <pc:docMk/>
            <pc:sldMk cId="2512330486" sldId="315"/>
            <ac:spMk id="2" creationId="{84BC0F31-166D-1275-BE22-114A44D79CD9}"/>
          </ac:spMkLst>
        </pc:spChg>
        <pc:spChg chg="mod">
          <ac:chgData name="Scott Bailey" userId="a37ae9d07b3ddac7" providerId="LiveId" clId="{CC41B3FA-07DF-4564-973B-8599A8BBC41C}" dt="2022-07-08T23:45:32.819" v="1571" actId="14100"/>
          <ac:spMkLst>
            <pc:docMk/>
            <pc:sldMk cId="2512330486" sldId="315"/>
            <ac:spMk id="3" creationId="{A4BB1271-527C-F5EA-546D-2668BF0E1B65}"/>
          </ac:spMkLst>
        </pc:spChg>
      </pc:sldChg>
      <pc:sldChg chg="modSp add mod ord modNotesTx">
        <pc:chgData name="Scott Bailey" userId="a37ae9d07b3ddac7" providerId="LiveId" clId="{CC41B3FA-07DF-4564-973B-8599A8BBC41C}" dt="2022-07-08T23:30:16.285" v="1189"/>
        <pc:sldMkLst>
          <pc:docMk/>
          <pc:sldMk cId="3747159882" sldId="316"/>
        </pc:sldMkLst>
        <pc:spChg chg="mod">
          <ac:chgData name="Scott Bailey" userId="a37ae9d07b3ddac7" providerId="LiveId" clId="{CC41B3FA-07DF-4564-973B-8599A8BBC41C}" dt="2022-07-08T22:31:27.009" v="302"/>
          <ac:spMkLst>
            <pc:docMk/>
            <pc:sldMk cId="3747159882" sldId="316"/>
            <ac:spMk id="2" creationId="{84BC0F31-166D-1275-BE22-114A44D79CD9}"/>
          </ac:spMkLst>
        </pc:spChg>
        <pc:spChg chg="mod">
          <ac:chgData name="Scott Bailey" userId="a37ae9d07b3ddac7" providerId="LiveId" clId="{CC41B3FA-07DF-4564-973B-8599A8BBC41C}" dt="2022-07-08T22:31:33.037" v="303"/>
          <ac:spMkLst>
            <pc:docMk/>
            <pc:sldMk cId="3747159882" sldId="316"/>
            <ac:spMk id="3" creationId="{A4BB1271-527C-F5EA-546D-2668BF0E1B65}"/>
          </ac:spMkLst>
        </pc:spChg>
      </pc:sldChg>
      <pc:sldChg chg="modSp add mod ord">
        <pc:chgData name="Scott Bailey" userId="a37ae9d07b3ddac7" providerId="LiveId" clId="{CC41B3FA-07DF-4564-973B-8599A8BBC41C}" dt="2022-07-08T23:32:27.176" v="1215" actId="20577"/>
        <pc:sldMkLst>
          <pc:docMk/>
          <pc:sldMk cId="3663124857" sldId="317"/>
        </pc:sldMkLst>
        <pc:spChg chg="mod">
          <ac:chgData name="Scott Bailey" userId="a37ae9d07b3ddac7" providerId="LiveId" clId="{CC41B3FA-07DF-4564-973B-8599A8BBC41C}" dt="2022-07-08T22:31:53.725" v="311" actId="20577"/>
          <ac:spMkLst>
            <pc:docMk/>
            <pc:sldMk cId="3663124857" sldId="317"/>
            <ac:spMk id="2" creationId="{84BC0F31-166D-1275-BE22-114A44D79CD9}"/>
          </ac:spMkLst>
        </pc:spChg>
        <pc:spChg chg="mod">
          <ac:chgData name="Scott Bailey" userId="a37ae9d07b3ddac7" providerId="LiveId" clId="{CC41B3FA-07DF-4564-973B-8599A8BBC41C}" dt="2022-07-08T23:32:27.176" v="1215" actId="20577"/>
          <ac:spMkLst>
            <pc:docMk/>
            <pc:sldMk cId="3663124857" sldId="317"/>
            <ac:spMk id="3" creationId="{A4BB1271-527C-F5EA-546D-2668BF0E1B65}"/>
          </ac:spMkLst>
        </pc:spChg>
      </pc:sldChg>
      <pc:sldChg chg="modSp add mod ord">
        <pc:chgData name="Scott Bailey" userId="a37ae9d07b3ddac7" providerId="LiveId" clId="{CC41B3FA-07DF-4564-973B-8599A8BBC41C}" dt="2022-07-08T23:39:53.722" v="1367" actId="1035"/>
        <pc:sldMkLst>
          <pc:docMk/>
          <pc:sldMk cId="615737637" sldId="318"/>
        </pc:sldMkLst>
        <pc:spChg chg="mod">
          <ac:chgData name="Scott Bailey" userId="a37ae9d07b3ddac7" providerId="LiveId" clId="{CC41B3FA-07DF-4564-973B-8599A8BBC41C}" dt="2022-07-08T23:39:46.628" v="1355" actId="14100"/>
          <ac:spMkLst>
            <pc:docMk/>
            <pc:sldMk cId="615737637" sldId="318"/>
            <ac:spMk id="2" creationId="{84BC0F31-166D-1275-BE22-114A44D79CD9}"/>
          </ac:spMkLst>
        </pc:spChg>
        <pc:spChg chg="mod">
          <ac:chgData name="Scott Bailey" userId="a37ae9d07b3ddac7" providerId="LiveId" clId="{CC41B3FA-07DF-4564-973B-8599A8BBC41C}" dt="2022-07-08T23:39:53.722" v="1367" actId="1035"/>
          <ac:spMkLst>
            <pc:docMk/>
            <pc:sldMk cId="615737637" sldId="318"/>
            <ac:spMk id="3" creationId="{A4BB1271-527C-F5EA-546D-2668BF0E1B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الحبسة الكلامية؟ ( </a:t>
            </a:r>
            <a:r xmlns:a="http://schemas.openxmlformats.org/drawingml/2006/main">
              <a:rPr lang="ar" sz="1200" i="1" kern="1200" dirty="0">
                <a:solidFill>
                  <a:schemeClr val="tx1"/>
                </a:solidFill>
                <a:effectLst/>
                <a:latin typeface="Arial" charset="0"/>
                <a:ea typeface="ＭＳ Ｐゴシック" charset="0"/>
                <a:cs typeface="ＭＳ Ｐゴシック" charset="0"/>
              </a:rPr>
              <a:t>صعوبة في إيجاد الكلمات للتعبير عن الرغبات والاحتياجات والمشاعر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الأمثلة التي قد تنقل فيها تعابير الوجه انطباعًا خاطئًا؟ ( </a:t>
            </a:r>
            <a:r xmlns:a="http://schemas.openxmlformats.org/drawingml/2006/main">
              <a:rPr lang="ar" sz="1200" i="1" kern="1200" dirty="0">
                <a:solidFill>
                  <a:schemeClr val="tx1"/>
                </a:solidFill>
                <a:effectLst/>
                <a:latin typeface="Arial" charset="0"/>
                <a:ea typeface="ＭＳ Ｐゴシック" charset="0"/>
                <a:cs typeface="ＭＳ Ｐゴシック" charset="0"/>
              </a:rPr>
              <a:t>ممرضة عابسة أثناء إدخال المحلول الوريدي، تبتسم عندما يتحدث المريض عن شيء خطير، أنف متجعد أثناء تنظيف سلس البول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165270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400" i="0" kern="1200" dirty="0">
                <a:solidFill>
                  <a:schemeClr val="tx1"/>
                </a:solidFill>
                <a:latin typeface="Arial" charset="0"/>
                <a:ea typeface="ＭＳ Ｐゴシック" charset="0"/>
                <a:cs typeface="ＭＳ Ｐゴシック" charset="0"/>
              </a:rPr>
              <a:t>انظر الشكل 5.2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505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لماذا يجب تجنب الضوضاء في الخلفية؟ ( </a:t>
            </a:r>
            <a:r xmlns:a="http://schemas.openxmlformats.org/drawingml/2006/main">
              <a:rPr lang="ar" sz="1200" i="1" kern="1200" dirty="0">
                <a:solidFill>
                  <a:schemeClr val="tx1"/>
                </a:solidFill>
                <a:effectLst/>
                <a:latin typeface="Arial" charset="0"/>
                <a:ea typeface="ＭＳ Ｐゴシック" charset="0"/>
                <a:cs typeface="ＭＳ Ｐゴシック" charset="0"/>
              </a:rPr>
              <a:t>يمكن أن تؤدي إلى تشويه الصوت وتجعل السمع أكثر صعوبة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5.1</a:t>
            </a:r>
          </a:p>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الشكل 5.3</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effectLst/>
                <a:latin typeface="Arial" charset="0"/>
                <a:ea typeface="ＭＳ Ｐゴシック" charset="0"/>
                <a:cs typeface="ＭＳ Ｐゴシック" charset="0"/>
              </a:rPr>
              <a:t>لماذا يعد الغناء خيارًا محتملًا للتواصل مع المريض المصاب بفقدان القدرة على الكلام؟ ( </a:t>
            </a:r>
            <a:r xmlns:a="http://schemas.openxmlformats.org/drawingml/2006/main">
              <a:rPr lang="ar" sz="1400" i="1" kern="1200" dirty="0">
                <a:solidFill>
                  <a:schemeClr val="tx1"/>
                </a:solidFill>
                <a:effectLst/>
                <a:latin typeface="Arial" charset="0"/>
                <a:ea typeface="ＭＳ Ｐゴシック" charset="0"/>
                <a:cs typeface="ＭＳ Ｐゴシック" charset="0"/>
              </a:rPr>
              <a:t>يستخدم الغناء والتحدث مناطق مختلفة من الدماغ. العلاج بالغناء أصبح قيد الاستخدام للمرضى المصابين بفقدان القدرة على الكلام </a:t>
            </a:r>
            <a:r xmlns:a="http://schemas.openxmlformats.org/drawingml/2006/main">
              <a:rPr lang="ar" sz="14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الاستراتيجيات الموصى بها عند التواصل مع المريض المصاب بالخرف؟ ( </a:t>
            </a:r>
            <a:r xmlns:a="http://schemas.openxmlformats.org/drawingml/2006/main">
              <a:rPr lang="ar" sz="1200" i="1" kern="1200" dirty="0">
                <a:solidFill>
                  <a:schemeClr val="tx1"/>
                </a:solidFill>
                <a:effectLst/>
                <a:latin typeface="Arial" charset="0"/>
                <a:ea typeface="ＭＳ Ｐゴシック" charset="0"/>
                <a:cs typeface="ＭＳ Ｐゴシック" charset="0"/>
              </a:rPr>
              <a:t>التحدث عن شيء واحد في كل مرة، تحديد الخيارات، إبقاء المحادثة في الوقت الحاضر، طرح أسئلة بنعم / لا، تقديم خيارات لإنهاء فكرة، تجنب الأسئلة التي تتطلب التذكر، استخدام الإيماءات لإظهار الفعل، تجنب أجهزة الاتصال الداخلي، تجنب الجدال، إعادة التوجيه إلى الأنشطة المناسبة، مشاركة الأنشطة، لا تحاول جاهدا، كن حذرا من نبرة الصوت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كيف يمكن للممرضة التأكد من أن المريض يفهم المعلومات المقدمة؟ ( </a:t>
            </a:r>
            <a:r xmlns:a="http://schemas.openxmlformats.org/drawingml/2006/main">
              <a:rPr lang="ar" sz="1200" i="1" kern="1200" dirty="0">
                <a:solidFill>
                  <a:schemeClr val="tx1"/>
                </a:solidFill>
                <a:effectLst/>
                <a:latin typeface="Arial" charset="0"/>
                <a:ea typeface="ＭＳ Ｐゴシック" charset="0"/>
                <a:cs typeface="ＭＳ Ｐゴシック" charset="0"/>
              </a:rPr>
              <a:t>اطلب من المريض إعادة صياغة المعلومات باستخدام كلماته الخاصة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1406197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2463212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20386843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39438777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16167747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32246010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40766542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23054424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2009244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أنواع التواصل التي يجب استخدامها في التمريض؟ ( </a:t>
            </a:r>
            <a:r xmlns:a="http://schemas.openxmlformats.org/drawingml/2006/main">
              <a:rPr lang="ar" sz="1200" i="1" kern="1200" dirty="0">
                <a:solidFill>
                  <a:schemeClr val="tx1"/>
                </a:solidFill>
                <a:effectLst/>
                <a:latin typeface="Arial" charset="0"/>
                <a:ea typeface="ＭＳ Ｐゴシック" charset="0"/>
                <a:cs typeface="ＭＳ Ｐゴシック" charset="0"/>
              </a:rPr>
              <a:t>الرسمية وغير الرسمية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a:p>
            <a:pPr xmlns:a="http://schemas.openxmlformats.org/drawingml/2006/main" marL="22860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الشكل 5.1</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6839647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34953087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5.3</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34779322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5.2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41013956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الأوقات التي يجب تجنبها عند اختيار وقت التدريس؟ ( </a:t>
            </a:r>
            <a:r xmlns:a="http://schemas.openxmlformats.org/drawingml/2006/main">
              <a:rPr lang="ar" sz="1200" i="1" kern="1200" dirty="0">
                <a:solidFill>
                  <a:schemeClr val="tx1"/>
                </a:solidFill>
                <a:effectLst/>
                <a:latin typeface="Arial" charset="0"/>
                <a:ea typeface="ＭＳ Ｐゴシック" charset="0"/>
                <a:cs typeface="ＭＳ Ｐゴシック" charset="0"/>
              </a:rPr>
              <a:t>عندما يكون المريض متوترًا أو متعبًا أو متألمًا؛ عندما ينشغل المريض بشيء ذي أولوية أعلى بالنسبة له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5.4</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34</a:t>
            </a:fld>
            <a:endParaRPr lang="en-US"/>
          </a:p>
        </p:txBody>
      </p:sp>
    </p:spTree>
    <p:extLst>
      <p:ext uri="{BB962C8B-B14F-4D97-AF65-F5344CB8AC3E}">
        <p14:creationId xmlns:p14="http://schemas.microsoft.com/office/powerpoint/2010/main" val="29998606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35</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36</a:t>
            </a:fld>
            <a:endParaRPr lang="en-US"/>
          </a:p>
        </p:txBody>
      </p:sp>
    </p:spTree>
    <p:extLst>
      <p:ext uri="{BB962C8B-B14F-4D97-AF65-F5344CB8AC3E}">
        <p14:creationId xmlns:p14="http://schemas.microsoft.com/office/powerpoint/2010/main" val="30675839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37</a:t>
            </a:fld>
            <a:endParaRPr lang="en-US"/>
          </a:p>
        </p:txBody>
      </p:sp>
    </p:spTree>
    <p:extLst>
      <p:ext uri="{BB962C8B-B14F-4D97-AF65-F5344CB8AC3E}">
        <p14:creationId xmlns:p14="http://schemas.microsoft.com/office/powerpoint/2010/main" val="957372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ما هو Elderspeak ( </a:t>
            </a:r>
            <a:r xmlns:a="http://schemas.openxmlformats.org/drawingml/2006/main">
              <a:rPr lang="ar" sz="1600" i="1" kern="1200" dirty="0">
                <a:solidFill>
                  <a:schemeClr val="tx1"/>
                </a:solidFill>
                <a:latin typeface="Arial" charset="0"/>
                <a:ea typeface="ＭＳ Ｐゴシック" charset="0"/>
                <a:cs typeface="ＭＳ Ｐゴシック" charset="0"/>
              </a:rPr>
              <a:t>طريقة استعلائية ومهينة للتحدث إلى كبار السن. مناداتهم بأسماء مثل "عزيزتي" أو "عزيزتي". التحدث إليهم كما لو كانوا أطفالاً. </a:t>
            </a:r>
            <a:r xmlns:a="http://schemas.openxmlformats.org/drawingml/2006/main">
              <a:rPr lang="ar" sz="16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3540567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لماذا لا يعد الصراخ وسيلة مناسبة للتعامل مع مشاكل السمع؟ ( </a:t>
            </a:r>
            <a:r xmlns:a="http://schemas.openxmlformats.org/drawingml/2006/main">
              <a:rPr lang="ar" sz="1200" i="1" kern="1200" dirty="0">
                <a:solidFill>
                  <a:schemeClr val="tx1"/>
                </a:solidFill>
                <a:effectLst/>
                <a:latin typeface="Arial" charset="0"/>
                <a:ea typeface="ＭＳ Ｐゴシック" charset="0"/>
                <a:cs typeface="ＭＳ Ｐゴシック" charset="0"/>
              </a:rPr>
              <a:t>قد يؤدي ذلك إلى اعتقاد الشخص الذي يعاني من مشاكل السمع أن الصراخ غاضب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20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C5378A7F-7B6F-63D2-A105-749B20C3AB01}"/>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3600" dirty="0"/>
              <a:t>الفصل الخامس</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dirty="0"/>
              <a:t>التواصل مع كبار السن</a:t>
            </a:r>
            <a:r xmlns:a="http://schemas.openxmlformats.org/drawingml/2006/main">
              <a:rPr lang="ar" sz="4000" dirty="0"/>
              <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xmlns:a="http://schemas.openxmlformats.org/drawingml/2006/main">
              <a:rPr lang="ar" dirty="0"/>
              <a:t>الإيماءات</a:t>
            </a:r>
            <a:endParaRPr xmlns:a="http://schemas.openxmlformats.org/drawingml/2006/main" lang="en-US" sz="1600" dirty="0"/>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نوع محدد من التواصل غير اللفظي يهدف إلى نقل الأفكار</a:t>
            </a:r>
          </a:p>
          <a:p>
            <a:pPr xmlns:a="http://schemas.openxmlformats.org/drawingml/2006/main" lvl="0">
              <a:bidi/>
            </a:pPr>
            <a:r xmlns:a="http://schemas.openxmlformats.org/drawingml/2006/main">
              <a:rPr lang="ar" dirty="0"/>
              <a:t>عالية الثقافة والجيل</a:t>
            </a:r>
          </a:p>
          <a:p>
            <a:pPr xmlns:a="http://schemas.openxmlformats.org/drawingml/2006/main" lvl="0">
              <a:bidi/>
            </a:pPr>
            <a:r xmlns:a="http://schemas.openxmlformats.org/drawingml/2006/main">
              <a:rPr lang="ar" dirty="0"/>
              <a:t>ما هو مقبول في ثقافة ما قد يعتبر مسيئًا في ثقافة أخرى</a:t>
            </a:r>
          </a:p>
          <a:p>
            <a:pPr xmlns:a="http://schemas.openxmlformats.org/drawingml/2006/main" lvl="0">
              <a:bidi/>
            </a:pPr>
            <a:r xmlns:a="http://schemas.openxmlformats.org/drawingml/2006/main">
              <a:rPr lang="ar" dirty="0"/>
              <a:t>من المهم التأكد من أن كلا الطرفين يعرفان معنى هذه الإشارة</a:t>
            </a:r>
          </a:p>
          <a:p>
            <a:pPr xmlns:a="http://schemas.openxmlformats.org/drawingml/2006/main" lvl="0">
              <a:bidi/>
            </a:pPr>
            <a:r xmlns:a="http://schemas.openxmlformats.org/drawingml/2006/main">
              <a:rPr lang="ar" dirty="0"/>
              <a:t>مفيد للأشخاص الذين لا يستطيعون استخدام الكلمات</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14AD-03A4-5650-92C8-8C36424C9D3A}"/>
              </a:ext>
            </a:extLst>
          </p:cNvPr>
          <p:cNvSpPr>
            <a:spLocks noGrp="1"/>
          </p:cNvSpPr>
          <p:nvPr>
            <p:ph type="title"/>
          </p:nvPr>
        </p:nvSpPr>
        <p:spPr>
          <a:xfrm>
            <a:off x="685800" y="265176"/>
            <a:ext cx="7772400" cy="1219200"/>
          </a:xfrm>
        </p:spPr>
        <p:txBody>
          <a:bodyPr/>
          <a:lstStyle/>
          <a:p>
            <a:r xmlns:a="http://schemas.openxmlformats.org/drawingml/2006/main">
              <a:rPr lang="ar" dirty="0"/>
              <a:t>تعابير الوجه</a:t>
            </a:r>
            <a:endParaRPr xmlns:a="http://schemas.openxmlformats.org/drawingml/2006/main" lang="en-US" sz="1600" dirty="0"/>
          </a:p>
        </p:txBody>
      </p:sp>
      <p:sp>
        <p:nvSpPr>
          <p:cNvPr id="3" name="Content Placeholder 2">
            <a:extLst>
              <a:ext uri="{FF2B5EF4-FFF2-40B4-BE49-F238E27FC236}">
                <a16:creationId xmlns:a16="http://schemas.microsoft.com/office/drawing/2014/main" id="{8D642BF7-E3A9-E484-43C5-988A5797BD90}"/>
              </a:ext>
            </a:extLst>
          </p:cNvPr>
          <p:cNvSpPr>
            <a:spLocks noGrp="1"/>
          </p:cNvSpPr>
          <p:nvPr>
            <p:ph idx="1"/>
          </p:nvPr>
        </p:nvSpPr>
        <p:spPr>
          <a:xfrm>
            <a:off x="685800" y="1629283"/>
            <a:ext cx="7772400" cy="4015613"/>
          </a:xfrm>
        </p:spPr>
        <p:txBody>
          <a:bodyPr/>
          <a:lstStyle/>
          <a:p>
            <a:pPr xmlns:a="http://schemas.openxmlformats.org/drawingml/2006/main" lvl="0">
              <a:bidi/>
            </a:pPr>
            <a:r xmlns:a="http://schemas.openxmlformats.org/drawingml/2006/main">
              <a:rPr lang="ar" dirty="0"/>
              <a:t>تتواصل تعبيرات الوجه عبر الحواجز الثقافية والعمرية.</a:t>
            </a:r>
          </a:p>
          <a:p>
            <a:pPr xmlns:a="http://schemas.openxmlformats.org/drawingml/2006/main" lvl="0">
              <a:bidi/>
            </a:pPr>
            <a:r xmlns:a="http://schemas.openxmlformats.org/drawingml/2006/main">
              <a:rPr lang="ar" dirty="0"/>
              <a:t>يستجيب الإنسان لتعبيرات الوجه منذ ولادته.</a:t>
            </a:r>
          </a:p>
          <a:p>
            <a:pPr xmlns:a="http://schemas.openxmlformats.org/drawingml/2006/main" lvl="0">
              <a:bidi/>
            </a:pPr>
            <a:r xmlns:a="http://schemas.openxmlformats.org/drawingml/2006/main">
              <a:rPr lang="ar" dirty="0"/>
              <a:t>يمكن نقل الخوف، والغضب، والفرح، ومجموعة متنوعة من المشاعر الأخرى من خلال تغيير بسيط في تعابير الوجه.</a:t>
            </a:r>
          </a:p>
        </p:txBody>
      </p:sp>
    </p:spTree>
    <p:extLst>
      <p:ext uri="{BB962C8B-B14F-4D97-AF65-F5344CB8AC3E}">
        <p14:creationId xmlns:p14="http://schemas.microsoft.com/office/powerpoint/2010/main" val="3359185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xmlns:a="http://schemas.openxmlformats.org/drawingml/2006/main">
              <a:rPr lang="ar" dirty="0"/>
              <a:t>التواصل البصري</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653667"/>
            <a:ext cx="7772400" cy="4454525"/>
          </a:xfrm>
        </p:spPr>
        <p:txBody>
          <a:bodyPr/>
          <a:lstStyle/>
          <a:p>
            <a:pPr xmlns:a="http://schemas.openxmlformats.org/drawingml/2006/main" lvl="0">
              <a:bidi/>
            </a:pPr>
            <a:r xmlns:a="http://schemas.openxmlformats.org/drawingml/2006/main">
              <a:rPr lang="ar" dirty="0"/>
              <a:t>من المهم أن تكون حساسًا لمعنى التواصل البصري</a:t>
            </a:r>
          </a:p>
          <a:p>
            <a:pPr xmlns:a="http://schemas.openxmlformats.org/drawingml/2006/main" lvl="0">
              <a:bidi/>
            </a:pPr>
            <a:r xmlns:a="http://schemas.openxmlformats.org/drawingml/2006/main">
              <a:rPr lang="ar" dirty="0"/>
              <a:t>غالبًا ما يتم تفسير التواصل البصري على أنه علامة على الاهتمام والقبول.</a:t>
            </a:r>
          </a:p>
          <a:p>
            <a:pPr xmlns:a="http://schemas.openxmlformats.org/drawingml/2006/main" lvl="0">
              <a:bidi/>
            </a:pPr>
            <a:r xmlns:a="http://schemas.openxmlformats.org/drawingml/2006/main">
              <a:rPr lang="ar" dirty="0"/>
              <a:t>كما أن الاتصال وجهاً لوجه يزيد من فرصة قدرة كبار السن الذين يعانون من مشاكل في السمع على قراءة الشفاه إذا لزم الأمر.</a:t>
            </a:r>
          </a:p>
          <a:p>
            <a:pPr xmlns:a="http://schemas.openxmlformats.org/drawingml/2006/main" lvl="0">
              <a:bidi/>
            </a:pPr>
            <a:r xmlns:a="http://schemas.openxmlformats.org/drawingml/2006/main">
              <a:rPr lang="ar" dirty="0"/>
              <a:t>ولكن: في بعض الثقافات، يعتبر تحويل النظر علامة على الاحترام.</a:t>
            </a:r>
          </a:p>
        </p:txBody>
      </p:sp>
    </p:spTree>
    <p:extLst>
      <p:ext uri="{BB962C8B-B14F-4D97-AF65-F5344CB8AC3E}">
        <p14:creationId xmlns:p14="http://schemas.microsoft.com/office/powerpoint/2010/main" val="351626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8"/>
            <a:ext cx="7772400" cy="1219200"/>
          </a:xfrm>
        </p:spPr>
        <p:txBody>
          <a:bodyPr/>
          <a:lstStyle/>
          <a:p>
            <a:r xmlns:a="http://schemas.openxmlformats.org/drawingml/2006/main">
              <a:rPr lang="ar" dirty="0"/>
              <a:t>سرعة أو وتيرة الاتصالات</a:t>
            </a:r>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97408" y="1946275"/>
            <a:ext cx="7860792" cy="4454525"/>
          </a:xfrm>
        </p:spPr>
        <p:txBody>
          <a:bodyPr/>
          <a:lstStyle/>
          <a:p>
            <a:pPr xmlns:a="http://schemas.openxmlformats.org/drawingml/2006/main" lvl="0">
              <a:bidi/>
            </a:pPr>
            <a:r xmlns:a="http://schemas.openxmlformats.org/drawingml/2006/main">
              <a:rPr lang="ar" dirty="0"/>
              <a:t>تميل الممرضات إلى أن يكن أصغر سنا بكثير من كبار السن الذين يخدمونهم.</a:t>
            </a:r>
          </a:p>
          <a:p>
            <a:r xmlns:a="http://schemas.openxmlformats.org/drawingml/2006/main">
              <a:rPr lang="ar" dirty="0"/>
              <a:t>إن الاختلاف الناتج في معدل كلام الممرضة وحركتها قد ينقل إلى كبار السن أنهم في عجلة من أمرهم.</a:t>
            </a:r>
          </a:p>
          <a:p>
            <a:r xmlns:a="http://schemas.openxmlformats.org/drawingml/2006/main">
              <a:rPr lang="ar" dirty="0"/>
              <a:t>من المهم الانتظار حتى يتمكن الشخص الأكبر سنًا من تنظيم أفكاره</a:t>
            </a:r>
          </a:p>
          <a:p>
            <a:r xmlns:a="http://schemas.openxmlformats.org/drawingml/2006/main">
              <a:rPr lang="ar" dirty="0"/>
              <a:t>الصبر والاستماع الفعال هما المفتاح</a:t>
            </a:r>
          </a:p>
        </p:txBody>
      </p:sp>
    </p:spTree>
    <p:extLst>
      <p:ext uri="{BB962C8B-B14F-4D97-AF65-F5344CB8AC3E}">
        <p14:creationId xmlns:p14="http://schemas.microsoft.com/office/powerpoint/2010/main" val="2892162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xmlns:a="http://schemas.openxmlformats.org/drawingml/2006/main">
              <a:rPr lang="ar" dirty="0"/>
              <a:t>الوقت والتوقيت</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يمكن تفسير التأخير في الرد على إشارة الاتصال أو الطلب المباشر من شخص ما على أنه عدم اهتمام، حتى لو لم يكن مقصودًا.</a:t>
            </a:r>
          </a:p>
          <a:p>
            <a:pPr xmlns:a="http://schemas.openxmlformats.org/drawingml/2006/main" lvl="0">
              <a:bidi/>
            </a:pPr>
            <a:r xmlns:a="http://schemas.openxmlformats.org/drawingml/2006/main">
              <a:rPr lang="ar" dirty="0"/>
              <a:t>وقد تتجلى الاستجابة لهذا الإدراك في الغضب، والاستياء، والقلق، والخوف، والعديد من المشاعر الأخرى.</a:t>
            </a:r>
          </a:p>
          <a:p>
            <a:pPr xmlns:a="http://schemas.openxmlformats.org/drawingml/2006/main" lvl="0">
              <a:bidi/>
            </a:pPr>
            <a:r xmlns:a="http://schemas.openxmlformats.org/drawingml/2006/main">
              <a:rPr lang="ar" dirty="0"/>
              <a:t>لدى العديد من الأفراد الأكبر سنا إحساس متغير بالوقت.</a:t>
            </a:r>
          </a:p>
          <a:p>
            <a:pPr xmlns:a="http://schemas.openxmlformats.org/drawingml/2006/main" lvl="0">
              <a:bidi/>
            </a:pPr>
            <a:r xmlns:a="http://schemas.openxmlformats.org/drawingml/2006/main">
              <a:rPr lang="ar" dirty="0"/>
              <a:t>إن تقديم المعلومات في وقت متأخر أو مبكر جدًا قد يؤدي إلى حدوث ارتباك.</a:t>
            </a:r>
          </a:p>
        </p:txBody>
      </p:sp>
    </p:spTree>
    <p:extLst>
      <p:ext uri="{BB962C8B-B14F-4D97-AF65-F5344CB8AC3E}">
        <p14:creationId xmlns:p14="http://schemas.microsoft.com/office/powerpoint/2010/main" val="327071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يلمس</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53667"/>
            <a:ext cx="7772400" cy="4454525"/>
          </a:xfrm>
        </p:spPr>
        <p:txBody>
          <a:bodyPr/>
          <a:lstStyle/>
          <a:p>
            <a:pPr xmlns:a="http://schemas.openxmlformats.org/drawingml/2006/main" lvl="0">
              <a:bidi/>
            </a:pPr>
            <a:r xmlns:a="http://schemas.openxmlformats.org/drawingml/2006/main">
              <a:rPr lang="ar" dirty="0"/>
              <a:t>لا توجد كلمات مطلوبة</a:t>
            </a:r>
          </a:p>
          <a:p>
            <a:pPr xmlns:a="http://schemas.openxmlformats.org/drawingml/2006/main" lvl="0">
              <a:bidi/>
            </a:pPr>
            <a:r xmlns:a="http://schemas.openxmlformats.org/drawingml/2006/main">
              <a:rPr lang="ar" dirty="0"/>
              <a:t>لا حاجة إلى وظائف حسية أو إدراكية عالية المستوى.</a:t>
            </a:r>
          </a:p>
          <a:p>
            <a:pPr xmlns:a="http://schemas.openxmlformats.org/drawingml/2006/main" lvl="0">
              <a:bidi/>
            </a:pPr>
            <a:r xmlns:a="http://schemas.openxmlformats.org/drawingml/2006/main">
              <a:rPr lang="ar" dirty="0"/>
              <a:t>إن اللمسة الحانية هي حاجة أساسية لجميع البشر،</a:t>
            </a:r>
          </a:p>
          <a:p>
            <a:pPr xmlns:a="http://schemas.openxmlformats.org/drawingml/2006/main" lvl="0">
              <a:bidi/>
            </a:pPr>
            <a:r xmlns:a="http://schemas.openxmlformats.org/drawingml/2006/main">
              <a:rPr lang="ar" dirty="0"/>
              <a:t>يعاني العديد من كبار السن من الحرمان من اللمس.</a:t>
            </a:r>
          </a:p>
          <a:p>
            <a:r xmlns:a="http://schemas.openxmlformats.org/drawingml/2006/main">
              <a:rPr lang="ar" dirty="0"/>
              <a:t>توخ الحذر إذا كان المريض يعاني من الألم</a:t>
            </a:r>
          </a:p>
          <a:p>
            <a:r xmlns:a="http://schemas.openxmlformats.org/drawingml/2006/main">
              <a:rPr lang="ar" dirty="0"/>
              <a:t>راقب كيفية استجابة المريض إذا كان هناك شك فيما إذا كان يريد أن يتم لمسه</a:t>
            </a:r>
          </a:p>
        </p:txBody>
      </p:sp>
    </p:spTree>
    <p:extLst>
      <p:ext uri="{BB962C8B-B14F-4D97-AF65-F5344CB8AC3E}">
        <p14:creationId xmlns:p14="http://schemas.microsoft.com/office/powerpoint/2010/main" val="3077974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الصمت</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الصمت قد يكون صعبا</a:t>
            </a:r>
          </a:p>
          <a:p>
            <a:pPr xmlns:a="http://schemas.openxmlformats.org/drawingml/2006/main" lvl="0">
              <a:bidi/>
            </a:pPr>
            <a:r xmlns:a="http://schemas.openxmlformats.org/drawingml/2006/main">
              <a:rPr lang="ar" dirty="0"/>
              <a:t>يمكن أن تكون الكلمات مزعجة ومشتتة للانتباه</a:t>
            </a:r>
          </a:p>
          <a:p>
            <a:pPr xmlns:a="http://schemas.openxmlformats.org/drawingml/2006/main" lvl="0">
              <a:bidi/>
            </a:pPr>
            <a:r xmlns:a="http://schemas.openxmlformats.org/drawingml/2006/main">
              <a:rPr lang="ar" dirty="0"/>
              <a:t>الصمت يمكن أن يكون علاجا</a:t>
            </a:r>
          </a:p>
          <a:p>
            <a:r xmlns:a="http://schemas.openxmlformats.org/drawingml/2006/main">
              <a:rPr lang="ar" dirty="0"/>
              <a:t>يمكن أن يكون الوجود البسيط مفيدًا للغاية</a:t>
            </a:r>
          </a:p>
        </p:txBody>
      </p:sp>
    </p:spTree>
    <p:extLst>
      <p:ext uri="{BB962C8B-B14F-4D97-AF65-F5344CB8AC3E}">
        <p14:creationId xmlns:p14="http://schemas.microsoft.com/office/powerpoint/2010/main" val="2690280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dirty="0"/>
              <a:t>حواجز التواصل</a:t>
            </a:r>
            <a:endParaRPr xmlns:a="http://schemas.openxmlformats.org/drawingml/2006/main" lang="en-US" sz="1600" dirty="0"/>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r xmlns:a="http://schemas.openxmlformats.org/drawingml/2006/main">
              <a:rPr lang="ar" dirty="0"/>
              <a:t>مشاكل جسدية</a:t>
            </a:r>
          </a:p>
          <a:p>
            <a:r xmlns:a="http://schemas.openxmlformats.org/drawingml/2006/main">
              <a:rPr lang="ar" dirty="0"/>
              <a:t>الألم أو التعب الشديد</a:t>
            </a:r>
          </a:p>
          <a:p>
            <a:r xmlns:a="http://schemas.openxmlformats.org/drawingml/2006/main">
              <a:rPr lang="ar" dirty="0"/>
              <a:t>عمليات المرض</a:t>
            </a:r>
          </a:p>
          <a:p>
            <a:r xmlns:a="http://schemas.openxmlformats.org/drawingml/2006/main">
              <a:rPr lang="ar" dirty="0"/>
              <a:t>خلفيات اجتماعية وثقافية متنوعة</a:t>
            </a:r>
          </a:p>
        </p:txBody>
      </p:sp>
    </p:spTree>
    <p:extLst>
      <p:ext uri="{BB962C8B-B14F-4D97-AF65-F5344CB8AC3E}">
        <p14:creationId xmlns:p14="http://schemas.microsoft.com/office/powerpoint/2010/main" val="1821698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819912"/>
          </a:xfrm>
        </p:spPr>
        <p:txBody>
          <a:bodyPr/>
          <a:lstStyle/>
          <a:p>
            <a:r xmlns:a="http://schemas.openxmlformats.org/drawingml/2006/main">
              <a:rPr lang="ar" dirty="0"/>
              <a:t>ضعف السمع</a:t>
            </a:r>
            <a:endParaRPr xmlns:a="http://schemas.openxmlformats.org/drawingml/2006/main" lang="en-US" sz="1600" dirty="0"/>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1275715"/>
            <a:ext cx="7772400" cy="4454525"/>
          </a:xfrm>
        </p:spPr>
        <p:txBody>
          <a:bodyPr/>
          <a:lstStyle/>
          <a:p>
            <a:pPr xmlns:a="http://schemas.openxmlformats.org/drawingml/2006/main" lvl="0">
              <a:bidi/>
            </a:pPr>
            <a:r xmlns:a="http://schemas.openxmlformats.org/drawingml/2006/main">
              <a:rPr lang="ar" dirty="0"/>
              <a:t>أجهزة السمع</a:t>
            </a:r>
          </a:p>
          <a:p>
            <a:pPr xmlns:a="http://schemas.openxmlformats.org/drawingml/2006/main" lvl="1">
              <a:bidi/>
            </a:pPr>
            <a:r xmlns:a="http://schemas.openxmlformats.org/drawingml/2006/main">
              <a:rPr lang="ar" dirty="0"/>
              <a:t>ينظف</a:t>
            </a:r>
          </a:p>
          <a:p>
            <a:pPr xmlns:a="http://schemas.openxmlformats.org/drawingml/2006/main" lvl="1">
              <a:bidi/>
            </a:pPr>
            <a:r xmlns:a="http://schemas.openxmlformats.org/drawingml/2006/main">
              <a:rPr lang="ar" dirty="0"/>
              <a:t>البطاريات تعمل</a:t>
            </a:r>
          </a:p>
          <a:p>
            <a:pPr xmlns:a="http://schemas.openxmlformats.org/drawingml/2006/main" lvl="1">
              <a:bidi/>
            </a:pPr>
            <a:r xmlns:a="http://schemas.openxmlformats.org/drawingml/2006/main">
              <a:rPr lang="ar" dirty="0"/>
              <a:t>الوضع الصحيح</a:t>
            </a:r>
          </a:p>
          <a:p>
            <a:pPr xmlns:a="http://schemas.openxmlformats.org/drawingml/2006/main" lvl="0">
              <a:bidi/>
            </a:pPr>
            <a:r xmlns:a="http://schemas.openxmlformats.org/drawingml/2006/main">
              <a:rPr lang="ar" dirty="0"/>
              <a:t>تقليل الضوضاء في الخلفية</a:t>
            </a:r>
          </a:p>
          <a:p>
            <a:pPr xmlns:a="http://schemas.openxmlformats.org/drawingml/2006/main" lvl="0">
              <a:bidi/>
            </a:pPr>
            <a:r xmlns:a="http://schemas.openxmlformats.org/drawingml/2006/main">
              <a:rPr lang="ar" dirty="0"/>
              <a:t>قف على مستوى عين الشخص أمامه</a:t>
            </a:r>
          </a:p>
          <a:p>
            <a:pPr xmlns:a="http://schemas.openxmlformats.org/drawingml/2006/main" lvl="0">
              <a:bidi/>
            </a:pPr>
            <a:r xmlns:a="http://schemas.openxmlformats.org/drawingml/2006/main">
              <a:rPr lang="ar" dirty="0"/>
              <a:t>احرص على إبقاء فمك مرئيًا بوضوح</a:t>
            </a:r>
          </a:p>
          <a:p>
            <a:pPr xmlns:a="http://schemas.openxmlformats.org/drawingml/2006/main" lvl="0">
              <a:bidi/>
            </a:pPr>
            <a:r xmlns:a="http://schemas.openxmlformats.org/drawingml/2006/main">
              <a:rPr lang="ar" dirty="0"/>
              <a:t>تحدث ببطء وبصوت منخفض</a:t>
            </a:r>
          </a:p>
          <a:p>
            <a:pPr xmlns:a="http://schemas.openxmlformats.org/drawingml/2006/main" lvl="0">
              <a:bidi/>
            </a:pPr>
            <a:r xmlns:a="http://schemas.openxmlformats.org/drawingml/2006/main">
              <a:rPr lang="ar" dirty="0"/>
              <a:t>تجنب حركات الفم المبالغ فيها</a:t>
            </a:r>
          </a:p>
          <a:p>
            <a:r xmlns:a="http://schemas.openxmlformats.org/drawingml/2006/main">
              <a:rPr lang="ar" dirty="0"/>
              <a:t>استخدم الإشارات البصرية أو المواد المكتوبة</a:t>
            </a:r>
          </a:p>
        </p:txBody>
      </p:sp>
    </p:spTree>
    <p:extLst>
      <p:ext uri="{BB962C8B-B14F-4D97-AF65-F5344CB8AC3E}">
        <p14:creationId xmlns:p14="http://schemas.microsoft.com/office/powerpoint/2010/main" val="3048971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856488"/>
          </a:xfrm>
        </p:spPr>
        <p:txBody>
          <a:bodyPr/>
          <a:lstStyle/>
          <a:p>
            <a:r xmlns:a="http://schemas.openxmlformats.org/drawingml/2006/main">
              <a:rPr lang="ar" dirty="0"/>
              <a:t>حبسة</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585216" y="1312291"/>
            <a:ext cx="7961376" cy="4930013"/>
          </a:xfrm>
        </p:spPr>
        <p:txBody>
          <a:bodyPr/>
          <a:lstStyle/>
          <a:p>
            <a:pPr xmlns:a="http://schemas.openxmlformats.org/drawingml/2006/main" lvl="0">
              <a:bidi/>
            </a:pPr>
            <a:r xmlns:a="http://schemas.openxmlformats.org/drawingml/2006/main">
              <a:rPr lang="ar" dirty="0"/>
              <a:t>فقدان جزئي أو كلي للقدرة على استخدام الكلمات أو فهمها</a:t>
            </a:r>
          </a:p>
          <a:p>
            <a:pPr xmlns:a="http://schemas.openxmlformats.org/drawingml/2006/main" lvl="0">
              <a:bidi/>
            </a:pPr>
            <a:r xmlns:a="http://schemas.openxmlformats.org/drawingml/2006/main">
              <a:rPr lang="ar" dirty="0"/>
              <a:t>يؤثر على القدرة على فهم الذات والتعبير عنها من خلال الكلمات والإيماءات والكتابة</a:t>
            </a:r>
          </a:p>
          <a:p>
            <a:pPr xmlns:a="http://schemas.openxmlformats.org/drawingml/2006/main" lvl="0">
              <a:bidi/>
            </a:pPr>
            <a:r xmlns:a="http://schemas.openxmlformats.org/drawingml/2006/main">
              <a:rPr lang="ar" dirty="0"/>
              <a:t>لا يؤثر بالضرورة على الوظيفة الفكرية</a:t>
            </a:r>
          </a:p>
          <a:p>
            <a:pPr xmlns:a="http://schemas.openxmlformats.org/drawingml/2006/main" lvl="0">
              <a:bidi/>
            </a:pPr>
            <a:r xmlns:a="http://schemas.openxmlformats.org/drawingml/2006/main">
              <a:rPr lang="ar" dirty="0"/>
              <a:t>حافظ على الرسائل بسيطة ولكن مناسبة لمستوى التطور</a:t>
            </a:r>
          </a:p>
          <a:p>
            <a:pPr xmlns:a="http://schemas.openxmlformats.org/drawingml/2006/main" lvl="0">
              <a:bidi/>
            </a:pPr>
            <a:r xmlns:a="http://schemas.openxmlformats.org/drawingml/2006/main">
              <a:rPr lang="ar" dirty="0"/>
              <a:t>استخدم الوسائل البصرية</a:t>
            </a:r>
          </a:p>
        </p:txBody>
      </p:sp>
    </p:spTree>
    <p:extLst>
      <p:ext uri="{BB962C8B-B14F-4D97-AF65-F5344CB8AC3E}">
        <p14:creationId xmlns:p14="http://schemas.microsoft.com/office/powerpoint/2010/main" val="96862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xmlns:a="http://schemas.openxmlformats.org/drawingml/2006/main">
              <a:rPr lang="ar" dirty="0"/>
              <a:t>التواصل الفعال</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653667"/>
            <a:ext cx="7872984" cy="4454525"/>
          </a:xfrm>
        </p:spPr>
        <p:txBody>
          <a:bodyPr/>
          <a:lstStyle/>
          <a:p>
            <a:r xmlns:a="http://schemas.openxmlformats.org/drawingml/2006/main">
              <a:rPr lang="ar" dirty="0"/>
              <a:t>الحاجة أو الرغبة في مشاركة المعلومات</a:t>
            </a:r>
          </a:p>
          <a:p>
            <a:r xmlns:a="http://schemas.openxmlformats.org/drawingml/2006/main">
              <a:rPr lang="ar" dirty="0"/>
              <a:t>قبول القيمة أو الجدارة فيما يقوله شخص آخر</a:t>
            </a:r>
          </a:p>
          <a:p>
            <a:r xmlns:a="http://schemas.openxmlformats.org/drawingml/2006/main">
              <a:rPr lang="ar" dirty="0"/>
              <a:t>الاستعداد لمعاملة الشخص الآخر بكرامة واحترام</a:t>
            </a:r>
          </a:p>
          <a:p>
            <a:r xmlns:a="http://schemas.openxmlformats.org/drawingml/2006/main">
              <a:rPr lang="ar" dirty="0"/>
              <a:t>فهم الحواجز المحتملة أمام التواصل</a:t>
            </a:r>
          </a:p>
          <a:p>
            <a:r xmlns:a="http://schemas.openxmlformats.org/drawingml/2006/main">
              <a:rPr lang="ar" dirty="0"/>
              <a:t>تطوير المهارات والتقنيات التي تسهل التبادل الفعال للمعلومات</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983107"/>
          </a:xfrm>
        </p:spPr>
        <p:txBody>
          <a:bodyPr/>
          <a:lstStyle/>
          <a:p>
            <a:r xmlns:a="http://schemas.openxmlformats.org/drawingml/2006/main">
              <a:rPr lang="ar" dirty="0"/>
              <a:t>الخَرَف</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19555"/>
            <a:ext cx="7772400" cy="4454525"/>
          </a:xfrm>
        </p:spPr>
        <p:txBody>
          <a:bodyPr/>
          <a:lstStyle/>
          <a:p>
            <a:pPr xmlns:a="http://schemas.openxmlformats.org/drawingml/2006/main" lvl="0">
              <a:bidi/>
            </a:pPr>
            <a:r xmlns:a="http://schemas.openxmlformats.org/drawingml/2006/main">
              <a:rPr lang="ar" dirty="0"/>
              <a:t>يسبب عجزًا إدراكيًا ولغويًا</a:t>
            </a:r>
          </a:p>
          <a:p>
            <a:pPr xmlns:a="http://schemas.openxmlformats.org/drawingml/2006/main" lvl="0">
              <a:bidi/>
            </a:pPr>
            <a:r xmlns:a="http://schemas.openxmlformats.org/drawingml/2006/main">
              <a:rPr lang="ar" dirty="0"/>
              <a:t>يختلف مستوى الوظيفة حسب شدتها</a:t>
            </a:r>
          </a:p>
          <a:p>
            <a:pPr xmlns:a="http://schemas.openxmlformats.org/drawingml/2006/main" lvl="0">
              <a:bidi/>
            </a:pPr>
            <a:r xmlns:a="http://schemas.openxmlformats.org/drawingml/2006/main">
              <a:rPr lang="ar" dirty="0"/>
              <a:t>تشمل الخصائص ما يلي:</a:t>
            </a:r>
          </a:p>
          <a:p>
            <a:pPr xmlns:a="http://schemas.openxmlformats.org/drawingml/2006/main" lvl="1">
              <a:bidi/>
            </a:pPr>
            <a:r xmlns:a="http://schemas.openxmlformats.org/drawingml/2006/main">
              <a:rPr lang="ar" dirty="0"/>
              <a:t>مدى اهتمام محدود</a:t>
            </a:r>
          </a:p>
          <a:p>
            <a:pPr xmlns:a="http://schemas.openxmlformats.org/drawingml/2006/main" lvl="1">
              <a:bidi/>
            </a:pPr>
            <a:r xmlns:a="http://schemas.openxmlformats.org/drawingml/2006/main">
              <a:rPr lang="ar" dirty="0"/>
              <a:t>عدم القدرة على التركيز على أكثر من فكرة في وقت واحد</a:t>
            </a:r>
          </a:p>
          <a:p>
            <a:pPr xmlns:a="http://schemas.openxmlformats.org/drawingml/2006/main" lvl="1">
              <a:bidi/>
            </a:pPr>
            <a:r xmlns:a="http://schemas.openxmlformats.org/drawingml/2006/main">
              <a:rPr lang="ar" dirty="0"/>
              <a:t>الخلط بين الحقيقة والخيال</a:t>
            </a:r>
          </a:p>
          <a:p>
            <a:pPr xmlns:a="http://schemas.openxmlformats.org/drawingml/2006/main" lvl="1">
              <a:bidi/>
            </a:pPr>
            <a:r xmlns:a="http://schemas.openxmlformats.org/drawingml/2006/main">
              <a:rPr lang="ar" dirty="0"/>
              <a:t>عدم القدرة على اتباع التعليمات المعقدة</a:t>
            </a:r>
          </a:p>
        </p:txBody>
      </p:sp>
    </p:spTree>
    <p:extLst>
      <p:ext uri="{BB962C8B-B14F-4D97-AF65-F5344CB8AC3E}">
        <p14:creationId xmlns:p14="http://schemas.microsoft.com/office/powerpoint/2010/main" val="540172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المهارات والتقنيات: </a:t>
            </a:r>
            <a:br xmlns:a="http://schemas.openxmlformats.org/drawingml/2006/main">
              <a:rPr lang="en-US" dirty="0"/>
            </a:br>
            <a:r xmlns:a="http://schemas.openxmlformats.org/drawingml/2006/main">
              <a:rPr lang="ar" dirty="0"/>
              <a:t>إعلام</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يستخدم عبارات مباشرة تتعلق بالحقائق</a:t>
            </a:r>
          </a:p>
          <a:p>
            <a:pPr xmlns:a="http://schemas.openxmlformats.org/drawingml/2006/main" lvl="0">
              <a:bidi/>
            </a:pPr>
            <a:r xmlns:a="http://schemas.openxmlformats.org/drawingml/2006/main">
              <a:rPr lang="ar" dirty="0"/>
              <a:t>يجب أن تكون عبارة المعلومات الجيدة واضحة وموجزة ومُعبر عنها بكلمات يمكن للمريض فهمها.</a:t>
            </a:r>
          </a:p>
          <a:p>
            <a:pPr xmlns:a="http://schemas.openxmlformats.org/drawingml/2006/main" lvl="0">
              <a:bidi/>
            </a:pPr>
            <a:r xmlns:a="http://schemas.openxmlformats.org/drawingml/2006/main">
              <a:rPr lang="ar" dirty="0"/>
              <a:t>إنه الشكل الأقل فعالية للتواصل لأنه لا يشارك فيه المريض بشكل نشط.</a:t>
            </a:r>
          </a:p>
        </p:txBody>
      </p:sp>
    </p:spTree>
    <p:extLst>
      <p:ext uri="{BB962C8B-B14F-4D97-AF65-F5344CB8AC3E}">
        <p14:creationId xmlns:p14="http://schemas.microsoft.com/office/powerpoint/2010/main" val="1073735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المهارات والتقنيات: </a:t>
            </a:r>
            <a:br xmlns:a="http://schemas.openxmlformats.org/drawingml/2006/main">
              <a:rPr lang="en-US" dirty="0"/>
            </a:br>
            <a:r xmlns:a="http://schemas.openxmlformats.org/drawingml/2006/main">
              <a:rPr lang="ar" dirty="0"/>
              <a:t>الاستجواب المباشر</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كثرة الأسئلة المباشرة قد تطغى عليك</a:t>
            </a:r>
          </a:p>
          <a:p>
            <a:pPr xmlns:a="http://schemas.openxmlformats.org/drawingml/2006/main" lvl="0">
              <a:bidi/>
            </a:pPr>
            <a:r xmlns:a="http://schemas.openxmlformats.org/drawingml/2006/main">
              <a:rPr lang="ar" dirty="0"/>
              <a:t>قد يؤدي إلى حجب التواصل بدلاً من توسيعه</a:t>
            </a:r>
          </a:p>
          <a:p>
            <a:pPr xmlns:a="http://schemas.openxmlformats.org/drawingml/2006/main" lvl="0">
              <a:bidi/>
            </a:pPr>
            <a:r xmlns:a="http://schemas.openxmlformats.org/drawingml/2006/main">
              <a:rPr lang="ar" dirty="0"/>
              <a:t>مفيد للحصول على معلومات محددة أو في حالات الطوارئ</a:t>
            </a:r>
          </a:p>
          <a:p>
            <a:pPr xmlns:a="http://schemas.openxmlformats.org/drawingml/2006/main" lvl="0">
              <a:bidi/>
            </a:pPr>
            <a:r xmlns:a="http://schemas.openxmlformats.org/drawingml/2006/main">
              <a:rPr lang="ar" dirty="0"/>
              <a:t>يميل إلى تقديم إجابات مختصرة، غالبًا ما تكون </a:t>
            </a:r>
            <a:r xmlns:a="http://schemas.openxmlformats.org/drawingml/2006/main">
              <a:rPr lang="ar" i="1" dirty="0"/>
              <a:t>بنعم </a:t>
            </a:r>
            <a:r xmlns:a="http://schemas.openxmlformats.org/drawingml/2006/main">
              <a:rPr lang="ar" dirty="0"/>
              <a:t>أو </a:t>
            </a:r>
            <a:r xmlns:a="http://schemas.openxmlformats.org/drawingml/2006/main">
              <a:rPr lang="ar" i="1" dirty="0"/>
              <a:t>لا فقط</a:t>
            </a:r>
          </a:p>
        </p:txBody>
      </p:sp>
    </p:spTree>
    <p:extLst>
      <p:ext uri="{BB962C8B-B14F-4D97-AF65-F5344CB8AC3E}">
        <p14:creationId xmlns:p14="http://schemas.microsoft.com/office/powerpoint/2010/main" val="403604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المهارات والتقنيات: </a:t>
            </a:r>
            <a:br xmlns:a="http://schemas.openxmlformats.org/drawingml/2006/main">
              <a:rPr lang="en-US" dirty="0"/>
            </a:br>
            <a:r xmlns:a="http://schemas.openxmlformats.org/drawingml/2006/main">
              <a:rPr lang="ar" dirty="0"/>
              <a:t>استخدام التقنيات المفتوحة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xmlns:a="http://schemas.openxmlformats.org/drawingml/2006/main" lvl="0">
              <a:bidi/>
            </a:pPr>
            <a:r xmlns:a="http://schemas.openxmlformats.org/drawingml/2006/main">
              <a:rPr lang="ar" dirty="0"/>
              <a:t>يشمل:</a:t>
            </a:r>
          </a:p>
          <a:p>
            <a:pPr xmlns:a="http://schemas.openxmlformats.org/drawingml/2006/main" lvl="1">
              <a:bidi/>
            </a:pPr>
            <a:r xmlns:a="http://schemas.openxmlformats.org/drawingml/2006/main">
              <a:rPr lang="ar" dirty="0"/>
              <a:t>أسئلة مفتوحة</a:t>
            </a:r>
          </a:p>
          <a:p>
            <a:pPr xmlns:a="http://schemas.openxmlformats.org/drawingml/2006/main" lvl="1">
              <a:bidi/>
            </a:pPr>
            <a:r xmlns:a="http://schemas.openxmlformats.org/drawingml/2006/main">
              <a:rPr lang="ar" dirty="0"/>
              <a:t>عبارات تأملية</a:t>
            </a:r>
          </a:p>
          <a:p>
            <a:pPr xmlns:a="http://schemas.openxmlformats.org/drawingml/2006/main" lvl="1">
              <a:bidi/>
            </a:pPr>
            <a:r xmlns:a="http://schemas.openxmlformats.org/drawingml/2006/main">
              <a:rPr lang="ar" dirty="0"/>
              <a:t>عبارات توضيحية</a:t>
            </a:r>
          </a:p>
          <a:p>
            <a:pPr xmlns:a="http://schemas.openxmlformats.org/drawingml/2006/main" lvl="1">
              <a:bidi/>
            </a:pPr>
            <a:r xmlns:a="http://schemas.openxmlformats.org/drawingml/2006/main">
              <a:rPr lang="ar" dirty="0"/>
              <a:t>إعادة صياغة</a:t>
            </a:r>
          </a:p>
          <a:p>
            <a:pPr xmlns:a="http://schemas.openxmlformats.org/drawingml/2006/main" lvl="0">
              <a:bidi/>
            </a:pPr>
            <a:r xmlns:a="http://schemas.openxmlformats.org/drawingml/2006/main">
              <a:rPr lang="ar" dirty="0"/>
              <a:t>اسمح للمريض بمزيد من الحرية للاستجابة</a:t>
            </a:r>
          </a:p>
          <a:p>
            <a:pPr xmlns:a="http://schemas.openxmlformats.org/drawingml/2006/main" lvl="0">
              <a:bidi/>
            </a:pPr>
            <a:r xmlns:a="http://schemas.openxmlformats.org/drawingml/2006/main">
              <a:rPr lang="ar" dirty="0"/>
              <a:t>إنشاء مناخ أكثر تعاطفا</a:t>
            </a:r>
          </a:p>
          <a:p>
            <a:pPr xmlns:a="http://schemas.openxmlformats.org/drawingml/2006/main" lvl="0">
              <a:bidi/>
            </a:pPr>
            <a:r xmlns:a="http://schemas.openxmlformats.org/drawingml/2006/main">
              <a:rPr lang="ar" dirty="0"/>
              <a:t>السماح بالتحقق من الدقة</a:t>
            </a:r>
          </a:p>
        </p:txBody>
      </p:sp>
    </p:spTree>
    <p:extLst>
      <p:ext uri="{BB962C8B-B14F-4D97-AF65-F5344CB8AC3E}">
        <p14:creationId xmlns:p14="http://schemas.microsoft.com/office/powerpoint/2010/main" val="1220295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المهارات والتقنيات: </a:t>
            </a:r>
            <a:br xmlns:a="http://schemas.openxmlformats.org/drawingml/2006/main">
              <a:rPr lang="en-US" dirty="0"/>
            </a:br>
            <a:r xmlns:a="http://schemas.openxmlformats.org/drawingml/2006/main">
              <a:rPr lang="ar" dirty="0"/>
              <a:t>المواجهة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xmlns:a="http://schemas.openxmlformats.org/drawingml/2006/main" lvl="0">
              <a:bidi/>
            </a:pPr>
            <a:r xmlns:a="http://schemas.openxmlformats.org/drawingml/2006/main">
              <a:rPr lang="ar" dirty="0"/>
              <a:t>يتم استخدامه عندما تكون هناك تناقضات في المعلومات أو عندما تظهر الرسائل اللفظية وغير اللفظية متناقضة</a:t>
            </a:r>
          </a:p>
          <a:p>
            <a:pPr xmlns:a="http://schemas.openxmlformats.org/drawingml/2006/main" lvl="0">
              <a:bidi/>
            </a:pPr>
            <a:r xmlns:a="http://schemas.openxmlformats.org/drawingml/2006/main">
              <a:rPr lang="ar" dirty="0"/>
              <a:t>تقنية اتصال مهمة</a:t>
            </a:r>
          </a:p>
          <a:p>
            <a:pPr xmlns:a="http://schemas.openxmlformats.org/drawingml/2006/main" lvl="0">
              <a:bidi/>
            </a:pPr>
            <a:r xmlns:a="http://schemas.openxmlformats.org/drawingml/2006/main">
              <a:rPr lang="ar" dirty="0"/>
              <a:t>يجب استخدامه فقط بعد إنشاء علاقة جيدة</a:t>
            </a:r>
          </a:p>
          <a:p>
            <a:r xmlns:a="http://schemas.openxmlformats.org/drawingml/2006/main">
              <a:rPr lang="ar" dirty="0"/>
              <a:t>لا ينصح أبدًا بمواجهة شخص مضطرب أو مرتبك للغاية</a:t>
            </a:r>
          </a:p>
        </p:txBody>
      </p:sp>
    </p:spTree>
    <p:extLst>
      <p:ext uri="{BB962C8B-B14F-4D97-AF65-F5344CB8AC3E}">
        <p14:creationId xmlns:p14="http://schemas.microsoft.com/office/powerpoint/2010/main" val="343445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التواصل مع الزوار والعائلات</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التفاعل مع أسرة المريض وأصدقائه أمر بالغ الأهمية</a:t>
            </a:r>
          </a:p>
          <a:p>
            <a:pPr xmlns:a="http://schemas.openxmlformats.org/drawingml/2006/main" lvl="0">
              <a:bidi/>
            </a:pPr>
            <a:r xmlns:a="http://schemas.openxmlformats.org/drawingml/2006/main">
              <a:rPr lang="ar" dirty="0"/>
              <a:t>وهم مصدر دعم للمريض</a:t>
            </a:r>
          </a:p>
          <a:p>
            <a:pPr xmlns:a="http://schemas.openxmlformats.org/drawingml/2006/main" lvl="0">
              <a:bidi/>
            </a:pPr>
            <a:r xmlns:a="http://schemas.openxmlformats.org/drawingml/2006/main">
              <a:rPr lang="ar" dirty="0"/>
              <a:t>يمكن أن يساعد في اكتشاف التغييرات الدقيقة في السلوكيات والتواصل قبل أن تتمكن الممرضة من ذلك</a:t>
            </a:r>
          </a:p>
        </p:txBody>
      </p:sp>
    </p:spTree>
    <p:extLst>
      <p:ext uri="{BB962C8B-B14F-4D97-AF65-F5344CB8AC3E}">
        <p14:creationId xmlns:p14="http://schemas.microsoft.com/office/powerpoint/2010/main" val="1052724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توصيل الأخبار السيئة </a:t>
            </a:r>
            <a:br xmlns:a="http://schemas.openxmlformats.org/drawingml/2006/main">
              <a:rPr lang="en-US" dirty="0"/>
            </a:br>
            <a:r xmlns:a="http://schemas.openxmlformats.org/drawingml/2006/main">
              <a:rPr lang="ar" sz="1600" dirty="0"/>
              <a:t>(1 من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جهز نفسك.</a:t>
            </a:r>
          </a:p>
          <a:p>
            <a:pPr xmlns:a="http://schemas.openxmlformats.org/drawingml/2006/main" lvl="0">
              <a:bidi/>
            </a:pPr>
            <a:r xmlns:a="http://schemas.openxmlformats.org/drawingml/2006/main">
              <a:rPr lang="ar" dirty="0"/>
              <a:t>فكر جيدا فيما تريد قوله.</a:t>
            </a:r>
          </a:p>
          <a:p>
            <a:pPr xmlns:a="http://schemas.openxmlformats.org/drawingml/2006/main" lvl="0">
              <a:bidi/>
            </a:pPr>
            <a:r xmlns:a="http://schemas.openxmlformats.org/drawingml/2006/main">
              <a:rPr lang="ar" dirty="0"/>
              <a:t>إنشاء بيئة تحترم خصوصية المريض.</a:t>
            </a:r>
          </a:p>
          <a:p>
            <a:pPr xmlns:a="http://schemas.openxmlformats.org/drawingml/2006/main" lvl="0">
              <a:bidi/>
            </a:pPr>
            <a:r xmlns:a="http://schemas.openxmlformats.org/drawingml/2006/main">
              <a:rPr lang="ar" dirty="0"/>
              <a:t>تحديد ما إذا كان ينبغي أن يكون هناك أي شخص آخر حاضرا.</a:t>
            </a:r>
          </a:p>
          <a:p>
            <a:r xmlns:a="http://schemas.openxmlformats.org/drawingml/2006/main">
              <a:rPr lang="ar" dirty="0"/>
              <a:t>تأكد من وجود وقت كافٍ، خالي من المقاطعات.</a:t>
            </a:r>
          </a:p>
          <a:p>
            <a:r xmlns:a="http://schemas.openxmlformats.org/drawingml/2006/main">
              <a:rPr lang="ar" dirty="0"/>
              <a:t>تحديد ما يعرفه الشخص بالفعل.</a:t>
            </a:r>
          </a:p>
        </p:txBody>
      </p:sp>
    </p:spTree>
    <p:extLst>
      <p:ext uri="{BB962C8B-B14F-4D97-AF65-F5344CB8AC3E}">
        <p14:creationId xmlns:p14="http://schemas.microsoft.com/office/powerpoint/2010/main" val="563667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توصيل الأخبار السيئة </a:t>
            </a:r>
            <a:br xmlns:a="http://schemas.openxmlformats.org/drawingml/2006/main">
              <a:rPr lang="en-US" dirty="0"/>
            </a:br>
            <a:r xmlns:a="http://schemas.openxmlformats.org/drawingml/2006/main">
              <a:rPr lang="ar" sz="1600" dirty="0"/>
              <a:t>(2 من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sz="2400" dirty="0"/>
              <a:t>الاعتراف بأن الاختلافات الأخلاقية والثقافية قد تؤثر على طريقة تقديم المعلومات.</a:t>
            </a:r>
          </a:p>
          <a:p>
            <a:r xmlns:a="http://schemas.openxmlformats.org/drawingml/2006/main">
              <a:rPr lang="ar" sz="2400" dirty="0"/>
              <a:t>استخدم لغة بسيطة ومباشرة ولكن حساسة لبدء الرسالة، مثل: "أخشى أن لدي أخبارًا سيئة لك".</a:t>
            </a:r>
          </a:p>
          <a:p>
            <a:pPr xmlns:a="http://schemas.openxmlformats.org/drawingml/2006/main" lvl="0">
              <a:bidi/>
            </a:pPr>
            <a:r xmlns:a="http://schemas.openxmlformats.org/drawingml/2006/main">
              <a:rPr lang="ar" sz="2400" dirty="0"/>
              <a:t>الرد على رد فعل الشخص العاطفي؛ "هل تريد التحدث عما تشعر به؟"</a:t>
            </a:r>
          </a:p>
          <a:p>
            <a:pPr xmlns:a="http://schemas.openxmlformats.org/drawingml/2006/main" lvl="0">
              <a:bidi/>
            </a:pPr>
            <a:r xmlns:a="http://schemas.openxmlformats.org/drawingml/2006/main">
              <a:rPr lang="ar" sz="2400" dirty="0"/>
              <a:t>إعداد خطة للمتابعة.</a:t>
            </a:r>
          </a:p>
          <a:p>
            <a:r xmlns:a="http://schemas.openxmlformats.org/drawingml/2006/main">
              <a:rPr lang="ar" sz="2400" dirty="0"/>
              <a:t>توصيل المعلومات الهامة إلى مقدمي الرعاية الآخرين كجزء من خطة الرعاية.</a:t>
            </a:r>
          </a:p>
        </p:txBody>
      </p:sp>
    </p:spTree>
    <p:extLst>
      <p:ext uri="{BB962C8B-B14F-4D97-AF65-F5344CB8AC3E}">
        <p14:creationId xmlns:p14="http://schemas.microsoft.com/office/powerpoint/2010/main" val="624801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إجراء محادثة صعبة </a:t>
            </a:r>
            <a:br xmlns:a="http://schemas.openxmlformats.org/drawingml/2006/main">
              <a:rPr lang="en-US" dirty="0"/>
            </a:br>
            <a:r xmlns:a="http://schemas.openxmlformats.org/drawingml/2006/main">
              <a:rPr lang="ar" sz="1600" dirty="0"/>
              <a:t>(1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اختر مكانًا خاصًا ووقتًا يكون فيه كلا الطرفين خاليين من أي عوامل تشتيت.</a:t>
            </a:r>
          </a:p>
          <a:p>
            <a:pPr xmlns:a="http://schemas.openxmlformats.org/drawingml/2006/main" lvl="0">
              <a:bidi/>
            </a:pPr>
            <a:r xmlns:a="http://schemas.openxmlformats.org/drawingml/2006/main">
              <a:rPr lang="ar" dirty="0"/>
              <a:t>حاول التركيز على موضوع واحد؛ لا تذكر المظالم القديمة التي تمت معالجتها</a:t>
            </a:r>
          </a:p>
          <a:p>
            <a:pPr xmlns:a="http://schemas.openxmlformats.org/drawingml/2006/main" lvl="0">
              <a:bidi/>
            </a:pPr>
            <a:r xmlns:a="http://schemas.openxmlformats.org/drawingml/2006/main">
              <a:rPr lang="ar" dirty="0"/>
              <a:t>إذا لم تسير المحادثة بشكل جيد، فكر في مشاعرك ودوافعك.</a:t>
            </a:r>
          </a:p>
          <a:p>
            <a:pPr xmlns:a="http://schemas.openxmlformats.org/drawingml/2006/main" lvl="0">
              <a:bidi/>
            </a:pPr>
            <a:r xmlns:a="http://schemas.openxmlformats.org/drawingml/2006/main">
              <a:rPr lang="ar" dirty="0"/>
              <a:t>قم بالتعبير عن مشاعرك باستخدام عبارات تبدأ بـ “أنا” بدلاً من عبارات تبدأ بـ “أنت”.</a:t>
            </a:r>
          </a:p>
        </p:txBody>
      </p:sp>
    </p:spTree>
    <p:extLst>
      <p:ext uri="{BB962C8B-B14F-4D97-AF65-F5344CB8AC3E}">
        <p14:creationId xmlns:p14="http://schemas.microsoft.com/office/powerpoint/2010/main" val="4060634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إجراء محادثة صعبة </a:t>
            </a:r>
            <a:br xmlns:a="http://schemas.openxmlformats.org/drawingml/2006/main">
              <a:rPr lang="en-US" dirty="0"/>
            </a:br>
            <a:r xmlns:a="http://schemas.openxmlformats.org/drawingml/2006/main">
              <a:rPr lang="ar" sz="1600" dirty="0"/>
              <a:t>(2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r xmlns:a="http://schemas.openxmlformats.org/drawingml/2006/main">
              <a:rPr lang="ar" dirty="0"/>
              <a:t>احترم حق الطرف الآخر في الموافقة أو الاختلاف.</a:t>
            </a:r>
          </a:p>
          <a:p>
            <a:pPr xmlns:a="http://schemas.openxmlformats.org/drawingml/2006/main" lvl="0">
              <a:bidi/>
            </a:pPr>
            <a:r xmlns:a="http://schemas.openxmlformats.org/drawingml/2006/main">
              <a:rPr lang="ar" dirty="0"/>
              <a:t>حافظ على التوازن بين الحديث والاستماع، ولا تهيمن على المحادثة.</a:t>
            </a:r>
          </a:p>
          <a:p>
            <a:pPr xmlns:a="http://schemas.openxmlformats.org/drawingml/2006/main" lvl="0">
              <a:bidi/>
            </a:pPr>
            <a:r xmlns:a="http://schemas.openxmlformats.org/drawingml/2006/main">
              <a:rPr lang="ar" dirty="0"/>
              <a:t>انظر إلى كل اتصال باعتباره فرصة جديدة لتعلم شيء جديد عن الشخص الآخر.</a:t>
            </a:r>
          </a:p>
          <a:p>
            <a:r xmlns:a="http://schemas.openxmlformats.org/drawingml/2006/main">
              <a:rPr lang="ar" dirty="0"/>
              <a:t>لا تحكم مسبقا.</a:t>
            </a:r>
          </a:p>
        </p:txBody>
      </p:sp>
    </p:spTree>
    <p:extLst>
      <p:ext uri="{BB962C8B-B14F-4D97-AF65-F5344CB8AC3E}">
        <p14:creationId xmlns:p14="http://schemas.microsoft.com/office/powerpoint/2010/main" val="868762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77368"/>
            <a:ext cx="7772400" cy="1219200"/>
          </a:xfrm>
        </p:spPr>
        <p:txBody>
          <a:bodyPr/>
          <a:lstStyle/>
          <a:p>
            <a:r xmlns:a="http://schemas.openxmlformats.org/drawingml/2006/main">
              <a:rPr lang="ar" dirty="0"/>
              <a:t>مشاركة المعلومات </a:t>
            </a:r>
            <a:br xmlns:a="http://schemas.openxmlformats.org/drawingml/2006/main">
              <a:rPr lang="en-US" dirty="0"/>
            </a:br>
            <a:r xmlns:a="http://schemas.openxmlformats.org/drawingml/2006/main">
              <a:rPr lang="ar" dirty="0"/>
              <a:t>(تأطير الرسالة)</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يتضمن إرسال واستقبال الرسائل عن طريق الكلمات</a:t>
            </a:r>
          </a:p>
          <a:p>
            <a:r xmlns:a="http://schemas.openxmlformats.org/drawingml/2006/main">
              <a:rPr lang="ar" dirty="0"/>
              <a:t>رسمية ومنظمة ودقيقة</a:t>
            </a:r>
          </a:p>
          <a:p>
            <a:pPr xmlns:a="http://schemas.openxmlformats.org/drawingml/2006/main" lvl="1">
              <a:bidi/>
            </a:pPr>
            <a:r xmlns:a="http://schemas.openxmlformats.org/drawingml/2006/main">
              <a:rPr lang="ar" dirty="0"/>
              <a:t>القصد والغرض المحدد</a:t>
            </a:r>
          </a:p>
          <a:p>
            <a:r xmlns:a="http://schemas.openxmlformats.org/drawingml/2006/main">
              <a:rPr lang="ar" dirty="0"/>
              <a:t>غير رسمي وغير منظم ومرن</a:t>
            </a:r>
          </a:p>
          <a:p>
            <a:pPr xmlns:a="http://schemas.openxmlformats.org/drawingml/2006/main" lvl="1">
              <a:bidi/>
            </a:pPr>
            <a:r xmlns:a="http://schemas.openxmlformats.org/drawingml/2006/main">
              <a:rPr lang="ar" dirty="0"/>
              <a:t>أقل تحديدًا، يستخدم للتواصل الاجتماعي</a:t>
            </a:r>
          </a:p>
          <a:p>
            <a:r xmlns:a="http://schemas.openxmlformats.org/drawingml/2006/main">
              <a:rPr lang="ar" dirty="0"/>
              <a:t>التواصل غير اللفظي</a:t>
            </a:r>
          </a:p>
        </p:txBody>
      </p:sp>
    </p:spTree>
    <p:extLst>
      <p:ext uri="{BB962C8B-B14F-4D97-AF65-F5344CB8AC3E}">
        <p14:creationId xmlns:p14="http://schemas.microsoft.com/office/powerpoint/2010/main" val="62135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إجراء محادثة صعبة </a:t>
            </a:r>
            <a:br xmlns:a="http://schemas.openxmlformats.org/drawingml/2006/main">
              <a:rPr lang="en-US" dirty="0"/>
            </a:br>
            <a:r xmlns:a="http://schemas.openxmlformats.org/drawingml/2006/main">
              <a:rPr lang="ar" sz="1600" dirty="0"/>
              <a:t>(3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كن على دراية بمشاعرك الخاصة فيما يتعلق بالقضية قيد المناقشة.</a:t>
            </a:r>
          </a:p>
          <a:p>
            <a:pPr xmlns:a="http://schemas.openxmlformats.org/drawingml/2006/main" lvl="0">
              <a:bidi/>
            </a:pPr>
            <a:r xmlns:a="http://schemas.openxmlformats.org/drawingml/2006/main">
              <a:rPr lang="ar" dirty="0"/>
              <a:t>تجنب إلقاء اللوم على الشخص الآخر.</a:t>
            </a:r>
          </a:p>
          <a:p>
            <a:pPr xmlns:a="http://schemas.openxmlformats.org/drawingml/2006/main" lvl="0">
              <a:bidi/>
            </a:pPr>
            <a:r xmlns:a="http://schemas.openxmlformats.org/drawingml/2006/main">
              <a:rPr lang="ar" dirty="0"/>
              <a:t>ابحث عن طرق لحل الخلافات.</a:t>
            </a:r>
          </a:p>
          <a:p>
            <a:pPr xmlns:a="http://schemas.openxmlformats.org/drawingml/2006/main" lvl="0">
              <a:bidi/>
            </a:pPr>
            <a:r xmlns:a="http://schemas.openxmlformats.org/drawingml/2006/main">
              <a:rPr lang="ar" dirty="0"/>
              <a:t>اقبل أن المحادثات الصعبة هي جزء من الحياة وأن الأمور لا تسير على ما يرام دائمًا.</a:t>
            </a:r>
          </a:p>
          <a:p>
            <a:pPr xmlns:a="http://schemas.openxmlformats.org/drawingml/2006/main" lvl="0">
              <a:bidi/>
            </a:pPr>
            <a:r xmlns:a="http://schemas.openxmlformats.org/drawingml/2006/main">
              <a:rPr lang="ar" dirty="0"/>
              <a:t>تعلم من التفاعلات السلبية والإيجابية.</a:t>
            </a:r>
          </a:p>
          <a:p>
            <a:r xmlns:a="http://schemas.openxmlformats.org/drawingml/2006/main">
              <a:rPr lang="ar" dirty="0"/>
              <a:t>حاول التوصل إلى حل مربح للجانبين.</a:t>
            </a:r>
          </a:p>
        </p:txBody>
      </p:sp>
    </p:spTree>
    <p:extLst>
      <p:ext uri="{BB962C8B-B14F-4D97-AF65-F5344CB8AC3E}">
        <p14:creationId xmlns:p14="http://schemas.microsoft.com/office/powerpoint/2010/main" val="2302038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xmlns:a="http://schemas.openxmlformats.org/drawingml/2006/main">
              <a:rPr lang="ar" sz="3600" dirty="0"/>
              <a:t>تحسين التواصل بين كبار السن ومقدمي الرعاية الأولية</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اقترح على المريض الاحتفاظ بقائمة بالمخاوف والأسئلة</a:t>
            </a:r>
          </a:p>
          <a:p>
            <a:pPr xmlns:a="http://schemas.openxmlformats.org/drawingml/2006/main" lvl="0">
              <a:bidi/>
            </a:pPr>
            <a:r xmlns:a="http://schemas.openxmlformats.org/drawingml/2006/main">
              <a:rPr lang="ar" dirty="0"/>
              <a:t>اطلب من مقدم الرعاية الأولية تكرار وتلخيص التوجيهات</a:t>
            </a:r>
          </a:p>
          <a:p>
            <a:pPr xmlns:a="http://schemas.openxmlformats.org/drawingml/2006/main" lvl="0">
              <a:bidi/>
            </a:pPr>
            <a:r xmlns:a="http://schemas.openxmlformats.org/drawingml/2006/main">
              <a:rPr lang="ar" dirty="0"/>
              <a:t>تحديد المواد المطبوعة لدعم توصيات مقدم الخدمة</a:t>
            </a:r>
          </a:p>
          <a:p>
            <a:pPr xmlns:a="http://schemas.openxmlformats.org/drawingml/2006/main" lvl="0">
              <a:bidi/>
            </a:pPr>
            <a:r xmlns:a="http://schemas.openxmlformats.org/drawingml/2006/main">
              <a:rPr lang="ar" dirty="0"/>
              <a:t>اقترح أن يكون أحد الأصدقاء أو أحد أفراد العائلة حاضرًا لتدوين الملاحظات ومساعدة كبار السن في التعبير عن مخاوفهم</a:t>
            </a:r>
          </a:p>
          <a:p>
            <a:pPr xmlns:a="http://schemas.openxmlformats.org/drawingml/2006/main" lvl="0">
              <a:bidi/>
            </a:pPr>
            <a:r xmlns:a="http://schemas.openxmlformats.org/drawingml/2006/main">
              <a:rPr lang="ar" dirty="0"/>
              <a:t>العمل كمدافع عن المريض</a:t>
            </a:r>
          </a:p>
        </p:txBody>
      </p:sp>
    </p:spTree>
    <p:extLst>
      <p:ext uri="{BB962C8B-B14F-4D97-AF65-F5344CB8AC3E}">
        <p14:creationId xmlns:p14="http://schemas.microsoft.com/office/powerpoint/2010/main" val="38106836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الاتصال بمقدمي الرعاية الأولية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اسبار-ر</a:t>
            </a:r>
          </a:p>
          <a:p>
            <a:pPr xmlns:a="http://schemas.openxmlformats.org/drawingml/2006/main" lvl="1">
              <a:bidi/>
            </a:pPr>
            <a:r xmlns:a="http://schemas.openxmlformats.org/drawingml/2006/main">
              <a:rPr lang="ar" dirty="0"/>
              <a:t>مقدمة</a:t>
            </a:r>
          </a:p>
          <a:p>
            <a:pPr xmlns:a="http://schemas.openxmlformats.org/drawingml/2006/main" lvl="1">
              <a:bidi/>
            </a:pPr>
            <a:r xmlns:a="http://schemas.openxmlformats.org/drawingml/2006/main">
              <a:rPr lang="ar" dirty="0"/>
              <a:t>الموقف</a:t>
            </a:r>
          </a:p>
          <a:p>
            <a:pPr xmlns:a="http://schemas.openxmlformats.org/drawingml/2006/main" lvl="1">
              <a:bidi/>
            </a:pPr>
            <a:r xmlns:a="http://schemas.openxmlformats.org/drawingml/2006/main">
              <a:rPr lang="ar" dirty="0"/>
              <a:t>خلفية</a:t>
            </a:r>
          </a:p>
          <a:p>
            <a:pPr xmlns:a="http://schemas.openxmlformats.org/drawingml/2006/main" lvl="1">
              <a:bidi/>
            </a:pPr>
            <a:r xmlns:a="http://schemas.openxmlformats.org/drawingml/2006/main">
              <a:rPr lang="ar" dirty="0"/>
              <a:t>تقدير</a:t>
            </a:r>
          </a:p>
          <a:p>
            <a:pPr xmlns:a="http://schemas.openxmlformats.org/drawingml/2006/main" lvl="1">
              <a:bidi/>
            </a:pPr>
            <a:r xmlns:a="http://schemas.openxmlformats.org/drawingml/2006/main">
              <a:rPr lang="ar" dirty="0"/>
              <a:t>توصية</a:t>
            </a:r>
          </a:p>
          <a:p>
            <a:pPr xmlns:a="http://schemas.openxmlformats.org/drawingml/2006/main" lvl="1">
              <a:bidi/>
            </a:pPr>
            <a:r xmlns:a="http://schemas.openxmlformats.org/drawingml/2006/main">
              <a:rPr lang="ar" dirty="0"/>
              <a:t>إعادة القراءة</a:t>
            </a:r>
          </a:p>
          <a:p>
            <a:pPr xmlns:a="http://schemas.openxmlformats.org/drawingml/2006/main" lvl="0">
              <a:bidi/>
            </a:pPr>
            <a:r xmlns:a="http://schemas.openxmlformats.org/drawingml/2006/main">
              <a:rPr lang="ar" dirty="0"/>
              <a:t>خطط مسبقًا واحتفظ بكل المعلومات ذات الصلة جاهزة</a:t>
            </a:r>
          </a:p>
        </p:txBody>
      </p:sp>
    </p:spTree>
    <p:extLst>
      <p:ext uri="{BB962C8B-B14F-4D97-AF65-F5344CB8AC3E}">
        <p14:creationId xmlns:p14="http://schemas.microsoft.com/office/powerpoint/2010/main" val="3150385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التواصل الفعال مع فريق الرعاية الصحية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xmlns:a="http://schemas.openxmlformats.org/drawingml/2006/main" lvl="0">
              <a:bidi/>
            </a:pPr>
            <a:r xmlns:a="http://schemas.openxmlformats.org/drawingml/2006/main">
              <a:rPr lang="ar" dirty="0"/>
              <a:t>ابدأ بتحديد هويتك (الاسم واللقب)، والمريض (المرضى) الذين تتصل بشأنهم، والسبب المحدد للاتصال.</a:t>
            </a:r>
          </a:p>
          <a:p>
            <a:pPr xmlns:a="http://schemas.openxmlformats.org/drawingml/2006/main" lvl="0">
              <a:bidi/>
            </a:pPr>
            <a:r xmlns:a="http://schemas.openxmlformats.org/drawingml/2006/main">
              <a:rPr lang="ar" dirty="0"/>
              <a:t>خطط مسبقًا، وركز على التواصل.</a:t>
            </a:r>
          </a:p>
          <a:p>
            <a:pPr xmlns:a="http://schemas.openxmlformats.org/drawingml/2006/main" lvl="0">
              <a:bidi/>
            </a:pPr>
            <a:r xmlns:a="http://schemas.openxmlformats.org/drawingml/2006/main">
              <a:rPr lang="ar" dirty="0"/>
              <a:t>اعرف ما تريد الإبلاغ عنه أو اكتشافه.</a:t>
            </a:r>
          </a:p>
          <a:p>
            <a:r xmlns:a="http://schemas.openxmlformats.org/drawingml/2006/main">
              <a:rPr lang="ar" dirty="0"/>
              <a:t>أن تكون منظمة، واضحة، دقيقة، وكاملة.</a:t>
            </a:r>
          </a:p>
        </p:txBody>
      </p:sp>
    </p:spTree>
    <p:extLst>
      <p:ext uri="{BB962C8B-B14F-4D97-AF65-F5344CB8AC3E}">
        <p14:creationId xmlns:p14="http://schemas.microsoft.com/office/powerpoint/2010/main" val="2856621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983107"/>
          </a:xfrm>
        </p:spPr>
        <p:txBody>
          <a:bodyPr/>
          <a:lstStyle/>
          <a:p>
            <a:r xmlns:a="http://schemas.openxmlformats.org/drawingml/2006/main">
              <a:rPr lang="ar" dirty="0"/>
              <a:t>تعليم المريض</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19555"/>
            <a:ext cx="7772400" cy="4710557"/>
          </a:xfrm>
        </p:spPr>
        <p:txBody>
          <a:bodyPr/>
          <a:lstStyle/>
          <a:p>
            <a:pPr xmlns:a="http://schemas.openxmlformats.org/drawingml/2006/main" lvl="0">
              <a:bidi/>
            </a:pPr>
            <a:r xmlns:a="http://schemas.openxmlformats.org/drawingml/2006/main">
              <a:rPr lang="ar" dirty="0"/>
              <a:t>يتجه المتعلمون البالغون نحو حل المشكلات</a:t>
            </a:r>
          </a:p>
          <a:p>
            <a:pPr xmlns:a="http://schemas.openxmlformats.org/drawingml/2006/main" lvl="0">
              <a:bidi/>
            </a:pPr>
            <a:r xmlns:a="http://schemas.openxmlformats.org/drawingml/2006/main">
              <a:rPr lang="ar" dirty="0"/>
              <a:t>إنهم ينظرون إلى التعلم باعتباره أمرًا مرغوبًا فيه عندما يكون مرتبطًا بحياتهم الخاصة</a:t>
            </a:r>
          </a:p>
          <a:p>
            <a:pPr xmlns:a="http://schemas.openxmlformats.org/drawingml/2006/main" lvl="0">
              <a:bidi/>
            </a:pPr>
            <a:r xmlns:a="http://schemas.openxmlformats.org/drawingml/2006/main">
              <a:rPr lang="ar" dirty="0"/>
              <a:t>ابدأ بما يعتقد المريض أنه الأكثر أهمية</a:t>
            </a:r>
          </a:p>
          <a:p>
            <a:pPr xmlns:a="http://schemas.openxmlformats.org/drawingml/2006/main" lvl="0">
              <a:bidi/>
            </a:pPr>
            <a:r xmlns:a="http://schemas.openxmlformats.org/drawingml/2006/main">
              <a:rPr lang="ar" dirty="0"/>
              <a:t>اختر المكان والوقت المناسب للتدريس</a:t>
            </a:r>
          </a:p>
          <a:p>
            <a:pPr xmlns:a="http://schemas.openxmlformats.org/drawingml/2006/main" lvl="0">
              <a:bidi/>
            </a:pPr>
            <a:r xmlns:a="http://schemas.openxmlformats.org/drawingml/2006/main">
              <a:rPr lang="ar" dirty="0"/>
              <a:t>قد تكون هناك حاجة إلى تعديلات للتعويض عن التغيرات الحسية الشائعة التي تحدث مع تقدم العمر</a:t>
            </a:r>
          </a:p>
        </p:txBody>
      </p:sp>
    </p:spTree>
    <p:extLst>
      <p:ext uri="{BB962C8B-B14F-4D97-AF65-F5344CB8AC3E}">
        <p14:creationId xmlns:p14="http://schemas.microsoft.com/office/powerpoint/2010/main" val="2512330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التواصل العلاجي</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عملية واعية ومتعمدة</a:t>
            </a:r>
          </a:p>
          <a:p>
            <a:pPr xmlns:a="http://schemas.openxmlformats.org/drawingml/2006/main" lvl="0">
              <a:bidi/>
            </a:pPr>
            <a:r xmlns:a="http://schemas.openxmlformats.org/drawingml/2006/main">
              <a:rPr lang="ar" dirty="0"/>
              <a:t>تُستخدم لجمع المعلومات المتعلقة بالحالة الصحية العامة للمريض والاستجابة لها بالطرق اللفظية وغير اللفظية</a:t>
            </a:r>
          </a:p>
          <a:p>
            <a:pPr xmlns:a="http://schemas.openxmlformats.org/drawingml/2006/main" lvl="0">
              <a:bidi/>
            </a:pPr>
            <a:r xmlns:a="http://schemas.openxmlformats.org/drawingml/2006/main">
              <a:rPr lang="ar" dirty="0"/>
              <a:t>يعمل على تعزيز صحة المريض أو تحسين فهمه للرعاية المستمرة</a:t>
            </a:r>
          </a:p>
        </p:txBody>
      </p:sp>
    </p:spTree>
    <p:extLst>
      <p:ext uri="{BB962C8B-B14F-4D97-AF65-F5344CB8AC3E}">
        <p14:creationId xmlns:p14="http://schemas.microsoft.com/office/powerpoint/2010/main" val="37471598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التواصل الاجتماعي</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الحديث القصير، والمجاملات، والمحادثات حول الطقس، أو برنامج تلفزيوني مفضل، أو أحدث الأخبار</a:t>
            </a:r>
          </a:p>
          <a:p>
            <a:pPr xmlns:a="http://schemas.openxmlformats.org/drawingml/2006/main" lvl="0">
              <a:bidi/>
            </a:pPr>
            <a:r xmlns:a="http://schemas.openxmlformats.org/drawingml/2006/main">
              <a:rPr lang="ar" dirty="0"/>
              <a:t>يمكنك أن تثبت للمريض أنك تفكر فيه كشخص حقيقي، وليس مجرد مريض.</a:t>
            </a:r>
          </a:p>
          <a:p>
            <a:pPr xmlns:a="http://schemas.openxmlformats.org/drawingml/2006/main" lvl="0">
              <a:bidi/>
            </a:pPr>
            <a:r xmlns:a="http://schemas.openxmlformats.org/drawingml/2006/main">
              <a:rPr lang="ar" dirty="0"/>
              <a:t>لا تخف من أن تكون "إنسانيًا" عند التواصل مع المرضى الأكبر سنًا.</a:t>
            </a:r>
          </a:p>
          <a:p>
            <a:r xmlns:a="http://schemas.openxmlformats.org/drawingml/2006/main">
              <a:rPr lang="ar" dirty="0"/>
              <a:t>تذكر أنه من الجيد أن تضحك على نفسك، لكن ليس من الجيد أن تضحك على الشخص الآخر.</a:t>
            </a:r>
          </a:p>
        </p:txBody>
      </p:sp>
    </p:spTree>
    <p:extLst>
      <p:ext uri="{BB962C8B-B14F-4D97-AF65-F5344CB8AC3E}">
        <p14:creationId xmlns:p14="http://schemas.microsoft.com/office/powerpoint/2010/main" val="3663124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53896"/>
          </a:xfrm>
        </p:spPr>
        <p:txBody>
          <a:bodyPr/>
          <a:lstStyle/>
          <a:p>
            <a:r xmlns:a="http://schemas.openxmlformats.org/drawingml/2006/main">
              <a:rPr lang="ar" dirty="0"/>
              <a:t>منع التحيز الثقافي في تقديم الرعاية</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056003"/>
            <a:ext cx="7772400" cy="4454525"/>
          </a:xfrm>
        </p:spPr>
        <p:txBody>
          <a:bodyPr/>
          <a:lstStyle/>
          <a:p>
            <a:pPr xmlns:a="http://schemas.openxmlformats.org/drawingml/2006/main" lvl="0">
              <a:bidi/>
            </a:pPr>
            <a:r xmlns:a="http://schemas.openxmlformats.org/drawingml/2006/main">
              <a:rPr lang="ar" sz="2400" dirty="0"/>
              <a:t>التعرف على التحيزات الثقافية في نفسك والآخرين</a:t>
            </a:r>
          </a:p>
          <a:p>
            <a:pPr xmlns:a="http://schemas.openxmlformats.org/drawingml/2006/main" lvl="0">
              <a:bidi/>
            </a:pPr>
            <a:r xmlns:a="http://schemas.openxmlformats.org/drawingml/2006/main">
              <a:rPr lang="ar" sz="2400" dirty="0"/>
              <a:t>زيادة المعرفة والفهم للمواقف والمعتقدات وأساليب التواصل لدى الثقافات الأخرى</a:t>
            </a:r>
          </a:p>
          <a:p>
            <a:pPr xmlns:a="http://schemas.openxmlformats.org/drawingml/2006/main" lvl="0">
              <a:bidi/>
            </a:pPr>
            <a:r xmlns:a="http://schemas.openxmlformats.org/drawingml/2006/main">
              <a:rPr lang="ar" sz="2400" dirty="0"/>
              <a:t>توظيف مقدمي الرعاية الصحية من خلفيات متنوعة والاحتفاظ بهم وتشجيعهم</a:t>
            </a:r>
          </a:p>
          <a:p>
            <a:pPr xmlns:a="http://schemas.openxmlformats.org/drawingml/2006/main" lvl="0">
              <a:bidi/>
            </a:pPr>
            <a:r xmlns:a="http://schemas.openxmlformats.org/drawingml/2006/main">
              <a:rPr lang="ar" sz="2400" dirty="0"/>
              <a:t>توفير مترجمين ماهرين، ووسائل مساعدة بصرية، ومواد أخرى لمجموعات لغوية متعددة</a:t>
            </a:r>
          </a:p>
          <a:p>
            <a:pPr xmlns:a="http://schemas.openxmlformats.org/drawingml/2006/main" lvl="0">
              <a:bidi/>
            </a:pPr>
            <a:r xmlns:a="http://schemas.openxmlformats.org/drawingml/2006/main">
              <a:rPr lang="ar" sz="2400" dirty="0"/>
              <a:t>معالجة الشكاوى المتعلقة بسوء الفهم الثقافي لتوفير الرعاية الحساسة ثقافيا</a:t>
            </a:r>
          </a:p>
        </p:txBody>
      </p:sp>
    </p:spTree>
    <p:extLst>
      <p:ext uri="{BB962C8B-B14F-4D97-AF65-F5344CB8AC3E}">
        <p14:creationId xmlns:p14="http://schemas.microsoft.com/office/powerpoint/2010/main" val="615737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التعاطف والقبول والكرامة والاحترام في التواصل</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921891"/>
            <a:ext cx="7772400" cy="4454525"/>
          </a:xfrm>
        </p:spPr>
        <p:txBody>
          <a:bodyPr/>
          <a:lstStyle/>
          <a:p>
            <a:pPr xmlns:a="http://schemas.openxmlformats.org/drawingml/2006/main" lvl="0">
              <a:bidi/>
            </a:pPr>
            <a:r xmlns:a="http://schemas.openxmlformats.org/drawingml/2006/main">
              <a:rPr lang="ar" dirty="0"/>
              <a:t>يبدأ التواصل الفعال بالمقدمات المناسبة.</a:t>
            </a:r>
          </a:p>
          <a:p>
            <a:pPr xmlns:a="http://schemas.openxmlformats.org/drawingml/2006/main" lvl="0">
              <a:bidi/>
            </a:pPr>
            <a:r xmlns:a="http://schemas.openxmlformats.org/drawingml/2006/main">
              <a:rPr lang="ar" dirty="0"/>
              <a:t>ينبغي على الممرضات أن يحددن كيفية التعامل مع كل شخص بالغ مسن.</a:t>
            </a:r>
          </a:p>
          <a:p>
            <a:pPr xmlns:a="http://schemas.openxmlformats.org/drawingml/2006/main" lvl="1">
              <a:bidi/>
            </a:pPr>
            <a:r xmlns:a="http://schemas.openxmlformats.org/drawingml/2006/main">
              <a:rPr lang="ar" dirty="0"/>
              <a:t>من الأفضل أن تبدأ باستخدام الاسم واللقب المناسبين للشخص الأكبر سنًا (على سبيل المثال، السيدة كوين، أو الدكتور جونز)، ثم توضيح شكل العنوان الذي يفضله الشخص.</a:t>
            </a:r>
          </a:p>
        </p:txBody>
      </p:sp>
    </p:spTree>
    <p:extLst>
      <p:ext uri="{BB962C8B-B14F-4D97-AF65-F5344CB8AC3E}">
        <p14:creationId xmlns:p14="http://schemas.microsoft.com/office/powerpoint/2010/main" val="386188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الاستماع النشط والمتعاطف</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التعاطف: الرغبة في محاولة فهم العالم الفريد لشخص آخر</a:t>
            </a:r>
          </a:p>
          <a:p>
            <a:r xmlns:a="http://schemas.openxmlformats.org/drawingml/2006/main">
              <a:rPr lang="ar" dirty="0"/>
              <a:t>الاستماع المتعاطف: محاولة فهم الشخص الآخر بنشاط، وليس مجرد معرفة العديد من الحقائق عن هذا الشخص</a:t>
            </a:r>
          </a:p>
          <a:p>
            <a:r xmlns:a="http://schemas.openxmlformats.org/drawingml/2006/main">
              <a:rPr lang="ar" dirty="0"/>
              <a:t>الحساسية تجاه نقاط القوة والضعف لدى كبار السن</a:t>
            </a:r>
          </a:p>
          <a:p>
            <a:r xmlns:a="http://schemas.openxmlformats.org/drawingml/2006/main">
              <a:rPr lang="ar" dirty="0"/>
              <a:t>ركز على الشخص وليس فقط على المهمة</a:t>
            </a:r>
          </a:p>
        </p:txBody>
      </p:sp>
    </p:spTree>
    <p:extLst>
      <p:ext uri="{BB962C8B-B14F-4D97-AF65-F5344CB8AC3E}">
        <p14:creationId xmlns:p14="http://schemas.microsoft.com/office/powerpoint/2010/main" val="227137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19200"/>
          </a:xfrm>
        </p:spPr>
        <p:txBody>
          <a:bodyPr/>
          <a:lstStyle/>
          <a:p>
            <a:r xmlns:a="http://schemas.openxmlformats.org/drawingml/2006/main">
              <a:rPr lang="ar" dirty="0"/>
              <a:t>الرموز</a:t>
            </a:r>
          </a:p>
        </p:txBody>
      </p:sp>
      <p:sp>
        <p:nvSpPr>
          <p:cNvPr id="3" name="Content Placeholder 2"/>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تساعد الأنماط والألوان الموحدة المرضى على التمييز بين مقدمي الرعاية المختلفين.</a:t>
            </a:r>
          </a:p>
          <a:p>
            <a:pPr xmlns:a="http://schemas.openxmlformats.org/drawingml/2006/main" lvl="0">
              <a:bidi/>
            </a:pPr>
            <a:r xmlns:a="http://schemas.openxmlformats.org/drawingml/2006/main">
              <a:rPr lang="ar" dirty="0"/>
              <a:t>قد يكون الافتقار إلى الزي الرسمي أمرًا مربكًا لكبار السن</a:t>
            </a:r>
          </a:p>
          <a:p>
            <a:pPr xmlns:a="http://schemas.openxmlformats.org/drawingml/2006/main" lvl="0">
              <a:bidi/>
            </a:pPr>
            <a:r xmlns:a="http://schemas.openxmlformats.org/drawingml/2006/main">
              <a:rPr lang="ar" dirty="0"/>
              <a:t>كان الزي الأبيض والقبعة التي اعتادت الممرضات ارتدائها رمزًا لمستوى معين من التعليم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7"/>
            <a:ext cx="7772400" cy="1197865"/>
          </a:xfrm>
        </p:spPr>
        <p:txBody>
          <a:bodyPr/>
          <a:lstStyle/>
          <a:p>
            <a:r xmlns:a="http://schemas.openxmlformats.org/drawingml/2006/main">
              <a:rPr lang="ar" dirty="0"/>
              <a:t>نبرة الصوت</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عادة ما تكون طريقة موثوقة لتفسير المشاعر</a:t>
            </a:r>
          </a:p>
          <a:p>
            <a:pPr xmlns:a="http://schemas.openxmlformats.org/drawingml/2006/main" lvl="0">
              <a:bidi/>
            </a:pPr>
            <a:r xmlns:a="http://schemas.openxmlformats.org/drawingml/2006/main">
              <a:rPr lang="ar" dirty="0"/>
              <a:t>يصرخ بعض الناس عند التعامل مع شخص ضعيف السمع</a:t>
            </a:r>
          </a:p>
          <a:p>
            <a:pPr xmlns:a="http://schemas.openxmlformats.org/drawingml/2006/main" lvl="0">
              <a:bidi/>
            </a:pPr>
            <a:r xmlns:a="http://schemas.openxmlformats.org/drawingml/2006/main">
              <a:rPr lang="ar" dirty="0"/>
              <a:t>صراخ</a:t>
            </a:r>
          </a:p>
          <a:p>
            <a:pPr xmlns:a="http://schemas.openxmlformats.org/drawingml/2006/main" lvl="1">
              <a:bidi/>
            </a:pPr>
            <a:r xmlns:a="http://schemas.openxmlformats.org/drawingml/2006/main">
              <a:rPr lang="ar" dirty="0"/>
              <a:t>مرتبط بالغضب أو الاستياء</a:t>
            </a:r>
          </a:p>
          <a:p>
            <a:pPr xmlns:a="http://schemas.openxmlformats.org/drawingml/2006/main" lvl="1">
              <a:bidi/>
            </a:pPr>
            <a:r xmlns:a="http://schemas.openxmlformats.org/drawingml/2006/main">
              <a:rPr lang="ar" dirty="0"/>
              <a:t>ليس من المناسب التعامل مع من يعانون من ضعف السمع</a:t>
            </a:r>
          </a:p>
          <a:p>
            <a:r xmlns:a="http://schemas.openxmlformats.org/drawingml/2006/main">
              <a:rPr lang="ar" dirty="0"/>
              <a:t>خيار افضل</a:t>
            </a:r>
          </a:p>
          <a:p>
            <a:pPr xmlns:a="http://schemas.openxmlformats.org/drawingml/2006/main" lvl="1">
              <a:bidi/>
            </a:pPr>
            <a:r xmlns:a="http://schemas.openxmlformats.org/drawingml/2006/main">
              <a:rPr lang="ar" dirty="0"/>
              <a:t>نبرة صوت منخفضة قريبة من الأذن</a:t>
            </a:r>
            <a:endParaRPr xmlns:a="http://schemas.openxmlformats.org/drawingml/2006/main" lang="en-US" sz="2600" dirty="0"/>
          </a:p>
        </p:txBody>
      </p:sp>
    </p:spTree>
    <p:extLst>
      <p:ext uri="{BB962C8B-B14F-4D97-AF65-F5344CB8AC3E}">
        <p14:creationId xmlns:p14="http://schemas.microsoft.com/office/powerpoint/2010/main" val="229540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xmlns:a="http://schemas.openxmlformats.org/drawingml/2006/main">
              <a:rPr lang="ar" dirty="0"/>
              <a:t>لغة الجسد</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a:xfrm>
            <a:off x="551688" y="1641475"/>
            <a:ext cx="8092440" cy="4454525"/>
          </a:xfrm>
        </p:spPr>
        <p:txBody>
          <a:bodyPr/>
          <a:lstStyle/>
          <a:p>
            <a:pPr xmlns:a="http://schemas.openxmlformats.org/drawingml/2006/main" lvl="0">
              <a:bidi/>
            </a:pPr>
            <a:r xmlns:a="http://schemas.openxmlformats.org/drawingml/2006/main">
              <a:rPr lang="ar" dirty="0"/>
              <a:t>التواصل عن طريق الحركة والوقوف والجلوس ووضع الجسم</a:t>
            </a:r>
          </a:p>
          <a:p>
            <a:pPr xmlns:a="http://schemas.openxmlformats.org/drawingml/2006/main" lvl="0">
              <a:bidi/>
            </a:pPr>
            <a:r xmlns:a="http://schemas.openxmlformats.org/drawingml/2006/main">
              <a:rPr lang="ar" dirty="0"/>
              <a:t>إذا لم تتطابق الكلمات ولغة الجسد، فإن لغة الجسد عادة ما "تتحدث" بصوت أعلى</a:t>
            </a:r>
          </a:p>
          <a:p>
            <a:pPr xmlns:a="http://schemas.openxmlformats.org/drawingml/2006/main" lvl="0">
              <a:bidi/>
            </a:pPr>
            <a:r xmlns:a="http://schemas.openxmlformats.org/drawingml/2006/main">
              <a:rPr lang="ar" dirty="0"/>
              <a:t>يجب على الممرضات:</a:t>
            </a:r>
          </a:p>
          <a:p>
            <a:pPr xmlns:a="http://schemas.openxmlformats.org/drawingml/2006/main" lvl="1">
              <a:bidi/>
            </a:pPr>
            <a:r xmlns:a="http://schemas.openxmlformats.org/drawingml/2006/main">
              <a:rPr lang="ar" dirty="0"/>
              <a:t>خذ في الاعتبار لغة جسدهم</a:t>
            </a:r>
          </a:p>
          <a:p>
            <a:pPr xmlns:a="http://schemas.openxmlformats.org/drawingml/2006/main" lvl="1">
              <a:bidi/>
            </a:pPr>
            <a:r xmlns:a="http://schemas.openxmlformats.org/drawingml/2006/main">
              <a:rPr lang="ar" dirty="0"/>
              <a:t>راقب الرسائل التي يرسلها المرضى إلينا من خلال لغة جسدهم</a:t>
            </a:r>
          </a:p>
        </p:txBody>
      </p:sp>
    </p:spTree>
    <p:extLst>
      <p:ext uri="{BB962C8B-B14F-4D97-AF65-F5344CB8AC3E}">
        <p14:creationId xmlns:p14="http://schemas.microsoft.com/office/powerpoint/2010/main" val="355132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xmlns:a="http://schemas.openxmlformats.org/drawingml/2006/main">
              <a:rPr lang="ar" dirty="0"/>
              <a:t>المساحة والمسافة والموقع</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xmlns:a="http://schemas.openxmlformats.org/drawingml/2006/main" lvl="0">
              <a:bidi/>
            </a:pPr>
            <a:r xmlns:a="http://schemas.openxmlformats.org/drawingml/2006/main">
              <a:rPr lang="ar" dirty="0"/>
              <a:t>علم القرب: استخدام المساحة الشخصية في التواصل</a:t>
            </a:r>
          </a:p>
          <a:p>
            <a:pPr xmlns:a="http://schemas.openxmlformats.org/drawingml/2006/main" lvl="0">
              <a:bidi/>
            </a:pPr>
            <a:r xmlns:a="http://schemas.openxmlformats.org/drawingml/2006/main">
              <a:rPr lang="ar" dirty="0"/>
              <a:t>تعتبر المساحة بين شخصين كبيرة</a:t>
            </a:r>
          </a:p>
          <a:p>
            <a:pPr xmlns:a="http://schemas.openxmlformats.org/drawingml/2006/main" lvl="0">
              <a:bidi/>
            </a:pPr>
            <a:r xmlns:a="http://schemas.openxmlformats.org/drawingml/2006/main">
              <a:rPr lang="ar" dirty="0"/>
              <a:t>المساحة العامة: 12+ قدم</a:t>
            </a:r>
          </a:p>
          <a:p>
            <a:pPr xmlns:a="http://schemas.openxmlformats.org/drawingml/2006/main" lvl="0">
              <a:bidi/>
            </a:pPr>
            <a:r xmlns:a="http://schemas.openxmlformats.org/drawingml/2006/main">
              <a:rPr lang="ar" dirty="0"/>
              <a:t>المساحة الاجتماعية: من 4 إلى 12 قدمًا</a:t>
            </a:r>
          </a:p>
          <a:p>
            <a:pPr xmlns:a="http://schemas.openxmlformats.org/drawingml/2006/main" lvl="0">
              <a:bidi/>
            </a:pPr>
            <a:r xmlns:a="http://schemas.openxmlformats.org/drawingml/2006/main">
              <a:rPr lang="ar" dirty="0"/>
              <a:t>المساحة الشخصية: من 18 بوصة إلى 4 أقدام</a:t>
            </a:r>
          </a:p>
          <a:p>
            <a:pPr xmlns:a="http://schemas.openxmlformats.org/drawingml/2006/main" lvl="0">
              <a:bidi/>
            </a:pPr>
            <a:r xmlns:a="http://schemas.openxmlformats.org/drawingml/2006/main">
              <a:rPr lang="ar" dirty="0"/>
              <a:t>إن البعد الشديد قد يدل على اللامبالاة</a:t>
            </a:r>
          </a:p>
          <a:p>
            <a:pPr xmlns:a="http://schemas.openxmlformats.org/drawingml/2006/main" lvl="0">
              <a:bidi/>
            </a:pPr>
            <a:r xmlns:a="http://schemas.openxmlformats.org/drawingml/2006/main">
              <a:rPr lang="ar" dirty="0"/>
              <a:t>قد يكون الاقتراب الشديد في وقت مبكر أمرًا مسيئًا</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1128</TotalTime>
  <Words>2156</Words>
  <Application>Microsoft Office PowerPoint</Application>
  <PresentationFormat>On-screen Show (4:3)</PresentationFormat>
  <Paragraphs>268</Paragraphs>
  <Slides>37</Slides>
  <Notes>37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ＭＳ Ｐゴシック</vt:lpstr>
      <vt:lpstr>Arial</vt:lpstr>
      <vt:lpstr>Calibri</vt:lpstr>
      <vt:lpstr>Times New Roman</vt:lpstr>
      <vt:lpstr>Wingdings</vt:lpstr>
      <vt:lpstr>Wingdings 2</vt:lpstr>
      <vt:lpstr>Wingdings 3</vt:lpstr>
      <vt:lpstr>TEACH 2.0 Lecture Slides Template 2011_1207</vt:lpstr>
      <vt:lpstr>    Chapter 5  Communicating with Older Adults  Basic Geriatric Nursing, 8th edition Patricia Williams  </vt:lpstr>
      <vt:lpstr>Effective Communication</vt:lpstr>
      <vt:lpstr>Information Sharing (Framing the Message)</vt:lpstr>
      <vt:lpstr>Empathy, Acceptance, Dignity, and Respect in Communication</vt:lpstr>
      <vt:lpstr>Active and Empathetic Listening</vt:lpstr>
      <vt:lpstr>Symbols</vt:lpstr>
      <vt:lpstr>Tone of Voice</vt:lpstr>
      <vt:lpstr>Body Language</vt:lpstr>
      <vt:lpstr>Space, Distance, and Position</vt:lpstr>
      <vt:lpstr>Gestures</vt:lpstr>
      <vt:lpstr>Facial Expressions</vt:lpstr>
      <vt:lpstr>Eye Contact</vt:lpstr>
      <vt:lpstr>Pace or Speed of Communication</vt:lpstr>
      <vt:lpstr>Time and Timing</vt:lpstr>
      <vt:lpstr>Touch</vt:lpstr>
      <vt:lpstr>Silence</vt:lpstr>
      <vt:lpstr>Barriers to Communication</vt:lpstr>
      <vt:lpstr>Hearing Impairment</vt:lpstr>
      <vt:lpstr>Aphasia</vt:lpstr>
      <vt:lpstr>Dementia</vt:lpstr>
      <vt:lpstr>Skills and Techniques: Informing</vt:lpstr>
      <vt:lpstr>Skills and Techniques: Direct Questioning</vt:lpstr>
      <vt:lpstr>Skills and Techniques: Using Open-Ended Techniques</vt:lpstr>
      <vt:lpstr>Skills and Techniques: Confronting</vt:lpstr>
      <vt:lpstr>Communicating with Visitors and Families</vt:lpstr>
      <vt:lpstr>Delivering Bad News (1 of 2)</vt:lpstr>
      <vt:lpstr>Delivering Bad News (2 of 2)</vt:lpstr>
      <vt:lpstr>Having a Difficult Conversation (1 of 3)</vt:lpstr>
      <vt:lpstr>Having a Difficult Conversation (2 of 3)</vt:lpstr>
      <vt:lpstr>Having a Difficult Conversation (3 of 3)</vt:lpstr>
      <vt:lpstr>Improving Communication Between Older Adult and Primary Care Provider</vt:lpstr>
      <vt:lpstr>Telephoning Primary Care Providers</vt:lpstr>
      <vt:lpstr>Effective Communication with the Health Care Team</vt:lpstr>
      <vt:lpstr>Patient Teaching</vt:lpstr>
      <vt:lpstr>Therapeutic Communication</vt:lpstr>
      <vt:lpstr>Social Communication</vt:lpstr>
      <vt:lpstr>Preventing Cultural Bias in Caregiving</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11</cp:revision>
  <dcterms:created xsi:type="dcterms:W3CDTF">2017-07-18T01:49:35Z</dcterms:created>
  <dcterms:modified xsi:type="dcterms:W3CDTF">2024-03-03T05:39:01Z</dcterms:modified>
</cp:coreProperties>
</file>