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47"/>
  </p:notesMasterIdLst>
  <p:sldIdLst>
    <p:sldId id="279" r:id="rId2"/>
    <p:sldId id="259" r:id="rId3"/>
    <p:sldId id="260" r:id="rId4"/>
    <p:sldId id="316" r:id="rId5"/>
    <p:sldId id="317" r:id="rId6"/>
    <p:sldId id="319" r:id="rId7"/>
    <p:sldId id="257" r:id="rId8"/>
    <p:sldId id="263" r:id="rId9"/>
    <p:sldId id="265" r:id="rId10"/>
    <p:sldId id="266" r:id="rId11"/>
    <p:sldId id="318" r:id="rId12"/>
    <p:sldId id="267" r:id="rId13"/>
    <p:sldId id="268" r:id="rId14"/>
    <p:sldId id="269" r:id="rId15"/>
    <p:sldId id="270" r:id="rId16"/>
    <p:sldId id="333" r:id="rId17"/>
    <p:sldId id="278" r:id="rId18"/>
    <p:sldId id="280" r:id="rId19"/>
    <p:sldId id="297" r:id="rId20"/>
    <p:sldId id="281" r:id="rId21"/>
    <p:sldId id="272" r:id="rId22"/>
    <p:sldId id="321" r:id="rId23"/>
    <p:sldId id="322" r:id="rId24"/>
    <p:sldId id="273" r:id="rId25"/>
    <p:sldId id="274" r:id="rId26"/>
    <p:sldId id="276" r:id="rId27"/>
    <p:sldId id="302" r:id="rId28"/>
    <p:sldId id="303" r:id="rId29"/>
    <p:sldId id="323" r:id="rId30"/>
    <p:sldId id="304" r:id="rId31"/>
    <p:sldId id="324" r:id="rId32"/>
    <p:sldId id="325" r:id="rId33"/>
    <p:sldId id="305" r:id="rId34"/>
    <p:sldId id="306" r:id="rId35"/>
    <p:sldId id="307" r:id="rId36"/>
    <p:sldId id="308" r:id="rId37"/>
    <p:sldId id="326" r:id="rId38"/>
    <p:sldId id="327" r:id="rId39"/>
    <p:sldId id="328" r:id="rId40"/>
    <p:sldId id="309" r:id="rId41"/>
    <p:sldId id="310" r:id="rId42"/>
    <p:sldId id="311" r:id="rId43"/>
    <p:sldId id="312" r:id="rId44"/>
    <p:sldId id="329" r:id="rId45"/>
    <p:sldId id="330" r:id="rId46"/>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73739" autoAdjust="0"/>
  </p:normalViewPr>
  <p:slideViewPr>
    <p:cSldViewPr snapToGrid="0">
      <p:cViewPr varScale="1">
        <p:scale>
          <a:sx n="84" d="100"/>
          <a:sy n="84" d="100"/>
        </p:scale>
        <p:origin x="235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8D5DB53B-F8A6-41EA-B366-3A22F17ACF39}"/>
    <pc:docChg chg="undo custSel addSld delSld modSld sldOrd">
      <pc:chgData name="Scott Bailey" userId="a37ae9d07b3ddac7" providerId="LiveId" clId="{8D5DB53B-F8A6-41EA-B366-3A22F17ACF39}" dt="2022-07-16T20:03:31.292" v="2111" actId="1035"/>
      <pc:docMkLst>
        <pc:docMk/>
      </pc:docMkLst>
      <pc:sldChg chg="modSp mod modNotesTx">
        <pc:chgData name="Scott Bailey" userId="a37ae9d07b3ddac7" providerId="LiveId" clId="{8D5DB53B-F8A6-41EA-B366-3A22F17ACF39}" dt="2022-07-16T18:49:06.989" v="808" actId="1035"/>
        <pc:sldMkLst>
          <pc:docMk/>
          <pc:sldMk cId="0" sldId="257"/>
        </pc:sldMkLst>
        <pc:spChg chg="mod">
          <ac:chgData name="Scott Bailey" userId="a37ae9d07b3ddac7" providerId="LiveId" clId="{8D5DB53B-F8A6-41EA-B366-3A22F17ACF39}" dt="2022-07-16T18:49:02.550" v="796" actId="1035"/>
          <ac:spMkLst>
            <pc:docMk/>
            <pc:sldMk cId="0" sldId="257"/>
            <ac:spMk id="2" creationId="{00000000-0000-0000-0000-000000000000}"/>
          </ac:spMkLst>
        </pc:spChg>
        <pc:spChg chg="mod">
          <ac:chgData name="Scott Bailey" userId="a37ae9d07b3ddac7" providerId="LiveId" clId="{8D5DB53B-F8A6-41EA-B366-3A22F17ACF39}" dt="2022-07-16T18:49:06.989" v="808" actId="1035"/>
          <ac:spMkLst>
            <pc:docMk/>
            <pc:sldMk cId="0" sldId="257"/>
            <ac:spMk id="3" creationId="{00000000-0000-0000-0000-000000000000}"/>
          </ac:spMkLst>
        </pc:spChg>
      </pc:sldChg>
      <pc:sldChg chg="modSp mod">
        <pc:chgData name="Scott Bailey" userId="a37ae9d07b3ddac7" providerId="LiveId" clId="{8D5DB53B-F8A6-41EA-B366-3A22F17ACF39}" dt="2022-07-16T17:51:15.204" v="7"/>
        <pc:sldMkLst>
          <pc:docMk/>
          <pc:sldMk cId="3256762002" sldId="258"/>
        </pc:sldMkLst>
        <pc:spChg chg="mod">
          <ac:chgData name="Scott Bailey" userId="a37ae9d07b3ddac7" providerId="LiveId" clId="{8D5DB53B-F8A6-41EA-B366-3A22F17ACF39}" dt="2022-07-16T17:51:12.858" v="6"/>
          <ac:spMkLst>
            <pc:docMk/>
            <pc:sldMk cId="3256762002" sldId="258"/>
            <ac:spMk id="2" creationId="{AACD01AE-5F03-E030-B145-E7CD0C4CB825}"/>
          </ac:spMkLst>
        </pc:spChg>
        <pc:spChg chg="mod">
          <ac:chgData name="Scott Bailey" userId="a37ae9d07b3ddac7" providerId="LiveId" clId="{8D5DB53B-F8A6-41EA-B366-3A22F17ACF39}" dt="2022-07-16T17:51:15.204" v="7"/>
          <ac:spMkLst>
            <pc:docMk/>
            <pc:sldMk cId="3256762002" sldId="258"/>
            <ac:spMk id="3" creationId="{AE36CCDF-EF36-EC66-1882-6042E938D5BB}"/>
          </ac:spMkLst>
        </pc:spChg>
      </pc:sldChg>
      <pc:sldChg chg="modSp mod modNotesTx">
        <pc:chgData name="Scott Bailey" userId="a37ae9d07b3ddac7" providerId="LiveId" clId="{8D5DB53B-F8A6-41EA-B366-3A22F17ACF39}" dt="2022-07-16T18:38:38.992" v="653" actId="1035"/>
        <pc:sldMkLst>
          <pc:docMk/>
          <pc:sldMk cId="4192403457" sldId="259"/>
        </pc:sldMkLst>
        <pc:spChg chg="mod">
          <ac:chgData name="Scott Bailey" userId="a37ae9d07b3ddac7" providerId="LiveId" clId="{8D5DB53B-F8A6-41EA-B366-3A22F17ACF39}" dt="2022-07-16T18:38:34.228" v="641" actId="1035"/>
          <ac:spMkLst>
            <pc:docMk/>
            <pc:sldMk cId="4192403457" sldId="259"/>
            <ac:spMk id="2" creationId="{EC7B7A8E-4C8A-09A5-8A80-4AFD38809EC0}"/>
          </ac:spMkLst>
        </pc:spChg>
        <pc:spChg chg="mod">
          <ac:chgData name="Scott Bailey" userId="a37ae9d07b3ddac7" providerId="LiveId" clId="{8D5DB53B-F8A6-41EA-B366-3A22F17ACF39}" dt="2022-07-16T18:38:38.992" v="653" actId="1035"/>
          <ac:spMkLst>
            <pc:docMk/>
            <pc:sldMk cId="4192403457" sldId="259"/>
            <ac:spMk id="3" creationId="{42CBDA57-5C41-4E07-4989-C3010E67D44F}"/>
          </ac:spMkLst>
        </pc:spChg>
      </pc:sldChg>
      <pc:sldChg chg="modSp mod modNotesTx">
        <pc:chgData name="Scott Bailey" userId="a37ae9d07b3ddac7" providerId="LiveId" clId="{8D5DB53B-F8A6-41EA-B366-3A22F17ACF39}" dt="2022-07-16T18:38:49.664" v="671" actId="1035"/>
        <pc:sldMkLst>
          <pc:docMk/>
          <pc:sldMk cId="621356357" sldId="260"/>
        </pc:sldMkLst>
        <pc:spChg chg="mod">
          <ac:chgData name="Scott Bailey" userId="a37ae9d07b3ddac7" providerId="LiveId" clId="{8D5DB53B-F8A6-41EA-B366-3A22F17ACF39}" dt="2022-07-16T18:38:45.377" v="659" actId="1035"/>
          <ac:spMkLst>
            <pc:docMk/>
            <pc:sldMk cId="621356357" sldId="260"/>
            <ac:spMk id="2" creationId="{789D16F9-C29A-BC8F-F430-0114362AA7BD}"/>
          </ac:spMkLst>
        </pc:spChg>
        <pc:spChg chg="mod">
          <ac:chgData name="Scott Bailey" userId="a37ae9d07b3ddac7" providerId="LiveId" clId="{8D5DB53B-F8A6-41EA-B366-3A22F17ACF39}" dt="2022-07-16T18:38:49.664" v="671" actId="1035"/>
          <ac:spMkLst>
            <pc:docMk/>
            <pc:sldMk cId="621356357" sldId="260"/>
            <ac:spMk id="3" creationId="{8A4B218F-E2EA-F124-5C86-62958F255BC8}"/>
          </ac:spMkLst>
        </pc:spChg>
      </pc:sldChg>
      <pc:sldChg chg="modSp mod modNotesTx">
        <pc:chgData name="Scott Bailey" userId="a37ae9d07b3ddac7" providerId="LiveId" clId="{8D5DB53B-F8A6-41EA-B366-3A22F17ACF39}" dt="2022-07-16T18:50:10.583" v="822" actId="20577"/>
        <pc:sldMkLst>
          <pc:docMk/>
          <pc:sldMk cId="2295407607" sldId="263"/>
        </pc:sldMkLst>
        <pc:spChg chg="mod">
          <ac:chgData name="Scott Bailey" userId="a37ae9d07b3ddac7" providerId="LiveId" clId="{8D5DB53B-F8A6-41EA-B366-3A22F17ACF39}" dt="2022-07-16T17:57:19.628" v="58"/>
          <ac:spMkLst>
            <pc:docMk/>
            <pc:sldMk cId="2295407607" sldId="263"/>
            <ac:spMk id="2" creationId="{4A141F0B-A157-84A8-2AF4-71CAB511030D}"/>
          </ac:spMkLst>
        </pc:spChg>
        <pc:spChg chg="mod">
          <ac:chgData name="Scott Bailey" userId="a37ae9d07b3ddac7" providerId="LiveId" clId="{8D5DB53B-F8A6-41EA-B366-3A22F17ACF39}" dt="2022-07-16T17:57:26.944" v="59"/>
          <ac:spMkLst>
            <pc:docMk/>
            <pc:sldMk cId="2295407607" sldId="263"/>
            <ac:spMk id="3" creationId="{A56D3DC6-747E-A7D6-8BAA-59BCB88E2D5A}"/>
          </ac:spMkLst>
        </pc:spChg>
      </pc:sldChg>
      <pc:sldChg chg="modSp mod">
        <pc:chgData name="Scott Bailey" userId="a37ae9d07b3ddac7" providerId="LiveId" clId="{8D5DB53B-F8A6-41EA-B366-3A22F17ACF39}" dt="2022-07-16T17:57:57.396" v="62"/>
        <pc:sldMkLst>
          <pc:docMk/>
          <pc:sldMk cId="3551321438" sldId="264"/>
        </pc:sldMkLst>
        <pc:spChg chg="mod">
          <ac:chgData name="Scott Bailey" userId="a37ae9d07b3ddac7" providerId="LiveId" clId="{8D5DB53B-F8A6-41EA-B366-3A22F17ACF39}" dt="2022-07-16T17:57:50.107" v="61"/>
          <ac:spMkLst>
            <pc:docMk/>
            <pc:sldMk cId="3551321438" sldId="264"/>
            <ac:spMk id="2" creationId="{44CDB3F6-BA57-BE48-0D9C-568B1FD6950E}"/>
          </ac:spMkLst>
        </pc:spChg>
        <pc:spChg chg="mod">
          <ac:chgData name="Scott Bailey" userId="a37ae9d07b3ddac7" providerId="LiveId" clId="{8D5DB53B-F8A6-41EA-B366-3A22F17ACF39}" dt="2022-07-16T17:57:57.396" v="62"/>
          <ac:spMkLst>
            <pc:docMk/>
            <pc:sldMk cId="3551321438" sldId="264"/>
            <ac:spMk id="3" creationId="{3B6E4ED4-822D-72AD-9B41-035ADDCB0159}"/>
          </ac:spMkLst>
        </pc:spChg>
      </pc:sldChg>
      <pc:sldChg chg="modSp mod modNotesTx">
        <pc:chgData name="Scott Bailey" userId="a37ae9d07b3ddac7" providerId="LiveId" clId="{8D5DB53B-F8A6-41EA-B366-3A22F17ACF39}" dt="2022-07-16T17:58:31.785" v="67" actId="20577"/>
        <pc:sldMkLst>
          <pc:docMk/>
          <pc:sldMk cId="742606325" sldId="265"/>
        </pc:sldMkLst>
        <pc:spChg chg="mod">
          <ac:chgData name="Scott Bailey" userId="a37ae9d07b3ddac7" providerId="LiveId" clId="{8D5DB53B-F8A6-41EA-B366-3A22F17ACF39}" dt="2022-07-16T17:58:13.299" v="63"/>
          <ac:spMkLst>
            <pc:docMk/>
            <pc:sldMk cId="742606325" sldId="265"/>
            <ac:spMk id="2" creationId="{1689C70B-6E91-8B51-3976-C959413F9BFD}"/>
          </ac:spMkLst>
        </pc:spChg>
        <pc:spChg chg="mod">
          <ac:chgData name="Scott Bailey" userId="a37ae9d07b3ddac7" providerId="LiveId" clId="{8D5DB53B-F8A6-41EA-B366-3A22F17ACF39}" dt="2022-07-16T17:58:20.459" v="64"/>
          <ac:spMkLst>
            <pc:docMk/>
            <pc:sldMk cId="742606325" sldId="265"/>
            <ac:spMk id="3" creationId="{CDE2B044-8331-CB1C-D39D-A9216F6C3DBB}"/>
          </ac:spMkLst>
        </pc:spChg>
      </pc:sldChg>
      <pc:sldChg chg="modSp mod modNotesTx">
        <pc:chgData name="Scott Bailey" userId="a37ae9d07b3ddac7" providerId="LiveId" clId="{8D5DB53B-F8A6-41EA-B366-3A22F17ACF39}" dt="2022-07-16T18:02:21.758" v="123" actId="255"/>
        <pc:sldMkLst>
          <pc:docMk/>
          <pc:sldMk cId="1037603054" sldId="266"/>
        </pc:sldMkLst>
        <pc:spChg chg="mod">
          <ac:chgData name="Scott Bailey" userId="a37ae9d07b3ddac7" providerId="LiveId" clId="{8D5DB53B-F8A6-41EA-B366-3A22F17ACF39}" dt="2022-07-16T18:02:10.791" v="121" actId="255"/>
          <ac:spMkLst>
            <pc:docMk/>
            <pc:sldMk cId="1037603054" sldId="266"/>
            <ac:spMk id="2" creationId="{6F829181-F73A-2DB0-1F30-43D91C221076}"/>
          </ac:spMkLst>
        </pc:spChg>
        <pc:spChg chg="mod">
          <ac:chgData name="Scott Bailey" userId="a37ae9d07b3ddac7" providerId="LiveId" clId="{8D5DB53B-F8A6-41EA-B366-3A22F17ACF39}" dt="2022-07-16T18:02:21.758" v="123" actId="255"/>
          <ac:spMkLst>
            <pc:docMk/>
            <pc:sldMk cId="1037603054" sldId="266"/>
            <ac:spMk id="3" creationId="{D350076E-40DA-F62B-BF82-3A51B51BC47A}"/>
          </ac:spMkLst>
        </pc:spChg>
      </pc:sldChg>
      <pc:sldChg chg="modSp mod modNotesTx">
        <pc:chgData name="Scott Bailey" userId="a37ae9d07b3ddac7" providerId="LiveId" clId="{8D5DB53B-F8A6-41EA-B366-3A22F17ACF39}" dt="2022-07-16T19:11:17.325" v="826" actId="6549"/>
        <pc:sldMkLst>
          <pc:docMk/>
          <pc:sldMk cId="3359185176" sldId="267"/>
        </pc:sldMkLst>
        <pc:spChg chg="mod">
          <ac:chgData name="Scott Bailey" userId="a37ae9d07b3ddac7" providerId="LiveId" clId="{8D5DB53B-F8A6-41EA-B366-3A22F17ACF39}" dt="2022-07-16T18:03:09.792" v="139"/>
          <ac:spMkLst>
            <pc:docMk/>
            <pc:sldMk cId="3359185176" sldId="267"/>
            <ac:spMk id="2" creationId="{4E4114AD-03A4-5650-92C8-8C36424C9D3A}"/>
          </ac:spMkLst>
        </pc:spChg>
        <pc:spChg chg="mod">
          <ac:chgData name="Scott Bailey" userId="a37ae9d07b3ddac7" providerId="LiveId" clId="{8D5DB53B-F8A6-41EA-B366-3A22F17ACF39}" dt="2022-07-16T19:11:17.325" v="826" actId="6549"/>
          <ac:spMkLst>
            <pc:docMk/>
            <pc:sldMk cId="3359185176" sldId="267"/>
            <ac:spMk id="3" creationId="{8D642BF7-E3A9-E484-43C5-988A5797BD90}"/>
          </ac:spMkLst>
        </pc:spChg>
      </pc:sldChg>
      <pc:sldChg chg="modSp mod">
        <pc:chgData name="Scott Bailey" userId="a37ae9d07b3ddac7" providerId="LiveId" clId="{8D5DB53B-F8A6-41EA-B366-3A22F17ACF39}" dt="2022-07-16T19:20:04.635" v="1337" actId="1036"/>
        <pc:sldMkLst>
          <pc:docMk/>
          <pc:sldMk cId="3516265029" sldId="268"/>
        </pc:sldMkLst>
        <pc:spChg chg="mod">
          <ac:chgData name="Scott Bailey" userId="a37ae9d07b3ddac7" providerId="LiveId" clId="{8D5DB53B-F8A6-41EA-B366-3A22F17ACF39}" dt="2022-07-16T18:03:50.275" v="164" actId="255"/>
          <ac:spMkLst>
            <pc:docMk/>
            <pc:sldMk cId="3516265029" sldId="268"/>
            <ac:spMk id="2" creationId="{4634876E-3C4A-8EF8-BDE6-B2AB9C028309}"/>
          </ac:spMkLst>
        </pc:spChg>
        <pc:spChg chg="mod">
          <ac:chgData name="Scott Bailey" userId="a37ae9d07b3ddac7" providerId="LiveId" clId="{8D5DB53B-F8A6-41EA-B366-3A22F17ACF39}" dt="2022-07-16T19:20:04.635" v="1337" actId="1036"/>
          <ac:spMkLst>
            <pc:docMk/>
            <pc:sldMk cId="3516265029" sldId="268"/>
            <ac:spMk id="3" creationId="{6B73E881-BE86-50AF-B359-DCAEE1BFF1E4}"/>
          </ac:spMkLst>
        </pc:spChg>
      </pc:sldChg>
      <pc:sldChg chg="modSp mod">
        <pc:chgData name="Scott Bailey" userId="a37ae9d07b3ddac7" providerId="LiveId" clId="{8D5DB53B-F8A6-41EA-B366-3A22F17ACF39}" dt="2022-07-16T19:20:14.021" v="1348" actId="1035"/>
        <pc:sldMkLst>
          <pc:docMk/>
          <pc:sldMk cId="2892162968" sldId="269"/>
        </pc:sldMkLst>
        <pc:spChg chg="mod">
          <ac:chgData name="Scott Bailey" userId="a37ae9d07b3ddac7" providerId="LiveId" clId="{8D5DB53B-F8A6-41EA-B366-3A22F17ACF39}" dt="2022-07-16T18:04:17.145" v="167" actId="255"/>
          <ac:spMkLst>
            <pc:docMk/>
            <pc:sldMk cId="2892162968" sldId="269"/>
            <ac:spMk id="2" creationId="{A0986C9D-9731-6353-CEAF-9552F6DB0305}"/>
          </ac:spMkLst>
        </pc:spChg>
        <pc:spChg chg="mod">
          <ac:chgData name="Scott Bailey" userId="a37ae9d07b3ddac7" providerId="LiveId" clId="{8D5DB53B-F8A6-41EA-B366-3A22F17ACF39}" dt="2022-07-16T19:20:14.021" v="1348" actId="1035"/>
          <ac:spMkLst>
            <pc:docMk/>
            <pc:sldMk cId="2892162968" sldId="269"/>
            <ac:spMk id="3" creationId="{7626CBBC-A6B5-46BA-274C-257390E744D9}"/>
          </ac:spMkLst>
        </pc:spChg>
      </pc:sldChg>
      <pc:sldChg chg="modSp mod modNotesTx">
        <pc:chgData name="Scott Bailey" userId="a37ae9d07b3ddac7" providerId="LiveId" clId="{8D5DB53B-F8A6-41EA-B366-3A22F17ACF39}" dt="2022-07-16T19:20:22.218" v="1353" actId="1036"/>
        <pc:sldMkLst>
          <pc:docMk/>
          <pc:sldMk cId="3270718952" sldId="270"/>
        </pc:sldMkLst>
        <pc:spChg chg="mod">
          <ac:chgData name="Scott Bailey" userId="a37ae9d07b3ddac7" providerId="LiveId" clId="{8D5DB53B-F8A6-41EA-B366-3A22F17ACF39}" dt="2022-07-16T19:16:43.055" v="917" actId="255"/>
          <ac:spMkLst>
            <pc:docMk/>
            <pc:sldMk cId="3270718952" sldId="270"/>
            <ac:spMk id="2" creationId="{5BD09DF8-3547-CC30-B4B4-C1AABFB79A3A}"/>
          </ac:spMkLst>
        </pc:spChg>
        <pc:spChg chg="mod">
          <ac:chgData name="Scott Bailey" userId="a37ae9d07b3ddac7" providerId="LiveId" clId="{8D5DB53B-F8A6-41EA-B366-3A22F17ACF39}" dt="2022-07-16T19:20:22.218" v="1353" actId="1036"/>
          <ac:spMkLst>
            <pc:docMk/>
            <pc:sldMk cId="3270718952" sldId="270"/>
            <ac:spMk id="3" creationId="{2DB23D83-64FF-7DFA-F744-995874E9783D}"/>
          </ac:spMkLst>
        </pc:spChg>
      </pc:sldChg>
      <pc:sldChg chg="modSp mod">
        <pc:chgData name="Scott Bailey" userId="a37ae9d07b3ddac7" providerId="LiveId" clId="{8D5DB53B-F8A6-41EA-B366-3A22F17ACF39}" dt="2022-07-16T19:31:36.918" v="1520" actId="12"/>
        <pc:sldMkLst>
          <pc:docMk/>
          <pc:sldMk cId="1821698398" sldId="272"/>
        </pc:sldMkLst>
        <pc:spChg chg="mod">
          <ac:chgData name="Scott Bailey" userId="a37ae9d07b3ddac7" providerId="LiveId" clId="{8D5DB53B-F8A6-41EA-B366-3A22F17ACF39}" dt="2022-07-16T18:12:46.876" v="296" actId="255"/>
          <ac:spMkLst>
            <pc:docMk/>
            <pc:sldMk cId="1821698398" sldId="272"/>
            <ac:spMk id="2" creationId="{1A0FF56F-DD5E-898B-1CBC-FA2DB7C7F2AF}"/>
          </ac:spMkLst>
        </pc:spChg>
        <pc:spChg chg="mod">
          <ac:chgData name="Scott Bailey" userId="a37ae9d07b3ddac7" providerId="LiveId" clId="{8D5DB53B-F8A6-41EA-B366-3A22F17ACF39}" dt="2022-07-16T19:31:36.918" v="1520" actId="12"/>
          <ac:spMkLst>
            <pc:docMk/>
            <pc:sldMk cId="1821698398" sldId="272"/>
            <ac:spMk id="3" creationId="{A8AF31E4-09D7-1DC3-D8D0-FFA2FEA7AF80}"/>
          </ac:spMkLst>
        </pc:spChg>
      </pc:sldChg>
      <pc:sldChg chg="modSp mod modNotesTx">
        <pc:chgData name="Scott Bailey" userId="a37ae9d07b3ddac7" providerId="LiveId" clId="{8D5DB53B-F8A6-41EA-B366-3A22F17ACF39}" dt="2022-07-16T19:46:50.832" v="1823" actId="1036"/>
        <pc:sldMkLst>
          <pc:docMk/>
          <pc:sldMk cId="3048971004" sldId="273"/>
        </pc:sldMkLst>
        <pc:spChg chg="mod">
          <ac:chgData name="Scott Bailey" userId="a37ae9d07b3ddac7" providerId="LiveId" clId="{8D5DB53B-F8A6-41EA-B366-3A22F17ACF39}" dt="2022-07-16T19:46:44.230" v="1803" actId="14100"/>
          <ac:spMkLst>
            <pc:docMk/>
            <pc:sldMk cId="3048971004" sldId="273"/>
            <ac:spMk id="2" creationId="{93B059C4-C9D7-CD92-2CC9-2C97DE568542}"/>
          </ac:spMkLst>
        </pc:spChg>
        <pc:spChg chg="mod">
          <ac:chgData name="Scott Bailey" userId="a37ae9d07b3ddac7" providerId="LiveId" clId="{8D5DB53B-F8A6-41EA-B366-3A22F17ACF39}" dt="2022-07-16T19:46:50.832" v="1823" actId="1036"/>
          <ac:spMkLst>
            <pc:docMk/>
            <pc:sldMk cId="3048971004" sldId="273"/>
            <ac:spMk id="3" creationId="{BD6E6C29-7137-BADD-278D-39ED048964CF}"/>
          </ac:spMkLst>
        </pc:spChg>
      </pc:sldChg>
      <pc:sldChg chg="modSp mod modNotesTx">
        <pc:chgData name="Scott Bailey" userId="a37ae9d07b3ddac7" providerId="LiveId" clId="{8D5DB53B-F8A6-41EA-B366-3A22F17ACF39}" dt="2022-07-16T19:35:57.883" v="1655" actId="20577"/>
        <pc:sldMkLst>
          <pc:docMk/>
          <pc:sldMk cId="96862768" sldId="274"/>
        </pc:sldMkLst>
        <pc:spChg chg="mod">
          <ac:chgData name="Scott Bailey" userId="a37ae9d07b3ddac7" providerId="LiveId" clId="{8D5DB53B-F8A6-41EA-B366-3A22F17ACF39}" dt="2022-07-16T18:14:53.130" v="347"/>
          <ac:spMkLst>
            <pc:docMk/>
            <pc:sldMk cId="96862768" sldId="274"/>
            <ac:spMk id="2" creationId="{4417B72C-F538-AD6D-577A-78FE3FFAB75F}"/>
          </ac:spMkLst>
        </pc:spChg>
        <pc:spChg chg="mod">
          <ac:chgData name="Scott Bailey" userId="a37ae9d07b3ddac7" providerId="LiveId" clId="{8D5DB53B-F8A6-41EA-B366-3A22F17ACF39}" dt="2022-07-16T19:35:57.883" v="1655" actId="20577"/>
          <ac:spMkLst>
            <pc:docMk/>
            <pc:sldMk cId="96862768" sldId="274"/>
            <ac:spMk id="3" creationId="{4B27CDC9-D0A8-5A49-DA65-9D0ECF57EA8B}"/>
          </ac:spMkLst>
        </pc:spChg>
      </pc:sldChg>
      <pc:sldChg chg="modSp mod modNotesTx">
        <pc:chgData name="Scott Bailey" userId="a37ae9d07b3ddac7" providerId="LiveId" clId="{8D5DB53B-F8A6-41EA-B366-3A22F17ACF39}" dt="2022-07-16T19:38:06.843" v="1668" actId="1036"/>
        <pc:sldMkLst>
          <pc:docMk/>
          <pc:sldMk cId="540172308" sldId="276"/>
        </pc:sldMkLst>
        <pc:spChg chg="mod">
          <ac:chgData name="Scott Bailey" userId="a37ae9d07b3ddac7" providerId="LiveId" clId="{8D5DB53B-F8A6-41EA-B366-3A22F17ACF39}" dt="2022-07-16T19:37:51.766" v="1657" actId="14100"/>
          <ac:spMkLst>
            <pc:docMk/>
            <pc:sldMk cId="540172308" sldId="276"/>
            <ac:spMk id="2" creationId="{84BC0F31-166D-1275-BE22-114A44D79CD9}"/>
          </ac:spMkLst>
        </pc:spChg>
        <pc:spChg chg="mod">
          <ac:chgData name="Scott Bailey" userId="a37ae9d07b3ddac7" providerId="LiveId" clId="{8D5DB53B-F8A6-41EA-B366-3A22F17ACF39}" dt="2022-07-16T19:38:06.843" v="1668" actId="1036"/>
          <ac:spMkLst>
            <pc:docMk/>
            <pc:sldMk cId="540172308" sldId="276"/>
            <ac:spMk id="3" creationId="{A4BB1271-527C-F5EA-546D-2668BF0E1B65}"/>
          </ac:spMkLst>
        </pc:spChg>
      </pc:sldChg>
      <pc:sldChg chg="modSp mod modNotesTx">
        <pc:chgData name="Scott Bailey" userId="a37ae9d07b3ddac7" providerId="LiveId" clId="{8D5DB53B-F8A6-41EA-B366-3A22F17ACF39}" dt="2022-07-16T19:24:58.020" v="1382" actId="20577"/>
        <pc:sldMkLst>
          <pc:docMk/>
          <pc:sldMk cId="3077974415" sldId="278"/>
        </pc:sldMkLst>
        <pc:spChg chg="mod">
          <ac:chgData name="Scott Bailey" userId="a37ae9d07b3ddac7" providerId="LiveId" clId="{8D5DB53B-F8A6-41EA-B366-3A22F17ACF39}" dt="2022-07-16T18:04:57.695" v="171"/>
          <ac:spMkLst>
            <pc:docMk/>
            <pc:sldMk cId="3077974415" sldId="278"/>
            <ac:spMk id="2" creationId="{4699C3B8-4AFC-8715-3B1E-BB6BB1673B3A}"/>
          </ac:spMkLst>
        </pc:spChg>
        <pc:spChg chg="mod">
          <ac:chgData name="Scott Bailey" userId="a37ae9d07b3ddac7" providerId="LiveId" clId="{8D5DB53B-F8A6-41EA-B366-3A22F17ACF39}" dt="2022-07-16T18:05:05.284" v="172"/>
          <ac:spMkLst>
            <pc:docMk/>
            <pc:sldMk cId="3077974415" sldId="278"/>
            <ac:spMk id="3" creationId="{5D7A0680-8AF6-4FA5-3800-CA23C92DCCA7}"/>
          </ac:spMkLst>
        </pc:spChg>
      </pc:sldChg>
      <pc:sldChg chg="modSp mod">
        <pc:chgData name="Scott Bailey" userId="a37ae9d07b3ddac7" providerId="LiveId" clId="{8D5DB53B-F8A6-41EA-B366-3A22F17ACF39}" dt="2022-07-16T17:50:12.122" v="2"/>
        <pc:sldMkLst>
          <pc:docMk/>
          <pc:sldMk cId="2768484504" sldId="279"/>
        </pc:sldMkLst>
        <pc:spChg chg="mod">
          <ac:chgData name="Scott Bailey" userId="a37ae9d07b3ddac7" providerId="LiveId" clId="{8D5DB53B-F8A6-41EA-B366-3A22F17ACF39}" dt="2022-07-16T17:50:12.122" v="2"/>
          <ac:spMkLst>
            <pc:docMk/>
            <pc:sldMk cId="2768484504" sldId="279"/>
            <ac:spMk id="2" creationId="{00000000-0000-0000-0000-000000000000}"/>
          </ac:spMkLst>
        </pc:spChg>
      </pc:sldChg>
      <pc:sldChg chg="modSp mod modNotesTx">
        <pc:chgData name="Scott Bailey" userId="a37ae9d07b3ddac7" providerId="LiveId" clId="{8D5DB53B-F8A6-41EA-B366-3A22F17ACF39}" dt="2022-07-16T19:26:17.433" v="1440" actId="6549"/>
        <pc:sldMkLst>
          <pc:docMk/>
          <pc:sldMk cId="2690280991" sldId="280"/>
        </pc:sldMkLst>
        <pc:spChg chg="mod">
          <ac:chgData name="Scott Bailey" userId="a37ae9d07b3ddac7" providerId="LiveId" clId="{8D5DB53B-F8A6-41EA-B366-3A22F17ACF39}" dt="2022-07-16T19:25:33.730" v="1411" actId="255"/>
          <ac:spMkLst>
            <pc:docMk/>
            <pc:sldMk cId="2690280991" sldId="280"/>
            <ac:spMk id="2" creationId="{4699C3B8-4AFC-8715-3B1E-BB6BB1673B3A}"/>
          </ac:spMkLst>
        </pc:spChg>
        <pc:spChg chg="mod">
          <ac:chgData name="Scott Bailey" userId="a37ae9d07b3ddac7" providerId="LiveId" clId="{8D5DB53B-F8A6-41EA-B366-3A22F17ACF39}" dt="2022-07-16T19:26:17.433" v="1440" actId="6549"/>
          <ac:spMkLst>
            <pc:docMk/>
            <pc:sldMk cId="2690280991" sldId="280"/>
            <ac:spMk id="3" creationId="{5D7A0680-8AF6-4FA5-3800-CA23C92DCCA7}"/>
          </ac:spMkLst>
        </pc:spChg>
      </pc:sldChg>
      <pc:sldChg chg="modSp mod">
        <pc:chgData name="Scott Bailey" userId="a37ae9d07b3ddac7" providerId="LiveId" clId="{8D5DB53B-F8A6-41EA-B366-3A22F17ACF39}" dt="2022-07-16T19:29:31.629" v="1518" actId="20577"/>
        <pc:sldMkLst>
          <pc:docMk/>
          <pc:sldMk cId="2271375416" sldId="281"/>
        </pc:sldMkLst>
        <pc:spChg chg="mod">
          <ac:chgData name="Scott Bailey" userId="a37ae9d07b3ddac7" providerId="LiveId" clId="{8D5DB53B-F8A6-41EA-B366-3A22F17ACF39}" dt="2022-07-16T19:29:31.629" v="1518" actId="20577"/>
          <ac:spMkLst>
            <pc:docMk/>
            <pc:sldMk cId="2271375416" sldId="281"/>
            <ac:spMk id="2" creationId="{4699C3B8-4AFC-8715-3B1E-BB6BB1673B3A}"/>
          </ac:spMkLst>
        </pc:spChg>
        <pc:spChg chg="mod">
          <ac:chgData name="Scott Bailey" userId="a37ae9d07b3ddac7" providerId="LiveId" clId="{8D5DB53B-F8A6-41EA-B366-3A22F17ACF39}" dt="2022-07-16T19:29:17.650" v="1509" actId="6549"/>
          <ac:spMkLst>
            <pc:docMk/>
            <pc:sldMk cId="2271375416" sldId="281"/>
            <ac:spMk id="3" creationId="{5D7A0680-8AF6-4FA5-3800-CA23C92DCCA7}"/>
          </ac:spMkLst>
        </pc:spChg>
      </pc:sldChg>
      <pc:sldChg chg="modSp mod ord">
        <pc:chgData name="Scott Bailey" userId="a37ae9d07b3ddac7" providerId="LiveId" clId="{8D5DB53B-F8A6-41EA-B366-3A22F17ACF39}" dt="2022-07-16T19:23:56.090" v="1366" actId="6549"/>
        <pc:sldMkLst>
          <pc:docMk/>
          <pc:sldMk cId="3824235511" sldId="287"/>
        </pc:sldMkLst>
        <pc:spChg chg="mod">
          <ac:chgData name="Scott Bailey" userId="a37ae9d07b3ddac7" providerId="LiveId" clId="{8D5DB53B-F8A6-41EA-B366-3A22F17ACF39}" dt="2022-07-16T18:06:00.835" v="185" actId="6549"/>
          <ac:spMkLst>
            <pc:docMk/>
            <pc:sldMk cId="3824235511" sldId="287"/>
            <ac:spMk id="2" creationId="{4699C3B8-4AFC-8715-3B1E-BB6BB1673B3A}"/>
          </ac:spMkLst>
        </pc:spChg>
        <pc:spChg chg="mod">
          <ac:chgData name="Scott Bailey" userId="a37ae9d07b3ddac7" providerId="LiveId" clId="{8D5DB53B-F8A6-41EA-B366-3A22F17ACF39}" dt="2022-07-16T19:23:56.090" v="1366" actId="6549"/>
          <ac:spMkLst>
            <pc:docMk/>
            <pc:sldMk cId="3824235511" sldId="287"/>
            <ac:spMk id="3" creationId="{5D7A0680-8AF6-4FA5-3800-CA23C92DCCA7}"/>
          </ac:spMkLst>
        </pc:spChg>
      </pc:sldChg>
      <pc:sldChg chg="modSp mod ord">
        <pc:chgData name="Scott Bailey" userId="a37ae9d07b3ddac7" providerId="LiveId" clId="{8D5DB53B-F8A6-41EA-B366-3A22F17ACF39}" dt="2022-07-16T19:24:05.551" v="1367" actId="6549"/>
        <pc:sldMkLst>
          <pc:docMk/>
          <pc:sldMk cId="500584308" sldId="288"/>
        </pc:sldMkLst>
        <pc:spChg chg="mod">
          <ac:chgData name="Scott Bailey" userId="a37ae9d07b3ddac7" providerId="LiveId" clId="{8D5DB53B-F8A6-41EA-B366-3A22F17ACF39}" dt="2022-07-16T18:09:14.061" v="261" actId="20577"/>
          <ac:spMkLst>
            <pc:docMk/>
            <pc:sldMk cId="500584308" sldId="288"/>
            <ac:spMk id="2" creationId="{4699C3B8-4AFC-8715-3B1E-BB6BB1673B3A}"/>
          </ac:spMkLst>
        </pc:spChg>
        <pc:spChg chg="mod">
          <ac:chgData name="Scott Bailey" userId="a37ae9d07b3ddac7" providerId="LiveId" clId="{8D5DB53B-F8A6-41EA-B366-3A22F17ACF39}" dt="2022-07-16T19:24:05.551" v="1367" actId="6549"/>
          <ac:spMkLst>
            <pc:docMk/>
            <pc:sldMk cId="500584308" sldId="288"/>
            <ac:spMk id="3" creationId="{5D7A0680-8AF6-4FA5-3800-CA23C92DCCA7}"/>
          </ac:spMkLst>
        </pc:spChg>
      </pc:sldChg>
      <pc:sldChg chg="modSp mod modNotesTx">
        <pc:chgData name="Scott Bailey" userId="a37ae9d07b3ddac7" providerId="LiveId" clId="{8D5DB53B-F8A6-41EA-B366-3A22F17ACF39}" dt="2022-07-16T19:27:19.932" v="1491" actId="1035"/>
        <pc:sldMkLst>
          <pc:docMk/>
          <pc:sldMk cId="3861887408" sldId="297"/>
        </pc:sldMkLst>
        <pc:spChg chg="mod">
          <ac:chgData name="Scott Bailey" userId="a37ae9d07b3ddac7" providerId="LiveId" clId="{8D5DB53B-F8A6-41EA-B366-3A22F17ACF39}" dt="2022-07-16T18:11:23.296" v="286" actId="20577"/>
          <ac:spMkLst>
            <pc:docMk/>
            <pc:sldMk cId="3861887408" sldId="297"/>
            <ac:spMk id="2" creationId="{4699C3B8-4AFC-8715-3B1E-BB6BB1673B3A}"/>
          </ac:spMkLst>
        </pc:spChg>
        <pc:spChg chg="mod">
          <ac:chgData name="Scott Bailey" userId="a37ae9d07b3ddac7" providerId="LiveId" clId="{8D5DB53B-F8A6-41EA-B366-3A22F17ACF39}" dt="2022-07-16T19:27:19.932" v="1491" actId="1035"/>
          <ac:spMkLst>
            <pc:docMk/>
            <pc:sldMk cId="3861887408" sldId="297"/>
            <ac:spMk id="3" creationId="{5D7A0680-8AF6-4FA5-3800-CA23C92DCCA7}"/>
          </ac:spMkLst>
        </pc:spChg>
      </pc:sldChg>
      <pc:sldChg chg="del">
        <pc:chgData name="Scott Bailey" userId="a37ae9d07b3ddac7" providerId="LiveId" clId="{8D5DB53B-F8A6-41EA-B366-3A22F17ACF39}" dt="2022-07-16T18:12:23.890" v="294" actId="47"/>
        <pc:sldMkLst>
          <pc:docMk/>
          <pc:sldMk cId="1073087058" sldId="299"/>
        </pc:sldMkLst>
      </pc:sldChg>
      <pc:sldChg chg="del">
        <pc:chgData name="Scott Bailey" userId="a37ae9d07b3ddac7" providerId="LiveId" clId="{8D5DB53B-F8A6-41EA-B366-3A22F17ACF39}" dt="2022-07-16T17:55:42.217" v="37" actId="47"/>
        <pc:sldMkLst>
          <pc:docMk/>
          <pc:sldMk cId="1626311882" sldId="300"/>
        </pc:sldMkLst>
      </pc:sldChg>
      <pc:sldChg chg="del">
        <pc:chgData name="Scott Bailey" userId="a37ae9d07b3ddac7" providerId="LiveId" clId="{8D5DB53B-F8A6-41EA-B366-3A22F17ACF39}" dt="2022-07-16T17:55:45.802" v="38" actId="47"/>
        <pc:sldMkLst>
          <pc:docMk/>
          <pc:sldMk cId="3359260000" sldId="301"/>
        </pc:sldMkLst>
      </pc:sldChg>
      <pc:sldChg chg="modSp mod modNotesTx">
        <pc:chgData name="Scott Bailey" userId="a37ae9d07b3ddac7" providerId="LiveId" clId="{8D5DB53B-F8A6-41EA-B366-3A22F17ACF39}" dt="2022-07-16T19:38:02.358" v="1664" actId="1035"/>
        <pc:sldMkLst>
          <pc:docMk/>
          <pc:sldMk cId="1073735788" sldId="302"/>
        </pc:sldMkLst>
        <pc:spChg chg="mod">
          <ac:chgData name="Scott Bailey" userId="a37ae9d07b3ddac7" providerId="LiveId" clId="{8D5DB53B-F8A6-41EA-B366-3A22F17ACF39}" dt="2022-07-16T19:37:45.765" v="1656" actId="14100"/>
          <ac:spMkLst>
            <pc:docMk/>
            <pc:sldMk cId="1073735788" sldId="302"/>
            <ac:spMk id="2" creationId="{84BC0F31-166D-1275-BE22-114A44D79CD9}"/>
          </ac:spMkLst>
        </pc:spChg>
        <pc:spChg chg="mod">
          <ac:chgData name="Scott Bailey" userId="a37ae9d07b3ddac7" providerId="LiveId" clId="{8D5DB53B-F8A6-41EA-B366-3A22F17ACF39}" dt="2022-07-16T19:38:02.358" v="1664" actId="1035"/>
          <ac:spMkLst>
            <pc:docMk/>
            <pc:sldMk cId="1073735788" sldId="302"/>
            <ac:spMk id="3" creationId="{A4BB1271-527C-F5EA-546D-2668BF0E1B65}"/>
          </ac:spMkLst>
        </pc:spChg>
      </pc:sldChg>
      <pc:sldChg chg="modSp mod">
        <pc:chgData name="Scott Bailey" userId="a37ae9d07b3ddac7" providerId="LiveId" clId="{8D5DB53B-F8A6-41EA-B366-3A22F17ACF39}" dt="2022-07-16T19:41:28.909" v="1718" actId="20577"/>
        <pc:sldMkLst>
          <pc:docMk/>
          <pc:sldMk cId="403604466" sldId="303"/>
        </pc:sldMkLst>
        <pc:spChg chg="mod">
          <ac:chgData name="Scott Bailey" userId="a37ae9d07b3ddac7" providerId="LiveId" clId="{8D5DB53B-F8A6-41EA-B366-3A22F17ACF39}" dt="2022-07-16T19:39:46.442" v="1677" actId="20577"/>
          <ac:spMkLst>
            <pc:docMk/>
            <pc:sldMk cId="403604466" sldId="303"/>
            <ac:spMk id="2" creationId="{84BC0F31-166D-1275-BE22-114A44D79CD9}"/>
          </ac:spMkLst>
        </pc:spChg>
        <pc:spChg chg="mod">
          <ac:chgData name="Scott Bailey" userId="a37ae9d07b3ddac7" providerId="LiveId" clId="{8D5DB53B-F8A6-41EA-B366-3A22F17ACF39}" dt="2022-07-16T19:41:28.909" v="1718" actId="20577"/>
          <ac:spMkLst>
            <pc:docMk/>
            <pc:sldMk cId="403604466" sldId="303"/>
            <ac:spMk id="3" creationId="{A4BB1271-527C-F5EA-546D-2668BF0E1B65}"/>
          </ac:spMkLst>
        </pc:spChg>
      </pc:sldChg>
      <pc:sldChg chg="modSp mod">
        <pc:chgData name="Scott Bailey" userId="a37ae9d07b3ddac7" providerId="LiveId" clId="{8D5DB53B-F8A6-41EA-B366-3A22F17ACF39}" dt="2022-07-16T20:02:50.193" v="2075" actId="1036"/>
        <pc:sldMkLst>
          <pc:docMk/>
          <pc:sldMk cId="1220295455" sldId="304"/>
        </pc:sldMkLst>
        <pc:spChg chg="mod">
          <ac:chgData name="Scott Bailey" userId="a37ae9d07b3ddac7" providerId="LiveId" clId="{8D5DB53B-F8A6-41EA-B366-3A22F17ACF39}" dt="2022-07-16T20:02:45.347" v="2061" actId="14100"/>
          <ac:spMkLst>
            <pc:docMk/>
            <pc:sldMk cId="1220295455" sldId="304"/>
            <ac:spMk id="2" creationId="{84BC0F31-166D-1275-BE22-114A44D79CD9}"/>
          </ac:spMkLst>
        </pc:spChg>
        <pc:spChg chg="mod">
          <ac:chgData name="Scott Bailey" userId="a37ae9d07b3ddac7" providerId="LiveId" clId="{8D5DB53B-F8A6-41EA-B366-3A22F17ACF39}" dt="2022-07-16T20:02:50.193" v="2075" actId="1036"/>
          <ac:spMkLst>
            <pc:docMk/>
            <pc:sldMk cId="1220295455" sldId="304"/>
            <ac:spMk id="3" creationId="{A4BB1271-527C-F5EA-546D-2668BF0E1B65}"/>
          </ac:spMkLst>
        </pc:spChg>
      </pc:sldChg>
      <pc:sldChg chg="modSp mod">
        <pc:chgData name="Scott Bailey" userId="a37ae9d07b3ddac7" providerId="LiveId" clId="{8D5DB53B-F8A6-41EA-B366-3A22F17ACF39}" dt="2022-07-16T19:47:35.659" v="1885" actId="1036"/>
        <pc:sldMkLst>
          <pc:docMk/>
          <pc:sldMk cId="343445548" sldId="305"/>
        </pc:sldMkLst>
        <pc:spChg chg="mod">
          <ac:chgData name="Scott Bailey" userId="a37ae9d07b3ddac7" providerId="LiveId" clId="{8D5DB53B-F8A6-41EA-B366-3A22F17ACF39}" dt="2022-07-16T19:47:28.189" v="1855" actId="14100"/>
          <ac:spMkLst>
            <pc:docMk/>
            <pc:sldMk cId="343445548" sldId="305"/>
            <ac:spMk id="2" creationId="{84BC0F31-166D-1275-BE22-114A44D79CD9}"/>
          </ac:spMkLst>
        </pc:spChg>
        <pc:spChg chg="mod">
          <ac:chgData name="Scott Bailey" userId="a37ae9d07b3ddac7" providerId="LiveId" clId="{8D5DB53B-F8A6-41EA-B366-3A22F17ACF39}" dt="2022-07-16T19:47:35.659" v="1885" actId="1036"/>
          <ac:spMkLst>
            <pc:docMk/>
            <pc:sldMk cId="343445548" sldId="305"/>
            <ac:spMk id="3" creationId="{A4BB1271-527C-F5EA-546D-2668BF0E1B65}"/>
          </ac:spMkLst>
        </pc:spChg>
      </pc:sldChg>
      <pc:sldChg chg="modSp mod modNotesTx">
        <pc:chgData name="Scott Bailey" userId="a37ae9d07b3ddac7" providerId="LiveId" clId="{8D5DB53B-F8A6-41EA-B366-3A22F17ACF39}" dt="2022-07-16T18:20:44.992" v="484" actId="20577"/>
        <pc:sldMkLst>
          <pc:docMk/>
          <pc:sldMk cId="1052724635" sldId="306"/>
        </pc:sldMkLst>
        <pc:spChg chg="mod">
          <ac:chgData name="Scott Bailey" userId="a37ae9d07b3ddac7" providerId="LiveId" clId="{8D5DB53B-F8A6-41EA-B366-3A22F17ACF39}" dt="2022-07-16T18:20:32.770" v="472"/>
          <ac:spMkLst>
            <pc:docMk/>
            <pc:sldMk cId="1052724635" sldId="306"/>
            <ac:spMk id="2" creationId="{84BC0F31-166D-1275-BE22-114A44D79CD9}"/>
          </ac:spMkLst>
        </pc:spChg>
        <pc:spChg chg="mod">
          <ac:chgData name="Scott Bailey" userId="a37ae9d07b3ddac7" providerId="LiveId" clId="{8D5DB53B-F8A6-41EA-B366-3A22F17ACF39}" dt="2022-07-16T18:20:39.288" v="473"/>
          <ac:spMkLst>
            <pc:docMk/>
            <pc:sldMk cId="1052724635" sldId="306"/>
            <ac:spMk id="3" creationId="{A4BB1271-527C-F5EA-546D-2668BF0E1B65}"/>
          </ac:spMkLst>
        </pc:spChg>
      </pc:sldChg>
      <pc:sldChg chg="modSp mod">
        <pc:chgData name="Scott Bailey" userId="a37ae9d07b3ddac7" providerId="LiveId" clId="{8D5DB53B-F8A6-41EA-B366-3A22F17ACF39}" dt="2022-07-16T19:50:20.583" v="1958" actId="20577"/>
        <pc:sldMkLst>
          <pc:docMk/>
          <pc:sldMk cId="563667751" sldId="307"/>
        </pc:sldMkLst>
        <pc:spChg chg="mod">
          <ac:chgData name="Scott Bailey" userId="a37ae9d07b3ddac7" providerId="LiveId" clId="{8D5DB53B-F8A6-41EA-B366-3A22F17ACF39}" dt="2022-07-16T19:50:00.207" v="1921" actId="14100"/>
          <ac:spMkLst>
            <pc:docMk/>
            <pc:sldMk cId="563667751" sldId="307"/>
            <ac:spMk id="2" creationId="{84BC0F31-166D-1275-BE22-114A44D79CD9}"/>
          </ac:spMkLst>
        </pc:spChg>
        <pc:spChg chg="mod">
          <ac:chgData name="Scott Bailey" userId="a37ae9d07b3ddac7" providerId="LiveId" clId="{8D5DB53B-F8A6-41EA-B366-3A22F17ACF39}" dt="2022-07-16T19:50:20.583" v="1958" actId="20577"/>
          <ac:spMkLst>
            <pc:docMk/>
            <pc:sldMk cId="563667751" sldId="307"/>
            <ac:spMk id="3" creationId="{A4BB1271-527C-F5EA-546D-2668BF0E1B65}"/>
          </ac:spMkLst>
        </pc:spChg>
      </pc:sldChg>
      <pc:sldChg chg="modSp mod">
        <pc:chgData name="Scott Bailey" userId="a37ae9d07b3ddac7" providerId="LiveId" clId="{8D5DB53B-F8A6-41EA-B366-3A22F17ACF39}" dt="2022-07-16T19:51:09.367" v="1964" actId="14100"/>
        <pc:sldMkLst>
          <pc:docMk/>
          <pc:sldMk cId="624801612" sldId="308"/>
        </pc:sldMkLst>
        <pc:spChg chg="mod">
          <ac:chgData name="Scott Bailey" userId="a37ae9d07b3ddac7" providerId="LiveId" clId="{8D5DB53B-F8A6-41EA-B366-3A22F17ACF39}" dt="2022-07-16T19:51:09.367" v="1964" actId="14100"/>
          <ac:spMkLst>
            <pc:docMk/>
            <pc:sldMk cId="624801612" sldId="308"/>
            <ac:spMk id="2" creationId="{84BC0F31-166D-1275-BE22-114A44D79CD9}"/>
          </ac:spMkLst>
        </pc:spChg>
        <pc:spChg chg="mod">
          <ac:chgData name="Scott Bailey" userId="a37ae9d07b3ddac7" providerId="LiveId" clId="{8D5DB53B-F8A6-41EA-B366-3A22F17ACF39}" dt="2022-07-16T19:51:01.457" v="1962" actId="14100"/>
          <ac:spMkLst>
            <pc:docMk/>
            <pc:sldMk cId="624801612" sldId="308"/>
            <ac:spMk id="3" creationId="{A4BB1271-527C-F5EA-546D-2668BF0E1B65}"/>
          </ac:spMkLst>
        </pc:spChg>
      </pc:sldChg>
      <pc:sldChg chg="modSp mod">
        <pc:chgData name="Scott Bailey" userId="a37ae9d07b3ddac7" providerId="LiveId" clId="{8D5DB53B-F8A6-41EA-B366-3A22F17ACF39}" dt="2022-07-16T19:56:54.467" v="2013" actId="20577"/>
        <pc:sldMkLst>
          <pc:docMk/>
          <pc:sldMk cId="4060634478" sldId="309"/>
        </pc:sldMkLst>
        <pc:spChg chg="mod">
          <ac:chgData name="Scott Bailey" userId="a37ae9d07b3ddac7" providerId="LiveId" clId="{8D5DB53B-F8A6-41EA-B366-3A22F17ACF39}" dt="2022-07-16T19:56:30.628" v="2011" actId="20577"/>
          <ac:spMkLst>
            <pc:docMk/>
            <pc:sldMk cId="4060634478" sldId="309"/>
            <ac:spMk id="2" creationId="{84BC0F31-166D-1275-BE22-114A44D79CD9}"/>
          </ac:spMkLst>
        </pc:spChg>
        <pc:spChg chg="mod">
          <ac:chgData name="Scott Bailey" userId="a37ae9d07b3ddac7" providerId="LiveId" clId="{8D5DB53B-F8A6-41EA-B366-3A22F17ACF39}" dt="2022-07-16T19:56:54.467" v="2013" actId="20577"/>
          <ac:spMkLst>
            <pc:docMk/>
            <pc:sldMk cId="4060634478" sldId="309"/>
            <ac:spMk id="3" creationId="{A4BB1271-527C-F5EA-546D-2668BF0E1B65}"/>
          </ac:spMkLst>
        </pc:spChg>
      </pc:sldChg>
      <pc:sldChg chg="modSp mod modNotesTx">
        <pc:chgData name="Scott Bailey" userId="a37ae9d07b3ddac7" providerId="LiveId" clId="{8D5DB53B-F8A6-41EA-B366-3A22F17ACF39}" dt="2022-07-16T18:24:30.916" v="524" actId="20577"/>
        <pc:sldMkLst>
          <pc:docMk/>
          <pc:sldMk cId="868762712" sldId="310"/>
        </pc:sldMkLst>
        <pc:spChg chg="mod">
          <ac:chgData name="Scott Bailey" userId="a37ae9d07b3ddac7" providerId="LiveId" clId="{8D5DB53B-F8A6-41EA-B366-3A22F17ACF39}" dt="2022-07-16T18:24:10.374" v="509"/>
          <ac:spMkLst>
            <pc:docMk/>
            <pc:sldMk cId="868762712" sldId="310"/>
            <ac:spMk id="2" creationId="{84BC0F31-166D-1275-BE22-114A44D79CD9}"/>
          </ac:spMkLst>
        </pc:spChg>
        <pc:spChg chg="mod">
          <ac:chgData name="Scott Bailey" userId="a37ae9d07b3ddac7" providerId="LiveId" clId="{8D5DB53B-F8A6-41EA-B366-3A22F17ACF39}" dt="2022-07-16T18:24:19.919" v="510"/>
          <ac:spMkLst>
            <pc:docMk/>
            <pc:sldMk cId="868762712" sldId="310"/>
            <ac:spMk id="3" creationId="{A4BB1271-527C-F5EA-546D-2668BF0E1B65}"/>
          </ac:spMkLst>
        </pc:spChg>
      </pc:sldChg>
      <pc:sldChg chg="modSp mod">
        <pc:chgData name="Scott Bailey" userId="a37ae9d07b3ddac7" providerId="LiveId" clId="{8D5DB53B-F8A6-41EA-B366-3A22F17ACF39}" dt="2022-07-16T19:57:21.582" v="2021" actId="20577"/>
        <pc:sldMkLst>
          <pc:docMk/>
          <pc:sldMk cId="2302038082" sldId="311"/>
        </pc:sldMkLst>
        <pc:spChg chg="mod">
          <ac:chgData name="Scott Bailey" userId="a37ae9d07b3ddac7" providerId="LiveId" clId="{8D5DB53B-F8A6-41EA-B366-3A22F17ACF39}" dt="2022-07-16T19:57:21.582" v="2021" actId="20577"/>
          <ac:spMkLst>
            <pc:docMk/>
            <pc:sldMk cId="2302038082" sldId="311"/>
            <ac:spMk id="2" creationId="{84BC0F31-166D-1275-BE22-114A44D79CD9}"/>
          </ac:spMkLst>
        </pc:spChg>
        <pc:spChg chg="mod">
          <ac:chgData name="Scott Bailey" userId="a37ae9d07b3ddac7" providerId="LiveId" clId="{8D5DB53B-F8A6-41EA-B366-3A22F17ACF39}" dt="2022-07-16T18:24:54.856" v="527"/>
          <ac:spMkLst>
            <pc:docMk/>
            <pc:sldMk cId="2302038082" sldId="311"/>
            <ac:spMk id="3" creationId="{A4BB1271-527C-F5EA-546D-2668BF0E1B65}"/>
          </ac:spMkLst>
        </pc:spChg>
      </pc:sldChg>
      <pc:sldChg chg="modSp mod">
        <pc:chgData name="Scott Bailey" userId="a37ae9d07b3ddac7" providerId="LiveId" clId="{8D5DB53B-F8A6-41EA-B366-3A22F17ACF39}" dt="2022-07-16T20:00:45.981" v="2056" actId="14100"/>
        <pc:sldMkLst>
          <pc:docMk/>
          <pc:sldMk cId="3810683620" sldId="312"/>
        </pc:sldMkLst>
        <pc:spChg chg="mod">
          <ac:chgData name="Scott Bailey" userId="a37ae9d07b3ddac7" providerId="LiveId" clId="{8D5DB53B-F8A6-41EA-B366-3A22F17ACF39}" dt="2022-07-16T20:00:45.981" v="2056" actId="14100"/>
          <ac:spMkLst>
            <pc:docMk/>
            <pc:sldMk cId="3810683620" sldId="312"/>
            <ac:spMk id="2" creationId="{84BC0F31-166D-1275-BE22-114A44D79CD9}"/>
          </ac:spMkLst>
        </pc:spChg>
        <pc:spChg chg="mod">
          <ac:chgData name="Scott Bailey" userId="a37ae9d07b3ddac7" providerId="LiveId" clId="{8D5DB53B-F8A6-41EA-B366-3A22F17ACF39}" dt="2022-07-16T19:59:48.692" v="2047" actId="27107"/>
          <ac:spMkLst>
            <pc:docMk/>
            <pc:sldMk cId="3810683620" sldId="312"/>
            <ac:spMk id="3" creationId="{A4BB1271-527C-F5EA-546D-2668BF0E1B65}"/>
          </ac:spMkLst>
        </pc:spChg>
      </pc:sldChg>
      <pc:sldChg chg="del">
        <pc:chgData name="Scott Bailey" userId="a37ae9d07b3ddac7" providerId="LiveId" clId="{8D5DB53B-F8A6-41EA-B366-3A22F17ACF39}" dt="2022-07-16T18:26:39.560" v="539" actId="47"/>
        <pc:sldMkLst>
          <pc:docMk/>
          <pc:sldMk cId="2856621176" sldId="313"/>
        </pc:sldMkLst>
      </pc:sldChg>
      <pc:sldChg chg="del">
        <pc:chgData name="Scott Bailey" userId="a37ae9d07b3ddac7" providerId="LiveId" clId="{8D5DB53B-F8A6-41EA-B366-3A22F17ACF39}" dt="2022-07-16T18:26:39.560" v="539" actId="47"/>
        <pc:sldMkLst>
          <pc:docMk/>
          <pc:sldMk cId="3150385614" sldId="314"/>
        </pc:sldMkLst>
      </pc:sldChg>
      <pc:sldChg chg="del">
        <pc:chgData name="Scott Bailey" userId="a37ae9d07b3ddac7" providerId="LiveId" clId="{8D5DB53B-F8A6-41EA-B366-3A22F17ACF39}" dt="2022-07-16T18:26:39.560" v="539" actId="47"/>
        <pc:sldMkLst>
          <pc:docMk/>
          <pc:sldMk cId="2512330486" sldId="315"/>
        </pc:sldMkLst>
      </pc:sldChg>
      <pc:sldChg chg="modSp mod modNotesTx">
        <pc:chgData name="Scott Bailey" userId="a37ae9d07b3ddac7" providerId="LiveId" clId="{8D5DB53B-F8A6-41EA-B366-3A22F17ACF39}" dt="2022-07-16T18:42:49.029" v="702" actId="1035"/>
        <pc:sldMkLst>
          <pc:docMk/>
          <pc:sldMk cId="3747159882" sldId="316"/>
        </pc:sldMkLst>
        <pc:spChg chg="mod">
          <ac:chgData name="Scott Bailey" userId="a37ae9d07b3ddac7" providerId="LiveId" clId="{8D5DB53B-F8A6-41EA-B366-3A22F17ACF39}" dt="2022-07-16T18:42:40.081" v="690" actId="1035"/>
          <ac:spMkLst>
            <pc:docMk/>
            <pc:sldMk cId="3747159882" sldId="316"/>
            <ac:spMk id="2" creationId="{84BC0F31-166D-1275-BE22-114A44D79CD9}"/>
          </ac:spMkLst>
        </pc:spChg>
        <pc:spChg chg="mod">
          <ac:chgData name="Scott Bailey" userId="a37ae9d07b3ddac7" providerId="LiveId" clId="{8D5DB53B-F8A6-41EA-B366-3A22F17ACF39}" dt="2022-07-16T18:42:49.029" v="702" actId="1035"/>
          <ac:spMkLst>
            <pc:docMk/>
            <pc:sldMk cId="3747159882" sldId="316"/>
            <ac:spMk id="3" creationId="{A4BB1271-527C-F5EA-546D-2668BF0E1B65}"/>
          </ac:spMkLst>
        </pc:spChg>
      </pc:sldChg>
      <pc:sldChg chg="modSp mod modNotesTx">
        <pc:chgData name="Scott Bailey" userId="a37ae9d07b3ddac7" providerId="LiveId" clId="{8D5DB53B-F8A6-41EA-B366-3A22F17ACF39}" dt="2022-07-16T18:43:19.673" v="732" actId="1035"/>
        <pc:sldMkLst>
          <pc:docMk/>
          <pc:sldMk cId="3663124857" sldId="317"/>
        </pc:sldMkLst>
        <pc:spChg chg="mod">
          <ac:chgData name="Scott Bailey" userId="a37ae9d07b3ddac7" providerId="LiveId" clId="{8D5DB53B-F8A6-41EA-B366-3A22F17ACF39}" dt="2022-07-16T18:42:56.287" v="708" actId="1035"/>
          <ac:spMkLst>
            <pc:docMk/>
            <pc:sldMk cId="3663124857" sldId="317"/>
            <ac:spMk id="2" creationId="{84BC0F31-166D-1275-BE22-114A44D79CD9}"/>
          </ac:spMkLst>
        </pc:spChg>
        <pc:spChg chg="mod">
          <ac:chgData name="Scott Bailey" userId="a37ae9d07b3ddac7" providerId="LiveId" clId="{8D5DB53B-F8A6-41EA-B366-3A22F17ACF39}" dt="2022-07-16T18:43:19.673" v="732" actId="1035"/>
          <ac:spMkLst>
            <pc:docMk/>
            <pc:sldMk cId="3663124857" sldId="317"/>
            <ac:spMk id="3" creationId="{A4BB1271-527C-F5EA-546D-2668BF0E1B65}"/>
          </ac:spMkLst>
        </pc:spChg>
      </pc:sldChg>
      <pc:sldChg chg="modSp mod">
        <pc:chgData name="Scott Bailey" userId="a37ae9d07b3ddac7" providerId="LiveId" clId="{8D5DB53B-F8A6-41EA-B366-3A22F17ACF39}" dt="2022-07-16T18:02:53.902" v="138" actId="1035"/>
        <pc:sldMkLst>
          <pc:docMk/>
          <pc:sldMk cId="615737637" sldId="318"/>
        </pc:sldMkLst>
        <pc:spChg chg="mod">
          <ac:chgData name="Scott Bailey" userId="a37ae9d07b3ddac7" providerId="LiveId" clId="{8D5DB53B-F8A6-41EA-B366-3A22F17ACF39}" dt="2022-07-16T18:02:40.449" v="124"/>
          <ac:spMkLst>
            <pc:docMk/>
            <pc:sldMk cId="615737637" sldId="318"/>
            <ac:spMk id="2" creationId="{84BC0F31-166D-1275-BE22-114A44D79CD9}"/>
          </ac:spMkLst>
        </pc:spChg>
        <pc:spChg chg="mod">
          <ac:chgData name="Scott Bailey" userId="a37ae9d07b3ddac7" providerId="LiveId" clId="{8D5DB53B-F8A6-41EA-B366-3A22F17ACF39}" dt="2022-07-16T18:02:53.902" v="138" actId="1035"/>
          <ac:spMkLst>
            <pc:docMk/>
            <pc:sldMk cId="615737637" sldId="318"/>
            <ac:spMk id="3" creationId="{A4BB1271-527C-F5EA-546D-2668BF0E1B65}"/>
          </ac:spMkLst>
        </pc:spChg>
      </pc:sldChg>
      <pc:sldChg chg="modSp add mod modNotesTx">
        <pc:chgData name="Scott Bailey" userId="a37ae9d07b3ddac7" providerId="LiveId" clId="{8D5DB53B-F8A6-41EA-B366-3A22F17ACF39}" dt="2022-07-16T18:47:48.408" v="750" actId="1035"/>
        <pc:sldMkLst>
          <pc:docMk/>
          <pc:sldMk cId="3897992616" sldId="319"/>
        </pc:sldMkLst>
        <pc:spChg chg="mod">
          <ac:chgData name="Scott Bailey" userId="a37ae9d07b3ddac7" providerId="LiveId" clId="{8D5DB53B-F8A6-41EA-B366-3A22F17ACF39}" dt="2022-07-16T18:47:44.566" v="738" actId="1035"/>
          <ac:spMkLst>
            <pc:docMk/>
            <pc:sldMk cId="3897992616" sldId="319"/>
            <ac:spMk id="2" creationId="{84BC0F31-166D-1275-BE22-114A44D79CD9}"/>
          </ac:spMkLst>
        </pc:spChg>
        <pc:spChg chg="mod">
          <ac:chgData name="Scott Bailey" userId="a37ae9d07b3ddac7" providerId="LiveId" clId="{8D5DB53B-F8A6-41EA-B366-3A22F17ACF39}" dt="2022-07-16T18:47:48.408" v="750" actId="1035"/>
          <ac:spMkLst>
            <pc:docMk/>
            <pc:sldMk cId="3897992616" sldId="319"/>
            <ac:spMk id="3" creationId="{A4BB1271-527C-F5EA-546D-2668BF0E1B65}"/>
          </ac:spMkLst>
        </pc:spChg>
      </pc:sldChg>
      <pc:sldChg chg="modSp add mod ord">
        <pc:chgData name="Scott Bailey" userId="a37ae9d07b3ddac7" providerId="LiveId" clId="{8D5DB53B-F8A6-41EA-B366-3A22F17ACF39}" dt="2022-07-16T18:33:21.235" v="599" actId="6549"/>
        <pc:sldMkLst>
          <pc:docMk/>
          <pc:sldMk cId="2245927659" sldId="320"/>
        </pc:sldMkLst>
        <pc:spChg chg="mod">
          <ac:chgData name="Scott Bailey" userId="a37ae9d07b3ddac7" providerId="LiveId" clId="{8D5DB53B-F8A6-41EA-B366-3A22F17ACF39}" dt="2022-07-16T18:10:07.096" v="273" actId="20577"/>
          <ac:spMkLst>
            <pc:docMk/>
            <pc:sldMk cId="2245927659" sldId="320"/>
            <ac:spMk id="2" creationId="{AACD01AE-5F03-E030-B145-E7CD0C4CB825}"/>
          </ac:spMkLst>
        </pc:spChg>
        <pc:spChg chg="mod">
          <ac:chgData name="Scott Bailey" userId="a37ae9d07b3ddac7" providerId="LiveId" clId="{8D5DB53B-F8A6-41EA-B366-3A22F17ACF39}" dt="2022-07-16T18:33:21.235" v="599" actId="6549"/>
          <ac:spMkLst>
            <pc:docMk/>
            <pc:sldMk cId="2245927659" sldId="320"/>
            <ac:spMk id="3" creationId="{AE36CCDF-EF36-EC66-1882-6042E938D5BB}"/>
          </ac:spMkLst>
        </pc:spChg>
      </pc:sldChg>
      <pc:sldChg chg="modSp add mod modNotesTx">
        <pc:chgData name="Scott Bailey" userId="a37ae9d07b3ddac7" providerId="LiveId" clId="{8D5DB53B-F8A6-41EA-B366-3A22F17ACF39}" dt="2022-07-16T19:32:33.683" v="1559" actId="20577"/>
        <pc:sldMkLst>
          <pc:docMk/>
          <pc:sldMk cId="2148331118" sldId="321"/>
        </pc:sldMkLst>
        <pc:spChg chg="mod">
          <ac:chgData name="Scott Bailey" userId="a37ae9d07b3ddac7" providerId="LiveId" clId="{8D5DB53B-F8A6-41EA-B366-3A22F17ACF39}" dt="2022-07-16T18:13:17.053" v="300" actId="20577"/>
          <ac:spMkLst>
            <pc:docMk/>
            <pc:sldMk cId="2148331118" sldId="321"/>
            <ac:spMk id="2" creationId="{1A0FF56F-DD5E-898B-1CBC-FA2DB7C7F2AF}"/>
          </ac:spMkLst>
        </pc:spChg>
        <pc:spChg chg="mod">
          <ac:chgData name="Scott Bailey" userId="a37ae9d07b3ddac7" providerId="LiveId" clId="{8D5DB53B-F8A6-41EA-B366-3A22F17ACF39}" dt="2022-07-16T19:31:56.498" v="1521" actId="11"/>
          <ac:spMkLst>
            <pc:docMk/>
            <pc:sldMk cId="2148331118" sldId="321"/>
            <ac:spMk id="3" creationId="{A8AF31E4-09D7-1DC3-D8D0-FFA2FEA7AF80}"/>
          </ac:spMkLst>
        </pc:spChg>
      </pc:sldChg>
      <pc:sldChg chg="modSp add mod">
        <pc:chgData name="Scott Bailey" userId="a37ae9d07b3ddac7" providerId="LiveId" clId="{8D5DB53B-F8A6-41EA-B366-3A22F17ACF39}" dt="2022-07-16T19:33:41.532" v="1606" actId="12"/>
        <pc:sldMkLst>
          <pc:docMk/>
          <pc:sldMk cId="4015831696" sldId="322"/>
        </pc:sldMkLst>
        <pc:spChg chg="mod">
          <ac:chgData name="Scott Bailey" userId="a37ae9d07b3ddac7" providerId="LiveId" clId="{8D5DB53B-F8A6-41EA-B366-3A22F17ACF39}" dt="2022-07-16T18:13:48.521" v="310" actId="20577"/>
          <ac:spMkLst>
            <pc:docMk/>
            <pc:sldMk cId="4015831696" sldId="322"/>
            <ac:spMk id="2" creationId="{1A0FF56F-DD5E-898B-1CBC-FA2DB7C7F2AF}"/>
          </ac:spMkLst>
        </pc:spChg>
        <pc:spChg chg="mod">
          <ac:chgData name="Scott Bailey" userId="a37ae9d07b3ddac7" providerId="LiveId" clId="{8D5DB53B-F8A6-41EA-B366-3A22F17ACF39}" dt="2022-07-16T19:33:41.532" v="1606" actId="12"/>
          <ac:spMkLst>
            <pc:docMk/>
            <pc:sldMk cId="4015831696" sldId="322"/>
            <ac:spMk id="3" creationId="{A8AF31E4-09D7-1DC3-D8D0-FFA2FEA7AF80}"/>
          </ac:spMkLst>
        </pc:spChg>
      </pc:sldChg>
      <pc:sldChg chg="modSp add mod">
        <pc:chgData name="Scott Bailey" userId="a37ae9d07b3ddac7" providerId="LiveId" clId="{8D5DB53B-F8A6-41EA-B366-3A22F17ACF39}" dt="2022-07-16T19:42:01.831" v="1736" actId="1035"/>
        <pc:sldMkLst>
          <pc:docMk/>
          <pc:sldMk cId="1738710372" sldId="323"/>
        </pc:sldMkLst>
        <pc:spChg chg="mod">
          <ac:chgData name="Scott Bailey" userId="a37ae9d07b3ddac7" providerId="LiveId" clId="{8D5DB53B-F8A6-41EA-B366-3A22F17ACF39}" dt="2022-07-16T19:40:04.124" v="1678"/>
          <ac:spMkLst>
            <pc:docMk/>
            <pc:sldMk cId="1738710372" sldId="323"/>
            <ac:spMk id="2" creationId="{84BC0F31-166D-1275-BE22-114A44D79CD9}"/>
          </ac:spMkLst>
        </pc:spChg>
        <pc:spChg chg="mod">
          <ac:chgData name="Scott Bailey" userId="a37ae9d07b3ddac7" providerId="LiveId" clId="{8D5DB53B-F8A6-41EA-B366-3A22F17ACF39}" dt="2022-07-16T19:42:01.831" v="1736" actId="1035"/>
          <ac:spMkLst>
            <pc:docMk/>
            <pc:sldMk cId="1738710372" sldId="323"/>
            <ac:spMk id="3" creationId="{A4BB1271-527C-F5EA-546D-2668BF0E1B65}"/>
          </ac:spMkLst>
        </pc:spChg>
      </pc:sldChg>
      <pc:sldChg chg="addSp delSp modSp add mod">
        <pc:chgData name="Scott Bailey" userId="a37ae9d07b3ddac7" providerId="LiveId" clId="{8D5DB53B-F8A6-41EA-B366-3A22F17ACF39}" dt="2022-07-16T20:03:10.206" v="2092" actId="1035"/>
        <pc:sldMkLst>
          <pc:docMk/>
          <pc:sldMk cId="2496724354" sldId="324"/>
        </pc:sldMkLst>
        <pc:spChg chg="mod">
          <ac:chgData name="Scott Bailey" userId="a37ae9d07b3ddac7" providerId="LiveId" clId="{8D5DB53B-F8A6-41EA-B366-3A22F17ACF39}" dt="2022-07-16T20:02:57.938" v="2076" actId="14100"/>
          <ac:spMkLst>
            <pc:docMk/>
            <pc:sldMk cId="2496724354" sldId="324"/>
            <ac:spMk id="2" creationId="{84BC0F31-166D-1275-BE22-114A44D79CD9}"/>
          </ac:spMkLst>
        </pc:spChg>
        <pc:spChg chg="mod">
          <ac:chgData name="Scott Bailey" userId="a37ae9d07b3ddac7" providerId="LiveId" clId="{8D5DB53B-F8A6-41EA-B366-3A22F17ACF39}" dt="2022-07-16T20:03:10.206" v="2092" actId="1035"/>
          <ac:spMkLst>
            <pc:docMk/>
            <pc:sldMk cId="2496724354" sldId="324"/>
            <ac:spMk id="3" creationId="{A4BB1271-527C-F5EA-546D-2668BF0E1B65}"/>
          </ac:spMkLst>
        </pc:spChg>
        <pc:spChg chg="add del">
          <ac:chgData name="Scott Bailey" userId="a37ae9d07b3ddac7" providerId="LiveId" clId="{8D5DB53B-F8A6-41EA-B366-3A22F17ACF39}" dt="2022-07-16T18:19:11.266" v="456" actId="22"/>
          <ac:spMkLst>
            <pc:docMk/>
            <pc:sldMk cId="2496724354" sldId="324"/>
            <ac:spMk id="6" creationId="{FC41E099-54B1-6F5E-F071-E2EC2455485B}"/>
          </ac:spMkLst>
        </pc:spChg>
      </pc:sldChg>
      <pc:sldChg chg="new del">
        <pc:chgData name="Scott Bailey" userId="a37ae9d07b3ddac7" providerId="LiveId" clId="{8D5DB53B-F8A6-41EA-B366-3A22F17ACF39}" dt="2022-07-16T18:19:31.283" v="465" actId="680"/>
        <pc:sldMkLst>
          <pc:docMk/>
          <pc:sldMk cId="794708407" sldId="325"/>
        </pc:sldMkLst>
      </pc:sldChg>
      <pc:sldChg chg="modSp add mod">
        <pc:chgData name="Scott Bailey" userId="a37ae9d07b3ddac7" providerId="LiveId" clId="{8D5DB53B-F8A6-41EA-B366-3A22F17ACF39}" dt="2022-07-16T20:03:31.292" v="2111" actId="1035"/>
        <pc:sldMkLst>
          <pc:docMk/>
          <pc:sldMk cId="2046881675" sldId="325"/>
        </pc:sldMkLst>
        <pc:spChg chg="mod">
          <ac:chgData name="Scott Bailey" userId="a37ae9d07b3ddac7" providerId="LiveId" clId="{8D5DB53B-F8A6-41EA-B366-3A22F17ACF39}" dt="2022-07-16T20:03:15.846" v="2093" actId="14100"/>
          <ac:spMkLst>
            <pc:docMk/>
            <pc:sldMk cId="2046881675" sldId="325"/>
            <ac:spMk id="2" creationId="{84BC0F31-166D-1275-BE22-114A44D79CD9}"/>
          </ac:spMkLst>
        </pc:spChg>
        <pc:spChg chg="mod">
          <ac:chgData name="Scott Bailey" userId="a37ae9d07b3ddac7" providerId="LiveId" clId="{8D5DB53B-F8A6-41EA-B366-3A22F17ACF39}" dt="2022-07-16T20:03:31.292" v="2111" actId="1035"/>
          <ac:spMkLst>
            <pc:docMk/>
            <pc:sldMk cId="2046881675" sldId="325"/>
            <ac:spMk id="3" creationId="{A4BB1271-527C-F5EA-546D-2668BF0E1B65}"/>
          </ac:spMkLst>
        </pc:spChg>
      </pc:sldChg>
      <pc:sldChg chg="modSp add mod">
        <pc:chgData name="Scott Bailey" userId="a37ae9d07b3ddac7" providerId="LiveId" clId="{8D5DB53B-F8A6-41EA-B366-3A22F17ACF39}" dt="2022-07-16T19:56:13.857" v="1983" actId="21"/>
        <pc:sldMkLst>
          <pc:docMk/>
          <pc:sldMk cId="2324234744" sldId="326"/>
        </pc:sldMkLst>
        <pc:spChg chg="mod">
          <ac:chgData name="Scott Bailey" userId="a37ae9d07b3ddac7" providerId="LiveId" clId="{8D5DB53B-F8A6-41EA-B366-3A22F17ACF39}" dt="2022-07-16T19:52:13.640" v="1974" actId="255"/>
          <ac:spMkLst>
            <pc:docMk/>
            <pc:sldMk cId="2324234744" sldId="326"/>
            <ac:spMk id="2" creationId="{84BC0F31-166D-1275-BE22-114A44D79CD9}"/>
          </ac:spMkLst>
        </pc:spChg>
        <pc:spChg chg="mod">
          <ac:chgData name="Scott Bailey" userId="a37ae9d07b3ddac7" providerId="LiveId" clId="{8D5DB53B-F8A6-41EA-B366-3A22F17ACF39}" dt="2022-07-16T19:56:13.857" v="1983" actId="21"/>
          <ac:spMkLst>
            <pc:docMk/>
            <pc:sldMk cId="2324234744" sldId="326"/>
            <ac:spMk id="3" creationId="{A4BB1271-527C-F5EA-546D-2668BF0E1B65}"/>
          </ac:spMkLst>
        </pc:spChg>
      </pc:sldChg>
      <pc:sldChg chg="modSp add mod">
        <pc:chgData name="Scott Bailey" userId="a37ae9d07b3ddac7" providerId="LiveId" clId="{8D5DB53B-F8A6-41EA-B366-3A22F17ACF39}" dt="2022-07-16T19:56:12.868" v="1982"/>
        <pc:sldMkLst>
          <pc:docMk/>
          <pc:sldMk cId="3468181096" sldId="327"/>
        </pc:sldMkLst>
        <pc:spChg chg="mod">
          <ac:chgData name="Scott Bailey" userId="a37ae9d07b3ddac7" providerId="LiveId" clId="{8D5DB53B-F8A6-41EA-B366-3A22F17ACF39}" dt="2022-07-16T19:52:22.072" v="1975" actId="255"/>
          <ac:spMkLst>
            <pc:docMk/>
            <pc:sldMk cId="3468181096" sldId="327"/>
            <ac:spMk id="2" creationId="{84BC0F31-166D-1275-BE22-114A44D79CD9}"/>
          </ac:spMkLst>
        </pc:spChg>
        <pc:spChg chg="mod">
          <ac:chgData name="Scott Bailey" userId="a37ae9d07b3ddac7" providerId="LiveId" clId="{8D5DB53B-F8A6-41EA-B366-3A22F17ACF39}" dt="2022-07-16T19:56:12.868" v="1982"/>
          <ac:spMkLst>
            <pc:docMk/>
            <pc:sldMk cId="3468181096" sldId="327"/>
            <ac:spMk id="3" creationId="{A4BB1271-527C-F5EA-546D-2668BF0E1B65}"/>
          </ac:spMkLst>
        </pc:spChg>
      </pc:sldChg>
      <pc:sldChg chg="modSp add mod">
        <pc:chgData name="Scott Bailey" userId="a37ae9d07b3ddac7" providerId="LiveId" clId="{8D5DB53B-F8A6-41EA-B366-3A22F17ACF39}" dt="2022-07-16T19:52:28.771" v="1976" actId="255"/>
        <pc:sldMkLst>
          <pc:docMk/>
          <pc:sldMk cId="1350935817" sldId="328"/>
        </pc:sldMkLst>
        <pc:spChg chg="mod">
          <ac:chgData name="Scott Bailey" userId="a37ae9d07b3ddac7" providerId="LiveId" clId="{8D5DB53B-F8A6-41EA-B366-3A22F17ACF39}" dt="2022-07-16T19:52:28.771" v="1976" actId="255"/>
          <ac:spMkLst>
            <pc:docMk/>
            <pc:sldMk cId="1350935817" sldId="328"/>
            <ac:spMk id="2" creationId="{84BC0F31-166D-1275-BE22-114A44D79CD9}"/>
          </ac:spMkLst>
        </pc:spChg>
        <pc:spChg chg="mod">
          <ac:chgData name="Scott Bailey" userId="a37ae9d07b3ddac7" providerId="LiveId" clId="{8D5DB53B-F8A6-41EA-B366-3A22F17ACF39}" dt="2022-07-16T18:23:30.885" v="505"/>
          <ac:spMkLst>
            <pc:docMk/>
            <pc:sldMk cId="1350935817" sldId="328"/>
            <ac:spMk id="3" creationId="{A4BB1271-527C-F5EA-546D-2668BF0E1B65}"/>
          </ac:spMkLst>
        </pc:spChg>
      </pc:sldChg>
      <pc:sldChg chg="modSp add mod">
        <pc:chgData name="Scott Bailey" userId="a37ae9d07b3ddac7" providerId="LiveId" clId="{8D5DB53B-F8A6-41EA-B366-3A22F17ACF39}" dt="2022-07-16T20:00:52.131" v="2058" actId="20577"/>
        <pc:sldMkLst>
          <pc:docMk/>
          <pc:sldMk cId="1913850866" sldId="329"/>
        </pc:sldMkLst>
        <pc:spChg chg="mod">
          <ac:chgData name="Scott Bailey" userId="a37ae9d07b3ddac7" providerId="LiveId" clId="{8D5DB53B-F8A6-41EA-B366-3A22F17ACF39}" dt="2022-07-16T20:00:52.131" v="2058" actId="20577"/>
          <ac:spMkLst>
            <pc:docMk/>
            <pc:sldMk cId="1913850866" sldId="329"/>
            <ac:spMk id="2" creationId="{84BC0F31-166D-1275-BE22-114A44D79CD9}"/>
          </ac:spMkLst>
        </pc:spChg>
        <pc:spChg chg="mod">
          <ac:chgData name="Scott Bailey" userId="a37ae9d07b3ddac7" providerId="LiveId" clId="{8D5DB53B-F8A6-41EA-B366-3A22F17ACF39}" dt="2022-07-16T20:00:25.624" v="2055" actId="6549"/>
          <ac:spMkLst>
            <pc:docMk/>
            <pc:sldMk cId="1913850866" sldId="329"/>
            <ac:spMk id="3" creationId="{A4BB1271-527C-F5EA-546D-2668BF0E1B65}"/>
          </ac:spMkLst>
        </pc:spChg>
      </pc:sldChg>
      <pc:sldChg chg="modSp add mod">
        <pc:chgData name="Scott Bailey" userId="a37ae9d07b3ddac7" providerId="LiveId" clId="{8D5DB53B-F8A6-41EA-B366-3A22F17ACF39}" dt="2022-07-16T20:00:57.409" v="2060" actId="20577"/>
        <pc:sldMkLst>
          <pc:docMk/>
          <pc:sldMk cId="1497614510" sldId="330"/>
        </pc:sldMkLst>
        <pc:spChg chg="mod">
          <ac:chgData name="Scott Bailey" userId="a37ae9d07b3ddac7" providerId="LiveId" clId="{8D5DB53B-F8A6-41EA-B366-3A22F17ACF39}" dt="2022-07-16T20:00:57.409" v="2060" actId="20577"/>
          <ac:spMkLst>
            <pc:docMk/>
            <pc:sldMk cId="1497614510" sldId="330"/>
            <ac:spMk id="2" creationId="{84BC0F31-166D-1275-BE22-114A44D79CD9}"/>
          </ac:spMkLst>
        </pc:spChg>
        <pc:spChg chg="mod">
          <ac:chgData name="Scott Bailey" userId="a37ae9d07b3ddac7" providerId="LiveId" clId="{8D5DB53B-F8A6-41EA-B366-3A22F17ACF39}" dt="2022-07-16T18:26:17.676" v="538"/>
          <ac:spMkLst>
            <pc:docMk/>
            <pc:sldMk cId="1497614510" sldId="330"/>
            <ac:spMk id="3" creationId="{A4BB1271-527C-F5EA-546D-2668BF0E1B65}"/>
          </ac:spMkLst>
        </pc:spChg>
      </pc:sldChg>
      <pc:sldChg chg="modSp add mod ord">
        <pc:chgData name="Scott Bailey" userId="a37ae9d07b3ddac7" providerId="LiveId" clId="{8D5DB53B-F8A6-41EA-B366-3A22F17ACF39}" dt="2022-07-16T18:28:21.269" v="572" actId="20577"/>
        <pc:sldMkLst>
          <pc:docMk/>
          <pc:sldMk cId="2945575775" sldId="331"/>
        </pc:sldMkLst>
        <pc:spChg chg="mod">
          <ac:chgData name="Scott Bailey" userId="a37ae9d07b3ddac7" providerId="LiveId" clId="{8D5DB53B-F8A6-41EA-B366-3A22F17ACF39}" dt="2022-07-16T18:27:20.920" v="544" actId="20577"/>
          <ac:spMkLst>
            <pc:docMk/>
            <pc:sldMk cId="2945575775" sldId="331"/>
            <ac:spMk id="2" creationId="{4699C3B8-4AFC-8715-3B1E-BB6BB1673B3A}"/>
          </ac:spMkLst>
        </pc:spChg>
        <pc:spChg chg="mod">
          <ac:chgData name="Scott Bailey" userId="a37ae9d07b3ddac7" providerId="LiveId" clId="{8D5DB53B-F8A6-41EA-B366-3A22F17ACF39}" dt="2022-07-16T18:28:21.269" v="572" actId="20577"/>
          <ac:spMkLst>
            <pc:docMk/>
            <pc:sldMk cId="2945575775" sldId="331"/>
            <ac:spMk id="3" creationId="{5D7A0680-8AF6-4FA5-3800-CA23C92DCCA7}"/>
          </ac:spMkLst>
        </pc:spChg>
      </pc:sldChg>
      <pc:sldChg chg="modSp add mod ord replId">
        <pc:chgData name="Scott Bailey" userId="a37ae9d07b3ddac7" providerId="LiveId" clId="{8D5DB53B-F8A6-41EA-B366-3A22F17ACF39}" dt="2022-07-16T18:31:17.611" v="587" actId="20577"/>
        <pc:sldMkLst>
          <pc:docMk/>
          <pc:sldMk cId="202806426" sldId="332"/>
        </pc:sldMkLst>
        <pc:spChg chg="mod">
          <ac:chgData name="Scott Bailey" userId="a37ae9d07b3ddac7" providerId="LiveId" clId="{8D5DB53B-F8A6-41EA-B366-3A22F17ACF39}" dt="2022-07-16T18:31:17.611" v="587" actId="20577"/>
          <ac:spMkLst>
            <pc:docMk/>
            <pc:sldMk cId="202806426" sldId="332"/>
            <ac:spMk id="2" creationId="{4699C3B8-4AFC-8715-3B1E-BB6BB1673B3A}"/>
          </ac:spMkLst>
        </pc:spChg>
        <pc:spChg chg="mod">
          <ac:chgData name="Scott Bailey" userId="a37ae9d07b3ddac7" providerId="LiveId" clId="{8D5DB53B-F8A6-41EA-B366-3A22F17ACF39}" dt="2022-07-16T18:28:54.910" v="585" actId="20577"/>
          <ac:spMkLst>
            <pc:docMk/>
            <pc:sldMk cId="202806426" sldId="332"/>
            <ac:spMk id="3" creationId="{5D7A0680-8AF6-4FA5-3800-CA23C92DCCA7}"/>
          </ac:spMkLst>
        </pc:spChg>
      </pc:sldChg>
      <pc:sldChg chg="modSp add mod">
        <pc:chgData name="Scott Bailey" userId="a37ae9d07b3ddac7" providerId="LiveId" clId="{8D5DB53B-F8A6-41EA-B366-3A22F17ACF39}" dt="2022-07-16T19:20:34.674" v="1355" actId="1035"/>
        <pc:sldMkLst>
          <pc:docMk/>
          <pc:sldMk cId="2653571029" sldId="333"/>
        </pc:sldMkLst>
        <pc:spChg chg="mod">
          <ac:chgData name="Scott Bailey" userId="a37ae9d07b3ddac7" providerId="LiveId" clId="{8D5DB53B-F8A6-41EA-B366-3A22F17ACF39}" dt="2022-07-16T19:17:18.064" v="933" actId="6549"/>
          <ac:spMkLst>
            <pc:docMk/>
            <pc:sldMk cId="2653571029" sldId="333"/>
            <ac:spMk id="2" creationId="{5BD09DF8-3547-CC30-B4B4-C1AABFB79A3A}"/>
          </ac:spMkLst>
        </pc:spChg>
        <pc:spChg chg="mod">
          <ac:chgData name="Scott Bailey" userId="a37ae9d07b3ddac7" providerId="LiveId" clId="{8D5DB53B-F8A6-41EA-B366-3A22F17ACF39}" dt="2022-07-16T19:20:34.674" v="1355" actId="1035"/>
          <ac:spMkLst>
            <pc:docMk/>
            <pc:sldMk cId="2653571029" sldId="333"/>
            <ac:spMk id="3" creationId="{2DB23D83-64FF-7DFA-F744-995874E9783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dirty="0"/>
              <a:t>لماذا يعتبر الإفراط في تناول الفيتامينات التي تذوب في الدهون مشكلة بينما لا يعتبر </a:t>
            </a:r>
            <a:r xmlns:a="http://schemas.openxmlformats.org/drawingml/2006/main">
              <a:rPr lang="ar" i="1" dirty="0"/>
              <a:t>الإفراط في تناول الفيتامينات التي تذوب في الماء مشكلة؟ (يتم التخلص من الفيتامينات التي تذوب في الماء الزائدة من خلال الفضلات. يتم تخزين الفيتامينات التي تذوب في الدهون الزائدة في الأنسجة الدهنية أو الكبد ويمكن أن تؤدي إلى أعراض سامة أو تلف الكبد </a:t>
            </a:r>
            <a:r xmlns:a="http://schemas.openxmlformats.org/drawingml/2006/main">
              <a:rPr lang="ar" dirty="0"/>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9573722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16527032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14181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altLang="en-US" dirty="0">
                <a:latin typeface="Arial" panose="020B0604020202020204" pitchFamily="34" charset="0"/>
              </a:rPr>
              <a:t>انظر الشكل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altLang="en-US" dirty="0">
                <a:latin typeface="Arial" panose="020B0604020202020204" pitchFamily="34" charset="0"/>
              </a:rPr>
              <a:t>انظر الشكل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304579083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400" i="0" kern="1200" dirty="0">
                <a:solidFill>
                  <a:schemeClr val="tx1"/>
                </a:solidFill>
                <a:latin typeface="Arial" charset="0"/>
                <a:ea typeface="ＭＳ Ｐゴシック" charset="0"/>
                <a:cs typeface="ＭＳ Ｐゴシック" charset="0"/>
              </a:rPr>
              <a:t>انظر الجدول 6.3</a:t>
            </a:r>
          </a:p>
          <a:p>
            <a:pPr xmlns:a="http://schemas.openxmlformats.org/drawingml/2006/main" marL="228600" lvl="0" indent="-228600">
              <a:buFont typeface="Arial" panose="020B0604020202020204" pitchFamily="34" charset="0"/>
              <a:buChar char="•"/>
              <a:bidi/>
            </a:pPr>
            <a:r xmlns:a="http://schemas.openxmlformats.org/drawingml/2006/main">
              <a:rPr lang="ar" sz="1400" i="0" kern="1200" dirty="0">
                <a:solidFill>
                  <a:schemeClr val="tx1"/>
                </a:solidFill>
                <a:latin typeface="Arial" charset="0"/>
                <a:ea typeface="ＭＳ Ｐゴシック" charset="0"/>
                <a:cs typeface="ＭＳ Ｐゴシック" charset="0"/>
              </a:rPr>
              <a:t>انظر الشكل 6.6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lvl="0" indent="-171450">
              <a:buFont typeface="Arial" panose="020B0604020202020204" pitchFamily="34" charset="0"/>
              <a:buChar char="•"/>
              <a:bidi/>
            </a:pPr>
            <a:r xmlns:a="http://schemas.openxmlformats.org/drawingml/2006/main">
              <a:rPr lang="ar" sz="1400" i="0" kern="1200" dirty="0">
                <a:solidFill>
                  <a:schemeClr val="tx1"/>
                </a:solidFill>
                <a:latin typeface="Arial" charset="0"/>
                <a:ea typeface="ＭＳ Ｐゴシック" charset="0"/>
                <a:cs typeface="ＭＳ Ｐゴシック" charset="0"/>
              </a:rPr>
              <a:t>انظر الشكل 6.1</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505333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itchFamily="34" charset="0"/>
              <a:buChar cha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الشكل 6.1</a:t>
            </a:r>
          </a:p>
          <a:p>
            <a:pPr xmlns:a="http://schemas.openxmlformats.org/drawingml/2006/main" marL="228600" lvl="0" indent="-228600">
              <a:buFont typeface="Arial" pitchFamily="34" charset="0"/>
              <a:buChar cha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المربع 6.2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هي السعرات الحرارية؟ ( </a:t>
            </a:r>
            <a:r xmlns:a="http://schemas.openxmlformats.org/drawingml/2006/main">
              <a:rPr lang="ar" sz="1200" i="1" kern="1200" dirty="0">
                <a:solidFill>
                  <a:schemeClr val="tx1"/>
                </a:solidFill>
                <a:latin typeface="Arial" charset="0"/>
                <a:ea typeface="ＭＳ Ｐゴシック" charset="0"/>
                <a:cs typeface="ＭＳ Ｐゴシック" charset="0"/>
              </a:rPr>
              <a:t>وحدات الحرارة المستخدمة لقياس الطاقة المتاحة في الطعام المستهلك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35405672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altLang="en-US" dirty="0">
                <a:latin typeface="Arial" panose="020B0604020202020204" pitchFamily="34" charset="0"/>
              </a:rPr>
              <a:t>انظر الشكل 6.7، الشكل 6.8، الشكل 6.9</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375162816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2501185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effectLst/>
                <a:latin typeface="Arial" charset="0"/>
                <a:ea typeface="ＭＳ Ｐゴシック" charset="0"/>
                <a:cs typeface="ＭＳ Ｐゴシック" charset="0"/>
              </a:rPr>
              <a:t>انظر المربع 6.3، المربع 6.4</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14061978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24632123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3687042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انظر الشكل 6.2</a:t>
            </a:r>
          </a:p>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راجع الملحق ج لدليل الأغذية المعدل لكبار السن.</a:t>
            </a:r>
          </a:p>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هو هدف تطبيق MyPlate؟ ( </a:t>
            </a:r>
            <a:r xmlns:a="http://schemas.openxmlformats.org/drawingml/2006/main">
              <a:rPr lang="ar" sz="1200" i="1" kern="1200" dirty="0">
                <a:solidFill>
                  <a:schemeClr val="tx1"/>
                </a:solidFill>
                <a:latin typeface="Arial" charset="0"/>
                <a:ea typeface="ＭＳ Ｐゴシック" charset="0"/>
                <a:cs typeface="ＭＳ Ｐゴシック" charset="0"/>
              </a:rPr>
              <a:t>تشجيع المستخدمين على تبني عادات غذائية أكثر صحة وزيادة النشاط البدني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20386843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16703871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4954565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3943877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6.5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34</a:t>
            </a:fld>
            <a:endParaRPr lang="en-US"/>
          </a:p>
        </p:txBody>
      </p:sp>
    </p:spTree>
    <p:extLst>
      <p:ext uri="{BB962C8B-B14F-4D97-AF65-F5344CB8AC3E}">
        <p14:creationId xmlns:p14="http://schemas.microsoft.com/office/powerpoint/2010/main" val="16167747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35</a:t>
            </a:fld>
            <a:endParaRPr lang="en-US"/>
          </a:p>
        </p:txBody>
      </p:sp>
    </p:spTree>
    <p:extLst>
      <p:ext uri="{BB962C8B-B14F-4D97-AF65-F5344CB8AC3E}">
        <p14:creationId xmlns:p14="http://schemas.microsoft.com/office/powerpoint/2010/main" val="322460103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36</a:t>
            </a:fld>
            <a:endParaRPr lang="en-US"/>
          </a:p>
        </p:txBody>
      </p:sp>
    </p:spTree>
    <p:extLst>
      <p:ext uri="{BB962C8B-B14F-4D97-AF65-F5344CB8AC3E}">
        <p14:creationId xmlns:p14="http://schemas.microsoft.com/office/powerpoint/2010/main" val="407665422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37</a:t>
            </a:fld>
            <a:endParaRPr lang="en-US"/>
          </a:p>
        </p:txBody>
      </p:sp>
    </p:spTree>
    <p:extLst>
      <p:ext uri="{BB962C8B-B14F-4D97-AF65-F5344CB8AC3E}">
        <p14:creationId xmlns:p14="http://schemas.microsoft.com/office/powerpoint/2010/main" val="33705294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38</a:t>
            </a:fld>
            <a:endParaRPr lang="en-US"/>
          </a:p>
        </p:txBody>
      </p:sp>
    </p:spTree>
    <p:extLst>
      <p:ext uri="{BB962C8B-B14F-4D97-AF65-F5344CB8AC3E}">
        <p14:creationId xmlns:p14="http://schemas.microsoft.com/office/powerpoint/2010/main" val="31785849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39</a:t>
            </a:fld>
            <a:endParaRPr lang="en-US"/>
          </a:p>
        </p:txBody>
      </p:sp>
    </p:spTree>
    <p:extLst>
      <p:ext uri="{BB962C8B-B14F-4D97-AF65-F5344CB8AC3E}">
        <p14:creationId xmlns:p14="http://schemas.microsoft.com/office/powerpoint/2010/main" val="54057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latin typeface="Arial" charset="0"/>
                <a:ea typeface="ＭＳ Ｐゴシック" charset="0"/>
                <a:cs typeface="ＭＳ Ｐゴシック" charset="0"/>
              </a:rPr>
              <a:t>كيف تكون الألياف القابلة للذوبان في الكربوهيدرات المعقدة مفيدة للأشخاص المعرضين لخطر الإصابة بأمراض الشرايين التاجية؟ ( </a:t>
            </a:r>
            <a:r xmlns:a="http://schemas.openxmlformats.org/drawingml/2006/main">
              <a:rPr lang="ar" sz="1200" i="1" kern="1200" dirty="0">
                <a:solidFill>
                  <a:schemeClr val="tx1"/>
                </a:solidFill>
                <a:latin typeface="Arial" charset="0"/>
                <a:ea typeface="ＭＳ Ｐゴシック" charset="0"/>
                <a:cs typeface="ＭＳ Ｐゴシック" charset="0"/>
              </a:rPr>
              <a:t>تساعد على خفض مستويات الكوليسترول في الدم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a:t>
            </a:fld>
            <a:endParaRPr lang="en-US"/>
          </a:p>
        </p:txBody>
      </p:sp>
    </p:spTree>
    <p:extLst>
      <p:ext uri="{BB962C8B-B14F-4D97-AF65-F5344CB8AC3E}">
        <p14:creationId xmlns:p14="http://schemas.microsoft.com/office/powerpoint/2010/main" val="150509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40</a:t>
            </a:fld>
            <a:endParaRPr lang="en-US"/>
          </a:p>
        </p:txBody>
      </p:sp>
    </p:spTree>
    <p:extLst>
      <p:ext uri="{BB962C8B-B14F-4D97-AF65-F5344CB8AC3E}">
        <p14:creationId xmlns:p14="http://schemas.microsoft.com/office/powerpoint/2010/main" val="23054424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المربع 6.6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41</a:t>
            </a:fld>
            <a:endParaRPr lang="en-US"/>
          </a:p>
        </p:txBody>
      </p:sp>
    </p:spTree>
    <p:extLst>
      <p:ext uri="{BB962C8B-B14F-4D97-AF65-F5344CB8AC3E}">
        <p14:creationId xmlns:p14="http://schemas.microsoft.com/office/powerpoint/2010/main" val="200924478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42</a:t>
            </a:fld>
            <a:endParaRPr lang="en-US"/>
          </a:p>
        </p:txBody>
      </p:sp>
    </p:spTree>
    <p:extLst>
      <p:ext uri="{BB962C8B-B14F-4D97-AF65-F5344CB8AC3E}">
        <p14:creationId xmlns:p14="http://schemas.microsoft.com/office/powerpoint/2010/main" val="68396477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43</a:t>
            </a:fld>
            <a:endParaRPr lang="en-US"/>
          </a:p>
        </p:txBody>
      </p:sp>
    </p:spTree>
    <p:extLst>
      <p:ext uri="{BB962C8B-B14F-4D97-AF65-F5344CB8AC3E}">
        <p14:creationId xmlns:p14="http://schemas.microsoft.com/office/powerpoint/2010/main" val="349530870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44</a:t>
            </a:fld>
            <a:endParaRPr lang="en-US"/>
          </a:p>
        </p:txBody>
      </p:sp>
    </p:spTree>
    <p:extLst>
      <p:ext uri="{BB962C8B-B14F-4D97-AF65-F5344CB8AC3E}">
        <p14:creationId xmlns:p14="http://schemas.microsoft.com/office/powerpoint/2010/main" val="252071004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45</a:t>
            </a:fld>
            <a:endParaRPr lang="en-US"/>
          </a:p>
        </p:txBody>
      </p:sp>
    </p:spTree>
    <p:extLst>
      <p:ext uri="{BB962C8B-B14F-4D97-AF65-F5344CB8AC3E}">
        <p14:creationId xmlns:p14="http://schemas.microsoft.com/office/powerpoint/2010/main" val="330713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انظر المربع 6.1</a:t>
            </a:r>
          </a:p>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هي أمثلة البروتينات قليلة الدهون؟ ( </a:t>
            </a:r>
            <a:r xmlns:a="http://schemas.openxmlformats.org/drawingml/2006/main">
              <a:rPr lang="ar" sz="1200" i="1" kern="1200" dirty="0">
                <a:solidFill>
                  <a:schemeClr val="tx1"/>
                </a:solidFill>
                <a:latin typeface="Arial" charset="0"/>
                <a:ea typeface="ＭＳ Ｐゴシック" charset="0"/>
                <a:cs typeface="ＭＳ Ｐゴシック" charset="0"/>
              </a:rPr>
              <a:t>الأسماك، الدواجن الخالية من الدهون، البازلاء، الفاصوليا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3067583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هو البروتين الدهني الذي يعتبر "الدهون الصحية"؟ ( </a:t>
            </a:r>
            <a:r xmlns:a="http://schemas.openxmlformats.org/drawingml/2006/main">
              <a:rPr lang="ar" sz="1200" i="1" kern="1200" dirty="0">
                <a:solidFill>
                  <a:schemeClr val="tx1"/>
                </a:solidFill>
                <a:latin typeface="Arial" charset="0"/>
                <a:ea typeface="ＭＳ Ｐゴシック" charset="0"/>
                <a:cs typeface="ＭＳ Ｐゴシック" charset="0"/>
              </a:rPr>
              <a:t>HDL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0285127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الجدول 6.1</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انظر الجدول 6.2</a:t>
            </a:r>
          </a:p>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ما الفرق بين فقر الدم الناجم عن نقص الحديد وفقر الدم الخبيث؟ ( </a:t>
            </a:r>
            <a:r xmlns:a="http://schemas.openxmlformats.org/drawingml/2006/main">
              <a:rPr lang="ar" sz="1200" i="1" kern="1200" dirty="0">
                <a:solidFill>
                  <a:schemeClr val="tx1"/>
                </a:solidFill>
                <a:latin typeface="Arial" charset="0"/>
                <a:ea typeface="ＭＳ Ｐゴシック" charset="0"/>
                <a:cs typeface="ＭＳ Ｐゴシック" charset="0"/>
              </a:rPr>
              <a:t>فقر الدم الناجم عن نقص الحديد يحدث بسبب نقص الحديد، وفقر الدم الخبيث يحدث بسبب نقص العامل الداخلي الذي تفرزه المعدة </a:t>
            </a:r>
            <a:r xmlns:a="http://schemas.openxmlformats.org/drawingml/2006/main">
              <a:rPr lang="ar" sz="1200" kern="1200" dirty="0">
                <a:solidFill>
                  <a:schemeClr val="tx1"/>
                </a:solidFill>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2000" kern="1200" dirty="0">
                <a:solidFill>
                  <a:schemeClr val="tx1"/>
                </a:solidFill>
                <a:latin typeface="Arial" charset="0"/>
                <a:ea typeface="ＭＳ Ｐゴシック" charset="0"/>
                <a:cs typeface="ＭＳ Ｐゴシック" charset="0"/>
              </a:rPr>
              <a:t>ما هي نسبة الماء في جسم الإنسان البالغ المتوسط؟ ( </a:t>
            </a:r>
            <a:r xmlns:a="http://schemas.openxmlformats.org/drawingml/2006/main">
              <a:rPr lang="ar" sz="2000" i="1" kern="1200" dirty="0">
                <a:solidFill>
                  <a:schemeClr val="tx1"/>
                </a:solidFill>
                <a:latin typeface="Arial" charset="0"/>
                <a:ea typeface="ＭＳ Ｐゴシック" charset="0"/>
                <a:cs typeface="ＭＳ Ｐゴシック" charset="0"/>
              </a:rPr>
              <a:t>حوالي 60% </a:t>
            </a:r>
            <a:r xmlns:a="http://schemas.openxmlformats.org/drawingml/2006/main">
              <a:rPr lang="ar" sz="2000" kern="1200" dirty="0">
                <a:solidFill>
                  <a:schemeClr val="tx1"/>
                </a:solidFill>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454F514C-B10A-1272-30E2-67B5B6903E9C}"/>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t>
            </a:r>
            <a:br xmlns:a="http://schemas.openxmlformats.org/drawingml/2006/main">
              <a:rPr lang="en-US" sz="4000" dirty="0"/>
            </a:br>
            <a:r xmlns:a="http://schemas.openxmlformats.org/drawingml/2006/main">
              <a:rPr lang="ar" sz="3600" dirty="0"/>
              <a:t>الفصل السادس</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dirty="0" smtClean="0"/>
              <a:t>الاحتياجات الغذائية لكبار السن</a:t>
            </a:r>
            <a:r xmlns:a="http://schemas.openxmlformats.org/drawingml/2006/main">
              <a:rPr lang="ar" sz="4000" dirty="0"/>
              <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xmlns:a="http://schemas.openxmlformats.org/drawingml/2006/main">
              <a:rPr lang="ar" sz="3600" dirty="0"/>
              <a:t>التغيرات المرتبطة بالعمر في متطلبات التغذية والسوائل</a:t>
            </a:r>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r xmlns:a="http://schemas.openxmlformats.org/drawingml/2006/main">
              <a:rPr lang="ar" sz="2200" dirty="0"/>
              <a:t>تميل احتياجات السعرات الحرارية إلى الانخفاض مع تقدم العمر</a:t>
            </a:r>
          </a:p>
          <a:p>
            <a:r xmlns:a="http://schemas.openxmlformats.org/drawingml/2006/main">
              <a:rPr lang="ar" sz="2200" dirty="0"/>
              <a:t>الأمراض التي تقلل من القدرة على الحركة تؤثر أيضًا على احتياجات السعرات الحرارية</a:t>
            </a:r>
          </a:p>
          <a:p>
            <a:r xmlns:a="http://schemas.openxmlformats.org/drawingml/2006/main">
              <a:rPr lang="ar" sz="2200" dirty="0"/>
              <a:t>الحاجة إلى جميع العناصر الغذائية في حالة توازن لا تتغير</a:t>
            </a:r>
          </a:p>
          <a:p>
            <a:r xmlns:a="http://schemas.openxmlformats.org/drawingml/2006/main">
              <a:rPr lang="ar" sz="2200" dirty="0"/>
              <a:t>يمكن أن يسبب نقص الفيتامينات مجموعة متنوعة من المشاكل</a:t>
            </a:r>
          </a:p>
          <a:p>
            <a:r xmlns:a="http://schemas.openxmlformats.org/drawingml/2006/main">
              <a:rPr lang="ar" sz="2200" dirty="0"/>
              <a:t>في بعض الأحيان قد تساعد المكملات الغذائية، وعادة ما يكون النظام الغذائي المتوازن أفضل</a:t>
            </a:r>
          </a:p>
          <a:p>
            <a:r xmlns:a="http://schemas.openxmlformats.org/drawingml/2006/main">
              <a:rPr lang="ar" sz="2200" dirty="0"/>
              <a:t>الإفراط في تناول الفيتامينات التي تذوب في الدهون قد يسبب مشاكل</a:t>
            </a:r>
          </a:p>
          <a:p>
            <a:r xmlns:a="http://schemas.openxmlformats.org/drawingml/2006/main">
              <a:rPr lang="ar" sz="2200" dirty="0"/>
              <a:t>يمكن أن يؤدي اختلال توازن المعادن إلى مجموعة متنوعة من الأعراض التي قد يعتبرها كبار السن مجرد "شيخوخة"</a:t>
            </a:r>
          </a:p>
          <a:p>
            <a:r xmlns:a="http://schemas.openxmlformats.org/drawingml/2006/main">
              <a:rPr lang="ar" sz="2200" dirty="0"/>
              <a:t>لا يزال كبار السن بحاجة إلى ترطيب كافٍ للبقاء بصحة جيدة</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53896"/>
          </a:xfrm>
        </p:spPr>
        <p:txBody>
          <a:bodyPr/>
          <a:lstStyle/>
          <a:p>
            <a:r xmlns:a="http://schemas.openxmlformats.org/drawingml/2006/main">
              <a:rPr lang="ar" dirty="0"/>
              <a:t>سوء التغذية وكبار السن</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751203"/>
            <a:ext cx="7772400" cy="4454525"/>
          </a:xfrm>
        </p:spPr>
        <p:txBody>
          <a:bodyPr/>
          <a:lstStyle/>
          <a:p>
            <a:r xmlns:a="http://schemas.openxmlformats.org/drawingml/2006/main">
              <a:rPr lang="ar" sz="2400" dirty="0"/>
              <a:t>سوء التغذية: نظام غذائي غير متوازن أو غير كاف أو مفرط</a:t>
            </a:r>
          </a:p>
          <a:p>
            <a:r xmlns:a="http://schemas.openxmlformats.org/drawingml/2006/main">
              <a:rPr lang="ar" sz="2400" dirty="0"/>
              <a:t>كبار السن معرضون بشكل غير متناسب لخطر سوء التغذية</a:t>
            </a:r>
          </a:p>
          <a:p>
            <a:r xmlns:a="http://schemas.openxmlformats.org/drawingml/2006/main">
              <a:rPr lang="ar" sz="2400" dirty="0"/>
              <a:t>من المرجح أن تواجه:</a:t>
            </a:r>
          </a:p>
          <a:p>
            <a:pPr xmlns:a="http://schemas.openxmlformats.org/drawingml/2006/main" lvl="1">
              <a:bidi/>
            </a:pPr>
            <a:r xmlns:a="http://schemas.openxmlformats.org/drawingml/2006/main">
              <a:rPr lang="ar" sz="2000" dirty="0"/>
              <a:t>ضعف وظيفي</a:t>
            </a:r>
          </a:p>
          <a:p>
            <a:pPr xmlns:a="http://schemas.openxmlformats.org/drawingml/2006/main" lvl="1">
              <a:bidi/>
            </a:pPr>
            <a:r xmlns:a="http://schemas.openxmlformats.org/drawingml/2006/main">
              <a:rPr lang="ar" sz="2000" dirty="0"/>
              <a:t>تعب</a:t>
            </a:r>
          </a:p>
          <a:p>
            <a:pPr xmlns:a="http://schemas.openxmlformats.org/drawingml/2006/main" lvl="1">
              <a:bidi/>
            </a:pPr>
            <a:r xmlns:a="http://schemas.openxmlformats.org/drawingml/2006/main">
              <a:rPr lang="ar" sz="2000" dirty="0"/>
              <a:t>انخفاض قوة العضلات</a:t>
            </a:r>
          </a:p>
          <a:p>
            <a:pPr xmlns:a="http://schemas.openxmlformats.org/drawingml/2006/main" lvl="1">
              <a:bidi/>
            </a:pPr>
            <a:r xmlns:a="http://schemas.openxmlformats.org/drawingml/2006/main">
              <a:rPr lang="ar" sz="2000" dirty="0"/>
              <a:t>ضعف التئام الأنسجة</a:t>
            </a:r>
          </a:p>
          <a:p>
            <a:pPr xmlns:a="http://schemas.openxmlformats.org/drawingml/2006/main" lvl="1">
              <a:bidi/>
            </a:pPr>
            <a:r xmlns:a="http://schemas.openxmlformats.org/drawingml/2006/main">
              <a:rPr lang="ar" sz="2000" dirty="0"/>
              <a:t>إصابات الضغط</a:t>
            </a:r>
          </a:p>
          <a:p>
            <a:pPr xmlns:a="http://schemas.openxmlformats.org/drawingml/2006/main" lvl="1">
              <a:bidi/>
            </a:pPr>
            <a:r xmlns:a="http://schemas.openxmlformats.org/drawingml/2006/main">
              <a:rPr lang="ar" sz="2000" dirty="0"/>
              <a:t>العدوى</a:t>
            </a:r>
          </a:p>
        </p:txBody>
      </p:sp>
    </p:spTree>
    <p:extLst>
      <p:ext uri="{BB962C8B-B14F-4D97-AF65-F5344CB8AC3E}">
        <p14:creationId xmlns:p14="http://schemas.microsoft.com/office/powerpoint/2010/main" val="615737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114AD-03A4-5650-92C8-8C36424C9D3A}"/>
              </a:ext>
            </a:extLst>
          </p:cNvPr>
          <p:cNvSpPr>
            <a:spLocks noGrp="1"/>
          </p:cNvSpPr>
          <p:nvPr>
            <p:ph type="title"/>
          </p:nvPr>
        </p:nvSpPr>
        <p:spPr>
          <a:xfrm>
            <a:off x="685800" y="265176"/>
            <a:ext cx="7772400" cy="1219200"/>
          </a:xfrm>
        </p:spPr>
        <p:txBody>
          <a:bodyPr/>
          <a:lstStyle/>
          <a:p>
            <a:r xmlns:a="http://schemas.openxmlformats.org/drawingml/2006/main">
              <a:rPr lang="ar" dirty="0"/>
              <a:t>أعراض مشاكل التغذية لدى كبار السن</a:t>
            </a:r>
            <a:endParaRPr xmlns:a="http://schemas.openxmlformats.org/drawingml/2006/main" lang="en-US" sz="1600" dirty="0"/>
          </a:p>
        </p:txBody>
      </p:sp>
      <p:sp>
        <p:nvSpPr>
          <p:cNvPr id="3" name="Content Placeholder 2">
            <a:extLst>
              <a:ext uri="{FF2B5EF4-FFF2-40B4-BE49-F238E27FC236}">
                <a16:creationId xmlns:a16="http://schemas.microsoft.com/office/drawing/2014/main" id="{8D642BF7-E3A9-E484-43C5-988A5797BD90}"/>
              </a:ext>
            </a:extLst>
          </p:cNvPr>
          <p:cNvSpPr>
            <a:spLocks noGrp="1"/>
          </p:cNvSpPr>
          <p:nvPr>
            <p:ph idx="1"/>
          </p:nvPr>
        </p:nvSpPr>
        <p:spPr>
          <a:xfrm>
            <a:off x="685800" y="1921891"/>
            <a:ext cx="7772400" cy="4015613"/>
          </a:xfrm>
        </p:spPr>
        <p:txBody>
          <a:bodyPr/>
          <a:lstStyle/>
          <a:p>
            <a:r xmlns:a="http://schemas.openxmlformats.org/drawingml/2006/main">
              <a:rPr lang="ar" dirty="0"/>
              <a:t>فقدان الوزن غير المقصود</a:t>
            </a:r>
          </a:p>
          <a:p>
            <a:r xmlns:a="http://schemas.openxmlformats.org/drawingml/2006/main">
              <a:rPr lang="ar" dirty="0"/>
              <a:t>الدوار</a:t>
            </a:r>
          </a:p>
          <a:p>
            <a:r xmlns:a="http://schemas.openxmlformats.org/drawingml/2006/main">
              <a:rPr lang="ar" dirty="0"/>
              <a:t>فقدان التوجه</a:t>
            </a:r>
          </a:p>
          <a:p>
            <a:r xmlns:a="http://schemas.openxmlformats.org/drawingml/2006/main">
              <a:rPr lang="ar" dirty="0"/>
              <a:t>الخمول</a:t>
            </a:r>
          </a:p>
          <a:p>
            <a:r xmlns:a="http://schemas.openxmlformats.org/drawingml/2006/main">
              <a:rPr lang="ar" dirty="0"/>
              <a:t>فقدان الشهية</a:t>
            </a:r>
          </a:p>
        </p:txBody>
      </p:sp>
    </p:spTree>
    <p:extLst>
      <p:ext uri="{BB962C8B-B14F-4D97-AF65-F5344CB8AC3E}">
        <p14:creationId xmlns:p14="http://schemas.microsoft.com/office/powerpoint/2010/main" val="3359185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xmlns:a="http://schemas.openxmlformats.org/drawingml/2006/main">
              <a:rPr lang="ar" sz="3600" dirty="0"/>
              <a:t>العوامل المؤثرة على التغذية لدى كبار السن: عوامل الخطر الفسيولوجية</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685800" y="1726819"/>
            <a:ext cx="7772400" cy="4454525"/>
          </a:xfrm>
        </p:spPr>
        <p:txBody>
          <a:bodyPr/>
          <a:lstStyle/>
          <a:p>
            <a:r xmlns:a="http://schemas.openxmlformats.org/drawingml/2006/main">
              <a:rPr lang="ar" dirty="0"/>
              <a:t>العوامل الصحية طويلة الأمد</a:t>
            </a:r>
          </a:p>
          <a:p>
            <a:r xmlns:a="http://schemas.openxmlformats.org/drawingml/2006/main">
              <a:rPr lang="ar" dirty="0"/>
              <a:t>اضطراب تعاطي الكحول</a:t>
            </a:r>
          </a:p>
          <a:p>
            <a:r xmlns:a="http://schemas.openxmlformats.org/drawingml/2006/main">
              <a:rPr lang="ar" dirty="0"/>
              <a:t>التغيرات الحسية</a:t>
            </a:r>
          </a:p>
          <a:p>
            <a:r xmlns:a="http://schemas.openxmlformats.org/drawingml/2006/main">
              <a:rPr lang="ar" dirty="0"/>
              <a:t>ألم</a:t>
            </a:r>
          </a:p>
          <a:p>
            <a:r xmlns:a="http://schemas.openxmlformats.org/drawingml/2006/main">
              <a:rPr lang="ar" dirty="0"/>
              <a:t>الأدوية</a:t>
            </a:r>
          </a:p>
          <a:p>
            <a:r xmlns:a="http://schemas.openxmlformats.org/drawingml/2006/main">
              <a:rPr lang="ar" dirty="0"/>
              <a:t>مشاكل في المضغ أو البلع أو الهضم</a:t>
            </a:r>
          </a:p>
          <a:p>
            <a:r xmlns:a="http://schemas.openxmlformats.org/drawingml/2006/main">
              <a:rPr lang="ar" dirty="0"/>
              <a:t>سوء الامتصاص</a:t>
            </a:r>
          </a:p>
        </p:txBody>
      </p:sp>
    </p:spTree>
    <p:extLst>
      <p:ext uri="{BB962C8B-B14F-4D97-AF65-F5344CB8AC3E}">
        <p14:creationId xmlns:p14="http://schemas.microsoft.com/office/powerpoint/2010/main" val="3516265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86C9D-9731-6353-CEAF-9552F6DB0305}"/>
              </a:ext>
            </a:extLst>
          </p:cNvPr>
          <p:cNvSpPr>
            <a:spLocks noGrp="1"/>
          </p:cNvSpPr>
          <p:nvPr>
            <p:ph type="title"/>
          </p:nvPr>
        </p:nvSpPr>
        <p:spPr>
          <a:xfrm>
            <a:off x="685800" y="277368"/>
            <a:ext cx="7772400" cy="1219200"/>
          </a:xfrm>
        </p:spPr>
        <p:txBody>
          <a:bodyPr/>
          <a:lstStyle/>
          <a:p>
            <a:r xmlns:a="http://schemas.openxmlformats.org/drawingml/2006/main">
              <a:rPr lang="ar" sz="3600" dirty="0"/>
              <a:t>العوامل المؤثرة على التغذية لدى كبار السن: عوامل الخطر الاقتصادية</a:t>
            </a:r>
          </a:p>
        </p:txBody>
      </p:sp>
      <p:sp>
        <p:nvSpPr>
          <p:cNvPr id="3" name="Content Placeholder 2">
            <a:extLst>
              <a:ext uri="{FF2B5EF4-FFF2-40B4-BE49-F238E27FC236}">
                <a16:creationId xmlns:a16="http://schemas.microsoft.com/office/drawing/2014/main" id="{7626CBBC-A6B5-46BA-274C-257390E744D9}"/>
              </a:ext>
            </a:extLst>
          </p:cNvPr>
          <p:cNvSpPr>
            <a:spLocks noGrp="1"/>
          </p:cNvSpPr>
          <p:nvPr>
            <p:ph idx="1"/>
          </p:nvPr>
        </p:nvSpPr>
        <p:spPr>
          <a:xfrm>
            <a:off x="597408" y="1726819"/>
            <a:ext cx="7860792" cy="4454525"/>
          </a:xfrm>
        </p:spPr>
        <p:txBody>
          <a:bodyPr/>
          <a:lstStyle/>
          <a:p>
            <a:r xmlns:a="http://schemas.openxmlformats.org/drawingml/2006/main">
              <a:rPr lang="ar" dirty="0"/>
              <a:t>تكلفة الغذاء</a:t>
            </a:r>
          </a:p>
          <a:p>
            <a:r xmlns:a="http://schemas.openxmlformats.org/drawingml/2006/main">
              <a:rPr lang="ar" dirty="0"/>
              <a:t>صعوبة الحصول على وسائل النقل من وإلى متجر البقالة</a:t>
            </a:r>
          </a:p>
          <a:p>
            <a:r xmlns:a="http://schemas.openxmlformats.org/drawingml/2006/main">
              <a:rPr lang="ar" dirty="0"/>
              <a:t>الحصول على تنوع مناسب وكمية كافية من الغذاء</a:t>
            </a:r>
          </a:p>
        </p:txBody>
      </p:sp>
    </p:spTree>
    <p:extLst>
      <p:ext uri="{BB962C8B-B14F-4D97-AF65-F5344CB8AC3E}">
        <p14:creationId xmlns:p14="http://schemas.microsoft.com/office/powerpoint/2010/main" val="28921629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xmlns:a="http://schemas.openxmlformats.org/drawingml/2006/main">
              <a:rPr lang="ar" sz="3600" dirty="0"/>
              <a:t>العوامل المؤثرة على التغذية لدى كبار السن: عوامل الخطر الاجتماعية</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90243"/>
            <a:ext cx="7772400" cy="4454525"/>
          </a:xfrm>
        </p:spPr>
        <p:txBody>
          <a:bodyPr/>
          <a:lstStyle/>
          <a:p>
            <a:r xmlns:a="http://schemas.openxmlformats.org/drawingml/2006/main">
              <a:rPr lang="ar" dirty="0"/>
              <a:t>اكتئاب</a:t>
            </a:r>
          </a:p>
          <a:p>
            <a:r xmlns:a="http://schemas.openxmlformats.org/drawingml/2006/main">
              <a:rPr lang="ar" dirty="0"/>
              <a:t>الوحدة أو العزلة الاجتماعية</a:t>
            </a:r>
          </a:p>
          <a:p>
            <a:r xmlns:a="http://schemas.openxmlformats.org/drawingml/2006/main">
              <a:rPr lang="ar" dirty="0"/>
              <a:t>عدم وجود الدافع للطبخ</a:t>
            </a:r>
          </a:p>
        </p:txBody>
      </p:sp>
    </p:spTree>
    <p:extLst>
      <p:ext uri="{BB962C8B-B14F-4D97-AF65-F5344CB8AC3E}">
        <p14:creationId xmlns:p14="http://schemas.microsoft.com/office/powerpoint/2010/main" val="32707189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65176"/>
            <a:ext cx="7772400" cy="1219200"/>
          </a:xfrm>
        </p:spPr>
        <p:txBody>
          <a:bodyPr/>
          <a:lstStyle/>
          <a:p>
            <a:r xmlns:a="http://schemas.openxmlformats.org/drawingml/2006/main">
              <a:rPr lang="ar" sz="3600" dirty="0"/>
              <a:t>العوامل المؤثرة على التغذية لدى كبار السن: عوامل الخطر المؤسسية</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604899"/>
            <a:ext cx="7772400" cy="4454525"/>
          </a:xfrm>
        </p:spPr>
        <p:txBody>
          <a:bodyPr/>
          <a:lstStyle/>
          <a:p>
            <a:r xmlns:a="http://schemas.openxmlformats.org/drawingml/2006/main">
              <a:rPr lang="ar" dirty="0"/>
              <a:t>الطبيعة المتكررة للوجبات</a:t>
            </a:r>
          </a:p>
          <a:p>
            <a:r xmlns:a="http://schemas.openxmlformats.org/drawingml/2006/main">
              <a:rPr lang="ar" dirty="0"/>
              <a:t>مشاكل في الحفاظ على درجة حرارة ومظهر الطعام أثناء تقديمه للعديد من الأشخاص</a:t>
            </a:r>
          </a:p>
          <a:p>
            <a:r xmlns:a="http://schemas.openxmlformats.org/drawingml/2006/main">
              <a:rPr lang="ar" dirty="0"/>
              <a:t>الاهتمامات البيئية (الموسيقى الخلفية، المحادثات، الإعلانات، وما إلى ذلك)</a:t>
            </a:r>
          </a:p>
          <a:p>
            <a:r xmlns:a="http://schemas.openxmlformats.org/drawingml/2006/main">
              <a:rPr lang="ar" dirty="0"/>
              <a:t>مشاكل متعلقة بالتغذية من قبل الآخرين</a:t>
            </a:r>
          </a:p>
          <a:p>
            <a:r xmlns:a="http://schemas.openxmlformats.org/drawingml/2006/main">
              <a:rPr lang="ar" dirty="0"/>
              <a:t>سلوك أو مظهر أو روائح زملاء المائدة</a:t>
            </a:r>
          </a:p>
          <a:p>
            <a:r xmlns:a="http://schemas.openxmlformats.org/drawingml/2006/main">
              <a:rPr lang="ar" dirty="0"/>
              <a:t>عدم قدرة المؤسسة على تلبية التفضيلات المحددة لأعداد كبيرة من الناس</a:t>
            </a:r>
          </a:p>
        </p:txBody>
      </p:sp>
    </p:spTree>
    <p:extLst>
      <p:ext uri="{BB962C8B-B14F-4D97-AF65-F5344CB8AC3E}">
        <p14:creationId xmlns:p14="http://schemas.microsoft.com/office/powerpoint/2010/main" val="2653571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الجوانب الاجتماعية والثقافية للتغذية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53667"/>
            <a:ext cx="7772400" cy="4454525"/>
          </a:xfrm>
        </p:spPr>
        <p:txBody>
          <a:bodyPr/>
          <a:lstStyle/>
          <a:p>
            <a:pPr xmlns:a="http://schemas.openxmlformats.org/drawingml/2006/main" lvl="0">
              <a:bidi/>
            </a:pPr>
            <a:r xmlns:a="http://schemas.openxmlformats.org/drawingml/2006/main">
              <a:rPr lang="ar" dirty="0"/>
              <a:t>إن الغذاء هو أكثر من مجرد وسيلة لتلبية الاحتياجات الغذائية.</a:t>
            </a:r>
          </a:p>
          <a:p>
            <a:pPr xmlns:a="http://schemas.openxmlformats.org/drawingml/2006/main" lvl="0">
              <a:bidi/>
            </a:pPr>
            <a:r xmlns:a="http://schemas.openxmlformats.org/drawingml/2006/main">
              <a:rPr lang="ar" dirty="0"/>
              <a:t>وتستخدم أيضًا كجزء من الاحتفالات الدينية، وفي التفاعلات الاجتماعية، ووسيلة للتعبير الثقافي.</a:t>
            </a:r>
          </a:p>
          <a:p>
            <a:pPr xmlns:a="http://schemas.openxmlformats.org/drawingml/2006/main" lvl="0">
              <a:bidi/>
            </a:pPr>
            <a:r xmlns:a="http://schemas.openxmlformats.org/drawingml/2006/main">
              <a:rPr lang="ar" dirty="0"/>
              <a:t>تتضمن العديد من الديانات الرئيسية، مثل الإسلام، واليهودية، والكاثوليكية، بعض القيود الغذائية.</a:t>
            </a:r>
          </a:p>
          <a:p>
            <a:pPr xmlns:a="http://schemas.openxmlformats.org/drawingml/2006/main" lvl="0">
              <a:bidi/>
            </a:pPr>
            <a:r xmlns:a="http://schemas.openxmlformats.org/drawingml/2006/main">
              <a:rPr lang="ar" dirty="0"/>
              <a:t>ومن المهم أن نتذكر أن التغذية الجيدة يمكن تحقيقها في أي ثقافة.</a:t>
            </a:r>
          </a:p>
        </p:txBody>
      </p:sp>
    </p:spTree>
    <p:extLst>
      <p:ext uri="{BB962C8B-B14F-4D97-AF65-F5344CB8AC3E}">
        <p14:creationId xmlns:p14="http://schemas.microsoft.com/office/powerpoint/2010/main" val="30779744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نموذج عملية التمريض/الحكم السريري للمخاطر المرتبطة بتغير التغذية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قد يكون التغير في مؤشر كتلة الجسم مؤشرًا مبكرًا للمشاكل</a:t>
            </a:r>
          </a:p>
          <a:p>
            <a:pPr xmlns:a="http://schemas.openxmlformats.org/drawingml/2006/main" lvl="0">
              <a:bidi/>
            </a:pPr>
            <a:r xmlns:a="http://schemas.openxmlformats.org/drawingml/2006/main">
              <a:rPr lang="ar" dirty="0"/>
              <a:t>الاختبارات المعملية:</a:t>
            </a:r>
          </a:p>
          <a:p>
            <a:pPr xmlns:a="http://schemas.openxmlformats.org/drawingml/2006/main" lvl="1">
              <a:bidi/>
            </a:pPr>
            <a:r xmlns:a="http://schemas.openxmlformats.org/drawingml/2006/main">
              <a:rPr lang="ar" dirty="0"/>
              <a:t>الهيماتوكريت</a:t>
            </a:r>
          </a:p>
          <a:p>
            <a:pPr xmlns:a="http://schemas.openxmlformats.org/drawingml/2006/main" lvl="1">
              <a:bidi/>
            </a:pPr>
            <a:r xmlns:a="http://schemas.openxmlformats.org/drawingml/2006/main">
              <a:rPr lang="ar" dirty="0"/>
              <a:t>نيتروجين اليوريا في الدم</a:t>
            </a:r>
          </a:p>
          <a:p>
            <a:pPr xmlns:a="http://schemas.openxmlformats.org/drawingml/2006/main" lvl="1">
              <a:bidi/>
            </a:pPr>
            <a:r xmlns:a="http://schemas.openxmlformats.org/drawingml/2006/main">
              <a:rPr lang="ar" dirty="0"/>
              <a:t>الكرياتينين</a:t>
            </a:r>
          </a:p>
          <a:p>
            <a:pPr xmlns:a="http://schemas.openxmlformats.org/drawingml/2006/main" lvl="1">
              <a:bidi/>
            </a:pPr>
            <a:r xmlns:a="http://schemas.openxmlformats.org/drawingml/2006/main">
              <a:rPr lang="ar" dirty="0"/>
              <a:t>مستوى الالبيومين</a:t>
            </a:r>
          </a:p>
          <a:p>
            <a:pPr xmlns:a="http://schemas.openxmlformats.org/drawingml/2006/main" lvl="1">
              <a:bidi/>
            </a:pPr>
            <a:r xmlns:a="http://schemas.openxmlformats.org/drawingml/2006/main">
              <a:rPr lang="ar" dirty="0"/>
              <a:t>الهيموجلوبين</a:t>
            </a:r>
          </a:p>
          <a:p>
            <a:pPr xmlns:a="http://schemas.openxmlformats.org/drawingml/2006/main" lvl="1">
              <a:bidi/>
            </a:pPr>
            <a:r xmlns:a="http://schemas.openxmlformats.org/drawingml/2006/main">
              <a:rPr lang="ar" dirty="0"/>
              <a:t>جلوكوز الدم</a:t>
            </a:r>
          </a:p>
          <a:p>
            <a:pPr xmlns:a="http://schemas.openxmlformats.org/drawingml/2006/main" lvl="1">
              <a:bidi/>
            </a:pPr>
            <a:r xmlns:a="http://schemas.openxmlformats.org/drawingml/2006/main">
              <a:rPr lang="ar" dirty="0"/>
              <a:t>الالكتروليتات</a:t>
            </a:r>
          </a:p>
        </p:txBody>
      </p:sp>
    </p:spTree>
    <p:extLst>
      <p:ext uri="{BB962C8B-B14F-4D97-AF65-F5344CB8AC3E}">
        <p14:creationId xmlns:p14="http://schemas.microsoft.com/office/powerpoint/2010/main" val="26902809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تقييم التغذية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التعرف على الإشارات</a:t>
            </a:r>
          </a:p>
          <a:p>
            <a:pPr xmlns:a="http://schemas.openxmlformats.org/drawingml/2006/main" lvl="0">
              <a:bidi/>
            </a:pPr>
            <a:r xmlns:a="http://schemas.openxmlformats.org/drawingml/2006/main">
              <a:rPr lang="ar" dirty="0"/>
              <a:t>تغيرات الشهية</a:t>
            </a:r>
          </a:p>
          <a:p>
            <a:pPr xmlns:a="http://schemas.openxmlformats.org/drawingml/2006/main" lvl="0">
              <a:bidi/>
            </a:pPr>
            <a:r xmlns:a="http://schemas.openxmlformats.org/drawingml/2006/main">
              <a:rPr lang="ar" dirty="0"/>
              <a:t>تناول العناصر الغذائية</a:t>
            </a:r>
          </a:p>
          <a:p>
            <a:pPr xmlns:a="http://schemas.openxmlformats.org/drawingml/2006/main" lvl="0">
              <a:bidi/>
            </a:pPr>
            <a:r xmlns:a="http://schemas.openxmlformats.org/drawingml/2006/main">
              <a:rPr lang="ar" dirty="0"/>
              <a:t>العوامل الاجتماعية والثقافية</a:t>
            </a:r>
          </a:p>
          <a:p>
            <a:pPr xmlns:a="http://schemas.openxmlformats.org/drawingml/2006/main" lvl="0">
              <a:bidi/>
            </a:pPr>
            <a:r xmlns:a="http://schemas.openxmlformats.org/drawingml/2006/main">
              <a:rPr lang="ar" dirty="0"/>
              <a:t>الرعاية المنزلية أو التخطيط للخروج</a:t>
            </a:r>
          </a:p>
        </p:txBody>
      </p:sp>
    </p:spTree>
    <p:extLst>
      <p:ext uri="{BB962C8B-B14F-4D97-AF65-F5344CB8AC3E}">
        <p14:creationId xmlns:p14="http://schemas.microsoft.com/office/powerpoint/2010/main" val="3861887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04216"/>
            <a:ext cx="7772400" cy="1219200"/>
          </a:xfrm>
        </p:spPr>
        <p:txBody>
          <a:bodyPr/>
          <a:lstStyle/>
          <a:p>
            <a:r xmlns:a="http://schemas.openxmlformats.org/drawingml/2006/main">
              <a:rPr lang="ar" dirty="0"/>
              <a:t>تناول السعرات الحرارية</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482979"/>
            <a:ext cx="7872984" cy="4454525"/>
          </a:xfrm>
        </p:spPr>
        <p:txBody>
          <a:bodyPr/>
          <a:lstStyle/>
          <a:p>
            <a:pPr xmlns:a="http://schemas.openxmlformats.org/drawingml/2006/main" lvl="0">
              <a:bidi/>
            </a:pPr>
            <a:r xmlns:a="http://schemas.openxmlformats.org/drawingml/2006/main">
              <a:rPr lang="ar" dirty="0"/>
              <a:t>هناك العديد من العوامل التي تؤثر على عدد السعرات الحرارية التي يستخدمها الشخص</a:t>
            </a:r>
          </a:p>
          <a:p>
            <a:pPr xmlns:a="http://schemas.openxmlformats.org/drawingml/2006/main" lvl="1">
              <a:bidi/>
            </a:pPr>
            <a:r xmlns:a="http://schemas.openxmlformats.org/drawingml/2006/main">
              <a:rPr lang="ar" dirty="0"/>
              <a:t>أنماط النشاط</a:t>
            </a:r>
          </a:p>
          <a:p>
            <a:pPr xmlns:a="http://schemas.openxmlformats.org/drawingml/2006/main" lvl="1">
              <a:bidi/>
            </a:pPr>
            <a:r xmlns:a="http://schemas.openxmlformats.org/drawingml/2006/main">
              <a:rPr lang="ar" dirty="0"/>
              <a:t>جنس</a:t>
            </a:r>
          </a:p>
          <a:p>
            <a:pPr xmlns:a="http://schemas.openxmlformats.org/drawingml/2006/main" lvl="1">
              <a:bidi/>
            </a:pPr>
            <a:r xmlns:a="http://schemas.openxmlformats.org/drawingml/2006/main">
              <a:rPr lang="ar" dirty="0"/>
              <a:t>حجم الجسم</a:t>
            </a:r>
          </a:p>
          <a:p>
            <a:pPr xmlns:a="http://schemas.openxmlformats.org/drawingml/2006/main" lvl="1">
              <a:bidi/>
            </a:pPr>
            <a:r xmlns:a="http://schemas.openxmlformats.org/drawingml/2006/main">
              <a:rPr lang="ar" dirty="0"/>
              <a:t>عمر</a:t>
            </a:r>
          </a:p>
          <a:p>
            <a:pPr xmlns:a="http://schemas.openxmlformats.org/drawingml/2006/main" lvl="1">
              <a:bidi/>
            </a:pPr>
            <a:r xmlns:a="http://schemas.openxmlformats.org/drawingml/2006/main">
              <a:rPr lang="ar" dirty="0"/>
              <a:t>درجة حرارة الجسم</a:t>
            </a:r>
          </a:p>
          <a:p>
            <a:pPr xmlns:a="http://schemas.openxmlformats.org/drawingml/2006/main" lvl="1">
              <a:bidi/>
            </a:pPr>
            <a:r xmlns:a="http://schemas.openxmlformats.org/drawingml/2006/main">
              <a:rPr lang="ar" dirty="0"/>
              <a:t>الحالة العاطفية</a:t>
            </a:r>
          </a:p>
          <a:p>
            <a:pPr xmlns:a="http://schemas.openxmlformats.org/drawingml/2006/main" lvl="1">
              <a:bidi/>
            </a:pPr>
            <a:r xmlns:a="http://schemas.openxmlformats.org/drawingml/2006/main">
              <a:rPr lang="ar" dirty="0"/>
              <a:t>درجة حرارة المناخ الذي يعيش فيه الشخص</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dirty="0"/>
              <a:t>التخطيط المتعلق بالتغذية المتغيرة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الحفاظ على مؤشر كتلة الجسم ضمن الحدود الطبيعية</a:t>
            </a:r>
          </a:p>
          <a:p>
            <a:pPr xmlns:a="http://schemas.openxmlformats.org/drawingml/2006/main" lvl="0">
              <a:bidi/>
            </a:pPr>
            <a:r xmlns:a="http://schemas.openxmlformats.org/drawingml/2006/main">
              <a:rPr lang="ar" dirty="0"/>
              <a:t>الحصول على العناصر الغذائية الكافية للحفاظ على الأنسجة الصحية</a:t>
            </a:r>
          </a:p>
          <a:p>
            <a:pPr xmlns:a="http://schemas.openxmlformats.org/drawingml/2006/main" lvl="0">
              <a:bidi/>
            </a:pPr>
            <a:r xmlns:a="http://schemas.openxmlformats.org/drawingml/2006/main">
              <a:rPr lang="ar" dirty="0"/>
              <a:t>تحديد الإشارات الداخلية والخارجية التي تؤثر على أنماط الأكل</a:t>
            </a:r>
          </a:p>
          <a:p>
            <a:pPr xmlns:a="http://schemas.openxmlformats.org/drawingml/2006/main" lvl="0">
              <a:bidi/>
            </a:pPr>
            <a:r xmlns:a="http://schemas.openxmlformats.org/drawingml/2006/main">
              <a:rPr lang="ar" dirty="0"/>
              <a:t>الالتزام بنظام غذائي علاجي محدد</a:t>
            </a:r>
          </a:p>
        </p:txBody>
      </p:sp>
    </p:spTree>
    <p:extLst>
      <p:ext uri="{BB962C8B-B14F-4D97-AF65-F5344CB8AC3E}">
        <p14:creationId xmlns:p14="http://schemas.microsoft.com/office/powerpoint/2010/main" val="2271375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dirty="0"/>
              <a:t>التدخلات التمريضية في حالة التغذية المتغيرة </a:t>
            </a:r>
            <a:br xmlns:a="http://schemas.openxmlformats.org/drawingml/2006/main">
              <a:rPr lang="en-US" dirty="0"/>
            </a:br>
            <a:r xmlns:a="http://schemas.openxmlformats.org/drawingml/2006/main">
              <a:rPr lang="ar" sz="1600" dirty="0"/>
              <a:t>(1 من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المستشفيات أو مرافق الرعاية الممتدة</a:t>
            </a:r>
          </a:p>
          <a:p>
            <a:pPr xmlns:a="http://schemas.openxmlformats.org/drawingml/2006/main" marL="914400" lvl="1" indent="-457200">
              <a:buFont typeface="+mj-lt"/>
              <a:buAutoNum type="arabicPeriod"/>
              <a:bidi/>
            </a:pPr>
            <a:r xmlns:a="http://schemas.openxmlformats.org/drawingml/2006/main">
              <a:rPr lang="ar" dirty="0"/>
              <a:t>قم بتقييم الفرد بعناية لتحديد أسباب المشكلة.</a:t>
            </a:r>
          </a:p>
          <a:p>
            <a:pPr xmlns:a="http://schemas.openxmlformats.org/drawingml/2006/main" marL="914400" lvl="1" indent="-457200">
              <a:buFont typeface="+mj-lt"/>
              <a:buAutoNum type="arabicPeriod"/>
              <a:bidi/>
            </a:pPr>
            <a:r xmlns:a="http://schemas.openxmlformats.org/drawingml/2006/main">
              <a:rPr lang="ar" dirty="0"/>
              <a:t>جدولة فحوصات الوزن الأسبوعية.</a:t>
            </a:r>
          </a:p>
          <a:p>
            <a:pPr xmlns:a="http://schemas.openxmlformats.org/drawingml/2006/main" marL="914400" lvl="1" indent="-457200">
              <a:buFont typeface="+mj-lt"/>
              <a:buAutoNum type="arabicPeriod"/>
              <a:bidi/>
            </a:pPr>
            <a:r xmlns:a="http://schemas.openxmlformats.org/drawingml/2006/main">
              <a:rPr lang="ar" dirty="0"/>
              <a:t>احتفظ بسجل غذائي يتضمن كمية ونوع وتكرار تناول الطعام.</a:t>
            </a:r>
          </a:p>
          <a:p>
            <a:pPr xmlns:a="http://schemas.openxmlformats.org/drawingml/2006/main" marL="914400" lvl="1" indent="-457200">
              <a:buFont typeface="+mj-lt"/>
              <a:buAutoNum type="arabicPeriod"/>
              <a:bidi/>
            </a:pPr>
            <a:r xmlns:a="http://schemas.openxmlformats.org/drawingml/2006/main">
              <a:rPr lang="ar" dirty="0"/>
              <a:t>اشرح أهمية التغذية للصحة العامة أو السيطرة على الأمراض.</a:t>
            </a:r>
          </a:p>
          <a:p>
            <a:pPr xmlns:a="http://schemas.openxmlformats.org/drawingml/2006/main" marL="914400" lvl="1" indent="-457200">
              <a:buFont typeface="+mj-lt"/>
              <a:buAutoNum type="arabicPeriod"/>
              <a:bidi/>
            </a:pPr>
            <a:r xmlns:a="http://schemas.openxmlformats.org/drawingml/2006/main">
              <a:rPr lang="ar" dirty="0"/>
              <a:t>تحديد الأطعمة المفضلة وغير المفضلة.</a:t>
            </a:r>
          </a:p>
        </p:txBody>
      </p:sp>
    </p:spTree>
    <p:extLst>
      <p:ext uri="{BB962C8B-B14F-4D97-AF65-F5344CB8AC3E}">
        <p14:creationId xmlns:p14="http://schemas.microsoft.com/office/powerpoint/2010/main" val="18216983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dirty="0"/>
              <a:t>التدخلات التمريضية في حالة التغذية المتغيرة </a:t>
            </a:r>
            <a:br xmlns:a="http://schemas.openxmlformats.org/drawingml/2006/main">
              <a:rPr lang="en-US" dirty="0"/>
            </a:br>
            <a:r xmlns:a="http://schemas.openxmlformats.org/drawingml/2006/main">
              <a:rPr lang="ar" sz="1600" dirty="0"/>
              <a:t>(2 من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المستشفيات أو مرافق الرعاية الممتدة (تابع)</a:t>
            </a:r>
          </a:p>
          <a:p>
            <a:pPr xmlns:a="http://schemas.openxmlformats.org/drawingml/2006/main" marL="914400" lvl="1" indent="-457200">
              <a:buFont typeface="+mj-lt"/>
              <a:buAutoNum type="arabicPeriod" startAt="6"/>
              <a:bidi/>
            </a:pPr>
            <a:r xmlns:a="http://schemas.openxmlformats.org/drawingml/2006/main">
              <a:rPr lang="ar" dirty="0"/>
              <a:t>مراقبة القيم المعملية.</a:t>
            </a:r>
          </a:p>
          <a:p>
            <a:pPr xmlns:a="http://schemas.openxmlformats.org/drawingml/2006/main" marL="914400" lvl="1" indent="-457200">
              <a:buFont typeface="+mj-lt"/>
              <a:buAutoNum type="arabicPeriod" startAt="6"/>
              <a:bidi/>
            </a:pPr>
            <a:r xmlns:a="http://schemas.openxmlformats.org/drawingml/2006/main">
              <a:rPr lang="ar" dirty="0"/>
              <a:t>تقييم حالة الجلد والشعر والأظافر والأغشية المخاطية.</a:t>
            </a:r>
          </a:p>
          <a:p>
            <a:pPr xmlns:a="http://schemas.openxmlformats.org/drawingml/2006/main" marL="914400" lvl="1" indent="-457200">
              <a:buFont typeface="+mj-lt"/>
              <a:buAutoNum type="arabicPeriod" startAt="6"/>
              <a:bidi/>
            </a:pPr>
            <a:r xmlns:a="http://schemas.openxmlformats.org/drawingml/2006/main">
              <a:rPr lang="ar" dirty="0"/>
              <a:t>استشر أخصائي التغذية.</a:t>
            </a:r>
          </a:p>
          <a:p>
            <a:pPr xmlns:a="http://schemas.openxmlformats.org/drawingml/2006/main" marL="914400" lvl="1" indent="-457200">
              <a:buFont typeface="+mj-lt"/>
              <a:buAutoNum type="arabicPeriod" startAt="6"/>
              <a:bidi/>
            </a:pPr>
            <a:r xmlns:a="http://schemas.openxmlformats.org/drawingml/2006/main">
              <a:rPr lang="ar" dirty="0"/>
              <a:t>وضع التدابير اللازمة لزيادة أو تقليل المدخول الغذائي.</a:t>
            </a:r>
          </a:p>
          <a:p>
            <a:pPr xmlns:a="http://schemas.openxmlformats.org/drawingml/2006/main" marL="914400" lvl="1" indent="-457200">
              <a:buFont typeface="+mj-lt"/>
              <a:buAutoNum type="arabicPeriod" startAt="6"/>
              <a:bidi/>
            </a:pPr>
            <a:r xmlns:a="http://schemas.openxmlformats.org/drawingml/2006/main">
              <a:rPr lang="ar" dirty="0"/>
              <a:t>إكمال توثيق شامل للحالة الغذائية، بما في ذلك التقييم والتدخلات والإحالات واستجابة المريض.</a:t>
            </a:r>
          </a:p>
        </p:txBody>
      </p:sp>
    </p:spTree>
    <p:extLst>
      <p:ext uri="{BB962C8B-B14F-4D97-AF65-F5344CB8AC3E}">
        <p14:creationId xmlns:p14="http://schemas.microsoft.com/office/powerpoint/2010/main" val="21483311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dirty="0"/>
              <a:t>التدخلات التمريضية في حالة التغذية المتغيرة </a:t>
            </a:r>
            <a:br xmlns:a="http://schemas.openxmlformats.org/drawingml/2006/main">
              <a:rPr lang="en-US" dirty="0"/>
            </a:br>
            <a:r xmlns:a="http://schemas.openxmlformats.org/drawingml/2006/main">
              <a:rPr lang="ar" sz="1600" dirty="0"/>
              <a:t>(3 من 3)</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بيت</a:t>
            </a:r>
          </a:p>
          <a:p>
            <a:pPr xmlns:a="http://schemas.openxmlformats.org/drawingml/2006/main" marL="914400" lvl="1" indent="-457200">
              <a:buFont typeface="+mj-lt"/>
              <a:buAutoNum type="arabicPeriod"/>
              <a:bidi/>
            </a:pPr>
            <a:r xmlns:a="http://schemas.openxmlformats.org/drawingml/2006/main">
              <a:rPr lang="ar" dirty="0"/>
              <a:t>مساعدة الفرد في الحصول على الموارد مثل الوجبات على العجلات، وبرنامج مساعدة التغذية التكميلية (طوابع الطعام)، أو مدبرة منزل، أو خدمات التسوق.</a:t>
            </a:r>
          </a:p>
          <a:p>
            <a:pPr xmlns:a="http://schemas.openxmlformats.org/drawingml/2006/main" marL="914400" lvl="1" indent="-457200">
              <a:buFont typeface="+mj-lt"/>
              <a:buAutoNum type="arabicPeriod"/>
              <a:bidi/>
            </a:pPr>
            <a:r xmlns:a="http://schemas.openxmlformats.org/drawingml/2006/main">
              <a:rPr lang="ar" dirty="0"/>
              <a:t>اشرك الأسرة في التسوق والتخطيط للوجبات.</a:t>
            </a:r>
          </a:p>
          <a:p>
            <a:pPr xmlns:a="http://schemas.openxmlformats.org/drawingml/2006/main" marL="914400" lvl="1" indent="-457200">
              <a:buFont typeface="+mj-lt"/>
              <a:buAutoNum type="arabicPeriod"/>
              <a:bidi/>
            </a:pPr>
            <a:r xmlns:a="http://schemas.openxmlformats.org/drawingml/2006/main">
              <a:rPr lang="ar" dirty="0"/>
              <a:t>تحديد برامج الوجبات المقدمة لكبار السن المتاحة في المجتمع.</a:t>
            </a:r>
          </a:p>
          <a:p>
            <a:pPr xmlns:a="http://schemas.openxmlformats.org/drawingml/2006/main" marL="914400" lvl="1" indent="-457200">
              <a:buFont typeface="+mj-lt"/>
              <a:buAutoNum type="arabicPeriod"/>
              <a:bidi/>
            </a:pPr>
            <a:r xmlns:a="http://schemas.openxmlformats.org/drawingml/2006/main">
              <a:rPr lang="ar" dirty="0"/>
              <a:t>استخدم أي تدخلات مناسبة يتم استخدامها في الإطار المؤسسي.</a:t>
            </a:r>
          </a:p>
        </p:txBody>
      </p:sp>
    </p:spTree>
    <p:extLst>
      <p:ext uri="{BB962C8B-B14F-4D97-AF65-F5344CB8AC3E}">
        <p14:creationId xmlns:p14="http://schemas.microsoft.com/office/powerpoint/2010/main" val="40158316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1844040"/>
          </a:xfrm>
        </p:spPr>
        <p:txBody>
          <a:bodyPr/>
          <a:lstStyle/>
          <a:p>
            <a:r xmlns:a="http://schemas.openxmlformats.org/drawingml/2006/main">
              <a:rPr lang="ar" sz="3600" dirty="0"/>
              <a:t>عملية التمريض/نموذج الحكم السريري لتحديد حجم السوائل الزائدة</a:t>
            </a:r>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2299843"/>
            <a:ext cx="7772400" cy="4454525"/>
          </a:xfrm>
        </p:spPr>
        <p:txBody>
          <a:bodyPr/>
          <a:lstStyle/>
          <a:p>
            <a:r xmlns:a="http://schemas.openxmlformats.org/drawingml/2006/main">
              <a:rPr lang="ar" dirty="0"/>
              <a:t>يحدث عندما يتناول الفرد كمية غير كافية من السوائل أو يفقدها بشكل مفرط</a:t>
            </a:r>
          </a:p>
          <a:p>
            <a:r xmlns:a="http://schemas.openxmlformats.org/drawingml/2006/main">
              <a:rPr lang="ar" dirty="0"/>
              <a:t>يمكن أن يتطور بسهولة إلى الجفاف، والذي إذا لم يتم تصحيحه، يمكن أن يؤدي إلى الوفاة</a:t>
            </a:r>
          </a:p>
          <a:p>
            <a:r xmlns:a="http://schemas.openxmlformats.org/drawingml/2006/main">
              <a:rPr lang="ar" dirty="0"/>
              <a:t>يمكن لمجموعة متنوعة من الحالات أن تساهم في نقص حجم السوائل لدى كبار السن.</a:t>
            </a:r>
          </a:p>
        </p:txBody>
      </p:sp>
    </p:spTree>
    <p:extLst>
      <p:ext uri="{BB962C8B-B14F-4D97-AF65-F5344CB8AC3E}">
        <p14:creationId xmlns:p14="http://schemas.microsoft.com/office/powerpoint/2010/main" val="30489710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856488"/>
          </a:xfrm>
        </p:spPr>
        <p:txBody>
          <a:bodyPr/>
          <a:lstStyle/>
          <a:p>
            <a:r xmlns:a="http://schemas.openxmlformats.org/drawingml/2006/main">
              <a:rPr lang="ar" dirty="0"/>
              <a:t>عوامل الخطر للجفاف</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585216" y="1312291"/>
            <a:ext cx="7961376" cy="4930013"/>
          </a:xfrm>
        </p:spPr>
        <p:txBody>
          <a:bodyPr/>
          <a:lstStyle/>
          <a:p>
            <a:r xmlns:a="http://schemas.openxmlformats.org/drawingml/2006/main">
              <a:rPr lang="ar" dirty="0"/>
              <a:t>انخفاض الشعور بالعطش</a:t>
            </a:r>
          </a:p>
          <a:p>
            <a:r xmlns:a="http://schemas.openxmlformats.org/drawingml/2006/main">
              <a:rPr lang="ar" dirty="0"/>
              <a:t>انخفاض فعالية الكلى في تركيز البول</a:t>
            </a:r>
          </a:p>
          <a:p>
            <a:r xmlns:a="http://schemas.openxmlformats.org/drawingml/2006/main">
              <a:rPr lang="ar" dirty="0"/>
              <a:t>التغيرات الهرمونية</a:t>
            </a:r>
          </a:p>
          <a:p>
            <a:r xmlns:a="http://schemas.openxmlformats.org/drawingml/2006/main">
              <a:rPr lang="ar" dirty="0"/>
              <a:t>الآثار الجانبية للأدوية</a:t>
            </a:r>
          </a:p>
          <a:p>
            <a:r xmlns:a="http://schemas.openxmlformats.org/drawingml/2006/main">
              <a:rPr lang="ar" dirty="0"/>
              <a:t>مستوى التفكير المتغير</a:t>
            </a:r>
          </a:p>
          <a:p>
            <a:r xmlns:a="http://schemas.openxmlformats.org/drawingml/2006/main">
              <a:rPr lang="ar" dirty="0"/>
              <a:t>تغير مستويات القدرة الوظيفية</a:t>
            </a:r>
          </a:p>
          <a:p>
            <a:r xmlns:a="http://schemas.openxmlformats.org/drawingml/2006/main">
              <a:rPr lang="ar" dirty="0"/>
              <a:t>الخوف من سلس البول أو الألم</a:t>
            </a:r>
          </a:p>
        </p:txBody>
      </p:sp>
    </p:spTree>
    <p:extLst>
      <p:ext uri="{BB962C8B-B14F-4D97-AF65-F5344CB8AC3E}">
        <p14:creationId xmlns:p14="http://schemas.microsoft.com/office/powerpoint/2010/main" val="968627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112520"/>
          </a:xfrm>
        </p:spPr>
        <p:txBody>
          <a:bodyPr/>
          <a:lstStyle/>
          <a:p>
            <a:r xmlns:a="http://schemas.openxmlformats.org/drawingml/2006/main">
              <a:rPr lang="ar" dirty="0"/>
              <a:t>نقص حجم السوائل</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68323"/>
            <a:ext cx="7772400" cy="4454525"/>
          </a:xfrm>
        </p:spPr>
        <p:txBody>
          <a:bodyPr/>
          <a:lstStyle/>
          <a:p>
            <a:r xmlns:a="http://schemas.openxmlformats.org/drawingml/2006/main">
              <a:rPr lang="ar" dirty="0"/>
              <a:t>عدم تناول كمية كافية من السوائل أو فقدانها بشكل مفرط</a:t>
            </a:r>
          </a:p>
          <a:p>
            <a:r xmlns:a="http://schemas.openxmlformats.org/drawingml/2006/main">
              <a:rPr lang="ar" dirty="0"/>
              <a:t>عادة 3 مجموعات:</a:t>
            </a:r>
          </a:p>
          <a:p>
            <a:pPr xmlns:a="http://schemas.openxmlformats.org/drawingml/2006/main" lvl="1">
              <a:bidi/>
            </a:pPr>
            <a:r xmlns:a="http://schemas.openxmlformats.org/drawingml/2006/main">
              <a:rPr lang="ar" dirty="0"/>
              <a:t>الناس الذين لا يشربون</a:t>
            </a:r>
          </a:p>
          <a:p>
            <a:pPr xmlns:a="http://schemas.openxmlformats.org/drawingml/2006/main" lvl="1">
              <a:bidi/>
            </a:pPr>
            <a:r xmlns:a="http://schemas.openxmlformats.org/drawingml/2006/main">
              <a:rPr lang="ar" dirty="0"/>
              <a:t>الناس الذين لا يشربون</a:t>
            </a:r>
          </a:p>
          <a:p>
            <a:pPr xmlns:a="http://schemas.openxmlformats.org/drawingml/2006/main" lvl="1">
              <a:bidi/>
            </a:pPr>
            <a:r xmlns:a="http://schemas.openxmlformats.org/drawingml/2006/main">
              <a:rPr lang="ar" dirty="0"/>
              <a:t>الناس الذين لا يستطيعون الشرب</a:t>
            </a:r>
          </a:p>
          <a:p>
            <a:r xmlns:a="http://schemas.openxmlformats.org/drawingml/2006/main">
              <a:rPr lang="ar" dirty="0"/>
              <a:t>من المرجح أن يظهر جفاف الأغشية المخاطية، والعطش، وانخفاض مرونة الجلد، وفقدان الوزن السريع، وعيون غائرة، وضعف، وانخفاض حجم أو زيادة تركيز البول</a:t>
            </a:r>
          </a:p>
          <a:p>
            <a:r xmlns:a="http://schemas.openxmlformats.org/drawingml/2006/main">
              <a:rPr lang="ar" dirty="0"/>
              <a:t>ومن المرجح أيضًا أن يؤثر على العلامات الحيوية</a:t>
            </a:r>
          </a:p>
        </p:txBody>
      </p:sp>
    </p:spTree>
    <p:extLst>
      <p:ext uri="{BB962C8B-B14F-4D97-AF65-F5344CB8AC3E}">
        <p14:creationId xmlns:p14="http://schemas.microsoft.com/office/powerpoint/2010/main" val="5401723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075944"/>
          </a:xfrm>
        </p:spPr>
        <p:txBody>
          <a:bodyPr/>
          <a:lstStyle/>
          <a:p>
            <a:r xmlns:a="http://schemas.openxmlformats.org/drawingml/2006/main">
              <a:rPr lang="ar" dirty="0"/>
              <a:t>زيادة حجم السائل</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556131"/>
            <a:ext cx="7772400" cy="4454525"/>
          </a:xfrm>
        </p:spPr>
        <p:txBody>
          <a:bodyPr/>
          <a:lstStyle/>
          <a:p>
            <a:pPr xmlns:a="http://schemas.openxmlformats.org/drawingml/2006/main" lvl="0">
              <a:bidi/>
            </a:pPr>
            <a:r xmlns:a="http://schemas.openxmlformats.org/drawingml/2006/main">
              <a:rPr lang="ar" dirty="0"/>
              <a:t>الإفراط في تناول السوائل أو عدم تناول القدر الكافي منها</a:t>
            </a:r>
          </a:p>
          <a:p>
            <a:pPr xmlns:a="http://schemas.openxmlformats.org/drawingml/2006/main" lvl="1">
              <a:bidi/>
            </a:pPr>
            <a:r xmlns:a="http://schemas.openxmlformats.org/drawingml/2006/main">
              <a:rPr lang="ar" dirty="0"/>
              <a:t>المؤشر الأساسي هو الوذمة</a:t>
            </a:r>
          </a:p>
          <a:p>
            <a:pPr xmlns:a="http://schemas.openxmlformats.org/drawingml/2006/main" lvl="1">
              <a:bidi/>
            </a:pPr>
            <a:r xmlns:a="http://schemas.openxmlformats.org/drawingml/2006/main">
              <a:rPr lang="ar" dirty="0"/>
              <a:t>قد يؤدي الوذمة الرئوية إلى ضيق التنفس، وضيق التنفس، والسعال، وأصوات الغرغرة عند التنفس، والبلغم الرغوي.</a:t>
            </a:r>
          </a:p>
          <a:p>
            <a:pPr xmlns:a="http://schemas.openxmlformats.org/drawingml/2006/main" lvl="1">
              <a:bidi/>
            </a:pPr>
            <a:r xmlns:a="http://schemas.openxmlformats.org/drawingml/2006/main">
              <a:rPr lang="ar" dirty="0"/>
              <a:t>يمكن أن تكون زيادة الوزن مفاجئة ودراماتيكية.</a:t>
            </a:r>
          </a:p>
          <a:p>
            <a:pPr xmlns:a="http://schemas.openxmlformats.org/drawingml/2006/main" lvl="1">
              <a:bidi/>
            </a:pPr>
            <a:r xmlns:a="http://schemas.openxmlformats.org/drawingml/2006/main">
              <a:rPr lang="ar" dirty="0"/>
              <a:t>ينخفض الهيماتوكريت بشكل طبيعي مع زيادة حجم بلازما الدم.</a:t>
            </a:r>
          </a:p>
          <a:p>
            <a:pPr xmlns:a="http://schemas.openxmlformats.org/drawingml/2006/main" lvl="1">
              <a:bidi/>
            </a:pPr>
            <a:r xmlns:a="http://schemas.openxmlformats.org/drawingml/2006/main">
              <a:rPr lang="ar" dirty="0"/>
              <a:t>قد يعاني من تغيرات سلوكية، بما في ذلك الأرق والقلق</a:t>
            </a:r>
          </a:p>
        </p:txBody>
      </p:sp>
    </p:spTree>
    <p:extLst>
      <p:ext uri="{BB962C8B-B14F-4D97-AF65-F5344CB8AC3E}">
        <p14:creationId xmlns:p14="http://schemas.microsoft.com/office/powerpoint/2010/main" val="10737357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التخطيط لحجم السوائل المتغير </a:t>
            </a:r>
            <a:br xmlns:a="http://schemas.openxmlformats.org/drawingml/2006/main">
              <a:rPr lang="en-US" dirty="0"/>
            </a:br>
            <a:r xmlns:a="http://schemas.openxmlformats.org/drawingml/2006/main">
              <a:rPr lang="ar" sz="1600" dirty="0"/>
              <a:t>(1 من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402336" y="1665859"/>
            <a:ext cx="8336280" cy="4454525"/>
          </a:xfrm>
        </p:spPr>
        <p:txBody>
          <a:bodyPr/>
          <a:lstStyle/>
          <a:p>
            <a:pPr xmlns:a="http://schemas.openxmlformats.org/drawingml/2006/main" lvl="0">
              <a:bidi/>
            </a:pPr>
            <a:r xmlns:a="http://schemas.openxmlformats.org/drawingml/2006/main">
              <a:rPr lang="ar" dirty="0"/>
              <a:t>تظهر العلامات الحيوية ضمن الحدود الطبيعية.</a:t>
            </a:r>
          </a:p>
          <a:p>
            <a:pPr xmlns:a="http://schemas.openxmlformats.org/drawingml/2006/main" lvl="0">
              <a:bidi/>
            </a:pPr>
            <a:r xmlns:a="http://schemas.openxmlformats.org/drawingml/2006/main">
              <a:rPr lang="ar" dirty="0"/>
              <a:t>دليل على وجود رطوبة في الأغشية المخاطية الفموية وتورم جيد في الجلد دون وجود دليل على وجود وذمة.</a:t>
            </a:r>
          </a:p>
          <a:p>
            <a:pPr xmlns:a="http://schemas.openxmlformats.org/drawingml/2006/main" lvl="0">
              <a:bidi/>
            </a:pPr>
            <a:r xmlns:a="http://schemas.openxmlformats.org/drawingml/2006/main">
              <a:rPr lang="ar" dirty="0"/>
              <a:t>الحفاظ على وزن ثابت ضمن الحدود الطبيعية.</a:t>
            </a:r>
          </a:p>
          <a:p>
            <a:pPr xmlns:a="http://schemas.openxmlformats.org/drawingml/2006/main" lvl="0">
              <a:bidi/>
            </a:pPr>
            <a:r xmlns:a="http://schemas.openxmlformats.org/drawingml/2006/main">
              <a:rPr lang="ar" dirty="0"/>
              <a:t>إظهار التوازن في كمية السوائل الداخلة والمخرجة.</a:t>
            </a:r>
          </a:p>
          <a:p>
            <a:pPr xmlns:a="http://schemas.openxmlformats.org/drawingml/2006/main" lvl="0">
              <a:bidi/>
            </a:pPr>
            <a:r xmlns:a="http://schemas.openxmlformats.org/drawingml/2006/main">
              <a:rPr lang="ar" dirty="0"/>
              <a:t>لا تبلغ عن أي مشاكل تتعلق بالعطش أو الضعف.</a:t>
            </a:r>
          </a:p>
          <a:p>
            <a:pPr xmlns:a="http://schemas.openxmlformats.org/drawingml/2006/main" lvl="0">
              <a:bidi/>
            </a:pPr>
            <a:r xmlns:a="http://schemas.openxmlformats.org/drawingml/2006/main">
              <a:rPr lang="ar" dirty="0"/>
              <a:t>إظهار فحوصات الدم ضمن الحدود الطبيعية.</a:t>
            </a:r>
          </a:p>
          <a:p>
            <a:r xmlns:a="http://schemas.openxmlformats.org/drawingml/2006/main">
              <a:rPr lang="ar" dirty="0"/>
              <a:t>التعبير لفظيًا عن فهم كمية الطعام والسوائل الموصى بها.</a:t>
            </a:r>
          </a:p>
        </p:txBody>
      </p:sp>
    </p:spTree>
    <p:extLst>
      <p:ext uri="{BB962C8B-B14F-4D97-AF65-F5344CB8AC3E}">
        <p14:creationId xmlns:p14="http://schemas.microsoft.com/office/powerpoint/2010/main" val="403604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التخطيط لحجم السوائل المتغير </a:t>
            </a:r>
            <a:br xmlns:a="http://schemas.openxmlformats.org/drawingml/2006/main">
              <a:rPr lang="en-US" dirty="0"/>
            </a:br>
            <a:r xmlns:a="http://schemas.openxmlformats.org/drawingml/2006/main">
              <a:rPr lang="ar" sz="1600" dirty="0"/>
              <a:t>(2 من 2)</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402336" y="1665859"/>
            <a:ext cx="8336280" cy="4454525"/>
          </a:xfrm>
        </p:spPr>
        <p:txBody>
          <a:bodyPr/>
          <a:lstStyle/>
          <a:p>
            <a:pPr xmlns:a="http://schemas.openxmlformats.org/drawingml/2006/main" lvl="0">
              <a:bidi/>
            </a:pPr>
            <a:r xmlns:a="http://schemas.openxmlformats.org/drawingml/2006/main">
              <a:rPr lang="ar" dirty="0"/>
              <a:t>إظهار السلوكيات اللازمة للحفاظ على تناول كمية مناسبة من السوائل.</a:t>
            </a:r>
          </a:p>
          <a:p>
            <a:pPr xmlns:a="http://schemas.openxmlformats.org/drawingml/2006/main" lvl="0">
              <a:bidi/>
            </a:pPr>
            <a:r xmlns:a="http://schemas.openxmlformats.org/drawingml/2006/main">
              <a:rPr lang="ar" dirty="0"/>
              <a:t>إظهار اختيار الأطعمة والسوائل المناسبة.</a:t>
            </a:r>
          </a:p>
          <a:p>
            <a:pPr xmlns:a="http://schemas.openxmlformats.org/drawingml/2006/main" lvl="0">
              <a:bidi/>
            </a:pPr>
            <a:r xmlns:a="http://schemas.openxmlformats.org/drawingml/2006/main">
              <a:rPr lang="ar" dirty="0"/>
              <a:t>التعبير لفظيًا عن فهمك للأدوية الموصوفة، بما في ذلك تكرار تناولها وأي احتياطات.</a:t>
            </a:r>
          </a:p>
          <a:p>
            <a:r xmlns:a="http://schemas.openxmlformats.org/drawingml/2006/main">
              <a:rPr lang="ar" dirty="0"/>
              <a:t>قم بتوضيح العلامات والأعراض التي يجب الإبلاغ عنها لمقدم الرعاية الأولية.</a:t>
            </a:r>
          </a:p>
        </p:txBody>
      </p:sp>
    </p:spTree>
    <p:extLst>
      <p:ext uri="{BB962C8B-B14F-4D97-AF65-F5344CB8AC3E}">
        <p14:creationId xmlns:p14="http://schemas.microsoft.com/office/powerpoint/2010/main" val="1738710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04216"/>
            <a:ext cx="7772400" cy="1219200"/>
          </a:xfrm>
        </p:spPr>
        <p:txBody>
          <a:bodyPr/>
          <a:lstStyle/>
          <a:p>
            <a:r xmlns:a="http://schemas.openxmlformats.org/drawingml/2006/main">
              <a:rPr lang="ar" dirty="0"/>
              <a:t>العناصر الغذائية</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495171"/>
            <a:ext cx="7772400" cy="4454525"/>
          </a:xfrm>
        </p:spPr>
        <p:txBody>
          <a:bodyPr/>
          <a:lstStyle/>
          <a:p>
            <a:pPr xmlns:a="http://schemas.openxmlformats.org/drawingml/2006/main" lvl="0">
              <a:bidi/>
            </a:pPr>
            <a:r xmlns:a="http://schemas.openxmlformats.org/drawingml/2006/main">
              <a:rPr lang="ar" sz="2600" dirty="0"/>
              <a:t>العناصر الغذائية الحيوية لجميع الناس:</a:t>
            </a:r>
          </a:p>
          <a:p>
            <a:pPr xmlns:a="http://schemas.openxmlformats.org/drawingml/2006/main" lvl="1">
              <a:bidi/>
            </a:pPr>
            <a:r xmlns:a="http://schemas.openxmlformats.org/drawingml/2006/main">
              <a:rPr lang="ar" sz="2200" dirty="0"/>
              <a:t>الكربوهيدرات</a:t>
            </a:r>
          </a:p>
          <a:p>
            <a:pPr xmlns:a="http://schemas.openxmlformats.org/drawingml/2006/main" lvl="1">
              <a:bidi/>
            </a:pPr>
            <a:r xmlns:a="http://schemas.openxmlformats.org/drawingml/2006/main">
              <a:rPr lang="ar" sz="2200" dirty="0"/>
              <a:t>بروتين</a:t>
            </a:r>
          </a:p>
          <a:p>
            <a:pPr xmlns:a="http://schemas.openxmlformats.org/drawingml/2006/main" lvl="1">
              <a:bidi/>
            </a:pPr>
            <a:r xmlns:a="http://schemas.openxmlformats.org/drawingml/2006/main">
              <a:rPr lang="ar" sz="2200" dirty="0"/>
              <a:t>الدهون</a:t>
            </a:r>
          </a:p>
          <a:p>
            <a:pPr xmlns:a="http://schemas.openxmlformats.org/drawingml/2006/main" lvl="1">
              <a:bidi/>
            </a:pPr>
            <a:r xmlns:a="http://schemas.openxmlformats.org/drawingml/2006/main">
              <a:rPr lang="ar" sz="2200" dirty="0"/>
              <a:t>الفيتامينات</a:t>
            </a:r>
          </a:p>
          <a:p>
            <a:pPr xmlns:a="http://schemas.openxmlformats.org/drawingml/2006/main" lvl="1">
              <a:bidi/>
            </a:pPr>
            <a:r xmlns:a="http://schemas.openxmlformats.org/drawingml/2006/main">
              <a:rPr lang="ar" sz="2200" dirty="0"/>
              <a:t>المعادن</a:t>
            </a:r>
          </a:p>
          <a:p>
            <a:pPr xmlns:a="http://schemas.openxmlformats.org/drawingml/2006/main" lvl="1">
              <a:bidi/>
            </a:pPr>
            <a:r xmlns:a="http://schemas.openxmlformats.org/drawingml/2006/main">
              <a:rPr lang="ar" sz="2200" dirty="0"/>
              <a:t>السوائل</a:t>
            </a:r>
          </a:p>
          <a:p>
            <a:pPr xmlns:a="http://schemas.openxmlformats.org/drawingml/2006/main" lvl="0">
              <a:bidi/>
            </a:pPr>
            <a:r xmlns:a="http://schemas.openxmlformats.org/drawingml/2006/main">
              <a:rPr lang="ar" sz="2600" dirty="0"/>
              <a:t>طبقي</a:t>
            </a:r>
          </a:p>
          <a:p>
            <a:pPr xmlns:a="http://schemas.openxmlformats.org/drawingml/2006/main" lvl="1">
              <a:bidi/>
            </a:pPr>
            <a:r xmlns:a="http://schemas.openxmlformats.org/drawingml/2006/main">
              <a:rPr lang="ar" sz="2200" dirty="0"/>
              <a:t>تمثيل مرئي لعادات الأكل الصحية</a:t>
            </a:r>
          </a:p>
          <a:p>
            <a:pPr xmlns:a="http://schemas.openxmlformats.org/drawingml/2006/main" lvl="1">
              <a:bidi/>
            </a:pPr>
            <a:r xmlns:a="http://schemas.openxmlformats.org/drawingml/2006/main">
              <a:rPr lang="ar" sz="2200" dirty="0"/>
              <a:t>يشجع التوازن بين العناصر الغذائية في النظام الغذائي الشامل</a:t>
            </a:r>
          </a:p>
          <a:p>
            <a:pPr xmlns:a="http://schemas.openxmlformats.org/drawingml/2006/main" lvl="1">
              <a:bidi/>
            </a:pPr>
            <a:r xmlns:a="http://schemas.openxmlformats.org/drawingml/2006/main">
              <a:rPr lang="ar" sz="2200" dirty="0"/>
              <a:t>نسخة معدلة متاحة خصيصًا لكبار السن</a:t>
            </a:r>
          </a:p>
        </p:txBody>
      </p:sp>
    </p:spTree>
    <p:extLst>
      <p:ext uri="{BB962C8B-B14F-4D97-AF65-F5344CB8AC3E}">
        <p14:creationId xmlns:p14="http://schemas.microsoft.com/office/powerpoint/2010/main" val="62135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xmlns:a="http://schemas.openxmlformats.org/drawingml/2006/main">
              <a:rPr lang="ar" dirty="0"/>
              <a:t>تنفيذ لحجم السائل المتغير </a:t>
            </a:r>
            <a:br xmlns:a="http://schemas.openxmlformats.org/drawingml/2006/main">
              <a:rPr lang="en-US" dirty="0"/>
            </a:br>
            <a:r xmlns:a="http://schemas.openxmlformats.org/drawingml/2006/main">
              <a:rPr lang="ar" sz="1600" dirty="0"/>
              <a:t>(1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141347"/>
            <a:ext cx="7772400" cy="4454525"/>
          </a:xfrm>
        </p:spPr>
        <p:txBody>
          <a:bodyPr/>
          <a:lstStyle/>
          <a:p>
            <a:pPr xmlns:a="http://schemas.openxmlformats.org/drawingml/2006/main" lvl="0">
              <a:bidi/>
            </a:pPr>
            <a:r xmlns:a="http://schemas.openxmlformats.org/drawingml/2006/main">
              <a:rPr lang="ar" dirty="0"/>
              <a:t>المستشفيات أو مرافق الرعاية الممتدة</a:t>
            </a:r>
          </a:p>
          <a:p>
            <a:pPr xmlns:a="http://schemas.openxmlformats.org/drawingml/2006/main" lvl="1">
              <a:bidi/>
            </a:pPr>
            <a:r xmlns:a="http://schemas.openxmlformats.org/drawingml/2006/main">
              <a:rPr lang="ar" dirty="0"/>
              <a:t>أكمل التقييم الشامل.</a:t>
            </a:r>
          </a:p>
          <a:p>
            <a:pPr xmlns:a="http://schemas.openxmlformats.org/drawingml/2006/main" lvl="1">
              <a:bidi/>
            </a:pPr>
            <a:r xmlns:a="http://schemas.openxmlformats.org/drawingml/2006/main">
              <a:rPr lang="ar" dirty="0"/>
              <a:t>مراقبة العلامات الحيوية.</a:t>
            </a:r>
          </a:p>
          <a:p>
            <a:pPr xmlns:a="http://schemas.openxmlformats.org/drawingml/2006/main" lvl="1">
              <a:bidi/>
            </a:pPr>
            <a:r xmlns:a="http://schemas.openxmlformats.org/drawingml/2006/main">
              <a:rPr lang="ar" dirty="0"/>
              <a:t>راقب المدخل والمخرج.</a:t>
            </a:r>
          </a:p>
          <a:p>
            <a:pPr xmlns:a="http://schemas.openxmlformats.org/drawingml/2006/main" lvl="1">
              <a:bidi/>
            </a:pPr>
            <a:r xmlns:a="http://schemas.openxmlformats.org/drawingml/2006/main">
              <a:rPr lang="ar" dirty="0"/>
              <a:t>مراقبة القيم المعملية.</a:t>
            </a:r>
          </a:p>
          <a:p>
            <a:pPr xmlns:a="http://schemas.openxmlformats.org/drawingml/2006/main" lvl="1">
              <a:bidi/>
            </a:pPr>
            <a:r xmlns:a="http://schemas.openxmlformats.org/drawingml/2006/main">
              <a:rPr lang="ar" dirty="0"/>
              <a:t>وزن المريض يوميا قبل الإفطار.</a:t>
            </a:r>
          </a:p>
          <a:p>
            <a:pPr xmlns:a="http://schemas.openxmlformats.org/drawingml/2006/main" lvl="1">
              <a:bidi/>
            </a:pPr>
            <a:r xmlns:a="http://schemas.openxmlformats.org/drawingml/2006/main">
              <a:rPr lang="ar" dirty="0"/>
              <a:t>قياس التغيرات في محيط أجزاء الجسم، مثل الساقين والبطن.</a:t>
            </a:r>
          </a:p>
        </p:txBody>
      </p:sp>
    </p:spTree>
    <p:extLst>
      <p:ext uri="{BB962C8B-B14F-4D97-AF65-F5344CB8AC3E}">
        <p14:creationId xmlns:p14="http://schemas.microsoft.com/office/powerpoint/2010/main" val="12202954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xmlns:a="http://schemas.openxmlformats.org/drawingml/2006/main">
              <a:rPr lang="ar" dirty="0"/>
              <a:t>تنفيذ لحجم السائل المتغير </a:t>
            </a:r>
            <a:br xmlns:a="http://schemas.openxmlformats.org/drawingml/2006/main">
              <a:rPr lang="en-US" dirty="0"/>
            </a:br>
            <a:r xmlns:a="http://schemas.openxmlformats.org/drawingml/2006/main">
              <a:rPr lang="ar" sz="1600" dirty="0"/>
              <a:t>(2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141347"/>
            <a:ext cx="7772400" cy="4454525"/>
          </a:xfrm>
        </p:spPr>
        <p:txBody>
          <a:bodyPr/>
          <a:lstStyle/>
          <a:p>
            <a:pPr xmlns:a="http://schemas.openxmlformats.org/drawingml/2006/main" lvl="0">
              <a:bidi/>
            </a:pPr>
            <a:r xmlns:a="http://schemas.openxmlformats.org/drawingml/2006/main">
              <a:rPr lang="ar" dirty="0"/>
              <a:t>المستشفيات أو مرافق الرعاية الممتدة (تابع)</a:t>
            </a:r>
          </a:p>
          <a:p>
            <a:pPr xmlns:a="http://schemas.openxmlformats.org/drawingml/2006/main" lvl="1">
              <a:bidi/>
            </a:pPr>
            <a:r xmlns:a="http://schemas.openxmlformats.org/drawingml/2006/main">
              <a:rPr lang="ar" dirty="0"/>
              <a:t>حافظ على تناول كمية كافية من السوائل.</a:t>
            </a:r>
          </a:p>
          <a:p>
            <a:pPr xmlns:a="http://schemas.openxmlformats.org/drawingml/2006/main" lvl="1">
              <a:bidi/>
            </a:pPr>
            <a:r xmlns:a="http://schemas.openxmlformats.org/drawingml/2006/main">
              <a:rPr lang="ar" dirty="0"/>
              <a:t>إعطاء الأدوية حسب أوامر مقدم الرعاية الأولية.</a:t>
            </a:r>
          </a:p>
          <a:p>
            <a:pPr xmlns:a="http://schemas.openxmlformats.org/drawingml/2006/main" lvl="1">
              <a:bidi/>
            </a:pPr>
            <a:r xmlns:a="http://schemas.openxmlformats.org/drawingml/2006/main">
              <a:rPr lang="ar" dirty="0"/>
              <a:t>راجع أخصائي التغذية إذا لزم الأمر.</a:t>
            </a:r>
          </a:p>
          <a:p>
            <a:pPr xmlns:a="http://schemas.openxmlformats.org/drawingml/2006/main" lvl="1">
              <a:bidi/>
            </a:pPr>
            <a:r xmlns:a="http://schemas.openxmlformats.org/drawingml/2006/main">
              <a:rPr lang="ar" dirty="0"/>
              <a:t>توفير العناية المناسبة بالبشرة.</a:t>
            </a:r>
          </a:p>
          <a:p>
            <a:pPr xmlns:a="http://schemas.openxmlformats.org/drawingml/2006/main" lvl="1">
              <a:bidi/>
            </a:pPr>
            <a:r xmlns:a="http://schemas.openxmlformats.org/drawingml/2006/main">
              <a:rPr lang="ar" dirty="0"/>
              <a:t>الإبلاغ عن النتائج الهامة وتوثيقها على الفور.</a:t>
            </a:r>
          </a:p>
        </p:txBody>
      </p:sp>
    </p:spTree>
    <p:extLst>
      <p:ext uri="{BB962C8B-B14F-4D97-AF65-F5344CB8AC3E}">
        <p14:creationId xmlns:p14="http://schemas.microsoft.com/office/powerpoint/2010/main" val="24967243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7"/>
            <a:ext cx="7772400" cy="1568323"/>
          </a:xfrm>
        </p:spPr>
        <p:txBody>
          <a:bodyPr/>
          <a:lstStyle/>
          <a:p>
            <a:r xmlns:a="http://schemas.openxmlformats.org/drawingml/2006/main">
              <a:rPr lang="ar" dirty="0"/>
              <a:t>تنفيذ لحجم السائل المتغير </a:t>
            </a:r>
            <a:br xmlns:a="http://schemas.openxmlformats.org/drawingml/2006/main">
              <a:rPr lang="en-US" dirty="0"/>
            </a:br>
            <a:r xmlns:a="http://schemas.openxmlformats.org/drawingml/2006/main">
              <a:rPr lang="ar" sz="1600" dirty="0"/>
              <a:t>(3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597408" y="2043811"/>
            <a:ext cx="7933944" cy="4454525"/>
          </a:xfrm>
        </p:spPr>
        <p:txBody>
          <a:bodyPr/>
          <a:lstStyle/>
          <a:p>
            <a:pPr xmlns:a="http://schemas.openxmlformats.org/drawingml/2006/main" lvl="0">
              <a:bidi/>
            </a:pPr>
            <a:r xmlns:a="http://schemas.openxmlformats.org/drawingml/2006/main">
              <a:rPr lang="ar" dirty="0"/>
              <a:t>بيت</a:t>
            </a:r>
          </a:p>
          <a:p>
            <a:pPr xmlns:a="http://schemas.openxmlformats.org/drawingml/2006/main" lvl="1">
              <a:bidi/>
            </a:pPr>
            <a:r xmlns:a="http://schemas.openxmlformats.org/drawingml/2006/main">
              <a:rPr lang="ar" sz="2200" dirty="0"/>
              <a:t>أكمل التقييم الشامل.</a:t>
            </a:r>
          </a:p>
          <a:p>
            <a:pPr xmlns:a="http://schemas.openxmlformats.org/drawingml/2006/main" lvl="1">
              <a:bidi/>
            </a:pPr>
            <a:r xmlns:a="http://schemas.openxmlformats.org/drawingml/2006/main">
              <a:rPr lang="ar" sz="2200" dirty="0"/>
              <a:t>تعليم الفرد وأفراد أسرته كيفية مراقبة تناول السوائل.</a:t>
            </a:r>
          </a:p>
          <a:p>
            <a:pPr xmlns:a="http://schemas.openxmlformats.org/drawingml/2006/main" lvl="1">
              <a:bidi/>
            </a:pPr>
            <a:r xmlns:a="http://schemas.openxmlformats.org/drawingml/2006/main">
              <a:rPr lang="ar" sz="2200" dirty="0"/>
              <a:t>تعزيز الصحة والعافية من خلال مراجعة النظام الغذائي والسوائل الموصوفة مع الفرد.</a:t>
            </a:r>
          </a:p>
          <a:p>
            <a:pPr xmlns:a="http://schemas.openxmlformats.org/drawingml/2006/main" lvl="1">
              <a:bidi/>
            </a:pPr>
            <a:r xmlns:a="http://schemas.openxmlformats.org/drawingml/2006/main">
              <a:rPr lang="ar" sz="2200" dirty="0"/>
              <a:t>اشرح طرق زيادة أو تقليل تناول السوائل.</a:t>
            </a:r>
          </a:p>
          <a:p>
            <a:pPr xmlns:a="http://schemas.openxmlformats.org/drawingml/2006/main" lvl="1">
              <a:bidi/>
            </a:pPr>
            <a:r xmlns:a="http://schemas.openxmlformats.org/drawingml/2006/main">
              <a:rPr lang="ar" sz="2200" dirty="0"/>
              <a:t>ناقش العلامات والأعراض التي يجب الإبلاغ عنها على الفور إلى مقدم الرعاية الأولية.</a:t>
            </a:r>
          </a:p>
          <a:p>
            <a:pPr xmlns:a="http://schemas.openxmlformats.org/drawingml/2006/main" lvl="1">
              <a:bidi/>
            </a:pPr>
            <a:r xmlns:a="http://schemas.openxmlformats.org/drawingml/2006/main">
              <a:rPr lang="ar" sz="2200" dirty="0"/>
              <a:t>استخدم أي تدخلات مناسبة يتم استخدامها في الإطار المؤسسي.</a:t>
            </a:r>
          </a:p>
        </p:txBody>
      </p:sp>
    </p:spTree>
    <p:extLst>
      <p:ext uri="{BB962C8B-B14F-4D97-AF65-F5344CB8AC3E}">
        <p14:creationId xmlns:p14="http://schemas.microsoft.com/office/powerpoint/2010/main" val="20468816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941576"/>
          </a:xfrm>
        </p:spPr>
        <p:txBody>
          <a:bodyPr/>
          <a:lstStyle/>
          <a:p>
            <a:r xmlns:a="http://schemas.openxmlformats.org/drawingml/2006/main">
              <a:rPr lang="ar" dirty="0"/>
              <a:t>نموذج عملية التمريض/الحكم السريري لقدرة البلع المتغيرة</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2446147"/>
            <a:ext cx="7772400" cy="4454525"/>
          </a:xfrm>
        </p:spPr>
        <p:txBody>
          <a:bodyPr/>
          <a:lstStyle/>
          <a:p>
            <a:pPr xmlns:a="http://schemas.openxmlformats.org/drawingml/2006/main" lvl="0">
              <a:bidi/>
            </a:pPr>
            <a:r xmlns:a="http://schemas.openxmlformats.org/drawingml/2006/main">
              <a:rPr lang="ar" dirty="0"/>
              <a:t>عسر البلع يعني صعوبة في البلع.</a:t>
            </a:r>
          </a:p>
          <a:p>
            <a:pPr xmlns:a="http://schemas.openxmlformats.org/drawingml/2006/main" lvl="0">
              <a:bidi/>
            </a:pPr>
            <a:r xmlns:a="http://schemas.openxmlformats.org/drawingml/2006/main">
              <a:rPr lang="ar" dirty="0"/>
              <a:t>يمكن أن يؤدي إلى الجفاف أو سوء التغذية أو الالتهاب الرئوي</a:t>
            </a:r>
          </a:p>
          <a:p>
            <a:pPr xmlns:a="http://schemas.openxmlformats.org/drawingml/2006/main" lvl="0">
              <a:bidi/>
            </a:pPr>
            <a:r xmlns:a="http://schemas.openxmlformats.org/drawingml/2006/main">
              <a:rPr lang="ar" dirty="0"/>
              <a:t>عادة ما يكون نتيجة لضرر عصبي، أو صدمة للأعصاب القحفية أو عضلات الوجه، أو بعض الأمراض.</a:t>
            </a:r>
          </a:p>
        </p:txBody>
      </p:sp>
    </p:spTree>
    <p:extLst>
      <p:ext uri="{BB962C8B-B14F-4D97-AF65-F5344CB8AC3E}">
        <p14:creationId xmlns:p14="http://schemas.microsoft.com/office/powerpoint/2010/main" val="3434455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عوامل الخطر لضعف البلع لدى كبار السن</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46275"/>
            <a:ext cx="7772400" cy="4454525"/>
          </a:xfrm>
        </p:spPr>
        <p:txBody>
          <a:bodyPr/>
          <a:lstStyle/>
          <a:p>
            <a:pPr xmlns:a="http://schemas.openxmlformats.org/drawingml/2006/main" lvl="0">
              <a:bidi/>
            </a:pPr>
            <a:r xmlns:a="http://schemas.openxmlformats.org/drawingml/2006/main">
              <a:rPr lang="ar" dirty="0"/>
              <a:t>مشاكل عصبية تؤدي إلى الشلل أو ضعف الوجه أو الفم أو الحلق.</a:t>
            </a:r>
          </a:p>
          <a:p>
            <a:pPr xmlns:a="http://schemas.openxmlformats.org/drawingml/2006/main" lvl="0">
              <a:bidi/>
            </a:pPr>
            <a:r xmlns:a="http://schemas.openxmlformats.org/drawingml/2006/main">
              <a:rPr lang="ar" dirty="0"/>
              <a:t>تغير مستوى الوعي أو الإدراك أو الإحساس</a:t>
            </a:r>
          </a:p>
          <a:p>
            <a:pPr xmlns:a="http://schemas.openxmlformats.org/drawingml/2006/main" lvl="0">
              <a:bidi/>
            </a:pPr>
            <a:r xmlns:a="http://schemas.openxmlformats.org/drawingml/2006/main">
              <a:rPr lang="ar" dirty="0"/>
              <a:t>الأجهزة الميكانيكية مثل أنبوب القصبة الهوائية أو الأنبوب الأنفي المعدي</a:t>
            </a:r>
          </a:p>
          <a:p>
            <a:pPr xmlns:a="http://schemas.openxmlformats.org/drawingml/2006/main" lvl="0">
              <a:bidi/>
            </a:pPr>
            <a:r xmlns:a="http://schemas.openxmlformats.org/drawingml/2006/main">
              <a:rPr lang="ar" dirty="0"/>
              <a:t>تضيق أو انسداد في البلعوم أو المريء</a:t>
            </a:r>
          </a:p>
          <a:p>
            <a:r xmlns:a="http://schemas.openxmlformats.org/drawingml/2006/main">
              <a:rPr lang="ar" dirty="0"/>
              <a:t>التعب المفرط</a:t>
            </a:r>
          </a:p>
        </p:txBody>
      </p:sp>
    </p:spTree>
    <p:extLst>
      <p:ext uri="{BB962C8B-B14F-4D97-AF65-F5344CB8AC3E}">
        <p14:creationId xmlns:p14="http://schemas.microsoft.com/office/powerpoint/2010/main" val="10527246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470787"/>
          </a:xfrm>
        </p:spPr>
        <p:txBody>
          <a:bodyPr/>
          <a:lstStyle/>
          <a:p>
            <a:r xmlns:a="http://schemas.openxmlformats.org/drawingml/2006/main">
              <a:rPr lang="ar" dirty="0"/>
              <a:t>التخطيط للأشخاص الذين يعانون من تغيرات في القدرة على البلع</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934083"/>
            <a:ext cx="7772400" cy="3259709"/>
          </a:xfrm>
        </p:spPr>
        <p:txBody>
          <a:bodyPr/>
          <a:lstStyle/>
          <a:p>
            <a:pPr xmlns:a="http://schemas.openxmlformats.org/drawingml/2006/main" lvl="0">
              <a:bidi/>
            </a:pPr>
            <a:r xmlns:a="http://schemas.openxmlformats.org/drawingml/2006/main">
              <a:rPr lang="ar" dirty="0"/>
              <a:t>نقل الطعام من الفم إلى المعدة دون شفط.</a:t>
            </a:r>
          </a:p>
          <a:p>
            <a:pPr xmlns:a="http://schemas.openxmlformats.org/drawingml/2006/main" lvl="0">
              <a:bidi/>
            </a:pPr>
            <a:r xmlns:a="http://schemas.openxmlformats.org/drawingml/2006/main">
              <a:rPr lang="ar" dirty="0"/>
              <a:t>حافظ على التغذية الكافية والترطيب.</a:t>
            </a:r>
          </a:p>
          <a:p>
            <a:r xmlns:a="http://schemas.openxmlformats.org/drawingml/2006/main">
              <a:rPr lang="ar" dirty="0"/>
              <a:t>الحفاظ على مؤشر كتلة الجسم المناسب أو تحقيقه.</a:t>
            </a:r>
          </a:p>
        </p:txBody>
      </p:sp>
    </p:spTree>
    <p:extLst>
      <p:ext uri="{BB962C8B-B14F-4D97-AF65-F5344CB8AC3E}">
        <p14:creationId xmlns:p14="http://schemas.microsoft.com/office/powerpoint/2010/main" val="5636677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التنفيذ للبلع المتغير </a:t>
            </a:r>
            <a:br xmlns:a="http://schemas.openxmlformats.org/drawingml/2006/main">
              <a:rPr lang="en-US" dirty="0"/>
            </a:br>
            <a:r xmlns:a="http://schemas.openxmlformats.org/drawingml/2006/main">
              <a:rPr lang="ar" sz="1600" dirty="0"/>
              <a:t>(1 من 4)</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828800"/>
            <a:ext cx="7772400" cy="4267200"/>
          </a:xfrm>
        </p:spPr>
        <p:txBody>
          <a:bodyPr/>
          <a:lstStyle/>
          <a:p>
            <a:pPr xmlns:a="http://schemas.openxmlformats.org/drawingml/2006/main" lvl="0">
              <a:bidi/>
            </a:pPr>
            <a:r xmlns:a="http://schemas.openxmlformats.org/drawingml/2006/main">
              <a:rPr lang="ar" dirty="0"/>
              <a:t>تقييم الفرد لتحديد مشاكله واحتياجاته الفريدة.</a:t>
            </a:r>
          </a:p>
          <a:p>
            <a:pPr xmlns:a="http://schemas.openxmlformats.org/drawingml/2006/main" lvl="0">
              <a:bidi/>
            </a:pPr>
            <a:r xmlns:a="http://schemas.openxmlformats.org/drawingml/2006/main">
              <a:rPr lang="ar" dirty="0"/>
              <a:t>استشر معالج النطق، ومعالج المهنة، وأخصائي التغذية لتطوير برنامج لعلاج عسر البلع.</a:t>
            </a:r>
          </a:p>
          <a:p>
            <a:pPr xmlns:a="http://schemas.openxmlformats.org/drawingml/2006/main" lvl="0">
              <a:bidi/>
            </a:pPr>
            <a:r xmlns:a="http://schemas.openxmlformats.org/drawingml/2006/main">
              <a:rPr lang="ar" dirty="0"/>
              <a:t>تأكد من أن أطقم الأسنان مناسبة بشكل صحيح وحافظ على نظافة الفم الجيدة.</a:t>
            </a:r>
          </a:p>
          <a:p>
            <a:r xmlns:a="http://schemas.openxmlformats.org/drawingml/2006/main">
              <a:rPr lang="ar" dirty="0"/>
              <a:t>ضع الشخص بحيث يكون رأسه مستقيمًا والذقن منحنيًا قليلًا للأمام لتسهيل البلع.</a:t>
            </a:r>
          </a:p>
        </p:txBody>
      </p:sp>
    </p:spTree>
    <p:extLst>
      <p:ext uri="{BB962C8B-B14F-4D97-AF65-F5344CB8AC3E}">
        <p14:creationId xmlns:p14="http://schemas.microsoft.com/office/powerpoint/2010/main" val="6248016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تنفيذ عملية البلع المتغيرة</a:t>
            </a:r>
            <a:r xmlns:a="http://schemas.openxmlformats.org/drawingml/2006/main">
              <a:rPr lang="ar" sz="3600" dirty="0"/>
              <a:t> </a:t>
            </a:r>
            <a:br xmlns:a="http://schemas.openxmlformats.org/drawingml/2006/main">
              <a:rPr lang="en-US" sz="3600" dirty="0"/>
            </a:br>
            <a:r xmlns:a="http://schemas.openxmlformats.org/drawingml/2006/main">
              <a:rPr lang="ar" sz="1400" dirty="0"/>
              <a:t>(2 من 4)</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شجع على أخذ فترات راحة قبل تناول الطعام.</a:t>
            </a:r>
          </a:p>
          <a:p>
            <a:pPr xmlns:a="http://schemas.openxmlformats.org/drawingml/2006/main" lvl="0">
              <a:bidi/>
            </a:pPr>
            <a:r xmlns:a="http://schemas.openxmlformats.org/drawingml/2006/main">
              <a:rPr lang="ar" dirty="0"/>
              <a:t>خصص وقتًا كافيًا لتناول الوجبات.</a:t>
            </a:r>
          </a:p>
          <a:p>
            <a:pPr xmlns:a="http://schemas.openxmlformats.org/drawingml/2006/main" lvl="0">
              <a:bidi/>
            </a:pPr>
            <a:r xmlns:a="http://schemas.openxmlformats.org/drawingml/2006/main">
              <a:rPr lang="ar" dirty="0"/>
              <a:t>ابدأ بكميات صغيرة من الطعام والسوائل المكثفة.</a:t>
            </a:r>
          </a:p>
          <a:p>
            <a:pPr xmlns:a="http://schemas.openxmlformats.org/drawingml/2006/main" lvl="0">
              <a:bidi/>
            </a:pPr>
            <a:r xmlns:a="http://schemas.openxmlformats.org/drawingml/2006/main">
              <a:rPr lang="ar" dirty="0"/>
              <a:t>ضع الأطعمة في الجانب غير المصاب أو الأقوى من الفم.</a:t>
            </a:r>
          </a:p>
          <a:p>
            <a:r xmlns:a="http://schemas.openxmlformats.org/drawingml/2006/main">
              <a:rPr lang="ar" dirty="0"/>
              <a:t>عرض الأطعمة بطريقة جذابة.</a:t>
            </a:r>
          </a:p>
          <a:p>
            <a:r xmlns:a="http://schemas.openxmlformats.org/drawingml/2006/main">
              <a:rPr lang="ar" dirty="0"/>
              <a:t>قم باختيار الأطعمة بناءً على الطعم والملمس ودرجة الحرارة ومحتوى السوائل.</a:t>
            </a:r>
          </a:p>
        </p:txBody>
      </p:sp>
    </p:spTree>
    <p:extLst>
      <p:ext uri="{BB962C8B-B14F-4D97-AF65-F5344CB8AC3E}">
        <p14:creationId xmlns:p14="http://schemas.microsoft.com/office/powerpoint/2010/main" val="23242347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تنفيذ عملية البلع المتغيرة</a:t>
            </a:r>
            <a:r xmlns:a="http://schemas.openxmlformats.org/drawingml/2006/main">
              <a:rPr lang="ar" sz="3600" dirty="0"/>
              <a:t> </a:t>
            </a:r>
            <a:br xmlns:a="http://schemas.openxmlformats.org/drawingml/2006/main">
              <a:rPr lang="en-US" sz="3600" dirty="0"/>
            </a:br>
            <a:r xmlns:a="http://schemas.openxmlformats.org/drawingml/2006/main">
              <a:rPr lang="ar" sz="1400" dirty="0"/>
              <a:t>(3 من 4)</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تأكد من إغلاق الشفاه عن طريق الضغط عليها قليلاً أو عن طريق الضرب.</a:t>
            </a:r>
          </a:p>
          <a:p>
            <a:r xmlns:a="http://schemas.openxmlformats.org/drawingml/2006/main">
              <a:rPr lang="ar" dirty="0"/>
              <a:t>قم بتحفيز البلع عن طريق تدليك جانب الرقبة، ودعم الجانب الضعيف إذا لزم الأمر.</a:t>
            </a:r>
          </a:p>
          <a:p>
            <a:pPr xmlns:a="http://schemas.openxmlformats.org/drawingml/2006/main" lvl="0">
              <a:bidi/>
            </a:pPr>
            <a:r xmlns:a="http://schemas.openxmlformats.org/drawingml/2006/main">
              <a:rPr lang="ar" dirty="0"/>
              <a:t>إعطاء إشارات لفظية متكررة.</a:t>
            </a:r>
          </a:p>
          <a:p>
            <a:pPr xmlns:a="http://schemas.openxmlformats.org/drawingml/2006/main" lvl="0">
              <a:bidi/>
            </a:pPr>
            <a:r xmlns:a="http://schemas.openxmlformats.org/drawingml/2006/main">
              <a:rPr lang="ar" dirty="0"/>
              <a:t>تقليل عوامل التشتيت.</a:t>
            </a:r>
          </a:p>
        </p:txBody>
      </p:sp>
    </p:spTree>
    <p:extLst>
      <p:ext uri="{BB962C8B-B14F-4D97-AF65-F5344CB8AC3E}">
        <p14:creationId xmlns:p14="http://schemas.microsoft.com/office/powerpoint/2010/main" val="34681810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تنفيذ عملية البلع المتغيرة</a:t>
            </a:r>
            <a:r xmlns:a="http://schemas.openxmlformats.org/drawingml/2006/main">
              <a:rPr lang="ar" sz="3600" dirty="0"/>
              <a:t> </a:t>
            </a:r>
            <a:br xmlns:a="http://schemas.openxmlformats.org/drawingml/2006/main">
              <a:rPr lang="en-US" sz="3600" dirty="0"/>
            </a:br>
            <a:r xmlns:a="http://schemas.openxmlformats.org/drawingml/2006/main">
              <a:rPr lang="ar" sz="1400" dirty="0"/>
              <a:t>(4 من 4)</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احتفظ بمعدات الشفط متاحة في حالة حدوث مشاكل.</a:t>
            </a:r>
          </a:p>
          <a:p>
            <a:pPr xmlns:a="http://schemas.openxmlformats.org/drawingml/2006/main" lvl="0">
              <a:bidi/>
            </a:pPr>
            <a:r xmlns:a="http://schemas.openxmlformats.org/drawingml/2006/main">
              <a:rPr lang="ar" dirty="0"/>
              <a:t>توفير نظافة الفم قبل وبعد الرضاعة.</a:t>
            </a:r>
          </a:p>
          <a:p>
            <a:r xmlns:a="http://schemas.openxmlformats.org/drawingml/2006/main">
              <a:rPr lang="ar" dirty="0"/>
              <a:t>إدارة التغذية عن طريق الأنبوب حسب أوامر مقدم الرعاية الأولية للأفراد غير القادرين على تحقيق المدخول الفموي الكافي.</a:t>
            </a:r>
          </a:p>
          <a:p>
            <a:r xmlns:a="http://schemas.openxmlformats.org/drawingml/2006/main">
              <a:rPr lang="ar" dirty="0"/>
              <a:t>استخدم أي تدخلات مناسبة يتم استخدامها في الإطار المؤسسي في المنزل.</a:t>
            </a:r>
          </a:p>
        </p:txBody>
      </p:sp>
    </p:spTree>
    <p:extLst>
      <p:ext uri="{BB962C8B-B14F-4D97-AF65-F5344CB8AC3E}">
        <p14:creationId xmlns:p14="http://schemas.microsoft.com/office/powerpoint/2010/main" val="1350935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xmlns:a="http://schemas.openxmlformats.org/drawingml/2006/main">
              <a:rPr lang="ar" dirty="0"/>
              <a:t>الكربوهيدرات</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495171"/>
            <a:ext cx="7772400" cy="4454525"/>
          </a:xfrm>
        </p:spPr>
        <p:txBody>
          <a:bodyPr/>
          <a:lstStyle/>
          <a:p>
            <a:pPr xmlns:a="http://schemas.openxmlformats.org/drawingml/2006/main" lvl="0">
              <a:bidi/>
            </a:pPr>
            <a:r xmlns:a="http://schemas.openxmlformats.org/drawingml/2006/main">
              <a:rPr lang="ar" dirty="0"/>
              <a:t>السكريات والنشويات التي تشكل ما يقرب من نصف النظام الغذائي الأمريكي القياسي</a:t>
            </a:r>
          </a:p>
          <a:p>
            <a:pPr xmlns:a="http://schemas.openxmlformats.org/drawingml/2006/main" lvl="0">
              <a:bidi/>
            </a:pPr>
            <a:r xmlns:a="http://schemas.openxmlformats.org/drawingml/2006/main">
              <a:rPr lang="ar" dirty="0"/>
              <a:t>مصدر جاهز للطاقة للجسم</a:t>
            </a:r>
          </a:p>
          <a:p>
            <a:pPr xmlns:a="http://schemas.openxmlformats.org/drawingml/2006/main" lvl="0">
              <a:bidi/>
            </a:pPr>
            <a:r xmlns:a="http://schemas.openxmlformats.org/drawingml/2006/main">
              <a:rPr lang="ar" dirty="0"/>
              <a:t>فئتين</a:t>
            </a:r>
          </a:p>
          <a:p>
            <a:pPr xmlns:a="http://schemas.openxmlformats.org/drawingml/2006/main" lvl="1">
              <a:bidi/>
            </a:pPr>
            <a:r xmlns:a="http://schemas.openxmlformats.org/drawingml/2006/main">
              <a:rPr lang="ar" dirty="0"/>
              <a:t>بسيط</a:t>
            </a:r>
          </a:p>
          <a:p>
            <a:pPr xmlns:a="http://schemas.openxmlformats.org/drawingml/2006/main" lvl="1">
              <a:bidi/>
            </a:pPr>
            <a:r xmlns:a="http://schemas.openxmlformats.org/drawingml/2006/main">
              <a:rPr lang="ar" dirty="0"/>
              <a:t>معقد</a:t>
            </a:r>
          </a:p>
          <a:p>
            <a:pPr xmlns:a="http://schemas.openxmlformats.org/drawingml/2006/main" lvl="0">
              <a:bidi/>
            </a:pPr>
            <a:r xmlns:a="http://schemas.openxmlformats.org/drawingml/2006/main">
              <a:rPr lang="ar" dirty="0"/>
              <a:t>تحتوي الكربوهيدرات المعقدة عادةً أيضًا على عناصر غذائية وألياف أخرى</a:t>
            </a:r>
          </a:p>
        </p:txBody>
      </p:sp>
    </p:spTree>
    <p:extLst>
      <p:ext uri="{BB962C8B-B14F-4D97-AF65-F5344CB8AC3E}">
        <p14:creationId xmlns:p14="http://schemas.microsoft.com/office/powerpoint/2010/main" val="37471598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sz="3600" dirty="0"/>
              <a:t>عملية التمريض/نموذج الحكم السريري لمخاطر الطموح</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تشمل أعراض الاستنشاق ما يلي:</a:t>
            </a:r>
          </a:p>
          <a:p>
            <a:pPr xmlns:a="http://schemas.openxmlformats.org/drawingml/2006/main" lvl="1">
              <a:bidi/>
            </a:pPr>
            <a:r xmlns:a="http://schemas.openxmlformats.org/drawingml/2006/main">
              <a:rPr lang="ar" dirty="0"/>
              <a:t>ظهور مفاجئ للسعال الشديد أو الزرقة المصاحبة للأكل أو الشرب</a:t>
            </a:r>
          </a:p>
          <a:p>
            <a:pPr xmlns:a="http://schemas.openxmlformats.org/drawingml/2006/main" lvl="1">
              <a:bidi/>
            </a:pPr>
            <a:r xmlns:a="http://schemas.openxmlformats.org/drawingml/2006/main">
              <a:rPr lang="ar" dirty="0"/>
              <a:t>تغيرات الصوت</a:t>
            </a:r>
          </a:p>
          <a:p>
            <a:pPr xmlns:a="http://schemas.openxmlformats.org/drawingml/2006/main" lvl="1">
              <a:bidi/>
            </a:pPr>
            <a:r xmlns:a="http://schemas.openxmlformats.org/drawingml/2006/main">
              <a:rPr lang="ar" dirty="0"/>
              <a:t>علامات الالتهاب الرئوي التنفسي</a:t>
            </a:r>
          </a:p>
          <a:p>
            <a:pPr xmlns:a="http://schemas.openxmlformats.org/drawingml/2006/main" lvl="0">
              <a:bidi/>
            </a:pPr>
            <a:r xmlns:a="http://schemas.openxmlformats.org/drawingml/2006/main">
              <a:rPr lang="ar" dirty="0"/>
              <a:t>تزداد المخاطر مع عسر البلع ومشاكل الارتجاع المعدي المريئي</a:t>
            </a:r>
          </a:p>
        </p:txBody>
      </p:sp>
    </p:spTree>
    <p:extLst>
      <p:ext uri="{BB962C8B-B14F-4D97-AF65-F5344CB8AC3E}">
        <p14:creationId xmlns:p14="http://schemas.microsoft.com/office/powerpoint/2010/main" val="406063447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عوامل الخطر للاختناق عند كبار السن</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المشاكل العصبية، وخاصة تلك التي تؤثر على السعال أو ردود الفعل المنعكسة للبلغم</a:t>
            </a:r>
          </a:p>
          <a:p>
            <a:pPr xmlns:a="http://schemas.openxmlformats.org/drawingml/2006/main" lvl="0">
              <a:bidi/>
            </a:pPr>
            <a:r xmlns:a="http://schemas.openxmlformats.org/drawingml/2006/main">
              <a:rPr lang="ar" dirty="0"/>
              <a:t>انخفاض مستوى الوعي</a:t>
            </a:r>
          </a:p>
          <a:p>
            <a:pPr xmlns:a="http://schemas.openxmlformats.org/drawingml/2006/main" lvl="0">
              <a:bidi/>
            </a:pPr>
            <a:r xmlns:a="http://schemas.openxmlformats.org/drawingml/2006/main">
              <a:rPr lang="ar" dirty="0"/>
              <a:t>وضع الاستلقاء المستمر</a:t>
            </a:r>
          </a:p>
          <a:p>
            <a:pPr xmlns:a="http://schemas.openxmlformats.org/drawingml/2006/main" lvl="0">
              <a:bidi/>
            </a:pPr>
            <a:r xmlns:a="http://schemas.openxmlformats.org/drawingml/2006/main">
              <a:rPr lang="ar" dirty="0"/>
              <a:t>أنابيب القصبة الهوائية</a:t>
            </a:r>
          </a:p>
          <a:p>
            <a:pPr xmlns:a="http://schemas.openxmlformats.org/drawingml/2006/main" lvl="0">
              <a:bidi/>
            </a:pPr>
            <a:r xmlns:a="http://schemas.openxmlformats.org/drawingml/2006/main">
              <a:rPr lang="ar" dirty="0"/>
              <a:t>أنابيب المعدة</a:t>
            </a:r>
          </a:p>
          <a:p>
            <a:pPr xmlns:a="http://schemas.openxmlformats.org/drawingml/2006/main" lvl="0">
              <a:bidi/>
            </a:pPr>
            <a:r xmlns:a="http://schemas.openxmlformats.org/drawingml/2006/main">
              <a:rPr lang="ar" dirty="0"/>
              <a:t>انخفاض حركة المعدة؛ كميات زائدة من محتويات المعدة المتبقية أو الغازات</a:t>
            </a:r>
          </a:p>
        </p:txBody>
      </p:sp>
    </p:spTree>
    <p:extLst>
      <p:ext uri="{BB962C8B-B14F-4D97-AF65-F5344CB8AC3E}">
        <p14:creationId xmlns:p14="http://schemas.microsoft.com/office/powerpoint/2010/main" val="8687627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dirty="0"/>
              <a:t>التخطيط للطموح</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البقاء خاليًا من نوبات الطموح.</a:t>
            </a:r>
          </a:p>
          <a:p>
            <a:r xmlns:a="http://schemas.openxmlformats.org/drawingml/2006/main">
              <a:rPr lang="ar" dirty="0"/>
              <a:t>حافظ على أصوات تنفسك واضحة وخالية من الضوضاء.</a:t>
            </a:r>
          </a:p>
        </p:txBody>
      </p:sp>
    </p:spTree>
    <p:extLst>
      <p:ext uri="{BB962C8B-B14F-4D97-AF65-F5344CB8AC3E}">
        <p14:creationId xmlns:p14="http://schemas.microsoft.com/office/powerpoint/2010/main" val="23020380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7"/>
            <a:ext cx="8083296" cy="1197865"/>
          </a:xfrm>
        </p:spPr>
        <p:txBody>
          <a:bodyPr/>
          <a:lstStyle/>
          <a:p>
            <a:r xmlns:a="http://schemas.openxmlformats.org/drawingml/2006/main">
              <a:rPr lang="ar" dirty="0"/>
              <a:t>التنفيذ للمرضى الذين يعانون من الشفط</a:t>
            </a:r>
            <a:r xmlns:a="http://schemas.openxmlformats.org/drawingml/2006/main">
              <a:rPr lang="ar" sz="3200" dirty="0"/>
              <a:t> </a:t>
            </a:r>
            <a:br xmlns:a="http://schemas.openxmlformats.org/drawingml/2006/main">
              <a:rPr lang="en-US" sz="3200" dirty="0"/>
            </a:br>
            <a:r xmlns:a="http://schemas.openxmlformats.org/drawingml/2006/main">
              <a:rPr lang="ar" sz="1600" dirty="0"/>
              <a:t>(1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المستشفيات ومرافق الرعاية الممتدة</a:t>
            </a:r>
          </a:p>
          <a:p>
            <a:pPr xmlns:a="http://schemas.openxmlformats.org/drawingml/2006/main" lvl="1">
              <a:bidi/>
            </a:pPr>
            <a:r xmlns:a="http://schemas.openxmlformats.org/drawingml/2006/main">
              <a:rPr lang="ar" dirty="0"/>
              <a:t>وضع الشخص في المكان المناسب.</a:t>
            </a:r>
          </a:p>
          <a:p>
            <a:pPr xmlns:a="http://schemas.openxmlformats.org/drawingml/2006/main" lvl="1">
              <a:bidi/>
            </a:pPr>
            <a:r xmlns:a="http://schemas.openxmlformats.org/drawingml/2006/main">
              <a:rPr lang="ar" dirty="0"/>
              <a:t>تقييم تمدد المعدة.</a:t>
            </a:r>
          </a:p>
          <a:p>
            <a:pPr xmlns:a="http://schemas.openxmlformats.org/drawingml/2006/main" lvl="1">
              <a:bidi/>
            </a:pPr>
            <a:r xmlns:a="http://schemas.openxmlformats.org/drawingml/2006/main">
              <a:rPr lang="ar" dirty="0"/>
              <a:t>تجنب التغذية بسرعة كبيرة.</a:t>
            </a:r>
          </a:p>
          <a:p>
            <a:pPr xmlns:a="http://schemas.openxmlformats.org/drawingml/2006/main" lvl="1">
              <a:bidi/>
            </a:pPr>
            <a:r xmlns:a="http://schemas.openxmlformats.org/drawingml/2006/main">
              <a:rPr lang="ar" dirty="0"/>
              <a:t>تجنب السوائل والأطعمة المهروسة.</a:t>
            </a:r>
          </a:p>
          <a:p>
            <a:pPr xmlns:a="http://schemas.openxmlformats.org/drawingml/2006/main" lvl="1">
              <a:bidi/>
            </a:pPr>
            <a:r xmlns:a="http://schemas.openxmlformats.org/drawingml/2006/main">
              <a:rPr lang="ar" dirty="0"/>
              <a:t>راقب أصوات التنفس ومعدل التنفس، ولاحظ كمية ونوع البلغم الناتج.</a:t>
            </a:r>
          </a:p>
          <a:p>
            <a:pPr xmlns:a="http://schemas.openxmlformats.org/drawingml/2006/main" lvl="1">
              <a:bidi/>
            </a:pPr>
            <a:r xmlns:a="http://schemas.openxmlformats.org/drawingml/2006/main">
              <a:rPr lang="ar" dirty="0"/>
              <a:t>احرص على توفير معدات الشفط.</a:t>
            </a:r>
          </a:p>
          <a:p>
            <a:pPr xmlns:a="http://schemas.openxmlformats.org/drawingml/2006/main" lvl="1">
              <a:bidi/>
            </a:pPr>
            <a:r xmlns:a="http://schemas.openxmlformats.org/drawingml/2006/main">
              <a:rPr lang="ar" dirty="0"/>
              <a:t>استشر المتخصصين مثل أخصائيي النطق وأخصائيي التغذية.</a:t>
            </a:r>
          </a:p>
        </p:txBody>
      </p:sp>
    </p:spTree>
    <p:extLst>
      <p:ext uri="{BB962C8B-B14F-4D97-AF65-F5344CB8AC3E}">
        <p14:creationId xmlns:p14="http://schemas.microsoft.com/office/powerpoint/2010/main" val="38106836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xmlns:a="http://schemas.openxmlformats.org/drawingml/2006/main">
              <a:rPr lang="ar" dirty="0"/>
              <a:t>التنفيذ للمرضى الذين يعانون من الشفط</a:t>
            </a:r>
            <a:r xmlns:a="http://schemas.openxmlformats.org/drawingml/2006/main">
              <a:rPr lang="ar" sz="2400" dirty="0"/>
              <a:t> </a:t>
            </a:r>
            <a:br xmlns:a="http://schemas.openxmlformats.org/drawingml/2006/main">
              <a:rPr lang="en-US" sz="2400" dirty="0"/>
            </a:br>
            <a:r xmlns:a="http://schemas.openxmlformats.org/drawingml/2006/main">
              <a:rPr lang="ar" sz="1600" dirty="0"/>
              <a:t>(2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r xmlns:a="http://schemas.openxmlformats.org/drawingml/2006/main">
              <a:rPr lang="ar" dirty="0"/>
              <a:t>بالنسبة للأشخاص الذين يتلقون التغذية عن طريق الأنبوب:</a:t>
            </a:r>
          </a:p>
          <a:p>
            <a:pPr xmlns:a="http://schemas.openxmlformats.org/drawingml/2006/main" lvl="1">
              <a:bidi/>
            </a:pPr>
            <a:r xmlns:a="http://schemas.openxmlformats.org/drawingml/2006/main">
              <a:rPr lang="ar" dirty="0"/>
              <a:t>التحقق من وضع الأنبوب الأنفي المعدي باستخدام الطريقة المعتمدة</a:t>
            </a:r>
          </a:p>
          <a:p>
            <a:pPr xmlns:a="http://schemas.openxmlformats.org/drawingml/2006/main" lvl="1">
              <a:bidi/>
            </a:pPr>
            <a:r xmlns:a="http://schemas.openxmlformats.org/drawingml/2006/main">
              <a:rPr lang="ar" dirty="0"/>
              <a:t>قم بفحص محتويات المعدة وقياسها واستبدالها قبل البدء بالتغذية المتقطعة.</a:t>
            </a:r>
          </a:p>
          <a:p>
            <a:pPr xmlns:a="http://schemas.openxmlformats.org/drawingml/2006/main" lvl="1">
              <a:bidi/>
            </a:pPr>
            <a:r xmlns:a="http://schemas.openxmlformats.org/drawingml/2006/main">
              <a:rPr lang="ar" dirty="0"/>
              <a:t>الحفاظ على نظافة تقنية جميع أنابيب التغذية والمعدات والحليب الصناعي</a:t>
            </a:r>
          </a:p>
        </p:txBody>
      </p:sp>
    </p:spTree>
    <p:extLst>
      <p:ext uri="{BB962C8B-B14F-4D97-AF65-F5344CB8AC3E}">
        <p14:creationId xmlns:p14="http://schemas.microsoft.com/office/powerpoint/2010/main" val="19138508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463296" y="277368"/>
            <a:ext cx="8083296" cy="1219200"/>
          </a:xfrm>
        </p:spPr>
        <p:txBody>
          <a:bodyPr/>
          <a:lstStyle/>
          <a:p>
            <a:r xmlns:a="http://schemas.openxmlformats.org/drawingml/2006/main">
              <a:rPr lang="ar" dirty="0"/>
              <a:t>التنفيذ للمرضى الذين يعانون من الشفط</a:t>
            </a:r>
            <a:r xmlns:a="http://schemas.openxmlformats.org/drawingml/2006/main">
              <a:rPr lang="ar" sz="2400" dirty="0"/>
              <a:t> </a:t>
            </a:r>
            <a:br xmlns:a="http://schemas.openxmlformats.org/drawingml/2006/main">
              <a:rPr lang="en-US" sz="2400" dirty="0"/>
            </a:br>
            <a:r xmlns:a="http://schemas.openxmlformats.org/drawingml/2006/main">
              <a:rPr lang="ar" sz="1600" dirty="0"/>
              <a:t>(3 من 3)</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p:txBody>
          <a:bodyPr/>
          <a:lstStyle/>
          <a:p>
            <a:pPr xmlns:a="http://schemas.openxmlformats.org/drawingml/2006/main" lvl="0">
              <a:bidi/>
            </a:pPr>
            <a:r xmlns:a="http://schemas.openxmlformats.org/drawingml/2006/main">
              <a:rPr lang="ar" dirty="0"/>
              <a:t>بيت</a:t>
            </a:r>
          </a:p>
          <a:p>
            <a:pPr xmlns:a="http://schemas.openxmlformats.org/drawingml/2006/main" lvl="1">
              <a:bidi/>
            </a:pPr>
            <a:r xmlns:a="http://schemas.openxmlformats.org/drawingml/2006/main">
              <a:rPr lang="ar" dirty="0"/>
              <a:t>شرح احتياطات السلامة للفرد والأسرة أو مقدم الرعاية.</a:t>
            </a:r>
          </a:p>
          <a:p>
            <a:pPr xmlns:a="http://schemas.openxmlformats.org/drawingml/2006/main" lvl="1">
              <a:bidi/>
            </a:pPr>
            <a:r xmlns:a="http://schemas.openxmlformats.org/drawingml/2006/main">
              <a:rPr lang="ar" dirty="0"/>
              <a:t>تشجيع التسجيل في دورة السلامة المنزلية التي تشمل مناورة هايمليش والإنعاش القلبي الرئوي.</a:t>
            </a:r>
          </a:p>
          <a:p>
            <a:pPr xmlns:a="http://schemas.openxmlformats.org/drawingml/2006/main" lvl="1">
              <a:bidi/>
            </a:pPr>
            <a:r xmlns:a="http://schemas.openxmlformats.org/drawingml/2006/main">
              <a:rPr lang="ar" dirty="0"/>
              <a:t>استخدم أي تدخلات مناسبة يتم استخدامها في الإطار المؤسسي.</a:t>
            </a:r>
          </a:p>
        </p:txBody>
      </p:sp>
    </p:spTree>
    <p:extLst>
      <p:ext uri="{BB962C8B-B14F-4D97-AF65-F5344CB8AC3E}">
        <p14:creationId xmlns:p14="http://schemas.microsoft.com/office/powerpoint/2010/main" val="1497614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xmlns:a="http://schemas.openxmlformats.org/drawingml/2006/main">
              <a:rPr lang="ar" dirty="0"/>
              <a:t>البروتينات</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348867"/>
            <a:ext cx="7772400" cy="4454525"/>
          </a:xfrm>
        </p:spPr>
        <p:txBody>
          <a:bodyPr/>
          <a:lstStyle/>
          <a:p>
            <a:pPr xmlns:a="http://schemas.openxmlformats.org/drawingml/2006/main" lvl="0">
              <a:bidi/>
            </a:pPr>
            <a:r xmlns:a="http://schemas.openxmlformats.org/drawingml/2006/main">
              <a:rPr lang="ar" dirty="0"/>
              <a:t>مكون من الأحماض الأمينية الضرورية لإصلاح الأنسجة وشفائها</a:t>
            </a:r>
          </a:p>
          <a:p>
            <a:pPr xmlns:a="http://schemas.openxmlformats.org/drawingml/2006/main" lvl="0">
              <a:bidi/>
            </a:pPr>
            <a:r xmlns:a="http://schemas.openxmlformats.org/drawingml/2006/main">
              <a:rPr lang="ar" dirty="0"/>
              <a:t>تعد اللحوم الحمراء والدواجن والأسماك والبيض ومنتجات الألبان مصادر جيدة للبروتينات الكاملة، والتي تحتوي على جميع الأحماض الأمينية اللازمة لصنع وإصلاح الأنسجة.</a:t>
            </a:r>
          </a:p>
          <a:p>
            <a:pPr xmlns:a="http://schemas.openxmlformats.org/drawingml/2006/main" lvl="0">
              <a:bidi/>
            </a:pPr>
            <a:r xmlns:a="http://schemas.openxmlformats.org/drawingml/2006/main">
              <a:rPr lang="ar" dirty="0"/>
              <a:t>تحتوي الأطعمة النباتية مثل البقوليات (البازلاء والفاصوليا) والمكسرات والحبوب (الحبوب الكاملة والأرز) على كميات أقل من البروتينات غير المكتملة، والتي لا تحتوي بشكل فردي على جميع الأحماض الأمينية الضرورية.</a:t>
            </a:r>
          </a:p>
        </p:txBody>
      </p:sp>
    </p:spTree>
    <p:extLst>
      <p:ext uri="{BB962C8B-B14F-4D97-AF65-F5344CB8AC3E}">
        <p14:creationId xmlns:p14="http://schemas.microsoft.com/office/powerpoint/2010/main" val="3663124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04216"/>
            <a:ext cx="7772400" cy="1219200"/>
          </a:xfrm>
        </p:spPr>
        <p:txBody>
          <a:bodyPr/>
          <a:lstStyle/>
          <a:p>
            <a:r xmlns:a="http://schemas.openxmlformats.org/drawingml/2006/main">
              <a:rPr lang="ar" dirty="0"/>
              <a:t>الدهون</a:t>
            </a:r>
            <a:endParaRPr xmlns:a="http://schemas.openxmlformats.org/drawingml/2006/main" lang="en-US" sz="1600" dirty="0"/>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495171"/>
            <a:ext cx="7772400" cy="4454525"/>
          </a:xfrm>
        </p:spPr>
        <p:txBody>
          <a:bodyPr/>
          <a:lstStyle/>
          <a:p>
            <a:pPr xmlns:a="http://schemas.openxmlformats.org/drawingml/2006/main" lvl="0">
              <a:bidi/>
            </a:pPr>
            <a:r xmlns:a="http://schemas.openxmlformats.org/drawingml/2006/main">
              <a:rPr lang="ar" dirty="0"/>
              <a:t>يوصى بأن تقتصر الدهون على ما يقرب من 20% إلى 35% من إجمالي السعرات الحرارية اليومية.</a:t>
            </a:r>
          </a:p>
          <a:p>
            <a:pPr xmlns:a="http://schemas.openxmlformats.org/drawingml/2006/main" lvl="0">
              <a:bidi/>
            </a:pPr>
            <a:r xmlns:a="http://schemas.openxmlformats.org/drawingml/2006/main">
              <a:rPr lang="ar" dirty="0"/>
              <a:t>تساعد الدهون على امتصاص الفيتامينات التي تذوب في الدهون وتوفر كميات كافية من الأحماض الدهنية الأساسية.</a:t>
            </a:r>
          </a:p>
          <a:p>
            <a:pPr xmlns:a="http://schemas.openxmlformats.org/drawingml/2006/main" lvl="0">
              <a:bidi/>
            </a:pPr>
            <a:r xmlns:a="http://schemas.openxmlformats.org/drawingml/2006/main">
              <a:rPr lang="ar" dirty="0"/>
              <a:t>هناك ثلاثة أنواع مهمة من البروتينات الدهنية (الدهون): البروتين الدهني عالي الكثافة (HDL)، والبروتين الدهني منخفض الكثافة (LDL)، والبروتين الدهني منخفض الكثافة للغاية (VLDL).</a:t>
            </a:r>
          </a:p>
        </p:txBody>
      </p:sp>
    </p:spTree>
    <p:extLst>
      <p:ext uri="{BB962C8B-B14F-4D97-AF65-F5344CB8AC3E}">
        <p14:creationId xmlns:p14="http://schemas.microsoft.com/office/powerpoint/2010/main" val="389799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04216"/>
            <a:ext cx="7772400" cy="1219200"/>
          </a:xfrm>
        </p:spPr>
        <p:txBody>
          <a:bodyPr/>
          <a:lstStyle/>
          <a:p>
            <a:r xmlns:a="http://schemas.openxmlformats.org/drawingml/2006/main">
              <a:rPr lang="ar" dirty="0"/>
              <a:t>الفيتامينات</a:t>
            </a:r>
          </a:p>
        </p:txBody>
      </p:sp>
      <p:sp>
        <p:nvSpPr>
          <p:cNvPr id="3" name="Content Placeholder 2"/>
          <p:cNvSpPr>
            <a:spLocks noGrp="1"/>
          </p:cNvSpPr>
          <p:nvPr>
            <p:ph idx="1"/>
          </p:nvPr>
        </p:nvSpPr>
        <p:spPr>
          <a:xfrm>
            <a:off x="685800" y="1495171"/>
            <a:ext cx="7772400" cy="4454525"/>
          </a:xfrm>
        </p:spPr>
        <p:txBody>
          <a:bodyPr/>
          <a:lstStyle/>
          <a:p>
            <a:pPr xmlns:a="http://schemas.openxmlformats.org/drawingml/2006/main" lvl="0">
              <a:bidi/>
            </a:pPr>
            <a:r xmlns:a="http://schemas.openxmlformats.org/drawingml/2006/main">
              <a:rPr lang="ar" dirty="0"/>
              <a:t>المركبات العضوية</a:t>
            </a:r>
          </a:p>
          <a:p>
            <a:pPr xmlns:a="http://schemas.openxmlformats.org/drawingml/2006/main" lvl="0">
              <a:bidi/>
            </a:pPr>
            <a:r xmlns:a="http://schemas.openxmlformats.org/drawingml/2006/main">
              <a:rPr lang="ar" dirty="0"/>
              <a:t>توجد بشكل طبيعي في الأطعمة ولكن يتم إنتاجها أيضًا صناعيًا</a:t>
            </a:r>
          </a:p>
          <a:p>
            <a:pPr xmlns:a="http://schemas.openxmlformats.org/drawingml/2006/main" lvl="0">
              <a:bidi/>
            </a:pPr>
            <a:r xmlns:a="http://schemas.openxmlformats.org/drawingml/2006/main">
              <a:rPr lang="ar" dirty="0"/>
              <a:t>مطلوب لمجموعة متنوعة من العمليات الأيضية والفسيولوجية</a:t>
            </a:r>
          </a:p>
          <a:p>
            <a:pPr xmlns:a="http://schemas.openxmlformats.org/drawingml/2006/main" lvl="0">
              <a:bidi/>
            </a:pPr>
            <a:r xmlns:a="http://schemas.openxmlformats.org/drawingml/2006/main">
              <a:rPr lang="ar" dirty="0"/>
              <a:t>الفيتامينات التي تذوب في الدهون تشمل الفيتامينات A، D، E، وK.</a:t>
            </a:r>
          </a:p>
          <a:p>
            <a:pPr xmlns:a="http://schemas.openxmlformats.org/drawingml/2006/main" lvl="0">
              <a:bidi/>
            </a:pPr>
            <a:r xmlns:a="http://schemas.openxmlformats.org/drawingml/2006/main">
              <a:rPr lang="ar" dirty="0"/>
              <a:t>تشمل الفيتامينات القابلة للذوبان في الماء فيتامينات ب المركبة وفيتامين سي.</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7"/>
            <a:ext cx="7772400" cy="1197865"/>
          </a:xfrm>
        </p:spPr>
        <p:txBody>
          <a:bodyPr/>
          <a:lstStyle/>
          <a:p>
            <a:r xmlns:a="http://schemas.openxmlformats.org/drawingml/2006/main">
              <a:rPr lang="ar" dirty="0"/>
              <a:t>المعادن</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العناصر الكيميائية غير العضوية</a:t>
            </a:r>
          </a:p>
          <a:p>
            <a:pPr xmlns:a="http://schemas.openxmlformats.org/drawingml/2006/main" lvl="0">
              <a:bidi/>
            </a:pPr>
            <a:r xmlns:a="http://schemas.openxmlformats.org/drawingml/2006/main">
              <a:rPr lang="ar" dirty="0"/>
              <a:t>مطلوب في العديد من وظائف الجسم</a:t>
            </a:r>
          </a:p>
          <a:p>
            <a:pPr xmlns:a="http://schemas.openxmlformats.org/drawingml/2006/main" lvl="0">
              <a:bidi/>
            </a:pPr>
            <a:r xmlns:a="http://schemas.openxmlformats.org/drawingml/2006/main">
              <a:rPr lang="ar" dirty="0"/>
              <a:t>تشكل المعادن نسبة صغيرة من إجمالي وزن الجسم، إلا أن أي خلل طفيف في المعادن يمكن أن يكون له آثار خطيرة.</a:t>
            </a:r>
          </a:p>
          <a:p>
            <a:pPr xmlns:a="http://schemas.openxmlformats.org/drawingml/2006/main" lvl="0">
              <a:bidi/>
            </a:pPr>
            <a:r xmlns:a="http://schemas.openxmlformats.org/drawingml/2006/main">
              <a:rPr lang="ar" dirty="0"/>
              <a:t>تشمل الكالسيوم والفوسفور والحديد والصوديوم والبوتاسيوم والزنك</a:t>
            </a:r>
          </a:p>
        </p:txBody>
      </p:sp>
    </p:spTree>
    <p:extLst>
      <p:ext uri="{BB962C8B-B14F-4D97-AF65-F5344CB8AC3E}">
        <p14:creationId xmlns:p14="http://schemas.microsoft.com/office/powerpoint/2010/main" val="2295407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xmlns:a="http://schemas.openxmlformats.org/drawingml/2006/main">
              <a:rPr lang="ar" dirty="0"/>
              <a:t>ماء</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xmlns:a="http://schemas.openxmlformats.org/drawingml/2006/main" lvl="0">
              <a:bidi/>
            </a:pPr>
            <a:r xmlns:a="http://schemas.openxmlformats.org/drawingml/2006/main">
              <a:rPr lang="ar" dirty="0"/>
              <a:t>ضروري للحياة</a:t>
            </a:r>
          </a:p>
          <a:p>
            <a:pPr xmlns:a="http://schemas.openxmlformats.org/drawingml/2006/main" lvl="0">
              <a:bidi/>
            </a:pPr>
            <a:r xmlns:a="http://schemas.openxmlformats.org/drawingml/2006/main">
              <a:rPr lang="ar" dirty="0"/>
              <a:t>ضروري لتكوين العديد من إفرازات الجسم، بما في ذلك الدموع والتعرق واللعاب.</a:t>
            </a:r>
          </a:p>
          <a:p>
            <a:pPr xmlns:a="http://schemas.openxmlformats.org/drawingml/2006/main" lvl="0">
              <a:bidi/>
            </a:pPr>
            <a:r xmlns:a="http://schemas.openxmlformats.org/drawingml/2006/main">
              <a:rPr lang="ar" dirty="0"/>
              <a:t>يساعد في الهضم ونقل الإلكتروليتات والعناصر الغذائية</a:t>
            </a:r>
          </a:p>
          <a:p>
            <a:pPr xmlns:a="http://schemas.openxmlformats.org/drawingml/2006/main" lvl="0">
              <a:bidi/>
            </a:pPr>
            <a:r xmlns:a="http://schemas.openxmlformats.org/drawingml/2006/main">
              <a:rPr lang="ar" dirty="0"/>
              <a:t>يسهل التخلص من النفايات ويلعب دورًا مهمًا في تنظيم درجة الحرارة</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1227</TotalTime>
  <Words>2414</Words>
  <Application>Microsoft Office PowerPoint</Application>
  <PresentationFormat>On-screen Show (4:3)</PresentationFormat>
  <Paragraphs>350</Paragraphs>
  <Slides>45</Slides>
  <Notes>45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ＭＳ Ｐゴシック</vt:lpstr>
      <vt:lpstr>Arial</vt:lpstr>
      <vt:lpstr>Calibri</vt:lpstr>
      <vt:lpstr>Times New Roman</vt:lpstr>
      <vt:lpstr>Wingdings</vt:lpstr>
      <vt:lpstr>Wingdings 2</vt:lpstr>
      <vt:lpstr>Wingdings 3</vt:lpstr>
      <vt:lpstr>TEACH 2.0 Lecture Slides Template 2011_1207</vt:lpstr>
      <vt:lpstr>    Chapter 6  Nutritional Needs for Older Adults  Basic Geriatric Nursing, 8th edition Patricia Williams  </vt:lpstr>
      <vt:lpstr>Caloric Intake</vt:lpstr>
      <vt:lpstr>Nutrients</vt:lpstr>
      <vt:lpstr>Carbohydrates</vt:lpstr>
      <vt:lpstr>Proteins</vt:lpstr>
      <vt:lpstr>Fats</vt:lpstr>
      <vt:lpstr>Vitamins</vt:lpstr>
      <vt:lpstr>Minerals</vt:lpstr>
      <vt:lpstr>Water</vt:lpstr>
      <vt:lpstr>Age-Related Changes in Nutritional and Fluid Requirements</vt:lpstr>
      <vt:lpstr>Malnutrition and the Older Adult</vt:lpstr>
      <vt:lpstr>Symptoms of Nutritional Problems in the Older Adult</vt:lpstr>
      <vt:lpstr>Factors Affecting Nutrition in Older Adults: Physiologic Risk Factors</vt:lpstr>
      <vt:lpstr>Factors Affecting Nutrition in Older Adults: Economic Risk Factors</vt:lpstr>
      <vt:lpstr>Factors Affecting Nutrition in Older Adults: Social Risk Factors</vt:lpstr>
      <vt:lpstr>Factors Affecting Nutrition in Older Adults: Institutional Risk Factors</vt:lpstr>
      <vt:lpstr>Social and Cultural Aspects of Nutrition</vt:lpstr>
      <vt:lpstr>Nursing Process/Clinical Judgment Model for Risk for Altered Nutrition</vt:lpstr>
      <vt:lpstr>Assessment of Nutrition</vt:lpstr>
      <vt:lpstr>Planning Related to Altered Nutrition</vt:lpstr>
      <vt:lpstr>Nursing Interventions for Altered Nutrition (1 of 3)</vt:lpstr>
      <vt:lpstr>Nursing Interventions for Altered Nutrition (2 of 3)</vt:lpstr>
      <vt:lpstr>Nursing Interventions for Altered Nutrition (3 of 3)</vt:lpstr>
      <vt:lpstr>Nursing Process/Clinical Judgment Model for Determining Excess Fluid Volume </vt:lpstr>
      <vt:lpstr>Risk Factors for Dehydration</vt:lpstr>
      <vt:lpstr>Fluid Volume Deficit</vt:lpstr>
      <vt:lpstr>Fluid Volume Overload</vt:lpstr>
      <vt:lpstr>Planning for Altered Fluid Volume (1 of 2)</vt:lpstr>
      <vt:lpstr>Planning for Altered Fluid Volume (2 of 2)</vt:lpstr>
      <vt:lpstr>Implementation for Altered Fluid Volume (1 of 3)</vt:lpstr>
      <vt:lpstr>Implementation for Altered Fluid Volume (2 of 3)</vt:lpstr>
      <vt:lpstr>Implementation for Altered Fluid Volume (3 of 3)</vt:lpstr>
      <vt:lpstr>Nursing Process/Clinical Judgment Model for Altered Swallowing Ability</vt:lpstr>
      <vt:lpstr>Risk Factors for Impaired Swallowing in Older Adults</vt:lpstr>
      <vt:lpstr>Planning for Individuals with Altered Swallowing Ability</vt:lpstr>
      <vt:lpstr>Implementation for Altered Swallowing  (1 of 4)</vt:lpstr>
      <vt:lpstr>Implementation for Altered Swallowing  (2 of 4)</vt:lpstr>
      <vt:lpstr>Implementation for Altered Swallowing  (3 of 4)</vt:lpstr>
      <vt:lpstr>Implementation for Altered Swallowing  (4 of 4)</vt:lpstr>
      <vt:lpstr>Nursing Process/Clinical Judgment Model for Aspiration Risk</vt:lpstr>
      <vt:lpstr>Risk Factors for Aspiration in Older Adults</vt:lpstr>
      <vt:lpstr>Planning for Aspiration</vt:lpstr>
      <vt:lpstr>Implementation for Patients with Aspiration (1 of 3)</vt:lpstr>
      <vt:lpstr>Implementation for Patients with Aspiration (2 of 3)</vt:lpstr>
      <vt:lpstr>Implementation for Patients with Aspiration (3 of 3)</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11</cp:revision>
  <cp:lastPrinted>2022-09-14T10:17:18Z</cp:lastPrinted>
  <dcterms:created xsi:type="dcterms:W3CDTF">2017-07-18T01:49:35Z</dcterms:created>
  <dcterms:modified xsi:type="dcterms:W3CDTF">2024-03-03T05:41:35Z</dcterms:modified>
</cp:coreProperties>
</file>