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28"/>
  </p:notesMasterIdLst>
  <p:sldIdLst>
    <p:sldId id="279" r:id="rId2"/>
    <p:sldId id="316" r:id="rId3"/>
    <p:sldId id="317" r:id="rId4"/>
    <p:sldId id="319" r:id="rId5"/>
    <p:sldId id="257" r:id="rId6"/>
    <p:sldId id="263" r:id="rId7"/>
    <p:sldId id="336" r:id="rId8"/>
    <p:sldId id="264" r:id="rId9"/>
    <p:sldId id="265" r:id="rId10"/>
    <p:sldId id="266" r:id="rId11"/>
    <p:sldId id="318" r:id="rId12"/>
    <p:sldId id="338" r:id="rId13"/>
    <p:sldId id="267" r:id="rId14"/>
    <p:sldId id="268" r:id="rId15"/>
    <p:sldId id="269" r:id="rId16"/>
    <p:sldId id="270" r:id="rId17"/>
    <p:sldId id="333" r:id="rId18"/>
    <p:sldId id="278" r:id="rId19"/>
    <p:sldId id="280" r:id="rId20"/>
    <p:sldId id="297" r:id="rId21"/>
    <p:sldId id="281" r:id="rId22"/>
    <p:sldId id="272" r:id="rId23"/>
    <p:sldId id="321" r:id="rId24"/>
    <p:sldId id="322" r:id="rId25"/>
    <p:sldId id="337" r:id="rId26"/>
    <p:sldId id="339" r:id="rId27"/>
  </p:sldIdLst>
  <p:sldSz cx="9144000" cy="6858000" type="screen4x3"/>
  <p:notesSz cx="6858000" cy="9144000"/>
  <p:defaultTextStyle>
    <a:defPPr>
      <a:defRPr lang="a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594751-F62C-419B-8985-37ED880D39DC}" v="1" dt="2022-07-18T20:11:17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73165" autoAdjust="0"/>
  </p:normalViewPr>
  <p:slideViewPr>
    <p:cSldViewPr snapToGrid="0">
      <p:cViewPr varScale="1">
        <p:scale>
          <a:sx n="84" d="100"/>
          <a:sy n="84" d="100"/>
        </p:scale>
        <p:origin x="235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Bailey" userId="a37ae9d07b3ddac7" providerId="LiveId" clId="{7C594751-F62C-419B-8985-37ED880D39DC}"/>
    <pc:docChg chg="undo custSel addSld delSld modSld sldOrd">
      <pc:chgData name="Scott Bailey" userId="a37ae9d07b3ddac7" providerId="LiveId" clId="{7C594751-F62C-419B-8985-37ED880D39DC}" dt="2022-07-18T20:57:44.386" v="1604" actId="14100"/>
      <pc:docMkLst>
        <pc:docMk/>
      </pc:docMkLst>
      <pc:sldChg chg="modSp mod modNotesTx">
        <pc:chgData name="Scott Bailey" userId="a37ae9d07b3ddac7" providerId="LiveId" clId="{7C594751-F62C-419B-8985-37ED880D39DC}" dt="2022-07-18T20:49:00.273" v="1445" actId="1036"/>
        <pc:sldMkLst>
          <pc:docMk/>
          <pc:sldMk cId="0" sldId="257"/>
        </pc:sldMkLst>
        <pc:spChg chg="mod">
          <ac:chgData name="Scott Bailey" userId="a37ae9d07b3ddac7" providerId="LiveId" clId="{7C594751-F62C-419B-8985-37ED880D39DC}" dt="2022-07-18T19:22:48.597" v="23" actId="14100"/>
          <ac:spMkLst>
            <pc:docMk/>
            <pc:sldMk cId="0" sldId="257"/>
            <ac:spMk id="2" creationId="{00000000-0000-0000-0000-000000000000}"/>
          </ac:spMkLst>
        </pc:spChg>
        <pc:spChg chg="mod">
          <ac:chgData name="Scott Bailey" userId="a37ae9d07b3ddac7" providerId="LiveId" clId="{7C594751-F62C-419B-8985-37ED880D39DC}" dt="2022-07-18T20:49:00.273" v="1445" actId="1036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cott Bailey" userId="a37ae9d07b3ddac7" providerId="LiveId" clId="{7C594751-F62C-419B-8985-37ED880D39DC}" dt="2022-07-18T19:16:16.910" v="4"/>
        <pc:sldMkLst>
          <pc:docMk/>
          <pc:sldMk cId="3256762002" sldId="258"/>
        </pc:sldMkLst>
        <pc:spChg chg="mod">
          <ac:chgData name="Scott Bailey" userId="a37ae9d07b3ddac7" providerId="LiveId" clId="{7C594751-F62C-419B-8985-37ED880D39DC}" dt="2022-07-18T19:15:39.852" v="3" actId="20577"/>
          <ac:spMkLst>
            <pc:docMk/>
            <pc:sldMk cId="3256762002" sldId="258"/>
            <ac:spMk id="2" creationId="{AACD01AE-5F03-E030-B145-E7CD0C4CB825}"/>
          </ac:spMkLst>
        </pc:spChg>
        <pc:spChg chg="mod">
          <ac:chgData name="Scott Bailey" userId="a37ae9d07b3ddac7" providerId="LiveId" clId="{7C594751-F62C-419B-8985-37ED880D39DC}" dt="2022-07-18T19:16:16.910" v="4"/>
          <ac:spMkLst>
            <pc:docMk/>
            <pc:sldMk cId="3256762002" sldId="258"/>
            <ac:spMk id="3" creationId="{AE36CCDF-EF36-EC66-1882-6042E938D5BB}"/>
          </ac:spMkLst>
        </pc:spChg>
      </pc:sldChg>
      <pc:sldChg chg="modSp del mod">
        <pc:chgData name="Scott Bailey" userId="a37ae9d07b3ddac7" providerId="LiveId" clId="{7C594751-F62C-419B-8985-37ED880D39DC}" dt="2022-07-18T19:17:20.374" v="7" actId="47"/>
        <pc:sldMkLst>
          <pc:docMk/>
          <pc:sldMk cId="4192403457" sldId="259"/>
        </pc:sldMkLst>
        <pc:spChg chg="mod">
          <ac:chgData name="Scott Bailey" userId="a37ae9d07b3ddac7" providerId="LiveId" clId="{7C594751-F62C-419B-8985-37ED880D39DC}" dt="2022-07-18T19:16:29.124" v="5"/>
          <ac:spMkLst>
            <pc:docMk/>
            <pc:sldMk cId="4192403457" sldId="259"/>
            <ac:spMk id="2" creationId="{EC7B7A8E-4C8A-09A5-8A80-4AFD38809EC0}"/>
          </ac:spMkLst>
        </pc:spChg>
        <pc:spChg chg="mod">
          <ac:chgData name="Scott Bailey" userId="a37ae9d07b3ddac7" providerId="LiveId" clId="{7C594751-F62C-419B-8985-37ED880D39DC}" dt="2022-07-18T19:16:36.445" v="6"/>
          <ac:spMkLst>
            <pc:docMk/>
            <pc:sldMk cId="4192403457" sldId="259"/>
            <ac:spMk id="3" creationId="{42CBDA57-5C41-4E07-4989-C3010E67D44F}"/>
          </ac:spMkLst>
        </pc:spChg>
      </pc:sldChg>
      <pc:sldChg chg="del">
        <pc:chgData name="Scott Bailey" userId="a37ae9d07b3ddac7" providerId="LiveId" clId="{7C594751-F62C-419B-8985-37ED880D39DC}" dt="2022-07-18T19:17:24.927" v="8" actId="47"/>
        <pc:sldMkLst>
          <pc:docMk/>
          <pc:sldMk cId="621356357" sldId="260"/>
        </pc:sldMkLst>
      </pc:sldChg>
      <pc:sldChg chg="modSp mod modNotesTx">
        <pc:chgData name="Scott Bailey" userId="a37ae9d07b3ddac7" providerId="LiveId" clId="{7C594751-F62C-419B-8985-37ED880D39DC}" dt="2022-07-18T20:49:16.441" v="1449" actId="1036"/>
        <pc:sldMkLst>
          <pc:docMk/>
          <pc:sldMk cId="2295407607" sldId="263"/>
        </pc:sldMkLst>
        <pc:spChg chg="mod">
          <ac:chgData name="Scott Bailey" userId="a37ae9d07b3ddac7" providerId="LiveId" clId="{7C594751-F62C-419B-8985-37ED880D39DC}" dt="2022-07-18T20:49:12.943" v="1446" actId="14100"/>
          <ac:spMkLst>
            <pc:docMk/>
            <pc:sldMk cId="2295407607" sldId="263"/>
            <ac:spMk id="2" creationId="{4A141F0B-A157-84A8-2AF4-71CAB511030D}"/>
          </ac:spMkLst>
        </pc:spChg>
        <pc:spChg chg="mod">
          <ac:chgData name="Scott Bailey" userId="a37ae9d07b3ddac7" providerId="LiveId" clId="{7C594751-F62C-419B-8985-37ED880D39DC}" dt="2022-07-18T20:49:16.441" v="1449" actId="1036"/>
          <ac:spMkLst>
            <pc:docMk/>
            <pc:sldMk cId="2295407607" sldId="263"/>
            <ac:spMk id="3" creationId="{A56D3DC6-747E-A7D6-8BAA-59BCB88E2D5A}"/>
          </ac:spMkLst>
        </pc:spChg>
      </pc:sldChg>
      <pc:sldChg chg="modSp mod modNotesTx">
        <pc:chgData name="Scott Bailey" userId="a37ae9d07b3ddac7" providerId="LiveId" clId="{7C594751-F62C-419B-8985-37ED880D39DC}" dt="2022-07-18T20:49:45.388" v="1464" actId="14100"/>
        <pc:sldMkLst>
          <pc:docMk/>
          <pc:sldMk cId="3551321438" sldId="264"/>
        </pc:sldMkLst>
        <pc:spChg chg="mod">
          <ac:chgData name="Scott Bailey" userId="a37ae9d07b3ddac7" providerId="LiveId" clId="{7C594751-F62C-419B-8985-37ED880D39DC}" dt="2022-07-18T19:25:52.195" v="60" actId="14100"/>
          <ac:spMkLst>
            <pc:docMk/>
            <pc:sldMk cId="3551321438" sldId="264"/>
            <ac:spMk id="2" creationId="{44CDB3F6-BA57-BE48-0D9C-568B1FD6950E}"/>
          </ac:spMkLst>
        </pc:spChg>
        <pc:spChg chg="mod">
          <ac:chgData name="Scott Bailey" userId="a37ae9d07b3ddac7" providerId="LiveId" clId="{7C594751-F62C-419B-8985-37ED880D39DC}" dt="2022-07-18T20:49:45.388" v="1464" actId="14100"/>
          <ac:spMkLst>
            <pc:docMk/>
            <pc:sldMk cId="3551321438" sldId="264"/>
            <ac:spMk id="3" creationId="{3B6E4ED4-822D-72AD-9B41-035ADDCB0159}"/>
          </ac:spMkLst>
        </pc:spChg>
      </pc:sldChg>
      <pc:sldChg chg="modSp mod">
        <pc:chgData name="Scott Bailey" userId="a37ae9d07b3ddac7" providerId="LiveId" clId="{7C594751-F62C-419B-8985-37ED880D39DC}" dt="2022-07-18T20:42:17.557" v="1406" actId="12"/>
        <pc:sldMkLst>
          <pc:docMk/>
          <pc:sldMk cId="742606325" sldId="265"/>
        </pc:sldMkLst>
        <pc:spChg chg="mod">
          <ac:chgData name="Scott Bailey" userId="a37ae9d07b3ddac7" providerId="LiveId" clId="{7C594751-F62C-419B-8985-37ED880D39DC}" dt="2022-07-18T19:26:35.566" v="87"/>
          <ac:spMkLst>
            <pc:docMk/>
            <pc:sldMk cId="742606325" sldId="265"/>
            <ac:spMk id="2" creationId="{1689C70B-6E91-8B51-3976-C959413F9BFD}"/>
          </ac:spMkLst>
        </pc:spChg>
        <pc:spChg chg="mod">
          <ac:chgData name="Scott Bailey" userId="a37ae9d07b3ddac7" providerId="LiveId" clId="{7C594751-F62C-419B-8985-37ED880D39DC}" dt="2022-07-18T20:42:17.557" v="1406" actId="12"/>
          <ac:spMkLst>
            <pc:docMk/>
            <pc:sldMk cId="742606325" sldId="265"/>
            <ac:spMk id="3" creationId="{CDE2B044-8331-CB1C-D39D-A9216F6C3DBB}"/>
          </ac:spMkLst>
        </pc:spChg>
      </pc:sldChg>
      <pc:sldChg chg="modSp mod modNotesTx">
        <pc:chgData name="Scott Bailey" userId="a37ae9d07b3ddac7" providerId="LiveId" clId="{7C594751-F62C-419B-8985-37ED880D39DC}" dt="2022-07-18T20:04:26.956" v="736" actId="14100"/>
        <pc:sldMkLst>
          <pc:docMk/>
          <pc:sldMk cId="1037603054" sldId="266"/>
        </pc:sldMkLst>
        <pc:spChg chg="mod">
          <ac:chgData name="Scott Bailey" userId="a37ae9d07b3ddac7" providerId="LiveId" clId="{7C594751-F62C-419B-8985-37ED880D39DC}" dt="2022-07-18T20:04:16.126" v="721" actId="14100"/>
          <ac:spMkLst>
            <pc:docMk/>
            <pc:sldMk cId="1037603054" sldId="266"/>
            <ac:spMk id="2" creationId="{6F829181-F73A-2DB0-1F30-43D91C221076}"/>
          </ac:spMkLst>
        </pc:spChg>
        <pc:spChg chg="mod">
          <ac:chgData name="Scott Bailey" userId="a37ae9d07b3ddac7" providerId="LiveId" clId="{7C594751-F62C-419B-8985-37ED880D39DC}" dt="2022-07-18T20:04:26.956" v="736" actId="14100"/>
          <ac:spMkLst>
            <pc:docMk/>
            <pc:sldMk cId="1037603054" sldId="266"/>
            <ac:spMk id="3" creationId="{D350076E-40DA-F62B-BF82-3A51B51BC47A}"/>
          </ac:spMkLst>
        </pc:spChg>
      </pc:sldChg>
      <pc:sldChg chg="modSp mod modNotesTx">
        <pc:chgData name="Scott Bailey" userId="a37ae9d07b3ddac7" providerId="LiveId" clId="{7C594751-F62C-419B-8985-37ED880D39DC}" dt="2022-07-18T20:51:18.380" v="1506" actId="14100"/>
        <pc:sldMkLst>
          <pc:docMk/>
          <pc:sldMk cId="3359185176" sldId="267"/>
        </pc:sldMkLst>
        <pc:spChg chg="mod">
          <ac:chgData name="Scott Bailey" userId="a37ae9d07b3ddac7" providerId="LiveId" clId="{7C594751-F62C-419B-8985-37ED880D39DC}" dt="2022-07-18T20:51:04.756" v="1497" actId="14100"/>
          <ac:spMkLst>
            <pc:docMk/>
            <pc:sldMk cId="3359185176" sldId="267"/>
            <ac:spMk id="2" creationId="{4E4114AD-03A4-5650-92C8-8C36424C9D3A}"/>
          </ac:spMkLst>
        </pc:spChg>
        <pc:spChg chg="mod">
          <ac:chgData name="Scott Bailey" userId="a37ae9d07b3ddac7" providerId="LiveId" clId="{7C594751-F62C-419B-8985-37ED880D39DC}" dt="2022-07-18T20:51:18.380" v="1506" actId="14100"/>
          <ac:spMkLst>
            <pc:docMk/>
            <pc:sldMk cId="3359185176" sldId="267"/>
            <ac:spMk id="3" creationId="{8D642BF7-E3A9-E484-43C5-988A5797BD90}"/>
          </ac:spMkLst>
        </pc:spChg>
      </pc:sldChg>
      <pc:sldChg chg="modSp mod">
        <pc:chgData name="Scott Bailey" userId="a37ae9d07b3ddac7" providerId="LiveId" clId="{7C594751-F62C-419B-8985-37ED880D39DC}" dt="2022-07-18T20:12:38.547" v="872" actId="20577"/>
        <pc:sldMkLst>
          <pc:docMk/>
          <pc:sldMk cId="3516265029" sldId="268"/>
        </pc:sldMkLst>
        <pc:spChg chg="mod">
          <ac:chgData name="Scott Bailey" userId="a37ae9d07b3ddac7" providerId="LiveId" clId="{7C594751-F62C-419B-8985-37ED880D39DC}" dt="2022-07-18T19:29:02.385" v="163" actId="14100"/>
          <ac:spMkLst>
            <pc:docMk/>
            <pc:sldMk cId="3516265029" sldId="268"/>
            <ac:spMk id="2" creationId="{4634876E-3C4A-8EF8-BDE6-B2AB9C028309}"/>
          </ac:spMkLst>
        </pc:spChg>
        <pc:spChg chg="mod">
          <ac:chgData name="Scott Bailey" userId="a37ae9d07b3ddac7" providerId="LiveId" clId="{7C594751-F62C-419B-8985-37ED880D39DC}" dt="2022-07-18T20:12:38.547" v="872" actId="20577"/>
          <ac:spMkLst>
            <pc:docMk/>
            <pc:sldMk cId="3516265029" sldId="268"/>
            <ac:spMk id="3" creationId="{6B73E881-BE86-50AF-B359-DCAEE1BFF1E4}"/>
          </ac:spMkLst>
        </pc:spChg>
      </pc:sldChg>
      <pc:sldChg chg="modSp mod modNotesTx">
        <pc:chgData name="Scott Bailey" userId="a37ae9d07b3ddac7" providerId="LiveId" clId="{7C594751-F62C-419B-8985-37ED880D39DC}" dt="2022-07-18T20:16:25.707" v="1023" actId="14100"/>
        <pc:sldMkLst>
          <pc:docMk/>
          <pc:sldMk cId="2892162968" sldId="269"/>
        </pc:sldMkLst>
        <pc:spChg chg="mod">
          <ac:chgData name="Scott Bailey" userId="a37ae9d07b3ddac7" providerId="LiveId" clId="{7C594751-F62C-419B-8985-37ED880D39DC}" dt="2022-07-18T20:15:35.076" v="998" actId="14100"/>
          <ac:spMkLst>
            <pc:docMk/>
            <pc:sldMk cId="2892162968" sldId="269"/>
            <ac:spMk id="2" creationId="{A0986C9D-9731-6353-CEAF-9552F6DB0305}"/>
          </ac:spMkLst>
        </pc:spChg>
        <pc:spChg chg="mod">
          <ac:chgData name="Scott Bailey" userId="a37ae9d07b3ddac7" providerId="LiveId" clId="{7C594751-F62C-419B-8985-37ED880D39DC}" dt="2022-07-18T20:16:25.707" v="1023" actId="14100"/>
          <ac:spMkLst>
            <pc:docMk/>
            <pc:sldMk cId="2892162968" sldId="269"/>
            <ac:spMk id="3" creationId="{7626CBBC-A6B5-46BA-274C-257390E744D9}"/>
          </ac:spMkLst>
        </pc:spChg>
      </pc:sldChg>
      <pc:sldChg chg="modSp mod modNotesTx">
        <pc:chgData name="Scott Bailey" userId="a37ae9d07b3ddac7" providerId="LiveId" clId="{7C594751-F62C-419B-8985-37ED880D39DC}" dt="2022-07-18T20:51:45.082" v="1511" actId="1036"/>
        <pc:sldMkLst>
          <pc:docMk/>
          <pc:sldMk cId="3270718952" sldId="270"/>
        </pc:sldMkLst>
        <pc:spChg chg="mod">
          <ac:chgData name="Scott Bailey" userId="a37ae9d07b3ddac7" providerId="LiveId" clId="{7C594751-F62C-419B-8985-37ED880D39DC}" dt="2022-07-18T20:51:41.990" v="1507" actId="14100"/>
          <ac:spMkLst>
            <pc:docMk/>
            <pc:sldMk cId="3270718952" sldId="270"/>
            <ac:spMk id="2" creationId="{5BD09DF8-3547-CC30-B4B4-C1AABFB79A3A}"/>
          </ac:spMkLst>
        </pc:spChg>
        <pc:spChg chg="mod">
          <ac:chgData name="Scott Bailey" userId="a37ae9d07b3ddac7" providerId="LiveId" clId="{7C594751-F62C-419B-8985-37ED880D39DC}" dt="2022-07-18T20:51:45.082" v="1511" actId="1036"/>
          <ac:spMkLst>
            <pc:docMk/>
            <pc:sldMk cId="3270718952" sldId="270"/>
            <ac:spMk id="3" creationId="{2DB23D83-64FF-7DFA-F744-995874E9783D}"/>
          </ac:spMkLst>
        </pc:spChg>
      </pc:sldChg>
      <pc:sldChg chg="modSp mod modNotesTx">
        <pc:chgData name="Scott Bailey" userId="a37ae9d07b3ddac7" providerId="LiveId" clId="{7C594751-F62C-419B-8985-37ED880D39DC}" dt="2022-07-18T20:27:43.527" v="1321" actId="20577"/>
        <pc:sldMkLst>
          <pc:docMk/>
          <pc:sldMk cId="1821698398" sldId="272"/>
        </pc:sldMkLst>
        <pc:spChg chg="mod">
          <ac:chgData name="Scott Bailey" userId="a37ae9d07b3ddac7" providerId="LiveId" clId="{7C594751-F62C-419B-8985-37ED880D39DC}" dt="2022-07-18T19:37:06.749" v="318" actId="14100"/>
          <ac:spMkLst>
            <pc:docMk/>
            <pc:sldMk cId="1821698398" sldId="272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27:43.527" v="1321" actId="20577"/>
          <ac:spMkLst>
            <pc:docMk/>
            <pc:sldMk cId="1821698398" sldId="272"/>
            <ac:spMk id="3" creationId="{A8AF31E4-09D7-1DC3-D8D0-FFA2FEA7AF80}"/>
          </ac:spMkLst>
        </pc:spChg>
      </pc:sldChg>
      <pc:sldChg chg="modSp mod modNotesTx">
        <pc:chgData name="Scott Bailey" userId="a37ae9d07b3ddac7" providerId="LiveId" clId="{7C594751-F62C-419B-8985-37ED880D39DC}" dt="2022-07-18T20:52:12.807" v="1515" actId="1035"/>
        <pc:sldMkLst>
          <pc:docMk/>
          <pc:sldMk cId="3077974415" sldId="278"/>
        </pc:sldMkLst>
        <pc:spChg chg="mod">
          <ac:chgData name="Scott Bailey" userId="a37ae9d07b3ddac7" providerId="LiveId" clId="{7C594751-F62C-419B-8985-37ED880D39DC}" dt="2022-07-18T20:52:09.478" v="1512" actId="14100"/>
          <ac:spMkLst>
            <pc:docMk/>
            <pc:sldMk cId="3077974415" sldId="278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52:12.807" v="1515" actId="1035"/>
          <ac:spMkLst>
            <pc:docMk/>
            <pc:sldMk cId="3077974415" sldId="278"/>
            <ac:spMk id="3" creationId="{5D7A0680-8AF6-4FA5-3800-CA23C92DCCA7}"/>
          </ac:spMkLst>
        </pc:spChg>
      </pc:sldChg>
      <pc:sldChg chg="modSp mod">
        <pc:chgData name="Scott Bailey" userId="a37ae9d07b3ddac7" providerId="LiveId" clId="{7C594751-F62C-419B-8985-37ED880D39DC}" dt="2022-07-18T19:44:31.146" v="428"/>
        <pc:sldMkLst>
          <pc:docMk/>
          <pc:sldMk cId="2768484504" sldId="279"/>
        </pc:sldMkLst>
        <pc:spChg chg="mod">
          <ac:chgData name="Scott Bailey" userId="a37ae9d07b3ddac7" providerId="LiveId" clId="{7C594751-F62C-419B-8985-37ED880D39DC}" dt="2022-07-18T19:44:31.146" v="428"/>
          <ac:spMkLst>
            <pc:docMk/>
            <pc:sldMk cId="2768484504" sldId="279"/>
            <ac:spMk id="2" creationId="{00000000-0000-0000-0000-000000000000}"/>
          </ac:spMkLst>
        </pc:spChg>
      </pc:sldChg>
      <pc:sldChg chg="modSp mod">
        <pc:chgData name="Scott Bailey" userId="a37ae9d07b3ddac7" providerId="LiveId" clId="{7C594751-F62C-419B-8985-37ED880D39DC}" dt="2022-07-18T20:54:48.414" v="1536" actId="1035"/>
        <pc:sldMkLst>
          <pc:docMk/>
          <pc:sldMk cId="2690280991" sldId="280"/>
        </pc:sldMkLst>
        <pc:spChg chg="mod">
          <ac:chgData name="Scott Bailey" userId="a37ae9d07b3ddac7" providerId="LiveId" clId="{7C594751-F62C-419B-8985-37ED880D39DC}" dt="2022-07-18T20:54:44.359" v="1531" actId="14100"/>
          <ac:spMkLst>
            <pc:docMk/>
            <pc:sldMk cId="2690280991" sldId="280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54:48.414" v="1536" actId="1035"/>
          <ac:spMkLst>
            <pc:docMk/>
            <pc:sldMk cId="2690280991" sldId="280"/>
            <ac:spMk id="3" creationId="{5D7A0680-8AF6-4FA5-3800-CA23C92DCCA7}"/>
          </ac:spMkLst>
        </pc:spChg>
      </pc:sldChg>
      <pc:sldChg chg="modSp mod modNotesTx">
        <pc:chgData name="Scott Bailey" userId="a37ae9d07b3ddac7" providerId="LiveId" clId="{7C594751-F62C-419B-8985-37ED880D39DC}" dt="2022-07-18T20:25:23.852" v="1316" actId="20577"/>
        <pc:sldMkLst>
          <pc:docMk/>
          <pc:sldMk cId="2271375416" sldId="281"/>
        </pc:sldMkLst>
        <pc:spChg chg="mod">
          <ac:chgData name="Scott Bailey" userId="a37ae9d07b3ddac7" providerId="LiveId" clId="{7C594751-F62C-419B-8985-37ED880D39DC}" dt="2022-07-18T19:36:13.193" v="313"/>
          <ac:spMkLst>
            <pc:docMk/>
            <pc:sldMk cId="2271375416" sldId="281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25:23.852" v="1316" actId="20577"/>
          <ac:spMkLst>
            <pc:docMk/>
            <pc:sldMk cId="2271375416" sldId="281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7C594751-F62C-419B-8985-37ED880D39DC}" dt="2022-07-18T20:55:13.398" v="1547" actId="14100"/>
        <pc:sldMkLst>
          <pc:docMk/>
          <pc:sldMk cId="3824235511" sldId="287"/>
        </pc:sldMkLst>
        <pc:spChg chg="mod">
          <ac:chgData name="Scott Bailey" userId="a37ae9d07b3ddac7" providerId="LiveId" clId="{7C594751-F62C-419B-8985-37ED880D39DC}" dt="2022-07-18T20:55:06.689" v="1537" actId="14100"/>
          <ac:spMkLst>
            <pc:docMk/>
            <pc:sldMk cId="3824235511" sldId="287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55:13.398" v="1547" actId="14100"/>
          <ac:spMkLst>
            <pc:docMk/>
            <pc:sldMk cId="3824235511" sldId="287"/>
            <ac:spMk id="3" creationId="{5D7A0680-8AF6-4FA5-3800-CA23C92DCCA7}"/>
          </ac:spMkLst>
        </pc:spChg>
      </pc:sldChg>
      <pc:sldChg chg="modSp mod ord">
        <pc:chgData name="Scott Bailey" userId="a37ae9d07b3ddac7" providerId="LiveId" clId="{7C594751-F62C-419B-8985-37ED880D39DC}" dt="2022-07-18T20:55:43.605" v="1556" actId="14100"/>
        <pc:sldMkLst>
          <pc:docMk/>
          <pc:sldMk cId="500584308" sldId="288"/>
        </pc:sldMkLst>
        <pc:spChg chg="mod">
          <ac:chgData name="Scott Bailey" userId="a37ae9d07b3ddac7" providerId="LiveId" clId="{7C594751-F62C-419B-8985-37ED880D39DC}" dt="2022-07-18T20:55:27.651" v="1549" actId="14100"/>
          <ac:spMkLst>
            <pc:docMk/>
            <pc:sldMk cId="500584308" sldId="288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55:43.605" v="1556" actId="14100"/>
          <ac:spMkLst>
            <pc:docMk/>
            <pc:sldMk cId="500584308" sldId="288"/>
            <ac:spMk id="3" creationId="{5D7A0680-8AF6-4FA5-3800-CA23C92DCCA7}"/>
          </ac:spMkLst>
        </pc:spChg>
      </pc:sldChg>
      <pc:sldChg chg="modSp mod modNotesTx">
        <pc:chgData name="Scott Bailey" userId="a37ae9d07b3ddac7" providerId="LiveId" clId="{7C594751-F62C-419B-8985-37ED880D39DC}" dt="2022-07-18T20:56:02.040" v="1571" actId="1035"/>
        <pc:sldMkLst>
          <pc:docMk/>
          <pc:sldMk cId="3861887408" sldId="297"/>
        </pc:sldMkLst>
        <pc:spChg chg="mod">
          <ac:chgData name="Scott Bailey" userId="a37ae9d07b3ddac7" providerId="LiveId" clId="{7C594751-F62C-419B-8985-37ED880D39DC}" dt="2022-07-18T20:55:56.671" v="1557" actId="14100"/>
          <ac:spMkLst>
            <pc:docMk/>
            <pc:sldMk cId="3861887408" sldId="297"/>
            <ac:spMk id="2" creationId="{4699C3B8-4AFC-8715-3B1E-BB6BB1673B3A}"/>
          </ac:spMkLst>
        </pc:spChg>
        <pc:spChg chg="mod">
          <ac:chgData name="Scott Bailey" userId="a37ae9d07b3ddac7" providerId="LiveId" clId="{7C594751-F62C-419B-8985-37ED880D39DC}" dt="2022-07-18T20:56:02.040" v="1571" actId="1035"/>
          <ac:spMkLst>
            <pc:docMk/>
            <pc:sldMk cId="3861887408" sldId="297"/>
            <ac:spMk id="3" creationId="{5D7A0680-8AF6-4FA5-3800-CA23C92DCCA7}"/>
          </ac:spMkLst>
        </pc:spChg>
      </pc:sldChg>
      <pc:sldChg chg="modSp mod">
        <pc:chgData name="Scott Bailey" userId="a37ae9d07b3ddac7" providerId="LiveId" clId="{7C594751-F62C-419B-8985-37ED880D39DC}" dt="2022-07-18T19:51:04.001" v="500" actId="1035"/>
        <pc:sldMkLst>
          <pc:docMk/>
          <pc:sldMk cId="3747159882" sldId="316"/>
        </pc:sldMkLst>
        <pc:spChg chg="mod">
          <ac:chgData name="Scott Bailey" userId="a37ae9d07b3ddac7" providerId="LiveId" clId="{7C594751-F62C-419B-8985-37ED880D39DC}" dt="2022-07-18T19:50:48.485" v="484" actId="14100"/>
          <ac:spMkLst>
            <pc:docMk/>
            <pc:sldMk cId="3747159882" sldId="316"/>
            <ac:spMk id="2" creationId="{84BC0F31-166D-1275-BE22-114A44D79CD9}"/>
          </ac:spMkLst>
        </pc:spChg>
        <pc:spChg chg="mod">
          <ac:chgData name="Scott Bailey" userId="a37ae9d07b3ddac7" providerId="LiveId" clId="{7C594751-F62C-419B-8985-37ED880D39DC}" dt="2022-07-18T19:51:04.001" v="500" actId="1035"/>
          <ac:spMkLst>
            <pc:docMk/>
            <pc:sldMk cId="3747159882" sldId="316"/>
            <ac:spMk id="3" creationId="{A4BB1271-527C-F5EA-546D-2668BF0E1B65}"/>
          </ac:spMkLst>
        </pc:spChg>
      </pc:sldChg>
      <pc:sldChg chg="modSp mod">
        <pc:chgData name="Scott Bailey" userId="a37ae9d07b3ddac7" providerId="LiveId" clId="{7C594751-F62C-419B-8985-37ED880D39DC}" dt="2022-07-18T20:48:08.711" v="1429" actId="1036"/>
        <pc:sldMkLst>
          <pc:docMk/>
          <pc:sldMk cId="3663124857" sldId="317"/>
        </pc:sldMkLst>
        <pc:spChg chg="mod">
          <ac:chgData name="Scott Bailey" userId="a37ae9d07b3ddac7" providerId="LiveId" clId="{7C594751-F62C-419B-8985-37ED880D39DC}" dt="2022-07-18T20:48:02.436" v="1407" actId="14100"/>
          <ac:spMkLst>
            <pc:docMk/>
            <pc:sldMk cId="3663124857" sldId="317"/>
            <ac:spMk id="2" creationId="{84BC0F31-166D-1275-BE22-114A44D79CD9}"/>
          </ac:spMkLst>
        </pc:spChg>
        <pc:spChg chg="mod">
          <ac:chgData name="Scott Bailey" userId="a37ae9d07b3ddac7" providerId="LiveId" clId="{7C594751-F62C-419B-8985-37ED880D39DC}" dt="2022-07-18T20:48:08.711" v="1429" actId="1036"/>
          <ac:spMkLst>
            <pc:docMk/>
            <pc:sldMk cId="3663124857" sldId="317"/>
            <ac:spMk id="3" creationId="{A4BB1271-527C-F5EA-546D-2668BF0E1B65}"/>
          </ac:spMkLst>
        </pc:spChg>
      </pc:sldChg>
      <pc:sldChg chg="modSp mod modNotesTx">
        <pc:chgData name="Scott Bailey" userId="a37ae9d07b3ddac7" providerId="LiveId" clId="{7C594751-F62C-419B-8985-37ED880D39DC}" dt="2022-07-18T20:50:50.330" v="1496" actId="20577"/>
        <pc:sldMkLst>
          <pc:docMk/>
          <pc:sldMk cId="615737637" sldId="318"/>
        </pc:sldMkLst>
        <pc:spChg chg="mod">
          <ac:chgData name="Scott Bailey" userId="a37ae9d07b3ddac7" providerId="LiveId" clId="{7C594751-F62C-419B-8985-37ED880D39DC}" dt="2022-07-18T20:50:22.138" v="1465" actId="14100"/>
          <ac:spMkLst>
            <pc:docMk/>
            <pc:sldMk cId="615737637" sldId="318"/>
            <ac:spMk id="2" creationId="{84BC0F31-166D-1275-BE22-114A44D79CD9}"/>
          </ac:spMkLst>
        </pc:spChg>
        <pc:spChg chg="mod">
          <ac:chgData name="Scott Bailey" userId="a37ae9d07b3ddac7" providerId="LiveId" clId="{7C594751-F62C-419B-8985-37ED880D39DC}" dt="2022-07-18T20:50:50.330" v="1496" actId="20577"/>
          <ac:spMkLst>
            <pc:docMk/>
            <pc:sldMk cId="615737637" sldId="318"/>
            <ac:spMk id="3" creationId="{A4BB1271-527C-F5EA-546D-2668BF0E1B65}"/>
          </ac:spMkLst>
        </pc:spChg>
      </pc:sldChg>
      <pc:sldChg chg="modSp mod">
        <pc:chgData name="Scott Bailey" userId="a37ae9d07b3ddac7" providerId="LiveId" clId="{7C594751-F62C-419B-8985-37ED880D39DC}" dt="2022-07-18T20:48:33.089" v="1431" actId="14100"/>
        <pc:sldMkLst>
          <pc:docMk/>
          <pc:sldMk cId="3897992616" sldId="319"/>
        </pc:sldMkLst>
        <pc:spChg chg="mod">
          <ac:chgData name="Scott Bailey" userId="a37ae9d07b3ddac7" providerId="LiveId" clId="{7C594751-F62C-419B-8985-37ED880D39DC}" dt="2022-07-18T19:54:17.161" v="502" actId="20577"/>
          <ac:spMkLst>
            <pc:docMk/>
            <pc:sldMk cId="3897992616" sldId="319"/>
            <ac:spMk id="2" creationId="{84BC0F31-166D-1275-BE22-114A44D79CD9}"/>
          </ac:spMkLst>
        </pc:spChg>
        <pc:spChg chg="mod">
          <ac:chgData name="Scott Bailey" userId="a37ae9d07b3ddac7" providerId="LiveId" clId="{7C594751-F62C-419B-8985-37ED880D39DC}" dt="2022-07-18T20:48:33.089" v="1431" actId="14100"/>
          <ac:spMkLst>
            <pc:docMk/>
            <pc:sldMk cId="3897992616" sldId="319"/>
            <ac:spMk id="3" creationId="{A4BB1271-527C-F5EA-546D-2668BF0E1B65}"/>
          </ac:spMkLst>
        </pc:spChg>
      </pc:sldChg>
      <pc:sldChg chg="modSp mod modNotesTx">
        <pc:chgData name="Scott Bailey" userId="a37ae9d07b3ddac7" providerId="LiveId" clId="{7C594751-F62C-419B-8985-37ED880D39DC}" dt="2022-07-18T20:56:44.436" v="1575" actId="1036"/>
        <pc:sldMkLst>
          <pc:docMk/>
          <pc:sldMk cId="2148331118" sldId="321"/>
        </pc:sldMkLst>
        <pc:spChg chg="mod">
          <ac:chgData name="Scott Bailey" userId="a37ae9d07b3ddac7" providerId="LiveId" clId="{7C594751-F62C-419B-8985-37ED880D39DC}" dt="2022-07-18T20:56:38.385" v="1572" actId="14100"/>
          <ac:spMkLst>
            <pc:docMk/>
            <pc:sldMk cId="2148331118" sldId="321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56:44.436" v="1575" actId="1036"/>
          <ac:spMkLst>
            <pc:docMk/>
            <pc:sldMk cId="2148331118" sldId="321"/>
            <ac:spMk id="3" creationId="{A8AF31E4-09D7-1DC3-D8D0-FFA2FEA7AF80}"/>
          </ac:spMkLst>
        </pc:spChg>
      </pc:sldChg>
      <pc:sldChg chg="modSp mod modNotesTx">
        <pc:chgData name="Scott Bailey" userId="a37ae9d07b3ddac7" providerId="LiveId" clId="{7C594751-F62C-419B-8985-37ED880D39DC}" dt="2022-07-18T20:31:15.009" v="1379" actId="20577"/>
        <pc:sldMkLst>
          <pc:docMk/>
          <pc:sldMk cId="4015831696" sldId="322"/>
        </pc:sldMkLst>
        <pc:spChg chg="mod">
          <ac:chgData name="Scott Bailey" userId="a37ae9d07b3ddac7" providerId="LiveId" clId="{7C594751-F62C-419B-8985-37ED880D39DC}" dt="2022-07-18T19:39:01.942" v="357"/>
          <ac:spMkLst>
            <pc:docMk/>
            <pc:sldMk cId="4015831696" sldId="322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31:15.009" v="1379" actId="20577"/>
          <ac:spMkLst>
            <pc:docMk/>
            <pc:sldMk cId="4015831696" sldId="322"/>
            <ac:spMk id="3" creationId="{A8AF31E4-09D7-1DC3-D8D0-FFA2FEA7AF80}"/>
          </ac:spMkLst>
        </pc:spChg>
      </pc:sldChg>
      <pc:sldChg chg="modSp mod">
        <pc:chgData name="Scott Bailey" userId="a37ae9d07b3ddac7" providerId="LiveId" clId="{7C594751-F62C-419B-8985-37ED880D39DC}" dt="2022-07-18T19:41:59.803" v="426" actId="20577"/>
        <pc:sldMkLst>
          <pc:docMk/>
          <pc:sldMk cId="2945575775" sldId="331"/>
        </pc:sldMkLst>
        <pc:spChg chg="mod">
          <ac:chgData name="Scott Bailey" userId="a37ae9d07b3ddac7" providerId="LiveId" clId="{7C594751-F62C-419B-8985-37ED880D39DC}" dt="2022-07-18T19:41:59.803" v="426" actId="20577"/>
          <ac:spMkLst>
            <pc:docMk/>
            <pc:sldMk cId="2945575775" sldId="331"/>
            <ac:spMk id="3" creationId="{5D7A0680-8AF6-4FA5-3800-CA23C92DCCA7}"/>
          </ac:spMkLst>
        </pc:spChg>
      </pc:sldChg>
      <pc:sldChg chg="modSp mod">
        <pc:chgData name="Scott Bailey" userId="a37ae9d07b3ddac7" providerId="LiveId" clId="{7C594751-F62C-419B-8985-37ED880D39DC}" dt="2022-07-18T19:42:11.399" v="427"/>
        <pc:sldMkLst>
          <pc:docMk/>
          <pc:sldMk cId="202806426" sldId="332"/>
        </pc:sldMkLst>
        <pc:spChg chg="mod">
          <ac:chgData name="Scott Bailey" userId="a37ae9d07b3ddac7" providerId="LiveId" clId="{7C594751-F62C-419B-8985-37ED880D39DC}" dt="2022-07-18T19:42:11.399" v="427"/>
          <ac:spMkLst>
            <pc:docMk/>
            <pc:sldMk cId="202806426" sldId="332"/>
            <ac:spMk id="3" creationId="{5D7A0680-8AF6-4FA5-3800-CA23C92DCCA7}"/>
          </ac:spMkLst>
        </pc:spChg>
      </pc:sldChg>
      <pc:sldChg chg="modSp mod modNotesTx">
        <pc:chgData name="Scott Bailey" userId="a37ae9d07b3ddac7" providerId="LiveId" clId="{7C594751-F62C-419B-8985-37ED880D39DC}" dt="2022-07-18T20:19:16.273" v="1085" actId="20577"/>
        <pc:sldMkLst>
          <pc:docMk/>
          <pc:sldMk cId="2653571029" sldId="333"/>
        </pc:sldMkLst>
        <pc:spChg chg="mod">
          <ac:chgData name="Scott Bailey" userId="a37ae9d07b3ddac7" providerId="LiveId" clId="{7C594751-F62C-419B-8985-37ED880D39DC}" dt="2022-07-18T19:31:47.066" v="239"/>
          <ac:spMkLst>
            <pc:docMk/>
            <pc:sldMk cId="2653571029" sldId="333"/>
            <ac:spMk id="2" creationId="{5BD09DF8-3547-CC30-B4B4-C1AABFB79A3A}"/>
          </ac:spMkLst>
        </pc:spChg>
        <pc:spChg chg="mod">
          <ac:chgData name="Scott Bailey" userId="a37ae9d07b3ddac7" providerId="LiveId" clId="{7C594751-F62C-419B-8985-37ED880D39DC}" dt="2022-07-18T20:19:16.273" v="1085" actId="20577"/>
          <ac:spMkLst>
            <pc:docMk/>
            <pc:sldMk cId="2653571029" sldId="333"/>
            <ac:spMk id="3" creationId="{2DB23D83-64FF-7DFA-F744-995874E9783D}"/>
          </ac:spMkLst>
        </pc:spChg>
      </pc:sldChg>
      <pc:sldChg chg="modSp mod ord">
        <pc:chgData name="Scott Bailey" userId="a37ae9d07b3ddac7" providerId="LiveId" clId="{7C594751-F62C-419B-8985-37ED880D39DC}" dt="2022-07-18T19:35:24.944" v="308" actId="20577"/>
        <pc:sldMkLst>
          <pc:docMk/>
          <pc:sldMk cId="1762577920" sldId="335"/>
        </pc:sldMkLst>
        <pc:spChg chg="mod">
          <ac:chgData name="Scott Bailey" userId="a37ae9d07b3ddac7" providerId="LiveId" clId="{7C594751-F62C-419B-8985-37ED880D39DC}" dt="2022-07-18T19:35:15.044" v="306" actId="20577"/>
          <ac:spMkLst>
            <pc:docMk/>
            <pc:sldMk cId="1762577920" sldId="335"/>
            <ac:spMk id="2" creationId="{AACD01AE-5F03-E030-B145-E7CD0C4CB825}"/>
          </ac:spMkLst>
        </pc:spChg>
        <pc:spChg chg="mod">
          <ac:chgData name="Scott Bailey" userId="a37ae9d07b3ddac7" providerId="LiveId" clId="{7C594751-F62C-419B-8985-37ED880D39DC}" dt="2022-07-18T19:35:24.944" v="308" actId="20577"/>
          <ac:spMkLst>
            <pc:docMk/>
            <pc:sldMk cId="1762577920" sldId="335"/>
            <ac:spMk id="3" creationId="{AE36CCDF-EF36-EC66-1882-6042E938D5BB}"/>
          </ac:spMkLst>
        </pc:spChg>
      </pc:sldChg>
      <pc:sldChg chg="modSp add mod ord modNotesTx">
        <pc:chgData name="Scott Bailey" userId="a37ae9d07b3ddac7" providerId="LiveId" clId="{7C594751-F62C-419B-8985-37ED880D39DC}" dt="2022-07-18T20:49:30.141" v="1463" actId="1036"/>
        <pc:sldMkLst>
          <pc:docMk/>
          <pc:sldMk cId="488462275" sldId="336"/>
        </pc:sldMkLst>
        <pc:spChg chg="mod">
          <ac:chgData name="Scott Bailey" userId="a37ae9d07b3ddac7" providerId="LiveId" clId="{7C594751-F62C-419B-8985-37ED880D39DC}" dt="2022-07-18T20:49:25.422" v="1450" actId="14100"/>
          <ac:spMkLst>
            <pc:docMk/>
            <pc:sldMk cId="488462275" sldId="336"/>
            <ac:spMk id="2" creationId="{00000000-0000-0000-0000-000000000000}"/>
          </ac:spMkLst>
        </pc:spChg>
        <pc:spChg chg="mod">
          <ac:chgData name="Scott Bailey" userId="a37ae9d07b3ddac7" providerId="LiveId" clId="{7C594751-F62C-419B-8985-37ED880D39DC}" dt="2022-07-18T20:49:30.141" v="1463" actId="1036"/>
          <ac:spMkLst>
            <pc:docMk/>
            <pc:sldMk cId="488462275" sldId="336"/>
            <ac:spMk id="3" creationId="{00000000-0000-0000-0000-000000000000}"/>
          </ac:spMkLst>
        </pc:spChg>
      </pc:sldChg>
      <pc:sldChg chg="del">
        <pc:chgData name="Scott Bailey" userId="a37ae9d07b3ddac7" providerId="LiveId" clId="{7C594751-F62C-419B-8985-37ED880D39DC}" dt="2022-07-18T19:23:20.724" v="48" actId="47"/>
        <pc:sldMkLst>
          <pc:docMk/>
          <pc:sldMk cId="3905171769" sldId="336"/>
        </pc:sldMkLst>
      </pc:sldChg>
      <pc:sldChg chg="modSp add mod modNotesTx">
        <pc:chgData name="Scott Bailey" userId="a37ae9d07b3ddac7" providerId="LiveId" clId="{7C594751-F62C-419B-8985-37ED880D39DC}" dt="2022-07-18T20:32:45.185" v="1392" actId="20577"/>
        <pc:sldMkLst>
          <pc:docMk/>
          <pc:sldMk cId="2814921207" sldId="337"/>
        </pc:sldMkLst>
        <pc:spChg chg="mod">
          <ac:chgData name="Scott Bailey" userId="a37ae9d07b3ddac7" providerId="LiveId" clId="{7C594751-F62C-419B-8985-37ED880D39DC}" dt="2022-07-18T20:32:02.345" v="1382" actId="20577"/>
          <ac:spMkLst>
            <pc:docMk/>
            <pc:sldMk cId="2814921207" sldId="337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32:45.185" v="1392" actId="20577"/>
          <ac:spMkLst>
            <pc:docMk/>
            <pc:sldMk cId="2814921207" sldId="337"/>
            <ac:spMk id="3" creationId="{A8AF31E4-09D7-1DC3-D8D0-FFA2FEA7AF80}"/>
          </ac:spMkLst>
        </pc:spChg>
      </pc:sldChg>
      <pc:sldChg chg="modSp add mod">
        <pc:chgData name="Scott Bailey" userId="a37ae9d07b3ddac7" providerId="LiveId" clId="{7C594751-F62C-419B-8985-37ED880D39DC}" dt="2022-07-18T20:57:23.710" v="1578" actId="1035"/>
        <pc:sldMkLst>
          <pc:docMk/>
          <pc:sldMk cId="1768332759" sldId="338"/>
        </pc:sldMkLst>
        <pc:spChg chg="mod">
          <ac:chgData name="Scott Bailey" userId="a37ae9d07b3ddac7" providerId="LiveId" clId="{7C594751-F62C-419B-8985-37ED880D39DC}" dt="2022-07-18T20:57:20.377" v="1576" actId="14100"/>
          <ac:spMkLst>
            <pc:docMk/>
            <pc:sldMk cId="1768332759" sldId="338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57:23.710" v="1578" actId="1035"/>
          <ac:spMkLst>
            <pc:docMk/>
            <pc:sldMk cId="1768332759" sldId="338"/>
            <ac:spMk id="3" creationId="{A8AF31E4-09D7-1DC3-D8D0-FFA2FEA7AF80}"/>
          </ac:spMkLst>
        </pc:spChg>
      </pc:sldChg>
      <pc:sldChg chg="modSp add mod">
        <pc:chgData name="Scott Bailey" userId="a37ae9d07b3ddac7" providerId="LiveId" clId="{7C594751-F62C-419B-8985-37ED880D39DC}" dt="2022-07-18T20:57:44.386" v="1604" actId="14100"/>
        <pc:sldMkLst>
          <pc:docMk/>
          <pc:sldMk cId="2228799629" sldId="339"/>
        </pc:sldMkLst>
        <pc:spChg chg="mod">
          <ac:chgData name="Scott Bailey" userId="a37ae9d07b3ddac7" providerId="LiveId" clId="{7C594751-F62C-419B-8985-37ED880D39DC}" dt="2022-07-18T20:57:35.736" v="1579" actId="14100"/>
          <ac:spMkLst>
            <pc:docMk/>
            <pc:sldMk cId="2228799629" sldId="339"/>
            <ac:spMk id="2" creationId="{1A0FF56F-DD5E-898B-1CBC-FA2DB7C7F2AF}"/>
          </ac:spMkLst>
        </pc:spChg>
        <pc:spChg chg="mod">
          <ac:chgData name="Scott Bailey" userId="a37ae9d07b3ddac7" providerId="LiveId" clId="{7C594751-F62C-419B-8985-37ED880D39DC}" dt="2022-07-18T20:57:44.386" v="1604" actId="14100"/>
          <ac:spMkLst>
            <pc:docMk/>
            <pc:sldMk cId="2228799629" sldId="339"/>
            <ac:spMk id="3" creationId="{A8AF31E4-09D7-1DC3-D8D0-FFA2FEA7AF8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4C355B14-F2D3-4B4F-BE0A-4F2FFA69AA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173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86738-2023-42EA-8DA0-4BDB42F1E31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4832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انظر الجدول 9.1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63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ＭＳ Ｐゴシック" charset="0"/>
              </a:rPr>
              <a:t>انظر المربع 9.2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722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159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انظر المربع 9.3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703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2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4037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92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228600" indent="-228600">
              <a:buFont typeface="Arial" pitchFamily="34" charset="0"/>
              <a:buChar char="•"/>
              <a:bidi/>
            </a:pPr>
            <a:r xmlns:a="http://schemas.openxmlformats.org/drawingml/2006/main">
              <a:rPr lang="ar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انظر المربع 9.4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6855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indent="-1714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dirty="0"/>
              <a:t>انظر المربع 9.5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908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228600" indent="-228600">
              <a:buFont typeface="Arial" pitchFamily="34" charset="0"/>
              <a:buChar char="•"/>
              <a:bidi/>
            </a:pPr>
            <a:r xmlns:a="http://schemas.openxmlformats.org/drawingml/2006/main">
              <a:rPr lang="ar" sz="1400" i="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انظر المربع 9.6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4884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400" i="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9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285750" lvl="0" indent="-285750">
              <a:buFont typeface="Arial" panose="020B0604020202020204" pitchFamily="34" charset="0"/>
              <a:buChar char="•"/>
              <a:bidi/>
            </a:pPr>
            <a:r xmlns:a="http://schemas.openxmlformats.org/drawingml/2006/main">
              <a:rPr lang="ar" sz="16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انظر المربع 9.7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6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endParaRPr lang="en-US" sz="1400" i="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672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ما هي العمليات المرضية التي قد تسبب انخفاض إنتاج الحرارة؟ ( </a:t>
            </a:r>
            <a:r xmlns:a="http://schemas.openxmlformats.org/drawingml/2006/main">
              <a:rPr lang="ar" sz="12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قصور الغدة الدرقية، نقص سكر الدم، سوء التغذية </a:t>
            </a:r>
            <a:r xmlns:a="http://schemas.openxmlformats.org/drawingml/2006/main">
              <a:rPr lang="ar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xmlns:a="http://schemas.openxmlformats.org/drawingml/2006/main"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4666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altLang="en-US" dirty="0">
                <a:latin typeface="Arial" panose="020B0604020202020204" pitchFamily="34" charset="0"/>
              </a:rPr>
              <a:t>انظر المربع 9.8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2816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228600" indent="-228600">
              <a:buFont typeface="Arial" pitchFamily="34" charset="0"/>
              <a:buChar char="•"/>
              <a:bidi/>
            </a:pPr>
            <a:r xmlns:a="http://schemas.openxmlformats.org/drawingml/2006/main">
              <a:rPr lang="ar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ما هي الأعراض المبكرة الخفيفة للإجهاد الحراري؟ ( </a:t>
            </a:r>
            <a:r xmlns:a="http://schemas.openxmlformats.org/drawingml/2006/main">
              <a:rPr lang="ar" sz="12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الشعور بالحرارة، أو الخمول، أو عدم الراحة، وتشنجات في الساقين والذراعين والبطن </a:t>
            </a:r>
            <a:r xmlns:a="http://schemas.openxmlformats.org/drawingml/2006/main">
              <a:rPr lang="ar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  <a:p>
            <a:pPr xmlns:a="http://schemas.openxmlformats.org/drawingml/2006/main" marL="228600" indent="-228600">
              <a:buFont typeface="Arial" pitchFamily="34" charset="0"/>
              <a:buChar char="•"/>
              <a:bidi/>
            </a:pPr>
            <a:r xmlns:a="http://schemas.openxmlformats.org/drawingml/2006/main">
              <a:rPr lang="ar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مؤشرات خطيرة؟ ( </a:t>
            </a:r>
            <a:r xmlns:a="http://schemas.openxmlformats.org/drawingml/2006/main">
              <a:rPr lang="ar" sz="1200" i="1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سخونة، جفاف الجلد بدون تعرق، تسارع دقات القلب، ألم في الصدر، مشاكل في التنفس، صداع نابض، دوخة، ضعف شديد، تغيرات عقلية أو إدراكية، قيء، تقلصات في البطن، غثيان، إسهال </a:t>
            </a:r>
            <a:r xmlns:a="http://schemas.openxmlformats.org/drawingml/2006/main">
              <a:rPr lang="ar" sz="12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  <a:endParaRPr xmlns:a="http://schemas.openxmlformats.org/drawingml/2006/main"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852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283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42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83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Arial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12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xmlns:a="http://schemas.openxmlformats.org/drawingml/2006/main"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انظر المربع 9.1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lvl="0" indent="-228600">
              <a:buFont typeface="Arial" panose="020B0604020202020204" pitchFamily="34" charset="0"/>
              <a:buChar char="•"/>
            </a:pPr>
            <a:endParaRPr lang="en-US" sz="14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6411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xmlns:a="http://schemas.openxmlformats.org/drawingml/2006/main"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sz="1400" kern="1200" dirty="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rPr>
              <a:t>انظر المربع 9.1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849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xmlns:a="http://schemas.openxmlformats.org/drawingml/2006/main" marL="171450" marR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  <a:bidi/>
            </a:pPr>
            <a:r xmlns:a="http://schemas.openxmlformats.org/drawingml/2006/main">
              <a:rPr lang="ar" altLang="en-US" dirty="0">
                <a:latin typeface="Arial" panose="020B0604020202020204" pitchFamily="34" charset="0"/>
              </a:rPr>
              <a:t>انظر المربع 9.2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756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kern="1200" dirty="0">
              <a:solidFill>
                <a:schemeClr val="tx1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C355B14-F2D3-4B4F-BE0A-4F2FFA69AAA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35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5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143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85352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819400"/>
            <a:ext cx="6400800" cy="1752600"/>
          </a:xfrm>
          <a:ln w="9525">
            <a:headEnd/>
            <a:tailEnd/>
          </a:ln>
        </p:spPr>
        <p:txBody>
          <a:bodyPr lIns="92075" tIns="46038" rIns="92075" bIns="46038"/>
          <a:lstStyle>
            <a:lvl1pPr marL="0" indent="0" algn="ctr">
              <a:buFont typeface="Wingdings 2" pitchFamily="18" charset="2"/>
              <a:buNone/>
              <a:defRPr/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665859"/>
            <a:ext cx="7772400" cy="4454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1475"/>
            <a:ext cx="3810000" cy="4454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2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84339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67000" y="6477000"/>
            <a:ext cx="3810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649907-2E64-87C4-5D1A-E9BBC9DE02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2933700" y="6562725"/>
            <a:ext cx="3276600" cy="2095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 2" pitchFamily="18" charset="2"/>
        <a:buChar char="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Ø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 3" pitchFamily="18" charset="2"/>
        <a:buChar char="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073426"/>
            <a:ext cx="7772400" cy="3193774"/>
          </a:xfrm>
        </p:spPr>
        <p:txBody>
          <a:bodyPr/>
          <a:lstStyle/>
          <a:p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4000" dirty="0"/>
              <a:t> </a:t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sz="3600" dirty="0"/>
              <a:t>الفصل التاسع</a:t>
            </a:r>
            <a:r xmlns:a="http://schemas.openxmlformats.org/drawingml/2006/main">
              <a:rPr lang="ar" sz="3200" dirty="0"/>
              <a:t/>
            </a:r>
            <a:br xmlns:a="http://schemas.openxmlformats.org/drawingml/2006/main">
              <a:rPr lang="en-US" sz="3200" dirty="0"/>
            </a:br>
            <a:r xmlns:a="http://schemas.openxmlformats.org/drawingml/2006/main">
              <a:rPr lang="ar" sz="4000" dirty="0"/>
              <a:t> </a:t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dirty="0"/>
              <a:t>تلبية احتياجات السلامة لكبار السن</a:t>
            </a: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r xmlns:a="http://schemas.openxmlformats.org/drawingml/2006/main">
              <a:rPr lang="ar" dirty="0"/>
              <a:t>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التمريض الجريائي الأساسي، </a:t>
            </a:r>
            <a:r xmlns:a="http://schemas.openxmlformats.org/drawingml/2006/main">
              <a:rPr lang="a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الطبعة </a:t>
            </a:r>
            <a:br xmlns:a="http://schemas.openxmlformats.org/drawingml/2006/main">
              <a:rPr lang="en-US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 xmlns:a="http://schemas.openxmlformats.org/drawingml/2006/main">
              <a:rPr lang="ar" sz="28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الثامنة ، </a:t>
            </a:r>
            <a:r xmlns:a="http://schemas.openxmlformats.org/drawingml/2006/main">
              <a:rPr lang="a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باتريشيا ويليامز</a:t>
            </a:r>
            <a:r xmlns:a="http://schemas.openxmlformats.org/drawingml/2006/main">
              <a:rPr lang="a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 xmlns:a="http://schemas.openxmlformats.org/drawingml/2006/main"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 xmlns:a="http://schemas.openxmlformats.org/drawingml/2006/main">
              <a:rPr lang="ar" sz="4000" dirty="0"/>
              <a:t/>
            </a:r>
            <a:br xmlns:a="http://schemas.openxmlformats.org/drawingml/2006/main">
              <a:rPr lang="en-US" sz="4000" dirty="0"/>
            </a:br>
            <a:endParaRPr xmlns:a="http://schemas.openxmlformats.org/drawingml/2006/main" lang="en-US" sz="4000" dirty="0"/>
          </a:p>
        </p:txBody>
      </p:sp>
    </p:spTree>
    <p:extLst>
      <p:ext uri="{BB962C8B-B14F-4D97-AF65-F5344CB8AC3E}">
        <p14:creationId xmlns:p14="http://schemas.microsoft.com/office/powerpoint/2010/main" val="2768484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29181-F73A-2DB0-1F30-43D91C221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864235"/>
          </a:xfrm>
        </p:spPr>
        <p:txBody>
          <a:bodyPr/>
          <a:lstStyle/>
          <a:p>
            <a:r xmlns:a="http://schemas.openxmlformats.org/drawingml/2006/main">
              <a:rPr lang="ar" dirty="0"/>
              <a:t>عوامل الخطر الجوهرية للسقوط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0076E-40DA-F62B-BF82-3A51B51BC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90371"/>
            <a:ext cx="7772400" cy="5198237"/>
          </a:xfrm>
        </p:spPr>
        <p:txBody>
          <a:bodyPr/>
          <a:lstStyle/>
          <a:p>
            <a:r xmlns:a="http://schemas.openxmlformats.org/drawingml/2006/main">
              <a:rPr lang="ar" sz="2400" dirty="0"/>
              <a:t>التاريخ الحديث للسقوط</a:t>
            </a:r>
          </a:p>
          <a:p>
            <a:r xmlns:a="http://schemas.openxmlformats.org/drawingml/2006/main">
              <a:rPr lang="ar" sz="2400" dirty="0"/>
              <a:t>قصور القلب، مرض الانسداد الرئوي المزمن، مرض باركنسون، فقر الدم</a:t>
            </a:r>
          </a:p>
          <a:p>
            <a:r xmlns:a="http://schemas.openxmlformats.org/drawingml/2006/main">
              <a:rPr lang="ar" sz="2400" dirty="0"/>
              <a:t>استخدام الأجهزة المساعدة</a:t>
            </a:r>
          </a:p>
          <a:p>
            <a:r xmlns:a="http://schemas.openxmlformats.org/drawingml/2006/main">
              <a:rPr lang="ar" sz="2400" dirty="0"/>
              <a:t>ضعف الإدراك</a:t>
            </a:r>
          </a:p>
          <a:p>
            <a:r xmlns:a="http://schemas.openxmlformats.org/drawingml/2006/main">
              <a:rPr lang="ar" sz="2400" dirty="0"/>
              <a:t>مشية أو توازن أو ضعف بصري</a:t>
            </a:r>
          </a:p>
          <a:p>
            <a:r xmlns:a="http://schemas.openxmlformats.org/drawingml/2006/main">
              <a:rPr lang="ar" sz="2400" dirty="0"/>
              <a:t>استخدام الأدوية عالية الخطورة</a:t>
            </a:r>
          </a:p>
          <a:p>
            <a:r xmlns:a="http://schemas.openxmlformats.org/drawingml/2006/main">
              <a:rPr lang="ar" sz="2400" dirty="0"/>
              <a:t>قلة ممارسة الرياضة</a:t>
            </a:r>
          </a:p>
          <a:p>
            <a:r xmlns:a="http://schemas.openxmlformats.org/drawingml/2006/main">
              <a:rPr lang="ar" sz="2400" dirty="0"/>
              <a:t>الحاجة الملحة وسلس البول</a:t>
            </a:r>
          </a:p>
          <a:p>
            <a:r xmlns:a="http://schemas.openxmlformats.org/drawingml/2006/main">
              <a:rPr lang="ar" sz="2400" dirty="0"/>
              <a:t>استخدام </a:t>
            </a:r>
            <a:r xmlns:a="http://schemas.openxmlformats.org/drawingml/2006/main">
              <a:rPr lang="ar" sz="2400" dirty="0"/>
              <a:t>جهاز الحماية (الذي كان يسمى سابقًا </a:t>
            </a:r>
            <a:r xmlns:a="http://schemas.openxmlformats.org/drawingml/2006/main">
              <a:rPr lang="ar" sz="2400" i="1" dirty="0"/>
              <a:t>التقييد الجسدي )</a:t>
            </a:r>
          </a:p>
          <a:p>
            <a:r xmlns:a="http://schemas.openxmlformats.org/drawingml/2006/main">
              <a:rPr lang="ar" sz="2400" dirty="0"/>
              <a:t>أقدام عارية أو أحذية غير مناسبة</a:t>
            </a:r>
          </a:p>
        </p:txBody>
      </p:sp>
    </p:spTree>
    <p:extLst>
      <p:ext uri="{BB962C8B-B14F-4D97-AF65-F5344CB8AC3E}">
        <p14:creationId xmlns:p14="http://schemas.microsoft.com/office/powerpoint/2010/main" val="1037603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0F31-166D-1275-BE22-114A44D7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368553"/>
          </a:xfrm>
        </p:spPr>
        <p:txBody>
          <a:bodyPr/>
          <a:lstStyle/>
          <a:p>
            <a:r xmlns:a="http://schemas.openxmlformats.org/drawingml/2006/main">
              <a:rPr lang="ar" dirty="0"/>
              <a:t>استراتيجيات محددة لمنع السقوط المرتبط بالقضايا الداخلية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B1271-527C-F5EA-546D-2668BF0E1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07235"/>
            <a:ext cx="7772400" cy="3942461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ممارسة التمارين مع التركيز على التوازن والقوة والقدرة على التحمل والمرونة.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الانسحاب التدريجي لبعض الأدوية حيثما أمكن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تركيب جهاز تنظيم ضربات القلب عند الأشخاص الذين يعانون من فرط حساسية الجيب السباتي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جراحة الساد عند المصابين بالساد</a:t>
            </a:r>
          </a:p>
        </p:txBody>
      </p:sp>
    </p:spTree>
    <p:extLst>
      <p:ext uri="{BB962C8B-B14F-4D97-AF65-F5344CB8AC3E}">
        <p14:creationId xmlns:p14="http://schemas.microsoft.com/office/powerpoint/2010/main" val="6157376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426464"/>
          </a:xfrm>
        </p:spPr>
        <p:txBody>
          <a:bodyPr/>
          <a:lstStyle/>
          <a:p>
            <a:r xmlns:a="http://schemas.openxmlformats.org/drawingml/2006/main">
              <a:rPr lang="ar" dirty="0"/>
              <a:t>التدخلات التمريضية في حالة التعرض لخطر الإصابة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48256"/>
            <a:ext cx="7772400" cy="4035552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تقييم الشخص لمعرفة مخاطر السقوط.</a:t>
            </a:r>
          </a:p>
          <a:p>
            <a:r xmlns:a="http://schemas.openxmlformats.org/drawingml/2006/main">
              <a:rPr lang="ar" dirty="0"/>
              <a:t>تعديل البيئة لتقليل المخاطر.</a:t>
            </a:r>
          </a:p>
        </p:txBody>
      </p:sp>
    </p:spTree>
    <p:extLst>
      <p:ext uri="{BB962C8B-B14F-4D97-AF65-F5344CB8AC3E}">
        <p14:creationId xmlns:p14="http://schemas.microsoft.com/office/powerpoint/2010/main" val="17683327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114AD-03A4-5650-92C8-8C36424C9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5177"/>
            <a:ext cx="7772400" cy="984504"/>
          </a:xfrm>
        </p:spPr>
        <p:txBody>
          <a:bodyPr/>
          <a:lstStyle/>
          <a:p>
            <a:r xmlns:a="http://schemas.openxmlformats.org/drawingml/2006/main">
              <a:rPr lang="ar" dirty="0"/>
              <a:t>عوامل الخطر الخارجية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42BF7-E3A9-E484-43C5-988A5797B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07363"/>
            <a:ext cx="7772400" cy="4015613"/>
          </a:xfrm>
        </p:spPr>
        <p:txBody>
          <a:bodyPr/>
          <a:lstStyle/>
          <a:p>
            <a:r xmlns:a="http://schemas.openxmlformats.org/drawingml/2006/main">
              <a:rPr lang="ar" dirty="0"/>
              <a:t>المخاطر البيئية</a:t>
            </a:r>
          </a:p>
          <a:p>
            <a:r xmlns:a="http://schemas.openxmlformats.org/drawingml/2006/main">
              <a:rPr lang="ar" dirty="0"/>
              <a:t>مخاطر الحرائق</a:t>
            </a:r>
          </a:p>
          <a:p>
            <a:r xmlns:a="http://schemas.openxmlformats.org/drawingml/2006/main">
              <a:rPr lang="ar" dirty="0"/>
              <a:t>الأمن المنزلي</a:t>
            </a:r>
          </a:p>
          <a:p>
            <a:r xmlns:a="http://schemas.openxmlformats.org/drawingml/2006/main">
              <a:rPr lang="ar" dirty="0"/>
              <a:t>سلامة الانترنت</a:t>
            </a:r>
          </a:p>
          <a:p>
            <a:r xmlns:a="http://schemas.openxmlformats.org/drawingml/2006/main">
              <a:rPr lang="ar" dirty="0"/>
              <a:t>حوادث المركبات</a:t>
            </a:r>
          </a:p>
          <a:p>
            <a:r xmlns:a="http://schemas.openxmlformats.org/drawingml/2006/main">
              <a:rPr lang="ar" dirty="0"/>
              <a:t>المخاطر الحرارية</a:t>
            </a:r>
          </a:p>
        </p:txBody>
      </p:sp>
    </p:spTree>
    <p:extLst>
      <p:ext uri="{BB962C8B-B14F-4D97-AF65-F5344CB8AC3E}">
        <p14:creationId xmlns:p14="http://schemas.microsoft.com/office/powerpoint/2010/main" val="3359185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4876E-3C4A-8EF8-BDE6-B2AB9C028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89559"/>
            <a:ext cx="7772400" cy="1088137"/>
          </a:xfrm>
        </p:spPr>
        <p:txBody>
          <a:bodyPr/>
          <a:lstStyle/>
          <a:p>
            <a:r xmlns:a="http://schemas.openxmlformats.org/drawingml/2006/main">
              <a:rPr lang="ar" dirty="0"/>
              <a:t>مخاطر الحرائق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3E881-BE86-50AF-B359-DCAEE1BFF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80515"/>
            <a:ext cx="7772400" cy="4174109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يعد كبار السن من بين الفئات الأكثر عرضة لخطر الإصابة أو الوفاة بسبب الحرائق.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إن كبار السن أكثر عرضة للوفاة في حرائق المنازل بنحو 2.6 مرة من عامة السكان.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في حين أن معظم الإصابات تحدث نتيجة لحوادث الطبخ، فإن معظم الوفيات ترتبط بمواد التدخين.</a:t>
            </a:r>
          </a:p>
        </p:txBody>
      </p:sp>
    </p:spTree>
    <p:extLst>
      <p:ext uri="{BB962C8B-B14F-4D97-AF65-F5344CB8AC3E}">
        <p14:creationId xmlns:p14="http://schemas.microsoft.com/office/powerpoint/2010/main" val="3516265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86C9D-9731-6353-CEAF-9552F6DB0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697993"/>
          </a:xfrm>
        </p:spPr>
        <p:txBody>
          <a:bodyPr/>
          <a:lstStyle/>
          <a:p>
            <a:r xmlns:a="http://schemas.openxmlformats.org/drawingml/2006/main">
              <a:rPr lang="ar" dirty="0"/>
              <a:t>احتياطات السلامة من الحرائق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6CBBC-A6B5-46BA-274C-257390E7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24" y="1105027"/>
            <a:ext cx="7997952" cy="5085461"/>
          </a:xfrm>
        </p:spPr>
        <p:txBody>
          <a:bodyPr/>
          <a:lstStyle/>
          <a:p>
            <a:r xmlns:a="http://schemas.openxmlformats.org/drawingml/2006/main">
              <a:rPr lang="ar" sz="2400" dirty="0"/>
              <a:t>تأكد من تثبيت أجهزة كشف الدخان.</a:t>
            </a:r>
          </a:p>
          <a:p>
            <a:r xmlns:a="http://schemas.openxmlformats.org/drawingml/2006/main">
              <a:rPr lang="ar" sz="2400" dirty="0"/>
              <a:t>توخ الحذر عند التعامل مع السجائر أو النيران المكشوفة.</a:t>
            </a:r>
          </a:p>
          <a:p>
            <a:r xmlns:a="http://schemas.openxmlformats.org/drawingml/2006/main">
              <a:rPr lang="ar" sz="2400" dirty="0"/>
              <a:t>تأكد من عدم وجود أي نوع من أنواع النيران المفتوحة في حالة استخدام الأكسجين.</a:t>
            </a:r>
          </a:p>
          <a:p>
            <a:r xmlns:a="http://schemas.openxmlformats.org/drawingml/2006/main">
              <a:rPr lang="ar" sz="2400" dirty="0"/>
              <a:t>اترك مسافة لا تقل عن 3 أقدام حول السخانات المحمولة.</a:t>
            </a:r>
          </a:p>
          <a:p>
            <a:r xmlns:a="http://schemas.openxmlformats.org/drawingml/2006/main">
              <a:rPr lang="ar" sz="2400" dirty="0"/>
              <a:t>تحقق من أسلاك التمديد بحثًا عن التآكل أو وجود مقابس فضفاضة.</a:t>
            </a:r>
          </a:p>
          <a:p>
            <a:r xmlns:a="http://schemas.openxmlformats.org/drawingml/2006/main">
              <a:rPr lang="ar" sz="2400" dirty="0"/>
              <a:t>قم بإطفاء الموقد أو الفرن إذا كنت تغادر المنطقة.</a:t>
            </a:r>
          </a:p>
          <a:p>
            <a:r xmlns:a="http://schemas.openxmlformats.org/drawingml/2006/main">
              <a:rPr lang="ar" sz="2400" dirty="0"/>
              <a:t>لا تطبخ أبدًا بأكمام طويلة وفضفاضة.</a:t>
            </a:r>
          </a:p>
          <a:p>
            <a:r xmlns:a="http://schemas.openxmlformats.org/drawingml/2006/main">
              <a:rPr lang="ar" sz="2400" dirty="0"/>
              <a:t>قم بربط الشعر الطويل للخلف أثناء الطهي.</a:t>
            </a:r>
          </a:p>
          <a:p>
            <a:r xmlns:a="http://schemas.openxmlformats.org/drawingml/2006/main">
              <a:rPr lang="ar" sz="2400" dirty="0"/>
              <a:t>أبلغ مالك العقار عن المخاطر المتعلقة بالسلامة، إذا لزم الأمر.</a:t>
            </a:r>
          </a:p>
          <a:p>
            <a:r xmlns:a="http://schemas.openxmlformats.org/drawingml/2006/main">
              <a:rPr lang="ar" sz="2400" dirty="0"/>
              <a:t>احصل على خطة للهروب.</a:t>
            </a:r>
          </a:p>
          <a:p>
            <a:r xmlns:a="http://schemas.openxmlformats.org/drawingml/2006/main">
              <a:rPr lang="ar" sz="2400" dirty="0"/>
              <a:t>في حالة نشوب حريق، لا تستخدم المصاعد.</a:t>
            </a:r>
          </a:p>
        </p:txBody>
      </p:sp>
    </p:spTree>
    <p:extLst>
      <p:ext uri="{BB962C8B-B14F-4D97-AF65-F5344CB8AC3E}">
        <p14:creationId xmlns:p14="http://schemas.microsoft.com/office/powerpoint/2010/main" val="2892162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09DF8-3547-CC30-B4B4-C1AABFB79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5175"/>
            <a:ext cx="7772400" cy="978409"/>
          </a:xfrm>
        </p:spPr>
        <p:txBody>
          <a:bodyPr/>
          <a:lstStyle/>
          <a:p>
            <a:r xmlns:a="http://schemas.openxmlformats.org/drawingml/2006/main">
              <a:rPr lang="ar" dirty="0"/>
              <a:t>الأمن المنزلي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23D83-64FF-7DFA-F744-995874E97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19555"/>
            <a:ext cx="7772400" cy="4869053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يشكل الأشخاص، وخاصة الغرباء، خطرًا على كبار السن.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كبار السن أكثر عرضة من الشباب للهجوم والإصابة من قبل أولئك الذين يعتدون على الأشخاص الأضعف أو الأقل قدرة على الدفاع عن أنفسهم، مثل المرضى أو كبار السن.</a:t>
            </a:r>
          </a:p>
        </p:txBody>
      </p:sp>
    </p:spTree>
    <p:extLst>
      <p:ext uri="{BB962C8B-B14F-4D97-AF65-F5344CB8AC3E}">
        <p14:creationId xmlns:p14="http://schemas.microsoft.com/office/powerpoint/2010/main" val="3270718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09DF8-3547-CC30-B4B4-C1AABFB79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5176"/>
            <a:ext cx="7772400" cy="929640"/>
          </a:xfrm>
        </p:spPr>
        <p:txBody>
          <a:bodyPr/>
          <a:lstStyle/>
          <a:p>
            <a:r xmlns:a="http://schemas.openxmlformats.org/drawingml/2006/main">
              <a:rPr lang="ar" dirty="0"/>
              <a:t>السلامة على الإنترنت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23D83-64FF-7DFA-F744-995874E97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82979"/>
            <a:ext cx="7772400" cy="4454525"/>
          </a:xfrm>
        </p:spPr>
        <p:txBody>
          <a:bodyPr/>
          <a:lstStyle/>
          <a:p>
            <a:r xmlns:a="http://schemas.openxmlformats.org/drawingml/2006/main">
              <a:rPr lang="ar" dirty="0"/>
              <a:t>يجب على كبار السن أن يتعلموا الاستخدام الآمن للإنترنت</a:t>
            </a:r>
          </a:p>
          <a:p>
            <a:r xmlns:a="http://schemas.openxmlformats.org/drawingml/2006/main">
              <a:rPr lang="ar" dirty="0"/>
              <a:t>ارتفع استخدام وسائل التواصل الاجتماعي بين كبار السن إلى 44% في عام 2017.</a:t>
            </a:r>
          </a:p>
          <a:p>
            <a:r xmlns:a="http://schemas.openxmlformats.org/drawingml/2006/main">
              <a:rPr lang="ar" dirty="0"/>
              <a:t>سرقة الهوية، والاحتيال ببطاقات الائتمان، وحتى السرقة، كلها مخاطر متزايدة مع استخدام الإنترنت.</a:t>
            </a:r>
          </a:p>
        </p:txBody>
      </p:sp>
    </p:spTree>
    <p:extLst>
      <p:ext uri="{BB962C8B-B14F-4D97-AF65-F5344CB8AC3E}">
        <p14:creationId xmlns:p14="http://schemas.microsoft.com/office/powerpoint/2010/main" val="2653571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917449"/>
          </a:xfrm>
        </p:spPr>
        <p:txBody>
          <a:bodyPr/>
          <a:lstStyle/>
          <a:p>
            <a:r xmlns:a="http://schemas.openxmlformats.org/drawingml/2006/main">
              <a:rPr lang="ar" dirty="0"/>
              <a:t>حوادث المركبات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95171"/>
            <a:ext cx="7772400" cy="4722749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بسبب حجمها وسرعتها، ربما تكون المركبات الآلية هي المخاطر الأكثر خطورة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من المرجح أن تحدث حوادث السيارات مع تقدم السن، سواء كان الشخص المسن من المشاة أو السائقين.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السائقون الذين تزيد أعمارهم عن 65 عامًا لديهم أعلى معدل حوادث لكل ميل يقودونه</a:t>
            </a:r>
          </a:p>
        </p:txBody>
      </p:sp>
    </p:spTree>
    <p:extLst>
      <p:ext uri="{BB962C8B-B14F-4D97-AF65-F5344CB8AC3E}">
        <p14:creationId xmlns:p14="http://schemas.microsoft.com/office/powerpoint/2010/main" val="30779744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9"/>
            <a:ext cx="7772400" cy="1014984"/>
          </a:xfrm>
        </p:spPr>
        <p:txBody>
          <a:bodyPr/>
          <a:lstStyle/>
          <a:p>
            <a:r xmlns:a="http://schemas.openxmlformats.org/drawingml/2006/main">
              <a:rPr lang="ar" dirty="0"/>
              <a:t>علامات تحذيرية يجب على الشخص التوقف عن القيادة عندها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792" y="1580515"/>
            <a:ext cx="7872984" cy="4710557"/>
          </a:xfrm>
        </p:spPr>
        <p:txBody>
          <a:bodyPr numCol="2" spcCol="182880"/>
          <a:lstStyle/>
          <a:p>
            <a:r xmlns:a="http://schemas.openxmlformats.org/drawingml/2006/main">
              <a:rPr lang="ar" sz="2200" dirty="0"/>
              <a:t>التوتر أو عدم الراحة أثناء القيادة</a:t>
            </a:r>
          </a:p>
          <a:p>
            <a:r xmlns:a="http://schemas.openxmlformats.org/drawingml/2006/main">
              <a:rPr lang="ar" sz="2200" dirty="0"/>
              <a:t>صعوبة البقاء في مسار واحد</a:t>
            </a:r>
          </a:p>
          <a:p>
            <a:r xmlns:a="http://schemas.openxmlformats.org/drawingml/2006/main">
              <a:rPr lang="ar" sz="2200" dirty="0"/>
              <a:t>مزيد من "الحوادث القريبة"</a:t>
            </a:r>
          </a:p>
          <a:p>
            <a:r xmlns:a="http://schemas.openxmlformats.org/drawingml/2006/main">
              <a:rPr lang="ar" sz="2200" dirty="0"/>
              <a:t>مزيد من الخدوش أو الخدوش على السيارة</a:t>
            </a:r>
          </a:p>
          <a:p>
            <a:r xmlns:a="http://schemas.openxmlformats.org/drawingml/2006/main">
              <a:rPr lang="ar" sz="2200" dirty="0"/>
              <a:t>سائقون آخرون يطلقون أبواق سياراتهم على السائق بشكل متكرر</a:t>
            </a:r>
          </a:p>
          <a:p>
            <a:r xmlns:a="http://schemas.openxmlformats.org/drawingml/2006/main">
              <a:rPr lang="ar" sz="2200" dirty="0"/>
              <a:t>الأصدقاء أو العائلة لا يريدون الركوب معنا</a:t>
            </a:r>
          </a:p>
          <a:p>
            <a:r xmlns:a="http://schemas.openxmlformats.org/drawingml/2006/main">
              <a:rPr lang="ar" sz="2200" dirty="0"/>
              <a:t>الخلط بين دواستي الفرامل والوقود</a:t>
            </a:r>
          </a:p>
          <a:p>
            <a:r xmlns:a="http://schemas.openxmlformats.org/drawingml/2006/main">
              <a:rPr lang="ar" sz="2200" dirty="0"/>
              <a:t>صعوبة في الالتفاف للنظر فوق الكتف عند الحاجة</a:t>
            </a:r>
          </a:p>
          <a:p>
            <a:r xmlns:a="http://schemas.openxmlformats.org/drawingml/2006/main">
              <a:rPr lang="ar" sz="2200" dirty="0"/>
              <a:t>الحالات الطبية أو الأدوية التي تؤثر على قدرة السائق على المناورة بالسيارة</a:t>
            </a:r>
          </a:p>
          <a:p>
            <a:r xmlns:a="http://schemas.openxmlformats.org/drawingml/2006/main">
              <a:rPr lang="ar" sz="2200" dirty="0"/>
              <a:t>تشتيت الانتباه بسهولة أو صعوبة التركيز</a:t>
            </a:r>
          </a:p>
          <a:p>
            <a:r xmlns:a="http://schemas.openxmlformats.org/drawingml/2006/main">
              <a:rPr lang="ar" sz="2200" dirty="0"/>
              <a:t>الضياع</a:t>
            </a:r>
          </a:p>
          <a:p>
            <a:r xmlns:a="http://schemas.openxmlformats.org/drawingml/2006/main">
              <a:rPr lang="ar" sz="2200" dirty="0"/>
              <a:t>تلقي المزيد من التحذيرات أو مخالفات المرور</a:t>
            </a:r>
          </a:p>
        </p:txBody>
      </p:sp>
    </p:spTree>
    <p:extLst>
      <p:ext uri="{BB962C8B-B14F-4D97-AF65-F5344CB8AC3E}">
        <p14:creationId xmlns:p14="http://schemas.microsoft.com/office/powerpoint/2010/main" val="269028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0F31-166D-1275-BE22-114A44D7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405127"/>
          </a:xfrm>
        </p:spPr>
        <p:txBody>
          <a:bodyPr/>
          <a:lstStyle/>
          <a:p>
            <a:r xmlns:a="http://schemas.openxmlformats.org/drawingml/2006/main">
              <a:rPr lang="ar" dirty="0"/>
              <a:t>أنواع ونطاق مشاكل السلامة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B1271-527C-F5EA-546D-2668BF0E1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14627"/>
            <a:ext cx="7772400" cy="4649597"/>
          </a:xfrm>
        </p:spPr>
        <p:txBody>
          <a:bodyPr/>
          <a:lstStyle/>
          <a:p>
            <a:r xmlns:a="http://schemas.openxmlformats.org/drawingml/2006/main">
              <a:rPr lang="ar" dirty="0"/>
              <a:t>توفي أكثر من 57 ألف شخص من كبار السن بسبب إصابات غير مقصودة في عام 2018</a:t>
            </a:r>
          </a:p>
          <a:p>
            <a:r xmlns:a="http://schemas.openxmlformats.org/drawingml/2006/main">
              <a:rPr lang="ar" dirty="0"/>
              <a:t>السبب الأكبر للوفاة هو السقوط العرضي</a:t>
            </a:r>
          </a:p>
          <a:p>
            <a:r xmlns:a="http://schemas.openxmlformats.org/drawingml/2006/main">
              <a:rPr lang="ar" dirty="0"/>
              <a:t>مشاكل السلامة الأكثر شيوعا: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الشلالات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الاختناق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تسمم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الحروق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حوادث السيارات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dirty="0"/>
              <a:t>درجات الحرارة القصوى</a:t>
            </a:r>
          </a:p>
        </p:txBody>
      </p:sp>
    </p:spTree>
    <p:extLst>
      <p:ext uri="{BB962C8B-B14F-4D97-AF65-F5344CB8AC3E}">
        <p14:creationId xmlns:p14="http://schemas.microsoft.com/office/powerpoint/2010/main" val="37471598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027177"/>
          </a:xfrm>
        </p:spPr>
        <p:txBody>
          <a:bodyPr/>
          <a:lstStyle/>
          <a:p>
            <a:r xmlns:a="http://schemas.openxmlformats.org/drawingml/2006/main">
              <a:rPr lang="ar" dirty="0"/>
              <a:t>المخاطر الحرارية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43939"/>
            <a:ext cx="7772400" cy="4454525"/>
          </a:xfrm>
        </p:spPr>
        <p:txBody>
          <a:bodyPr/>
          <a:lstStyle/>
          <a:p>
            <a:r xmlns:a="http://schemas.openxmlformats.org/drawingml/2006/main">
              <a:rPr lang="ar" dirty="0"/>
              <a:t>الظواهر المناخية البيئية المتطرفة تشكل عامل خطر خارجي</a:t>
            </a:r>
          </a:p>
          <a:p>
            <a:r xmlns:a="http://schemas.openxmlformats.org/drawingml/2006/main">
              <a:rPr lang="ar" dirty="0"/>
              <a:t>كبار السن معرضون لخطر أكبر عند تعرضهم لدرجات حرارة شديدة</a:t>
            </a:r>
          </a:p>
          <a:p>
            <a:r xmlns:a="http://schemas.openxmlformats.org/drawingml/2006/main">
              <a:rPr lang="ar" dirty="0"/>
              <a:t>تزداد المخاطر بشكل أكبر بالنسبة لكبار السن المرضى أو الضعفاء أو غير النشطين أو الذين يتناولون أدوية تمنع تنظيم درجة الحرارة الطبيعية</a:t>
            </a:r>
          </a:p>
        </p:txBody>
      </p:sp>
    </p:spTree>
    <p:extLst>
      <p:ext uri="{BB962C8B-B14F-4D97-AF65-F5344CB8AC3E}">
        <p14:creationId xmlns:p14="http://schemas.microsoft.com/office/powerpoint/2010/main" val="3861887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9C3B8-4AFC-8715-3B1E-BB6BB1673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83107"/>
          </a:xfrm>
        </p:spPr>
        <p:txBody>
          <a:bodyPr/>
          <a:lstStyle/>
          <a:p>
            <a:r xmlns:a="http://schemas.openxmlformats.org/drawingml/2006/main">
              <a:rPr lang="ar" dirty="0"/>
              <a:t>تنظيم درجة الحرارة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A0680-8AF6-4FA5-3800-CA23C92DC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31747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تتم السيطرة على القدرة على الحفاظ على درجة حرارة الجسم في نطاق آمن عن طريق منطقة ما تحت المهاد.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العوامل الداخلية تشمل نشاط العضلات، الدورة الدموية الطرفية، كمية الدهون تحت الجلد، معدل الأيض، كمية ونوع الأطعمة والسوائل المتناولة، الأدوية، والعمليات المرضية.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تشمل العوامل الخارجية الرطوبة ودرجة حرارة البيئة وحركة الهواء وكمية ونوع الملابس أو الأغطية.</a:t>
            </a:r>
          </a:p>
        </p:txBody>
      </p:sp>
    </p:spTree>
    <p:extLst>
      <p:ext uri="{BB962C8B-B14F-4D97-AF65-F5344CB8AC3E}">
        <p14:creationId xmlns:p14="http://schemas.microsoft.com/office/powerpoint/2010/main" val="22713754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978408"/>
          </a:xfrm>
        </p:spPr>
        <p:txBody>
          <a:bodyPr/>
          <a:lstStyle/>
          <a:p>
            <a:r xmlns:a="http://schemas.openxmlformats.org/drawingml/2006/main">
              <a:rPr lang="ar" dirty="0"/>
              <a:t>انخفاض حرارة الجسم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31747"/>
            <a:ext cx="7772400" cy="477151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درجة حرارة الجسم الأساسية 95 درجة فهرنهايت أو أقل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تؤثر التغيرات الطبيعية التي تحدث مع التقدم في السن على قدرة الجسم على تنظيم درجة حرارته.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تؤدي التغيرات في الجلد إلى تقليل القدرة على إدراك البيئات الساخنة أو الباردة الخطيرة.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يؤثر انخفاض أنسجة العضلات، وانخفاض نشاط العضلات، وانخفاض الدورة الدموية الطرفية، وانخفاض الدهون تحت الجلد، وانخفاض معدل التمثيل الغذائي على كمية الحرارة التي ينتجها الجسم ويحتفظ بها.</a:t>
            </a:r>
          </a:p>
        </p:txBody>
      </p:sp>
    </p:spTree>
    <p:extLst>
      <p:ext uri="{BB962C8B-B14F-4D97-AF65-F5344CB8AC3E}">
        <p14:creationId xmlns:p14="http://schemas.microsoft.com/office/powerpoint/2010/main" val="18216983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039368"/>
          </a:xfrm>
        </p:spPr>
        <p:txBody>
          <a:bodyPr/>
          <a:lstStyle/>
          <a:p>
            <a:r xmlns:a="http://schemas.openxmlformats.org/drawingml/2006/main">
              <a:rPr lang="ar" dirty="0"/>
              <a:t>علامات انخفاض حرارة الجسم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032" y="1519555"/>
            <a:ext cx="7897368" cy="4454525"/>
          </a:xfrm>
        </p:spPr>
        <p:txBody>
          <a:bodyPr numCol="2"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ارتباك عقلي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انخفاض معدل النبض والتنفس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انخفاض درجة حرارة الجسم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الجلد بارد أو بارد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شحوب أو زرقة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وجه منتفخ أو منتفخ</a:t>
            </a:r>
          </a:p>
          <a:p>
            <a:pPr lvl="0"/>
            <a:endParaRPr lang="en-US" sz="2600" dirty="0"/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تصلب العضلات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هزات خفيفة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التنسيق المتغير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تغيرات في المشية والتوازن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الخمول، اللامبالاة، الانفعال، العداء، أو العدوان</a:t>
            </a:r>
          </a:p>
        </p:txBody>
      </p:sp>
    </p:spTree>
    <p:extLst>
      <p:ext uri="{BB962C8B-B14F-4D97-AF65-F5344CB8AC3E}">
        <p14:creationId xmlns:p14="http://schemas.microsoft.com/office/powerpoint/2010/main" val="21483311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856488"/>
          </a:xfrm>
        </p:spPr>
        <p:txBody>
          <a:bodyPr/>
          <a:lstStyle/>
          <a:p>
            <a:r xmlns:a="http://schemas.openxmlformats.org/drawingml/2006/main">
              <a:rPr lang="ar" dirty="0"/>
              <a:t>ارتفاع الحرارة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58595"/>
            <a:ext cx="7772400" cy="464959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درجة حرارة الجسم أعلى من المعدل الطبيعي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عندما يصبح الجسم غير قادر على التخلص من الحرارة الزائدة.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يمكن أن يحدث بسبب ارتفاع درجات الحرارة البيئية بشكل مفرط، أو عدم القدرة على تبديد الحرارة، أو زيادة إنتاج الحرارة بسبب ممارسة الرياضة، أو العدوى، أو فرط نشاط الغدة الدرقية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كبار السن أكثر عرضة للإصابة بالإجهاد الحراري وضربة الشمس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600" dirty="0"/>
              <a:t>يستغرق كبار السن وقتًا أطول لبدء التعرق، وينتجون كمية أقل من العرق</a:t>
            </a:r>
          </a:p>
        </p:txBody>
      </p:sp>
    </p:spTree>
    <p:extLst>
      <p:ext uri="{BB962C8B-B14F-4D97-AF65-F5344CB8AC3E}">
        <p14:creationId xmlns:p14="http://schemas.microsoft.com/office/powerpoint/2010/main" val="40158316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856488"/>
          </a:xfrm>
        </p:spPr>
        <p:txBody>
          <a:bodyPr/>
          <a:lstStyle/>
          <a:p>
            <a:r xmlns:a="http://schemas.openxmlformats.org/drawingml/2006/main">
              <a:rPr lang="ar" dirty="0"/>
              <a:t>ضربة الشمس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58595"/>
            <a:ext cx="7772400" cy="4649597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حالة يمكن أن ترتفع فيها درجة حرارة الجسم إلى 104 درجة فهرنهايت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حالة طوارئ تهدد الحياة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sz="2400" dirty="0"/>
              <a:t>مصدر قلق حقيقي لكبار السن النشطين، وخاصة أولئك الذين يعيشون في مناخات حارة</a:t>
            </a:r>
          </a:p>
        </p:txBody>
      </p:sp>
    </p:spTree>
    <p:extLst>
      <p:ext uri="{BB962C8B-B14F-4D97-AF65-F5344CB8AC3E}">
        <p14:creationId xmlns:p14="http://schemas.microsoft.com/office/powerpoint/2010/main" val="28149212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F56F-DD5E-898B-1CBC-FA2DB7C7F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44168"/>
          </a:xfrm>
        </p:spPr>
        <p:txBody>
          <a:bodyPr/>
          <a:lstStyle/>
          <a:p>
            <a:r xmlns:a="http://schemas.openxmlformats.org/drawingml/2006/main">
              <a:rPr lang="ar" dirty="0"/>
              <a:t>التدخلات التمريضية في حالة انخفاض حرارة الجسم أو ارتفاع الحرارة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AF31E4-09D7-1DC3-D8D0-FFA2FEA7AF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2019427"/>
            <a:ext cx="7772400" cy="4174109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راقب درجة الحرارة البيئية والرطوبة وحركة الهواء.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قم بمراقبة درجة حرارة الجسم على فترات منتظمة.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توفير الملابس وأغطية السرير المناسبة للبيئة.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تعزيز تناول كميات كافية من السوائل والطعام.</a:t>
            </a:r>
          </a:p>
          <a:p>
            <a:r xmlns:a="http://schemas.openxmlformats.org/drawingml/2006/main">
              <a:rPr lang="ar" dirty="0"/>
              <a:t>راقب مستوى النشاط وفقًا لدرجة حرارة البيئة.</a:t>
            </a:r>
          </a:p>
        </p:txBody>
      </p:sp>
    </p:spTree>
    <p:extLst>
      <p:ext uri="{BB962C8B-B14F-4D97-AF65-F5344CB8AC3E}">
        <p14:creationId xmlns:p14="http://schemas.microsoft.com/office/powerpoint/2010/main" val="22287996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0F31-166D-1275-BE22-114A44D7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063753"/>
          </a:xfrm>
        </p:spPr>
        <p:txBody>
          <a:bodyPr/>
          <a:lstStyle/>
          <a:p>
            <a:r xmlns:a="http://schemas.openxmlformats.org/drawingml/2006/main">
              <a:rPr lang="ar" dirty="0"/>
              <a:t>عوامل الخطر الداخلية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B1271-527C-F5EA-546D-2668BF0E1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56131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يؤدي انخفاض حدة البصر والسمع إلى زيادة خطر الإصابة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يؤدي انخفاض حساسية الشم والتذوق إلى زيادة خطر التسمم الغذائي أو الكيميائي العرضي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يمكن أن تؤدي التغيرات المعرفية إلى تقليل القدرة على التعرف على المعلومات ومعالجتها</a:t>
            </a:r>
          </a:p>
        </p:txBody>
      </p:sp>
    </p:spTree>
    <p:extLst>
      <p:ext uri="{BB962C8B-B14F-4D97-AF65-F5344CB8AC3E}">
        <p14:creationId xmlns:p14="http://schemas.microsoft.com/office/powerpoint/2010/main" val="3663124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C0F31-166D-1275-BE22-114A44D79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7"/>
            <a:ext cx="7772400" cy="1412875"/>
          </a:xfrm>
        </p:spPr>
        <p:txBody>
          <a:bodyPr/>
          <a:lstStyle/>
          <a:p>
            <a:r xmlns:a="http://schemas.openxmlformats.org/drawingml/2006/main">
              <a:rPr lang="ar" dirty="0"/>
              <a:t>التغيرات الفسيولوجية التي </a:t>
            </a:r>
            <a:br xmlns:a="http://schemas.openxmlformats.org/drawingml/2006/main">
              <a:rPr lang="en-US" dirty="0"/>
            </a:br>
            <a:r xmlns:a="http://schemas.openxmlformats.org/drawingml/2006/main">
              <a:rPr lang="ar" dirty="0"/>
              <a:t>تؤثر على السلامة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B1271-527C-F5EA-546D-2668BF0E1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97507"/>
            <a:ext cx="7772400" cy="4454525"/>
          </a:xfrm>
        </p:spPr>
        <p:txBody>
          <a:bodyPr/>
          <a:lstStyle/>
          <a:p>
            <a:r xmlns:a="http://schemas.openxmlformats.org/drawingml/2006/main">
              <a:rPr lang="ar" dirty="0"/>
              <a:t>انخفاض القدرة على الحركة</a:t>
            </a:r>
          </a:p>
          <a:p>
            <a:r xmlns:a="http://schemas.openxmlformats.org/drawingml/2006/main">
              <a:rPr lang="ar" dirty="0"/>
              <a:t>انخفاض المرونة</a:t>
            </a:r>
          </a:p>
          <a:p>
            <a:r xmlns:a="http://schemas.openxmlformats.org/drawingml/2006/main">
              <a:rPr lang="ar" dirty="0"/>
              <a:t>انخفاض قوة العضلات</a:t>
            </a:r>
          </a:p>
          <a:p>
            <a:r xmlns:a="http://schemas.openxmlformats.org/drawingml/2006/main">
              <a:rPr lang="ar" dirty="0"/>
              <a:t>تباطؤ وقت رد الفعل</a:t>
            </a:r>
          </a:p>
          <a:p>
            <a:r xmlns:a="http://schemas.openxmlformats.org/drawingml/2006/main">
              <a:rPr lang="ar" dirty="0"/>
              <a:t>تغييرات في المشية</a:t>
            </a:r>
          </a:p>
          <a:p>
            <a:r xmlns:a="http://schemas.openxmlformats.org/drawingml/2006/main">
              <a:rPr lang="ar" dirty="0"/>
              <a:t>صعوبة رفع القدمين</a:t>
            </a:r>
          </a:p>
          <a:p>
            <a:r xmlns:a="http://schemas.openxmlformats.org/drawingml/2006/main">
              <a:rPr lang="ar" dirty="0"/>
              <a:t>تغير إحساس التوازن</a:t>
            </a:r>
          </a:p>
          <a:p>
            <a:r xmlns:a="http://schemas.openxmlformats.org/drawingml/2006/main">
              <a:rPr lang="ar" dirty="0"/>
              <a:t>تغيرات الوضعية</a:t>
            </a:r>
            <a:endParaRPr xmlns:a="http://schemas.openxmlformats.org/drawingml/2006/main" lang="en-US" sz="2800" dirty="0"/>
          </a:p>
        </p:txBody>
      </p:sp>
    </p:spTree>
    <p:extLst>
      <p:ext uri="{BB962C8B-B14F-4D97-AF65-F5344CB8AC3E}">
        <p14:creationId xmlns:p14="http://schemas.microsoft.com/office/powerpoint/2010/main" val="3897992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319784"/>
          </a:xfrm>
        </p:spPr>
        <p:txBody>
          <a:bodyPr/>
          <a:lstStyle/>
          <a:p>
            <a:r xmlns:a="http://schemas.openxmlformats.org/drawingml/2006/main">
              <a:rPr lang="ar" dirty="0"/>
              <a:t>الجهاز القلبي الوعائي والجهاز العصبي والجهاز العضلي الهيكلي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95043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انخفاض النتاج القلبي وانخفاض إمدادات الأكسجين إلى الدماغ يمكن أن يسبب الدوار أو الإغماء.</a:t>
            </a:r>
          </a:p>
          <a:p>
            <a:r xmlns:a="http://schemas.openxmlformats.org/drawingml/2006/main">
              <a:rPr lang="ar" dirty="0"/>
              <a:t>يمكن أن تؤدي الاضطرابات العصبية مثل مرض باركنسون أو السكتة الدماغية إلى ضعف وتغيرات في المشي والتوازن مما يزيد من خطر السقوط.</a:t>
            </a:r>
          </a:p>
          <a:p>
            <a:r xmlns:a="http://schemas.openxmlformats.org/drawingml/2006/main">
              <a:rPr lang="ar" dirty="0"/>
              <a:t>يمكن أن يؤدي التهاب المفاصل إلى تقليل القدرة على الحركة والمرونة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1F0B-A157-84A8-2AF4-71CAB5110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051560"/>
          </a:xfrm>
        </p:spPr>
        <p:txBody>
          <a:bodyPr/>
          <a:lstStyle/>
          <a:p>
            <a:r xmlns:a="http://schemas.openxmlformats.org/drawingml/2006/main">
              <a:rPr lang="ar" dirty="0"/>
              <a:t>الأدوية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6D3DC6-747E-A7D6-8BAA-59BCB88E2D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43939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يمكن أن تساهم الأدوية في السقوط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نظرًا لأن كبار السن يتناولون عادةً دواءً واحدًا أو أكثر، فإن خطر تعرضهم للآثار الجانبية يزداد.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أي دواء يغير الإحساس أو الإدراك، أو يبطئ وقت رد الفعل، أو يسبب انخفاض ضغط الدم الانتصابي قد يكون خطيرًا على كبار السن.</a:t>
            </a:r>
          </a:p>
        </p:txBody>
      </p:sp>
    </p:spTree>
    <p:extLst>
      <p:ext uri="{BB962C8B-B14F-4D97-AF65-F5344CB8AC3E}">
        <p14:creationId xmlns:p14="http://schemas.microsoft.com/office/powerpoint/2010/main" val="2295407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100328"/>
          </a:xfrm>
        </p:spPr>
        <p:txBody>
          <a:bodyPr/>
          <a:lstStyle/>
          <a:p>
            <a:r xmlns:a="http://schemas.openxmlformats.org/drawingml/2006/main">
              <a:rPr lang="ar" dirty="0"/>
              <a:t>مخاطر الإصابة لكبار السن</a:t>
            </a:r>
            <a:endParaRPr xmlns:a="http://schemas.openxmlformats.org/drawingml/2006/main"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68323"/>
            <a:ext cx="7772400" cy="4454525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ضعف الحركة الجسدية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العجز الحسي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عدم معرفة الممارسات الصحية أو احتياطات السلامة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بيئة خطرة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تاريخ الحوادث أو الإصابات</a:t>
            </a:r>
          </a:p>
        </p:txBody>
      </p:sp>
    </p:spTree>
    <p:extLst>
      <p:ext uri="{BB962C8B-B14F-4D97-AF65-F5344CB8AC3E}">
        <p14:creationId xmlns:p14="http://schemas.microsoft.com/office/powerpoint/2010/main" val="488462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DB3F6-BA57-BE48-0D9C-568B1FD69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65176"/>
            <a:ext cx="7772400" cy="1063752"/>
          </a:xfrm>
        </p:spPr>
        <p:txBody>
          <a:bodyPr/>
          <a:lstStyle/>
          <a:p>
            <a:r xmlns:a="http://schemas.openxmlformats.org/drawingml/2006/main">
              <a:rPr lang="ar" dirty="0"/>
              <a:t>الشلالات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E4ED4-822D-72AD-9B41-035ADDCB0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56131"/>
            <a:ext cx="7772400" cy="4174109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المشاكل الأمنية الأكثر شيوعًا لدى كبار السن</a:t>
            </a:r>
          </a:p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يتردد العديد من كبار السن المستقلين في الإبلاغ عن السقوط بسبب ما يعنيه ذلك من ضعف واعتماد على الآخرين.</a:t>
            </a:r>
          </a:p>
          <a:p>
            <a:r xmlns:a="http://schemas.openxmlformats.org/drawingml/2006/main">
              <a:rPr lang="ar" dirty="0"/>
              <a:t>بالإضافة إلى التسبب في أذى جسدي، فإن السقوط يترك أثرا نفسيا على كبار السن، مما يجعلهم يفقدون الثقة بالنفس والقدرة على الحركة واللياقة البدنية.</a:t>
            </a:r>
          </a:p>
        </p:txBody>
      </p:sp>
    </p:spTree>
    <p:extLst>
      <p:ext uri="{BB962C8B-B14F-4D97-AF65-F5344CB8AC3E}">
        <p14:creationId xmlns:p14="http://schemas.microsoft.com/office/powerpoint/2010/main" val="3551321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9C70B-6E91-8B51-3976-C959413F9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277368"/>
            <a:ext cx="7772400" cy="1051560"/>
          </a:xfrm>
        </p:spPr>
        <p:txBody>
          <a:bodyPr/>
          <a:lstStyle/>
          <a:p>
            <a:r xmlns:a="http://schemas.openxmlformats.org/drawingml/2006/main">
              <a:rPr lang="ar" dirty="0"/>
              <a:t>الوقاية من السقوط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2B044-8331-CB1C-D39D-A9216F6C3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56131"/>
            <a:ext cx="7772400" cy="3771773"/>
          </a:xfrm>
        </p:spPr>
        <p:txBody>
          <a:bodyPr/>
          <a:lstStyle/>
          <a:p>
            <a:pPr xmlns:a="http://schemas.openxmlformats.org/drawingml/2006/main" lvl="0">
              <a:bidi/>
            </a:pPr>
            <a:r xmlns:a="http://schemas.openxmlformats.org/drawingml/2006/main">
              <a:rPr lang="ar" dirty="0"/>
              <a:t>مبادرة وقف الحوادث والوفيات والإصابات بين كبار السن (STEADI)</a:t>
            </a:r>
          </a:p>
          <a:p>
            <a:pPr xmlns:a="http://schemas.openxmlformats.org/drawingml/2006/main" marL="914400" lvl="1" indent="-45720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اسأل المرضى عما إذا كانوا قد سقطوا أو يشعرون بعدم الثبات أو يشعرون بالقلق بشأن السقوط</a:t>
            </a:r>
          </a:p>
          <a:p>
            <a:pPr xmlns:a="http://schemas.openxmlformats.org/drawingml/2006/main" marL="914400" lvl="1" indent="-45720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مراجعة الأدوية وإيقافها أو تبديلها أو تقليل جرعة الأدوية التي قد تزيد من خطر السقوط</a:t>
            </a:r>
          </a:p>
          <a:p>
            <a:pPr xmlns:a="http://schemas.openxmlformats.org/drawingml/2006/main" marL="914400" lvl="1" indent="-457200">
              <a:buFont typeface="+mj-lt"/>
              <a:buAutoNum type="arabicPeriod"/>
              <a:bidi/>
            </a:pPr>
            <a:r xmlns:a="http://schemas.openxmlformats.org/drawingml/2006/main">
              <a:rPr lang="ar" dirty="0"/>
              <a:t>يوصى بمكملات فيتامين د</a:t>
            </a:r>
          </a:p>
        </p:txBody>
      </p:sp>
    </p:spTree>
    <p:extLst>
      <p:ext uri="{BB962C8B-B14F-4D97-AF65-F5344CB8AC3E}">
        <p14:creationId xmlns:p14="http://schemas.microsoft.com/office/powerpoint/2010/main" val="742606325"/>
      </p:ext>
    </p:extLst>
  </p:cSld>
  <p:clrMapOvr>
    <a:masterClrMapping/>
  </p:clrMapOvr>
</p:sld>
</file>

<file path=ppt/theme/theme1.xml><?xml version="1.0" encoding="utf-8"?>
<a:theme xmlns:a="http://schemas.openxmlformats.org/drawingml/2006/main" name="TEACH 2.0 Lecture Slides Template 2011_1207">
  <a:themeElements>
    <a:clrScheme name="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Blue Diagon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TEACH 2.0 Lecture Slides Template 2011_1207</Template>
  <TotalTime>1600</TotalTime>
  <Words>1410</Words>
  <Application>Microsoft Office PowerPoint</Application>
  <PresentationFormat>On-screen Show (4:3)</PresentationFormat>
  <Paragraphs>195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ＭＳ Ｐゴシック</vt:lpstr>
      <vt:lpstr>Arial</vt:lpstr>
      <vt:lpstr>Calibri</vt:lpstr>
      <vt:lpstr>Times New Roman</vt:lpstr>
      <vt:lpstr>Wingdings</vt:lpstr>
      <vt:lpstr>Wingdings 2</vt:lpstr>
      <vt:lpstr>Wingdings 3</vt:lpstr>
      <vt:lpstr>TEACH 2.0 Lecture Slides Template 2011_1207</vt:lpstr>
      <vt:lpstr>    Chapter 9  Meeting Safety Needs of Older Adults  Basic Geriatric Nursing, 8th edition Patricia Williams  </vt:lpstr>
      <vt:lpstr>Types and Extent of Safety Problems</vt:lpstr>
      <vt:lpstr>Internal Risk Factors</vt:lpstr>
      <vt:lpstr>Physiologic Changes that Affect Safety</vt:lpstr>
      <vt:lpstr>Cardiovascular, Nervous, and Musculoskeletal Systems</vt:lpstr>
      <vt:lpstr>Medications</vt:lpstr>
      <vt:lpstr>Injury Risks for Older Adults</vt:lpstr>
      <vt:lpstr>Falls</vt:lpstr>
      <vt:lpstr>Fall Prevention</vt:lpstr>
      <vt:lpstr>Intrinsic Risk Factors for Falls </vt:lpstr>
      <vt:lpstr>Specific Strategies to Prevent Falls Related to Internal Issues</vt:lpstr>
      <vt:lpstr>Nursing Interventions for Risk for Injury</vt:lpstr>
      <vt:lpstr>External Risk Factors</vt:lpstr>
      <vt:lpstr>Fire Hazards</vt:lpstr>
      <vt:lpstr>Fire Safety Precautions</vt:lpstr>
      <vt:lpstr>Home Security</vt:lpstr>
      <vt:lpstr>Internet Safety</vt:lpstr>
      <vt:lpstr>Vehicular Accidents</vt:lpstr>
      <vt:lpstr>Warning Signs that a Person Should Stop Driving</vt:lpstr>
      <vt:lpstr>Thermal Hazards</vt:lpstr>
      <vt:lpstr>Thermoregulation</vt:lpstr>
      <vt:lpstr>Hypothermia</vt:lpstr>
      <vt:lpstr>Signs of Hypothermia</vt:lpstr>
      <vt:lpstr>Hyperthermia</vt:lpstr>
      <vt:lpstr>Heatstroke</vt:lpstr>
      <vt:lpstr>Nursing Interventions for Hypothermia or Hyperthermia</vt:lpstr>
    </vt:vector>
  </TitlesOfParts>
  <Company>Reed Elsevier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Reed Elsevier</dc:creator>
  <cp:lastModifiedBy>Anas Shehadeh</cp:lastModifiedBy>
  <cp:revision>15</cp:revision>
  <dcterms:created xsi:type="dcterms:W3CDTF">2017-07-18T01:49:35Z</dcterms:created>
  <dcterms:modified xsi:type="dcterms:W3CDTF">2024-03-03T05:45:24Z</dcterms:modified>
</cp:coreProperties>
</file>