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5"/>
  </p:notesMasterIdLst>
  <p:sldIdLst>
    <p:sldId id="279" r:id="rId2"/>
    <p:sldId id="316" r:id="rId3"/>
    <p:sldId id="257" r:id="rId4"/>
    <p:sldId id="360" r:id="rId5"/>
    <p:sldId id="361" r:id="rId6"/>
    <p:sldId id="363" r:id="rId7"/>
    <p:sldId id="364" r:id="rId8"/>
    <p:sldId id="365" r:id="rId9"/>
    <p:sldId id="357" r:id="rId10"/>
    <p:sldId id="366" r:id="rId11"/>
    <p:sldId id="367" r:id="rId12"/>
    <p:sldId id="263" r:id="rId13"/>
    <p:sldId id="268" r:id="rId14"/>
    <p:sldId id="269" r:id="rId15"/>
    <p:sldId id="362" r:id="rId16"/>
    <p:sldId id="370" r:id="rId17"/>
    <p:sldId id="371" r:id="rId18"/>
    <p:sldId id="372" r:id="rId19"/>
    <p:sldId id="373" r:id="rId20"/>
    <p:sldId id="388" r:id="rId21"/>
    <p:sldId id="374" r:id="rId22"/>
    <p:sldId id="377" r:id="rId23"/>
    <p:sldId id="378" r:id="rId24"/>
    <p:sldId id="379" r:id="rId25"/>
    <p:sldId id="380" r:id="rId26"/>
    <p:sldId id="381" r:id="rId27"/>
    <p:sldId id="382" r:id="rId28"/>
    <p:sldId id="383" r:id="rId29"/>
    <p:sldId id="375" r:id="rId30"/>
    <p:sldId id="376" r:id="rId31"/>
    <p:sldId id="384" r:id="rId32"/>
    <p:sldId id="385" r:id="rId33"/>
    <p:sldId id="386" r:id="rId34"/>
  </p:sldIdLst>
  <p:sldSz cx="9144000" cy="6858000" type="screen4x3"/>
  <p:notesSz cx="6858000" cy="9144000"/>
  <p:defaultTextStyle>
    <a:defPPr>
      <a:defRPr lang="a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73968" autoAdjust="0"/>
  </p:normalViewPr>
  <p:slideViewPr>
    <p:cSldViewPr snapToGrid="0">
      <p:cViewPr varScale="1">
        <p:scale>
          <a:sx n="84" d="100"/>
          <a:sy n="84" d="100"/>
        </p:scale>
        <p:origin x="23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47"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D1529B14-7B0D-4979-B238-D90647307021}"/>
    <pc:docChg chg="undo redo custSel addSld delSld modSld sldOrd">
      <pc:chgData name="Scott Bailey" userId="a37ae9d07b3ddac7" providerId="LiveId" clId="{D1529B14-7B0D-4979-B238-D90647307021}" dt="2022-07-21T00:35:35.501" v="2293" actId="14100"/>
      <pc:docMkLst>
        <pc:docMk/>
      </pc:docMkLst>
      <pc:sldChg chg="modSp mod">
        <pc:chgData name="Scott Bailey" userId="a37ae9d07b3ddac7" providerId="LiveId" clId="{D1529B14-7B0D-4979-B238-D90647307021}" dt="2022-07-20T23:09:45.215" v="314" actId="6549"/>
        <pc:sldMkLst>
          <pc:docMk/>
          <pc:sldMk cId="0" sldId="257"/>
        </pc:sldMkLst>
        <pc:spChg chg="mod">
          <ac:chgData name="Scott Bailey" userId="a37ae9d07b3ddac7" providerId="LiveId" clId="{D1529B14-7B0D-4979-B238-D90647307021}" dt="2022-07-20T23:04:58.055" v="246" actId="14100"/>
          <ac:spMkLst>
            <pc:docMk/>
            <pc:sldMk cId="0" sldId="257"/>
            <ac:spMk id="2" creationId="{00000000-0000-0000-0000-000000000000}"/>
          </ac:spMkLst>
        </pc:spChg>
        <pc:spChg chg="mod">
          <ac:chgData name="Scott Bailey" userId="a37ae9d07b3ddac7" providerId="LiveId" clId="{D1529B14-7B0D-4979-B238-D90647307021}" dt="2022-07-20T23:09:45.215" v="314" actId="6549"/>
          <ac:spMkLst>
            <pc:docMk/>
            <pc:sldMk cId="0" sldId="257"/>
            <ac:spMk id="3" creationId="{00000000-0000-0000-0000-000000000000}"/>
          </ac:spMkLst>
        </pc:spChg>
      </pc:sldChg>
      <pc:sldChg chg="modSp mod">
        <pc:chgData name="Scott Bailey" userId="a37ae9d07b3ddac7" providerId="LiveId" clId="{D1529B14-7B0D-4979-B238-D90647307021}" dt="2022-07-20T23:01:03.015" v="170" actId="20577"/>
        <pc:sldMkLst>
          <pc:docMk/>
          <pc:sldMk cId="3256762002" sldId="258"/>
        </pc:sldMkLst>
        <pc:spChg chg="mod">
          <ac:chgData name="Scott Bailey" userId="a37ae9d07b3ddac7" providerId="LiveId" clId="{D1529B14-7B0D-4979-B238-D90647307021}" dt="2022-07-20T22:36:22.506" v="4" actId="20577"/>
          <ac:spMkLst>
            <pc:docMk/>
            <pc:sldMk cId="3256762002" sldId="258"/>
            <ac:spMk id="2" creationId="{AACD01AE-5F03-E030-B145-E7CD0C4CB825}"/>
          </ac:spMkLst>
        </pc:spChg>
        <pc:spChg chg="mod">
          <ac:chgData name="Scott Bailey" userId="a37ae9d07b3ddac7" providerId="LiveId" clId="{D1529B14-7B0D-4979-B238-D90647307021}" dt="2022-07-20T23:01:03.015" v="170" actId="20577"/>
          <ac:spMkLst>
            <pc:docMk/>
            <pc:sldMk cId="3256762002" sldId="258"/>
            <ac:spMk id="3" creationId="{AE36CCDF-EF36-EC66-1882-6042E938D5BB}"/>
          </ac:spMkLst>
        </pc:spChg>
      </pc:sldChg>
      <pc:sldChg chg="modSp mod modNotesTx">
        <pc:chgData name="Scott Bailey" userId="a37ae9d07b3ddac7" providerId="LiveId" clId="{D1529B14-7B0D-4979-B238-D90647307021}" dt="2022-07-20T23:35:20.609" v="903" actId="1035"/>
        <pc:sldMkLst>
          <pc:docMk/>
          <pc:sldMk cId="2295407607" sldId="263"/>
        </pc:sldMkLst>
        <pc:spChg chg="mod">
          <ac:chgData name="Scott Bailey" userId="a37ae9d07b3ddac7" providerId="LiveId" clId="{D1529B14-7B0D-4979-B238-D90647307021}" dt="2022-07-20T23:35:11.547" v="878" actId="14100"/>
          <ac:spMkLst>
            <pc:docMk/>
            <pc:sldMk cId="2295407607" sldId="263"/>
            <ac:spMk id="2" creationId="{4A141F0B-A157-84A8-2AF4-71CAB511030D}"/>
          </ac:spMkLst>
        </pc:spChg>
        <pc:spChg chg="mod">
          <ac:chgData name="Scott Bailey" userId="a37ae9d07b3ddac7" providerId="LiveId" clId="{D1529B14-7B0D-4979-B238-D90647307021}" dt="2022-07-20T23:35:20.609" v="903" actId="1035"/>
          <ac:spMkLst>
            <pc:docMk/>
            <pc:sldMk cId="2295407607" sldId="263"/>
            <ac:spMk id="3" creationId="{A56D3DC6-747E-A7D6-8BAA-59BCB88E2D5A}"/>
          </ac:spMkLst>
        </pc:spChg>
      </pc:sldChg>
      <pc:sldChg chg="modSp mod">
        <pc:chgData name="Scott Bailey" userId="a37ae9d07b3ddac7" providerId="LiveId" clId="{D1529B14-7B0D-4979-B238-D90647307021}" dt="2022-07-20T23:37:08.131" v="965" actId="1036"/>
        <pc:sldMkLst>
          <pc:docMk/>
          <pc:sldMk cId="3516265029" sldId="268"/>
        </pc:sldMkLst>
        <pc:spChg chg="mod">
          <ac:chgData name="Scott Bailey" userId="a37ae9d07b3ddac7" providerId="LiveId" clId="{D1529B14-7B0D-4979-B238-D90647307021}" dt="2022-07-20T23:37:03.172" v="964" actId="14100"/>
          <ac:spMkLst>
            <pc:docMk/>
            <pc:sldMk cId="3516265029" sldId="268"/>
            <ac:spMk id="2" creationId="{4634876E-3C4A-8EF8-BDE6-B2AB9C028309}"/>
          </ac:spMkLst>
        </pc:spChg>
        <pc:spChg chg="mod">
          <ac:chgData name="Scott Bailey" userId="a37ae9d07b3ddac7" providerId="LiveId" clId="{D1529B14-7B0D-4979-B238-D90647307021}" dt="2022-07-20T23:37:08.131" v="965" actId="1036"/>
          <ac:spMkLst>
            <pc:docMk/>
            <pc:sldMk cId="3516265029" sldId="268"/>
            <ac:spMk id="3" creationId="{6B73E881-BE86-50AF-B359-DCAEE1BFF1E4}"/>
          </ac:spMkLst>
        </pc:spChg>
      </pc:sldChg>
      <pc:sldChg chg="modSp mod">
        <pc:chgData name="Scott Bailey" userId="a37ae9d07b3ddac7" providerId="LiveId" clId="{D1529B14-7B0D-4979-B238-D90647307021}" dt="2022-07-20T23:38:25.209" v="1000" actId="1035"/>
        <pc:sldMkLst>
          <pc:docMk/>
          <pc:sldMk cId="2892162968" sldId="269"/>
        </pc:sldMkLst>
        <pc:spChg chg="mod">
          <ac:chgData name="Scott Bailey" userId="a37ae9d07b3ddac7" providerId="LiveId" clId="{D1529B14-7B0D-4979-B238-D90647307021}" dt="2022-07-20T23:38:20.116" v="980" actId="14100"/>
          <ac:spMkLst>
            <pc:docMk/>
            <pc:sldMk cId="2892162968" sldId="269"/>
            <ac:spMk id="2" creationId="{A0986C9D-9731-6353-CEAF-9552F6DB0305}"/>
          </ac:spMkLst>
        </pc:spChg>
        <pc:spChg chg="mod">
          <ac:chgData name="Scott Bailey" userId="a37ae9d07b3ddac7" providerId="LiveId" clId="{D1529B14-7B0D-4979-B238-D90647307021}" dt="2022-07-20T23:38:25.209" v="1000" actId="1035"/>
          <ac:spMkLst>
            <pc:docMk/>
            <pc:sldMk cId="2892162968" sldId="269"/>
            <ac:spMk id="3" creationId="{7626CBBC-A6B5-46BA-274C-257390E744D9}"/>
          </ac:spMkLst>
        </pc:spChg>
      </pc:sldChg>
      <pc:sldChg chg="modSp mod">
        <pc:chgData name="Scott Bailey" userId="a37ae9d07b3ddac7" providerId="LiveId" clId="{D1529B14-7B0D-4979-B238-D90647307021}" dt="2022-07-20T22:36:12.957" v="2"/>
        <pc:sldMkLst>
          <pc:docMk/>
          <pc:sldMk cId="2768484504" sldId="279"/>
        </pc:sldMkLst>
        <pc:spChg chg="mod">
          <ac:chgData name="Scott Bailey" userId="a37ae9d07b3ddac7" providerId="LiveId" clId="{D1529B14-7B0D-4979-B238-D90647307021}" dt="2022-07-20T22:36:12.957" v="2"/>
          <ac:spMkLst>
            <pc:docMk/>
            <pc:sldMk cId="2768484504" sldId="279"/>
            <ac:spMk id="2" creationId="{00000000-0000-0000-0000-000000000000}"/>
          </ac:spMkLst>
        </pc:spChg>
      </pc:sldChg>
      <pc:sldChg chg="modSp mod">
        <pc:chgData name="Scott Bailey" userId="a37ae9d07b3ddac7" providerId="LiveId" clId="{D1529B14-7B0D-4979-B238-D90647307021}" dt="2022-07-21T00:26:51.436" v="2253" actId="20577"/>
        <pc:sldMkLst>
          <pc:docMk/>
          <pc:sldMk cId="3824235511" sldId="287"/>
        </pc:sldMkLst>
        <pc:spChg chg="mod">
          <ac:chgData name="Scott Bailey" userId="a37ae9d07b3ddac7" providerId="LiveId" clId="{D1529B14-7B0D-4979-B238-D90647307021}" dt="2022-07-20T22:58:30.649" v="165" actId="20577"/>
          <ac:spMkLst>
            <pc:docMk/>
            <pc:sldMk cId="3824235511" sldId="287"/>
            <ac:spMk id="2" creationId="{4699C3B8-4AFC-8715-3B1E-BB6BB1673B3A}"/>
          </ac:spMkLst>
        </pc:spChg>
        <pc:spChg chg="mod">
          <ac:chgData name="Scott Bailey" userId="a37ae9d07b3ddac7" providerId="LiveId" clId="{D1529B14-7B0D-4979-B238-D90647307021}" dt="2022-07-21T00:26:51.436" v="2253" actId="20577"/>
          <ac:spMkLst>
            <pc:docMk/>
            <pc:sldMk cId="3824235511" sldId="287"/>
            <ac:spMk id="3" creationId="{5D7A0680-8AF6-4FA5-3800-CA23C92DCCA7}"/>
          </ac:spMkLst>
        </pc:spChg>
      </pc:sldChg>
      <pc:sldChg chg="modSp mod">
        <pc:chgData name="Scott Bailey" userId="a37ae9d07b3ddac7" providerId="LiveId" clId="{D1529B14-7B0D-4979-B238-D90647307021}" dt="2022-07-21T00:27:12.675" v="2255" actId="1036"/>
        <pc:sldMkLst>
          <pc:docMk/>
          <pc:sldMk cId="500584308" sldId="288"/>
        </pc:sldMkLst>
        <pc:spChg chg="mod">
          <ac:chgData name="Scott Bailey" userId="a37ae9d07b3ddac7" providerId="LiveId" clId="{D1529B14-7B0D-4979-B238-D90647307021}" dt="2022-07-20T22:58:49.267" v="168" actId="20577"/>
          <ac:spMkLst>
            <pc:docMk/>
            <pc:sldMk cId="500584308" sldId="288"/>
            <ac:spMk id="2" creationId="{4699C3B8-4AFC-8715-3B1E-BB6BB1673B3A}"/>
          </ac:spMkLst>
        </pc:spChg>
        <pc:spChg chg="mod">
          <ac:chgData name="Scott Bailey" userId="a37ae9d07b3ddac7" providerId="LiveId" clId="{D1529B14-7B0D-4979-B238-D90647307021}" dt="2022-07-21T00:27:12.675" v="2255" actId="1036"/>
          <ac:spMkLst>
            <pc:docMk/>
            <pc:sldMk cId="500584308" sldId="288"/>
            <ac:spMk id="3" creationId="{5D7A0680-8AF6-4FA5-3800-CA23C92DCCA7}"/>
          </ac:spMkLst>
        </pc:spChg>
      </pc:sldChg>
      <pc:sldChg chg="modSp mod modNotesTx">
        <pc:chgData name="Scott Bailey" userId="a37ae9d07b3ddac7" providerId="LiveId" clId="{D1529B14-7B0D-4979-B238-D90647307021}" dt="2022-07-20T23:04:36.167" v="245" actId="20577"/>
        <pc:sldMkLst>
          <pc:docMk/>
          <pc:sldMk cId="3747159882" sldId="316"/>
        </pc:sldMkLst>
        <pc:spChg chg="mod">
          <ac:chgData name="Scott Bailey" userId="a37ae9d07b3ddac7" providerId="LiveId" clId="{D1529B14-7B0D-4979-B238-D90647307021}" dt="2022-07-20T22:36:47.073" v="6"/>
          <ac:spMkLst>
            <pc:docMk/>
            <pc:sldMk cId="3747159882" sldId="316"/>
            <ac:spMk id="2" creationId="{84BC0F31-166D-1275-BE22-114A44D79CD9}"/>
          </ac:spMkLst>
        </pc:spChg>
        <pc:spChg chg="mod">
          <ac:chgData name="Scott Bailey" userId="a37ae9d07b3ddac7" providerId="LiveId" clId="{D1529B14-7B0D-4979-B238-D90647307021}" dt="2022-07-20T23:03:36.801" v="204" actId="20577"/>
          <ac:spMkLst>
            <pc:docMk/>
            <pc:sldMk cId="3747159882" sldId="316"/>
            <ac:spMk id="3" creationId="{A4BB1271-527C-F5EA-546D-2668BF0E1B65}"/>
          </ac:spMkLst>
        </pc:spChg>
      </pc:sldChg>
      <pc:sldChg chg="modSp mod">
        <pc:chgData name="Scott Bailey" userId="a37ae9d07b3ddac7" providerId="LiveId" clId="{D1529B14-7B0D-4979-B238-D90647307021}" dt="2022-07-20T22:45:34.911" v="76" actId="20577"/>
        <pc:sldMkLst>
          <pc:docMk/>
          <pc:sldMk cId="1762577920" sldId="335"/>
        </pc:sldMkLst>
        <pc:spChg chg="mod">
          <ac:chgData name="Scott Bailey" userId="a37ae9d07b3ddac7" providerId="LiveId" clId="{D1529B14-7B0D-4979-B238-D90647307021}" dt="2022-07-20T22:45:34.911" v="76" actId="20577"/>
          <ac:spMkLst>
            <pc:docMk/>
            <pc:sldMk cId="1762577920" sldId="335"/>
            <ac:spMk id="2" creationId="{AACD01AE-5F03-E030-B145-E7CD0C4CB825}"/>
          </ac:spMkLst>
        </pc:spChg>
        <pc:spChg chg="mod">
          <ac:chgData name="Scott Bailey" userId="a37ae9d07b3ddac7" providerId="LiveId" clId="{D1529B14-7B0D-4979-B238-D90647307021}" dt="2022-07-20T22:45:30.952" v="74"/>
          <ac:spMkLst>
            <pc:docMk/>
            <pc:sldMk cId="1762577920" sldId="335"/>
            <ac:spMk id="3" creationId="{AE36CCDF-EF36-EC66-1882-6042E938D5BB}"/>
          </ac:spMkLst>
        </pc:spChg>
      </pc:sldChg>
      <pc:sldChg chg="modSp mod">
        <pc:chgData name="Scott Bailey" userId="a37ae9d07b3ddac7" providerId="LiveId" clId="{D1529B14-7B0D-4979-B238-D90647307021}" dt="2022-07-20T23:17:35.538" v="492" actId="1036"/>
        <pc:sldMkLst>
          <pc:docMk/>
          <pc:sldMk cId="47194658" sldId="357"/>
        </pc:sldMkLst>
        <pc:spChg chg="mod">
          <ac:chgData name="Scott Bailey" userId="a37ae9d07b3ddac7" providerId="LiveId" clId="{D1529B14-7B0D-4979-B238-D90647307021}" dt="2022-07-20T23:17:26.658" v="475" actId="14100"/>
          <ac:spMkLst>
            <pc:docMk/>
            <pc:sldMk cId="47194658" sldId="357"/>
            <ac:spMk id="2" creationId="{00000000-0000-0000-0000-000000000000}"/>
          </ac:spMkLst>
        </pc:spChg>
        <pc:spChg chg="mod">
          <ac:chgData name="Scott Bailey" userId="a37ae9d07b3ddac7" providerId="LiveId" clId="{D1529B14-7B0D-4979-B238-D90647307021}" dt="2022-07-20T23:17:35.538" v="492" actId="1036"/>
          <ac:spMkLst>
            <pc:docMk/>
            <pc:sldMk cId="47194658" sldId="357"/>
            <ac:spMk id="3" creationId="{00000000-0000-0000-0000-000000000000}"/>
          </ac:spMkLst>
        </pc:spChg>
      </pc:sldChg>
      <pc:sldChg chg="modSp mod">
        <pc:chgData name="Scott Bailey" userId="a37ae9d07b3ddac7" providerId="LiveId" clId="{D1529B14-7B0D-4979-B238-D90647307021}" dt="2022-07-20T23:13:57.659" v="342" actId="1035"/>
        <pc:sldMkLst>
          <pc:docMk/>
          <pc:sldMk cId="2180029134" sldId="360"/>
        </pc:sldMkLst>
        <pc:spChg chg="mod">
          <ac:chgData name="Scott Bailey" userId="a37ae9d07b3ddac7" providerId="LiveId" clId="{D1529B14-7B0D-4979-B238-D90647307021}" dt="2022-07-20T22:38:44.776" v="13"/>
          <ac:spMkLst>
            <pc:docMk/>
            <pc:sldMk cId="2180029134" sldId="360"/>
            <ac:spMk id="2" creationId="{00000000-0000-0000-0000-000000000000}"/>
          </ac:spMkLst>
        </pc:spChg>
        <pc:spChg chg="mod">
          <ac:chgData name="Scott Bailey" userId="a37ae9d07b3ddac7" providerId="LiveId" clId="{D1529B14-7B0D-4979-B238-D90647307021}" dt="2022-07-20T23:13:57.659" v="342" actId="1035"/>
          <ac:spMkLst>
            <pc:docMk/>
            <pc:sldMk cId="2180029134" sldId="360"/>
            <ac:spMk id="3" creationId="{00000000-0000-0000-0000-000000000000}"/>
          </ac:spMkLst>
        </pc:spChg>
      </pc:sldChg>
      <pc:sldChg chg="modSp mod modNotesTx">
        <pc:chgData name="Scott Bailey" userId="a37ae9d07b3ddac7" providerId="LiveId" clId="{D1529B14-7B0D-4979-B238-D90647307021}" dt="2022-07-20T23:19:49.847" v="584" actId="14100"/>
        <pc:sldMkLst>
          <pc:docMk/>
          <pc:sldMk cId="222702453" sldId="361"/>
        </pc:sldMkLst>
        <pc:spChg chg="mod">
          <ac:chgData name="Scott Bailey" userId="a37ae9d07b3ddac7" providerId="LiveId" clId="{D1529B14-7B0D-4979-B238-D90647307021}" dt="2022-07-20T23:19:41.546" v="561" actId="14100"/>
          <ac:spMkLst>
            <pc:docMk/>
            <pc:sldMk cId="222702453" sldId="361"/>
            <ac:spMk id="2" creationId="{00000000-0000-0000-0000-000000000000}"/>
          </ac:spMkLst>
        </pc:spChg>
        <pc:spChg chg="mod">
          <ac:chgData name="Scott Bailey" userId="a37ae9d07b3ddac7" providerId="LiveId" clId="{D1529B14-7B0D-4979-B238-D90647307021}" dt="2022-07-20T23:19:49.847" v="584" actId="14100"/>
          <ac:spMkLst>
            <pc:docMk/>
            <pc:sldMk cId="222702453" sldId="361"/>
            <ac:spMk id="3" creationId="{00000000-0000-0000-0000-000000000000}"/>
          </ac:spMkLst>
        </pc:spChg>
      </pc:sldChg>
      <pc:sldChg chg="modSp mod">
        <pc:chgData name="Scott Bailey" userId="a37ae9d07b3ddac7" providerId="LiveId" clId="{D1529B14-7B0D-4979-B238-D90647307021}" dt="2022-07-20T23:45:49.855" v="1064" actId="1036"/>
        <pc:sldMkLst>
          <pc:docMk/>
          <pc:sldMk cId="3846931359" sldId="362"/>
        </pc:sldMkLst>
        <pc:spChg chg="mod">
          <ac:chgData name="Scott Bailey" userId="a37ae9d07b3ddac7" providerId="LiveId" clId="{D1529B14-7B0D-4979-B238-D90647307021}" dt="2022-07-20T23:45:32.455" v="1037" actId="14100"/>
          <ac:spMkLst>
            <pc:docMk/>
            <pc:sldMk cId="3846931359" sldId="362"/>
            <ac:spMk id="2" creationId="{A0986C9D-9731-6353-CEAF-9552F6DB0305}"/>
          </ac:spMkLst>
        </pc:spChg>
        <pc:spChg chg="mod">
          <ac:chgData name="Scott Bailey" userId="a37ae9d07b3ddac7" providerId="LiveId" clId="{D1529B14-7B0D-4979-B238-D90647307021}" dt="2022-07-20T23:45:49.855" v="1064" actId="1036"/>
          <ac:spMkLst>
            <pc:docMk/>
            <pc:sldMk cId="3846931359" sldId="362"/>
            <ac:spMk id="3" creationId="{7626CBBC-A6B5-46BA-274C-257390E744D9}"/>
          </ac:spMkLst>
        </pc:spChg>
      </pc:sldChg>
      <pc:sldChg chg="modSp add mod modNotesTx">
        <pc:chgData name="Scott Bailey" userId="a37ae9d07b3ddac7" providerId="LiveId" clId="{D1529B14-7B0D-4979-B238-D90647307021}" dt="2022-07-21T00:35:17.874" v="2281" actId="1036"/>
        <pc:sldMkLst>
          <pc:docMk/>
          <pc:sldMk cId="1913293012" sldId="363"/>
        </pc:sldMkLst>
        <pc:spChg chg="mod">
          <ac:chgData name="Scott Bailey" userId="a37ae9d07b3ddac7" providerId="LiveId" clId="{D1529B14-7B0D-4979-B238-D90647307021}" dt="2022-07-20T23:20:17.373" v="587" actId="6549"/>
          <ac:spMkLst>
            <pc:docMk/>
            <pc:sldMk cId="1913293012" sldId="363"/>
            <ac:spMk id="2" creationId="{00000000-0000-0000-0000-000000000000}"/>
          </ac:spMkLst>
        </pc:spChg>
        <pc:spChg chg="mod">
          <ac:chgData name="Scott Bailey" userId="a37ae9d07b3ddac7" providerId="LiveId" clId="{D1529B14-7B0D-4979-B238-D90647307021}" dt="2022-07-21T00:35:17.874" v="2281" actId="1036"/>
          <ac:spMkLst>
            <pc:docMk/>
            <pc:sldMk cId="1913293012" sldId="363"/>
            <ac:spMk id="3" creationId="{00000000-0000-0000-0000-000000000000}"/>
          </ac:spMkLst>
        </pc:spChg>
      </pc:sldChg>
      <pc:sldChg chg="modSp add mod modNotesTx">
        <pc:chgData name="Scott Bailey" userId="a37ae9d07b3ddac7" providerId="LiveId" clId="{D1529B14-7B0D-4979-B238-D90647307021}" dt="2022-07-21T00:35:35.501" v="2293" actId="14100"/>
        <pc:sldMkLst>
          <pc:docMk/>
          <pc:sldMk cId="3707777208" sldId="364"/>
        </pc:sldMkLst>
        <pc:spChg chg="mod">
          <ac:chgData name="Scott Bailey" userId="a37ae9d07b3ddac7" providerId="LiveId" clId="{D1529B14-7B0D-4979-B238-D90647307021}" dt="2022-07-20T22:41:54.318" v="57"/>
          <ac:spMkLst>
            <pc:docMk/>
            <pc:sldMk cId="3707777208" sldId="364"/>
            <ac:spMk id="2" creationId="{00000000-0000-0000-0000-000000000000}"/>
          </ac:spMkLst>
        </pc:spChg>
        <pc:spChg chg="mod">
          <ac:chgData name="Scott Bailey" userId="a37ae9d07b3ddac7" providerId="LiveId" clId="{D1529B14-7B0D-4979-B238-D90647307021}" dt="2022-07-21T00:35:35.501" v="2293" actId="14100"/>
          <ac:spMkLst>
            <pc:docMk/>
            <pc:sldMk cId="3707777208" sldId="364"/>
            <ac:spMk id="3" creationId="{00000000-0000-0000-0000-000000000000}"/>
          </ac:spMkLst>
        </pc:spChg>
      </pc:sldChg>
      <pc:sldChg chg="modSp add mod">
        <pc:chgData name="Scott Bailey" userId="a37ae9d07b3ddac7" providerId="LiveId" clId="{D1529B14-7B0D-4979-B238-D90647307021}" dt="2022-07-20T23:25:49.468" v="661" actId="1035"/>
        <pc:sldMkLst>
          <pc:docMk/>
          <pc:sldMk cId="3360987803" sldId="365"/>
        </pc:sldMkLst>
        <pc:spChg chg="mod">
          <ac:chgData name="Scott Bailey" userId="a37ae9d07b3ddac7" providerId="LiveId" clId="{D1529B14-7B0D-4979-B238-D90647307021}" dt="2022-07-20T22:42:49.352" v="61"/>
          <ac:spMkLst>
            <pc:docMk/>
            <pc:sldMk cId="3360987803" sldId="365"/>
            <ac:spMk id="2" creationId="{00000000-0000-0000-0000-000000000000}"/>
          </ac:spMkLst>
        </pc:spChg>
        <pc:spChg chg="mod">
          <ac:chgData name="Scott Bailey" userId="a37ae9d07b3ddac7" providerId="LiveId" clId="{D1529B14-7B0D-4979-B238-D90647307021}" dt="2022-07-20T23:25:49.468" v="661" actId="1035"/>
          <ac:spMkLst>
            <pc:docMk/>
            <pc:sldMk cId="3360987803" sldId="365"/>
            <ac:spMk id="3" creationId="{00000000-0000-0000-0000-000000000000}"/>
          </ac:spMkLst>
        </pc:spChg>
      </pc:sldChg>
      <pc:sldChg chg="modSp add mod">
        <pc:chgData name="Scott Bailey" userId="a37ae9d07b3ddac7" providerId="LiveId" clId="{D1529B14-7B0D-4979-B238-D90647307021}" dt="2022-07-21T00:30:14.472" v="2256" actId="20577"/>
        <pc:sldMkLst>
          <pc:docMk/>
          <pc:sldMk cId="3959251095" sldId="366"/>
        </pc:sldMkLst>
        <pc:spChg chg="mod">
          <ac:chgData name="Scott Bailey" userId="a37ae9d07b3ddac7" providerId="LiveId" clId="{D1529B14-7B0D-4979-B238-D90647307021}" dt="2022-07-21T00:30:14.472" v="2256" actId="20577"/>
          <ac:spMkLst>
            <pc:docMk/>
            <pc:sldMk cId="3959251095" sldId="366"/>
            <ac:spMk id="2" creationId="{00000000-0000-0000-0000-000000000000}"/>
          </ac:spMkLst>
        </pc:spChg>
        <pc:spChg chg="mod">
          <ac:chgData name="Scott Bailey" userId="a37ae9d07b3ddac7" providerId="LiveId" clId="{D1529B14-7B0D-4979-B238-D90647307021}" dt="2022-07-20T23:27:46.510" v="766" actId="1035"/>
          <ac:spMkLst>
            <pc:docMk/>
            <pc:sldMk cId="3959251095" sldId="366"/>
            <ac:spMk id="3" creationId="{00000000-0000-0000-0000-000000000000}"/>
          </ac:spMkLst>
        </pc:spChg>
      </pc:sldChg>
      <pc:sldChg chg="modSp add mod">
        <pc:chgData name="Scott Bailey" userId="a37ae9d07b3ddac7" providerId="LiveId" clId="{D1529B14-7B0D-4979-B238-D90647307021}" dt="2022-07-20T23:32:17.306" v="818" actId="1035"/>
        <pc:sldMkLst>
          <pc:docMk/>
          <pc:sldMk cId="2433298083" sldId="367"/>
        </pc:sldMkLst>
        <pc:spChg chg="mod">
          <ac:chgData name="Scott Bailey" userId="a37ae9d07b3ddac7" providerId="LiveId" clId="{D1529B14-7B0D-4979-B238-D90647307021}" dt="2022-07-20T22:43:44.397" v="67"/>
          <ac:spMkLst>
            <pc:docMk/>
            <pc:sldMk cId="2433298083" sldId="367"/>
            <ac:spMk id="2" creationId="{00000000-0000-0000-0000-000000000000}"/>
          </ac:spMkLst>
        </pc:spChg>
        <pc:spChg chg="mod">
          <ac:chgData name="Scott Bailey" userId="a37ae9d07b3ddac7" providerId="LiveId" clId="{D1529B14-7B0D-4979-B238-D90647307021}" dt="2022-07-20T23:32:17.306" v="818" actId="1035"/>
          <ac:spMkLst>
            <pc:docMk/>
            <pc:sldMk cId="2433298083" sldId="367"/>
            <ac:spMk id="3" creationId="{00000000-0000-0000-0000-000000000000}"/>
          </ac:spMkLst>
        </pc:spChg>
      </pc:sldChg>
      <pc:sldChg chg="modSp add mod ord">
        <pc:chgData name="Scott Bailey" userId="a37ae9d07b3ddac7" providerId="LiveId" clId="{D1529B14-7B0D-4979-B238-D90647307021}" dt="2022-07-20T23:33:53.008" v="863" actId="20577"/>
        <pc:sldMkLst>
          <pc:docMk/>
          <pc:sldMk cId="2920630045" sldId="368"/>
        </pc:sldMkLst>
        <pc:spChg chg="mod">
          <ac:chgData name="Scott Bailey" userId="a37ae9d07b3ddac7" providerId="LiveId" clId="{D1529B14-7B0D-4979-B238-D90647307021}" dt="2022-07-20T23:33:53.008" v="863" actId="20577"/>
          <ac:spMkLst>
            <pc:docMk/>
            <pc:sldMk cId="2920630045" sldId="368"/>
            <ac:spMk id="3" creationId="{5D7A0680-8AF6-4FA5-3800-CA23C92DCCA7}"/>
          </ac:spMkLst>
        </pc:spChg>
      </pc:sldChg>
      <pc:sldChg chg="modSp add mod ord replId">
        <pc:chgData name="Scott Bailey" userId="a37ae9d07b3ddac7" providerId="LiveId" clId="{D1529B14-7B0D-4979-B238-D90647307021}" dt="2022-07-20T23:33:59.248" v="864" actId="20577"/>
        <pc:sldMkLst>
          <pc:docMk/>
          <pc:sldMk cId="2747316352" sldId="369"/>
        </pc:sldMkLst>
        <pc:spChg chg="mod">
          <ac:chgData name="Scott Bailey" userId="a37ae9d07b3ddac7" providerId="LiveId" clId="{D1529B14-7B0D-4979-B238-D90647307021}" dt="2022-07-20T23:33:59.248" v="864" actId="20577"/>
          <ac:spMkLst>
            <pc:docMk/>
            <pc:sldMk cId="2747316352" sldId="369"/>
            <ac:spMk id="3" creationId="{5D7A0680-8AF6-4FA5-3800-CA23C92DCCA7}"/>
          </ac:spMkLst>
        </pc:spChg>
      </pc:sldChg>
      <pc:sldChg chg="modSp add mod">
        <pc:chgData name="Scott Bailey" userId="a37ae9d07b3ddac7" providerId="LiveId" clId="{D1529B14-7B0D-4979-B238-D90647307021}" dt="2022-07-20T23:44:46.581" v="1031" actId="1035"/>
        <pc:sldMkLst>
          <pc:docMk/>
          <pc:sldMk cId="3458929891" sldId="370"/>
        </pc:sldMkLst>
        <pc:spChg chg="mod">
          <ac:chgData name="Scott Bailey" userId="a37ae9d07b3ddac7" providerId="LiveId" clId="{D1529B14-7B0D-4979-B238-D90647307021}" dt="2022-07-20T23:44:33.509" v="1016" actId="14100"/>
          <ac:spMkLst>
            <pc:docMk/>
            <pc:sldMk cId="3458929891" sldId="370"/>
            <ac:spMk id="2" creationId="{A0986C9D-9731-6353-CEAF-9552F6DB0305}"/>
          </ac:spMkLst>
        </pc:spChg>
        <pc:spChg chg="mod">
          <ac:chgData name="Scott Bailey" userId="a37ae9d07b3ddac7" providerId="LiveId" clId="{D1529B14-7B0D-4979-B238-D90647307021}" dt="2022-07-20T23:44:46.581" v="1031" actId="1035"/>
          <ac:spMkLst>
            <pc:docMk/>
            <pc:sldMk cId="3458929891" sldId="370"/>
            <ac:spMk id="3" creationId="{7626CBBC-A6B5-46BA-274C-257390E744D9}"/>
          </ac:spMkLst>
        </pc:spChg>
      </pc:sldChg>
      <pc:sldChg chg="modSp add mod modNotesTx">
        <pc:chgData name="Scott Bailey" userId="a37ae9d07b3ddac7" providerId="LiveId" clId="{D1529B14-7B0D-4979-B238-D90647307021}" dt="2022-07-20T23:48:35.639" v="1113" actId="1036"/>
        <pc:sldMkLst>
          <pc:docMk/>
          <pc:sldMk cId="576315632" sldId="371"/>
        </pc:sldMkLst>
        <pc:spChg chg="mod">
          <ac:chgData name="Scott Bailey" userId="a37ae9d07b3ddac7" providerId="LiveId" clId="{D1529B14-7B0D-4979-B238-D90647307021}" dt="2022-07-20T22:49:33.171" v="92"/>
          <ac:spMkLst>
            <pc:docMk/>
            <pc:sldMk cId="576315632" sldId="371"/>
            <ac:spMk id="2" creationId="{AACD01AE-5F03-E030-B145-E7CD0C4CB825}"/>
          </ac:spMkLst>
        </pc:spChg>
        <pc:spChg chg="mod">
          <ac:chgData name="Scott Bailey" userId="a37ae9d07b3ddac7" providerId="LiveId" clId="{D1529B14-7B0D-4979-B238-D90647307021}" dt="2022-07-20T23:48:35.639" v="1113" actId="1036"/>
          <ac:spMkLst>
            <pc:docMk/>
            <pc:sldMk cId="576315632" sldId="371"/>
            <ac:spMk id="3" creationId="{AE36CCDF-EF36-EC66-1882-6042E938D5BB}"/>
          </ac:spMkLst>
        </pc:spChg>
      </pc:sldChg>
      <pc:sldChg chg="modSp add mod replId modNotesTx">
        <pc:chgData name="Scott Bailey" userId="a37ae9d07b3ddac7" providerId="LiveId" clId="{D1529B14-7B0D-4979-B238-D90647307021}" dt="2022-07-21T00:34:22.186" v="2271" actId="1036"/>
        <pc:sldMkLst>
          <pc:docMk/>
          <pc:sldMk cId="685765290" sldId="372"/>
        </pc:sldMkLst>
        <pc:spChg chg="mod">
          <ac:chgData name="Scott Bailey" userId="a37ae9d07b3ddac7" providerId="LiveId" clId="{D1529B14-7B0D-4979-B238-D90647307021}" dt="2022-07-20T23:48:54.024" v="1114" actId="14100"/>
          <ac:spMkLst>
            <pc:docMk/>
            <pc:sldMk cId="685765290" sldId="372"/>
            <ac:spMk id="2" creationId="{4A141F0B-A157-84A8-2AF4-71CAB511030D}"/>
          </ac:spMkLst>
        </pc:spChg>
        <pc:spChg chg="mod">
          <ac:chgData name="Scott Bailey" userId="a37ae9d07b3ddac7" providerId="LiveId" clId="{D1529B14-7B0D-4979-B238-D90647307021}" dt="2022-07-21T00:34:22.186" v="2271" actId="1036"/>
          <ac:spMkLst>
            <pc:docMk/>
            <pc:sldMk cId="685765290" sldId="372"/>
            <ac:spMk id="3" creationId="{A56D3DC6-747E-A7D6-8BAA-59BCB88E2D5A}"/>
          </ac:spMkLst>
        </pc:spChg>
      </pc:sldChg>
      <pc:sldChg chg="modSp add mod replId">
        <pc:chgData name="Scott Bailey" userId="a37ae9d07b3ddac7" providerId="LiveId" clId="{D1529B14-7B0D-4979-B238-D90647307021}" dt="2022-07-20T23:59:45.310" v="1584" actId="1035"/>
        <pc:sldMkLst>
          <pc:docMk/>
          <pc:sldMk cId="3918818873" sldId="373"/>
        </pc:sldMkLst>
        <pc:spChg chg="mod">
          <ac:chgData name="Scott Bailey" userId="a37ae9d07b3ddac7" providerId="LiveId" clId="{D1529B14-7B0D-4979-B238-D90647307021}" dt="2022-07-20T23:55:00.556" v="1396" actId="14100"/>
          <ac:spMkLst>
            <pc:docMk/>
            <pc:sldMk cId="3918818873" sldId="373"/>
            <ac:spMk id="2" creationId="{4634876E-3C4A-8EF8-BDE6-B2AB9C028309}"/>
          </ac:spMkLst>
        </pc:spChg>
        <pc:spChg chg="mod">
          <ac:chgData name="Scott Bailey" userId="a37ae9d07b3ddac7" providerId="LiveId" clId="{D1529B14-7B0D-4979-B238-D90647307021}" dt="2022-07-20T23:59:45.310" v="1584" actId="1035"/>
          <ac:spMkLst>
            <pc:docMk/>
            <pc:sldMk cId="3918818873" sldId="373"/>
            <ac:spMk id="3" creationId="{6B73E881-BE86-50AF-B359-DCAEE1BFF1E4}"/>
          </ac:spMkLst>
        </pc:spChg>
      </pc:sldChg>
      <pc:sldChg chg="modSp add mod replId modNotesTx">
        <pc:chgData name="Scott Bailey" userId="a37ae9d07b3ddac7" providerId="LiveId" clId="{D1529B14-7B0D-4979-B238-D90647307021}" dt="2022-07-21T00:01:59.261" v="1639" actId="1035"/>
        <pc:sldMkLst>
          <pc:docMk/>
          <pc:sldMk cId="4061764015" sldId="374"/>
        </pc:sldMkLst>
        <pc:spChg chg="mod">
          <ac:chgData name="Scott Bailey" userId="a37ae9d07b3ddac7" providerId="LiveId" clId="{D1529B14-7B0D-4979-B238-D90647307021}" dt="2022-07-21T00:01:52.223" v="1615" actId="14100"/>
          <ac:spMkLst>
            <pc:docMk/>
            <pc:sldMk cId="4061764015" sldId="374"/>
            <ac:spMk id="2" creationId="{A0986C9D-9731-6353-CEAF-9552F6DB0305}"/>
          </ac:spMkLst>
        </pc:spChg>
        <pc:spChg chg="mod">
          <ac:chgData name="Scott Bailey" userId="a37ae9d07b3ddac7" providerId="LiveId" clId="{D1529B14-7B0D-4979-B238-D90647307021}" dt="2022-07-21T00:01:59.261" v="1639" actId="1035"/>
          <ac:spMkLst>
            <pc:docMk/>
            <pc:sldMk cId="4061764015" sldId="374"/>
            <ac:spMk id="3" creationId="{7626CBBC-A6B5-46BA-274C-257390E744D9}"/>
          </ac:spMkLst>
        </pc:spChg>
      </pc:sldChg>
      <pc:sldChg chg="modSp add mod replId">
        <pc:chgData name="Scott Bailey" userId="a37ae9d07b3ddac7" providerId="LiveId" clId="{D1529B14-7B0D-4979-B238-D90647307021}" dt="2022-07-21T00:17:05.724" v="1968" actId="20577"/>
        <pc:sldMkLst>
          <pc:docMk/>
          <pc:sldMk cId="2891210045" sldId="375"/>
        </pc:sldMkLst>
        <pc:spChg chg="mod">
          <ac:chgData name="Scott Bailey" userId="a37ae9d07b3ddac7" providerId="LiveId" clId="{D1529B14-7B0D-4979-B238-D90647307021}" dt="2022-07-21T00:16:42.039" v="1961" actId="20577"/>
          <ac:spMkLst>
            <pc:docMk/>
            <pc:sldMk cId="2891210045" sldId="375"/>
            <ac:spMk id="2" creationId="{A0986C9D-9731-6353-CEAF-9552F6DB0305}"/>
          </ac:spMkLst>
        </pc:spChg>
        <pc:spChg chg="mod">
          <ac:chgData name="Scott Bailey" userId="a37ae9d07b3ddac7" providerId="LiveId" clId="{D1529B14-7B0D-4979-B238-D90647307021}" dt="2022-07-21T00:17:05.724" v="1968" actId="20577"/>
          <ac:spMkLst>
            <pc:docMk/>
            <pc:sldMk cId="2891210045" sldId="375"/>
            <ac:spMk id="3" creationId="{7626CBBC-A6B5-46BA-274C-257390E744D9}"/>
          </ac:spMkLst>
        </pc:spChg>
      </pc:sldChg>
      <pc:sldChg chg="modSp add mod replId">
        <pc:chgData name="Scott Bailey" userId="a37ae9d07b3ddac7" providerId="LiveId" clId="{D1529B14-7B0D-4979-B238-D90647307021}" dt="2022-07-21T00:18:55.221" v="2069" actId="1035"/>
        <pc:sldMkLst>
          <pc:docMk/>
          <pc:sldMk cId="3442025941" sldId="376"/>
        </pc:sldMkLst>
        <pc:spChg chg="mod">
          <ac:chgData name="Scott Bailey" userId="a37ae9d07b3ddac7" providerId="LiveId" clId="{D1529B14-7B0D-4979-B238-D90647307021}" dt="2022-07-21T00:17:20.726" v="1969" actId="14100"/>
          <ac:spMkLst>
            <pc:docMk/>
            <pc:sldMk cId="3442025941" sldId="376"/>
            <ac:spMk id="2" creationId="{A0986C9D-9731-6353-CEAF-9552F6DB0305}"/>
          </ac:spMkLst>
        </pc:spChg>
        <pc:spChg chg="mod">
          <ac:chgData name="Scott Bailey" userId="a37ae9d07b3ddac7" providerId="LiveId" clId="{D1529B14-7B0D-4979-B238-D90647307021}" dt="2022-07-21T00:18:55.221" v="2069" actId="1035"/>
          <ac:spMkLst>
            <pc:docMk/>
            <pc:sldMk cId="3442025941" sldId="376"/>
            <ac:spMk id="3" creationId="{7626CBBC-A6B5-46BA-274C-257390E744D9}"/>
          </ac:spMkLst>
        </pc:spChg>
      </pc:sldChg>
      <pc:sldChg chg="modSp add mod modNotesTx">
        <pc:chgData name="Scott Bailey" userId="a37ae9d07b3ddac7" providerId="LiveId" clId="{D1529B14-7B0D-4979-B238-D90647307021}" dt="2022-07-21T00:03:05.511" v="1668" actId="6549"/>
        <pc:sldMkLst>
          <pc:docMk/>
          <pc:sldMk cId="17547005" sldId="377"/>
        </pc:sldMkLst>
        <pc:spChg chg="mod">
          <ac:chgData name="Scott Bailey" userId="a37ae9d07b3ddac7" providerId="LiveId" clId="{D1529B14-7B0D-4979-B238-D90647307021}" dt="2022-07-21T00:02:21.155" v="1640" actId="14100"/>
          <ac:spMkLst>
            <pc:docMk/>
            <pc:sldMk cId="17547005" sldId="377"/>
            <ac:spMk id="2" creationId="{A0986C9D-9731-6353-CEAF-9552F6DB0305}"/>
          </ac:spMkLst>
        </pc:spChg>
        <pc:spChg chg="mod">
          <ac:chgData name="Scott Bailey" userId="a37ae9d07b3ddac7" providerId="LiveId" clId="{D1529B14-7B0D-4979-B238-D90647307021}" dt="2022-07-21T00:03:05.511" v="1668" actId="6549"/>
          <ac:spMkLst>
            <pc:docMk/>
            <pc:sldMk cId="17547005" sldId="377"/>
            <ac:spMk id="3" creationId="{7626CBBC-A6B5-46BA-274C-257390E744D9}"/>
          </ac:spMkLst>
        </pc:spChg>
      </pc:sldChg>
      <pc:sldChg chg="modSp add mod modNotesTx">
        <pc:chgData name="Scott Bailey" userId="a37ae9d07b3ddac7" providerId="LiveId" clId="{D1529B14-7B0D-4979-B238-D90647307021}" dt="2022-07-21T00:05:21.521" v="1709" actId="1035"/>
        <pc:sldMkLst>
          <pc:docMk/>
          <pc:sldMk cId="4219842295" sldId="378"/>
        </pc:sldMkLst>
        <pc:spChg chg="mod">
          <ac:chgData name="Scott Bailey" userId="a37ae9d07b3ddac7" providerId="LiveId" clId="{D1529B14-7B0D-4979-B238-D90647307021}" dt="2022-07-21T00:05:14.168" v="1681" actId="14100"/>
          <ac:spMkLst>
            <pc:docMk/>
            <pc:sldMk cId="4219842295" sldId="378"/>
            <ac:spMk id="2" creationId="{A0986C9D-9731-6353-CEAF-9552F6DB0305}"/>
          </ac:spMkLst>
        </pc:spChg>
        <pc:spChg chg="mod">
          <ac:chgData name="Scott Bailey" userId="a37ae9d07b3ddac7" providerId="LiveId" clId="{D1529B14-7B0D-4979-B238-D90647307021}" dt="2022-07-21T00:05:21.521" v="1709" actId="1035"/>
          <ac:spMkLst>
            <pc:docMk/>
            <pc:sldMk cId="4219842295" sldId="378"/>
            <ac:spMk id="3" creationId="{7626CBBC-A6B5-46BA-274C-257390E744D9}"/>
          </ac:spMkLst>
        </pc:spChg>
      </pc:sldChg>
      <pc:sldChg chg="modSp add mod">
        <pc:chgData name="Scott Bailey" userId="a37ae9d07b3ddac7" providerId="LiveId" clId="{D1529B14-7B0D-4979-B238-D90647307021}" dt="2022-07-21T00:08:40.597" v="1751" actId="14100"/>
        <pc:sldMkLst>
          <pc:docMk/>
          <pc:sldMk cId="2748608831" sldId="379"/>
        </pc:sldMkLst>
        <pc:spChg chg="mod">
          <ac:chgData name="Scott Bailey" userId="a37ae9d07b3ddac7" providerId="LiveId" clId="{D1529B14-7B0D-4979-B238-D90647307021}" dt="2022-07-21T00:08:40.597" v="1751" actId="14100"/>
          <ac:spMkLst>
            <pc:docMk/>
            <pc:sldMk cId="2748608831" sldId="379"/>
            <ac:spMk id="2" creationId="{A0986C9D-9731-6353-CEAF-9552F6DB0305}"/>
          </ac:spMkLst>
        </pc:spChg>
        <pc:spChg chg="mod">
          <ac:chgData name="Scott Bailey" userId="a37ae9d07b3ddac7" providerId="LiveId" clId="{D1529B14-7B0D-4979-B238-D90647307021}" dt="2022-07-21T00:08:09.460" v="1748" actId="1036"/>
          <ac:spMkLst>
            <pc:docMk/>
            <pc:sldMk cId="2748608831" sldId="379"/>
            <ac:spMk id="3" creationId="{7626CBBC-A6B5-46BA-274C-257390E744D9}"/>
          </ac:spMkLst>
        </pc:spChg>
      </pc:sldChg>
      <pc:sldChg chg="modSp add mod">
        <pc:chgData name="Scott Bailey" userId="a37ae9d07b3ddac7" providerId="LiveId" clId="{D1529B14-7B0D-4979-B238-D90647307021}" dt="2022-07-21T00:10:05.352" v="1773" actId="14100"/>
        <pc:sldMkLst>
          <pc:docMk/>
          <pc:sldMk cId="2049431113" sldId="380"/>
        </pc:sldMkLst>
        <pc:spChg chg="mod">
          <ac:chgData name="Scott Bailey" userId="a37ae9d07b3ddac7" providerId="LiveId" clId="{D1529B14-7B0D-4979-B238-D90647307021}" dt="2022-07-21T00:10:05.352" v="1773" actId="14100"/>
          <ac:spMkLst>
            <pc:docMk/>
            <pc:sldMk cId="2049431113" sldId="380"/>
            <ac:spMk id="2" creationId="{A0986C9D-9731-6353-CEAF-9552F6DB0305}"/>
          </ac:spMkLst>
        </pc:spChg>
        <pc:spChg chg="mod">
          <ac:chgData name="Scott Bailey" userId="a37ae9d07b3ddac7" providerId="LiveId" clId="{D1529B14-7B0D-4979-B238-D90647307021}" dt="2022-07-21T00:09:55.406" v="1772" actId="1035"/>
          <ac:spMkLst>
            <pc:docMk/>
            <pc:sldMk cId="2049431113" sldId="380"/>
            <ac:spMk id="3" creationId="{7626CBBC-A6B5-46BA-274C-257390E744D9}"/>
          </ac:spMkLst>
        </pc:spChg>
      </pc:sldChg>
      <pc:sldChg chg="modSp add mod modNotesTx">
        <pc:chgData name="Scott Bailey" userId="a37ae9d07b3ddac7" providerId="LiveId" clId="{D1529B14-7B0D-4979-B238-D90647307021}" dt="2022-07-21T00:12:03.920" v="1880" actId="20577"/>
        <pc:sldMkLst>
          <pc:docMk/>
          <pc:sldMk cId="1514638444" sldId="381"/>
        </pc:sldMkLst>
        <pc:spChg chg="mod">
          <ac:chgData name="Scott Bailey" userId="a37ae9d07b3ddac7" providerId="LiveId" clId="{D1529B14-7B0D-4979-B238-D90647307021}" dt="2022-07-21T00:10:44.880" v="1792" actId="14100"/>
          <ac:spMkLst>
            <pc:docMk/>
            <pc:sldMk cId="1514638444" sldId="381"/>
            <ac:spMk id="2" creationId="{A0986C9D-9731-6353-CEAF-9552F6DB0305}"/>
          </ac:spMkLst>
        </pc:spChg>
        <pc:spChg chg="mod">
          <ac:chgData name="Scott Bailey" userId="a37ae9d07b3ddac7" providerId="LiveId" clId="{D1529B14-7B0D-4979-B238-D90647307021}" dt="2022-07-21T00:10:28.337" v="1790" actId="1035"/>
          <ac:spMkLst>
            <pc:docMk/>
            <pc:sldMk cId="1514638444" sldId="381"/>
            <ac:spMk id="3" creationId="{7626CBBC-A6B5-46BA-274C-257390E744D9}"/>
          </ac:spMkLst>
        </pc:spChg>
      </pc:sldChg>
      <pc:sldChg chg="modSp add mod modNotesTx">
        <pc:chgData name="Scott Bailey" userId="a37ae9d07b3ddac7" providerId="LiveId" clId="{D1529B14-7B0D-4979-B238-D90647307021}" dt="2022-07-21T00:13:38.755" v="1930" actId="20577"/>
        <pc:sldMkLst>
          <pc:docMk/>
          <pc:sldMk cId="3271269342" sldId="382"/>
        </pc:sldMkLst>
        <pc:spChg chg="mod">
          <ac:chgData name="Scott Bailey" userId="a37ae9d07b3ddac7" providerId="LiveId" clId="{D1529B14-7B0D-4979-B238-D90647307021}" dt="2022-07-21T00:12:53.111" v="1911" actId="14100"/>
          <ac:spMkLst>
            <pc:docMk/>
            <pc:sldMk cId="3271269342" sldId="382"/>
            <ac:spMk id="2" creationId="{A0986C9D-9731-6353-CEAF-9552F6DB0305}"/>
          </ac:spMkLst>
        </pc:spChg>
        <pc:spChg chg="mod">
          <ac:chgData name="Scott Bailey" userId="a37ae9d07b3ddac7" providerId="LiveId" clId="{D1529B14-7B0D-4979-B238-D90647307021}" dt="2022-07-21T00:13:38.755" v="1930" actId="20577"/>
          <ac:spMkLst>
            <pc:docMk/>
            <pc:sldMk cId="3271269342" sldId="382"/>
            <ac:spMk id="3" creationId="{7626CBBC-A6B5-46BA-274C-257390E744D9}"/>
          </ac:spMkLst>
        </pc:spChg>
      </pc:sldChg>
      <pc:sldChg chg="modSp add mod">
        <pc:chgData name="Scott Bailey" userId="a37ae9d07b3ddac7" providerId="LiveId" clId="{D1529B14-7B0D-4979-B238-D90647307021}" dt="2022-07-21T00:15:18.948" v="1957" actId="20577"/>
        <pc:sldMkLst>
          <pc:docMk/>
          <pc:sldMk cId="729516226" sldId="383"/>
        </pc:sldMkLst>
        <pc:spChg chg="mod">
          <ac:chgData name="Scott Bailey" userId="a37ae9d07b3ddac7" providerId="LiveId" clId="{D1529B14-7B0D-4979-B238-D90647307021}" dt="2022-07-21T00:13:57.998" v="1931" actId="14100"/>
          <ac:spMkLst>
            <pc:docMk/>
            <pc:sldMk cId="729516226" sldId="383"/>
            <ac:spMk id="2" creationId="{A0986C9D-9731-6353-CEAF-9552F6DB0305}"/>
          </ac:spMkLst>
        </pc:spChg>
        <pc:spChg chg="mod">
          <ac:chgData name="Scott Bailey" userId="a37ae9d07b3ddac7" providerId="LiveId" clId="{D1529B14-7B0D-4979-B238-D90647307021}" dt="2022-07-21T00:15:18.948" v="1957" actId="20577"/>
          <ac:spMkLst>
            <pc:docMk/>
            <pc:sldMk cId="729516226" sldId="383"/>
            <ac:spMk id="3" creationId="{7626CBBC-A6B5-46BA-274C-257390E744D9}"/>
          </ac:spMkLst>
        </pc:spChg>
      </pc:sldChg>
      <pc:sldChg chg="modSp add mod modNotesTx">
        <pc:chgData name="Scott Bailey" userId="a37ae9d07b3ddac7" providerId="LiveId" clId="{D1529B14-7B0D-4979-B238-D90647307021}" dt="2022-07-21T00:20:44.940" v="2106" actId="6549"/>
        <pc:sldMkLst>
          <pc:docMk/>
          <pc:sldMk cId="1370043049" sldId="384"/>
        </pc:sldMkLst>
        <pc:spChg chg="mod">
          <ac:chgData name="Scott Bailey" userId="a37ae9d07b3ddac7" providerId="LiveId" clId="{D1529B14-7B0D-4979-B238-D90647307021}" dt="2022-07-21T00:19:20.546" v="2070" actId="14100"/>
          <ac:spMkLst>
            <pc:docMk/>
            <pc:sldMk cId="1370043049" sldId="384"/>
            <ac:spMk id="2" creationId="{A0986C9D-9731-6353-CEAF-9552F6DB0305}"/>
          </ac:spMkLst>
        </pc:spChg>
        <pc:spChg chg="mod">
          <ac:chgData name="Scott Bailey" userId="a37ae9d07b3ddac7" providerId="LiveId" clId="{D1529B14-7B0D-4979-B238-D90647307021}" dt="2022-07-21T00:20:44.940" v="2106" actId="6549"/>
          <ac:spMkLst>
            <pc:docMk/>
            <pc:sldMk cId="1370043049" sldId="384"/>
            <ac:spMk id="3" creationId="{7626CBBC-A6B5-46BA-274C-257390E744D9}"/>
          </ac:spMkLst>
        </pc:spChg>
      </pc:sldChg>
      <pc:sldChg chg="modSp add mod replId">
        <pc:chgData name="Scott Bailey" userId="a37ae9d07b3ddac7" providerId="LiveId" clId="{D1529B14-7B0D-4979-B238-D90647307021}" dt="2022-07-21T00:23:08.730" v="2158" actId="20577"/>
        <pc:sldMkLst>
          <pc:docMk/>
          <pc:sldMk cId="3290282436" sldId="385"/>
        </pc:sldMkLst>
        <pc:spChg chg="mod">
          <ac:chgData name="Scott Bailey" userId="a37ae9d07b3ddac7" providerId="LiveId" clId="{D1529B14-7B0D-4979-B238-D90647307021}" dt="2022-07-21T00:21:41.782" v="2107" actId="14100"/>
          <ac:spMkLst>
            <pc:docMk/>
            <pc:sldMk cId="3290282436" sldId="385"/>
            <ac:spMk id="2" creationId="{A0986C9D-9731-6353-CEAF-9552F6DB0305}"/>
          </ac:spMkLst>
        </pc:spChg>
        <pc:spChg chg="mod">
          <ac:chgData name="Scott Bailey" userId="a37ae9d07b3ddac7" providerId="LiveId" clId="{D1529B14-7B0D-4979-B238-D90647307021}" dt="2022-07-21T00:23:08.730" v="2158" actId="20577"/>
          <ac:spMkLst>
            <pc:docMk/>
            <pc:sldMk cId="3290282436" sldId="385"/>
            <ac:spMk id="3" creationId="{7626CBBC-A6B5-46BA-274C-257390E744D9}"/>
          </ac:spMkLst>
        </pc:spChg>
      </pc:sldChg>
      <pc:sldChg chg="modSp add mod replId modNotesTx">
        <pc:chgData name="Scott Bailey" userId="a37ae9d07b3ddac7" providerId="LiveId" clId="{D1529B14-7B0D-4979-B238-D90647307021}" dt="2022-07-21T00:25:30.357" v="2198" actId="6549"/>
        <pc:sldMkLst>
          <pc:docMk/>
          <pc:sldMk cId="3454773179" sldId="386"/>
        </pc:sldMkLst>
        <pc:spChg chg="mod">
          <ac:chgData name="Scott Bailey" userId="a37ae9d07b3ddac7" providerId="LiveId" clId="{D1529B14-7B0D-4979-B238-D90647307021}" dt="2022-07-21T00:24:01.603" v="2185" actId="14100"/>
          <ac:spMkLst>
            <pc:docMk/>
            <pc:sldMk cId="3454773179" sldId="386"/>
            <ac:spMk id="2" creationId="{A0986C9D-9731-6353-CEAF-9552F6DB0305}"/>
          </ac:spMkLst>
        </pc:spChg>
        <pc:spChg chg="mod">
          <ac:chgData name="Scott Bailey" userId="a37ae9d07b3ddac7" providerId="LiveId" clId="{D1529B14-7B0D-4979-B238-D90647307021}" dt="2022-07-21T00:23:51.102" v="2184" actId="1035"/>
          <ac:spMkLst>
            <pc:docMk/>
            <pc:sldMk cId="3454773179" sldId="386"/>
            <ac:spMk id="3" creationId="{7626CBBC-A6B5-46BA-274C-257390E744D9}"/>
          </ac:spMkLst>
        </pc:spChg>
      </pc:sldChg>
      <pc:sldChg chg="modSp add mod replId modNotesTx">
        <pc:chgData name="Scott Bailey" userId="a37ae9d07b3ddac7" providerId="LiveId" clId="{D1529B14-7B0D-4979-B238-D90647307021}" dt="2022-07-21T00:25:57.997" v="2224" actId="1035"/>
        <pc:sldMkLst>
          <pc:docMk/>
          <pc:sldMk cId="3674784013" sldId="387"/>
        </pc:sldMkLst>
        <pc:spChg chg="mod">
          <ac:chgData name="Scott Bailey" userId="a37ae9d07b3ddac7" providerId="LiveId" clId="{D1529B14-7B0D-4979-B238-D90647307021}" dt="2022-07-21T00:25:39.795" v="2199" actId="14100"/>
          <ac:spMkLst>
            <pc:docMk/>
            <pc:sldMk cId="3674784013" sldId="387"/>
            <ac:spMk id="2" creationId="{A0986C9D-9731-6353-CEAF-9552F6DB0305}"/>
          </ac:spMkLst>
        </pc:spChg>
        <pc:spChg chg="mod">
          <ac:chgData name="Scott Bailey" userId="a37ae9d07b3ddac7" providerId="LiveId" clId="{D1529B14-7B0D-4979-B238-D90647307021}" dt="2022-07-21T00:25:57.997" v="2224" actId="1035"/>
          <ac:spMkLst>
            <pc:docMk/>
            <pc:sldMk cId="3674784013" sldId="387"/>
            <ac:spMk id="3" creationId="{7626CBBC-A6B5-46BA-274C-257390E744D9}"/>
          </ac:spMkLst>
        </pc:spChg>
      </pc:sldChg>
      <pc:sldChg chg="add del">
        <pc:chgData name="Scott Bailey" userId="a37ae9d07b3ddac7" providerId="LiveId" clId="{D1529B14-7B0D-4979-B238-D90647307021}" dt="2022-07-20T23:54:40.397" v="1385" actId="2890"/>
        <pc:sldMkLst>
          <pc:docMk/>
          <pc:sldMk cId="2779228195" sldId="388"/>
        </pc:sldMkLst>
      </pc:sldChg>
      <pc:sldChg chg="modSp add mod">
        <pc:chgData name="Scott Bailey" userId="a37ae9d07b3ddac7" providerId="LiveId" clId="{D1529B14-7B0D-4979-B238-D90647307021}" dt="2022-07-21T00:00:01.356" v="1603" actId="1035"/>
        <pc:sldMkLst>
          <pc:docMk/>
          <pc:sldMk cId="4080058140" sldId="388"/>
        </pc:sldMkLst>
        <pc:spChg chg="mod">
          <ac:chgData name="Scott Bailey" userId="a37ae9d07b3ddac7" providerId="LiveId" clId="{D1529B14-7B0D-4979-B238-D90647307021}" dt="2022-07-20T23:59:55.007" v="1586" actId="20577"/>
          <ac:spMkLst>
            <pc:docMk/>
            <pc:sldMk cId="4080058140" sldId="388"/>
            <ac:spMk id="2" creationId="{4634876E-3C4A-8EF8-BDE6-B2AB9C028309}"/>
          </ac:spMkLst>
        </pc:spChg>
        <pc:spChg chg="mod">
          <ac:chgData name="Scott Bailey" userId="a37ae9d07b3ddac7" providerId="LiveId" clId="{D1529B14-7B0D-4979-B238-D90647307021}" dt="2022-07-21T00:00:01.356" v="1603" actId="1035"/>
          <ac:spMkLst>
            <pc:docMk/>
            <pc:sldMk cId="4080058140" sldId="388"/>
            <ac:spMk id="3" creationId="{6B73E881-BE86-50AF-B359-DCAEE1BFF1E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83868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3825257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4040621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28933139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latin typeface="Arial" charset="0"/>
                <a:ea typeface="ＭＳ Ｐゴシック" charset="0"/>
                <a:cs typeface="ＭＳ Ｐゴシック" charset="0"/>
              </a:rPr>
              <a:t>راجع الفصول 11 و 13 في النص لمزيد من التغطية للتكيف.</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33504606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ما هو هدف إدارة الألم؟ ( </a:t>
            </a:r>
            <a:r xmlns:a="http://schemas.openxmlformats.org/drawingml/2006/main">
              <a:rPr lang="ar" sz="1400" i="1" kern="1200" dirty="0">
                <a:solidFill>
                  <a:schemeClr val="tx1"/>
                </a:solidFill>
                <a:latin typeface="Arial" charset="0"/>
                <a:ea typeface="ＭＳ Ｐゴシック" charset="0"/>
                <a:cs typeface="ＭＳ Ｐゴシック" charset="0"/>
              </a:rPr>
              <a:t>تقليل الألم إلى مستوى مقبول كما يحدده الشخص المحتضر، مع الحفاظ على مستوى اليقظة الذي يسمح له بالبقاء على دراية بالأنشطة اليومية والتفاعل مع الأسرة والأحباء </a:t>
            </a:r>
            <a:r xmlns:a="http://schemas.openxmlformats.org/drawingml/2006/main">
              <a:rPr lang="ar"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2568381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2710852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المربع 15.1</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400" kern="1200" dirty="0">
                <a:solidFill>
                  <a:schemeClr val="tx1"/>
                </a:solidFill>
                <a:latin typeface="Arial" charset="0"/>
                <a:ea typeface="ＭＳ Ｐゴシック" charset="0"/>
                <a:cs typeface="ＭＳ Ｐゴシック" charset="0"/>
              </a:rPr>
              <a:t>ما هي المجموعات التي تعمل معًا لتحسين رعاية نهاية الحياة؟ ( </a:t>
            </a:r>
            <a:r xmlns:a="http://schemas.openxmlformats.org/drawingml/2006/main">
              <a:rPr lang="ar" sz="1400" i="1" kern="1200" dirty="0">
                <a:solidFill>
                  <a:schemeClr val="tx1"/>
                </a:solidFill>
                <a:latin typeface="Arial" charset="0"/>
                <a:ea typeface="ＭＳ Ｐゴシック" charset="0"/>
                <a:cs typeface="ＭＳ Ｐゴシック" charset="0"/>
              </a:rPr>
              <a:t>منظمات مثل منظمة الرعاية التلطيفية الوطنية، والجمعية الأمريكية لطب الشيخوخة، والأكاديمية الوطنية للطب، والجمعية الأمريكية لكليات التمريض، ومؤسسة روبرت وود جونسون </a:t>
            </a:r>
            <a:r xmlns:a="http://schemas.openxmlformats.org/drawingml/2006/main">
              <a:rPr lang="ar"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15050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31992952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indent="-171450">
              <a:buFont typeface="Arial" panose="020B0604020202020204"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هي التدخلات التي قد تساعد في تقليل التعب؟ ( </a:t>
            </a:r>
            <a:r xmlns:a="http://schemas.openxmlformats.org/drawingml/2006/main">
              <a:rPr lang="ar" sz="1200" i="1" kern="1200" dirty="0">
                <a:solidFill>
                  <a:schemeClr val="tx1"/>
                </a:solidFill>
                <a:latin typeface="Arial" charset="0"/>
                <a:ea typeface="ＭＳ Ｐゴシック" charset="0"/>
                <a:cs typeface="ＭＳ Ｐゴシック" charset="0"/>
              </a:rPr>
              <a:t>المنشطات، تنظيم النشاط البدني، جدولة فترات راحة متكررة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6628396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ينبغي تعديل درجة حرارة الغرفة والتهوية لتعزيز الراحة مع تجنب التيارات الهوائية الباردة.</a:t>
            </a:r>
          </a:p>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هي وسائل الراحة المناسبة للمريض المحتضر؟ ( </a:t>
            </a:r>
            <a:r xmlns:a="http://schemas.openxmlformats.org/drawingml/2006/main">
              <a:rPr lang="ar" sz="1200" i="1" kern="1200" dirty="0">
                <a:solidFill>
                  <a:schemeClr val="tx1"/>
                </a:solidFill>
                <a:latin typeface="Arial" charset="0"/>
                <a:ea typeface="ＭＳ Ｐゴシック" charset="0"/>
                <a:cs typeface="ＭＳ Ｐゴシック" charset="0"/>
              </a:rPr>
              <a:t>جوارب الفراش، لفائف الكتف، البطانيات الدافئة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25030185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15114565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2883457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3759492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يقدم الفصل 17 معلومات إضافية حول الوقاية من إصابات الضغط.</a:t>
            </a:r>
          </a:p>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لماذا تعتبر الملابس القطنية الخيار الأفضل؟ ( </a:t>
            </a:r>
            <a:r xmlns:a="http://schemas.openxmlformats.org/drawingml/2006/main">
              <a:rPr lang="ar" sz="1400" i="1" kern="1200" dirty="0">
                <a:solidFill>
                  <a:schemeClr val="tx1"/>
                </a:solidFill>
                <a:latin typeface="Arial" charset="0"/>
                <a:ea typeface="ＭＳ Ｐゴシック" charset="0"/>
                <a:cs typeface="ＭＳ Ｐゴシック" charset="0"/>
              </a:rPr>
              <a:t>مريحة وجيدة التهوية، وتسمح للعرق بالخروج وتحافظ على جفاف الجلد </a:t>
            </a:r>
            <a:r xmlns:a="http://schemas.openxmlformats.org/drawingml/2006/main">
              <a:rPr lang="ar"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33186556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36545896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3506329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4108295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33272725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itchFamily="34" charset="0"/>
              <a:buChar char="•"/>
              <a:tabLst/>
              <a:defRPr/>
              <a:bidi/>
            </a:pPr>
            <a:r xmlns:a="http://schemas.openxmlformats.org/drawingml/2006/main">
              <a:rPr lang="ar" sz="1400" kern="1200" dirty="0">
                <a:solidFill>
                  <a:schemeClr val="tx1"/>
                </a:solidFill>
                <a:latin typeface="Arial" charset="0"/>
                <a:ea typeface="ＭＳ Ｐゴシック" charset="0"/>
                <a:cs typeface="ＭＳ Ｐゴシック" charset="0"/>
              </a:rPr>
              <a:t>ما هي المدة التي يجوز فيها بقاء الجثة في الغرفة؟ ( </a:t>
            </a:r>
            <a:r xmlns:a="http://schemas.openxmlformats.org/drawingml/2006/main">
              <a:rPr lang="ar" sz="1400" i="1" kern="1200" dirty="0">
                <a:solidFill>
                  <a:schemeClr val="tx1"/>
                </a:solidFill>
                <a:latin typeface="Arial" charset="0"/>
                <a:ea typeface="ＭＳ Ｐゴシック" charset="0"/>
                <a:cs typeface="ＭＳ Ｐゴシック" charset="0"/>
              </a:rPr>
              <a:t>حتى وصول مدير الجنازة، وحتى يتم نقلهم إلى المشرحة، يختلف ذلك حسب سياسة الوكالة </a:t>
            </a:r>
            <a:r xmlns:a="http://schemas.openxmlformats.org/drawingml/2006/main">
              <a:rPr lang="ar"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31210568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8232664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1625952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26361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216597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المربع 15.2</a:t>
            </a:r>
          </a:p>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الشكل 15.1</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046306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2759226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4220468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1178653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36BFDB71-81FE-948F-32E4-42090A36BA98}"/>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3600" dirty="0"/>
              <a:t>الفصل 15</a:t>
            </a:r>
            <a:r xmlns:a="http://schemas.openxmlformats.org/drawingml/2006/main">
              <a:rPr lang="ar" sz="3200" dirty="0"/>
              <a:t/>
            </a:r>
            <a:br xmlns:a="http://schemas.openxmlformats.org/drawingml/2006/main">
              <a:rPr lang="en-US" sz="3200" dirty="0"/>
            </a:br>
            <a:r xmlns:a="http://schemas.openxmlformats.org/drawingml/2006/main">
              <a:rPr lang="ar" sz="4000" dirty="0"/>
              <a:t> </a:t>
            </a:r>
            <a:br xmlns:a="http://schemas.openxmlformats.org/drawingml/2006/main">
              <a:rPr lang="en-US" sz="4000" dirty="0"/>
            </a:br>
            <a:r xmlns:a="http://schemas.openxmlformats.org/drawingml/2006/main">
              <a:rPr lang="ar" dirty="0"/>
              <a:t>رعاية نهاية الحياة</a:t>
            </a:r>
            <a:r xmlns:a="http://schemas.openxmlformats.org/drawingml/2006/main">
              <a:rPr lang="ar" sz="4000" dirty="0"/>
              <a:t/>
            </a:r>
            <a:br xmlns:a="http://schemas.openxmlformats.org/drawingml/2006/main">
              <a:rPr lang="en-US" sz="4000" dirty="0"/>
            </a:br>
            <a:r xmlns:a="http://schemas.openxmlformats.org/drawingml/2006/main">
              <a:rPr lang="ar" dirty="0"/>
              <a:t> </a:t>
            </a:r>
            <a:br xmlns:a="http://schemas.openxmlformats.org/drawingml/2006/main">
              <a:rPr lang="en-US" dirty="0"/>
            </a:b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التمريض الجريائي الأساسي،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الطبعة </a:t>
            </a:r>
            <a:br xmlns:a="http://schemas.openxmlformats.org/drawingml/2006/main">
              <a:rPr lang="en-US" sz="2800" dirty="0">
                <a:effectLst/>
                <a:latin typeface="Arial" panose="020B0604020202020204" pitchFamily="34" charset="0"/>
                <a:ea typeface="Calibri" panose="020F0502020204030204" pitchFamily="34" charset="0"/>
                <a:cs typeface="Arial" panose="020B0604020202020204" pitchFamily="34" charset="0"/>
              </a:rPr>
            </a:br>
            <a:r xmlns:a="http://schemas.openxmlformats.org/drawingml/2006/main">
              <a:rPr lang="ar" sz="2800" baseline="30000" dirty="0">
                <a:effectLst/>
                <a:latin typeface="Arial" panose="020B0604020202020204" pitchFamily="34" charset="0"/>
                <a:ea typeface="Calibri" panose="020F0502020204030204" pitchFamily="34" charset="0"/>
                <a:cs typeface="Arial" panose="020B0604020202020204" pitchFamily="34" charset="0"/>
              </a:rPr>
              <a:t>الثامنة ،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باتريشيا ويليامز</a:t>
            </a:r>
            <a:r xmlns:a="http://schemas.openxmlformats.org/drawingml/2006/main">
              <a:rPr lang="ar" sz="2800" dirty="0">
                <a:effectLst/>
                <a:latin typeface="Calibri" panose="020F0502020204030204" pitchFamily="34" charset="0"/>
                <a:ea typeface="Calibri" panose="020F0502020204030204" pitchFamily="34" charset="0"/>
                <a:cs typeface="Times New Roman" panose="02020603050405020304" pitchFamily="18" charset="0"/>
              </a:rPr>
              <a:t/>
            </a:r>
            <a:br xmlns:a="http://schemas.openxmlformats.org/drawingml/2006/main">
              <a:rPr lang="en-US" sz="2800" dirty="0">
                <a:effectLst/>
                <a:latin typeface="Calibri" panose="020F0502020204030204" pitchFamily="34" charset="0"/>
                <a:ea typeface="Calibri" panose="020F0502020204030204" pitchFamily="34" charset="0"/>
                <a:cs typeface="Times New Roman" panose="02020603050405020304" pitchFamily="18" charset="0"/>
              </a:rPr>
            </a:br>
            <a:r xmlns:a="http://schemas.openxmlformats.org/drawingml/2006/main">
              <a:rPr lang="ar" sz="4000" dirty="0"/>
              <a:t/>
            </a:r>
            <a:br xmlns:a="http://schemas.openxmlformats.org/drawingml/2006/main">
              <a:rPr lang="en-US" sz="4000" dirty="0"/>
            </a:br>
            <a:endParaRPr xmlns:a="http://schemas.openxmlformats.org/drawingml/2006/main"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7"/>
            <a:ext cx="7772400" cy="1254379"/>
          </a:xfrm>
        </p:spPr>
        <p:txBody>
          <a:bodyPr/>
          <a:lstStyle/>
          <a:p>
            <a:r xmlns:a="http://schemas.openxmlformats.org/drawingml/2006/main">
              <a:rPr lang="ar" dirty="0"/>
              <a:t>التقييم التعاوني والتدخلات لرعاية نهاية الحياة</a:t>
            </a:r>
            <a:endParaRPr xmlns:a="http://schemas.openxmlformats.org/drawingml/2006/main" lang="en-US" sz="1600" dirty="0"/>
          </a:p>
        </p:txBody>
      </p:sp>
      <p:sp>
        <p:nvSpPr>
          <p:cNvPr id="3" name="Content Placeholder 2"/>
          <p:cNvSpPr>
            <a:spLocks noGrp="1"/>
          </p:cNvSpPr>
          <p:nvPr>
            <p:ph idx="1"/>
          </p:nvPr>
        </p:nvSpPr>
        <p:spPr>
          <a:xfrm>
            <a:off x="685800" y="1860931"/>
            <a:ext cx="7772400" cy="4454525"/>
          </a:xfrm>
        </p:spPr>
        <p:txBody>
          <a:bodyPr/>
          <a:lstStyle/>
          <a:p>
            <a:pPr xmlns:a="http://schemas.openxmlformats.org/drawingml/2006/main" lvl="0">
              <a:bidi/>
            </a:pPr>
            <a:r xmlns:a="http://schemas.openxmlformats.org/drawingml/2006/main">
              <a:rPr lang="ar" sz="2800" dirty="0"/>
              <a:t>جهد منسق من جميع مقدمي الرعاية</a:t>
            </a:r>
          </a:p>
          <a:p>
            <a:pPr xmlns:a="http://schemas.openxmlformats.org/drawingml/2006/main" lvl="0">
              <a:bidi/>
            </a:pPr>
            <a:r xmlns:a="http://schemas.openxmlformats.org/drawingml/2006/main">
              <a:rPr lang="ar" sz="2800" dirty="0"/>
              <a:t>يجب أن نعمل معًا </a:t>
            </a:r>
            <a:r xmlns:a="http://schemas.openxmlformats.org/drawingml/2006/main">
              <a:rPr lang="ar" dirty="0"/>
              <a:t>بشكل فعال </a:t>
            </a:r>
            <a:r xmlns:a="http://schemas.openxmlformats.org/drawingml/2006/main">
              <a:rPr lang="ar" sz="2800" dirty="0"/>
              <a:t>لصالح الشخص المحتضر</a:t>
            </a:r>
          </a:p>
          <a:p>
            <a:pPr xmlns:a="http://schemas.openxmlformats.org/drawingml/2006/main" lvl="0">
              <a:bidi/>
            </a:pPr>
            <a:r xmlns:a="http://schemas.openxmlformats.org/drawingml/2006/main">
              <a:rPr lang="ar" sz="2800" dirty="0"/>
              <a:t>يتطلب حل المشكلات الاحترام المتبادل والتواصل السريع والفعال بين جميع الأطراف المعنية</a:t>
            </a:r>
          </a:p>
          <a:p>
            <a:pPr xmlns:a="http://schemas.openxmlformats.org/drawingml/2006/main" lvl="0">
              <a:bidi/>
            </a:pPr>
            <a:r xmlns:a="http://schemas.openxmlformats.org/drawingml/2006/main">
              <a:rPr lang="ar" sz="2800" dirty="0"/>
              <a:t>يجب أن ندرك العبء الجسدي والعاطفي الذي يتحمله مقدمو الرعاية والشخص المحتضر</a:t>
            </a:r>
          </a:p>
          <a:p>
            <a:pPr xmlns:a="http://schemas.openxmlformats.org/drawingml/2006/main" lvl="0">
              <a:bidi/>
            </a:pPr>
            <a:r xmlns:a="http://schemas.openxmlformats.org/drawingml/2006/main">
              <a:rPr lang="ar" sz="2800" dirty="0"/>
              <a:t>يجب تقديم الدعم العاطفي لمقدمي الرعاية</a:t>
            </a:r>
          </a:p>
        </p:txBody>
      </p:sp>
    </p:spTree>
    <p:extLst>
      <p:ext uri="{BB962C8B-B14F-4D97-AF65-F5344CB8AC3E}">
        <p14:creationId xmlns:p14="http://schemas.microsoft.com/office/powerpoint/2010/main" val="3959251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xmlns:a="http://schemas.openxmlformats.org/drawingml/2006/main">
              <a:rPr lang="ar" dirty="0"/>
              <a:t>التواصل في نهاية الحياة</a:t>
            </a:r>
            <a:endParaRPr xmlns:a="http://schemas.openxmlformats.org/drawingml/2006/main" lang="en-US" sz="1600" dirty="0"/>
          </a:p>
        </p:txBody>
      </p:sp>
      <p:sp>
        <p:nvSpPr>
          <p:cNvPr id="3" name="Content Placeholder 2"/>
          <p:cNvSpPr>
            <a:spLocks noGrp="1"/>
          </p:cNvSpPr>
          <p:nvPr>
            <p:ph idx="1"/>
          </p:nvPr>
        </p:nvSpPr>
        <p:spPr>
          <a:xfrm>
            <a:off x="499872" y="1422019"/>
            <a:ext cx="8104632" cy="4795901"/>
          </a:xfrm>
        </p:spPr>
        <p:txBody>
          <a:bodyPr/>
          <a:lstStyle/>
          <a:p>
            <a:pPr xmlns:a="http://schemas.openxmlformats.org/drawingml/2006/main" lvl="0">
              <a:bidi/>
            </a:pPr>
            <a:r xmlns:a="http://schemas.openxmlformats.org/drawingml/2006/main">
              <a:rPr lang="ar" sz="2400" dirty="0"/>
              <a:t>يجب على الممرضات:</a:t>
            </a:r>
          </a:p>
          <a:p>
            <a:pPr xmlns:a="http://schemas.openxmlformats.org/drawingml/2006/main" lvl="1">
              <a:bidi/>
            </a:pPr>
            <a:r xmlns:a="http://schemas.openxmlformats.org/drawingml/2006/main">
              <a:rPr lang="ar" sz="2200" dirty="0"/>
              <a:t>فهم أهمية التواصل العلاجي</a:t>
            </a:r>
          </a:p>
          <a:p>
            <a:pPr xmlns:a="http://schemas.openxmlformats.org/drawingml/2006/main" lvl="1">
              <a:bidi/>
            </a:pPr>
            <a:r xmlns:a="http://schemas.openxmlformats.org/drawingml/2006/main">
              <a:rPr lang="ar" sz="2200" dirty="0"/>
              <a:t>قضاء بعض الوقت مع الشخص المحتضر، وهو ما يشكل تحديًا للممرضات اللاتي لديهن العديد من المرضى</a:t>
            </a:r>
          </a:p>
          <a:p>
            <a:pPr xmlns:a="http://schemas.openxmlformats.org/drawingml/2006/main" lvl="1">
              <a:bidi/>
            </a:pPr>
            <a:r xmlns:a="http://schemas.openxmlformats.org/drawingml/2006/main">
              <a:rPr lang="ar" sz="2200" dirty="0"/>
              <a:t>أظهر الاحترام للشخص المحتضر وأنشئ الثقة</a:t>
            </a:r>
          </a:p>
          <a:p>
            <a:pPr xmlns:a="http://schemas.openxmlformats.org/drawingml/2006/main" lvl="1">
              <a:bidi/>
            </a:pPr>
            <a:r xmlns:a="http://schemas.openxmlformats.org/drawingml/2006/main">
              <a:rPr lang="ar" sz="2200" dirty="0"/>
              <a:t>إظهار الرغبة في الاستماع إلى احتياجات الشخص المحتضر وأفراد أسرته</a:t>
            </a:r>
          </a:p>
          <a:p>
            <a:pPr xmlns:a="http://schemas.openxmlformats.org/drawingml/2006/main" lvl="1">
              <a:bidi/>
            </a:pPr>
            <a:r xmlns:a="http://schemas.openxmlformats.org/drawingml/2006/main">
              <a:rPr lang="ar" sz="2200" dirty="0"/>
              <a:t>الإجابة على جميع الأسئلة بصراحة وبشكل مباشر</a:t>
            </a:r>
          </a:p>
          <a:p>
            <a:pPr xmlns:a="http://schemas.openxmlformats.org/drawingml/2006/main" lvl="1">
              <a:bidi/>
            </a:pPr>
            <a:r xmlns:a="http://schemas.openxmlformats.org/drawingml/2006/main">
              <a:rPr lang="ar" sz="2200" dirty="0"/>
              <a:t>إذا كان ذلك ممكنًا، قم بإشراك المريض في تحديد خطة الرعاية</a:t>
            </a:r>
          </a:p>
          <a:p>
            <a:pPr xmlns:a="http://schemas.openxmlformats.org/drawingml/2006/main" lvl="1">
              <a:bidi/>
            </a:pPr>
            <a:r xmlns:a="http://schemas.openxmlformats.org/drawingml/2006/main">
              <a:rPr lang="ar" sz="2200" dirty="0"/>
              <a:t>استخدم عبارات تأملية ومفتوحة</a:t>
            </a:r>
          </a:p>
          <a:p>
            <a:pPr xmlns:a="http://schemas.openxmlformats.org/drawingml/2006/main" lvl="1">
              <a:bidi/>
            </a:pPr>
            <a:r xmlns:a="http://schemas.openxmlformats.org/drawingml/2006/main">
              <a:rPr lang="ar" sz="2200" dirty="0"/>
              <a:t>توفير الخصوصية الكافية</a:t>
            </a:r>
          </a:p>
        </p:txBody>
      </p:sp>
    </p:spTree>
    <p:extLst>
      <p:ext uri="{BB962C8B-B14F-4D97-AF65-F5344CB8AC3E}">
        <p14:creationId xmlns:p14="http://schemas.microsoft.com/office/powerpoint/2010/main" val="2433298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966216"/>
          </a:xfrm>
        </p:spPr>
        <p:txBody>
          <a:bodyPr/>
          <a:lstStyle/>
          <a:p>
            <a:r xmlns:a="http://schemas.openxmlformats.org/drawingml/2006/main">
              <a:rPr lang="ar" dirty="0"/>
              <a:t>المنظورات الثقافية</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519555"/>
            <a:ext cx="7772400" cy="4454525"/>
          </a:xfrm>
        </p:spPr>
        <p:txBody>
          <a:bodyPr/>
          <a:lstStyle/>
          <a:p>
            <a:pPr xmlns:a="http://schemas.openxmlformats.org/drawingml/2006/main" lvl="0">
              <a:bidi/>
            </a:pPr>
            <a:r xmlns:a="http://schemas.openxmlformats.org/drawingml/2006/main">
              <a:rPr lang="ar" dirty="0"/>
              <a:t>التأثير على طريقة تفكير الشخص وعيشه وتفاعله مع الآخرين</a:t>
            </a:r>
          </a:p>
          <a:p>
            <a:pPr xmlns:a="http://schemas.openxmlformats.org/drawingml/2006/main" lvl="0">
              <a:bidi/>
            </a:pPr>
            <a:r xmlns:a="http://schemas.openxmlformats.org/drawingml/2006/main">
              <a:rPr lang="ar" dirty="0"/>
              <a:t>التأثير على وجهات النظر حول الموت والاحتضار</a:t>
            </a:r>
          </a:p>
          <a:p>
            <a:pPr xmlns:a="http://schemas.openxmlformats.org/drawingml/2006/main" lvl="0">
              <a:bidi/>
            </a:pPr>
            <a:r xmlns:a="http://schemas.openxmlformats.org/drawingml/2006/main">
              <a:rPr lang="ar" dirty="0"/>
              <a:t>يجب على الممرضات تقييم تفضيلات كل فرد فيما يتعلق بما يلي:</a:t>
            </a:r>
          </a:p>
          <a:p>
            <a:pPr xmlns:a="http://schemas.openxmlformats.org/drawingml/2006/main" marL="914400" lvl="1" indent="-457200">
              <a:buFont typeface="+mj-lt"/>
              <a:buAutoNum type="arabicPeriod"/>
              <a:bidi/>
            </a:pPr>
            <a:r xmlns:a="http://schemas.openxmlformats.org/drawingml/2006/main">
              <a:rPr lang="ar" dirty="0"/>
              <a:t>التواصل حول الموت</a:t>
            </a:r>
          </a:p>
          <a:p>
            <a:pPr xmlns:a="http://schemas.openxmlformats.org/drawingml/2006/main" marL="914400" lvl="1" indent="-457200">
              <a:buFont typeface="+mj-lt"/>
              <a:buAutoNum type="arabicPeriod"/>
              <a:bidi/>
            </a:pPr>
            <a:r xmlns:a="http://schemas.openxmlformats.org/drawingml/2006/main">
              <a:rPr lang="ar" dirty="0"/>
              <a:t>عملية اتخاذ القرار</a:t>
            </a:r>
          </a:p>
          <a:p>
            <a:pPr xmlns:a="http://schemas.openxmlformats.org/drawingml/2006/main" marL="914400" lvl="1" indent="-457200">
              <a:buFont typeface="+mj-lt"/>
              <a:buAutoNum type="arabicPeriod"/>
              <a:bidi/>
            </a:pPr>
            <a:r xmlns:a="http://schemas.openxmlformats.org/drawingml/2006/main">
              <a:rPr lang="ar" dirty="0"/>
              <a:t>كمية ونوع التدخل الذي سيتم قبوله</a:t>
            </a:r>
          </a:p>
          <a:p>
            <a:pPr xmlns:a="http://schemas.openxmlformats.org/drawingml/2006/main" marL="914400" lvl="1" indent="-457200">
              <a:buFont typeface="+mj-lt"/>
              <a:buAutoNum type="arabicPeriod"/>
              <a:bidi/>
            </a:pPr>
            <a:r xmlns:a="http://schemas.openxmlformats.org/drawingml/2006/main">
              <a:rPr lang="ar" dirty="0"/>
              <a:t>أهمية الألم والمعاناة</a:t>
            </a:r>
          </a:p>
        </p:txBody>
      </p:sp>
    </p:spTree>
    <p:extLst>
      <p:ext uri="{BB962C8B-B14F-4D97-AF65-F5344CB8AC3E}">
        <p14:creationId xmlns:p14="http://schemas.microsoft.com/office/powerpoint/2010/main" val="229540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59"/>
            <a:ext cx="7772400" cy="911353"/>
          </a:xfrm>
        </p:spPr>
        <p:txBody>
          <a:bodyPr/>
          <a:lstStyle/>
          <a:p>
            <a:r xmlns:a="http://schemas.openxmlformats.org/drawingml/2006/main">
              <a:rPr lang="ar" dirty="0"/>
              <a:t>التواصل بشأن الموت</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1495171"/>
            <a:ext cx="7772400" cy="4174109"/>
          </a:xfrm>
        </p:spPr>
        <p:txBody>
          <a:bodyPr/>
          <a:lstStyle/>
          <a:p>
            <a:pPr xmlns:a="http://schemas.openxmlformats.org/drawingml/2006/main" lvl="0">
              <a:bidi/>
            </a:pPr>
            <a:r xmlns:a="http://schemas.openxmlformats.org/drawingml/2006/main">
              <a:rPr lang="ar" dirty="0"/>
              <a:t>التفضيلات غالبا ما تكون محددة بالثقافة</a:t>
            </a:r>
          </a:p>
          <a:p>
            <a:pPr xmlns:a="http://schemas.openxmlformats.org/drawingml/2006/main" lvl="0">
              <a:bidi/>
            </a:pPr>
            <a:r xmlns:a="http://schemas.openxmlformats.org/drawingml/2006/main">
              <a:rPr lang="ar" dirty="0"/>
              <a:t>يميل المنظور الثقافي الغربي إلى التركيز على "حق المريض في المعرفة"</a:t>
            </a:r>
          </a:p>
          <a:p>
            <a:pPr xmlns:a="http://schemas.openxmlformats.org/drawingml/2006/main" lvl="0">
              <a:bidi/>
            </a:pPr>
            <a:r xmlns:a="http://schemas.openxmlformats.org/drawingml/2006/main">
              <a:rPr lang="ar" dirty="0"/>
              <a:t>تشير الثقافات الأخرى إلى أن مناقشة الموت من شأنها أن تقلل الأمل وتؤدي إلى نتائج سيئة</a:t>
            </a:r>
          </a:p>
          <a:p>
            <a:pPr xmlns:a="http://schemas.openxmlformats.org/drawingml/2006/main" lvl="0">
              <a:bidi/>
            </a:pPr>
            <a:r xmlns:a="http://schemas.openxmlformats.org/drawingml/2006/main">
              <a:rPr lang="ar" dirty="0"/>
              <a:t>استخدم عبارات محايدة ومفتوحة لتوضيح معتقدات المريض وتفضيلاته</a:t>
            </a:r>
          </a:p>
          <a:p>
            <a:pPr xmlns:a="http://schemas.openxmlformats.org/drawingml/2006/main" lvl="0">
              <a:bidi/>
            </a:pPr>
            <a:r xmlns:a="http://schemas.openxmlformats.org/drawingml/2006/main">
              <a:rPr lang="ar" dirty="0"/>
              <a:t>استخدم مترجمًا إذا لزم الأمر</a:t>
            </a:r>
          </a:p>
        </p:txBody>
      </p:sp>
    </p:spTree>
    <p:extLst>
      <p:ext uri="{BB962C8B-B14F-4D97-AF65-F5344CB8AC3E}">
        <p14:creationId xmlns:p14="http://schemas.microsoft.com/office/powerpoint/2010/main" val="351626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929641"/>
          </a:xfrm>
        </p:spPr>
        <p:txBody>
          <a:bodyPr/>
          <a:lstStyle/>
          <a:p>
            <a:r xmlns:a="http://schemas.openxmlformats.org/drawingml/2006/main">
              <a:rPr lang="ar" dirty="0"/>
              <a:t>عملية اتخاذ القرار</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07363"/>
            <a:ext cx="7997952" cy="4283837"/>
          </a:xfrm>
        </p:spPr>
        <p:txBody>
          <a:bodyPr/>
          <a:lstStyle/>
          <a:p>
            <a:r xmlns:a="http://schemas.openxmlformats.org/drawingml/2006/main">
              <a:rPr lang="ar" dirty="0"/>
              <a:t>يركز المنظور الغربي السائد على حق الفرد في اتخاذ القرارات المتعلقة بالرعاية.</a:t>
            </a:r>
          </a:p>
          <a:p>
            <a:r xmlns:a="http://schemas.openxmlformats.org/drawingml/2006/main">
              <a:rPr lang="ar" dirty="0"/>
              <a:t>من المرجح أن تنظر الثقافات الأخرى، مثل الأمريكيين من أصل أفريقي، والأمريكيين الأصليين، والآسيويين، وسكان جزر المحيط الهادئ، والأمريكيين من أصل إسباني، إلى هذه القرارات باعتبارها قضايا عائلية يتعين على المجموعة أن تقررها.</a:t>
            </a:r>
          </a:p>
        </p:txBody>
      </p:sp>
    </p:spTree>
    <p:extLst>
      <p:ext uri="{BB962C8B-B14F-4D97-AF65-F5344CB8AC3E}">
        <p14:creationId xmlns:p14="http://schemas.microsoft.com/office/powerpoint/2010/main" val="289216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246633"/>
          </a:xfrm>
        </p:spPr>
        <p:txBody>
          <a:bodyPr/>
          <a:lstStyle/>
          <a:p>
            <a:r xmlns:a="http://schemas.openxmlformats.org/drawingml/2006/main">
              <a:rPr lang="ar" dirty="0"/>
              <a:t>اعتبارات روحية</a:t>
            </a:r>
            <a:r xmlns:a="http://schemas.openxmlformats.org/drawingml/2006/main">
              <a:rPr lang="ar" sz="3200" dirty="0"/>
              <a:t> </a:t>
            </a:r>
            <a:br xmlns:a="http://schemas.openxmlformats.org/drawingml/2006/main">
              <a:rPr lang="en-US" sz="3200" dirty="0"/>
            </a:br>
            <a:r xmlns:a="http://schemas.openxmlformats.org/drawingml/2006/main">
              <a:rPr lang="ar" sz="1800" dirty="0"/>
              <a:t>(1 من 2)</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763395"/>
            <a:ext cx="7997952" cy="3674237"/>
          </a:xfrm>
        </p:spPr>
        <p:txBody>
          <a:bodyPr/>
          <a:lstStyle/>
          <a:p>
            <a:pPr xmlns:a="http://schemas.openxmlformats.org/drawingml/2006/main" marL="514350" lvl="0" indent="-514350">
              <a:buFont typeface="+mj-lt"/>
              <a:buAutoNum type="arabicPeriod"/>
              <a:bidi/>
            </a:pPr>
            <a:r xmlns:a="http://schemas.openxmlformats.org/drawingml/2006/main">
              <a:rPr lang="ar" dirty="0"/>
              <a:t>تحديد ما إذا كانت هناك أي معتقدات أو ممارسات دينية محددة مهمة للمريض أو أفراد أسرته.</a:t>
            </a:r>
          </a:p>
          <a:p>
            <a:pPr xmlns:a="http://schemas.openxmlformats.org/drawingml/2006/main" marL="514350" lvl="0" indent="-514350">
              <a:buFont typeface="+mj-lt"/>
              <a:buAutoNum type="arabicPeriod"/>
              <a:bidi/>
            </a:pPr>
            <a:r xmlns:a="http://schemas.openxmlformats.org/drawingml/2006/main">
              <a:rPr lang="ar" dirty="0"/>
              <a:t>تقييم ما إذا كان المريض لديه مستشار روحي مفضل.</a:t>
            </a:r>
          </a:p>
          <a:p>
            <a:pPr xmlns:a="http://schemas.openxmlformats.org/drawingml/2006/main" marL="514350" lvl="0" indent="-514350">
              <a:buFont typeface="+mj-lt"/>
              <a:buAutoNum type="arabicPeriod"/>
              <a:bidi/>
            </a:pPr>
            <a:r xmlns:a="http://schemas.openxmlformats.org/drawingml/2006/main">
              <a:rPr lang="ar" dirty="0"/>
              <a:t>تقديم الخيارات عندما تكون متاحة.</a:t>
            </a:r>
          </a:p>
          <a:p>
            <a:pPr xmlns:a="http://schemas.openxmlformats.org/drawingml/2006/main" marL="514350" indent="-514350">
              <a:buFont typeface="+mj-lt"/>
              <a:buAutoNum type="arabicPeriod"/>
              <a:bidi/>
            </a:pPr>
            <a:r xmlns:a="http://schemas.openxmlformats.org/drawingml/2006/main">
              <a:rPr lang="ar" dirty="0"/>
              <a:t>تحديد ما إذا كان الشخص يرغب في إخطار أي مستشار روحي.</a:t>
            </a:r>
          </a:p>
        </p:txBody>
      </p:sp>
    </p:spTree>
    <p:extLst>
      <p:ext uri="{BB962C8B-B14F-4D97-AF65-F5344CB8AC3E}">
        <p14:creationId xmlns:p14="http://schemas.microsoft.com/office/powerpoint/2010/main" val="3846931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222249"/>
          </a:xfrm>
        </p:spPr>
        <p:txBody>
          <a:bodyPr/>
          <a:lstStyle/>
          <a:p>
            <a:r xmlns:a="http://schemas.openxmlformats.org/drawingml/2006/main">
              <a:rPr lang="ar" dirty="0"/>
              <a:t>اعتبارات روحية</a:t>
            </a:r>
            <a:r xmlns:a="http://schemas.openxmlformats.org/drawingml/2006/main">
              <a:rPr lang="ar" sz="3200" dirty="0"/>
              <a:t> </a:t>
            </a:r>
            <a:br xmlns:a="http://schemas.openxmlformats.org/drawingml/2006/main">
              <a:rPr lang="en-US" sz="3200" dirty="0"/>
            </a:br>
            <a:r xmlns:a="http://schemas.openxmlformats.org/drawingml/2006/main">
              <a:rPr lang="ar" sz="1800" dirty="0"/>
              <a:t>(2 من 2)</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60832" y="1751203"/>
            <a:ext cx="8034528" cy="3674237"/>
          </a:xfrm>
        </p:spPr>
        <p:txBody>
          <a:bodyPr/>
          <a:lstStyle/>
          <a:p>
            <a:pPr xmlns:a="http://schemas.openxmlformats.org/drawingml/2006/main" marL="514350" lvl="0" indent="-514350">
              <a:buFont typeface="+mj-lt"/>
              <a:buAutoNum type="arabicPeriod" startAt="5"/>
              <a:bidi/>
            </a:pPr>
            <a:r xmlns:a="http://schemas.openxmlformats.org/drawingml/2006/main">
              <a:rPr lang="ar" dirty="0"/>
              <a:t>إظهار الاحترام لوجهات النظر الدينية والروحية للمريض.</a:t>
            </a:r>
          </a:p>
          <a:p>
            <a:pPr xmlns:a="http://schemas.openxmlformats.org/drawingml/2006/main" marL="514350" lvl="0" indent="-514350">
              <a:buFont typeface="+mj-lt"/>
              <a:buAutoNum type="arabicPeriod" startAt="5"/>
              <a:bidi/>
            </a:pPr>
            <a:r xmlns:a="http://schemas.openxmlformats.org/drawingml/2006/main">
              <a:rPr lang="ar" dirty="0"/>
              <a:t>لا تفرض معتقداتك على المريض.</a:t>
            </a:r>
          </a:p>
          <a:p>
            <a:pPr xmlns:a="http://schemas.openxmlformats.org/drawingml/2006/main" marL="514350" lvl="0" indent="-514350">
              <a:buFont typeface="+mj-lt"/>
              <a:buAutoNum type="arabicPeriod" startAt="5"/>
              <a:bidi/>
            </a:pPr>
            <a:r xmlns:a="http://schemas.openxmlformats.org/drawingml/2006/main">
              <a:rPr lang="ar" dirty="0"/>
              <a:t>كن حاضرا، ومتاحا، واستمع.</a:t>
            </a:r>
          </a:p>
          <a:p>
            <a:pPr xmlns:a="http://schemas.openxmlformats.org/drawingml/2006/main" marL="514350" indent="-514350">
              <a:buFont typeface="+mj-lt"/>
              <a:buAutoNum type="arabicPeriod" startAt="5"/>
              <a:bidi/>
            </a:pPr>
            <a:r xmlns:a="http://schemas.openxmlformats.org/drawingml/2006/main">
              <a:rPr lang="ar" dirty="0"/>
              <a:t>احرص على إبقاء الرموز الدينية ذات الصلة بالمريض في متناول اليد، وعاملها باحترام</a:t>
            </a:r>
          </a:p>
          <a:p>
            <a:pPr xmlns:a="http://schemas.openxmlformats.org/drawingml/2006/main" marL="514350" indent="-514350">
              <a:buFont typeface="+mj-lt"/>
              <a:buAutoNum type="arabicPeriod" startAt="5"/>
              <a:bidi/>
            </a:pPr>
            <a:r xmlns:a="http://schemas.openxmlformats.org/drawingml/2006/main">
              <a:rPr lang="ar" dirty="0"/>
              <a:t>تجنب التحرك أبعد من دورك ومستوى خبرتك ما لم يكن لديك تدريب وزاري أو رعوي محدد في الموت والموت.</a:t>
            </a:r>
          </a:p>
        </p:txBody>
      </p:sp>
    </p:spTree>
    <p:extLst>
      <p:ext uri="{BB962C8B-B14F-4D97-AF65-F5344CB8AC3E}">
        <p14:creationId xmlns:p14="http://schemas.microsoft.com/office/powerpoint/2010/main" val="3458929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01AE-5F03-E030-B145-E7CD0C4CB825}"/>
              </a:ext>
            </a:extLst>
          </p:cNvPr>
          <p:cNvSpPr>
            <a:spLocks noGrp="1"/>
          </p:cNvSpPr>
          <p:nvPr>
            <p:ph type="title"/>
          </p:nvPr>
        </p:nvSpPr>
        <p:spPr>
          <a:xfrm>
            <a:off x="597408" y="277368"/>
            <a:ext cx="7997952" cy="1019683"/>
          </a:xfrm>
        </p:spPr>
        <p:txBody>
          <a:bodyPr/>
          <a:lstStyle/>
          <a:p>
            <a:r xmlns:a="http://schemas.openxmlformats.org/drawingml/2006/main">
              <a:rPr lang="ar" dirty="0"/>
              <a:t>الاكتئاب والقلق والخوف</a:t>
            </a:r>
          </a:p>
        </p:txBody>
      </p:sp>
      <p:sp>
        <p:nvSpPr>
          <p:cNvPr id="3" name="Content Placeholder 2">
            <a:extLst>
              <a:ext uri="{FF2B5EF4-FFF2-40B4-BE49-F238E27FC236}">
                <a16:creationId xmlns:a16="http://schemas.microsoft.com/office/drawing/2014/main" id="{AE36CCDF-EF36-EC66-1882-6042E938D5BB}"/>
              </a:ext>
            </a:extLst>
          </p:cNvPr>
          <p:cNvSpPr>
            <a:spLocks noGrp="1"/>
          </p:cNvSpPr>
          <p:nvPr>
            <p:ph idx="1"/>
          </p:nvPr>
        </p:nvSpPr>
        <p:spPr>
          <a:xfrm>
            <a:off x="512064" y="1446403"/>
            <a:ext cx="8180832" cy="4454525"/>
          </a:xfrm>
        </p:spPr>
        <p:txBody>
          <a:bodyPr/>
          <a:lstStyle/>
          <a:p>
            <a:pPr xmlns:a="http://schemas.openxmlformats.org/drawingml/2006/main" lvl="0">
              <a:bidi/>
            </a:pPr>
            <a:r xmlns:a="http://schemas.openxmlformats.org/drawingml/2006/main">
              <a:rPr lang="ar" dirty="0"/>
              <a:t>يمكن للممرضات مساعدة المرضى على التكيف من خلال:</a:t>
            </a:r>
          </a:p>
          <a:p>
            <a:pPr xmlns:a="http://schemas.openxmlformats.org/drawingml/2006/main" lvl="1">
              <a:bidi/>
            </a:pPr>
            <a:r xmlns:a="http://schemas.openxmlformats.org/drawingml/2006/main">
              <a:rPr lang="ar" dirty="0"/>
              <a:t>الاستماع إلى مخاوفهم</a:t>
            </a:r>
          </a:p>
          <a:p>
            <a:pPr xmlns:a="http://schemas.openxmlformats.org/drawingml/2006/main" lvl="1">
              <a:bidi/>
            </a:pPr>
            <a:r xmlns:a="http://schemas.openxmlformats.org/drawingml/2006/main">
              <a:rPr lang="ar" dirty="0"/>
              <a:t>مساعدة المرضى على إيجاد طرق بناءة للتعامل مع المخاوف</a:t>
            </a:r>
          </a:p>
          <a:p>
            <a:pPr xmlns:a="http://schemas.openxmlformats.org/drawingml/2006/main" lvl="1">
              <a:bidi/>
            </a:pPr>
            <a:r xmlns:a="http://schemas.openxmlformats.org/drawingml/2006/main">
              <a:rPr lang="ar" dirty="0"/>
              <a:t>تشجيع الأنشطة الإبداعية والممتعة</a:t>
            </a:r>
          </a:p>
          <a:p>
            <a:pPr xmlns:a="http://schemas.openxmlformats.org/drawingml/2006/main" lvl="1">
              <a:bidi/>
            </a:pPr>
            <a:r xmlns:a="http://schemas.openxmlformats.org/drawingml/2006/main">
              <a:rPr lang="ar" dirty="0"/>
              <a:t>تشجيع النشاط البدني</a:t>
            </a:r>
          </a:p>
          <a:p>
            <a:pPr xmlns:a="http://schemas.openxmlformats.org/drawingml/2006/main" lvl="1">
              <a:bidi/>
            </a:pPr>
            <a:r xmlns:a="http://schemas.openxmlformats.org/drawingml/2006/main">
              <a:rPr lang="ar" dirty="0"/>
              <a:t>تشجيع دروس الاسترخاء</a:t>
            </a:r>
          </a:p>
          <a:p>
            <a:pPr xmlns:a="http://schemas.openxmlformats.org/drawingml/2006/main" lvl="1">
              <a:bidi/>
            </a:pPr>
            <a:r xmlns:a="http://schemas.openxmlformats.org/drawingml/2006/main">
              <a:rPr lang="ar" dirty="0"/>
              <a:t>- التوصية بإجراء تقييم نفسي إذا لزم الأمر</a:t>
            </a:r>
          </a:p>
        </p:txBody>
      </p:sp>
    </p:spTree>
    <p:extLst>
      <p:ext uri="{BB962C8B-B14F-4D97-AF65-F5344CB8AC3E}">
        <p14:creationId xmlns:p14="http://schemas.microsoft.com/office/powerpoint/2010/main" val="576315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1051560"/>
          </a:xfrm>
        </p:spPr>
        <p:txBody>
          <a:bodyPr/>
          <a:lstStyle/>
          <a:p>
            <a:r xmlns:a="http://schemas.openxmlformats.org/drawingml/2006/main">
              <a:rPr lang="ar" dirty="0"/>
              <a:t>ألم</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312291"/>
            <a:ext cx="7772400" cy="4454525"/>
          </a:xfrm>
        </p:spPr>
        <p:txBody>
          <a:bodyPr/>
          <a:lstStyle/>
          <a:p>
            <a:pPr xmlns:a="http://schemas.openxmlformats.org/drawingml/2006/main" lvl="0">
              <a:bidi/>
            </a:pPr>
            <a:r xmlns:a="http://schemas.openxmlformats.org/drawingml/2006/main">
              <a:rPr lang="ar" sz="2400" dirty="0"/>
              <a:t>في كثير من الأحيان يكون هذا هو الشاغل الأكثر أهمية للشخص المحتضر وأحبائه.</a:t>
            </a:r>
          </a:p>
          <a:p>
            <a:pPr xmlns:a="http://schemas.openxmlformats.org/drawingml/2006/main" lvl="0">
              <a:bidi/>
            </a:pPr>
            <a:r xmlns:a="http://schemas.openxmlformats.org/drawingml/2006/main">
              <a:rPr lang="ar" sz="2400" dirty="0"/>
              <a:t>يمكن أن يتداخل مع قدرة الشخص المحتضر على الحفاظ على السيطرة والتكيف وإكمال مهام نهاية الحياة</a:t>
            </a:r>
          </a:p>
          <a:p>
            <a:pPr xmlns:a="http://schemas.openxmlformats.org/drawingml/2006/main" lvl="0">
              <a:bidi/>
            </a:pPr>
            <a:r xmlns:a="http://schemas.openxmlformats.org/drawingml/2006/main">
              <a:rPr lang="ar" sz="2400" dirty="0"/>
              <a:t>يزيد من احتمالية الإصابة بالتعب والاكتئاب وفقدان الشهية</a:t>
            </a:r>
          </a:p>
          <a:p>
            <a:pPr xmlns:a="http://schemas.openxmlformats.org/drawingml/2006/main" lvl="0">
              <a:bidi/>
            </a:pPr>
            <a:r xmlns:a="http://schemas.openxmlformats.org/drawingml/2006/main">
              <a:rPr lang="ar" sz="2400" dirty="0"/>
              <a:t>يتدخل في عملية اتخاذ القرار</a:t>
            </a:r>
          </a:p>
          <a:p>
            <a:pPr xmlns:a="http://schemas.openxmlformats.org/drawingml/2006/main" lvl="0">
              <a:bidi/>
            </a:pPr>
            <a:r xmlns:a="http://schemas.openxmlformats.org/drawingml/2006/main">
              <a:rPr lang="ar" sz="2400" dirty="0"/>
              <a:t>من أهم الأولويات في الرعاية</a:t>
            </a:r>
          </a:p>
          <a:p>
            <a:pPr xmlns:a="http://schemas.openxmlformats.org/drawingml/2006/main" lvl="0">
              <a:bidi/>
            </a:pPr>
            <a:r xmlns:a="http://schemas.openxmlformats.org/drawingml/2006/main">
              <a:rPr lang="ar" sz="2400" dirty="0"/>
              <a:t>يجب أن يكون تقييم الألم شاملاً، وفي أقرب وقت ممكن من الرعاية، وبقدر الحاجة</a:t>
            </a:r>
          </a:p>
          <a:p>
            <a:pPr xmlns:a="http://schemas.openxmlformats.org/drawingml/2006/main" lvl="0">
              <a:bidi/>
            </a:pPr>
            <a:r xmlns:a="http://schemas.openxmlformats.org/drawingml/2006/main">
              <a:rPr lang="ar" sz="2400" dirty="0"/>
              <a:t>قد لا يبلغ المرضى عن حالتهم بشكل كاف، لذا فإن التقييم المنتظم هو المفتاح</a:t>
            </a:r>
          </a:p>
        </p:txBody>
      </p:sp>
    </p:spTree>
    <p:extLst>
      <p:ext uri="{BB962C8B-B14F-4D97-AF65-F5344CB8AC3E}">
        <p14:creationId xmlns:p14="http://schemas.microsoft.com/office/powerpoint/2010/main" val="685765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58"/>
            <a:ext cx="7772400" cy="1478281"/>
          </a:xfrm>
        </p:spPr>
        <p:txBody>
          <a:bodyPr/>
          <a:lstStyle/>
          <a:p>
            <a:r xmlns:a="http://schemas.openxmlformats.org/drawingml/2006/main">
              <a:rPr lang="ar" dirty="0"/>
              <a:t>المبادئ المستندة إلى الأدلة لإدارة الألم في نهاية الحياة </a:t>
            </a:r>
            <a:br xmlns:a="http://schemas.openxmlformats.org/drawingml/2006/main">
              <a:rPr lang="en-US" dirty="0"/>
            </a:br>
            <a:r xmlns:a="http://schemas.openxmlformats.org/drawingml/2006/main">
              <a:rPr lang="ar" sz="1600" dirty="0"/>
              <a:t>(1 من 2)</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512064" y="2019427"/>
            <a:ext cx="8129016" cy="4174109"/>
          </a:xfrm>
        </p:spPr>
        <p:txBody>
          <a:bodyPr/>
          <a:lstStyle/>
          <a:p>
            <a:pPr xmlns:a="http://schemas.openxmlformats.org/drawingml/2006/main" marL="457200" lvl="0" indent="-457200">
              <a:buFont typeface="+mj-lt"/>
              <a:buAutoNum type="arabicPeriod"/>
              <a:bidi/>
            </a:pPr>
            <a:r xmlns:a="http://schemas.openxmlformats.org/drawingml/2006/main">
              <a:rPr lang="ar" dirty="0"/>
              <a:t>لا تتوقف عن محاولة العثور على نظام فعال للسيطرة على الألم.</a:t>
            </a:r>
          </a:p>
          <a:p>
            <a:pPr xmlns:a="http://schemas.openxmlformats.org/drawingml/2006/main" marL="457200" lvl="0" indent="-457200">
              <a:buFont typeface="+mj-lt"/>
              <a:buAutoNum type="arabicPeriod"/>
              <a:bidi/>
            </a:pPr>
            <a:r xmlns:a="http://schemas.openxmlformats.org/drawingml/2006/main">
              <a:rPr lang="ar" dirty="0"/>
              <a:t>تزداد احتمالية حدوث تفاعلات بين الأدوية أو بين الأدوية والأمراض أو حدوث آثار سلبية مع إضافة أدوية جديدة أو جرعات أعلى.</a:t>
            </a:r>
          </a:p>
          <a:p>
            <a:pPr xmlns:a="http://schemas.openxmlformats.org/drawingml/2006/main" marL="457200" lvl="0" indent="-457200">
              <a:buFont typeface="+mj-lt"/>
              <a:buAutoNum type="arabicPeriod"/>
              <a:bidi/>
            </a:pPr>
            <a:r xmlns:a="http://schemas.openxmlformats.org/drawingml/2006/main">
              <a:rPr lang="ar" dirty="0"/>
              <a:t>تقييم فعالية إدارة الألم بشكل متكرر.</a:t>
            </a:r>
          </a:p>
          <a:p>
            <a:pPr xmlns:a="http://schemas.openxmlformats.org/drawingml/2006/main" marL="457200" lvl="0" indent="-457200">
              <a:buFont typeface="+mj-lt"/>
              <a:buAutoNum type="arabicPeriod"/>
              <a:bidi/>
            </a:pPr>
            <a:r xmlns:a="http://schemas.openxmlformats.org/drawingml/2006/main">
              <a:rPr lang="ar" dirty="0"/>
              <a:t>فكر في استخدام مجموعة متنوعة من طرق الإدارة.</a:t>
            </a:r>
          </a:p>
        </p:txBody>
      </p:sp>
    </p:spTree>
    <p:extLst>
      <p:ext uri="{BB962C8B-B14F-4D97-AF65-F5344CB8AC3E}">
        <p14:creationId xmlns:p14="http://schemas.microsoft.com/office/powerpoint/2010/main" val="3918818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9"/>
            <a:ext cx="7772400" cy="990600"/>
          </a:xfrm>
        </p:spPr>
        <p:txBody>
          <a:bodyPr/>
          <a:lstStyle/>
          <a:p>
            <a:r xmlns:a="http://schemas.openxmlformats.org/drawingml/2006/main">
              <a:rPr lang="ar" dirty="0"/>
              <a:t>الموت في الثقافات الغربية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397635"/>
            <a:ext cx="7772400" cy="4235069"/>
          </a:xfrm>
        </p:spPr>
        <p:txBody>
          <a:bodyPr/>
          <a:lstStyle/>
          <a:p>
            <a:pPr xmlns:a="http://schemas.openxmlformats.org/drawingml/2006/main" lvl="0">
              <a:bidi/>
            </a:pPr>
            <a:r xmlns:a="http://schemas.openxmlformats.org/drawingml/2006/main">
              <a:rPr lang="ar" dirty="0"/>
              <a:t>يعكس الثقافة التي تؤكد على الفردية والاعتماد على الذات</a:t>
            </a:r>
          </a:p>
          <a:p>
            <a:pPr xmlns:a="http://schemas.openxmlformats.org/drawingml/2006/main" lvl="0">
              <a:bidi/>
            </a:pPr>
            <a:r xmlns:a="http://schemas.openxmlformats.org/drawingml/2006/main">
              <a:rPr lang="ar" dirty="0"/>
              <a:t>يخضع الموت والاحتضار لقواعد تهدف إلى الحفاظ على الاستقلالية وتوفير الخدمات والحماية الضرورية</a:t>
            </a:r>
          </a:p>
          <a:p>
            <a:pPr xmlns:a="http://schemas.openxmlformats.org/drawingml/2006/main" lvl="0">
              <a:bidi/>
            </a:pPr>
            <a:r xmlns:a="http://schemas.openxmlformats.org/drawingml/2006/main">
              <a:rPr lang="ar" dirty="0"/>
              <a:t>غالبًا ما يتعين على كبار السن التعامل مع اللوائح بمفردهم، وهو ما قد يكون صعبًا</a:t>
            </a:r>
          </a:p>
        </p:txBody>
      </p:sp>
    </p:spTree>
    <p:extLst>
      <p:ext uri="{BB962C8B-B14F-4D97-AF65-F5344CB8AC3E}">
        <p14:creationId xmlns:p14="http://schemas.microsoft.com/office/powerpoint/2010/main" val="3747159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58"/>
            <a:ext cx="7772400" cy="1478281"/>
          </a:xfrm>
        </p:spPr>
        <p:txBody>
          <a:bodyPr/>
          <a:lstStyle/>
          <a:p>
            <a:r xmlns:a="http://schemas.openxmlformats.org/drawingml/2006/main">
              <a:rPr lang="ar" dirty="0"/>
              <a:t>المبادئ المستندة إلى الأدلة لإدارة الألم في نهاية الحياة </a:t>
            </a:r>
            <a:br xmlns:a="http://schemas.openxmlformats.org/drawingml/2006/main">
              <a:rPr lang="en-US" dirty="0"/>
            </a:br>
            <a:r xmlns:a="http://schemas.openxmlformats.org/drawingml/2006/main">
              <a:rPr lang="ar" sz="1600" dirty="0"/>
              <a:t>(2 من 2)</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2019427"/>
            <a:ext cx="7772400" cy="4174109"/>
          </a:xfrm>
        </p:spPr>
        <p:txBody>
          <a:bodyPr/>
          <a:lstStyle/>
          <a:p>
            <a:pPr xmlns:a="http://schemas.openxmlformats.org/drawingml/2006/main" marL="457200" lvl="0" indent="-457200">
              <a:buFont typeface="+mj-lt"/>
              <a:buAutoNum type="arabicPeriod" startAt="5"/>
              <a:bidi/>
            </a:pPr>
            <a:r xmlns:a="http://schemas.openxmlformats.org/drawingml/2006/main">
              <a:rPr lang="ar" dirty="0"/>
              <a:t>إنتبه إلى توقيت تناول مسكنات الألم.</a:t>
            </a:r>
          </a:p>
          <a:p>
            <a:pPr xmlns:a="http://schemas.openxmlformats.org/drawingml/2006/main" marL="457200" lvl="0" indent="-457200">
              <a:buFont typeface="+mj-lt"/>
              <a:buAutoNum type="arabicPeriod" startAt="5"/>
              <a:bidi/>
            </a:pPr>
            <a:r xmlns:a="http://schemas.openxmlformats.org/drawingml/2006/main">
              <a:rPr lang="ar" dirty="0"/>
              <a:t>لا تتوقف أبدًا عن تناول مسكنات الألم بشكل مفاجئ عندما يتم تناولها لفترة طويلة.</a:t>
            </a:r>
          </a:p>
          <a:p>
            <a:pPr xmlns:a="http://schemas.openxmlformats.org/drawingml/2006/main" marL="457200" lvl="0" indent="-457200">
              <a:buFont typeface="+mj-lt"/>
              <a:buAutoNum type="arabicPeriod" startAt="5"/>
              <a:bidi/>
            </a:pPr>
            <a:r xmlns:a="http://schemas.openxmlformats.org/drawingml/2006/main">
              <a:rPr lang="ar" dirty="0"/>
              <a:t>استخدم الأساليب غير الدوائية لتكملة التدخلات الدوائية عند إدارة الألم.</a:t>
            </a:r>
          </a:p>
          <a:p>
            <a:pPr xmlns:a="http://schemas.openxmlformats.org/drawingml/2006/main" marL="457200" lvl="0" indent="-457200">
              <a:buFont typeface="+mj-lt"/>
              <a:buAutoNum type="arabicPeriod" startAt="5"/>
              <a:bidi/>
            </a:pPr>
            <a:r xmlns:a="http://schemas.openxmlformats.org/drawingml/2006/main">
              <a:rPr lang="ar" dirty="0"/>
              <a:t>خذ بعين الاعتبار إحالة المريض إلى أخصائي الألم.</a:t>
            </a:r>
          </a:p>
        </p:txBody>
      </p:sp>
    </p:spTree>
    <p:extLst>
      <p:ext uri="{BB962C8B-B14F-4D97-AF65-F5344CB8AC3E}">
        <p14:creationId xmlns:p14="http://schemas.microsoft.com/office/powerpoint/2010/main" val="4080058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990601"/>
          </a:xfrm>
        </p:spPr>
        <p:txBody>
          <a:bodyPr/>
          <a:lstStyle/>
          <a:p>
            <a:r xmlns:a="http://schemas.openxmlformats.org/drawingml/2006/main">
              <a:rPr lang="ar" dirty="0"/>
              <a:t>التعب والنعاس</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xmlns:a="http://schemas.openxmlformats.org/drawingml/2006/main" lvl="0">
              <a:bidi/>
            </a:pPr>
            <a:r xmlns:a="http://schemas.openxmlformats.org/drawingml/2006/main">
              <a:rPr lang="ar" dirty="0"/>
              <a:t>قد يكون سبب ذلك عمليات مرضية كامنة، أو الإجهاد، أو القلق، أو الأدوية</a:t>
            </a:r>
          </a:p>
          <a:p>
            <a:pPr xmlns:a="http://schemas.openxmlformats.org/drawingml/2006/main" lvl="0">
              <a:bidi/>
            </a:pPr>
            <a:r xmlns:a="http://schemas.openxmlformats.org/drawingml/2006/main">
              <a:rPr lang="ar" dirty="0"/>
              <a:t>يمكن أن يتداخل مع قدرة الشخص المحتضر على القيام بالمهام الضرورية في نهاية الحياة، بما في ذلك التواصل مع أحبائه.</a:t>
            </a:r>
          </a:p>
          <a:p>
            <a:pPr xmlns:a="http://schemas.openxmlformats.org/drawingml/2006/main" lvl="0">
              <a:bidi/>
            </a:pPr>
            <a:r xmlns:a="http://schemas.openxmlformats.org/drawingml/2006/main">
              <a:rPr lang="ar" dirty="0"/>
              <a:t>بسبب التغيرات الأيضية، قد يبدأ المريض في النوم لفترة أطول وقد يكون من الصعب إيقاظه مع اقتراب نهاية الحياة.</a:t>
            </a:r>
          </a:p>
        </p:txBody>
      </p:sp>
    </p:spTree>
    <p:extLst>
      <p:ext uri="{BB962C8B-B14F-4D97-AF65-F5344CB8AC3E}">
        <p14:creationId xmlns:p14="http://schemas.microsoft.com/office/powerpoint/2010/main" val="4061764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14985"/>
          </a:xfrm>
        </p:spPr>
        <p:txBody>
          <a:bodyPr/>
          <a:lstStyle/>
          <a:p>
            <a:r xmlns:a="http://schemas.openxmlformats.org/drawingml/2006/main">
              <a:rPr lang="ar" dirty="0"/>
              <a:t>التغيرات القلبية الوعائية</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xmlns:a="http://schemas.openxmlformats.org/drawingml/2006/main" lvl="0">
              <a:bidi/>
            </a:pPr>
            <a:r xmlns:a="http://schemas.openxmlformats.org/drawingml/2006/main">
              <a:rPr lang="ar" dirty="0"/>
              <a:t>من المرجح أن يتفاقم ضعف الدورة الدموية الطرفية مع اقتراب الموت، مما يؤدي إلى جفاف الأطراف أو شحوبها أو زراقتها.</a:t>
            </a:r>
          </a:p>
          <a:p>
            <a:pPr xmlns:a="http://schemas.openxmlformats.org/drawingml/2006/main" lvl="0">
              <a:bidi/>
            </a:pPr>
            <a:r xmlns:a="http://schemas.openxmlformats.org/drawingml/2006/main">
              <a:rPr lang="ar" dirty="0"/>
              <a:t>النبضات الطرفية غالبا ما تكون ضعيفة.</a:t>
            </a:r>
          </a:p>
          <a:p>
            <a:pPr xmlns:a="http://schemas.openxmlformats.org/drawingml/2006/main" lvl="0">
              <a:bidi/>
            </a:pPr>
            <a:r xmlns:a="http://schemas.openxmlformats.org/drawingml/2006/main">
              <a:rPr lang="ar" dirty="0"/>
              <a:t>ينخفض ضغط الدم عادة بمقدار 20 ملم زئبق أو أكثر عن المعدل الطبيعي وقد يكون من الصعب قياسه.</a:t>
            </a:r>
          </a:p>
          <a:p>
            <a:pPr xmlns:a="http://schemas.openxmlformats.org/drawingml/2006/main" lvl="0">
              <a:bidi/>
            </a:pPr>
            <a:r xmlns:a="http://schemas.openxmlformats.org/drawingml/2006/main">
              <a:rPr lang="ar" dirty="0"/>
              <a:t>قد ترتفع درجة حرارة الجسم بشكل كبير مع اقتراب الموت.</a:t>
            </a:r>
          </a:p>
        </p:txBody>
      </p:sp>
    </p:spTree>
    <p:extLst>
      <p:ext uri="{BB962C8B-B14F-4D97-AF65-F5344CB8AC3E}">
        <p14:creationId xmlns:p14="http://schemas.microsoft.com/office/powerpoint/2010/main" val="17547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02793"/>
          </a:xfrm>
        </p:spPr>
        <p:txBody>
          <a:bodyPr/>
          <a:lstStyle/>
          <a:p>
            <a:r xmlns:a="http://schemas.openxmlformats.org/drawingml/2006/main">
              <a:rPr lang="ar" dirty="0"/>
              <a:t>التغيرات التنفسية</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xmlns:a="http://schemas.openxmlformats.org/drawingml/2006/main" lvl="0">
              <a:bidi/>
            </a:pPr>
            <a:r xmlns:a="http://schemas.openxmlformats.org/drawingml/2006/main">
              <a:rPr lang="ar" dirty="0"/>
              <a:t>ضيق التنفس</a:t>
            </a:r>
          </a:p>
          <a:p>
            <a:pPr xmlns:a="http://schemas.openxmlformats.org/drawingml/2006/main" lvl="0">
              <a:bidi/>
            </a:pPr>
            <a:r xmlns:a="http://schemas.openxmlformats.org/drawingml/2006/main">
              <a:rPr lang="ar" dirty="0"/>
              <a:t>تنفسات تشين-ستوكس</a:t>
            </a:r>
          </a:p>
          <a:p>
            <a:pPr xmlns:a="http://schemas.openxmlformats.org/drawingml/2006/main" lvl="0">
              <a:bidi/>
            </a:pPr>
            <a:r xmlns:a="http://schemas.openxmlformats.org/drawingml/2006/main">
              <a:rPr lang="ar" dirty="0"/>
              <a:t>صعوبات تنفسية أخرى</a:t>
            </a:r>
          </a:p>
          <a:p>
            <a:pPr xmlns:a="http://schemas.openxmlformats.org/drawingml/2006/main" lvl="0">
              <a:bidi/>
            </a:pPr>
            <a:r xmlns:a="http://schemas.openxmlformats.org/drawingml/2006/main">
              <a:rPr lang="ar" dirty="0"/>
              <a:t>يجب أن يركز العلاج على إدارة الأعراض والقضاء على الأسباب الكامنة وراءها</a:t>
            </a:r>
          </a:p>
          <a:p>
            <a:pPr xmlns:a="http://schemas.openxmlformats.org/drawingml/2006/main" lvl="0">
              <a:bidi/>
            </a:pPr>
            <a:r xmlns:a="http://schemas.openxmlformats.org/drawingml/2006/main">
              <a:rPr lang="ar" dirty="0"/>
              <a:t>قد تتطلب صعوبة التنفس الشديدة تناول المورفين إذا كان الشخص المحتضر لا يريد علاجات عدوانية</a:t>
            </a:r>
          </a:p>
        </p:txBody>
      </p:sp>
    </p:spTree>
    <p:extLst>
      <p:ext uri="{BB962C8B-B14F-4D97-AF65-F5344CB8AC3E}">
        <p14:creationId xmlns:p14="http://schemas.microsoft.com/office/powerpoint/2010/main" val="4219842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02793"/>
          </a:xfrm>
        </p:spPr>
        <p:txBody>
          <a:bodyPr/>
          <a:lstStyle/>
          <a:p>
            <a:r xmlns:a="http://schemas.openxmlformats.org/drawingml/2006/main">
              <a:rPr lang="ar" dirty="0"/>
              <a:t>تغيرات الجهاز الهضمي</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xmlns:a="http://schemas.openxmlformats.org/drawingml/2006/main" lvl="0">
              <a:bidi/>
            </a:pPr>
            <a:r xmlns:a="http://schemas.openxmlformats.org/drawingml/2006/main">
              <a:rPr lang="ar" dirty="0"/>
              <a:t>فقدان الشهية (فقدان الشهية)</a:t>
            </a:r>
          </a:p>
          <a:p>
            <a:pPr xmlns:a="http://schemas.openxmlformats.org/drawingml/2006/main" lvl="0">
              <a:bidi/>
            </a:pPr>
            <a:r xmlns:a="http://schemas.openxmlformats.org/drawingml/2006/main">
              <a:rPr lang="ar" dirty="0"/>
              <a:t>ضمور العضلات (الهزال)</a:t>
            </a:r>
          </a:p>
          <a:p>
            <a:pPr xmlns:a="http://schemas.openxmlformats.org/drawingml/2006/main" lvl="0">
              <a:bidi/>
            </a:pPr>
            <a:r xmlns:a="http://schemas.openxmlformats.org/drawingml/2006/main">
              <a:rPr lang="ar" dirty="0"/>
              <a:t>عدم القدرة على تناول الطعام أو السوائل عن طريق الفم</a:t>
            </a:r>
          </a:p>
          <a:p>
            <a:pPr xmlns:a="http://schemas.openxmlformats.org/drawingml/2006/main" lvl="1">
              <a:bidi/>
            </a:pPr>
            <a:r xmlns:a="http://schemas.openxmlformats.org/drawingml/2006/main">
              <a:rPr lang="ar" dirty="0"/>
              <a:t>قد تكون التغذية الاصطناعية أو الترطيب خيارًا ولكن قد يكون عبئًا أكثر من الفائدة</a:t>
            </a:r>
          </a:p>
          <a:p>
            <a:r xmlns:a="http://schemas.openxmlformats.org/drawingml/2006/main">
              <a:rPr lang="ar" dirty="0"/>
              <a:t>جفاف الفم وتقرحات الفم</a:t>
            </a:r>
          </a:p>
          <a:p>
            <a:pPr xmlns:a="http://schemas.openxmlformats.org/drawingml/2006/main" lvl="0">
              <a:bidi/>
            </a:pPr>
            <a:r xmlns:a="http://schemas.openxmlformats.org/drawingml/2006/main">
              <a:rPr lang="ar" dirty="0"/>
              <a:t>الإمساك أمر شائع</a:t>
            </a:r>
          </a:p>
          <a:p>
            <a:pPr xmlns:a="http://schemas.openxmlformats.org/drawingml/2006/main" lvl="0">
              <a:bidi/>
            </a:pPr>
            <a:r xmlns:a="http://schemas.openxmlformats.org/drawingml/2006/main">
              <a:rPr lang="ar" dirty="0"/>
              <a:t>الغثيان والقيء ليسا علامة على الموت الوشيك بل علامة على وجود حالة كامنة</a:t>
            </a:r>
          </a:p>
        </p:txBody>
      </p:sp>
    </p:spTree>
    <p:extLst>
      <p:ext uri="{BB962C8B-B14F-4D97-AF65-F5344CB8AC3E}">
        <p14:creationId xmlns:p14="http://schemas.microsoft.com/office/powerpoint/2010/main" val="2748608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39369"/>
          </a:xfrm>
        </p:spPr>
        <p:txBody>
          <a:bodyPr/>
          <a:lstStyle/>
          <a:p>
            <a:r xmlns:a="http://schemas.openxmlformats.org/drawingml/2006/main">
              <a:rPr lang="ar" dirty="0"/>
              <a:t>تغيرات في البول</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xmlns:a="http://schemas.openxmlformats.org/drawingml/2006/main" lvl="0">
              <a:bidi/>
            </a:pPr>
            <a:r xmlns:a="http://schemas.openxmlformats.org/drawingml/2006/main">
              <a:rPr lang="ar" dirty="0"/>
              <a:t>قلة البول أمر شائع</a:t>
            </a:r>
          </a:p>
          <a:p>
            <a:pPr xmlns:a="http://schemas.openxmlformats.org/drawingml/2006/main" lvl="0">
              <a:bidi/>
            </a:pPr>
            <a:r xmlns:a="http://schemas.openxmlformats.org/drawingml/2006/main">
              <a:rPr lang="ar" dirty="0"/>
              <a:t>سلس البول شائع أيضًا.</a:t>
            </a:r>
          </a:p>
          <a:p>
            <a:r xmlns:a="http://schemas.openxmlformats.org/drawingml/2006/main">
              <a:rPr lang="ar" dirty="0"/>
              <a:t>يمكن أن تقلل الوسادات الماصة أو القسطرة الدائمة من الاضطراب</a:t>
            </a:r>
          </a:p>
        </p:txBody>
      </p:sp>
    </p:spTree>
    <p:extLst>
      <p:ext uri="{BB962C8B-B14F-4D97-AF65-F5344CB8AC3E}">
        <p14:creationId xmlns:p14="http://schemas.microsoft.com/office/powerpoint/2010/main" val="2049431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63753"/>
          </a:xfrm>
        </p:spPr>
        <p:txBody>
          <a:bodyPr/>
          <a:lstStyle/>
          <a:p>
            <a:r xmlns:a="http://schemas.openxmlformats.org/drawingml/2006/main">
              <a:rPr lang="ar" dirty="0"/>
              <a:t>التغيرات الجلدية</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56131"/>
            <a:ext cx="7997952" cy="4283837"/>
          </a:xfrm>
        </p:spPr>
        <p:txBody>
          <a:bodyPr/>
          <a:lstStyle/>
          <a:p>
            <a:pPr xmlns:a="http://schemas.openxmlformats.org/drawingml/2006/main" lvl="0">
              <a:bidi/>
            </a:pPr>
            <a:r xmlns:a="http://schemas.openxmlformats.org/drawingml/2006/main">
              <a:rPr lang="ar" dirty="0"/>
              <a:t>التدخلات لمنع تمزقات الجلد أو تقرحات الضغط:</a:t>
            </a:r>
          </a:p>
          <a:p>
            <a:pPr xmlns:a="http://schemas.openxmlformats.org/drawingml/2006/main" lvl="1">
              <a:bidi/>
            </a:pPr>
            <a:r xmlns:a="http://schemas.openxmlformats.org/drawingml/2006/main">
              <a:rPr lang="ar" dirty="0"/>
              <a:t>تنظيف البشرة بشكل صحيح</a:t>
            </a:r>
          </a:p>
          <a:p>
            <a:pPr xmlns:a="http://schemas.openxmlformats.org/drawingml/2006/main" lvl="1">
              <a:bidi/>
            </a:pPr>
            <a:r xmlns:a="http://schemas.openxmlformats.org/drawingml/2006/main">
              <a:rPr lang="ar" dirty="0"/>
              <a:t>التعامل بعناية مع الجلد</a:t>
            </a:r>
          </a:p>
          <a:p>
            <a:pPr xmlns:a="http://schemas.openxmlformats.org/drawingml/2006/main" lvl="1">
              <a:bidi/>
            </a:pPr>
            <a:r xmlns:a="http://schemas.openxmlformats.org/drawingml/2006/main">
              <a:rPr lang="ar" dirty="0"/>
              <a:t>الدوران والتمركز المتكرر</a:t>
            </a:r>
          </a:p>
          <a:p>
            <a:pPr xmlns:a="http://schemas.openxmlformats.org/drawingml/2006/main" lvl="1">
              <a:bidi/>
            </a:pPr>
            <a:r xmlns:a="http://schemas.openxmlformats.org/drawingml/2006/main">
              <a:rPr lang="ar" dirty="0"/>
              <a:t>اجراءات لتخفيف الضغط</a:t>
            </a:r>
          </a:p>
          <a:p>
            <a:pPr xmlns:a="http://schemas.openxmlformats.org/drawingml/2006/main" lvl="0">
              <a:bidi/>
            </a:pPr>
            <a:r xmlns:a="http://schemas.openxmlformats.org/drawingml/2006/main">
              <a:rPr lang="ar" dirty="0"/>
              <a:t>الناعمة </a:t>
            </a:r>
            <a:r xmlns:a="http://schemas.openxmlformats.org/drawingml/2006/main">
              <a:rPr lang="ar" dirty="0" err="1"/>
              <a:t>غير الضيقة </a:t>
            </a:r>
            <a:r xmlns:a="http://schemas.openxmlformats.org/drawingml/2006/main">
              <a:rPr lang="ar" dirty="0"/>
              <a:t>وغير المزعجة على تعزيز الراحة وتقليل خطر جفاف الجلد والطفح الجلدي</a:t>
            </a:r>
          </a:p>
        </p:txBody>
      </p:sp>
    </p:spTree>
    <p:extLst>
      <p:ext uri="{BB962C8B-B14F-4D97-AF65-F5344CB8AC3E}">
        <p14:creationId xmlns:p14="http://schemas.microsoft.com/office/powerpoint/2010/main" val="1514638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39369"/>
          </a:xfrm>
        </p:spPr>
        <p:txBody>
          <a:bodyPr/>
          <a:lstStyle/>
          <a:p>
            <a:r xmlns:a="http://schemas.openxmlformats.org/drawingml/2006/main">
              <a:rPr lang="ar" dirty="0"/>
              <a:t>التغيرات الحسية</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xmlns:a="http://schemas.openxmlformats.org/drawingml/2006/main" lvl="0">
              <a:bidi/>
            </a:pPr>
            <a:r xmlns:a="http://schemas.openxmlformats.org/drawingml/2006/main">
              <a:rPr lang="ar" dirty="0"/>
              <a:t>تقل الرؤية، ويضيق المجال البصري مع اقتراب الموت.</a:t>
            </a:r>
          </a:p>
          <a:p>
            <a:pPr xmlns:a="http://schemas.openxmlformats.org/drawingml/2006/main" lvl="0">
              <a:bidi/>
            </a:pPr>
            <a:r xmlns:a="http://schemas.openxmlformats.org/drawingml/2006/main">
              <a:rPr lang="ar" dirty="0"/>
              <a:t>يظل السمع حادًا حتى الموت، حتى لو لم يستجب الشخص المحتضر.</a:t>
            </a:r>
          </a:p>
          <a:p>
            <a:pPr xmlns:a="http://schemas.openxmlformats.org/drawingml/2006/main" lvl="0">
              <a:bidi/>
            </a:pPr>
            <a:r xmlns:a="http://schemas.openxmlformats.org/drawingml/2006/main">
              <a:rPr lang="ar" dirty="0"/>
              <a:t>ينبغي إرسال رسائل هادئة وداعمة ومحبة حتى عندما لا يستجيب الشخص.</a:t>
            </a:r>
          </a:p>
          <a:p>
            <a:r xmlns:a="http://schemas.openxmlformats.org/drawingml/2006/main">
              <a:rPr lang="ar" dirty="0"/>
              <a:t>ينبغي تجنب المحادثات السلبية أو المزعجة لتقليل التوتر والانزعاج.</a:t>
            </a:r>
          </a:p>
        </p:txBody>
      </p:sp>
    </p:spTree>
    <p:extLst>
      <p:ext uri="{BB962C8B-B14F-4D97-AF65-F5344CB8AC3E}">
        <p14:creationId xmlns:p14="http://schemas.microsoft.com/office/powerpoint/2010/main" val="3271269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14985"/>
          </a:xfrm>
        </p:spPr>
        <p:txBody>
          <a:bodyPr/>
          <a:lstStyle/>
          <a:p>
            <a:r xmlns:a="http://schemas.openxmlformats.org/drawingml/2006/main">
              <a:rPr lang="ar" dirty="0"/>
              <a:t>التغيرات في الإدراك</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xmlns:a="http://schemas.openxmlformats.org/drawingml/2006/main" lvl="0">
              <a:bidi/>
            </a:pPr>
            <a:r xmlns:a="http://schemas.openxmlformats.org/drawingml/2006/main">
              <a:rPr lang="ar" sz="2800" dirty="0"/>
              <a:t>الهذيان شائع عند الاقتراب من الموت</a:t>
            </a:r>
          </a:p>
          <a:p>
            <a:r xmlns:a="http://schemas.openxmlformats.org/drawingml/2006/main">
              <a:rPr lang="ar" sz="2800" dirty="0"/>
              <a:t>تشمل أسباب الهذيان انخفاض ضغط الدم، ونقص الأكسجين الناتج عن انقطاع النفس أو نقص التهوية، والحمى، والتغيرات العصبية، والاضطرابات الأيضية مثل ارتفاع سكر الدم واليوريميا، والجفاف، وغيرها من الاضطرابات الفسيولوجية أو العاطفية.</a:t>
            </a:r>
          </a:p>
          <a:p>
            <a:r xmlns:a="http://schemas.openxmlformats.org/drawingml/2006/main">
              <a:rPr lang="ar" sz="2800" dirty="0"/>
              <a:t>يمكن أن يساعد الدعم الهادئ والمطمئن في إدارة الأعراض</a:t>
            </a:r>
          </a:p>
          <a:p>
            <a:r xmlns:a="http://schemas.openxmlformats.org/drawingml/2006/main">
              <a:rPr lang="ar" sz="2800" dirty="0"/>
              <a:t>قد يساعد التوقف عن تناول بعض الأدوية</a:t>
            </a:r>
          </a:p>
        </p:txBody>
      </p:sp>
    </p:spTree>
    <p:extLst>
      <p:ext uri="{BB962C8B-B14F-4D97-AF65-F5344CB8AC3E}">
        <p14:creationId xmlns:p14="http://schemas.microsoft.com/office/powerpoint/2010/main" val="729516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368553"/>
          </a:xfrm>
        </p:spPr>
        <p:txBody>
          <a:bodyPr/>
          <a:lstStyle/>
          <a:p>
            <a:r xmlns:a="http://schemas.openxmlformats.org/drawingml/2006/main">
              <a:rPr lang="ar" dirty="0"/>
              <a:t>أفراد العائلة </a:t>
            </a:r>
            <a:br xmlns:a="http://schemas.openxmlformats.org/drawingml/2006/main">
              <a:rPr lang="en-US" dirty="0"/>
            </a:br>
            <a:r xmlns:a="http://schemas.openxmlformats.org/drawingml/2006/main">
              <a:rPr lang="ar" dirty="0"/>
              <a:t>والأشخاص المهمين</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921891"/>
            <a:ext cx="7997952" cy="4247261"/>
          </a:xfrm>
        </p:spPr>
        <p:txBody>
          <a:bodyPr/>
          <a:lstStyle/>
          <a:p>
            <a:pPr xmlns:a="http://schemas.openxmlformats.org/drawingml/2006/main" lvl="0">
              <a:bidi/>
            </a:pPr>
            <a:r xmlns:a="http://schemas.openxmlformats.org/drawingml/2006/main">
              <a:rPr lang="ar" dirty="0"/>
              <a:t>غالبا ما يتمنون أن يكونوا حاضرين في وقت الوفاة</a:t>
            </a:r>
          </a:p>
          <a:p>
            <a:pPr xmlns:a="http://schemas.openxmlformats.org/drawingml/2006/main" lvl="0">
              <a:bidi/>
            </a:pPr>
            <a:r xmlns:a="http://schemas.openxmlformats.org/drawingml/2006/main">
              <a:rPr lang="ar" dirty="0"/>
              <a:t>بعض العائلات لا تستطيع قضاء سوى وقت محدود مع أحبائها المحتضرين وترغب في الاتصال بهم فقط عندما يكون هناك تغيير كبير في حالة الشخص.</a:t>
            </a:r>
          </a:p>
          <a:p>
            <a:pPr xmlns:a="http://schemas.openxmlformats.org/drawingml/2006/main" lvl="0">
              <a:bidi/>
            </a:pPr>
            <a:r xmlns:a="http://schemas.openxmlformats.org/drawingml/2006/main">
              <a:rPr lang="ar" dirty="0"/>
              <a:t>ويفضل البعض الآخر أن يتم إعلامهم فقط بعد حدوث الوفاة.</a:t>
            </a:r>
          </a:p>
          <a:p>
            <a:pPr xmlns:a="http://schemas.openxmlformats.org/drawingml/2006/main" lvl="0">
              <a:bidi/>
            </a:pPr>
            <a:r xmlns:a="http://schemas.openxmlformats.org/drawingml/2006/main">
              <a:rPr lang="ar" dirty="0"/>
              <a:t>يجب على الممرضات أن يدركن أن استجابة الأسرة سوف تختلف ولا ينبغي أن تكون حكمية</a:t>
            </a:r>
          </a:p>
        </p:txBody>
      </p:sp>
    </p:spTree>
    <p:extLst>
      <p:ext uri="{BB962C8B-B14F-4D97-AF65-F5344CB8AC3E}">
        <p14:creationId xmlns:p14="http://schemas.microsoft.com/office/powerpoint/2010/main" val="2891210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368552"/>
          </a:xfrm>
        </p:spPr>
        <p:txBody>
          <a:bodyPr/>
          <a:lstStyle/>
          <a:p>
            <a:r xmlns:a="http://schemas.openxmlformats.org/drawingml/2006/main">
              <a:rPr lang="ar" dirty="0"/>
              <a:t>المواقف تجاه الموت </a:t>
            </a:r>
            <a:br xmlns:a="http://schemas.openxmlformats.org/drawingml/2006/main">
              <a:rPr lang="en-US" dirty="0"/>
            </a:br>
            <a:r xmlns:a="http://schemas.openxmlformats.org/drawingml/2006/main">
              <a:rPr lang="ar" dirty="0"/>
              <a:t>والتخطيط لنهاية الحياة</a:t>
            </a:r>
            <a:endParaRPr xmlns:a="http://schemas.openxmlformats.org/drawingml/2006/main" lang="en-US" sz="1600" dirty="0"/>
          </a:p>
        </p:txBody>
      </p:sp>
      <p:sp>
        <p:nvSpPr>
          <p:cNvPr id="3" name="Content Placeholder 2"/>
          <p:cNvSpPr>
            <a:spLocks noGrp="1"/>
          </p:cNvSpPr>
          <p:nvPr>
            <p:ph idx="1"/>
          </p:nvPr>
        </p:nvSpPr>
        <p:spPr>
          <a:xfrm>
            <a:off x="685800" y="1909699"/>
            <a:ext cx="7772400" cy="4454525"/>
          </a:xfrm>
        </p:spPr>
        <p:txBody>
          <a:bodyPr/>
          <a:lstStyle/>
          <a:p>
            <a:pPr xmlns:a="http://schemas.openxmlformats.org/drawingml/2006/main" lvl="0">
              <a:bidi/>
            </a:pPr>
            <a:r xmlns:a="http://schemas.openxmlformats.org/drawingml/2006/main">
              <a:rPr lang="ar" sz="2400" dirty="0"/>
              <a:t>يرغب العديد من الأشخاص في المشاركة بنشاط في التخطيط لنهاية الحياة بدلاً من ترك الأمر لمقدمي الرعاية الصحية</a:t>
            </a:r>
          </a:p>
          <a:p>
            <a:pPr xmlns:a="http://schemas.openxmlformats.org/drawingml/2006/main" lvl="0">
              <a:bidi/>
            </a:pPr>
            <a:r xmlns:a="http://schemas.openxmlformats.org/drawingml/2006/main">
              <a:rPr lang="ar" sz="2400" dirty="0"/>
              <a:t>لا يزال كثير من الناس يجدون صعوبة في مناقشة الموت</a:t>
            </a:r>
          </a:p>
          <a:p>
            <a:pPr xmlns:a="http://schemas.openxmlformats.org/drawingml/2006/main" lvl="0">
              <a:bidi/>
            </a:pPr>
            <a:r xmlns:a="http://schemas.openxmlformats.org/drawingml/2006/main">
              <a:rPr lang="ar" sz="2400" dirty="0"/>
              <a:t>إن القيم الشخصية، والمعتقدات الثقافية والروحية، وتجارب الحياة كلها تؤثر على اختياراتنا في نهاية الحياة.</a:t>
            </a:r>
          </a:p>
          <a:p>
            <a:pPr xmlns:a="http://schemas.openxmlformats.org/drawingml/2006/main" lvl="0">
              <a:bidi/>
            </a:pPr>
            <a:r xmlns:a="http://schemas.openxmlformats.org/drawingml/2006/main">
              <a:rPr lang="ar" sz="2400" dirty="0"/>
              <a:t>يقول العديد من كبار السن أنهم لا يخافون الموت بقدر ما يخافون من كيفية موتهم.</a:t>
            </a:r>
          </a:p>
          <a:p>
            <a:pPr xmlns:a="http://schemas.openxmlformats.org/drawingml/2006/main" lvl="0">
              <a:bidi/>
            </a:pPr>
            <a:r xmlns:a="http://schemas.openxmlformats.org/drawingml/2006/main">
              <a:rPr lang="ar" sz="2400" dirty="0"/>
              <a:t>ومن الناحية المثالية، ينبغي أن تتم المناقشات المتعلقة برعاية نهاية الحياة والتخطيط للوفاة قبل ظهور أزمة صحية.</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972313"/>
          </a:xfrm>
        </p:spPr>
        <p:txBody>
          <a:bodyPr/>
          <a:lstStyle/>
          <a:p>
            <a:r xmlns:a="http://schemas.openxmlformats.org/drawingml/2006/main">
              <a:rPr lang="ar" dirty="0"/>
              <a:t>التعرف على الموت الوشيك</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422019"/>
            <a:ext cx="7997952" cy="4759325"/>
          </a:xfrm>
        </p:spPr>
        <p:txBody>
          <a:bodyPr/>
          <a:lstStyle/>
          <a:p>
            <a:pPr xmlns:a="http://schemas.openxmlformats.org/drawingml/2006/main" lvl="0">
              <a:bidi/>
            </a:pPr>
            <a:r xmlns:a="http://schemas.openxmlformats.org/drawingml/2006/main">
              <a:rPr lang="ar" sz="2400" dirty="0"/>
              <a:t>زيادة النعاس</a:t>
            </a:r>
          </a:p>
          <a:p>
            <a:pPr xmlns:a="http://schemas.openxmlformats.org/drawingml/2006/main" lvl="0">
              <a:bidi/>
            </a:pPr>
            <a:r xmlns:a="http://schemas.openxmlformats.org/drawingml/2006/main">
              <a:rPr lang="ar" sz="2400" dirty="0"/>
              <a:t>انخفاض الاستجابة</a:t>
            </a:r>
          </a:p>
          <a:p>
            <a:pPr xmlns:a="http://schemas.openxmlformats.org/drawingml/2006/main" lvl="0">
              <a:bidi/>
            </a:pPr>
            <a:r xmlns:a="http://schemas.openxmlformats.org/drawingml/2006/main">
              <a:rPr lang="ar" sz="2400" dirty="0"/>
              <a:t>الارتباك في الشخص الذي تم توجيهه</a:t>
            </a:r>
          </a:p>
          <a:p>
            <a:pPr xmlns:a="http://schemas.openxmlformats.org/drawingml/2006/main" lvl="0">
              <a:bidi/>
            </a:pPr>
            <a:r xmlns:a="http://schemas.openxmlformats.org/drawingml/2006/main">
              <a:rPr lang="ar" sz="2400" dirty="0"/>
              <a:t>هلاوس حول أشخاص (أحيانًا أفراد من العائلة متوفين)</a:t>
            </a:r>
          </a:p>
          <a:p>
            <a:r xmlns:a="http://schemas.openxmlformats.org/drawingml/2006/main">
              <a:rPr lang="ar" sz="2400" dirty="0"/>
              <a:t>زيادة الانسحاب من الزوار أو التفاعل الاجتماعي الآخر</a:t>
            </a:r>
          </a:p>
          <a:p>
            <a:r xmlns:a="http://schemas.openxmlformats.org/drawingml/2006/main">
              <a:rPr lang="ar" sz="2400" dirty="0"/>
              <a:t>فقدان الاهتمام بالطعام والسوائل</a:t>
            </a:r>
          </a:p>
          <a:p>
            <a:r xmlns:a="http://schemas.openxmlformats.org/drawingml/2006/main">
              <a:rPr lang="ar" sz="2400" dirty="0"/>
              <a:t>فقدان السيطرة على الأمعاء والمثانة</a:t>
            </a:r>
          </a:p>
          <a:p>
            <a:r xmlns:a="http://schemas.openxmlformats.org/drawingml/2006/main">
              <a:rPr lang="ar" sz="2400" dirty="0"/>
              <a:t>أنماط التنفس المتغيرة</a:t>
            </a:r>
          </a:p>
          <a:p>
            <a:r xmlns:a="http://schemas.openxmlformats.org/drawingml/2006/main">
              <a:rPr lang="ar" sz="2400" dirty="0"/>
              <a:t>حركات عضلية لا إرادية؛ انخفاض ردود الفعل</a:t>
            </a:r>
          </a:p>
        </p:txBody>
      </p:sp>
    </p:spTree>
    <p:extLst>
      <p:ext uri="{BB962C8B-B14F-4D97-AF65-F5344CB8AC3E}">
        <p14:creationId xmlns:p14="http://schemas.microsoft.com/office/powerpoint/2010/main" val="34420259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27177"/>
          </a:xfrm>
        </p:spPr>
        <p:txBody>
          <a:bodyPr/>
          <a:lstStyle/>
          <a:p>
            <a:r xmlns:a="http://schemas.openxmlformats.org/drawingml/2006/main">
              <a:rPr lang="ar" dirty="0"/>
              <a:t>بعد الموت</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434211"/>
            <a:ext cx="7997952" cy="4283837"/>
          </a:xfrm>
        </p:spPr>
        <p:txBody>
          <a:bodyPr/>
          <a:lstStyle/>
          <a:p>
            <a:pPr xmlns:a="http://schemas.openxmlformats.org/drawingml/2006/main" lvl="0">
              <a:bidi/>
            </a:pPr>
            <a:r xmlns:a="http://schemas.openxmlformats.org/drawingml/2006/main">
              <a:rPr lang="ar" sz="2400" dirty="0"/>
              <a:t>إذا كان أفراد الأسرة حاضرين، فيجب السماح لهم بالجلوس بجانب السرير وتوديعهم أو الحزن طالما كان ذلك ضروريًا.</a:t>
            </a:r>
          </a:p>
          <a:p>
            <a:pPr xmlns:a="http://schemas.openxmlformats.org/drawingml/2006/main" lvl="0">
              <a:bidi/>
            </a:pPr>
            <a:r xmlns:a="http://schemas.openxmlformats.org/drawingml/2006/main">
              <a:rPr lang="ar" sz="2400" dirty="0"/>
              <a:t>من المناسب للممرضة أن تقوم بإزالة الأكسجين، والخطوط الوريدية، أو الأجهزة الطبية الأخرى المرئية بشكل سري.</a:t>
            </a:r>
          </a:p>
          <a:p>
            <a:pPr xmlns:a="http://schemas.openxmlformats.org/drawingml/2006/main" lvl="0">
              <a:bidi/>
            </a:pPr>
            <a:r xmlns:a="http://schemas.openxmlformats.org/drawingml/2006/main">
              <a:rPr lang="ar" sz="2400" dirty="0"/>
              <a:t>ينبغي احترام الممارسات الثقافية المتعلقة بالحزن وإعداد الجسد واستيعابها كلما أمكن ذلك.</a:t>
            </a:r>
          </a:p>
          <a:p>
            <a:pPr xmlns:a="http://schemas.openxmlformats.org/drawingml/2006/main" lvl="0">
              <a:bidi/>
            </a:pPr>
            <a:r xmlns:a="http://schemas.openxmlformats.org/drawingml/2006/main">
              <a:rPr lang="ar" sz="2400" dirty="0"/>
              <a:t>توفير رعاية ما بعد الوفاة بما يتفق مع التفضيلات الثقافية والروحية وسياسات الوكالة</a:t>
            </a:r>
          </a:p>
        </p:txBody>
      </p:sp>
    </p:spTree>
    <p:extLst>
      <p:ext uri="{BB962C8B-B14F-4D97-AF65-F5344CB8AC3E}">
        <p14:creationId xmlns:p14="http://schemas.microsoft.com/office/powerpoint/2010/main" val="13700430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39369"/>
          </a:xfrm>
        </p:spPr>
        <p:txBody>
          <a:bodyPr/>
          <a:lstStyle/>
          <a:p>
            <a:r xmlns:a="http://schemas.openxmlformats.org/drawingml/2006/main">
              <a:rPr lang="ar" dirty="0"/>
              <a:t>ترتيبات الجنازة</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xmlns:a="http://schemas.openxmlformats.org/drawingml/2006/main" lvl="0">
              <a:bidi/>
            </a:pPr>
            <a:r xmlns:a="http://schemas.openxmlformats.org/drawingml/2006/main">
              <a:rPr lang="ar" dirty="0"/>
              <a:t>لقد فكر معظم كبار السن في مكان راحتهم الأخير، وقام العديد منهم بوضع خطط محددة، وأصدروا توجيهات محددة بشأن رغباتهم، وحتى دفعوا تكاليف جنازتهم.</a:t>
            </a:r>
          </a:p>
          <a:p>
            <a:pPr xmlns:a="http://schemas.openxmlformats.org/drawingml/2006/main" lvl="0">
              <a:bidi/>
            </a:pPr>
            <a:r xmlns:a="http://schemas.openxmlformats.org/drawingml/2006/main">
              <a:rPr lang="ar" dirty="0"/>
              <a:t>الخدمات تتأثر بشكل كبير بالثقافة والدين</a:t>
            </a:r>
          </a:p>
        </p:txBody>
      </p:sp>
    </p:spTree>
    <p:extLst>
      <p:ext uri="{BB962C8B-B14F-4D97-AF65-F5344CB8AC3E}">
        <p14:creationId xmlns:p14="http://schemas.microsoft.com/office/powerpoint/2010/main" val="3290282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14985"/>
          </a:xfrm>
        </p:spPr>
        <p:txBody>
          <a:bodyPr/>
          <a:lstStyle/>
          <a:p>
            <a:r xmlns:a="http://schemas.openxmlformats.org/drawingml/2006/main">
              <a:rPr lang="ar" dirty="0"/>
              <a:t>الثكل</a:t>
            </a:r>
            <a:endParaRPr xmlns:a="http://schemas.openxmlformats.org/drawingml/2006/main"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3674237"/>
          </a:xfrm>
        </p:spPr>
        <p:txBody>
          <a:bodyPr/>
          <a:lstStyle/>
          <a:p>
            <a:pPr xmlns:a="http://schemas.openxmlformats.org/drawingml/2006/main" lvl="0">
              <a:bidi/>
            </a:pPr>
            <a:r xmlns:a="http://schemas.openxmlformats.org/drawingml/2006/main">
              <a:rPr lang="ar" dirty="0"/>
              <a:t>يمكن للممرضات المساعدة من خلال:</a:t>
            </a:r>
          </a:p>
          <a:p>
            <a:pPr xmlns:a="http://schemas.openxmlformats.org/drawingml/2006/main" lvl="1">
              <a:bidi/>
            </a:pPr>
            <a:r xmlns:a="http://schemas.openxmlformats.org/drawingml/2006/main">
              <a:rPr lang="ar" dirty="0"/>
              <a:t>تشجيع الشخص الحزين على تخصيص وقت للبكاء والتعبير عن مشاعره</a:t>
            </a:r>
          </a:p>
          <a:p>
            <a:pPr xmlns:a="http://schemas.openxmlformats.org/drawingml/2006/main" lvl="1">
              <a:bidi/>
            </a:pPr>
            <a:r xmlns:a="http://schemas.openxmlformats.org/drawingml/2006/main">
              <a:rPr lang="ar" dirty="0"/>
              <a:t>استمع إلى الشخص الحزين وهو يتحدث</a:t>
            </a:r>
          </a:p>
          <a:p>
            <a:pPr xmlns:a="http://schemas.openxmlformats.org/drawingml/2006/main" lvl="1">
              <a:bidi/>
            </a:pPr>
            <a:r xmlns:a="http://schemas.openxmlformats.org/drawingml/2006/main">
              <a:rPr lang="ar" dirty="0"/>
              <a:t>التوصية بمجموعات دعم الحزن عندما يكون ذلك مناسبًا</a:t>
            </a:r>
          </a:p>
          <a:p>
            <a:pPr xmlns:a="http://schemas.openxmlformats.org/drawingml/2006/main" lvl="1">
              <a:bidi/>
            </a:pPr>
            <a:r xmlns:a="http://schemas.openxmlformats.org/drawingml/2006/main">
              <a:rPr lang="ar" dirty="0"/>
              <a:t>الرجوع إلى مستشار الحزن في حالات الحزن الشديد أو المطول</a:t>
            </a:r>
          </a:p>
        </p:txBody>
      </p:sp>
    </p:spTree>
    <p:extLst>
      <p:ext uri="{BB962C8B-B14F-4D97-AF65-F5344CB8AC3E}">
        <p14:creationId xmlns:p14="http://schemas.microsoft.com/office/powerpoint/2010/main" val="3454773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xmlns:a="http://schemas.openxmlformats.org/drawingml/2006/main">
              <a:rPr lang="ar" dirty="0"/>
              <a:t>التوجيهات المسبقة</a:t>
            </a:r>
            <a:endParaRPr xmlns:a="http://schemas.openxmlformats.org/drawingml/2006/main" lang="en-US" sz="1600" dirty="0"/>
          </a:p>
        </p:txBody>
      </p:sp>
      <p:sp>
        <p:nvSpPr>
          <p:cNvPr id="3" name="Content Placeholder 2"/>
          <p:cNvSpPr>
            <a:spLocks noGrp="1"/>
          </p:cNvSpPr>
          <p:nvPr>
            <p:ph idx="1"/>
          </p:nvPr>
        </p:nvSpPr>
        <p:spPr>
          <a:xfrm>
            <a:off x="685800" y="1409827"/>
            <a:ext cx="7772400" cy="4454525"/>
          </a:xfrm>
        </p:spPr>
        <p:txBody>
          <a:bodyPr/>
          <a:lstStyle/>
          <a:p>
            <a:pPr xmlns:a="http://schemas.openxmlformats.org/drawingml/2006/main" lvl="0">
              <a:bidi/>
            </a:pPr>
            <a:r xmlns:a="http://schemas.openxmlformats.org/drawingml/2006/main">
              <a:rPr lang="ar" sz="2400" dirty="0"/>
              <a:t>السماح باتخاذ قرارات محددة بشأن نهاية العمر</a:t>
            </a:r>
          </a:p>
          <a:p>
            <a:r xmlns:a="http://schemas.openxmlformats.org/drawingml/2006/main">
              <a:rPr lang="ar" sz="2400" dirty="0"/>
              <a:t>بمجرد البدء، تظل سارية المفعول حتى يتم تغييرها</a:t>
            </a:r>
          </a:p>
          <a:p>
            <a:r xmlns:a="http://schemas.openxmlformats.org/drawingml/2006/main">
              <a:rPr lang="ar" sz="2400" dirty="0"/>
              <a:t>حدد نوع ومقدار التدخل الذي يرغب فيه الفرد</a:t>
            </a:r>
          </a:p>
          <a:p>
            <a:r xmlns:a="http://schemas.openxmlformats.org/drawingml/2006/main">
              <a:rPr lang="ar" sz="2400" dirty="0"/>
              <a:t>شخصي للغاية، لا توجد خطة واحدة صحيحة</a:t>
            </a:r>
          </a:p>
          <a:p>
            <a:r xmlns:a="http://schemas.openxmlformats.org/drawingml/2006/main">
              <a:rPr lang="ar" sz="2400" dirty="0"/>
              <a:t>ينبغي للأفراد اتخاذ قرارات مستنيرة فيما يتعلق برعاية نهاية الحياة</a:t>
            </a:r>
          </a:p>
          <a:p>
            <a:r xmlns:a="http://schemas.openxmlformats.org/drawingml/2006/main">
              <a:rPr lang="ar" sz="2400" dirty="0"/>
              <a:t>من المهم توفير نسخ من التوجيهات المتقدمة قبل وقت كافٍ لمن سيحتاجون إليها</a:t>
            </a:r>
          </a:p>
          <a:p>
            <a:pPr xmlns:a="http://schemas.openxmlformats.org/drawingml/2006/main" lvl="1">
              <a:bidi/>
            </a:pPr>
            <a:r xmlns:a="http://schemas.openxmlformats.org/drawingml/2006/main">
              <a:rPr lang="ar" sz="2000" dirty="0"/>
              <a:t>مقدمي الرعاية الأولية</a:t>
            </a:r>
          </a:p>
          <a:p>
            <a:pPr xmlns:a="http://schemas.openxmlformats.org/drawingml/2006/main" lvl="1">
              <a:bidi/>
            </a:pPr>
            <a:r xmlns:a="http://schemas.openxmlformats.org/drawingml/2006/main">
              <a:rPr lang="ar" sz="2000" dirty="0"/>
              <a:t>الشخص الذي يحمل توكيلاً دائمًا</a:t>
            </a:r>
          </a:p>
        </p:txBody>
      </p:sp>
    </p:spTree>
    <p:extLst>
      <p:ext uri="{BB962C8B-B14F-4D97-AF65-F5344CB8AC3E}">
        <p14:creationId xmlns:p14="http://schemas.microsoft.com/office/powerpoint/2010/main" val="218002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7"/>
            <a:ext cx="7772400" cy="1254379"/>
          </a:xfrm>
        </p:spPr>
        <p:txBody>
          <a:bodyPr/>
          <a:lstStyle/>
          <a:p>
            <a:r xmlns:a="http://schemas.openxmlformats.org/drawingml/2006/main">
              <a:rPr lang="ar" dirty="0"/>
              <a:t>توضيح القيم المتعلقة بالوفاة والرعاية في نهاية الحياة</a:t>
            </a:r>
            <a:endParaRPr xmlns:a="http://schemas.openxmlformats.org/drawingml/2006/main" lang="en-US" sz="1600" dirty="0"/>
          </a:p>
        </p:txBody>
      </p:sp>
      <p:sp>
        <p:nvSpPr>
          <p:cNvPr id="3" name="Content Placeholder 2"/>
          <p:cNvSpPr>
            <a:spLocks noGrp="1"/>
          </p:cNvSpPr>
          <p:nvPr>
            <p:ph idx="1"/>
          </p:nvPr>
        </p:nvSpPr>
        <p:spPr>
          <a:xfrm>
            <a:off x="685800" y="1958467"/>
            <a:ext cx="7772400" cy="4003421"/>
          </a:xfrm>
        </p:spPr>
        <p:txBody>
          <a:bodyPr/>
          <a:lstStyle/>
          <a:p>
            <a:pPr xmlns:a="http://schemas.openxmlformats.org/drawingml/2006/main" lvl="0">
              <a:bidi/>
            </a:pPr>
            <a:r xmlns:a="http://schemas.openxmlformats.org/drawingml/2006/main">
              <a:rPr lang="ar" dirty="0"/>
              <a:t>تختلف المعتقدات والمواقف والقيم المتعلقة بالوفاة والرعاية في نهاية الحياة على نطاق واسع</a:t>
            </a:r>
          </a:p>
          <a:p>
            <a:pPr xmlns:a="http://schemas.openxmlformats.org/drawingml/2006/main" lvl="0">
              <a:bidi/>
            </a:pPr>
            <a:r xmlns:a="http://schemas.openxmlformats.org/drawingml/2006/main">
              <a:rPr lang="ar" dirty="0"/>
              <a:t>متأثرة بالعمر والجنس والثقافة والخلفية الدينية وتجربة الحياة</a:t>
            </a:r>
          </a:p>
          <a:p>
            <a:pPr xmlns:a="http://schemas.openxmlformats.org/drawingml/2006/main" lvl="0">
              <a:bidi/>
            </a:pPr>
            <a:r xmlns:a="http://schemas.openxmlformats.org/drawingml/2006/main">
              <a:rPr lang="ar" dirty="0"/>
              <a:t>من المرجح أن تحدث المعضلات الأخلاقية عندما تختلف أنظمة القيم لدى المريض ومقدم الرعاية بشكل كبير</a:t>
            </a:r>
          </a:p>
        </p:txBody>
      </p:sp>
    </p:spTree>
    <p:extLst>
      <p:ext uri="{BB962C8B-B14F-4D97-AF65-F5344CB8AC3E}">
        <p14:creationId xmlns:p14="http://schemas.microsoft.com/office/powerpoint/2010/main" val="222702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xmlns:a="http://schemas.openxmlformats.org/drawingml/2006/main">
              <a:rPr lang="ar" dirty="0"/>
              <a:t>ما هو الموت "الجيد"؟</a:t>
            </a:r>
            <a:endParaRPr xmlns:a="http://schemas.openxmlformats.org/drawingml/2006/main" lang="en-US" sz="1600" dirty="0"/>
          </a:p>
        </p:txBody>
      </p:sp>
      <p:sp>
        <p:nvSpPr>
          <p:cNvPr id="3" name="Content Placeholder 2"/>
          <p:cNvSpPr>
            <a:spLocks noGrp="1"/>
          </p:cNvSpPr>
          <p:nvPr>
            <p:ph idx="1"/>
          </p:nvPr>
        </p:nvSpPr>
        <p:spPr>
          <a:xfrm>
            <a:off x="685800" y="1422019"/>
            <a:ext cx="7772400" cy="4454525"/>
          </a:xfrm>
        </p:spPr>
        <p:txBody>
          <a:bodyPr/>
          <a:lstStyle/>
          <a:p>
            <a:pPr xmlns:a="http://schemas.openxmlformats.org/drawingml/2006/main" lvl="0">
              <a:bidi/>
            </a:pPr>
            <a:r xmlns:a="http://schemas.openxmlformats.org/drawingml/2006/main">
              <a:rPr lang="ar" dirty="0"/>
              <a:t>تشير الدراسات إلى أن معظم الناس يريدون:</a:t>
            </a:r>
          </a:p>
          <a:p>
            <a:pPr xmlns:a="http://schemas.openxmlformats.org/drawingml/2006/main" lvl="1">
              <a:bidi/>
            </a:pPr>
            <a:r xmlns:a="http://schemas.openxmlformats.org/drawingml/2006/main">
              <a:rPr lang="ar" dirty="0"/>
              <a:t>أن يتم التعامل معك باحترام وكرامة</a:t>
            </a:r>
          </a:p>
          <a:p>
            <a:pPr xmlns:a="http://schemas.openxmlformats.org/drawingml/2006/main" lvl="1">
              <a:bidi/>
            </a:pPr>
            <a:r xmlns:a="http://schemas.openxmlformats.org/drawingml/2006/main">
              <a:rPr lang="ar" dirty="0"/>
              <a:t>أن تموت بسلام وهدوء</a:t>
            </a:r>
          </a:p>
          <a:p>
            <a:pPr xmlns:a="http://schemas.openxmlformats.org/drawingml/2006/main" lvl="1">
              <a:bidi/>
            </a:pPr>
            <a:r xmlns:a="http://schemas.openxmlformats.org/drawingml/2006/main">
              <a:rPr lang="ar" dirty="0"/>
              <a:t>الموت مع أحبائك بالقرب</a:t>
            </a:r>
          </a:p>
          <a:p>
            <a:pPr xmlns:a="http://schemas.openxmlformats.org/drawingml/2006/main" lvl="0">
              <a:bidi/>
            </a:pPr>
            <a:r xmlns:a="http://schemas.openxmlformats.org/drawingml/2006/main">
              <a:rPr lang="ar" dirty="0"/>
              <a:t>احتياجات الإنسان في نهاية الحياة تعكس احتياجات الإنسان طوال الحياة</a:t>
            </a:r>
          </a:p>
        </p:txBody>
      </p:sp>
    </p:spTree>
    <p:extLst>
      <p:ext uri="{BB962C8B-B14F-4D97-AF65-F5344CB8AC3E}">
        <p14:creationId xmlns:p14="http://schemas.microsoft.com/office/powerpoint/2010/main" val="1913293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xmlns:a="http://schemas.openxmlformats.org/drawingml/2006/main">
              <a:rPr lang="ar" dirty="0"/>
              <a:t>أين يموت الناس</a:t>
            </a:r>
            <a:endParaRPr xmlns:a="http://schemas.openxmlformats.org/drawingml/2006/main" lang="en-US" sz="1600" dirty="0"/>
          </a:p>
        </p:txBody>
      </p:sp>
      <p:sp>
        <p:nvSpPr>
          <p:cNvPr id="3" name="Content Placeholder 2"/>
          <p:cNvSpPr>
            <a:spLocks noGrp="1"/>
          </p:cNvSpPr>
          <p:nvPr>
            <p:ph idx="1"/>
          </p:nvPr>
        </p:nvSpPr>
        <p:spPr>
          <a:xfrm>
            <a:off x="685800" y="1397635"/>
            <a:ext cx="7772400" cy="4820285"/>
          </a:xfrm>
        </p:spPr>
        <p:txBody>
          <a:bodyPr/>
          <a:lstStyle/>
          <a:p>
            <a:pPr xmlns:a="http://schemas.openxmlformats.org/drawingml/2006/main" lvl="0">
              <a:bidi/>
            </a:pPr>
            <a:r xmlns:a="http://schemas.openxmlformats.org/drawingml/2006/main">
              <a:rPr lang="ar" dirty="0"/>
              <a:t>80% من الأشخاص الذين شملهم الاستطلاع أبدوا رغبتهم في الموت في المنزل</a:t>
            </a:r>
          </a:p>
          <a:p>
            <a:pPr xmlns:a="http://schemas.openxmlformats.org/drawingml/2006/main" lvl="0">
              <a:bidi/>
            </a:pPr>
            <a:r xmlns:a="http://schemas.openxmlformats.org/drawingml/2006/main">
              <a:rPr lang="ar" dirty="0"/>
              <a:t>أقل من ربع الوفيات تحدث في المنزل</a:t>
            </a:r>
          </a:p>
          <a:p>
            <a:pPr xmlns:a="http://schemas.openxmlformats.org/drawingml/2006/main" lvl="0">
              <a:bidi/>
            </a:pPr>
            <a:r xmlns:a="http://schemas.openxmlformats.org/drawingml/2006/main">
              <a:rPr lang="ar" dirty="0"/>
              <a:t>تحدث حوالي 60% من هذه الحالات في المستشفيات</a:t>
            </a:r>
          </a:p>
          <a:p>
            <a:pPr xmlns:a="http://schemas.openxmlformats.org/drawingml/2006/main" lvl="0">
              <a:bidi/>
            </a:pPr>
            <a:r xmlns:a="http://schemas.openxmlformats.org/drawingml/2006/main">
              <a:rPr lang="ar" dirty="0"/>
              <a:t>وتحدث ربع حالات أخرى في مرافق الرعاية الممتدة</a:t>
            </a:r>
          </a:p>
          <a:p>
            <a:pPr xmlns:a="http://schemas.openxmlformats.org/drawingml/2006/main" lvl="0">
              <a:bidi/>
            </a:pPr>
            <a:r xmlns:a="http://schemas.openxmlformats.org/drawingml/2006/main">
              <a:rPr lang="ar" dirty="0"/>
              <a:t>رعاية المسنين</a:t>
            </a:r>
          </a:p>
          <a:p>
            <a:pPr xmlns:a="http://schemas.openxmlformats.org/drawingml/2006/main" lvl="1">
              <a:bidi/>
            </a:pPr>
            <a:r xmlns:a="http://schemas.openxmlformats.org/drawingml/2006/main">
              <a:rPr lang="ar" dirty="0"/>
              <a:t>التركيز على الرعاية التلطيفية</a:t>
            </a:r>
          </a:p>
          <a:p>
            <a:pPr xmlns:a="http://schemas.openxmlformats.org/drawingml/2006/main" lvl="1">
              <a:bidi/>
            </a:pPr>
            <a:r xmlns:a="http://schemas.openxmlformats.org/drawingml/2006/main">
              <a:rPr lang="ar" dirty="0"/>
              <a:t>توفير الراحة للمرضى وأسرهم</a:t>
            </a:r>
          </a:p>
        </p:txBody>
      </p:sp>
    </p:spTree>
    <p:extLst>
      <p:ext uri="{BB962C8B-B14F-4D97-AF65-F5344CB8AC3E}">
        <p14:creationId xmlns:p14="http://schemas.microsoft.com/office/powerpoint/2010/main" val="370777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xmlns:a="http://schemas.openxmlformats.org/drawingml/2006/main">
              <a:rPr lang="ar" dirty="0"/>
              <a:t>الرعاية التلطيفية</a:t>
            </a:r>
            <a:endParaRPr xmlns:a="http://schemas.openxmlformats.org/drawingml/2006/main" lang="en-US" sz="1600" dirty="0"/>
          </a:p>
        </p:txBody>
      </p:sp>
      <p:sp>
        <p:nvSpPr>
          <p:cNvPr id="3" name="Content Placeholder 2"/>
          <p:cNvSpPr>
            <a:spLocks noGrp="1"/>
          </p:cNvSpPr>
          <p:nvPr>
            <p:ph idx="1"/>
          </p:nvPr>
        </p:nvSpPr>
        <p:spPr>
          <a:xfrm>
            <a:off x="685800" y="1263523"/>
            <a:ext cx="7772400" cy="4454525"/>
          </a:xfrm>
        </p:spPr>
        <p:txBody>
          <a:bodyPr/>
          <a:lstStyle/>
          <a:p>
            <a:pPr xmlns:a="http://schemas.openxmlformats.org/drawingml/2006/main" lvl="0">
              <a:bidi/>
            </a:pPr>
            <a:r xmlns:a="http://schemas.openxmlformats.org/drawingml/2006/main">
              <a:rPr lang="ar" sz="2800" dirty="0"/>
              <a:t>يركز على تقليل أو تخفيف أعراض المرض دون محاولة توفير علاج</a:t>
            </a:r>
          </a:p>
          <a:p>
            <a:pPr xmlns:a="http://schemas.openxmlformats.org/drawingml/2006/main" lvl="0">
              <a:bidi/>
            </a:pPr>
            <a:r xmlns:a="http://schemas.openxmlformats.org/drawingml/2006/main">
              <a:rPr lang="ar" sz="2800" dirty="0"/>
              <a:t>لا يعجل ولا يؤخر الموت</a:t>
            </a:r>
          </a:p>
          <a:p>
            <a:r xmlns:a="http://schemas.openxmlformats.org/drawingml/2006/main">
              <a:rPr lang="ar" sz="2800" dirty="0"/>
              <a:t>تم تصميم التدخلات لتحسين قدرة المريض على العيش بنشاط وإكمال الحياة قدر الإمكان حتى يأتي الموت</a:t>
            </a:r>
          </a:p>
          <a:p>
            <a:r xmlns:a="http://schemas.openxmlformats.org/drawingml/2006/main">
              <a:rPr lang="ar" sz="2800" dirty="0"/>
              <a:t>لا يعني التوقف عن العلاج بالكامل</a:t>
            </a:r>
          </a:p>
          <a:p>
            <a:r xmlns:a="http://schemas.openxmlformats.org/drawingml/2006/main">
              <a:rPr lang="ar" sz="2800" dirty="0"/>
              <a:t>يركز على العلاج الذي يسمح للشخص المحتضر بالحصول على أفضل نوعية حياة خلال الوقت المتبقي</a:t>
            </a:r>
          </a:p>
        </p:txBody>
      </p:sp>
    </p:spTree>
    <p:extLst>
      <p:ext uri="{BB962C8B-B14F-4D97-AF65-F5344CB8AC3E}">
        <p14:creationId xmlns:p14="http://schemas.microsoft.com/office/powerpoint/2010/main" val="336098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283208"/>
          </a:xfrm>
        </p:spPr>
        <p:txBody>
          <a:bodyPr/>
          <a:lstStyle/>
          <a:p>
            <a:r xmlns:a="http://schemas.openxmlformats.org/drawingml/2006/main">
              <a:rPr lang="ar" dirty="0"/>
              <a:t>مواقف مقدمي الرعاية تجاه </a:t>
            </a:r>
            <a:br xmlns:a="http://schemas.openxmlformats.org/drawingml/2006/main">
              <a:rPr lang="en-US" dirty="0"/>
            </a:br>
            <a:r xmlns:a="http://schemas.openxmlformats.org/drawingml/2006/main">
              <a:rPr lang="ar" dirty="0"/>
              <a:t>الرعاية في نهاية الحياة</a:t>
            </a:r>
            <a:endParaRPr xmlns:a="http://schemas.openxmlformats.org/drawingml/2006/main" lang="en-US" sz="1600" dirty="0"/>
          </a:p>
        </p:txBody>
      </p:sp>
      <p:sp>
        <p:nvSpPr>
          <p:cNvPr id="3" name="Content Placeholder 2"/>
          <p:cNvSpPr>
            <a:spLocks noGrp="1"/>
          </p:cNvSpPr>
          <p:nvPr>
            <p:ph idx="1"/>
          </p:nvPr>
        </p:nvSpPr>
        <p:spPr>
          <a:xfrm>
            <a:off x="685800" y="1714627"/>
            <a:ext cx="7772400" cy="4454525"/>
          </a:xfrm>
        </p:spPr>
        <p:txBody>
          <a:bodyPr/>
          <a:lstStyle/>
          <a:p>
            <a:pPr xmlns:a="http://schemas.openxmlformats.org/drawingml/2006/main" lvl="0">
              <a:bidi/>
            </a:pPr>
            <a:r xmlns:a="http://schemas.openxmlformats.org/drawingml/2006/main">
              <a:rPr lang="ar" dirty="0"/>
              <a:t>قد ينظر مقدمو الرعاية إلى الموت باعتباره فشلًا شخصيًا أو مهنيًا</a:t>
            </a:r>
          </a:p>
          <a:p>
            <a:pPr xmlns:a="http://schemas.openxmlformats.org/drawingml/2006/main" lvl="0">
              <a:bidi/>
            </a:pPr>
            <a:r xmlns:a="http://schemas.openxmlformats.org/drawingml/2006/main">
              <a:rPr lang="ar" dirty="0"/>
              <a:t>يجب على مقدمي الرعاية التعاون لتوفير الرعاية الشاملة للشخص المحتضر والتي تلبي احتياجاته الجسدية والنفسية والاجتماعية والثقافية</a:t>
            </a:r>
          </a:p>
          <a:p>
            <a:pPr xmlns:a="http://schemas.openxmlformats.org/drawingml/2006/main" lvl="0">
              <a:bidi/>
            </a:pPr>
            <a:r xmlns:a="http://schemas.openxmlformats.org/drawingml/2006/main">
              <a:rPr lang="ar" dirty="0"/>
              <a:t>يجب على مقدمي الرعاية التغلب على مشاعر الإحباط أو عدم الفعالية لمساعدة الشخص المحتضر وأسرته على تجربة موت "جيد"</a:t>
            </a:r>
          </a:p>
        </p:txBody>
      </p:sp>
    </p:spTree>
    <p:extLst>
      <p:ext uri="{BB962C8B-B14F-4D97-AF65-F5344CB8AC3E}">
        <p14:creationId xmlns:p14="http://schemas.microsoft.com/office/powerpoint/2010/main" val="47194658"/>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2377</TotalTime>
  <Words>2069</Words>
  <Application>Microsoft Office PowerPoint</Application>
  <PresentationFormat>On-screen Show (4:3)</PresentationFormat>
  <Paragraphs>236</Paragraphs>
  <Slides>33</Slides>
  <Notes>33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ＭＳ Ｐゴシック</vt:lpstr>
      <vt:lpstr>Arial</vt:lpstr>
      <vt:lpstr>Calibri</vt:lpstr>
      <vt:lpstr>Times New Roman</vt:lpstr>
      <vt:lpstr>Wingdings</vt:lpstr>
      <vt:lpstr>Wingdings 2</vt:lpstr>
      <vt:lpstr>Wingdings 3</vt:lpstr>
      <vt:lpstr>TEACH 2.0 Lecture Slides Template 2011_1207</vt:lpstr>
      <vt:lpstr>    Chapter 15  End-of-Life Care  Basic Geriatric Nursing, 8th edition Patricia Williams  </vt:lpstr>
      <vt:lpstr>Death in Western Cultures</vt:lpstr>
      <vt:lpstr>Attitudes Toward Death and  End-of-Life Planning </vt:lpstr>
      <vt:lpstr>Advance Directives</vt:lpstr>
      <vt:lpstr>Values Clarification Related to Death and End-of-Life Care</vt:lpstr>
      <vt:lpstr>What Is a “Good” Death?</vt:lpstr>
      <vt:lpstr>Where People Die</vt:lpstr>
      <vt:lpstr>Palliative Care</vt:lpstr>
      <vt:lpstr>Caregiver Attitudes Toward  End-of-Life Care</vt:lpstr>
      <vt:lpstr>Collaborative Assessment and Interventions for End-of-Life Care</vt:lpstr>
      <vt:lpstr>Communication at the End of Life</vt:lpstr>
      <vt:lpstr>Cultural Perspectives</vt:lpstr>
      <vt:lpstr>Communication About Death</vt:lpstr>
      <vt:lpstr>Decision-Making Process</vt:lpstr>
      <vt:lpstr>Spiritual Considerations (1 of 2)</vt:lpstr>
      <vt:lpstr>Spiritual Considerations (2 of 2)</vt:lpstr>
      <vt:lpstr>Depression, Anxiety, and Fear</vt:lpstr>
      <vt:lpstr>Pain</vt:lpstr>
      <vt:lpstr>Evidence Based Principles for End-of-Life Pain Management (1 of 2)</vt:lpstr>
      <vt:lpstr>Evidence Based Principles for End-of-Life Pain Management (2 of 2)</vt:lpstr>
      <vt:lpstr>Fatigue and Sleepiness</vt:lpstr>
      <vt:lpstr>Cardiovascular Changes</vt:lpstr>
      <vt:lpstr>Respiratory Changes</vt:lpstr>
      <vt:lpstr>Gastrointestinal Changes</vt:lpstr>
      <vt:lpstr>Urinary Changes</vt:lpstr>
      <vt:lpstr>Integumentary Changes</vt:lpstr>
      <vt:lpstr>Sensory Changes</vt:lpstr>
      <vt:lpstr>Changes in Cognition</vt:lpstr>
      <vt:lpstr>Family Members and  Significant Others</vt:lpstr>
      <vt:lpstr>Recognizing Imminent Death</vt:lpstr>
      <vt:lpstr>After Death</vt:lpstr>
      <vt:lpstr>Funeral Arrangements</vt:lpstr>
      <vt:lpstr>Bereavement</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22</cp:revision>
  <dcterms:created xsi:type="dcterms:W3CDTF">2017-07-18T01:49:35Z</dcterms:created>
  <dcterms:modified xsi:type="dcterms:W3CDTF">2024-03-03T05:56:58Z</dcterms:modified>
</cp:coreProperties>
</file>