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1"/>
  </p:notesMasterIdLst>
  <p:sldIdLst>
    <p:sldId id="279" r:id="rId2"/>
    <p:sldId id="257" r:id="rId3"/>
    <p:sldId id="360" r:id="rId4"/>
    <p:sldId id="357" r:id="rId5"/>
    <p:sldId id="364" r:id="rId6"/>
    <p:sldId id="389" r:id="rId7"/>
    <p:sldId id="361" r:id="rId8"/>
    <p:sldId id="396" r:id="rId9"/>
    <p:sldId id="398" r:id="rId10"/>
    <p:sldId id="399" r:id="rId11"/>
    <p:sldId id="411" r:id="rId12"/>
    <p:sldId id="410" r:id="rId13"/>
    <p:sldId id="363" r:id="rId14"/>
    <p:sldId id="400" r:id="rId15"/>
    <p:sldId id="401" r:id="rId16"/>
    <p:sldId id="367" r:id="rId17"/>
    <p:sldId id="402" r:id="rId18"/>
    <p:sldId id="403" r:id="rId19"/>
    <p:sldId id="263" r:id="rId20"/>
    <p:sldId id="268" r:id="rId21"/>
    <p:sldId id="405" r:id="rId22"/>
    <p:sldId id="406" r:id="rId23"/>
    <p:sldId id="375" r:id="rId24"/>
    <p:sldId id="408" r:id="rId25"/>
    <p:sldId id="397" r:id="rId26"/>
    <p:sldId id="407" r:id="rId27"/>
    <p:sldId id="392" r:id="rId28"/>
    <p:sldId id="393" r:id="rId29"/>
    <p:sldId id="409" r:id="rId30"/>
  </p:sldIdLst>
  <p:sldSz cx="9144000" cy="6858000" type="screen4x3"/>
  <p:notesSz cx="6858000" cy="9144000"/>
  <p:defaultTextStyle>
    <a:defPPr>
      <a:defRPr lang="a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05" autoAdjust="0"/>
    <p:restoredTop sz="73050" autoAdjust="0"/>
  </p:normalViewPr>
  <p:slideViewPr>
    <p:cSldViewPr snapToGrid="0">
      <p:cViewPr varScale="1">
        <p:scale>
          <a:sx n="83" d="100"/>
          <a:sy n="83" d="100"/>
        </p:scale>
        <p:origin x="238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42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ott Bailey" userId="a37ae9d07b3ddac7" providerId="LiveId" clId="{3DAE93C4-FAC3-436E-A569-06107634044D}"/>
    <pc:docChg chg="undo redo custSel addSld delSld modSld sldOrd">
      <pc:chgData name="Scott Bailey" userId="a37ae9d07b3ddac7" providerId="LiveId" clId="{3DAE93C4-FAC3-436E-A569-06107634044D}" dt="2022-07-23T22:23:18.666" v="1647" actId="14100"/>
      <pc:docMkLst>
        <pc:docMk/>
      </pc:docMkLst>
      <pc:sldChg chg="modSp mod modNotesTx">
        <pc:chgData name="Scott Bailey" userId="a37ae9d07b3ddac7" providerId="LiveId" clId="{3DAE93C4-FAC3-436E-A569-06107634044D}" dt="2022-07-23T20:40:25.325" v="31" actId="20577"/>
        <pc:sldMkLst>
          <pc:docMk/>
          <pc:sldMk cId="0" sldId="257"/>
        </pc:sldMkLst>
        <pc:spChg chg="mod">
          <ac:chgData name="Scott Bailey" userId="a37ae9d07b3ddac7" providerId="LiveId" clId="{3DAE93C4-FAC3-436E-A569-06107634044D}" dt="2022-07-23T20:40:03.220" v="27"/>
          <ac:spMkLst>
            <pc:docMk/>
            <pc:sldMk cId="0" sldId="257"/>
            <ac:spMk id="2" creationId="{00000000-0000-0000-0000-000000000000}"/>
          </ac:spMkLst>
        </pc:spChg>
        <pc:spChg chg="mod">
          <ac:chgData name="Scott Bailey" userId="a37ae9d07b3ddac7" providerId="LiveId" clId="{3DAE93C4-FAC3-436E-A569-06107634044D}" dt="2022-07-23T20:40:09.565" v="28"/>
          <ac:spMkLst>
            <pc:docMk/>
            <pc:sldMk cId="0" sldId="257"/>
            <ac:spMk id="3" creationId="{00000000-0000-0000-0000-000000000000}"/>
          </ac:spMkLst>
        </pc:spChg>
      </pc:sldChg>
      <pc:sldChg chg="modSp mod">
        <pc:chgData name="Scott Bailey" userId="a37ae9d07b3ddac7" providerId="LiveId" clId="{3DAE93C4-FAC3-436E-A569-06107634044D}" dt="2022-07-23T21:12:39.088" v="407" actId="20577"/>
        <pc:sldMkLst>
          <pc:docMk/>
          <pc:sldMk cId="3256762002" sldId="258"/>
        </pc:sldMkLst>
        <pc:spChg chg="mod">
          <ac:chgData name="Scott Bailey" userId="a37ae9d07b3ddac7" providerId="LiveId" clId="{3DAE93C4-FAC3-436E-A569-06107634044D}" dt="2022-07-23T20:39:24.745" v="23" actId="20577"/>
          <ac:spMkLst>
            <pc:docMk/>
            <pc:sldMk cId="3256762002" sldId="258"/>
            <ac:spMk id="2" creationId="{AACD01AE-5F03-E030-B145-E7CD0C4CB825}"/>
          </ac:spMkLst>
        </pc:spChg>
        <pc:spChg chg="mod">
          <ac:chgData name="Scott Bailey" userId="a37ae9d07b3ddac7" providerId="LiveId" clId="{3DAE93C4-FAC3-436E-A569-06107634044D}" dt="2022-07-23T21:12:39.088" v="407" actId="20577"/>
          <ac:spMkLst>
            <pc:docMk/>
            <pc:sldMk cId="3256762002" sldId="258"/>
            <ac:spMk id="3" creationId="{AE36CCDF-EF36-EC66-1882-6042E938D5BB}"/>
          </ac:spMkLst>
        </pc:spChg>
      </pc:sldChg>
      <pc:sldChg chg="modSp mod">
        <pc:chgData name="Scott Bailey" userId="a37ae9d07b3ddac7" providerId="LiveId" clId="{3DAE93C4-FAC3-436E-A569-06107634044D}" dt="2022-07-23T21:54:41.778" v="1365" actId="20577"/>
        <pc:sldMkLst>
          <pc:docMk/>
          <pc:sldMk cId="2295407607" sldId="263"/>
        </pc:sldMkLst>
        <pc:spChg chg="mod">
          <ac:chgData name="Scott Bailey" userId="a37ae9d07b3ddac7" providerId="LiveId" clId="{3DAE93C4-FAC3-436E-A569-06107634044D}" dt="2022-07-23T20:54:54.847" v="221"/>
          <ac:spMkLst>
            <pc:docMk/>
            <pc:sldMk cId="2295407607" sldId="263"/>
            <ac:spMk id="2" creationId="{4A141F0B-A157-84A8-2AF4-71CAB511030D}"/>
          </ac:spMkLst>
        </pc:spChg>
        <pc:spChg chg="mod">
          <ac:chgData name="Scott Bailey" userId="a37ae9d07b3ddac7" providerId="LiveId" clId="{3DAE93C4-FAC3-436E-A569-06107634044D}" dt="2022-07-23T21:54:41.778" v="1365" actId="20577"/>
          <ac:spMkLst>
            <pc:docMk/>
            <pc:sldMk cId="2295407607" sldId="263"/>
            <ac:spMk id="3" creationId="{A56D3DC6-747E-A7D6-8BAA-59BCB88E2D5A}"/>
          </ac:spMkLst>
        </pc:spChg>
      </pc:sldChg>
      <pc:sldChg chg="modSp mod modNotesTx">
        <pc:chgData name="Scott Bailey" userId="a37ae9d07b3ddac7" providerId="LiveId" clId="{3DAE93C4-FAC3-436E-A569-06107634044D}" dt="2022-07-23T21:55:16.640" v="1366" actId="6549"/>
        <pc:sldMkLst>
          <pc:docMk/>
          <pc:sldMk cId="3516265029" sldId="268"/>
        </pc:sldMkLst>
        <pc:spChg chg="mod">
          <ac:chgData name="Scott Bailey" userId="a37ae9d07b3ddac7" providerId="LiveId" clId="{3DAE93C4-FAC3-436E-A569-06107634044D}" dt="2022-07-23T20:55:31.306" v="223"/>
          <ac:spMkLst>
            <pc:docMk/>
            <pc:sldMk cId="3516265029" sldId="268"/>
            <ac:spMk id="2" creationId="{4634876E-3C4A-8EF8-BDE6-B2AB9C028309}"/>
          </ac:spMkLst>
        </pc:spChg>
        <pc:spChg chg="mod">
          <ac:chgData name="Scott Bailey" userId="a37ae9d07b3ddac7" providerId="LiveId" clId="{3DAE93C4-FAC3-436E-A569-06107634044D}" dt="2022-07-23T21:55:16.640" v="1366" actId="6549"/>
          <ac:spMkLst>
            <pc:docMk/>
            <pc:sldMk cId="3516265029" sldId="268"/>
            <ac:spMk id="3" creationId="{6B73E881-BE86-50AF-B359-DCAEE1BFF1E4}"/>
          </ac:spMkLst>
        </pc:spChg>
      </pc:sldChg>
      <pc:sldChg chg="del">
        <pc:chgData name="Scott Bailey" userId="a37ae9d07b3ddac7" providerId="LiveId" clId="{3DAE93C4-FAC3-436E-A569-06107634044D}" dt="2022-07-23T20:56:05.368" v="228" actId="47"/>
        <pc:sldMkLst>
          <pc:docMk/>
          <pc:sldMk cId="2892162968" sldId="269"/>
        </pc:sldMkLst>
      </pc:sldChg>
      <pc:sldChg chg="modSp mod">
        <pc:chgData name="Scott Bailey" userId="a37ae9d07b3ddac7" providerId="LiveId" clId="{3DAE93C4-FAC3-436E-A569-06107634044D}" dt="2022-07-23T20:38:57.114" v="21" actId="20577"/>
        <pc:sldMkLst>
          <pc:docMk/>
          <pc:sldMk cId="2768484504" sldId="279"/>
        </pc:sldMkLst>
        <pc:spChg chg="mod">
          <ac:chgData name="Scott Bailey" userId="a37ae9d07b3ddac7" providerId="LiveId" clId="{3DAE93C4-FAC3-436E-A569-06107634044D}" dt="2022-07-23T20:38:57.114" v="21" actId="20577"/>
          <ac:spMkLst>
            <pc:docMk/>
            <pc:sldMk cId="2768484504" sldId="279"/>
            <ac:spMk id="2" creationId="{00000000-0000-0000-0000-000000000000}"/>
          </ac:spMkLst>
        </pc:spChg>
      </pc:sldChg>
      <pc:sldChg chg="modSp mod">
        <pc:chgData name="Scott Bailey" userId="a37ae9d07b3ddac7" providerId="LiveId" clId="{3DAE93C4-FAC3-436E-A569-06107634044D}" dt="2022-07-23T21:10:09.884" v="388"/>
        <pc:sldMkLst>
          <pc:docMk/>
          <pc:sldMk cId="3824235511" sldId="287"/>
        </pc:sldMkLst>
        <pc:spChg chg="mod">
          <ac:chgData name="Scott Bailey" userId="a37ae9d07b3ddac7" providerId="LiveId" clId="{3DAE93C4-FAC3-436E-A569-06107634044D}" dt="2022-07-23T21:10:09.884" v="388"/>
          <ac:spMkLst>
            <pc:docMk/>
            <pc:sldMk cId="3824235511" sldId="287"/>
            <ac:spMk id="3" creationId="{5D7A0680-8AF6-4FA5-3800-CA23C92DCCA7}"/>
          </ac:spMkLst>
        </pc:spChg>
      </pc:sldChg>
      <pc:sldChg chg="modSp mod">
        <pc:chgData name="Scott Bailey" userId="a37ae9d07b3ddac7" providerId="LiveId" clId="{3DAE93C4-FAC3-436E-A569-06107634044D}" dt="2022-07-23T21:10:21.476" v="392" actId="20577"/>
        <pc:sldMkLst>
          <pc:docMk/>
          <pc:sldMk cId="500584308" sldId="288"/>
        </pc:sldMkLst>
        <pc:spChg chg="mod">
          <ac:chgData name="Scott Bailey" userId="a37ae9d07b3ddac7" providerId="LiveId" clId="{3DAE93C4-FAC3-436E-A569-06107634044D}" dt="2022-07-23T21:10:21.476" v="392" actId="20577"/>
          <ac:spMkLst>
            <pc:docMk/>
            <pc:sldMk cId="500584308" sldId="288"/>
            <ac:spMk id="3" creationId="{5D7A0680-8AF6-4FA5-3800-CA23C92DCCA7}"/>
          </ac:spMkLst>
        </pc:spChg>
      </pc:sldChg>
      <pc:sldChg chg="del">
        <pc:chgData name="Scott Bailey" userId="a37ae9d07b3ddac7" providerId="LiveId" clId="{3DAE93C4-FAC3-436E-A569-06107634044D}" dt="2022-07-23T20:39:56.477" v="26" actId="47"/>
        <pc:sldMkLst>
          <pc:docMk/>
          <pc:sldMk cId="3747159882" sldId="316"/>
        </pc:sldMkLst>
      </pc:sldChg>
      <pc:sldChg chg="modSp mod">
        <pc:chgData name="Scott Bailey" userId="a37ae9d07b3ddac7" providerId="LiveId" clId="{3DAE93C4-FAC3-436E-A569-06107634044D}" dt="2022-07-23T21:16:30.082" v="439" actId="20577"/>
        <pc:sldMkLst>
          <pc:docMk/>
          <pc:sldMk cId="47194658" sldId="357"/>
        </pc:sldMkLst>
        <pc:spChg chg="mod">
          <ac:chgData name="Scott Bailey" userId="a37ae9d07b3ddac7" providerId="LiveId" clId="{3DAE93C4-FAC3-436E-A569-06107634044D}" dt="2022-07-23T20:41:03.023" v="35"/>
          <ac:spMkLst>
            <pc:docMk/>
            <pc:sldMk cId="47194658" sldId="357"/>
            <ac:spMk id="2" creationId="{00000000-0000-0000-0000-000000000000}"/>
          </ac:spMkLst>
        </pc:spChg>
        <pc:spChg chg="mod">
          <ac:chgData name="Scott Bailey" userId="a37ae9d07b3ddac7" providerId="LiveId" clId="{3DAE93C4-FAC3-436E-A569-06107634044D}" dt="2022-07-23T21:16:30.082" v="439" actId="20577"/>
          <ac:spMkLst>
            <pc:docMk/>
            <pc:sldMk cId="47194658" sldId="357"/>
            <ac:spMk id="3" creationId="{00000000-0000-0000-0000-000000000000}"/>
          </ac:spMkLst>
        </pc:spChg>
      </pc:sldChg>
      <pc:sldChg chg="modSp mod modNotesTx">
        <pc:chgData name="Scott Bailey" userId="a37ae9d07b3ddac7" providerId="LiveId" clId="{3DAE93C4-FAC3-436E-A569-06107634044D}" dt="2022-07-23T21:15:28.766" v="409" actId="20577"/>
        <pc:sldMkLst>
          <pc:docMk/>
          <pc:sldMk cId="2180029134" sldId="360"/>
        </pc:sldMkLst>
        <pc:spChg chg="mod">
          <ac:chgData name="Scott Bailey" userId="a37ae9d07b3ddac7" providerId="LiveId" clId="{3DAE93C4-FAC3-436E-A569-06107634044D}" dt="2022-07-23T20:40:39.281" v="32"/>
          <ac:spMkLst>
            <pc:docMk/>
            <pc:sldMk cId="2180029134" sldId="360"/>
            <ac:spMk id="2" creationId="{00000000-0000-0000-0000-000000000000}"/>
          </ac:spMkLst>
        </pc:spChg>
        <pc:spChg chg="mod">
          <ac:chgData name="Scott Bailey" userId="a37ae9d07b3ddac7" providerId="LiveId" clId="{3DAE93C4-FAC3-436E-A569-06107634044D}" dt="2022-07-23T21:15:28.766" v="409" actId="20577"/>
          <ac:spMkLst>
            <pc:docMk/>
            <pc:sldMk cId="2180029134" sldId="360"/>
            <ac:spMk id="3" creationId="{00000000-0000-0000-0000-000000000000}"/>
          </ac:spMkLst>
        </pc:spChg>
      </pc:sldChg>
      <pc:sldChg chg="modSp mod">
        <pc:chgData name="Scott Bailey" userId="a37ae9d07b3ddac7" providerId="LiveId" clId="{3DAE93C4-FAC3-436E-A569-06107634044D}" dt="2022-07-23T21:24:40.306" v="442" actId="6549"/>
        <pc:sldMkLst>
          <pc:docMk/>
          <pc:sldMk cId="222702453" sldId="361"/>
        </pc:sldMkLst>
        <pc:spChg chg="mod">
          <ac:chgData name="Scott Bailey" userId="a37ae9d07b3ddac7" providerId="LiveId" clId="{3DAE93C4-FAC3-436E-A569-06107634044D}" dt="2022-07-23T20:43:15.595" v="74"/>
          <ac:spMkLst>
            <pc:docMk/>
            <pc:sldMk cId="222702453" sldId="361"/>
            <ac:spMk id="2" creationId="{00000000-0000-0000-0000-000000000000}"/>
          </ac:spMkLst>
        </pc:spChg>
        <pc:spChg chg="mod">
          <ac:chgData name="Scott Bailey" userId="a37ae9d07b3ddac7" providerId="LiveId" clId="{3DAE93C4-FAC3-436E-A569-06107634044D}" dt="2022-07-23T21:24:40.306" v="442" actId="6549"/>
          <ac:spMkLst>
            <pc:docMk/>
            <pc:sldMk cId="222702453" sldId="361"/>
            <ac:spMk id="3" creationId="{00000000-0000-0000-0000-000000000000}"/>
          </ac:spMkLst>
        </pc:spChg>
      </pc:sldChg>
      <pc:sldChg chg="del ord">
        <pc:chgData name="Scott Bailey" userId="a37ae9d07b3ddac7" providerId="LiveId" clId="{3DAE93C4-FAC3-436E-A569-06107634044D}" dt="2022-07-23T20:45:19.150" v="84" actId="47"/>
        <pc:sldMkLst>
          <pc:docMk/>
          <pc:sldMk cId="3846931359" sldId="362"/>
        </pc:sldMkLst>
      </pc:sldChg>
      <pc:sldChg chg="modSp mod ord">
        <pc:chgData name="Scott Bailey" userId="a37ae9d07b3ddac7" providerId="LiveId" clId="{3DAE93C4-FAC3-436E-A569-06107634044D}" dt="2022-07-23T20:49:01.079" v="133"/>
        <pc:sldMkLst>
          <pc:docMk/>
          <pc:sldMk cId="1913293012" sldId="363"/>
        </pc:sldMkLst>
        <pc:spChg chg="mod">
          <ac:chgData name="Scott Bailey" userId="a37ae9d07b3ddac7" providerId="LiveId" clId="{3DAE93C4-FAC3-436E-A569-06107634044D}" dt="2022-07-23T20:47:47.227" v="129"/>
          <ac:spMkLst>
            <pc:docMk/>
            <pc:sldMk cId="1913293012" sldId="363"/>
            <ac:spMk id="2" creationId="{00000000-0000-0000-0000-000000000000}"/>
          </ac:spMkLst>
        </pc:spChg>
        <pc:spChg chg="mod">
          <ac:chgData name="Scott Bailey" userId="a37ae9d07b3ddac7" providerId="LiveId" clId="{3DAE93C4-FAC3-436E-A569-06107634044D}" dt="2022-07-23T20:47:54.733" v="130"/>
          <ac:spMkLst>
            <pc:docMk/>
            <pc:sldMk cId="1913293012" sldId="363"/>
            <ac:spMk id="3" creationId="{00000000-0000-0000-0000-000000000000}"/>
          </ac:spMkLst>
        </pc:spChg>
      </pc:sldChg>
      <pc:sldChg chg="modSp mod ord modNotesTx">
        <pc:chgData name="Scott Bailey" userId="a37ae9d07b3ddac7" providerId="LiveId" clId="{3DAE93C4-FAC3-436E-A569-06107634044D}" dt="2022-07-23T20:42:17.484" v="59" actId="20577"/>
        <pc:sldMkLst>
          <pc:docMk/>
          <pc:sldMk cId="3707777208" sldId="364"/>
        </pc:sldMkLst>
        <pc:spChg chg="mod">
          <ac:chgData name="Scott Bailey" userId="a37ae9d07b3ddac7" providerId="LiveId" clId="{3DAE93C4-FAC3-436E-A569-06107634044D}" dt="2022-07-23T20:42:01.846" v="50" actId="20577"/>
          <ac:spMkLst>
            <pc:docMk/>
            <pc:sldMk cId="3707777208" sldId="364"/>
            <ac:spMk id="2" creationId="{00000000-0000-0000-0000-000000000000}"/>
          </ac:spMkLst>
        </pc:spChg>
        <pc:spChg chg="mod">
          <ac:chgData name="Scott Bailey" userId="a37ae9d07b3ddac7" providerId="LiveId" clId="{3DAE93C4-FAC3-436E-A569-06107634044D}" dt="2022-07-23T20:42:09.304" v="51"/>
          <ac:spMkLst>
            <pc:docMk/>
            <pc:sldMk cId="3707777208" sldId="364"/>
            <ac:spMk id="3" creationId="{00000000-0000-0000-0000-000000000000}"/>
          </ac:spMkLst>
        </pc:spChg>
      </pc:sldChg>
      <pc:sldChg chg="del">
        <pc:chgData name="Scott Bailey" userId="a37ae9d07b3ddac7" providerId="LiveId" clId="{3DAE93C4-FAC3-436E-A569-06107634044D}" dt="2022-07-23T20:50:10.151" v="146" actId="47"/>
        <pc:sldMkLst>
          <pc:docMk/>
          <pc:sldMk cId="3360987803" sldId="365"/>
        </pc:sldMkLst>
      </pc:sldChg>
      <pc:sldChg chg="modSp mod ord">
        <pc:chgData name="Scott Bailey" userId="a37ae9d07b3ddac7" providerId="LiveId" clId="{3DAE93C4-FAC3-436E-A569-06107634044D}" dt="2022-07-23T20:50:58.505" v="153"/>
        <pc:sldMkLst>
          <pc:docMk/>
          <pc:sldMk cId="2433298083" sldId="367"/>
        </pc:sldMkLst>
        <pc:spChg chg="mod">
          <ac:chgData name="Scott Bailey" userId="a37ae9d07b3ddac7" providerId="LiveId" clId="{3DAE93C4-FAC3-436E-A569-06107634044D}" dt="2022-07-23T20:50:20.610" v="147"/>
          <ac:spMkLst>
            <pc:docMk/>
            <pc:sldMk cId="2433298083" sldId="367"/>
            <ac:spMk id="2" creationId="{00000000-0000-0000-0000-000000000000}"/>
          </ac:spMkLst>
        </pc:spChg>
        <pc:spChg chg="mod">
          <ac:chgData name="Scott Bailey" userId="a37ae9d07b3ddac7" providerId="LiveId" clId="{3DAE93C4-FAC3-436E-A569-06107634044D}" dt="2022-07-23T20:50:36.988" v="150" actId="255"/>
          <ac:spMkLst>
            <pc:docMk/>
            <pc:sldMk cId="2433298083" sldId="367"/>
            <ac:spMk id="3" creationId="{00000000-0000-0000-0000-000000000000}"/>
          </ac:spMkLst>
        </pc:spChg>
      </pc:sldChg>
      <pc:sldChg chg="modSp mod ord">
        <pc:chgData name="Scott Bailey" userId="a37ae9d07b3ddac7" providerId="LiveId" clId="{3DAE93C4-FAC3-436E-A569-06107634044D}" dt="2022-07-23T20:53:27.056" v="209"/>
        <pc:sldMkLst>
          <pc:docMk/>
          <pc:sldMk cId="2920630045" sldId="368"/>
        </pc:sldMkLst>
        <pc:spChg chg="mod">
          <ac:chgData name="Scott Bailey" userId="a37ae9d07b3ddac7" providerId="LiveId" clId="{3DAE93C4-FAC3-436E-A569-06107634044D}" dt="2022-07-23T20:53:27.056" v="209"/>
          <ac:spMkLst>
            <pc:docMk/>
            <pc:sldMk cId="2920630045" sldId="368"/>
            <ac:spMk id="3" creationId="{5D7A0680-8AF6-4FA5-3800-CA23C92DCCA7}"/>
          </ac:spMkLst>
        </pc:spChg>
      </pc:sldChg>
      <pc:sldChg chg="modSp mod ord">
        <pc:chgData name="Scott Bailey" userId="a37ae9d07b3ddac7" providerId="LiveId" clId="{3DAE93C4-FAC3-436E-A569-06107634044D}" dt="2022-07-23T20:53:42.761" v="210"/>
        <pc:sldMkLst>
          <pc:docMk/>
          <pc:sldMk cId="2747316352" sldId="369"/>
        </pc:sldMkLst>
        <pc:spChg chg="mod">
          <ac:chgData name="Scott Bailey" userId="a37ae9d07b3ddac7" providerId="LiveId" clId="{3DAE93C4-FAC3-436E-A569-06107634044D}" dt="2022-07-23T20:53:42.761" v="210"/>
          <ac:spMkLst>
            <pc:docMk/>
            <pc:sldMk cId="2747316352" sldId="369"/>
            <ac:spMk id="3" creationId="{5D7A0680-8AF6-4FA5-3800-CA23C92DCCA7}"/>
          </ac:spMkLst>
        </pc:spChg>
      </pc:sldChg>
      <pc:sldChg chg="del">
        <pc:chgData name="Scott Bailey" userId="a37ae9d07b3ddac7" providerId="LiveId" clId="{3DAE93C4-FAC3-436E-A569-06107634044D}" dt="2022-07-23T21:00:58.288" v="265" actId="47"/>
        <pc:sldMkLst>
          <pc:docMk/>
          <pc:sldMk cId="576315632" sldId="371"/>
        </pc:sldMkLst>
      </pc:sldChg>
      <pc:sldChg chg="del">
        <pc:chgData name="Scott Bailey" userId="a37ae9d07b3ddac7" providerId="LiveId" clId="{3DAE93C4-FAC3-436E-A569-06107634044D}" dt="2022-07-23T21:01:00.340" v="266" actId="47"/>
        <pc:sldMkLst>
          <pc:docMk/>
          <pc:sldMk cId="685765290" sldId="372"/>
        </pc:sldMkLst>
      </pc:sldChg>
      <pc:sldChg chg="del ord">
        <pc:chgData name="Scott Bailey" userId="a37ae9d07b3ddac7" providerId="LiveId" clId="{3DAE93C4-FAC3-436E-A569-06107634044D}" dt="2022-07-23T20:54:45.843" v="220" actId="47"/>
        <pc:sldMkLst>
          <pc:docMk/>
          <pc:sldMk cId="3918818873" sldId="373"/>
        </pc:sldMkLst>
      </pc:sldChg>
      <pc:sldChg chg="del">
        <pc:chgData name="Scott Bailey" userId="a37ae9d07b3ddac7" providerId="LiveId" clId="{3DAE93C4-FAC3-436E-A569-06107634044D}" dt="2022-07-23T21:01:02.093" v="267" actId="47"/>
        <pc:sldMkLst>
          <pc:docMk/>
          <pc:sldMk cId="4061764015" sldId="374"/>
        </pc:sldMkLst>
      </pc:sldChg>
      <pc:sldChg chg="addSp delSp modSp mod">
        <pc:chgData name="Scott Bailey" userId="a37ae9d07b3ddac7" providerId="LiveId" clId="{3DAE93C4-FAC3-436E-A569-06107634044D}" dt="2022-07-23T22:01:37.542" v="1407" actId="6549"/>
        <pc:sldMkLst>
          <pc:docMk/>
          <pc:sldMk cId="2891210045" sldId="375"/>
        </pc:sldMkLst>
        <pc:spChg chg="mod">
          <ac:chgData name="Scott Bailey" userId="a37ae9d07b3ddac7" providerId="LiveId" clId="{3DAE93C4-FAC3-436E-A569-06107634044D}" dt="2022-07-23T21:01:48.344" v="274" actId="255"/>
          <ac:spMkLst>
            <pc:docMk/>
            <pc:sldMk cId="2891210045" sldId="375"/>
            <ac:spMk id="2" creationId="{A0986C9D-9731-6353-CEAF-9552F6DB0305}"/>
          </ac:spMkLst>
        </pc:spChg>
        <pc:spChg chg="mod">
          <ac:chgData name="Scott Bailey" userId="a37ae9d07b3ddac7" providerId="LiveId" clId="{3DAE93C4-FAC3-436E-A569-06107634044D}" dt="2022-07-23T22:01:37.542" v="1407" actId="6549"/>
          <ac:spMkLst>
            <pc:docMk/>
            <pc:sldMk cId="2891210045" sldId="375"/>
            <ac:spMk id="3" creationId="{7626CBBC-A6B5-46BA-274C-257390E744D9}"/>
          </ac:spMkLst>
        </pc:spChg>
        <pc:spChg chg="add del">
          <ac:chgData name="Scott Bailey" userId="a37ae9d07b3ddac7" providerId="LiveId" clId="{3DAE93C4-FAC3-436E-A569-06107634044D}" dt="2022-07-23T21:02:13.282" v="276" actId="22"/>
          <ac:spMkLst>
            <pc:docMk/>
            <pc:sldMk cId="2891210045" sldId="375"/>
            <ac:spMk id="6" creationId="{86B1682F-A3EE-DAD5-867E-7566C2672283}"/>
          </ac:spMkLst>
        </pc:spChg>
      </pc:sldChg>
      <pc:sldChg chg="del">
        <pc:chgData name="Scott Bailey" userId="a37ae9d07b3ddac7" providerId="LiveId" clId="{3DAE93C4-FAC3-436E-A569-06107634044D}" dt="2022-07-23T21:01:03.612" v="268" actId="47"/>
        <pc:sldMkLst>
          <pc:docMk/>
          <pc:sldMk cId="17547005" sldId="377"/>
        </pc:sldMkLst>
      </pc:sldChg>
      <pc:sldChg chg="del">
        <pc:chgData name="Scott Bailey" userId="a37ae9d07b3ddac7" providerId="LiveId" clId="{3DAE93C4-FAC3-436E-A569-06107634044D}" dt="2022-07-23T21:01:05.365" v="269" actId="47"/>
        <pc:sldMkLst>
          <pc:docMk/>
          <pc:sldMk cId="4219842295" sldId="378"/>
        </pc:sldMkLst>
      </pc:sldChg>
      <pc:sldChg chg="del">
        <pc:chgData name="Scott Bailey" userId="a37ae9d07b3ddac7" providerId="LiveId" clId="{3DAE93C4-FAC3-436E-A569-06107634044D}" dt="2022-07-23T21:01:07.519" v="270" actId="47"/>
        <pc:sldMkLst>
          <pc:docMk/>
          <pc:sldMk cId="2748608831" sldId="379"/>
        </pc:sldMkLst>
      </pc:sldChg>
      <pc:sldChg chg="del">
        <pc:chgData name="Scott Bailey" userId="a37ae9d07b3ddac7" providerId="LiveId" clId="{3DAE93C4-FAC3-436E-A569-06107634044D}" dt="2022-07-23T21:01:09.117" v="271" actId="47"/>
        <pc:sldMkLst>
          <pc:docMk/>
          <pc:sldMk cId="2049431113" sldId="380"/>
        </pc:sldMkLst>
      </pc:sldChg>
      <pc:sldChg chg="modSp mod ord modNotesTx">
        <pc:chgData name="Scott Bailey" userId="a37ae9d07b3ddac7" providerId="LiveId" clId="{3DAE93C4-FAC3-436E-A569-06107634044D}" dt="2022-07-23T20:43:03.681" v="73"/>
        <pc:sldMkLst>
          <pc:docMk/>
          <pc:sldMk cId="2479036288" sldId="389"/>
        </pc:sldMkLst>
        <pc:spChg chg="mod">
          <ac:chgData name="Scott Bailey" userId="a37ae9d07b3ddac7" providerId="LiveId" clId="{3DAE93C4-FAC3-436E-A569-06107634044D}" dt="2022-07-23T20:42:43.061" v="71" actId="20577"/>
          <ac:spMkLst>
            <pc:docMk/>
            <pc:sldMk cId="2479036288" sldId="389"/>
            <ac:spMk id="2" creationId="{00000000-0000-0000-0000-000000000000}"/>
          </ac:spMkLst>
        </pc:spChg>
        <pc:spChg chg="mod">
          <ac:chgData name="Scott Bailey" userId="a37ae9d07b3ddac7" providerId="LiveId" clId="{3DAE93C4-FAC3-436E-A569-06107634044D}" dt="2022-07-23T20:42:49.663" v="72"/>
          <ac:spMkLst>
            <pc:docMk/>
            <pc:sldMk cId="2479036288" sldId="389"/>
            <ac:spMk id="3" creationId="{00000000-0000-0000-0000-000000000000}"/>
          </ac:spMkLst>
        </pc:spChg>
      </pc:sldChg>
      <pc:sldChg chg="del">
        <pc:chgData name="Scott Bailey" userId="a37ae9d07b3ddac7" providerId="LiveId" clId="{3DAE93C4-FAC3-436E-A569-06107634044D}" dt="2022-07-23T21:00:24.624" v="264" actId="47"/>
        <pc:sldMkLst>
          <pc:docMk/>
          <pc:sldMk cId="1356011388" sldId="390"/>
        </pc:sldMkLst>
      </pc:sldChg>
      <pc:sldChg chg="del">
        <pc:chgData name="Scott Bailey" userId="a37ae9d07b3ddac7" providerId="LiveId" clId="{3DAE93C4-FAC3-436E-A569-06107634044D}" dt="2022-07-23T21:03:50.410" v="286" actId="47"/>
        <pc:sldMkLst>
          <pc:docMk/>
          <pc:sldMk cId="3072907774" sldId="391"/>
        </pc:sldMkLst>
      </pc:sldChg>
      <pc:sldChg chg="modSp mod">
        <pc:chgData name="Scott Bailey" userId="a37ae9d07b3ddac7" providerId="LiveId" clId="{3DAE93C4-FAC3-436E-A569-06107634044D}" dt="2022-07-23T22:06:33.664" v="1553" actId="1035"/>
        <pc:sldMkLst>
          <pc:docMk/>
          <pc:sldMk cId="2066756288" sldId="392"/>
        </pc:sldMkLst>
        <pc:spChg chg="mod">
          <ac:chgData name="Scott Bailey" userId="a37ae9d07b3ddac7" providerId="LiveId" clId="{3DAE93C4-FAC3-436E-A569-06107634044D}" dt="2022-07-23T22:06:27.270" v="1515" actId="14100"/>
          <ac:spMkLst>
            <pc:docMk/>
            <pc:sldMk cId="2066756288" sldId="392"/>
            <ac:spMk id="2" creationId="{A0986C9D-9731-6353-CEAF-9552F6DB0305}"/>
          </ac:spMkLst>
        </pc:spChg>
        <pc:spChg chg="mod">
          <ac:chgData name="Scott Bailey" userId="a37ae9d07b3ddac7" providerId="LiveId" clId="{3DAE93C4-FAC3-436E-A569-06107634044D}" dt="2022-07-23T22:06:33.664" v="1553" actId="1035"/>
          <ac:spMkLst>
            <pc:docMk/>
            <pc:sldMk cId="2066756288" sldId="392"/>
            <ac:spMk id="3" creationId="{7626CBBC-A6B5-46BA-274C-257390E744D9}"/>
          </ac:spMkLst>
        </pc:spChg>
      </pc:sldChg>
      <pc:sldChg chg="modSp mod">
        <pc:chgData name="Scott Bailey" userId="a37ae9d07b3ddac7" providerId="LiveId" clId="{3DAE93C4-FAC3-436E-A569-06107634044D}" dt="2022-07-23T21:09:25.464" v="386" actId="20577"/>
        <pc:sldMkLst>
          <pc:docMk/>
          <pc:sldMk cId="3071303408" sldId="393"/>
        </pc:sldMkLst>
        <pc:spChg chg="mod">
          <ac:chgData name="Scott Bailey" userId="a37ae9d07b3ddac7" providerId="LiveId" clId="{3DAE93C4-FAC3-436E-A569-06107634044D}" dt="2022-07-23T21:09:25.464" v="386" actId="20577"/>
          <ac:spMkLst>
            <pc:docMk/>
            <pc:sldMk cId="3071303408" sldId="393"/>
            <ac:spMk id="2" creationId="{A0986C9D-9731-6353-CEAF-9552F6DB0305}"/>
          </ac:spMkLst>
        </pc:spChg>
        <pc:spChg chg="mod">
          <ac:chgData name="Scott Bailey" userId="a37ae9d07b3ddac7" providerId="LiveId" clId="{3DAE93C4-FAC3-436E-A569-06107634044D}" dt="2022-07-23T21:08:09.027" v="380" actId="1035"/>
          <ac:spMkLst>
            <pc:docMk/>
            <pc:sldMk cId="3071303408" sldId="393"/>
            <ac:spMk id="3" creationId="{7626CBBC-A6B5-46BA-274C-257390E744D9}"/>
          </ac:spMkLst>
        </pc:spChg>
      </pc:sldChg>
      <pc:sldChg chg="del">
        <pc:chgData name="Scott Bailey" userId="a37ae9d07b3ddac7" providerId="LiveId" clId="{3DAE93C4-FAC3-436E-A569-06107634044D}" dt="2022-07-23T21:00:24.624" v="264" actId="47"/>
        <pc:sldMkLst>
          <pc:docMk/>
          <pc:sldMk cId="2852573639" sldId="394"/>
        </pc:sldMkLst>
      </pc:sldChg>
      <pc:sldChg chg="del">
        <pc:chgData name="Scott Bailey" userId="a37ae9d07b3ddac7" providerId="LiveId" clId="{3DAE93C4-FAC3-436E-A569-06107634044D}" dt="2022-07-23T21:08:23.063" v="381" actId="47"/>
        <pc:sldMkLst>
          <pc:docMk/>
          <pc:sldMk cId="2589299241" sldId="395"/>
        </pc:sldMkLst>
      </pc:sldChg>
      <pc:sldChg chg="modSp add mod ord modNotesTx">
        <pc:chgData name="Scott Bailey" userId="a37ae9d07b3ddac7" providerId="LiveId" clId="{3DAE93C4-FAC3-436E-A569-06107634044D}" dt="2022-07-23T22:20:13.652" v="1591" actId="1035"/>
        <pc:sldMkLst>
          <pc:docMk/>
          <pc:sldMk cId="3659567679" sldId="396"/>
        </pc:sldMkLst>
        <pc:spChg chg="mod">
          <ac:chgData name="Scott Bailey" userId="a37ae9d07b3ddac7" providerId="LiveId" clId="{3DAE93C4-FAC3-436E-A569-06107634044D}" dt="2022-07-23T22:20:00.510" v="1572" actId="14100"/>
          <ac:spMkLst>
            <pc:docMk/>
            <pc:sldMk cId="3659567679" sldId="396"/>
            <ac:spMk id="2" creationId="{A0986C9D-9731-6353-CEAF-9552F6DB0305}"/>
          </ac:spMkLst>
        </pc:spChg>
        <pc:spChg chg="mod">
          <ac:chgData name="Scott Bailey" userId="a37ae9d07b3ddac7" providerId="LiveId" clId="{3DAE93C4-FAC3-436E-A569-06107634044D}" dt="2022-07-23T22:20:13.652" v="1591" actId="1035"/>
          <ac:spMkLst>
            <pc:docMk/>
            <pc:sldMk cId="3659567679" sldId="396"/>
            <ac:spMk id="3" creationId="{7626CBBC-A6B5-46BA-274C-257390E744D9}"/>
          </ac:spMkLst>
        </pc:spChg>
      </pc:sldChg>
      <pc:sldChg chg="modSp add del mod ord">
        <pc:chgData name="Scott Bailey" userId="a37ae9d07b3ddac7" providerId="LiveId" clId="{3DAE93C4-FAC3-436E-A569-06107634044D}" dt="2022-07-23T22:23:09.350" v="1645" actId="14100"/>
        <pc:sldMkLst>
          <pc:docMk/>
          <pc:sldMk cId="1667887583" sldId="397"/>
        </pc:sldMkLst>
        <pc:spChg chg="mod">
          <ac:chgData name="Scott Bailey" userId="a37ae9d07b3ddac7" providerId="LiveId" clId="{3DAE93C4-FAC3-436E-A569-06107634044D}" dt="2022-07-23T20:58:04.790" v="239" actId="255"/>
          <ac:spMkLst>
            <pc:docMk/>
            <pc:sldMk cId="1667887583" sldId="397"/>
            <ac:spMk id="2" creationId="{A0986C9D-9731-6353-CEAF-9552F6DB0305}"/>
          </ac:spMkLst>
        </pc:spChg>
        <pc:spChg chg="mod">
          <ac:chgData name="Scott Bailey" userId="a37ae9d07b3ddac7" providerId="LiveId" clId="{3DAE93C4-FAC3-436E-A569-06107634044D}" dt="2022-07-23T22:23:09.350" v="1645" actId="14100"/>
          <ac:spMkLst>
            <pc:docMk/>
            <pc:sldMk cId="1667887583" sldId="397"/>
            <ac:spMk id="3" creationId="{7626CBBC-A6B5-46BA-274C-257390E744D9}"/>
          </ac:spMkLst>
        </pc:spChg>
      </pc:sldChg>
      <pc:sldChg chg="modSp add mod">
        <pc:chgData name="Scott Bailey" userId="a37ae9d07b3ddac7" providerId="LiveId" clId="{3DAE93C4-FAC3-436E-A569-06107634044D}" dt="2022-07-23T22:21:01.852" v="1620" actId="14100"/>
        <pc:sldMkLst>
          <pc:docMk/>
          <pc:sldMk cId="2186950296" sldId="398"/>
        </pc:sldMkLst>
        <pc:spChg chg="mod">
          <ac:chgData name="Scott Bailey" userId="a37ae9d07b3ddac7" providerId="LiveId" clId="{3DAE93C4-FAC3-436E-A569-06107634044D}" dt="2022-07-23T22:21:01.852" v="1620" actId="14100"/>
          <ac:spMkLst>
            <pc:docMk/>
            <pc:sldMk cId="2186950296" sldId="398"/>
            <ac:spMk id="2" creationId="{A0986C9D-9731-6353-CEAF-9552F6DB0305}"/>
          </ac:spMkLst>
        </pc:spChg>
        <pc:spChg chg="mod">
          <ac:chgData name="Scott Bailey" userId="a37ae9d07b3ddac7" providerId="LiveId" clId="{3DAE93C4-FAC3-436E-A569-06107634044D}" dt="2022-07-23T22:20:50.223" v="1619" actId="1036"/>
          <ac:spMkLst>
            <pc:docMk/>
            <pc:sldMk cId="2186950296" sldId="398"/>
            <ac:spMk id="3" creationId="{7626CBBC-A6B5-46BA-274C-257390E744D9}"/>
          </ac:spMkLst>
        </pc:spChg>
      </pc:sldChg>
      <pc:sldChg chg="modSp add mod modNotesTx">
        <pc:chgData name="Scott Bailey" userId="a37ae9d07b3ddac7" providerId="LiveId" clId="{3DAE93C4-FAC3-436E-A569-06107634044D}" dt="2022-07-23T21:40:01.087" v="977" actId="255"/>
        <pc:sldMkLst>
          <pc:docMk/>
          <pc:sldMk cId="2759954998" sldId="399"/>
        </pc:sldMkLst>
        <pc:spChg chg="mod">
          <ac:chgData name="Scott Bailey" userId="a37ae9d07b3ddac7" providerId="LiveId" clId="{3DAE93C4-FAC3-436E-A569-06107634044D}" dt="2022-07-23T21:37:52.642" v="952" actId="14100"/>
          <ac:spMkLst>
            <pc:docMk/>
            <pc:sldMk cId="2759954998" sldId="399"/>
            <ac:spMk id="2" creationId="{A0986C9D-9731-6353-CEAF-9552F6DB0305}"/>
          </ac:spMkLst>
        </pc:spChg>
        <pc:spChg chg="mod">
          <ac:chgData name="Scott Bailey" userId="a37ae9d07b3ddac7" providerId="LiveId" clId="{3DAE93C4-FAC3-436E-A569-06107634044D}" dt="2022-07-23T21:40:01.087" v="977" actId="255"/>
          <ac:spMkLst>
            <pc:docMk/>
            <pc:sldMk cId="2759954998" sldId="399"/>
            <ac:spMk id="3" creationId="{7626CBBC-A6B5-46BA-274C-257390E744D9}"/>
          </ac:spMkLst>
        </pc:spChg>
      </pc:sldChg>
      <pc:sldChg chg="modSp add mod">
        <pc:chgData name="Scott Bailey" userId="a37ae9d07b3ddac7" providerId="LiveId" clId="{3DAE93C4-FAC3-436E-A569-06107634044D}" dt="2022-07-23T21:52:21.564" v="1329" actId="12"/>
        <pc:sldMkLst>
          <pc:docMk/>
          <pc:sldMk cId="1905536952" sldId="400"/>
        </pc:sldMkLst>
        <pc:spChg chg="mod">
          <ac:chgData name="Scott Bailey" userId="a37ae9d07b3ddac7" providerId="LiveId" clId="{3DAE93C4-FAC3-436E-A569-06107634044D}" dt="2022-07-23T21:49:39.862" v="1296" actId="14100"/>
          <ac:spMkLst>
            <pc:docMk/>
            <pc:sldMk cId="1905536952" sldId="400"/>
            <ac:spMk id="2" creationId="{A0986C9D-9731-6353-CEAF-9552F6DB0305}"/>
          </ac:spMkLst>
        </pc:spChg>
        <pc:spChg chg="mod">
          <ac:chgData name="Scott Bailey" userId="a37ae9d07b3ddac7" providerId="LiveId" clId="{3DAE93C4-FAC3-436E-A569-06107634044D}" dt="2022-07-23T21:52:21.564" v="1329" actId="12"/>
          <ac:spMkLst>
            <pc:docMk/>
            <pc:sldMk cId="1905536952" sldId="400"/>
            <ac:spMk id="3" creationId="{7626CBBC-A6B5-46BA-274C-257390E744D9}"/>
          </ac:spMkLst>
        </pc:spChg>
      </pc:sldChg>
      <pc:sldChg chg="modSp add mod replId">
        <pc:chgData name="Scott Bailey" userId="a37ae9d07b3ddac7" providerId="LiveId" clId="{3DAE93C4-FAC3-436E-A569-06107634044D}" dt="2022-07-23T22:14:28.791" v="1566" actId="12"/>
        <pc:sldMkLst>
          <pc:docMk/>
          <pc:sldMk cId="2986655622" sldId="401"/>
        </pc:sldMkLst>
        <pc:spChg chg="mod">
          <ac:chgData name="Scott Bailey" userId="a37ae9d07b3ddac7" providerId="LiveId" clId="{3DAE93C4-FAC3-436E-A569-06107634044D}" dt="2022-07-23T21:50:10.777" v="1298" actId="14100"/>
          <ac:spMkLst>
            <pc:docMk/>
            <pc:sldMk cId="2986655622" sldId="401"/>
            <ac:spMk id="2" creationId="{A0986C9D-9731-6353-CEAF-9552F6DB0305}"/>
          </ac:spMkLst>
        </pc:spChg>
        <pc:spChg chg="mod">
          <ac:chgData name="Scott Bailey" userId="a37ae9d07b3ddac7" providerId="LiveId" clId="{3DAE93C4-FAC3-436E-A569-06107634044D}" dt="2022-07-23T22:14:28.791" v="1566" actId="12"/>
          <ac:spMkLst>
            <pc:docMk/>
            <pc:sldMk cId="2986655622" sldId="401"/>
            <ac:spMk id="3" creationId="{7626CBBC-A6B5-46BA-274C-257390E744D9}"/>
          </ac:spMkLst>
        </pc:spChg>
      </pc:sldChg>
      <pc:sldChg chg="modSp add mod">
        <pc:chgData name="Scott Bailey" userId="a37ae9d07b3ddac7" providerId="LiveId" clId="{3DAE93C4-FAC3-436E-A569-06107634044D}" dt="2022-07-23T22:22:11.845" v="1641" actId="1035"/>
        <pc:sldMkLst>
          <pc:docMk/>
          <pc:sldMk cId="165453707" sldId="402"/>
        </pc:sldMkLst>
        <pc:spChg chg="mod">
          <ac:chgData name="Scott Bailey" userId="a37ae9d07b3ddac7" providerId="LiveId" clId="{3DAE93C4-FAC3-436E-A569-06107634044D}" dt="2022-07-23T22:22:03.290" v="1640" actId="14100"/>
          <ac:spMkLst>
            <pc:docMk/>
            <pc:sldMk cId="165453707" sldId="402"/>
            <ac:spMk id="2" creationId="{A0986C9D-9731-6353-CEAF-9552F6DB0305}"/>
          </ac:spMkLst>
        </pc:spChg>
        <pc:spChg chg="mod">
          <ac:chgData name="Scott Bailey" userId="a37ae9d07b3ddac7" providerId="LiveId" clId="{3DAE93C4-FAC3-436E-A569-06107634044D}" dt="2022-07-23T22:22:11.845" v="1641" actId="1035"/>
          <ac:spMkLst>
            <pc:docMk/>
            <pc:sldMk cId="165453707" sldId="402"/>
            <ac:spMk id="3" creationId="{7626CBBC-A6B5-46BA-274C-257390E744D9}"/>
          </ac:spMkLst>
        </pc:spChg>
      </pc:sldChg>
      <pc:sldChg chg="modSp add mod replId">
        <pc:chgData name="Scott Bailey" userId="a37ae9d07b3ddac7" providerId="LiveId" clId="{3DAE93C4-FAC3-436E-A569-06107634044D}" dt="2022-07-23T21:52:51.087" v="1334" actId="20577"/>
        <pc:sldMkLst>
          <pc:docMk/>
          <pc:sldMk cId="2060050896" sldId="403"/>
        </pc:sldMkLst>
        <pc:spChg chg="mod">
          <ac:chgData name="Scott Bailey" userId="a37ae9d07b3ddac7" providerId="LiveId" clId="{3DAE93C4-FAC3-436E-A569-06107634044D}" dt="2022-07-23T21:52:51.087" v="1334" actId="20577"/>
          <ac:spMkLst>
            <pc:docMk/>
            <pc:sldMk cId="2060050896" sldId="403"/>
            <ac:spMk id="2" creationId="{A0986C9D-9731-6353-CEAF-9552F6DB0305}"/>
          </ac:spMkLst>
        </pc:spChg>
        <pc:spChg chg="mod">
          <ac:chgData name="Scott Bailey" userId="a37ae9d07b3ddac7" providerId="LiveId" clId="{3DAE93C4-FAC3-436E-A569-06107634044D}" dt="2022-07-23T20:52:46.937" v="206"/>
          <ac:spMkLst>
            <pc:docMk/>
            <pc:sldMk cId="2060050896" sldId="403"/>
            <ac:spMk id="3" creationId="{7626CBBC-A6B5-46BA-274C-257390E744D9}"/>
          </ac:spMkLst>
        </pc:spChg>
      </pc:sldChg>
      <pc:sldChg chg="addSp delSp modSp add del mod ord">
        <pc:chgData name="Scott Bailey" userId="a37ae9d07b3ddac7" providerId="LiveId" clId="{3DAE93C4-FAC3-436E-A569-06107634044D}" dt="2022-07-23T21:13:14.699" v="408" actId="47"/>
        <pc:sldMkLst>
          <pc:docMk/>
          <pc:sldMk cId="3965086562" sldId="404"/>
        </pc:sldMkLst>
        <pc:spChg chg="mod">
          <ac:chgData name="Scott Bailey" userId="a37ae9d07b3ddac7" providerId="LiveId" clId="{3DAE93C4-FAC3-436E-A569-06107634044D}" dt="2022-07-23T20:54:19.667" v="215" actId="20577"/>
          <ac:spMkLst>
            <pc:docMk/>
            <pc:sldMk cId="3965086562" sldId="404"/>
            <ac:spMk id="2" creationId="{AACD01AE-5F03-E030-B145-E7CD0C4CB825}"/>
          </ac:spMkLst>
        </pc:spChg>
        <pc:spChg chg="mod">
          <ac:chgData name="Scott Bailey" userId="a37ae9d07b3ddac7" providerId="LiveId" clId="{3DAE93C4-FAC3-436E-A569-06107634044D}" dt="2022-07-23T20:54:37.530" v="219" actId="255"/>
          <ac:spMkLst>
            <pc:docMk/>
            <pc:sldMk cId="3965086562" sldId="404"/>
            <ac:spMk id="3" creationId="{AE36CCDF-EF36-EC66-1882-6042E938D5BB}"/>
          </ac:spMkLst>
        </pc:spChg>
        <pc:spChg chg="add del">
          <ac:chgData name="Scott Bailey" userId="a37ae9d07b3ddac7" providerId="LiveId" clId="{3DAE93C4-FAC3-436E-A569-06107634044D}" dt="2022-07-23T20:54:28.577" v="217" actId="22"/>
          <ac:spMkLst>
            <pc:docMk/>
            <pc:sldMk cId="3965086562" sldId="404"/>
            <ac:spMk id="6" creationId="{505AA39B-ACAD-83F9-C22E-1B883A592C85}"/>
          </ac:spMkLst>
        </pc:spChg>
      </pc:sldChg>
      <pc:sldChg chg="modSp add mod modNotesTx">
        <pc:chgData name="Scott Bailey" userId="a37ae9d07b3ddac7" providerId="LiveId" clId="{3DAE93C4-FAC3-436E-A569-06107634044D}" dt="2022-07-23T21:56:03.415" v="1372" actId="20577"/>
        <pc:sldMkLst>
          <pc:docMk/>
          <pc:sldMk cId="3161522391" sldId="405"/>
        </pc:sldMkLst>
        <pc:spChg chg="mod">
          <ac:chgData name="Scott Bailey" userId="a37ae9d07b3ddac7" providerId="LiveId" clId="{3DAE93C4-FAC3-436E-A569-06107634044D}" dt="2022-07-23T21:56:03.415" v="1372" actId="20577"/>
          <ac:spMkLst>
            <pc:docMk/>
            <pc:sldMk cId="3161522391" sldId="405"/>
            <ac:spMk id="2" creationId="{4634876E-3C4A-8EF8-BDE6-B2AB9C028309}"/>
          </ac:spMkLst>
        </pc:spChg>
        <pc:spChg chg="mod">
          <ac:chgData name="Scott Bailey" userId="a37ae9d07b3ddac7" providerId="LiveId" clId="{3DAE93C4-FAC3-436E-A569-06107634044D}" dt="2022-07-23T20:56:43.403" v="233"/>
          <ac:spMkLst>
            <pc:docMk/>
            <pc:sldMk cId="3161522391" sldId="405"/>
            <ac:spMk id="3" creationId="{6B73E881-BE86-50AF-B359-DCAEE1BFF1E4}"/>
          </ac:spMkLst>
        </pc:spChg>
      </pc:sldChg>
      <pc:sldChg chg="modSp add mod">
        <pc:chgData name="Scott Bailey" userId="a37ae9d07b3ddac7" providerId="LiveId" clId="{3DAE93C4-FAC3-436E-A569-06107634044D}" dt="2022-07-23T20:57:26.707" v="237"/>
        <pc:sldMkLst>
          <pc:docMk/>
          <pc:sldMk cId="3846063097" sldId="406"/>
        </pc:sldMkLst>
        <pc:spChg chg="mod">
          <ac:chgData name="Scott Bailey" userId="a37ae9d07b3ddac7" providerId="LiveId" clId="{3DAE93C4-FAC3-436E-A569-06107634044D}" dt="2022-07-23T20:57:20.251" v="236"/>
          <ac:spMkLst>
            <pc:docMk/>
            <pc:sldMk cId="3846063097" sldId="406"/>
            <ac:spMk id="2" creationId="{4634876E-3C4A-8EF8-BDE6-B2AB9C028309}"/>
          </ac:spMkLst>
        </pc:spChg>
        <pc:spChg chg="mod">
          <ac:chgData name="Scott Bailey" userId="a37ae9d07b3ddac7" providerId="LiveId" clId="{3DAE93C4-FAC3-436E-A569-06107634044D}" dt="2022-07-23T20:57:26.707" v="237"/>
          <ac:spMkLst>
            <pc:docMk/>
            <pc:sldMk cId="3846063097" sldId="406"/>
            <ac:spMk id="3" creationId="{6B73E881-BE86-50AF-B359-DCAEE1BFF1E4}"/>
          </ac:spMkLst>
        </pc:spChg>
      </pc:sldChg>
      <pc:sldChg chg="modSp add mod ord">
        <pc:chgData name="Scott Bailey" userId="a37ae9d07b3ddac7" providerId="LiveId" clId="{3DAE93C4-FAC3-436E-A569-06107634044D}" dt="2022-07-23T22:23:18.666" v="1647" actId="14100"/>
        <pc:sldMkLst>
          <pc:docMk/>
          <pc:sldMk cId="4107986230" sldId="407"/>
        </pc:sldMkLst>
        <pc:spChg chg="mod">
          <ac:chgData name="Scott Bailey" userId="a37ae9d07b3ddac7" providerId="LiveId" clId="{3DAE93C4-FAC3-436E-A569-06107634044D}" dt="2022-07-23T20:59:12.225" v="262" actId="20577"/>
          <ac:spMkLst>
            <pc:docMk/>
            <pc:sldMk cId="4107986230" sldId="407"/>
            <ac:spMk id="2" creationId="{A0986C9D-9731-6353-CEAF-9552F6DB0305}"/>
          </ac:spMkLst>
        </pc:spChg>
        <pc:spChg chg="mod">
          <ac:chgData name="Scott Bailey" userId="a37ae9d07b3ddac7" providerId="LiveId" clId="{3DAE93C4-FAC3-436E-A569-06107634044D}" dt="2022-07-23T22:23:18.666" v="1647" actId="14100"/>
          <ac:spMkLst>
            <pc:docMk/>
            <pc:sldMk cId="4107986230" sldId="407"/>
            <ac:spMk id="3" creationId="{7626CBBC-A6B5-46BA-274C-257390E744D9}"/>
          </ac:spMkLst>
        </pc:spChg>
      </pc:sldChg>
      <pc:sldChg chg="modSp add mod">
        <pc:chgData name="Scott Bailey" userId="a37ae9d07b3ddac7" providerId="LiveId" clId="{3DAE93C4-FAC3-436E-A569-06107634044D}" dt="2022-07-23T22:05:11.249" v="1505" actId="6549"/>
        <pc:sldMkLst>
          <pc:docMk/>
          <pc:sldMk cId="300950993" sldId="408"/>
        </pc:sldMkLst>
        <pc:spChg chg="mod">
          <ac:chgData name="Scott Bailey" userId="a37ae9d07b3ddac7" providerId="LiveId" clId="{3DAE93C4-FAC3-436E-A569-06107634044D}" dt="2022-07-23T21:02:50.540" v="281" actId="20577"/>
          <ac:spMkLst>
            <pc:docMk/>
            <pc:sldMk cId="300950993" sldId="408"/>
            <ac:spMk id="2" creationId="{A0986C9D-9731-6353-CEAF-9552F6DB0305}"/>
          </ac:spMkLst>
        </pc:spChg>
        <pc:spChg chg="mod">
          <ac:chgData name="Scott Bailey" userId="a37ae9d07b3ddac7" providerId="LiveId" clId="{3DAE93C4-FAC3-436E-A569-06107634044D}" dt="2022-07-23T22:05:11.249" v="1505" actId="6549"/>
          <ac:spMkLst>
            <pc:docMk/>
            <pc:sldMk cId="300950993" sldId="408"/>
            <ac:spMk id="3" creationId="{7626CBBC-A6B5-46BA-274C-257390E744D9}"/>
          </ac:spMkLst>
        </pc:spChg>
      </pc:sldChg>
      <pc:sldChg chg="modSp add mod">
        <pc:chgData name="Scott Bailey" userId="a37ae9d07b3ddac7" providerId="LiveId" clId="{3DAE93C4-FAC3-436E-A569-06107634044D}" dt="2022-07-23T22:07:58.978" v="1564" actId="6549"/>
        <pc:sldMkLst>
          <pc:docMk/>
          <pc:sldMk cId="832346183" sldId="409"/>
        </pc:sldMkLst>
        <pc:spChg chg="mod">
          <ac:chgData name="Scott Bailey" userId="a37ae9d07b3ddac7" providerId="LiveId" clId="{3DAE93C4-FAC3-436E-A569-06107634044D}" dt="2022-07-23T22:07:58.978" v="1564" actId="6549"/>
          <ac:spMkLst>
            <pc:docMk/>
            <pc:sldMk cId="832346183" sldId="409"/>
            <ac:spMk id="3" creationId="{7626CBBC-A6B5-46BA-274C-257390E744D9}"/>
          </ac:spMkLst>
        </pc:spChg>
      </pc:sldChg>
      <pc:sldChg chg="modSp add mod modNotesTx">
        <pc:chgData name="Scott Bailey" userId="a37ae9d07b3ddac7" providerId="LiveId" clId="{3DAE93C4-FAC3-436E-A569-06107634044D}" dt="2022-07-23T21:41:20.030" v="988" actId="1035"/>
        <pc:sldMkLst>
          <pc:docMk/>
          <pc:sldMk cId="2301954811" sldId="410"/>
        </pc:sldMkLst>
        <pc:spChg chg="mod">
          <ac:chgData name="Scott Bailey" userId="a37ae9d07b3ddac7" providerId="LiveId" clId="{3DAE93C4-FAC3-436E-A569-06107634044D}" dt="2022-07-23T21:31:28.378" v="601" actId="20577"/>
          <ac:spMkLst>
            <pc:docMk/>
            <pc:sldMk cId="2301954811" sldId="410"/>
            <ac:spMk id="2" creationId="{A0986C9D-9731-6353-CEAF-9552F6DB0305}"/>
          </ac:spMkLst>
        </pc:spChg>
        <pc:spChg chg="mod">
          <ac:chgData name="Scott Bailey" userId="a37ae9d07b3ddac7" providerId="LiveId" clId="{3DAE93C4-FAC3-436E-A569-06107634044D}" dt="2022-07-23T21:41:20.030" v="988" actId="1035"/>
          <ac:spMkLst>
            <pc:docMk/>
            <pc:sldMk cId="2301954811" sldId="410"/>
            <ac:spMk id="3" creationId="{7626CBBC-A6B5-46BA-274C-257390E744D9}"/>
          </ac:spMkLst>
        </pc:spChg>
      </pc:sldChg>
      <pc:sldChg chg="add del">
        <pc:chgData name="Scott Bailey" userId="a37ae9d07b3ddac7" providerId="LiveId" clId="{3DAE93C4-FAC3-436E-A569-06107634044D}" dt="2022-07-23T21:36:57.009" v="941" actId="2890"/>
        <pc:sldMkLst>
          <pc:docMk/>
          <pc:sldMk cId="1743248228" sldId="411"/>
        </pc:sldMkLst>
      </pc:sldChg>
      <pc:sldChg chg="modSp add mod">
        <pc:chgData name="Scott Bailey" userId="a37ae9d07b3ddac7" providerId="LiveId" clId="{3DAE93C4-FAC3-436E-A569-06107634044D}" dt="2022-07-23T21:40:25.655" v="979" actId="255"/>
        <pc:sldMkLst>
          <pc:docMk/>
          <pc:sldMk cId="3839265044" sldId="411"/>
        </pc:sldMkLst>
        <pc:spChg chg="mod">
          <ac:chgData name="Scott Bailey" userId="a37ae9d07b3ddac7" providerId="LiveId" clId="{3DAE93C4-FAC3-436E-A569-06107634044D}" dt="2022-07-23T21:39:26.681" v="974" actId="20577"/>
          <ac:spMkLst>
            <pc:docMk/>
            <pc:sldMk cId="3839265044" sldId="411"/>
            <ac:spMk id="2" creationId="{A0986C9D-9731-6353-CEAF-9552F6DB0305}"/>
          </ac:spMkLst>
        </pc:spChg>
        <pc:spChg chg="mod">
          <ac:chgData name="Scott Bailey" userId="a37ae9d07b3ddac7" providerId="LiveId" clId="{3DAE93C4-FAC3-436E-A569-06107634044D}" dt="2022-07-23T21:40:25.655" v="979" actId="255"/>
          <ac:spMkLst>
            <pc:docMk/>
            <pc:sldMk cId="3839265044" sldId="411"/>
            <ac:spMk id="3" creationId="{7626CBBC-A6B5-46BA-274C-257390E744D9}"/>
          </ac:spMkLst>
        </pc:spChg>
      </pc:sldChg>
      <pc:sldChg chg="modSp add del mod">
        <pc:chgData name="Scott Bailey" userId="a37ae9d07b3ddac7" providerId="LiveId" clId="{3DAE93C4-FAC3-436E-A569-06107634044D}" dt="2022-07-23T21:46:00.523" v="1040" actId="2890"/>
        <pc:sldMkLst>
          <pc:docMk/>
          <pc:sldMk cId="3387646936" sldId="412"/>
        </pc:sldMkLst>
        <pc:spChg chg="mod">
          <ac:chgData name="Scott Bailey" userId="a37ae9d07b3ddac7" providerId="LiveId" clId="{3DAE93C4-FAC3-436E-A569-06107634044D}" dt="2022-07-23T21:45:59.528" v="1039" actId="20577"/>
          <ac:spMkLst>
            <pc:docMk/>
            <pc:sldMk cId="3387646936" sldId="412"/>
            <ac:spMk id="2" creationId="{A0986C9D-9731-6353-CEAF-9552F6DB030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4C355B14-F2D3-4B4F-BE0A-4F2FFA69AA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1739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86738-2023-42EA-8DA0-4BDB42F1E31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74832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0464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xmlns:a="http://schemas.openxmlformats.org/drawingml/2006/main" marL="171450" indent="-171450">
              <a:buFont typeface="Arial" panose="020B0604020202020204" pitchFamily="34" charset="0"/>
              <a:buChar char="•"/>
              <a:bidi/>
            </a:pPr>
            <a:r xmlns:a="http://schemas.openxmlformats.org/drawingml/2006/main">
              <a:rPr lang="ar" altLang="en-US" dirty="0">
                <a:latin typeface="Arial" panose="020B0604020202020204" pitchFamily="34" charset="0"/>
              </a:rPr>
              <a:t>انظر الجدول 18.1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9495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85325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Font typeface="Arial" pitchFamily="34" charset="0"/>
              <a:buChar char="•"/>
            </a:pPr>
            <a:endParaRPr lang="en-US" sz="14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0645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15789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43474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Font typeface="Arial" pitchFamily="34" charset="0"/>
              <a:buChar char="•"/>
            </a:pPr>
            <a:endParaRPr lang="en-US" sz="14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2577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69395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31633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lvl="0" indent="-228600">
              <a:buFont typeface="Arial" panose="020B0604020202020204" pitchFamily="34" charset="0"/>
              <a:buChar char="•"/>
            </a:pPr>
            <a:endParaRPr lang="en-US" sz="14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641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xmlns:a="http://schemas.openxmlformats.org/drawingml/2006/main"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  <a:bidi/>
            </a:pPr>
            <a:r xmlns:a="http://schemas.openxmlformats.org/drawingml/2006/main">
              <a:rPr lang="ar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ما الذي قد يقطع أنماط الإخراج الطبيعية؟ </a:t>
            </a:r>
            <a:r xmlns:a="http://schemas.openxmlformats.org/drawingml/2006/main">
              <a:rPr lang="ar" sz="14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( </a:t>
            </a:r>
            <a:r xmlns:a="http://schemas.openxmlformats.org/drawingml/2006/main">
              <a:rPr lang="ar" sz="1400" i="1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المرض، الأدوية، التغييرات في الروتين اليومي </a:t>
            </a:r>
            <a:r xmlns:a="http://schemas.openxmlformats.org/drawingml/2006/main">
              <a:rPr lang="ar" sz="14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)</a:t>
            </a:r>
            <a:endParaRPr xmlns:a="http://schemas.openxmlformats.org/drawingml/2006/main" lang="en-US" sz="12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xmlns:a="http://schemas.openxmlformats.org/drawingml/2006/main"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  <a:bidi/>
            </a:pPr>
            <a:r xmlns:a="http://schemas.openxmlformats.org/drawingml/2006/main">
              <a:rPr lang="ar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كيف يمكن للممرضة اكتشاف احتباس البول؟</a:t>
            </a:r>
            <a:endParaRPr xmlns:a="http://schemas.openxmlformats.org/drawingml/2006/main" lang="en-US" sz="14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40379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4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48483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4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06176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29578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78992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77875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12213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46762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12612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3442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4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3616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4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6538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xmlns:a="http://schemas.openxmlformats.org/drawingml/2006/main" marL="228600" indent="-228600">
              <a:buFont typeface="Arial" pitchFamily="34" charset="0"/>
              <a:buChar char="•"/>
              <a:bidi/>
            </a:pPr>
            <a:r xmlns:a="http://schemas.openxmlformats.org/drawingml/2006/main">
              <a:rPr lang="ar" sz="14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انظر المربع 18.1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2267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xmlns:a="http://schemas.openxmlformats.org/drawingml/2006/main" marL="228600" indent="-228600">
              <a:buFont typeface="Arial" pitchFamily="34" charset="0"/>
              <a:buChar char="•"/>
              <a:bidi/>
            </a:pPr>
            <a:r xmlns:a="http://schemas.openxmlformats.org/drawingml/2006/main">
              <a:rPr lang="ar" sz="14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ما هي الأدوية التي تزيد من خطر الإمساك؟ ( </a:t>
            </a:r>
            <a:r xmlns:a="http://schemas.openxmlformats.org/drawingml/2006/main">
              <a:rPr lang="ar" sz="1400" i="1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المسكنات المخدرة، مضادات الكولين، مدرات البول، مكملات الحديد، حاصرات قنوات الكالسيوم، مضادات الحموضة، مضادات الاختلاج، مضادات الاكتئاب، أدوية </a:t>
            </a:r>
            <a:r xmlns:a="http://schemas.openxmlformats.org/drawingml/2006/main">
              <a:rPr lang="ar" sz="1400" i="1" kern="1200" dirty="0" err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باركنسون </a:t>
            </a:r>
            <a:r xmlns:a="http://schemas.openxmlformats.org/drawingml/2006/main">
              <a:rPr lang="ar" sz="1400" i="1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، مضادات الالتهاب غير الستيرويدية، مضادات ارتفاع ضغط الدم </a:t>
            </a:r>
            <a:r xmlns:a="http://schemas.openxmlformats.org/drawingml/2006/main">
              <a:rPr lang="ar" sz="14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521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Font typeface="Arial" pitchFamily="34" charset="0"/>
              <a:buChar char="•"/>
            </a:pPr>
            <a:endParaRPr lang="en-US" sz="14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970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xmlns:a="http://schemas.openxmlformats.org/drawingml/2006/main" marL="171450" indent="-171450">
              <a:buFont typeface="Arial" panose="020B0604020202020204" pitchFamily="34" charset="0"/>
              <a:buChar char="•"/>
              <a:bidi/>
            </a:pPr>
            <a:r xmlns:a="http://schemas.openxmlformats.org/drawingml/2006/main">
              <a:rPr lang="ar" altLang="en-US" dirty="0">
                <a:latin typeface="Arial" panose="020B0604020202020204" pitchFamily="34" charset="0"/>
              </a:rPr>
              <a:t>انظر المربع 18.2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4058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2286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51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143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85352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819400"/>
            <a:ext cx="6400800" cy="1752600"/>
          </a:xfrm>
          <a:ln w="9525">
            <a:headEnd/>
            <a:tailEnd/>
          </a:ln>
        </p:spPr>
        <p:txBody>
          <a:bodyPr lIns="92075" tIns="46038" rIns="92075" bIns="46038"/>
          <a:lstStyle>
            <a:lvl1pPr marL="0" indent="0" algn="ctr">
              <a:buFont typeface="Wingdings 2" pitchFamily="18" charset="2"/>
              <a:buNone/>
              <a:defRPr/>
            </a:lvl1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665859"/>
            <a:ext cx="7772400" cy="4454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219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641475"/>
            <a:ext cx="3810000" cy="445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1475"/>
            <a:ext cx="3810000" cy="445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41475"/>
            <a:ext cx="3810000" cy="4454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1475"/>
            <a:ext cx="3810000" cy="4454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2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41475"/>
            <a:ext cx="7772400" cy="44545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84339" name="Rectangle 1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67000" y="6477000"/>
            <a:ext cx="3810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38A86A2-62AC-25A6-E37E-B4F648440A8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2933700" y="6562725"/>
            <a:ext cx="3276600" cy="2095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 2" pitchFamily="18" charset="2"/>
        <a:buChar char="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Ø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 3" pitchFamily="18" charset="2"/>
        <a:buChar char="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1073426"/>
            <a:ext cx="7772400" cy="3193774"/>
          </a:xfrm>
        </p:spPr>
        <p:txBody>
          <a:bodyPr/>
          <a:lstStyle/>
          <a:p>
            <a:r xmlns:a="http://schemas.openxmlformats.org/drawingml/2006/main">
              <a:rPr lang="ar" sz="4000" dirty="0"/>
              <a:t/>
            </a:r>
            <a:br xmlns:a="http://schemas.openxmlformats.org/drawingml/2006/main">
              <a:rPr lang="en-US" sz="4000" dirty="0"/>
            </a:br>
            <a:r xmlns:a="http://schemas.openxmlformats.org/drawingml/2006/main">
              <a:rPr lang="ar" sz="4000" dirty="0"/>
              <a:t/>
            </a:r>
            <a:br xmlns:a="http://schemas.openxmlformats.org/drawingml/2006/main">
              <a:rPr lang="en-US" sz="4000" dirty="0"/>
            </a:br>
            <a:r xmlns:a="http://schemas.openxmlformats.org/drawingml/2006/main">
              <a:rPr lang="ar" sz="4000" dirty="0"/>
              <a:t/>
            </a:r>
            <a:br xmlns:a="http://schemas.openxmlformats.org/drawingml/2006/main">
              <a:rPr lang="en-US" sz="4000" dirty="0"/>
            </a:br>
            <a:r xmlns:a="http://schemas.openxmlformats.org/drawingml/2006/main">
              <a:rPr lang="ar" sz="4000" dirty="0"/>
              <a:t/>
            </a:r>
            <a:br xmlns:a="http://schemas.openxmlformats.org/drawingml/2006/main">
              <a:rPr lang="en-US" sz="4000" dirty="0"/>
            </a:br>
            <a:r xmlns:a="http://schemas.openxmlformats.org/drawingml/2006/main">
              <a:rPr lang="ar" sz="3600" dirty="0"/>
              <a:t>الفصل 18</a:t>
            </a:r>
            <a:r xmlns:a="http://schemas.openxmlformats.org/drawingml/2006/main">
              <a:rPr lang="ar" sz="3200" dirty="0"/>
              <a:t/>
            </a:r>
            <a:br xmlns:a="http://schemas.openxmlformats.org/drawingml/2006/main">
              <a:rPr lang="en-US" sz="3200" dirty="0"/>
            </a:br>
            <a:r xmlns:a="http://schemas.openxmlformats.org/drawingml/2006/main">
              <a:rPr lang="ar" sz="4000" dirty="0"/>
              <a:t> </a:t>
            </a:r>
            <a:br xmlns:a="http://schemas.openxmlformats.org/drawingml/2006/main">
              <a:rPr lang="en-US" sz="4000" dirty="0"/>
            </a:br>
            <a:r xmlns:a="http://schemas.openxmlformats.org/drawingml/2006/main">
              <a:rPr lang="ar" dirty="0"/>
              <a:t>الإزالة</a:t>
            </a:r>
            <a:r xmlns:a="http://schemas.openxmlformats.org/drawingml/2006/main">
              <a:rPr lang="ar" sz="4000" dirty="0"/>
              <a:t/>
            </a:r>
            <a:br xmlns:a="http://schemas.openxmlformats.org/drawingml/2006/main">
              <a:rPr lang="en-US" sz="4000" dirty="0"/>
            </a:br>
            <a:r xmlns:a="http://schemas.openxmlformats.org/drawingml/2006/main">
              <a:rPr lang="ar" dirty="0"/>
              <a:t>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a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التمريض الجريائي الأساسي، </a:t>
            </a:r>
            <a:r xmlns:a="http://schemas.openxmlformats.org/drawingml/2006/main">
              <a:rPr lang="a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الطبعة </a:t>
            </a:r>
            <a:br xmlns:a="http://schemas.openxmlformats.org/drawingml/2006/main"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 xmlns:a="http://schemas.openxmlformats.org/drawingml/2006/main">
              <a:rPr lang="ar" sz="2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الثامنة ، </a:t>
            </a:r>
            <a:r xmlns:a="http://schemas.openxmlformats.org/drawingml/2006/main">
              <a:rPr lang="a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باتريشيا ويليامز</a:t>
            </a:r>
            <a:r xmlns:a="http://schemas.openxmlformats.org/drawingml/2006/main">
              <a:rPr lang="a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 xmlns:a="http://schemas.openxmlformats.org/drawingml/2006/main"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 xmlns:a="http://schemas.openxmlformats.org/drawingml/2006/main">
              <a:rPr lang="ar" sz="4000" dirty="0"/>
              <a:t/>
            </a:r>
            <a:br xmlns:a="http://schemas.openxmlformats.org/drawingml/2006/main">
              <a:rPr lang="en-US" sz="4000" dirty="0"/>
            </a:br>
            <a:endParaRPr xmlns:a="http://schemas.openxmlformats.org/drawingml/2006/main" lang="en-US" sz="4000" dirty="0"/>
          </a:p>
        </p:txBody>
      </p:sp>
    </p:spTree>
    <p:extLst>
      <p:ext uri="{BB962C8B-B14F-4D97-AF65-F5344CB8AC3E}">
        <p14:creationId xmlns:p14="http://schemas.microsoft.com/office/powerpoint/2010/main" val="27684845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546987"/>
          </a:xfrm>
        </p:spPr>
        <p:txBody>
          <a:bodyPr/>
          <a:lstStyle/>
          <a:p>
            <a:r xmlns:a="http://schemas.openxmlformats.org/drawingml/2006/main">
              <a:rPr lang="ar" dirty="0"/>
              <a:t>تطبيق علاج الإمساك في المؤسسات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ar" sz="1600" dirty="0"/>
              <a:t>(1 من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43811"/>
            <a:ext cx="7772400" cy="4283837"/>
          </a:xfrm>
        </p:spPr>
        <p:txBody>
          <a:bodyPr/>
          <a:lstStyle/>
          <a:p>
            <a:pPr xmlns:a="http://schemas.openxmlformats.org/drawingml/2006/main" marL="457200" lvl="0" indent="-457200">
              <a:buFont typeface="+mj-lt"/>
              <a:buAutoNum type="arabicPeriod"/>
              <a:bidi/>
            </a:pPr>
            <a:r xmlns:a="http://schemas.openxmlformats.org/drawingml/2006/main">
              <a:rPr lang="ar" dirty="0"/>
              <a:t>تقييم أنماط إخراج البراز والعوامل المساهمة.</a:t>
            </a:r>
          </a:p>
          <a:p>
            <a:pPr xmlns:a="http://schemas.openxmlformats.org/drawingml/2006/main" marL="457200" lvl="0" indent="-457200">
              <a:buFont typeface="+mj-lt"/>
              <a:buAutoNum type="arabicPeriod"/>
              <a:bidi/>
            </a:pPr>
            <a:r xmlns:a="http://schemas.openxmlformats.org/drawingml/2006/main">
              <a:rPr lang="ar" dirty="0"/>
              <a:t>زيادة النشاط البدني.</a:t>
            </a:r>
          </a:p>
          <a:p>
            <a:pPr xmlns:a="http://schemas.openxmlformats.org/drawingml/2006/main" marL="457200" lvl="0" indent="-457200">
              <a:buFont typeface="+mj-lt"/>
              <a:buAutoNum type="arabicPeriod"/>
              <a:bidi/>
            </a:pPr>
            <a:r xmlns:a="http://schemas.openxmlformats.org/drawingml/2006/main">
              <a:rPr lang="ar" dirty="0"/>
              <a:t>زيادة تناول الألياف الغذائية والسوائل.</a:t>
            </a:r>
          </a:p>
          <a:p>
            <a:pPr xmlns:a="http://schemas.openxmlformats.org/drawingml/2006/main" marL="457200" lvl="0" indent="-457200">
              <a:buFont typeface="+mj-lt"/>
              <a:buAutoNum type="arabicPeriod"/>
              <a:bidi/>
            </a:pPr>
            <a:r xmlns:a="http://schemas.openxmlformats.org/drawingml/2006/main">
              <a:rPr lang="ar" dirty="0"/>
              <a:t>جدولة أو تشجيع الذهاب إلى الحمام في الأوقات التي تكون فيها رغبة الشخص في التغوط أقوى.</a:t>
            </a:r>
          </a:p>
          <a:p>
            <a:pPr xmlns:a="http://schemas.openxmlformats.org/drawingml/2006/main" marL="457200" lvl="0" indent="-457200">
              <a:buFont typeface="+mj-lt"/>
              <a:buAutoNum type="arabicPeriod"/>
              <a:bidi/>
            </a:pPr>
            <a:r xmlns:a="http://schemas.openxmlformats.org/drawingml/2006/main">
              <a:rPr lang="ar" dirty="0"/>
              <a:t>وضع الشخص في وضع يسهل عملية الإخراج.</a:t>
            </a:r>
          </a:p>
        </p:txBody>
      </p:sp>
    </p:spTree>
    <p:extLst>
      <p:ext uri="{BB962C8B-B14F-4D97-AF65-F5344CB8AC3E}">
        <p14:creationId xmlns:p14="http://schemas.microsoft.com/office/powerpoint/2010/main" val="27599549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546987"/>
          </a:xfrm>
        </p:spPr>
        <p:txBody>
          <a:bodyPr/>
          <a:lstStyle/>
          <a:p>
            <a:r xmlns:a="http://schemas.openxmlformats.org/drawingml/2006/main">
              <a:rPr lang="ar" dirty="0"/>
              <a:t>تطبيق علاج الإمساك في المؤسسات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ar" sz="1600" dirty="0"/>
              <a:t>(2 من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43811"/>
            <a:ext cx="7772400" cy="4283837"/>
          </a:xfrm>
        </p:spPr>
        <p:txBody>
          <a:bodyPr/>
          <a:lstStyle/>
          <a:p>
            <a:pPr xmlns:a="http://schemas.openxmlformats.org/drawingml/2006/main" marL="457200" indent="-457200">
              <a:buFont typeface="+mj-lt"/>
              <a:buAutoNum type="arabicPeriod" startAt="6"/>
              <a:bidi/>
            </a:pPr>
            <a:r xmlns:a="http://schemas.openxmlformats.org/drawingml/2006/main">
              <a:rPr lang="ar" dirty="0"/>
              <a:t>توفير الخصوصية للإزالة.</a:t>
            </a:r>
          </a:p>
          <a:p>
            <a:pPr xmlns:a="http://schemas.openxmlformats.org/drawingml/2006/main" marL="457200" indent="-457200">
              <a:buFont typeface="+mj-lt"/>
              <a:buAutoNum type="arabicPeriod" startAt="6"/>
              <a:bidi/>
            </a:pPr>
            <a:r xmlns:a="http://schemas.openxmlformats.org/drawingml/2006/main">
              <a:rPr lang="ar" dirty="0"/>
              <a:t>إعطاء ملينات البراز أو الملينات المكونة للكتل حسب الوصفة.</a:t>
            </a:r>
          </a:p>
          <a:p>
            <a:pPr xmlns:a="http://schemas.openxmlformats.org/drawingml/2006/main" marL="457200" indent="-457200">
              <a:buFont typeface="+mj-lt"/>
              <a:buAutoNum type="arabicPeriod" startAt="6"/>
              <a:bidi/>
            </a:pPr>
            <a:r xmlns:a="http://schemas.openxmlformats.org/drawingml/2006/main">
              <a:rPr lang="ar" dirty="0"/>
              <a:t>قم بإعطاء العوامل التناضحية الموصوفة، أو الملينات المنشطة، أو الحقن الشرجية، حسب الطلب، إذا لم تكن الطرق الأخرى فعالة.</a:t>
            </a:r>
          </a:p>
          <a:p>
            <a:pPr xmlns:a="http://schemas.openxmlformats.org/drawingml/2006/main" marL="457200" indent="-457200">
              <a:buFont typeface="+mj-lt"/>
              <a:buAutoNum type="arabicPeriod" startAt="6"/>
              <a:bidi/>
            </a:pPr>
            <a:r xmlns:a="http://schemas.openxmlformats.org/drawingml/2006/main">
              <a:rPr lang="ar" dirty="0"/>
              <a:t>قم بإجراء فحص المستقيم الرقمي وإزالة الانسداد حسب الطلب أو وفقًا لسياسات الوكالة.</a:t>
            </a:r>
          </a:p>
        </p:txBody>
      </p:sp>
    </p:spTree>
    <p:extLst>
      <p:ext uri="{BB962C8B-B14F-4D97-AF65-F5344CB8AC3E}">
        <p14:creationId xmlns:p14="http://schemas.microsoft.com/office/powerpoint/2010/main" val="38392650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300100"/>
          </a:xfrm>
        </p:spPr>
        <p:txBody>
          <a:bodyPr/>
          <a:lstStyle/>
          <a:p>
            <a:r xmlns:a="http://schemas.openxmlformats.org/drawingml/2006/main">
              <a:rPr lang="ar" dirty="0"/>
              <a:t>تطبيق علاج الإمساك في المنزل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85315"/>
            <a:ext cx="7772400" cy="4283837"/>
          </a:xfrm>
        </p:spPr>
        <p:txBody>
          <a:bodyPr/>
          <a:lstStyle/>
          <a:p>
            <a:pPr xmlns:a="http://schemas.openxmlformats.org/drawingml/2006/main" marL="514350" lvl="0" indent="-514350">
              <a:buFont typeface="+mj-lt"/>
              <a:buAutoNum type="arabicPeriod"/>
              <a:bidi/>
            </a:pPr>
            <a:r xmlns:a="http://schemas.openxmlformats.org/drawingml/2006/main">
              <a:rPr lang="ar" dirty="0"/>
              <a:t>توفير معلومات حول الأطعمة الغنية بالألياف، وتشجيع زيادة استهلاك هذه الأطعمة.</a:t>
            </a:r>
          </a:p>
          <a:p>
            <a:pPr xmlns:a="http://schemas.openxmlformats.org/drawingml/2006/main" marL="514350" lvl="0" indent="-514350">
              <a:buFont typeface="+mj-lt"/>
              <a:buAutoNum type="arabicPeriod"/>
              <a:bidi/>
            </a:pPr>
            <a:r xmlns:a="http://schemas.openxmlformats.org/drawingml/2006/main">
              <a:rPr lang="ar" dirty="0"/>
              <a:t>تشجيع تناول كمية كافية من السوائل.</a:t>
            </a:r>
          </a:p>
          <a:p>
            <a:pPr xmlns:a="http://schemas.openxmlformats.org/drawingml/2006/main" marL="514350" lvl="0" indent="-514350">
              <a:buFont typeface="+mj-lt"/>
              <a:buAutoNum type="arabicPeriod"/>
              <a:bidi/>
            </a:pPr>
            <a:r xmlns:a="http://schemas.openxmlformats.org/drawingml/2006/main">
              <a:rPr lang="ar" dirty="0"/>
              <a:t>تشجيع النشاط والتمارين الرياضية الكافية.</a:t>
            </a:r>
          </a:p>
          <a:p>
            <a:pPr xmlns:a="http://schemas.openxmlformats.org/drawingml/2006/main" marL="514350" lvl="0" indent="-514350">
              <a:buFont typeface="+mj-lt"/>
              <a:buAutoNum type="arabicPeriod"/>
              <a:bidi/>
            </a:pPr>
            <a:r xmlns:a="http://schemas.openxmlformats.org/drawingml/2006/main">
              <a:rPr lang="ar" dirty="0"/>
              <a:t>ناقش المخاطر التي ينطوي عليها استخدام الملينات دون إشراف طبي.</a:t>
            </a:r>
          </a:p>
        </p:txBody>
      </p:sp>
    </p:spTree>
    <p:extLst>
      <p:ext uri="{BB962C8B-B14F-4D97-AF65-F5344CB8AC3E}">
        <p14:creationId xmlns:p14="http://schemas.microsoft.com/office/powerpoint/2010/main" val="23019548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954024"/>
          </a:xfrm>
        </p:spPr>
        <p:txBody>
          <a:bodyPr/>
          <a:lstStyle/>
          <a:p>
            <a:r xmlns:a="http://schemas.openxmlformats.org/drawingml/2006/main">
              <a:rPr lang="ar" dirty="0"/>
              <a:t>إسهال</a:t>
            </a:r>
            <a:endParaRPr xmlns:a="http://schemas.openxmlformats.org/drawingml/2006/main"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09827"/>
            <a:ext cx="7772400" cy="4454525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خروج براز سائل وغير متشكل بشكل متكرر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أعراض لمشكلة أخرى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قد يعاني أيضًا من الغثيان والقيء وتشنجات البطن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آلام المستقيم وتهيج الجلد في فتحة الشرج أمر شائع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يعتبر فقدان السوائل المفرط مصدر قلق كبير</a:t>
            </a:r>
          </a:p>
        </p:txBody>
      </p:sp>
    </p:spTree>
    <p:extLst>
      <p:ext uri="{BB962C8B-B14F-4D97-AF65-F5344CB8AC3E}">
        <p14:creationId xmlns:p14="http://schemas.microsoft.com/office/powerpoint/2010/main" val="19132930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9"/>
            <a:ext cx="7772400" cy="978407"/>
          </a:xfrm>
        </p:spPr>
        <p:txBody>
          <a:bodyPr/>
          <a:lstStyle/>
          <a:p>
            <a:r xmlns:a="http://schemas.openxmlformats.org/drawingml/2006/main">
              <a:rPr lang="ar" dirty="0"/>
              <a:t>التخطيط للإسهال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409827"/>
            <a:ext cx="7772400" cy="4283837"/>
          </a:xfrm>
        </p:spPr>
        <p:txBody>
          <a:bodyPr/>
          <a:lstStyle/>
          <a:p>
            <a:pPr xmlns:a="http://schemas.openxmlformats.org/drawingml/2006/main" marL="514350" indent="-514350">
              <a:buFont typeface="+mj-lt"/>
              <a:buAutoNum type="arabicPeriod"/>
              <a:bidi/>
            </a:pPr>
            <a:r xmlns:a="http://schemas.openxmlformats.org/drawingml/2006/main">
              <a:rPr lang="ar" dirty="0"/>
              <a:t>إظهار أنماط منتظمة لإخراج البراز.</a:t>
            </a:r>
          </a:p>
          <a:p>
            <a:pPr xmlns:a="http://schemas.openxmlformats.org/drawingml/2006/main" marL="514350" indent="-514350">
              <a:buFont typeface="+mj-lt"/>
              <a:buAutoNum type="arabicPeriod"/>
              <a:bidi/>
            </a:pPr>
            <a:r xmlns:a="http://schemas.openxmlformats.org/drawingml/2006/main">
              <a:rPr lang="ar" dirty="0"/>
              <a:t>تحديد السلوكيات التي تعزز عمل الأمعاء بشكل طبيعي.</a:t>
            </a:r>
          </a:p>
          <a:p>
            <a:pPr xmlns:a="http://schemas.openxmlformats.org/drawingml/2006/main" marL="514350" indent="-514350">
              <a:buFont typeface="+mj-lt"/>
              <a:buAutoNum type="arabicPeriod"/>
              <a:bidi/>
            </a:pPr>
            <a:r xmlns:a="http://schemas.openxmlformats.org/drawingml/2006/main">
              <a:rPr lang="ar" dirty="0"/>
              <a:t>تعديل السلوكيات لتحسين عملية الإخراج المنتظمة.</a:t>
            </a:r>
          </a:p>
        </p:txBody>
      </p:sp>
    </p:spTree>
    <p:extLst>
      <p:ext uri="{BB962C8B-B14F-4D97-AF65-F5344CB8AC3E}">
        <p14:creationId xmlns:p14="http://schemas.microsoft.com/office/powerpoint/2010/main" val="19055369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941832"/>
          </a:xfrm>
        </p:spPr>
        <p:txBody>
          <a:bodyPr/>
          <a:lstStyle/>
          <a:p>
            <a:r xmlns:a="http://schemas.openxmlformats.org/drawingml/2006/main">
              <a:rPr lang="ar" dirty="0"/>
              <a:t>تطبيق لعلاج الإسهال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397635"/>
            <a:ext cx="7772400" cy="4283837"/>
          </a:xfrm>
        </p:spPr>
        <p:txBody>
          <a:bodyPr/>
          <a:lstStyle/>
          <a:p>
            <a:r xmlns:a="http://schemas.openxmlformats.org/drawingml/2006/main">
              <a:rPr lang="ar" sz="2400" dirty="0"/>
              <a:t>تقييم نمط الإقصاء والعوامل المسببة المشتبه بها.</a:t>
            </a:r>
          </a:p>
          <a:p>
            <a:r xmlns:a="http://schemas.openxmlformats.org/drawingml/2006/main">
              <a:rPr lang="ar" sz="2400" dirty="0"/>
              <a:t>حافظ على تناول كمية كافية من السوائل.</a:t>
            </a:r>
          </a:p>
          <a:p>
            <a:r xmlns:a="http://schemas.openxmlformats.org/drawingml/2006/main">
              <a:rPr lang="ar" sz="2400" dirty="0"/>
              <a:t>إتخذ التدابير اللازمة للحفاظ على سلامة الجلد.</a:t>
            </a:r>
          </a:p>
          <a:p>
            <a:r xmlns:a="http://schemas.openxmlformats.org/drawingml/2006/main">
              <a:rPr lang="ar" sz="2400" dirty="0"/>
              <a:t>قم بالإبلاغ فورًا عن الملاحظات إلى مقدم الرعاية الأولية، وتابع أوامر مقدم الرعاية فيما يتعلق بالأدوية التي تقلل من حركة الأمعاء.</a:t>
            </a:r>
          </a:p>
          <a:p>
            <a:r xmlns:a="http://schemas.openxmlformats.org/drawingml/2006/main">
              <a:rPr lang="ar" sz="2400" dirty="0"/>
              <a:t>اشرح أهمية طلب العناية الطبية عند الإصابة بالإسهال.</a:t>
            </a:r>
          </a:p>
          <a:p>
            <a:r xmlns:a="http://schemas.openxmlformats.org/drawingml/2006/main">
              <a:rPr lang="ar" sz="2400" dirty="0"/>
              <a:t>اشرح أهمية تحضير الطعام وتخزينه بشكل صحيح في الوقاية من الإسهال البكتيري.</a:t>
            </a:r>
          </a:p>
        </p:txBody>
      </p:sp>
    </p:spTree>
    <p:extLst>
      <p:ext uri="{BB962C8B-B14F-4D97-AF65-F5344CB8AC3E}">
        <p14:creationId xmlns:p14="http://schemas.microsoft.com/office/powerpoint/2010/main" val="29866556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990600"/>
          </a:xfrm>
        </p:spPr>
        <p:txBody>
          <a:bodyPr/>
          <a:lstStyle/>
          <a:p>
            <a:r xmlns:a="http://schemas.openxmlformats.org/drawingml/2006/main">
              <a:rPr lang="ar" dirty="0"/>
              <a:t>سلس البراز</a:t>
            </a:r>
            <a:endParaRPr xmlns:a="http://schemas.openxmlformats.org/drawingml/2006/main"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09827"/>
            <a:ext cx="7772400" cy="4795901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أكثر شيوعًا بين كبار السن غير القادرين على التعرف على الأحاسيس الطبيعية والاستجابة لها بسبب ضعف عقلي أو مشاكل في الحركة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في حالات أقل شيوعا، تؤدي اضطرابات القولون أو المستقيم مثل السرطان، أو مرض التهاب الأمعاء، أو التهاب الرتج، أو ضعف عضلات المستقيم إلى حدوث سلس البول أو المساهمة فيه.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مشكلة كبيرة لأن البراز يسبب تهيجًا شديدًا للجلد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مزعج ومحرج نفسيا</a:t>
            </a:r>
          </a:p>
        </p:txBody>
      </p:sp>
    </p:spTree>
    <p:extLst>
      <p:ext uri="{BB962C8B-B14F-4D97-AF65-F5344CB8AC3E}">
        <p14:creationId xmlns:p14="http://schemas.microsoft.com/office/powerpoint/2010/main" val="24332980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899160"/>
          </a:xfrm>
        </p:spPr>
        <p:txBody>
          <a:bodyPr/>
          <a:lstStyle/>
          <a:p>
            <a:r xmlns:a="http://schemas.openxmlformats.org/drawingml/2006/main">
              <a:rPr lang="ar" dirty="0"/>
              <a:t>التخطيط لسلس البراز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385443"/>
            <a:ext cx="7772400" cy="4283837"/>
          </a:xfrm>
        </p:spPr>
        <p:txBody>
          <a:bodyPr/>
          <a:lstStyle/>
          <a:p>
            <a:r xmlns:a="http://schemas.openxmlformats.org/drawingml/2006/main">
              <a:rPr lang="ar" dirty="0"/>
              <a:t>إظهار أنماط منتظمة لإخراج البراز.</a:t>
            </a:r>
          </a:p>
          <a:p>
            <a:r xmlns:a="http://schemas.openxmlformats.org/drawingml/2006/main">
              <a:rPr lang="ar" dirty="0"/>
              <a:t>تحديد السلوكيات التي تعزز عمل الأمعاء بشكل طبيعي.</a:t>
            </a:r>
          </a:p>
          <a:p>
            <a:r xmlns:a="http://schemas.openxmlformats.org/drawingml/2006/main">
              <a:rPr lang="ar" dirty="0"/>
              <a:t>تعديل السلوكيات لتحسين عملية الإخراج المنتظمة.</a:t>
            </a:r>
          </a:p>
        </p:txBody>
      </p:sp>
    </p:spTree>
    <p:extLst>
      <p:ext uri="{BB962C8B-B14F-4D97-AF65-F5344CB8AC3E}">
        <p14:creationId xmlns:p14="http://schemas.microsoft.com/office/powerpoint/2010/main" val="1654537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300100"/>
          </a:xfrm>
        </p:spPr>
        <p:txBody>
          <a:bodyPr/>
          <a:lstStyle/>
          <a:p>
            <a:r xmlns:a="http://schemas.openxmlformats.org/drawingml/2006/main">
              <a:rPr lang="ar" dirty="0"/>
              <a:t>تطبيق لعلاج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ar" dirty="0"/>
              <a:t>سلس البراز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24355"/>
            <a:ext cx="7772400" cy="4283837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تقييم أنماط الإقصاء والعوامل المسببة.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إنشاء جدول للذهاب إلى الحمام.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اتخذ التدابير اللازمة لمنع أو تقليل نوبات الإمساك.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استخدم المساعدات أو الملابس المناسبة.</a:t>
            </a:r>
          </a:p>
          <a:p>
            <a:r xmlns:a="http://schemas.openxmlformats.org/drawingml/2006/main">
              <a:rPr lang="ar" dirty="0"/>
              <a:t>قم بتنظيف الشخص فورًا بعد كل نوبة سلس البول.</a:t>
            </a:r>
          </a:p>
        </p:txBody>
      </p:sp>
    </p:spTree>
    <p:extLst>
      <p:ext uri="{BB962C8B-B14F-4D97-AF65-F5344CB8AC3E}">
        <p14:creationId xmlns:p14="http://schemas.microsoft.com/office/powerpoint/2010/main" val="20600508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41F0B-A157-84A8-2AF4-71CAB5110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966216"/>
          </a:xfrm>
        </p:spPr>
        <p:txBody>
          <a:bodyPr/>
          <a:lstStyle/>
          <a:p>
            <a:r xmlns:a="http://schemas.openxmlformats.org/drawingml/2006/main">
              <a:rPr lang="ar" dirty="0"/>
              <a:t>احتباس البول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6D3DC6-747E-A7D6-8BAA-59BCB88E2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409827"/>
            <a:ext cx="7772400" cy="4454525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تراكم غير طبيعي للبول في المثانة بسبب عدم قدرة المثانة على إفراغها بشكل كامل</a:t>
            </a:r>
          </a:p>
          <a:p>
            <a:r xmlns:a="http://schemas.openxmlformats.org/drawingml/2006/main">
              <a:rPr lang="ar" dirty="0"/>
              <a:t>سببها: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dirty="0"/>
              <a:t>انخفاض قوة العضلات في جدار المثانة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dirty="0"/>
              <a:t>انخفاض تناول السوائل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dirty="0"/>
              <a:t>تضخم غدة البروستاتا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dirty="0"/>
              <a:t>صدمة في عضلات العجان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dirty="0"/>
              <a:t>الضرر العصبي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dirty="0"/>
              <a:t>الأدوية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dirty="0"/>
              <a:t>قلق</a:t>
            </a:r>
          </a:p>
        </p:txBody>
      </p:sp>
    </p:spTree>
    <p:extLst>
      <p:ext uri="{BB962C8B-B14F-4D97-AF65-F5344CB8AC3E}">
        <p14:creationId xmlns:p14="http://schemas.microsoft.com/office/powerpoint/2010/main" val="2295407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966216"/>
          </a:xfrm>
        </p:spPr>
        <p:txBody>
          <a:bodyPr/>
          <a:lstStyle/>
          <a:p>
            <a:r xmlns:a="http://schemas.openxmlformats.org/drawingml/2006/main">
              <a:rPr lang="ar" dirty="0"/>
              <a:t>التخلص من الفضلات من الأمعاء</a:t>
            </a:r>
            <a:endParaRPr xmlns:a="http://schemas.openxmlformats.org/drawingml/2006/main"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09827"/>
            <a:ext cx="7772400" cy="4454525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تتكون حركة الأمعاء النموذجية لدى البالغين من كمية معتدلة من البراز البني المتكون والذي يخرج دون صعوبة.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يعاني معظم البالغين من الإخراج المعوي كل يوم أو يومين.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تحدث الحاجة إلى التبرز عادة بعد مرور 30 إلى 45 دقيقة من تناول الطعام، عندما تحفز ردود الفعل المعدية القولونية والتغوطية التمعج.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4876E-3C4A-8EF8-BDE6-B2AB9C0283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89559"/>
            <a:ext cx="7772400" cy="984505"/>
          </a:xfrm>
        </p:spPr>
        <p:txBody>
          <a:bodyPr/>
          <a:lstStyle/>
          <a:p>
            <a:r xmlns:a="http://schemas.openxmlformats.org/drawingml/2006/main">
              <a:rPr lang="ar" dirty="0"/>
              <a:t>أعراض احتباس البول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73E881-BE86-50AF-B359-DCAEE1BFF1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409827"/>
            <a:ext cx="7772400" cy="4174109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الشعور بالامتلاء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عدم الراحة أو الألم في المثانة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الأرق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التعرق</a:t>
            </a:r>
          </a:p>
        </p:txBody>
      </p:sp>
    </p:spTree>
    <p:extLst>
      <p:ext uri="{BB962C8B-B14F-4D97-AF65-F5344CB8AC3E}">
        <p14:creationId xmlns:p14="http://schemas.microsoft.com/office/powerpoint/2010/main" val="35162650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4876E-3C4A-8EF8-BDE6-B2AB9C0283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89559"/>
            <a:ext cx="7772400" cy="984505"/>
          </a:xfrm>
        </p:spPr>
        <p:txBody>
          <a:bodyPr/>
          <a:lstStyle/>
          <a:p>
            <a:r xmlns:a="http://schemas.openxmlformats.org/drawingml/2006/main">
              <a:rPr lang="ar" dirty="0"/>
              <a:t>علاج احتباس البول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73E881-BE86-50AF-B359-DCAEE1BFF1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409827"/>
            <a:ext cx="7772400" cy="4174109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يعتمد على السبب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إذا كان السبب هو صدمة العجان أو القلق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dirty="0"/>
              <a:t>دواء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dirty="0"/>
              <a:t>حمام المقعدة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إذا كانت شديدة أو ناجمة عن انسداد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dirty="0"/>
              <a:t>القسطرة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dirty="0"/>
              <a:t>جراحة</a:t>
            </a:r>
          </a:p>
        </p:txBody>
      </p:sp>
    </p:spTree>
    <p:extLst>
      <p:ext uri="{BB962C8B-B14F-4D97-AF65-F5344CB8AC3E}">
        <p14:creationId xmlns:p14="http://schemas.microsoft.com/office/powerpoint/2010/main" val="31615223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4876E-3C4A-8EF8-BDE6-B2AB9C0283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89559"/>
            <a:ext cx="7772400" cy="984505"/>
          </a:xfrm>
        </p:spPr>
        <p:txBody>
          <a:bodyPr/>
          <a:lstStyle/>
          <a:p>
            <a:r xmlns:a="http://schemas.openxmlformats.org/drawingml/2006/main">
              <a:rPr lang="ar" dirty="0"/>
              <a:t>سلس البول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73E881-BE86-50AF-B359-DCAEE1BFF1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409827"/>
            <a:ext cx="7772400" cy="4174109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فقدان البول بشكل لا إرادي بكمية أو تواتر كافٍ ليصبح مشكلة اجتماعية أو صحية.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ليس طبيعيا، ولكن شائع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يمكن أن يسبب تهيج الجلد أو انهياره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يمكن أن تساهم في إصابات الضغط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يمكن أن يسبب العزلة والضيق النفسي</a:t>
            </a:r>
          </a:p>
        </p:txBody>
      </p:sp>
    </p:spTree>
    <p:extLst>
      <p:ext uri="{BB962C8B-B14F-4D97-AF65-F5344CB8AC3E}">
        <p14:creationId xmlns:p14="http://schemas.microsoft.com/office/powerpoint/2010/main" val="38460630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380744"/>
          </a:xfrm>
        </p:spPr>
        <p:txBody>
          <a:bodyPr/>
          <a:lstStyle/>
          <a:p>
            <a:r xmlns:a="http://schemas.openxmlformats.org/drawingml/2006/main">
              <a:rPr lang="ar" sz="3600" dirty="0"/>
              <a:t>عوامل الخطر المرتبطة بسلس البول لدى كبار السن</a:t>
            </a:r>
            <a:r xmlns:a="http://schemas.openxmlformats.org/drawingml/2006/main">
              <a:rPr lang="ar" dirty="0"/>
              <a:t>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ar" sz="1600" dirty="0"/>
              <a:t>(1 من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09534"/>
            <a:ext cx="7772400" cy="4442497"/>
          </a:xfrm>
        </p:spPr>
        <p:txBody>
          <a:bodyPr/>
          <a:lstStyle/>
          <a:p>
            <a:r xmlns:a="http://schemas.openxmlformats.org/drawingml/2006/main">
              <a:rPr lang="ar" sz="2400" dirty="0"/>
              <a:t>تقدم السن</a:t>
            </a:r>
          </a:p>
          <a:p>
            <a:r xmlns:a="http://schemas.openxmlformats.org/drawingml/2006/main">
              <a:rPr lang="ar" sz="2400" dirty="0"/>
              <a:t>تناول الكافيين</a:t>
            </a:r>
          </a:p>
          <a:p>
            <a:r xmlns:a="http://schemas.openxmlformats.org/drawingml/2006/main">
              <a:rPr lang="ar" sz="2400" dirty="0"/>
              <a:t>عدم القدرة على الحركة/القيود الوظيفية</a:t>
            </a:r>
          </a:p>
          <a:p>
            <a:r xmlns:a="http://schemas.openxmlformats.org/drawingml/2006/main">
              <a:rPr lang="ar" sz="2400" dirty="0"/>
              <a:t>مدرات البول/أدوية أخرى</a:t>
            </a:r>
          </a:p>
          <a:p>
            <a:r xmlns:a="http://schemas.openxmlformats.org/drawingml/2006/main">
              <a:rPr lang="ar" sz="2400" dirty="0"/>
              <a:t>بدانة</a:t>
            </a:r>
          </a:p>
          <a:p>
            <a:r xmlns:a="http://schemas.openxmlformats.org/drawingml/2006/main">
              <a:rPr lang="ar" sz="2400" dirty="0"/>
              <a:t>تدخين</a:t>
            </a:r>
          </a:p>
          <a:p>
            <a:r xmlns:a="http://schemas.openxmlformats.org/drawingml/2006/main">
              <a:rPr lang="ar" sz="2400" dirty="0"/>
              <a:t>انسداد البراز/سلس البراز</a:t>
            </a:r>
          </a:p>
          <a:p>
            <a:r xmlns:a="http://schemas.openxmlformats.org/drawingml/2006/main">
              <a:rPr lang="ar" sz="2400" dirty="0"/>
              <a:t>سوء التغذية</a:t>
            </a:r>
          </a:p>
          <a:p>
            <a:r xmlns:a="http://schemas.openxmlformats.org/drawingml/2006/main">
              <a:rPr lang="ar" sz="2400" dirty="0"/>
              <a:t>الاكتئاب/الهذيان</a:t>
            </a:r>
          </a:p>
          <a:p>
            <a:r xmlns:a="http://schemas.openxmlformats.org/drawingml/2006/main">
              <a:rPr lang="ar" sz="2400" dirty="0"/>
              <a:t>تضخم البروستاتا وعلاج سرطان البروستاتا</a:t>
            </a:r>
          </a:p>
        </p:txBody>
      </p:sp>
    </p:spTree>
    <p:extLst>
      <p:ext uri="{BB962C8B-B14F-4D97-AF65-F5344CB8AC3E}">
        <p14:creationId xmlns:p14="http://schemas.microsoft.com/office/powerpoint/2010/main" val="28912100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380744"/>
          </a:xfrm>
        </p:spPr>
        <p:txBody>
          <a:bodyPr/>
          <a:lstStyle/>
          <a:p>
            <a:r xmlns:a="http://schemas.openxmlformats.org/drawingml/2006/main">
              <a:rPr lang="ar" sz="3600" dirty="0"/>
              <a:t>عوامل الخطر المرتبطة بسلس البول لدى كبار السن</a:t>
            </a:r>
            <a:r xmlns:a="http://schemas.openxmlformats.org/drawingml/2006/main">
              <a:rPr lang="ar" dirty="0"/>
              <a:t>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ar" sz="1600" dirty="0"/>
              <a:t>(2 من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09534"/>
            <a:ext cx="7772400" cy="4479073"/>
          </a:xfrm>
        </p:spPr>
        <p:txBody>
          <a:bodyPr/>
          <a:lstStyle/>
          <a:p>
            <a:r xmlns:a="http://schemas.openxmlformats.org/drawingml/2006/main">
              <a:rPr lang="ar" sz="2400" dirty="0"/>
              <a:t>ضعف السمع أو البصر</a:t>
            </a:r>
          </a:p>
          <a:p>
            <a:r xmlns:a="http://schemas.openxmlformats.org/drawingml/2006/main">
              <a:rPr lang="ar" sz="2400" dirty="0"/>
              <a:t>الحواجز البيئية</a:t>
            </a:r>
          </a:p>
          <a:p>
            <a:r xmlns:a="http://schemas.openxmlformats.org/drawingml/2006/main">
              <a:rPr lang="ar" sz="2400" dirty="0"/>
              <a:t>السكري</a:t>
            </a:r>
          </a:p>
          <a:p>
            <a:r xmlns:a="http://schemas.openxmlformats.org/drawingml/2006/main">
              <a:rPr lang="ar" sz="2400" dirty="0"/>
              <a:t>مرض باركنسون</a:t>
            </a:r>
          </a:p>
          <a:p>
            <a:r xmlns:a="http://schemas.openxmlformats.org/drawingml/2006/main">
              <a:rPr lang="ar" sz="2400" dirty="0"/>
              <a:t>سكتة دماغية</a:t>
            </a:r>
          </a:p>
          <a:p>
            <a:r xmlns:a="http://schemas.openxmlformats.org/drawingml/2006/main">
              <a:rPr lang="ar" sz="2400" dirty="0"/>
              <a:t>انسداد رئوي مزمن</a:t>
            </a:r>
          </a:p>
          <a:p>
            <a:r xmlns:a="http://schemas.openxmlformats.org/drawingml/2006/main">
              <a:rPr lang="ar" sz="2400" dirty="0"/>
              <a:t>التهاب المفاصل ومشاكل الظهر</a:t>
            </a:r>
          </a:p>
          <a:p>
            <a:r xmlns:a="http://schemas.openxmlformats.org/drawingml/2006/main">
              <a:rPr lang="ar" sz="2400" dirty="0"/>
              <a:t>نقص هرمون الاستروجين</a:t>
            </a:r>
          </a:p>
          <a:p>
            <a:r xmlns:a="http://schemas.openxmlformats.org/drawingml/2006/main">
              <a:rPr lang="ar" sz="2400" dirty="0"/>
              <a:t>هبوط أعضاء الحوض</a:t>
            </a:r>
          </a:p>
          <a:p>
            <a:r xmlns:a="http://schemas.openxmlformats.org/drawingml/2006/main">
              <a:rPr lang="ar" sz="2400" dirty="0"/>
              <a:t>المؤسساتية</a:t>
            </a:r>
          </a:p>
        </p:txBody>
      </p:sp>
    </p:spTree>
    <p:extLst>
      <p:ext uri="{BB962C8B-B14F-4D97-AF65-F5344CB8AC3E}">
        <p14:creationId xmlns:p14="http://schemas.microsoft.com/office/powerpoint/2010/main" val="3009509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341368"/>
          </a:xfrm>
        </p:spPr>
        <p:txBody>
          <a:bodyPr/>
          <a:lstStyle/>
          <a:p>
            <a:r xmlns:a="http://schemas.openxmlformats.org/drawingml/2006/main">
              <a:rPr lang="ar" dirty="0"/>
              <a:t>أنواع سلس البول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ar" sz="1600" dirty="0"/>
              <a:t>(1 من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31098"/>
            <a:ext cx="7772400" cy="4367366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سلس البول الإجهادي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dirty="0"/>
              <a:t>تسرب البول أثناء الظروف التي تزيد من الضغط داخل البطن، مثل ممارسة الرياضة، أو رفع الأشياء الثقيلة، أو الضحك، أو السعال، أو العطس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سلس البول الإلحاحي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dirty="0"/>
              <a:t>يحدث بسبب انقباض لا إرادي لعضلة الدافعة للمثانة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سلس البول الانعكاسي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dirty="0"/>
              <a:t>فقدان البول بشكل لا إرادي على فترات زمنية يمكن التنبؤ بها إلى حد ما بعد الوصول إلى حجم معين من المثانة</a:t>
            </a:r>
          </a:p>
        </p:txBody>
      </p:sp>
    </p:spTree>
    <p:extLst>
      <p:ext uri="{BB962C8B-B14F-4D97-AF65-F5344CB8AC3E}">
        <p14:creationId xmlns:p14="http://schemas.microsoft.com/office/powerpoint/2010/main" val="166788758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341368"/>
          </a:xfrm>
        </p:spPr>
        <p:txBody>
          <a:bodyPr/>
          <a:lstStyle/>
          <a:p>
            <a:r xmlns:a="http://schemas.openxmlformats.org/drawingml/2006/main">
              <a:rPr lang="ar" dirty="0"/>
              <a:t>أنواع سلس البول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ar" sz="1600" dirty="0"/>
              <a:t>(2 من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31098"/>
            <a:ext cx="7772400" cy="3674237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سلس البول الفائض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dirty="0"/>
              <a:t>تسرب كميات صغيرة من البول من المثانة الممتلئة بشكل مفرط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سلس البول الوظيفي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dirty="0"/>
              <a:t>تظهر عند كبار السن الذين لديهم وظائف طبيعية للمسالك البولية والمثانة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dirty="0"/>
              <a:t>قد تكون التغيرات في القدرة الوظيفية ذات طبيعة معرفية أو جسدية</a:t>
            </a:r>
          </a:p>
        </p:txBody>
      </p:sp>
    </p:spTree>
    <p:extLst>
      <p:ext uri="{BB962C8B-B14F-4D97-AF65-F5344CB8AC3E}">
        <p14:creationId xmlns:p14="http://schemas.microsoft.com/office/powerpoint/2010/main" val="410798623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405129"/>
          </a:xfrm>
        </p:spPr>
        <p:txBody>
          <a:bodyPr/>
          <a:lstStyle/>
          <a:p>
            <a:r xmlns:a="http://schemas.openxmlformats.org/drawingml/2006/main">
              <a:rPr lang="ar" dirty="0"/>
              <a:t>التخطيط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ar" dirty="0"/>
              <a:t>لتغير وظيفة البول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33919"/>
            <a:ext cx="7772400" cy="3771938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إظهار انخفاض في حالات سلس البول أو احتباس البول.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التبول في الأوقات المقبولة في الأماكن المقبولة.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تحديد التدابير التي من شأنها أن تقلل من حالات سلس البول أو احتباس البول.</a:t>
            </a:r>
          </a:p>
          <a:p>
            <a:r xmlns:a="http://schemas.openxmlformats.org/drawingml/2006/main">
              <a:rPr lang="ar" dirty="0"/>
              <a:t>إنشاء روتين لتقليل أو منع حدوث مشاكل إخراج البول من المثانة.</a:t>
            </a:r>
          </a:p>
        </p:txBody>
      </p:sp>
    </p:spTree>
    <p:extLst>
      <p:ext uri="{BB962C8B-B14F-4D97-AF65-F5344CB8AC3E}">
        <p14:creationId xmlns:p14="http://schemas.microsoft.com/office/powerpoint/2010/main" val="206675628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600532"/>
          </a:xfrm>
        </p:spPr>
        <p:txBody>
          <a:bodyPr/>
          <a:lstStyle/>
          <a:p>
            <a:r xmlns:a="http://schemas.openxmlformats.org/drawingml/2006/main">
              <a:rPr lang="ar" dirty="0"/>
              <a:t>التنفيذ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ar" dirty="0"/>
              <a:t>لوظيفة البول المتغيرة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ar" sz="1600" dirty="0"/>
              <a:t>(1 من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61439"/>
            <a:ext cx="7772400" cy="4247261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تقييم أنماط الإخراج وتناول السوائل.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اشرح الإجراءات التي تساعد على تحسين قوة عضلات العضلة العاصرة.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قم بتعديل الملابس لتسهيل دخول الحمام.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قم بتقليل الحواجز البيئية من خلال توفير قضبان الإمساك في الحمام، وتثبيت رافعة المرحاض، وإبقاء المرحاض أو وعاء البراز متاحًا بسهولة، وتوفير إشارة استدعاء للمساعدة.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الرد على أضواء المكالمة على الفور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وضع جدول زمني لاستخدام المرحاض</a:t>
            </a:r>
          </a:p>
        </p:txBody>
      </p:sp>
    </p:spTree>
    <p:extLst>
      <p:ext uri="{BB962C8B-B14F-4D97-AF65-F5344CB8AC3E}">
        <p14:creationId xmlns:p14="http://schemas.microsoft.com/office/powerpoint/2010/main" val="307130340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600532"/>
          </a:xfrm>
        </p:spPr>
        <p:txBody>
          <a:bodyPr/>
          <a:lstStyle/>
          <a:p>
            <a:r xmlns:a="http://schemas.openxmlformats.org/drawingml/2006/main">
              <a:rPr lang="ar" dirty="0"/>
              <a:t>التنفيذ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ar" dirty="0"/>
              <a:t>لوظيفة البول المتغيرة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ar" sz="1600" dirty="0"/>
              <a:t>(2 من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61439"/>
            <a:ext cx="7772400" cy="4247261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تعريف كبار السن بمواقع الحمامات في جميع أنحاء المنشأة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تقديم الدعم والتشجيع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اتخاذ الإجراءات اللازمة للحفاظ على سلامة الجلد</a:t>
            </a:r>
          </a:p>
          <a:p>
            <a:r xmlns:a="http://schemas.openxmlformats.org/drawingml/2006/main">
              <a:rPr lang="ar" sz="2400" dirty="0"/>
              <a:t>توفير فوط أو ملابس سلس البول عند الاقتضاء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إعطاء الأدوية حسب ما وصفه مقدم الرعاية الأولية.</a:t>
            </a:r>
          </a:p>
          <a:p>
            <a:r xmlns:a="http://schemas.openxmlformats.org/drawingml/2006/main">
              <a:rPr lang="ar" sz="2400" dirty="0"/>
              <a:t>قم بإدخال القسطرة المستقيمة حسب ما وصفه لك مقدم الرعاية الصحية الأولية.</a:t>
            </a:r>
          </a:p>
        </p:txBody>
      </p:sp>
    </p:spTree>
    <p:extLst>
      <p:ext uri="{BB962C8B-B14F-4D97-AF65-F5344CB8AC3E}">
        <p14:creationId xmlns:p14="http://schemas.microsoft.com/office/powerpoint/2010/main" val="832346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990600"/>
          </a:xfrm>
        </p:spPr>
        <p:txBody>
          <a:bodyPr/>
          <a:lstStyle/>
          <a:p>
            <a:r xmlns:a="http://schemas.openxmlformats.org/drawingml/2006/main">
              <a:rPr lang="ar" dirty="0"/>
              <a:t>التخلص من البول</a:t>
            </a:r>
            <a:endParaRPr xmlns:a="http://schemas.openxmlformats.org/drawingml/2006/main"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09827"/>
            <a:ext cx="7772400" cy="4454525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يشعر الشخص البالغ عادة بالحاجة إلى التبول عندما تحتوي المثانة على ما يقرب من 300 مل من البول.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إن التحكم الطوعي في عضلات العاصرة الخارجية يمكّن البالغين الأصحاء من الاحتفاظ بكميات أكبر في المثانة حتى يصبح التبول مناسبًا.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يقوم معظم البالغين بالتبول ما بين 6 إلى 10 مرات يوميًا.</a:t>
            </a:r>
          </a:p>
        </p:txBody>
      </p:sp>
    </p:spTree>
    <p:extLst>
      <p:ext uri="{BB962C8B-B14F-4D97-AF65-F5344CB8AC3E}">
        <p14:creationId xmlns:p14="http://schemas.microsoft.com/office/powerpoint/2010/main" val="2180029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978408"/>
          </a:xfrm>
        </p:spPr>
        <p:txBody>
          <a:bodyPr/>
          <a:lstStyle/>
          <a:p>
            <a:r xmlns:a="http://schemas.openxmlformats.org/drawingml/2006/main">
              <a:rPr lang="ar" dirty="0"/>
              <a:t>الإزالة والشيخوخة</a:t>
            </a:r>
            <a:endParaRPr xmlns:a="http://schemas.openxmlformats.org/drawingml/2006/main"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09827"/>
            <a:ext cx="7772400" cy="4454525"/>
          </a:xfrm>
        </p:spPr>
        <p:txBody>
          <a:bodyPr/>
          <a:lstStyle/>
          <a:p>
            <a:r xmlns:a="http://schemas.openxmlformats.org/drawingml/2006/main">
              <a:rPr lang="ar" dirty="0"/>
              <a:t>يعاني العديد من كبار السن من مشاكل في الإخراج</a:t>
            </a:r>
          </a:p>
          <a:p>
            <a:r xmlns:a="http://schemas.openxmlformats.org/drawingml/2006/main">
              <a:rPr lang="ar" dirty="0"/>
              <a:t>المشاكل الأكثر شيوعا: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dirty="0"/>
              <a:t>إمساك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dirty="0"/>
              <a:t>إسهال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dirty="0"/>
              <a:t>سلس البول</a:t>
            </a:r>
          </a:p>
          <a:p>
            <a:r xmlns:a="http://schemas.openxmlformats.org/drawingml/2006/main">
              <a:rPr lang="ar" dirty="0"/>
              <a:t>قد يكون سببه تغيرات في وظيفة الجهاز الهضمي أو الجهاز البولي</a:t>
            </a:r>
          </a:p>
          <a:p>
            <a:r xmlns:a="http://schemas.openxmlformats.org/drawingml/2006/main">
              <a:rPr lang="ar" dirty="0"/>
              <a:t>سلس البول هو أحد الأسباب الأكثر شيوعًا لإيداع كبار السن في المؤسسات</a:t>
            </a:r>
          </a:p>
        </p:txBody>
      </p:sp>
    </p:spTree>
    <p:extLst>
      <p:ext uri="{BB962C8B-B14F-4D97-AF65-F5344CB8AC3E}">
        <p14:creationId xmlns:p14="http://schemas.microsoft.com/office/powerpoint/2010/main" val="47194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990600"/>
          </a:xfrm>
        </p:spPr>
        <p:txBody>
          <a:bodyPr/>
          <a:lstStyle/>
          <a:p>
            <a:r xmlns:a="http://schemas.openxmlformats.org/drawingml/2006/main">
              <a:rPr lang="ar" dirty="0"/>
              <a:t>الإمساك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ar" sz="1600" dirty="0"/>
              <a:t>(1 من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97635"/>
            <a:ext cx="7772400" cy="4820285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براز صلب وجاف يصعب إخراجه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التردد ليس مقياسا جيدا</a:t>
            </a:r>
          </a:p>
          <a:p>
            <a:r xmlns:a="http://schemas.openxmlformats.org/drawingml/2006/main">
              <a:rPr lang="ar" sz="2400" dirty="0"/>
              <a:t>زيادة خطر الإصابة بالإمساك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sz="2000" dirty="0"/>
              <a:t>انخفاض قوة عضلات البطن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sz="2000" dirty="0"/>
              <a:t>عدم النشاط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sz="2000" dirty="0"/>
              <a:t>عدم القدرة على الحركة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sz="2000" dirty="0"/>
              <a:t>عدم تناول كمية كافية من السوائل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sz="2000" dirty="0"/>
              <a:t>كمية غذائية غير كافية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sz="2000" dirty="0"/>
              <a:t>حالات المرض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sz="2000" dirty="0"/>
              <a:t>الأدوية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sz="2000" dirty="0"/>
              <a:t>الاعتماد على الملينات أو الحقن الشرجية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sz="2000" dirty="0"/>
              <a:t>الظروف البيئية المختلفة</a:t>
            </a:r>
          </a:p>
        </p:txBody>
      </p:sp>
    </p:spTree>
    <p:extLst>
      <p:ext uri="{BB962C8B-B14F-4D97-AF65-F5344CB8AC3E}">
        <p14:creationId xmlns:p14="http://schemas.microsoft.com/office/powerpoint/2010/main" val="37077772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990600"/>
          </a:xfrm>
        </p:spPr>
        <p:txBody>
          <a:bodyPr/>
          <a:lstStyle/>
          <a:p>
            <a:r xmlns:a="http://schemas.openxmlformats.org/drawingml/2006/main">
              <a:rPr lang="ar" dirty="0"/>
              <a:t>الإمساك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ar" sz="1600" dirty="0"/>
              <a:t>(2 من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97635"/>
            <a:ext cx="7772400" cy="4820285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إن تجاهل الرغبة في التبرز بشكل متكرر قد يؤدي إلى قمع أو انقراض رد الفعل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يمكن أن تؤدي الاضطرابات العصبية إلى تقليل النبضات العصبية إلى عضلات العاصرة مما يقلل من الرغبة في التبرز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إن الافتقار إلى الخصوصية، والإحراج، والخوف من الألم، كلها أسباب قد تؤدي إلى تجنب التغوط أو تأخيره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دورة مفرغة: تجنب أو تأخير التبرز قد يؤدي إلى براز جاف وصلب مما يؤدي إلى الألم مما يؤدي إلى تجنب أو تأخير التبرز</a:t>
            </a:r>
          </a:p>
        </p:txBody>
      </p:sp>
    </p:spTree>
    <p:extLst>
      <p:ext uri="{BB962C8B-B14F-4D97-AF65-F5344CB8AC3E}">
        <p14:creationId xmlns:p14="http://schemas.microsoft.com/office/powerpoint/2010/main" val="24790362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954025"/>
          </a:xfrm>
        </p:spPr>
        <p:txBody>
          <a:bodyPr/>
          <a:lstStyle/>
          <a:p>
            <a:r xmlns:a="http://schemas.openxmlformats.org/drawingml/2006/main">
              <a:rPr lang="ar" dirty="0"/>
              <a:t>انسداد البراز</a:t>
            </a:r>
            <a:endParaRPr xmlns:a="http://schemas.openxmlformats.org/drawingml/2006/main"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09827"/>
            <a:ext cx="7772400" cy="4003421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وجود كتلة من البراز المتصلبة التي تتراكم في المستقيم ولا يمكن إخراجها نتيجة الإمساك غير المريح.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أعراض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dirty="0"/>
              <a:t>تأخير في التغوط لفترة أطول من المعتاد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dirty="0"/>
              <a:t>خروج كميات صغيرة من البراز السائل دون وجود أي مادة برازية متكونة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يكشف الفحص الرقمي للمستقيم عادة عن وجود كتلة صلبة من البراز.</a:t>
            </a:r>
          </a:p>
        </p:txBody>
      </p:sp>
    </p:spTree>
    <p:extLst>
      <p:ext uri="{BB962C8B-B14F-4D97-AF65-F5344CB8AC3E}">
        <p14:creationId xmlns:p14="http://schemas.microsoft.com/office/powerpoint/2010/main" val="2227024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954024"/>
          </a:xfrm>
        </p:spPr>
        <p:txBody>
          <a:bodyPr/>
          <a:lstStyle/>
          <a:p>
            <a:r xmlns:a="http://schemas.openxmlformats.org/drawingml/2006/main">
              <a:rPr lang="ar" dirty="0"/>
              <a:t>عوامل الخطر للإصابة بالإمساك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409827"/>
            <a:ext cx="7772400" cy="4283837"/>
          </a:xfrm>
        </p:spPr>
        <p:txBody>
          <a:bodyPr/>
          <a:lstStyle/>
          <a:p>
            <a:r xmlns:a="http://schemas.openxmlformats.org/drawingml/2006/main">
              <a:rPr lang="ar" dirty="0"/>
              <a:t>مشاكل عصبية تقلل من القدرة على الشعور بالحاجة إلى الإخراج أو التحكم في عضلات العضلة العاصرة</a:t>
            </a:r>
          </a:p>
          <a:p>
            <a:r xmlns:a="http://schemas.openxmlformats.org/drawingml/2006/main">
              <a:rPr lang="ar" dirty="0"/>
              <a:t>محدودية الحركة</a:t>
            </a:r>
          </a:p>
          <a:p>
            <a:r xmlns:a="http://schemas.openxmlformats.org/drawingml/2006/main">
              <a:rPr lang="ar" dirty="0"/>
              <a:t>عدم تناول كمية كافية من المواد الغذائية</a:t>
            </a:r>
          </a:p>
          <a:p>
            <a:r xmlns:a="http://schemas.openxmlformats.org/drawingml/2006/main">
              <a:rPr lang="ar" dirty="0"/>
              <a:t>التغذية بالأنبوب</a:t>
            </a:r>
          </a:p>
          <a:p>
            <a:r xmlns:a="http://schemas.openxmlformats.org/drawingml/2006/main">
              <a:rPr lang="ar" dirty="0"/>
              <a:t>انسدادات أو أمراض الجهاز الهضمي</a:t>
            </a:r>
          </a:p>
          <a:p>
            <a:r xmlns:a="http://schemas.openxmlformats.org/drawingml/2006/main">
              <a:rPr lang="ar" dirty="0"/>
              <a:t>عدم تناول كمية كافية من السوائل</a:t>
            </a:r>
          </a:p>
          <a:p>
            <a:r xmlns:a="http://schemas.openxmlformats.org/drawingml/2006/main">
              <a:rPr lang="ar" dirty="0"/>
              <a:t>ضعف الإدراك</a:t>
            </a:r>
          </a:p>
        </p:txBody>
      </p:sp>
    </p:spTree>
    <p:extLst>
      <p:ext uri="{BB962C8B-B14F-4D97-AF65-F5344CB8AC3E}">
        <p14:creationId xmlns:p14="http://schemas.microsoft.com/office/powerpoint/2010/main" val="36595676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899160"/>
          </a:xfrm>
        </p:spPr>
        <p:txBody>
          <a:bodyPr/>
          <a:lstStyle/>
          <a:p>
            <a:r xmlns:a="http://schemas.openxmlformats.org/drawingml/2006/main">
              <a:rPr lang="ar" dirty="0"/>
              <a:t>التخطيط للإمساك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397635"/>
            <a:ext cx="7772400" cy="4283837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إظهار أنماط منتظمة لإخراج البراز.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تحديد السلوكيات التي تعزز عمل الأمعاء بشكل طبيعي.</a:t>
            </a:r>
          </a:p>
          <a:p>
            <a:r xmlns:a="http://schemas.openxmlformats.org/drawingml/2006/main">
              <a:rPr lang="ar" dirty="0"/>
              <a:t>تعديل السلوكيات لتحسين عملية الإخراج المنتظمة.</a:t>
            </a:r>
          </a:p>
        </p:txBody>
      </p:sp>
    </p:spTree>
    <p:extLst>
      <p:ext uri="{BB962C8B-B14F-4D97-AF65-F5344CB8AC3E}">
        <p14:creationId xmlns:p14="http://schemas.microsoft.com/office/powerpoint/2010/main" val="2186950296"/>
      </p:ext>
    </p:extLst>
  </p:cSld>
  <p:clrMapOvr>
    <a:masterClrMapping/>
  </p:clrMapOvr>
</p:sld>
</file>

<file path=ppt/theme/theme1.xml><?xml version="1.0" encoding="utf-8"?>
<a:theme xmlns:a="http://schemas.openxmlformats.org/drawingml/2006/main" name="TEACH 2.0 Lecture Slides Template 2011_1207">
  <a:themeElements>
    <a:clrScheme name="Blue Diagonal 1">
      <a:dk1>
        <a:srgbClr val="000000"/>
      </a:dk1>
      <a:lt1>
        <a:srgbClr val="FFFFFF"/>
      </a:lt1>
      <a:dk2>
        <a:srgbClr val="0066FF"/>
      </a:dk2>
      <a:lt2>
        <a:srgbClr val="FFFF00"/>
      </a:lt2>
      <a:accent1>
        <a:srgbClr val="00CCCC"/>
      </a:accent1>
      <a:accent2>
        <a:srgbClr val="FF33CC"/>
      </a:accent2>
      <a:accent3>
        <a:srgbClr val="AAB8FF"/>
      </a:accent3>
      <a:accent4>
        <a:srgbClr val="DADADA"/>
      </a:accent4>
      <a:accent5>
        <a:srgbClr val="AAE2E2"/>
      </a:accent5>
      <a:accent6>
        <a:srgbClr val="E72DB9"/>
      </a:accent6>
      <a:hlink>
        <a:srgbClr val="FF4568"/>
      </a:hlink>
      <a:folHlink>
        <a:srgbClr val="CCECFF"/>
      </a:folHlink>
    </a:clrScheme>
    <a:fontScheme name="Blue Diagon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ue Diagonal 1">
        <a:dk1>
          <a:srgbClr val="000000"/>
        </a:dk1>
        <a:lt1>
          <a:srgbClr val="FFFFFF"/>
        </a:lt1>
        <a:dk2>
          <a:srgbClr val="0066FF"/>
        </a:dk2>
        <a:lt2>
          <a:srgbClr val="FFFF00"/>
        </a:lt2>
        <a:accent1>
          <a:srgbClr val="00CCCC"/>
        </a:accent1>
        <a:accent2>
          <a:srgbClr val="FF33CC"/>
        </a:accent2>
        <a:accent3>
          <a:srgbClr val="AAB8FF"/>
        </a:accent3>
        <a:accent4>
          <a:srgbClr val="DADADA"/>
        </a:accent4>
        <a:accent5>
          <a:srgbClr val="AAE2E2"/>
        </a:accent5>
        <a:accent6>
          <a:srgbClr val="E72DB9"/>
        </a:accent6>
        <a:hlink>
          <a:srgbClr val="FF4568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Diagonal 2">
        <a:dk1>
          <a:srgbClr val="000000"/>
        </a:dk1>
        <a:lt1>
          <a:srgbClr val="9999FF"/>
        </a:lt1>
        <a:dk2>
          <a:srgbClr val="6600FF"/>
        </a:dk2>
        <a:lt2>
          <a:srgbClr val="FFFFFF"/>
        </a:lt2>
        <a:accent1>
          <a:srgbClr val="CCCCFF"/>
        </a:accent1>
        <a:accent2>
          <a:srgbClr val="FF99FF"/>
        </a:accent2>
        <a:accent3>
          <a:srgbClr val="CACAFF"/>
        </a:accent3>
        <a:accent4>
          <a:srgbClr val="000000"/>
        </a:accent4>
        <a:accent5>
          <a:srgbClr val="E2E2FF"/>
        </a:accent5>
        <a:accent6>
          <a:srgbClr val="E78AE7"/>
        </a:accent6>
        <a:hlink>
          <a:srgbClr val="00CC66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Diagonal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A1A1A1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Diagonal 4">
        <a:dk1>
          <a:srgbClr val="000000"/>
        </a:dk1>
        <a:lt1>
          <a:srgbClr val="FFFFFF"/>
        </a:lt1>
        <a:dk2>
          <a:srgbClr val="990066"/>
        </a:dk2>
        <a:lt2>
          <a:srgbClr val="FFFF00"/>
        </a:lt2>
        <a:accent1>
          <a:srgbClr val="996633"/>
        </a:accent1>
        <a:accent2>
          <a:srgbClr val="CC6600"/>
        </a:accent2>
        <a:accent3>
          <a:srgbClr val="CAAAB8"/>
        </a:accent3>
        <a:accent4>
          <a:srgbClr val="DADADA"/>
        </a:accent4>
        <a:accent5>
          <a:srgbClr val="CAB8AD"/>
        </a:accent5>
        <a:accent6>
          <a:srgbClr val="B95C00"/>
        </a:accent6>
        <a:hlink>
          <a:srgbClr val="999933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TEACH 2.0 Lecture Slides Template 2011_1207</Template>
  <TotalTime>2588</TotalTime>
  <Words>1370</Words>
  <Application>Microsoft Office PowerPoint</Application>
  <PresentationFormat>On-screen Show (4:3)</PresentationFormat>
  <Paragraphs>219</Paragraphs>
  <Slides>29</Slides>
  <Notes>29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7" baseType="lpstr">
      <vt:lpstr>ＭＳ Ｐゴシック</vt:lpstr>
      <vt:lpstr>Arial</vt:lpstr>
      <vt:lpstr>Calibri</vt:lpstr>
      <vt:lpstr>Times New Roman</vt:lpstr>
      <vt:lpstr>Wingdings</vt:lpstr>
      <vt:lpstr>Wingdings 2</vt:lpstr>
      <vt:lpstr>Wingdings 3</vt:lpstr>
      <vt:lpstr>TEACH 2.0 Lecture Slides Template 2011_1207</vt:lpstr>
      <vt:lpstr>    Chapter 18  Elimination  Basic Geriatric Nursing, 8th edition Patricia Williams  </vt:lpstr>
      <vt:lpstr>Bowel Elimination</vt:lpstr>
      <vt:lpstr>Urinary Elimination</vt:lpstr>
      <vt:lpstr>Elimination and Aging</vt:lpstr>
      <vt:lpstr>Constipation (1 of 2)</vt:lpstr>
      <vt:lpstr>Constipation (2 of 2)</vt:lpstr>
      <vt:lpstr>Fecal Impaction</vt:lpstr>
      <vt:lpstr>Risk Factors for Constipation</vt:lpstr>
      <vt:lpstr>Planning for Constipation</vt:lpstr>
      <vt:lpstr>Implementation for Constipation in the Institutional Setting (1 of 2)</vt:lpstr>
      <vt:lpstr>Implementation for Constipation in the Institutional Setting (2 of 2)</vt:lpstr>
      <vt:lpstr>Implementation for Constipation in the Home Setting</vt:lpstr>
      <vt:lpstr>Diarrhea</vt:lpstr>
      <vt:lpstr>Planning for Diarrhea</vt:lpstr>
      <vt:lpstr>Implementation for Diarrhea</vt:lpstr>
      <vt:lpstr>Fecal Incontinence</vt:lpstr>
      <vt:lpstr>Planning for Fecal Incontinence</vt:lpstr>
      <vt:lpstr>Implementation for  Fecal Incontinence</vt:lpstr>
      <vt:lpstr>Urinary Retention</vt:lpstr>
      <vt:lpstr>Symptoms of Urinary Retention</vt:lpstr>
      <vt:lpstr>Treatment for Urinary Retention</vt:lpstr>
      <vt:lpstr>Urinary Incontinence</vt:lpstr>
      <vt:lpstr>Risk Factors Associated with Urinary Incontinence in Older Adults (1 of 2)</vt:lpstr>
      <vt:lpstr>Risk Factors Associated with Urinary Incontinence in Older Adults (2 of 2)</vt:lpstr>
      <vt:lpstr>Types of Urinary Incontinence (1 of 2)</vt:lpstr>
      <vt:lpstr>Types of Urinary Incontinence (2 of 2)</vt:lpstr>
      <vt:lpstr>Planning for  Altered Urinary Function</vt:lpstr>
      <vt:lpstr>Implementation for  Altered Urinary Function (1 of 2)</vt:lpstr>
      <vt:lpstr>Implementation for  Altered Urinary Function (2 of 2)</vt:lpstr>
    </vt:vector>
  </TitlesOfParts>
  <Company>Reed Elsevier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Reed Elsevier</dc:creator>
  <cp:lastModifiedBy>Anas Shehadeh</cp:lastModifiedBy>
  <cp:revision>23</cp:revision>
  <dcterms:created xsi:type="dcterms:W3CDTF">2017-07-18T01:49:35Z</dcterms:created>
  <dcterms:modified xsi:type="dcterms:W3CDTF">2024-03-03T05:55:15Z</dcterms:modified>
</cp:coreProperties>
</file>