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5"/>
  </p:notesMasterIdLst>
  <p:sldIdLst>
    <p:sldId id="279" r:id="rId2"/>
    <p:sldId id="257" r:id="rId3"/>
    <p:sldId id="360" r:id="rId4"/>
    <p:sldId id="412" r:id="rId5"/>
    <p:sldId id="413" r:id="rId6"/>
    <p:sldId id="357" r:id="rId7"/>
    <p:sldId id="414" r:id="rId8"/>
    <p:sldId id="411" r:id="rId9"/>
    <p:sldId id="415" r:id="rId10"/>
    <p:sldId id="439" r:id="rId11"/>
    <p:sldId id="410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3" r:id="rId20"/>
    <p:sldId id="424" r:id="rId21"/>
    <p:sldId id="425" r:id="rId22"/>
    <p:sldId id="426" r:id="rId23"/>
    <p:sldId id="427" r:id="rId24"/>
    <p:sldId id="428" r:id="rId25"/>
    <p:sldId id="429" r:id="rId26"/>
    <p:sldId id="430" r:id="rId27"/>
    <p:sldId id="431" r:id="rId28"/>
    <p:sldId id="263" r:id="rId29"/>
    <p:sldId id="375" r:id="rId30"/>
    <p:sldId id="434" r:id="rId31"/>
    <p:sldId id="393" r:id="rId32"/>
    <p:sldId id="435" r:id="rId33"/>
    <p:sldId id="440" r:id="rId34"/>
    <p:sldId id="436" r:id="rId35"/>
    <p:sldId id="437" r:id="rId36"/>
    <p:sldId id="438" r:id="rId37"/>
    <p:sldId id="441" r:id="rId38"/>
    <p:sldId id="442" r:id="rId39"/>
    <p:sldId id="443" r:id="rId40"/>
    <p:sldId id="444" r:id="rId41"/>
    <p:sldId id="445" r:id="rId42"/>
    <p:sldId id="446" r:id="rId43"/>
    <p:sldId id="447" r:id="rId44"/>
    <p:sldId id="448" r:id="rId45"/>
    <p:sldId id="449" r:id="rId46"/>
    <p:sldId id="450" r:id="rId47"/>
    <p:sldId id="451" r:id="rId48"/>
    <p:sldId id="452" r:id="rId49"/>
    <p:sldId id="453" r:id="rId50"/>
    <p:sldId id="454" r:id="rId51"/>
    <p:sldId id="455" r:id="rId52"/>
    <p:sldId id="456" r:id="rId53"/>
    <p:sldId id="457" r:id="rId54"/>
  </p:sldIdLst>
  <p:sldSz cx="9144000" cy="6858000" type="screen4x3"/>
  <p:notesSz cx="6858000" cy="9144000"/>
  <p:defaultTextStyle>
    <a:defPPr>
      <a:defRPr lang="a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73050" autoAdjust="0"/>
  </p:normalViewPr>
  <p:slideViewPr>
    <p:cSldViewPr snapToGrid="0">
      <p:cViewPr varScale="1">
        <p:scale>
          <a:sx n="83" d="100"/>
          <a:sy n="83" d="100"/>
        </p:scale>
        <p:origin x="23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1A989446-3339-45EA-9CF0-8C8C0993258F}"/>
    <pc:docChg chg="undo redo custSel addSld delSld modSld sldOrd">
      <pc:chgData name="Scott Bailey" userId="a37ae9d07b3ddac7" providerId="LiveId" clId="{1A989446-3339-45EA-9CF0-8C8C0993258F}" dt="2022-07-25T20:30:56.636" v="2115" actId="1035"/>
      <pc:docMkLst>
        <pc:docMk/>
      </pc:docMkLst>
      <pc:sldChg chg="modSp mod modNotesTx">
        <pc:chgData name="Scott Bailey" userId="a37ae9d07b3ddac7" providerId="LiveId" clId="{1A989446-3339-45EA-9CF0-8C8C0993258F}" dt="2022-07-25T19:06:42.643" v="452" actId="20577"/>
        <pc:sldMkLst>
          <pc:docMk/>
          <pc:sldMk cId="0" sldId="257"/>
        </pc:sldMkLst>
        <pc:spChg chg="mod">
          <ac:chgData name="Scott Bailey" userId="a37ae9d07b3ddac7" providerId="LiveId" clId="{1A989446-3339-45EA-9CF0-8C8C0993258F}" dt="2022-07-25T18:20:46.855" v="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06:42.643" v="452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19:04:18.466" v="448" actId="20577"/>
        <pc:sldMkLst>
          <pc:docMk/>
          <pc:sldMk cId="3256762002" sldId="258"/>
        </pc:sldMkLst>
        <pc:spChg chg="mod">
          <ac:chgData name="Scott Bailey" userId="a37ae9d07b3ddac7" providerId="LiveId" clId="{1A989446-3339-45EA-9CF0-8C8C0993258F}" dt="2022-07-25T18:20:07.171" v="4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1A989446-3339-45EA-9CF0-8C8C0993258F}" dt="2022-07-25T19:04:18.466" v="448" actId="20577"/>
          <ac:spMkLst>
            <pc:docMk/>
            <pc:sldMk cId="3256762002" sldId="258"/>
            <ac:spMk id="3" creationId="{AE36CCDF-EF36-EC66-1882-6042E938D5BB}"/>
          </ac:spMkLst>
        </pc:spChg>
      </pc:sldChg>
      <pc:sldChg chg="modSp mod modNotesTx">
        <pc:chgData name="Scott Bailey" userId="a37ae9d07b3ddac7" providerId="LiveId" clId="{1A989446-3339-45EA-9CF0-8C8C0993258F}" dt="2022-07-25T19:47:27.306" v="1468" actId="20577"/>
        <pc:sldMkLst>
          <pc:docMk/>
          <pc:sldMk cId="2295407607" sldId="263"/>
        </pc:sldMkLst>
        <pc:spChg chg="mod">
          <ac:chgData name="Scott Bailey" userId="a37ae9d07b3ddac7" providerId="LiveId" clId="{1A989446-3339-45EA-9CF0-8C8C0993258F}" dt="2022-07-25T19:46:39.500" v="1445" actId="20577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1A989446-3339-45EA-9CF0-8C8C0993258F}" dt="2022-07-25T19:47:27.306" v="1468" actId="20577"/>
          <ac:spMkLst>
            <pc:docMk/>
            <pc:sldMk cId="2295407607" sldId="263"/>
            <ac:spMk id="3" creationId="{A56D3DC6-747E-A7D6-8BAA-59BCB88E2D5A}"/>
          </ac:spMkLst>
        </pc:spChg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516265029" sldId="268"/>
        </pc:sldMkLst>
      </pc:sldChg>
      <pc:sldChg chg="modSp mod">
        <pc:chgData name="Scott Bailey" userId="a37ae9d07b3ddac7" providerId="LiveId" clId="{1A989446-3339-45EA-9CF0-8C8C0993258F}" dt="2022-07-25T18:19:25.574" v="2"/>
        <pc:sldMkLst>
          <pc:docMk/>
          <pc:sldMk cId="2768484504" sldId="279"/>
        </pc:sldMkLst>
        <pc:spChg chg="mod">
          <ac:chgData name="Scott Bailey" userId="a37ae9d07b3ddac7" providerId="LiveId" clId="{1A989446-3339-45EA-9CF0-8C8C0993258F}" dt="2022-07-25T18:19:25.574" v="2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20:25:10.559" v="2054" actId="20577"/>
        <pc:sldMkLst>
          <pc:docMk/>
          <pc:sldMk cId="3824235511" sldId="287"/>
        </pc:sldMkLst>
        <pc:spChg chg="mod">
          <ac:chgData name="Scott Bailey" userId="a37ae9d07b3ddac7" providerId="LiveId" clId="{1A989446-3339-45EA-9CF0-8C8C0993258F}" dt="2022-07-25T20:25:10.559" v="2054" actId="20577"/>
          <ac:spMkLst>
            <pc:docMk/>
            <pc:sldMk cId="3824235511" sldId="287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20:03:25.994" v="2009" actId="20577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">
        <pc:chgData name="Scott Bailey" userId="a37ae9d07b3ddac7" providerId="LiveId" clId="{1A989446-3339-45EA-9CF0-8C8C0993258F}" dt="2022-07-25T20:25:15.101" v="2056" actId="20577"/>
        <pc:sldMkLst>
          <pc:docMk/>
          <pc:sldMk cId="500584308" sldId="288"/>
        </pc:sldMkLst>
        <pc:spChg chg="mod">
          <ac:chgData name="Scott Bailey" userId="a37ae9d07b3ddac7" providerId="LiveId" clId="{1A989446-3339-45EA-9CF0-8C8C0993258F}" dt="2022-07-25T20:25:15.101" v="2056" actId="20577"/>
          <ac:spMkLst>
            <pc:docMk/>
            <pc:sldMk cId="500584308" sldId="288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8:56:03.127" v="272"/>
          <ac:spMkLst>
            <pc:docMk/>
            <pc:sldMk cId="500584308" sldId="288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1A989446-3339-45EA-9CF0-8C8C0993258F}" dt="2022-07-25T19:14:44.670" v="736" actId="255"/>
        <pc:sldMkLst>
          <pc:docMk/>
          <pc:sldMk cId="47194658" sldId="357"/>
        </pc:sldMkLst>
        <pc:spChg chg="mod">
          <ac:chgData name="Scott Bailey" userId="a37ae9d07b3ddac7" providerId="LiveId" clId="{1A989446-3339-45EA-9CF0-8C8C0993258F}" dt="2022-07-25T18:23:40.026" v="20"/>
          <ac:spMkLst>
            <pc:docMk/>
            <pc:sldMk cId="47194658" sldId="357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14:44.670" v="736" actId="255"/>
          <ac:spMkLst>
            <pc:docMk/>
            <pc:sldMk cId="47194658" sldId="357"/>
            <ac:spMk id="3" creationId="{00000000-0000-0000-0000-000000000000}"/>
          </ac:spMkLst>
        </pc:spChg>
      </pc:sldChg>
      <pc:sldChg chg="modSp mod">
        <pc:chgData name="Scott Bailey" userId="a37ae9d07b3ddac7" providerId="LiveId" clId="{1A989446-3339-45EA-9CF0-8C8C0993258F}" dt="2022-07-25T19:09:09.251" v="512" actId="20577"/>
        <pc:sldMkLst>
          <pc:docMk/>
          <pc:sldMk cId="2180029134" sldId="360"/>
        </pc:sldMkLst>
        <pc:spChg chg="mod">
          <ac:chgData name="Scott Bailey" userId="a37ae9d07b3ddac7" providerId="LiveId" clId="{1A989446-3339-45EA-9CF0-8C8C0993258F}" dt="2022-07-25T18:21:40.519" v="10"/>
          <ac:spMkLst>
            <pc:docMk/>
            <pc:sldMk cId="2180029134" sldId="360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9:09:09.251" v="512" actId="20577"/>
          <ac:spMkLst>
            <pc:docMk/>
            <pc:sldMk cId="2180029134" sldId="360"/>
            <ac:spMk id="3" creationId="{00000000-0000-0000-0000-000000000000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22702453" sldId="361"/>
        </pc:sldMkLst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1913293012" sldId="363"/>
        </pc:sldMkLst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3707777208" sldId="364"/>
        </pc:sldMkLst>
      </pc:sldChg>
      <pc:sldChg chg="del">
        <pc:chgData name="Scott Bailey" userId="a37ae9d07b3ddac7" providerId="LiveId" clId="{1A989446-3339-45EA-9CF0-8C8C0993258F}" dt="2022-07-25T18:47:04.125" v="183" actId="47"/>
        <pc:sldMkLst>
          <pc:docMk/>
          <pc:sldMk cId="2433298083" sldId="367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2920630045" sldId="368"/>
        </pc:sldMkLst>
      </pc:sldChg>
      <pc:sldChg chg="modSp mod">
        <pc:chgData name="Scott Bailey" userId="a37ae9d07b3ddac7" providerId="LiveId" clId="{1A989446-3339-45EA-9CF0-8C8C0993258F}" dt="2022-07-25T19:45:21.786" v="1398" actId="20577"/>
        <pc:sldMkLst>
          <pc:docMk/>
          <pc:sldMk cId="2747316352" sldId="369"/>
        </pc:sldMkLst>
        <pc:spChg chg="mod">
          <ac:chgData name="Scott Bailey" userId="a37ae9d07b3ddac7" providerId="LiveId" clId="{1A989446-3339-45EA-9CF0-8C8C0993258F}" dt="2022-07-25T19:45:21.786" v="1398" actId="20577"/>
          <ac:spMkLst>
            <pc:docMk/>
            <pc:sldMk cId="2747316352" sldId="369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8:48:18.699" v="190"/>
          <ac:spMkLst>
            <pc:docMk/>
            <pc:sldMk cId="2747316352" sldId="369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1A989446-3339-45EA-9CF0-8C8C0993258F}" dt="2022-07-25T19:48:54.708" v="1503" actId="27107"/>
        <pc:sldMkLst>
          <pc:docMk/>
          <pc:sldMk cId="2891210045" sldId="375"/>
        </pc:sldMkLst>
        <pc:spChg chg="mod">
          <ac:chgData name="Scott Bailey" userId="a37ae9d07b3ddac7" providerId="LiveId" clId="{1A989446-3339-45EA-9CF0-8C8C0993258F}" dt="2022-07-25T18:50:59.573" v="218" actId="255"/>
          <ac:spMkLst>
            <pc:docMk/>
            <pc:sldMk cId="2891210045" sldId="37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8:54.708" v="1503" actId="27107"/>
          <ac:spMkLst>
            <pc:docMk/>
            <pc:sldMk cId="2891210045" sldId="375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479036288" sldId="389"/>
        </pc:sldMkLst>
      </pc:sldChg>
      <pc:sldChg chg="del">
        <pc:chgData name="Scott Bailey" userId="a37ae9d07b3ddac7" providerId="LiveId" clId="{1A989446-3339-45EA-9CF0-8C8C0993258F}" dt="2022-07-25T18:52:51.841" v="228" actId="47"/>
        <pc:sldMkLst>
          <pc:docMk/>
          <pc:sldMk cId="2066756288" sldId="392"/>
        </pc:sldMkLst>
      </pc:sldChg>
      <pc:sldChg chg="modSp mod">
        <pc:chgData name="Scott Bailey" userId="a37ae9d07b3ddac7" providerId="LiveId" clId="{1A989446-3339-45EA-9CF0-8C8C0993258F}" dt="2022-07-25T19:57:47.380" v="1906" actId="20577"/>
        <pc:sldMkLst>
          <pc:docMk/>
          <pc:sldMk cId="3071303408" sldId="393"/>
        </pc:sldMkLst>
        <pc:spChg chg="mod">
          <ac:chgData name="Scott Bailey" userId="a37ae9d07b3ddac7" providerId="LiveId" clId="{1A989446-3339-45EA-9CF0-8C8C0993258F}" dt="2022-07-25T19:57:47.380" v="1906" actId="20577"/>
          <ac:spMkLst>
            <pc:docMk/>
            <pc:sldMk cId="3071303408" sldId="39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4:08.277" v="1687" actId="21"/>
          <ac:spMkLst>
            <pc:docMk/>
            <pc:sldMk cId="3071303408" sldId="393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3659567679" sldId="396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1667887583" sldId="397"/>
        </pc:sldMkLst>
      </pc:sldChg>
      <pc:sldChg chg="del">
        <pc:chgData name="Scott Bailey" userId="a37ae9d07b3ddac7" providerId="LiveId" clId="{1A989446-3339-45EA-9CF0-8C8C0993258F}" dt="2022-07-25T18:24:24.262" v="22" actId="47"/>
        <pc:sldMkLst>
          <pc:docMk/>
          <pc:sldMk cId="2186950296" sldId="398"/>
        </pc:sldMkLst>
      </pc:sldChg>
      <pc:sldChg chg="modSp del mod">
        <pc:chgData name="Scott Bailey" userId="a37ae9d07b3ddac7" providerId="LiveId" clId="{1A989446-3339-45EA-9CF0-8C8C0993258F}" dt="2022-07-25T18:29:00.245" v="39" actId="47"/>
        <pc:sldMkLst>
          <pc:docMk/>
          <pc:sldMk cId="2759954998" sldId="399"/>
        </pc:sldMkLst>
        <pc:spChg chg="mod">
          <ac:chgData name="Scott Bailey" userId="a37ae9d07b3ddac7" providerId="LiveId" clId="{1A989446-3339-45EA-9CF0-8C8C0993258F}" dt="2022-07-25T18:28:00.059" v="37" actId="20577"/>
          <ac:spMkLst>
            <pc:docMk/>
            <pc:sldMk cId="2759954998" sldId="39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24:46.836" v="24"/>
          <ac:spMkLst>
            <pc:docMk/>
            <pc:sldMk cId="2759954998" sldId="399"/>
            <ac:spMk id="3" creationId="{7626CBBC-A6B5-46BA-274C-257390E744D9}"/>
          </ac:spMkLst>
        </pc:spChg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1905536952" sldId="400"/>
        </pc:sldMkLst>
      </pc:sldChg>
      <pc:sldChg chg="del">
        <pc:chgData name="Scott Bailey" userId="a37ae9d07b3ddac7" providerId="LiveId" clId="{1A989446-3339-45EA-9CF0-8C8C0993258F}" dt="2022-07-25T18:36:50.156" v="110" actId="47"/>
        <pc:sldMkLst>
          <pc:docMk/>
          <pc:sldMk cId="2986655622" sldId="401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165453707" sldId="402"/>
        </pc:sldMkLst>
      </pc:sldChg>
      <pc:sldChg chg="del">
        <pc:chgData name="Scott Bailey" userId="a37ae9d07b3ddac7" providerId="LiveId" clId="{1A989446-3339-45EA-9CF0-8C8C0993258F}" dt="2022-07-25T18:40:17.287" v="145" actId="47"/>
        <pc:sldMkLst>
          <pc:docMk/>
          <pc:sldMk cId="2060050896" sldId="403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161522391" sldId="405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3846063097" sldId="406"/>
        </pc:sldMkLst>
      </pc:sldChg>
      <pc:sldChg chg="del">
        <pc:chgData name="Scott Bailey" userId="a37ae9d07b3ddac7" providerId="LiveId" clId="{1A989446-3339-45EA-9CF0-8C8C0993258F}" dt="2022-07-25T18:52:27.475" v="227" actId="47"/>
        <pc:sldMkLst>
          <pc:docMk/>
          <pc:sldMk cId="4107986230" sldId="407"/>
        </pc:sldMkLst>
      </pc:sldChg>
      <pc:sldChg chg="del ord">
        <pc:chgData name="Scott Bailey" userId="a37ae9d07b3ddac7" providerId="LiveId" clId="{1A989446-3339-45EA-9CF0-8C8C0993258F}" dt="2022-07-25T18:51:26.129" v="220" actId="47"/>
        <pc:sldMkLst>
          <pc:docMk/>
          <pc:sldMk cId="300950993" sldId="408"/>
        </pc:sldMkLst>
      </pc:sldChg>
      <pc:sldChg chg="del">
        <pc:chgData name="Scott Bailey" userId="a37ae9d07b3ddac7" providerId="LiveId" clId="{1A989446-3339-45EA-9CF0-8C8C0993258F}" dt="2022-07-25T18:55:40.106" v="270" actId="47"/>
        <pc:sldMkLst>
          <pc:docMk/>
          <pc:sldMk cId="832346183" sldId="409"/>
        </pc:sldMkLst>
      </pc:sldChg>
      <pc:sldChg chg="modSp mod ord modNotesTx">
        <pc:chgData name="Scott Bailey" userId="a37ae9d07b3ddac7" providerId="LiveId" clId="{1A989446-3339-45EA-9CF0-8C8C0993258F}" dt="2022-07-25T19:27:02.453" v="932" actId="255"/>
        <pc:sldMkLst>
          <pc:docMk/>
          <pc:sldMk cId="2301954811" sldId="410"/>
        </pc:sldMkLst>
        <pc:spChg chg="mod">
          <ac:chgData name="Scott Bailey" userId="a37ae9d07b3ddac7" providerId="LiveId" clId="{1A989446-3339-45EA-9CF0-8C8C0993258F}" dt="2022-07-25T18:31:10.825" v="65"/>
          <ac:spMkLst>
            <pc:docMk/>
            <pc:sldMk cId="2301954811" sldId="41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27:02.453" v="932" actId="255"/>
          <ac:spMkLst>
            <pc:docMk/>
            <pc:sldMk cId="2301954811" sldId="410"/>
            <ac:spMk id="3" creationId="{7626CBBC-A6B5-46BA-274C-257390E744D9}"/>
          </ac:spMkLst>
        </pc:spChg>
      </pc:sldChg>
      <pc:sldChg chg="addSp delSp modSp mod ord modNotesTx">
        <pc:chgData name="Scott Bailey" userId="a37ae9d07b3ddac7" providerId="LiveId" clId="{1A989446-3339-45EA-9CF0-8C8C0993258F}" dt="2022-07-25T20:27:17.817" v="2062" actId="1035"/>
        <pc:sldMkLst>
          <pc:docMk/>
          <pc:sldMk cId="3839265044" sldId="411"/>
        </pc:sldMkLst>
        <pc:spChg chg="mod">
          <ac:chgData name="Scott Bailey" userId="a37ae9d07b3ddac7" providerId="LiveId" clId="{1A989446-3339-45EA-9CF0-8C8C0993258F}" dt="2022-07-25T18:30:13.298" v="58" actId="20577"/>
          <ac:spMkLst>
            <pc:docMk/>
            <pc:sldMk cId="3839265044" sldId="41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7:17.817" v="2062" actId="1035"/>
          <ac:spMkLst>
            <pc:docMk/>
            <pc:sldMk cId="3839265044" sldId="411"/>
            <ac:spMk id="3" creationId="{7626CBBC-A6B5-46BA-274C-257390E744D9}"/>
          </ac:spMkLst>
        </pc:spChg>
        <pc:spChg chg="add del">
          <ac:chgData name="Scott Bailey" userId="a37ae9d07b3ddac7" providerId="LiveId" clId="{1A989446-3339-45EA-9CF0-8C8C0993258F}" dt="2022-07-25T18:29:48.248" v="52" actId="22"/>
          <ac:spMkLst>
            <pc:docMk/>
            <pc:sldMk cId="3839265044" sldId="411"/>
            <ac:spMk id="6" creationId="{BB5F7F05-03F2-78A7-041B-C40086A6B055}"/>
          </ac:spMkLst>
        </pc:spChg>
      </pc:sldChg>
      <pc:sldChg chg="modSp add mod ord">
        <pc:chgData name="Scott Bailey" userId="a37ae9d07b3ddac7" providerId="LiveId" clId="{1A989446-3339-45EA-9CF0-8C8C0993258F}" dt="2022-07-25T19:10:25.540" v="568" actId="20577"/>
        <pc:sldMkLst>
          <pc:docMk/>
          <pc:sldMk cId="793168725" sldId="412"/>
        </pc:sldMkLst>
        <pc:spChg chg="mod">
          <ac:chgData name="Scott Bailey" userId="a37ae9d07b3ddac7" providerId="LiveId" clId="{1A989446-3339-45EA-9CF0-8C8C0993258F}" dt="2022-07-25T19:09:31.627" v="514" actId="20577"/>
          <ac:spMkLst>
            <pc:docMk/>
            <pc:sldMk cId="793168725" sldId="412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10:25.540" v="568" actId="20577"/>
          <ac:spMkLst>
            <pc:docMk/>
            <pc:sldMk cId="793168725" sldId="412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8:23:23.368" v="19"/>
        <pc:sldMkLst>
          <pc:docMk/>
          <pc:sldMk cId="1828772274" sldId="413"/>
        </pc:sldMkLst>
        <pc:spChg chg="mod">
          <ac:chgData name="Scott Bailey" userId="a37ae9d07b3ddac7" providerId="LiveId" clId="{1A989446-3339-45EA-9CF0-8C8C0993258F}" dt="2022-07-25T18:23:17.276" v="18"/>
          <ac:spMkLst>
            <pc:docMk/>
            <pc:sldMk cId="1828772274" sldId="41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23:23.368" v="19"/>
          <ac:spMkLst>
            <pc:docMk/>
            <pc:sldMk cId="1828772274" sldId="413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8:32:41.622" v="85"/>
        <pc:sldMkLst>
          <pc:docMk/>
          <pc:sldMk cId="1330570769" sldId="414"/>
        </pc:sldMkLst>
        <pc:spChg chg="mod">
          <ac:chgData name="Scott Bailey" userId="a37ae9d07b3ddac7" providerId="LiveId" clId="{1A989446-3339-45EA-9CF0-8C8C0993258F}" dt="2022-07-25T18:29:20.583" v="49" actId="20577"/>
          <ac:spMkLst>
            <pc:docMk/>
            <pc:sldMk cId="1330570769" sldId="414"/>
            <ac:spMk id="2" creationId="{00000000-0000-0000-0000-000000000000}"/>
          </ac:spMkLst>
        </pc:spChg>
        <pc:spChg chg="mod">
          <ac:chgData name="Scott Bailey" userId="a37ae9d07b3ddac7" providerId="LiveId" clId="{1A989446-3339-45EA-9CF0-8C8C0993258F}" dt="2022-07-25T18:29:27.502" v="50"/>
          <ac:spMkLst>
            <pc:docMk/>
            <pc:sldMk cId="1330570769" sldId="414"/>
            <ac:spMk id="3" creationId="{00000000-0000-0000-0000-000000000000}"/>
          </ac:spMkLst>
        </pc:spChg>
      </pc:sldChg>
      <pc:sldChg chg="addSp delSp modSp add mod">
        <pc:chgData name="Scott Bailey" userId="a37ae9d07b3ddac7" providerId="LiveId" clId="{1A989446-3339-45EA-9CF0-8C8C0993258F}" dt="2022-07-25T20:27:24.313" v="2068" actId="1035"/>
        <pc:sldMkLst>
          <pc:docMk/>
          <pc:sldMk cId="2460004577" sldId="415"/>
        </pc:sldMkLst>
        <pc:spChg chg="mod">
          <ac:chgData name="Scott Bailey" userId="a37ae9d07b3ddac7" providerId="LiveId" clId="{1A989446-3339-45EA-9CF0-8C8C0993258F}" dt="2022-07-25T18:30:32.882" v="61" actId="20577"/>
          <ac:spMkLst>
            <pc:docMk/>
            <pc:sldMk cId="2460004577" sldId="41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7:24.313" v="2068" actId="1035"/>
          <ac:spMkLst>
            <pc:docMk/>
            <pc:sldMk cId="2460004577" sldId="415"/>
            <ac:spMk id="3" creationId="{7626CBBC-A6B5-46BA-274C-257390E744D9}"/>
          </ac:spMkLst>
        </pc:spChg>
        <pc:spChg chg="add del">
          <ac:chgData name="Scott Bailey" userId="a37ae9d07b3ddac7" providerId="LiveId" clId="{1A989446-3339-45EA-9CF0-8C8C0993258F}" dt="2022-07-25T18:30:42.557" v="63" actId="22"/>
          <ac:spMkLst>
            <pc:docMk/>
            <pc:sldMk cId="2460004577" sldId="415"/>
            <ac:spMk id="6" creationId="{F36EA388-614F-35C6-77DA-5393DF2768D8}"/>
          </ac:spMkLst>
        </pc:spChg>
      </pc:sldChg>
      <pc:sldChg chg="modSp add mod">
        <pc:chgData name="Scott Bailey" userId="a37ae9d07b3ddac7" providerId="LiveId" clId="{1A989446-3339-45EA-9CF0-8C8C0993258F}" dt="2022-07-25T20:29:11.146" v="2076" actId="1035"/>
        <pc:sldMkLst>
          <pc:docMk/>
          <pc:sldMk cId="1852239251" sldId="416"/>
        </pc:sldMkLst>
        <pc:spChg chg="mod">
          <ac:chgData name="Scott Bailey" userId="a37ae9d07b3ddac7" providerId="LiveId" clId="{1A989446-3339-45EA-9CF0-8C8C0993258F}" dt="2022-07-25T20:29:07.907" v="2072" actId="14100"/>
          <ac:spMkLst>
            <pc:docMk/>
            <pc:sldMk cId="1852239251" sldId="416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11.146" v="2076" actId="1035"/>
          <ac:spMkLst>
            <pc:docMk/>
            <pc:sldMk cId="1852239251" sldId="416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28:51.649" v="2071" actId="14100"/>
        <pc:sldMkLst>
          <pc:docMk/>
          <pc:sldMk cId="2027293497" sldId="417"/>
        </pc:sldMkLst>
        <pc:spChg chg="mod">
          <ac:chgData name="Scott Bailey" userId="a37ae9d07b3ddac7" providerId="LiveId" clId="{1A989446-3339-45EA-9CF0-8C8C0993258F}" dt="2022-07-25T20:28:51.649" v="2071" actId="14100"/>
          <ac:spMkLst>
            <pc:docMk/>
            <pc:sldMk cId="2027293497" sldId="41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35:58.310" v="109" actId="255"/>
          <ac:spMkLst>
            <pc:docMk/>
            <pc:sldMk cId="2027293497" sldId="417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29:20.126" v="2082" actId="1036"/>
        <pc:sldMkLst>
          <pc:docMk/>
          <pc:sldMk cId="3589706275" sldId="418"/>
        </pc:sldMkLst>
        <pc:spChg chg="mod">
          <ac:chgData name="Scott Bailey" userId="a37ae9d07b3ddac7" providerId="LiveId" clId="{1A989446-3339-45EA-9CF0-8C8C0993258F}" dt="2022-07-25T20:12:16.298" v="2048" actId="1036"/>
          <ac:spMkLst>
            <pc:docMk/>
            <pc:sldMk cId="3589706275" sldId="41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20.126" v="2082" actId="1036"/>
          <ac:spMkLst>
            <pc:docMk/>
            <pc:sldMk cId="3589706275" sldId="418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29:54.438" v="2090" actId="14100"/>
        <pc:sldMkLst>
          <pc:docMk/>
          <pc:sldMk cId="3538836674" sldId="419"/>
        </pc:sldMkLst>
        <pc:spChg chg="mod">
          <ac:chgData name="Scott Bailey" userId="a37ae9d07b3ddac7" providerId="LiveId" clId="{1A989446-3339-45EA-9CF0-8C8C0993258F}" dt="2022-07-25T20:29:54.438" v="2090" actId="14100"/>
          <ac:spMkLst>
            <pc:docMk/>
            <pc:sldMk cId="3538836674" sldId="41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29:44.436" v="2089" actId="1035"/>
          <ac:spMkLst>
            <pc:docMk/>
            <pc:sldMk cId="3538836674" sldId="419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33:29.559" v="1091" actId="255"/>
        <pc:sldMkLst>
          <pc:docMk/>
          <pc:sldMk cId="3013457613" sldId="420"/>
        </pc:sldMkLst>
        <pc:spChg chg="mod">
          <ac:chgData name="Scott Bailey" userId="a37ae9d07b3ddac7" providerId="LiveId" clId="{1A989446-3339-45EA-9CF0-8C8C0993258F}" dt="2022-07-25T18:39:21.513" v="138" actId="20577"/>
          <ac:spMkLst>
            <pc:docMk/>
            <pc:sldMk cId="3013457613" sldId="42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3:29.559" v="1091" actId="255"/>
          <ac:spMkLst>
            <pc:docMk/>
            <pc:sldMk cId="3013457613" sldId="420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32:40.814" v="1089" actId="27107"/>
        <pc:sldMkLst>
          <pc:docMk/>
          <pc:sldMk cId="206611523" sldId="421"/>
        </pc:sldMkLst>
        <pc:spChg chg="mod">
          <ac:chgData name="Scott Bailey" userId="a37ae9d07b3ddac7" providerId="LiveId" clId="{1A989446-3339-45EA-9CF0-8C8C0993258F}" dt="2022-07-25T18:39:14.795" v="136" actId="20577"/>
          <ac:spMkLst>
            <pc:docMk/>
            <pc:sldMk cId="206611523" sldId="42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2:40.814" v="1089" actId="27107"/>
          <ac:spMkLst>
            <pc:docMk/>
            <pc:sldMk cId="206611523" sldId="421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33:07.662" v="1090" actId="20577"/>
        <pc:sldMkLst>
          <pc:docMk/>
          <pc:sldMk cId="3863635127" sldId="422"/>
        </pc:sldMkLst>
        <pc:spChg chg="mod">
          <ac:chgData name="Scott Bailey" userId="a37ae9d07b3ddac7" providerId="LiveId" clId="{1A989446-3339-45EA-9CF0-8C8C0993258F}" dt="2022-07-25T18:39:52.056" v="143" actId="20577"/>
          <ac:spMkLst>
            <pc:docMk/>
            <pc:sldMk cId="3863635127" sldId="422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33:07.662" v="1090" actId="20577"/>
          <ac:spMkLst>
            <pc:docMk/>
            <pc:sldMk cId="3863635127" sldId="422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30:24.110" v="2103" actId="1036"/>
        <pc:sldMkLst>
          <pc:docMk/>
          <pc:sldMk cId="1024746736" sldId="423"/>
        </pc:sldMkLst>
        <pc:spChg chg="mod">
          <ac:chgData name="Scott Bailey" userId="a37ae9d07b3ddac7" providerId="LiveId" clId="{1A989446-3339-45EA-9CF0-8C8C0993258F}" dt="2022-07-25T19:34:44.803" v="1104" actId="6549"/>
          <ac:spMkLst>
            <pc:docMk/>
            <pc:sldMk cId="1024746736" sldId="423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24.110" v="2103" actId="1036"/>
          <ac:spMkLst>
            <pc:docMk/>
            <pc:sldMk cId="1024746736" sldId="423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30:14.914" v="2096" actId="1035"/>
        <pc:sldMkLst>
          <pc:docMk/>
          <pc:sldMk cId="3007813195" sldId="424"/>
        </pc:sldMkLst>
        <pc:spChg chg="mod">
          <ac:chgData name="Scott Bailey" userId="a37ae9d07b3ddac7" providerId="LiveId" clId="{1A989446-3339-45EA-9CF0-8C8C0993258F}" dt="2022-07-25T20:30:12.023" v="2091" actId="14100"/>
          <ac:spMkLst>
            <pc:docMk/>
            <pc:sldMk cId="3007813195" sldId="424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14.914" v="2096" actId="1035"/>
          <ac:spMkLst>
            <pc:docMk/>
            <pc:sldMk cId="3007813195" sldId="424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8:42:40.669" v="153"/>
        <pc:sldMkLst>
          <pc:docMk/>
          <pc:sldMk cId="2849935493" sldId="425"/>
        </pc:sldMkLst>
        <pc:spChg chg="mod">
          <ac:chgData name="Scott Bailey" userId="a37ae9d07b3ddac7" providerId="LiveId" clId="{1A989446-3339-45EA-9CF0-8C8C0993258F}" dt="2022-07-25T18:42:31.417" v="152"/>
          <ac:spMkLst>
            <pc:docMk/>
            <pc:sldMk cId="2849935493" sldId="42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8:42:40.669" v="153"/>
          <ac:spMkLst>
            <pc:docMk/>
            <pc:sldMk cId="2849935493" sldId="425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38:00.611" v="1269" actId="1037"/>
        <pc:sldMkLst>
          <pc:docMk/>
          <pc:sldMk cId="4283636264" sldId="426"/>
        </pc:sldMkLst>
        <pc:spChg chg="mod">
          <ac:chgData name="Scott Bailey" userId="a37ae9d07b3ddac7" providerId="LiveId" clId="{1A989446-3339-45EA-9CF0-8C8C0993258F}" dt="2022-07-25T19:38:00.611" v="1269" actId="1037"/>
          <ac:spMkLst>
            <pc:docMk/>
            <pc:sldMk cId="4283636264" sldId="426"/>
            <ac:spMk id="3" creationId="{7626CBBC-A6B5-46BA-274C-257390E744D9}"/>
          </ac:spMkLst>
        </pc:spChg>
      </pc:sldChg>
      <pc:sldChg chg="add del replId">
        <pc:chgData name="Scott Bailey" userId="a37ae9d07b3ddac7" providerId="LiveId" clId="{1A989446-3339-45EA-9CF0-8C8C0993258F}" dt="2022-07-25T18:43:10.827" v="156" actId="47"/>
        <pc:sldMkLst>
          <pc:docMk/>
          <pc:sldMk cId="828139866" sldId="427"/>
        </pc:sldMkLst>
      </pc:sldChg>
      <pc:sldChg chg="modSp add mod modNotesTx">
        <pc:chgData name="Scott Bailey" userId="a37ae9d07b3ddac7" providerId="LiveId" clId="{1A989446-3339-45EA-9CF0-8C8C0993258F}" dt="2022-07-25T20:30:40.542" v="2111" actId="1036"/>
        <pc:sldMkLst>
          <pc:docMk/>
          <pc:sldMk cId="2927051718" sldId="427"/>
        </pc:sldMkLst>
        <pc:spChg chg="mod">
          <ac:chgData name="Scott Bailey" userId="a37ae9d07b3ddac7" providerId="LiveId" clId="{1A989446-3339-45EA-9CF0-8C8C0993258F}" dt="2022-07-25T20:15:09.195" v="2052" actId="20577"/>
          <ac:spMkLst>
            <pc:docMk/>
            <pc:sldMk cId="2927051718" sldId="42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40.542" v="2111" actId="1036"/>
          <ac:spMkLst>
            <pc:docMk/>
            <pc:sldMk cId="2927051718" sldId="427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20:30:56.636" v="2115" actId="1035"/>
        <pc:sldMkLst>
          <pc:docMk/>
          <pc:sldMk cId="148706652" sldId="428"/>
        </pc:sldMkLst>
        <pc:spChg chg="mod">
          <ac:chgData name="Scott Bailey" userId="a37ae9d07b3ddac7" providerId="LiveId" clId="{1A989446-3339-45EA-9CF0-8C8C0993258F}" dt="2022-07-25T20:30:54.091" v="2112" actId="14100"/>
          <ac:spMkLst>
            <pc:docMk/>
            <pc:sldMk cId="148706652" sldId="42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30:56.636" v="2115" actId="1035"/>
          <ac:spMkLst>
            <pc:docMk/>
            <pc:sldMk cId="148706652" sldId="428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41:35.762" v="1306" actId="20577"/>
        <pc:sldMkLst>
          <pc:docMk/>
          <pc:sldMk cId="1640663270" sldId="429"/>
        </pc:sldMkLst>
        <pc:spChg chg="mod">
          <ac:chgData name="Scott Bailey" userId="a37ae9d07b3ddac7" providerId="LiveId" clId="{1A989446-3339-45EA-9CF0-8C8C0993258F}" dt="2022-07-25T18:45:31.577" v="174"/>
          <ac:spMkLst>
            <pc:docMk/>
            <pc:sldMk cId="1640663270" sldId="42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1:35.762" v="1306" actId="20577"/>
          <ac:spMkLst>
            <pc:docMk/>
            <pc:sldMk cId="1640663270" sldId="429"/>
            <ac:spMk id="3" creationId="{7626CBBC-A6B5-46BA-274C-257390E744D9}"/>
          </ac:spMkLst>
        </pc:spChg>
      </pc:sldChg>
      <pc:sldChg chg="modSp add mod replId">
        <pc:chgData name="Scott Bailey" userId="a37ae9d07b3ddac7" providerId="LiveId" clId="{1A989446-3339-45EA-9CF0-8C8C0993258F}" dt="2022-07-25T19:43:19.625" v="1384" actId="20577"/>
        <pc:sldMkLst>
          <pc:docMk/>
          <pc:sldMk cId="1128381950" sldId="430"/>
        </pc:sldMkLst>
        <pc:spChg chg="mod">
          <ac:chgData name="Scott Bailey" userId="a37ae9d07b3ddac7" providerId="LiveId" clId="{1A989446-3339-45EA-9CF0-8C8C0993258F}" dt="2022-07-25T18:46:06.209" v="176"/>
          <ac:spMkLst>
            <pc:docMk/>
            <pc:sldMk cId="1128381950" sldId="43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3:19.625" v="1384" actId="20577"/>
          <ac:spMkLst>
            <pc:docMk/>
            <pc:sldMk cId="1128381950" sldId="430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44:02.181" v="1388" actId="20577"/>
        <pc:sldMkLst>
          <pc:docMk/>
          <pc:sldMk cId="850709365" sldId="431"/>
        </pc:sldMkLst>
        <pc:spChg chg="mod">
          <ac:chgData name="Scott Bailey" userId="a37ae9d07b3ddac7" providerId="LiveId" clId="{1A989446-3339-45EA-9CF0-8C8C0993258F}" dt="2022-07-25T18:46:29.008" v="180" actId="20577"/>
          <ac:spMkLst>
            <pc:docMk/>
            <pc:sldMk cId="850709365" sldId="431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44:02.181" v="1388" actId="20577"/>
          <ac:spMkLst>
            <pc:docMk/>
            <pc:sldMk cId="850709365" sldId="431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9:46:10.853" v="1422" actId="20577"/>
        <pc:sldMkLst>
          <pc:docMk/>
          <pc:sldMk cId="1274290440" sldId="432"/>
        </pc:sldMkLst>
        <pc:spChg chg="mod">
          <ac:chgData name="Scott Bailey" userId="a37ae9d07b3ddac7" providerId="LiveId" clId="{1A989446-3339-45EA-9CF0-8C8C0993258F}" dt="2022-07-25T19:45:17.003" v="1396" actId="20577"/>
          <ac:spMkLst>
            <pc:docMk/>
            <pc:sldMk cId="1274290440" sldId="432"/>
            <ac:spMk id="2" creationId="{4699C3B8-4AFC-8715-3B1E-BB6BB1673B3A}"/>
          </ac:spMkLst>
        </pc:spChg>
        <pc:spChg chg="mod">
          <ac:chgData name="Scott Bailey" userId="a37ae9d07b3ddac7" providerId="LiveId" clId="{1A989446-3339-45EA-9CF0-8C8C0993258F}" dt="2022-07-25T19:46:10.853" v="1422" actId="20577"/>
          <ac:spMkLst>
            <pc:docMk/>
            <pc:sldMk cId="1274290440" sldId="432"/>
            <ac:spMk id="3" creationId="{5D7A0680-8AF6-4FA5-3800-CA23C92DCCA7}"/>
          </ac:spMkLst>
        </pc:spChg>
      </pc:sldChg>
      <pc:sldChg chg="addSp delSp modSp add mod ord">
        <pc:chgData name="Scott Bailey" userId="a37ae9d07b3ddac7" providerId="LiveId" clId="{1A989446-3339-45EA-9CF0-8C8C0993258F}" dt="2022-07-25T19:03:59.802" v="436" actId="6549"/>
        <pc:sldMkLst>
          <pc:docMk/>
          <pc:sldMk cId="3887716461" sldId="433"/>
        </pc:sldMkLst>
        <pc:spChg chg="mod">
          <ac:chgData name="Scott Bailey" userId="a37ae9d07b3ddac7" providerId="LiveId" clId="{1A989446-3339-45EA-9CF0-8C8C0993258F}" dt="2022-07-25T18:48:59.163" v="197" actId="20577"/>
          <ac:spMkLst>
            <pc:docMk/>
            <pc:sldMk cId="3887716461" sldId="433"/>
            <ac:spMk id="2" creationId="{AACD01AE-5F03-E030-B145-E7CD0C4CB825}"/>
          </ac:spMkLst>
        </pc:spChg>
        <pc:spChg chg="add del mod">
          <ac:chgData name="Scott Bailey" userId="a37ae9d07b3ddac7" providerId="LiveId" clId="{1A989446-3339-45EA-9CF0-8C8C0993258F}" dt="2022-07-25T19:03:59.802" v="436" actId="6549"/>
          <ac:spMkLst>
            <pc:docMk/>
            <pc:sldMk cId="3887716461" sldId="433"/>
            <ac:spMk id="3" creationId="{AE36CCDF-EF36-EC66-1882-6042E938D5BB}"/>
          </ac:spMkLst>
        </pc:spChg>
        <pc:spChg chg="add del mod">
          <ac:chgData name="Scott Bailey" userId="a37ae9d07b3ddac7" providerId="LiveId" clId="{1A989446-3339-45EA-9CF0-8C8C0993258F}" dt="2022-07-25T18:49:26.683" v="202" actId="478"/>
          <ac:spMkLst>
            <pc:docMk/>
            <pc:sldMk cId="3887716461" sldId="433"/>
            <ac:spMk id="6" creationId="{904B1426-66E6-7850-BAC2-535D2801DCA4}"/>
          </ac:spMkLst>
        </pc:spChg>
      </pc:sldChg>
      <pc:sldChg chg="modSp add mod">
        <pc:chgData name="Scott Bailey" userId="a37ae9d07b3ddac7" providerId="LiveId" clId="{1A989446-3339-45EA-9CF0-8C8C0993258F}" dt="2022-07-25T19:51:26.766" v="1534" actId="20577"/>
        <pc:sldMkLst>
          <pc:docMk/>
          <pc:sldMk cId="1404180361" sldId="434"/>
        </pc:sldMkLst>
        <pc:spChg chg="mod">
          <ac:chgData name="Scott Bailey" userId="a37ae9d07b3ddac7" providerId="LiveId" clId="{1A989446-3339-45EA-9CF0-8C8C0993258F}" dt="2022-07-25T18:51:42.246" v="223" actId="20577"/>
          <ac:spMkLst>
            <pc:docMk/>
            <pc:sldMk cId="1404180361" sldId="434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1:26.766" v="1534" actId="20577"/>
          <ac:spMkLst>
            <pc:docMk/>
            <pc:sldMk cId="1404180361" sldId="434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19:57:50.789" v="1908" actId="20577"/>
        <pc:sldMkLst>
          <pc:docMk/>
          <pc:sldMk cId="91774892" sldId="435"/>
        </pc:sldMkLst>
        <pc:spChg chg="mod">
          <ac:chgData name="Scott Bailey" userId="a37ae9d07b3ddac7" providerId="LiveId" clId="{1A989446-3339-45EA-9CF0-8C8C0993258F}" dt="2022-07-25T19:57:50.789" v="1908" actId="20577"/>
          <ac:spMkLst>
            <pc:docMk/>
            <pc:sldMk cId="91774892" sldId="435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4:33.344" v="1697" actId="6549"/>
          <ac:spMkLst>
            <pc:docMk/>
            <pc:sldMk cId="91774892" sldId="435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20:00:38.191" v="1956" actId="1037"/>
        <pc:sldMkLst>
          <pc:docMk/>
          <pc:sldMk cId="541771571" sldId="436"/>
        </pc:sldMkLst>
        <pc:spChg chg="mod">
          <ac:chgData name="Scott Bailey" userId="a37ae9d07b3ddac7" providerId="LiveId" clId="{1A989446-3339-45EA-9CF0-8C8C0993258F}" dt="2022-07-25T19:59:24.713" v="1930" actId="20577"/>
          <ac:spMkLst>
            <pc:docMk/>
            <pc:sldMk cId="541771571" sldId="436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00:38.191" v="1956" actId="1037"/>
          <ac:spMkLst>
            <pc:docMk/>
            <pc:sldMk cId="541771571" sldId="436"/>
            <ac:spMk id="3" creationId="{7626CBBC-A6B5-46BA-274C-257390E744D9}"/>
          </ac:spMkLst>
        </pc:spChg>
      </pc:sldChg>
      <pc:sldChg chg="modSp add mod">
        <pc:chgData name="Scott Bailey" userId="a37ae9d07b3ddac7" providerId="LiveId" clId="{1A989446-3339-45EA-9CF0-8C8C0993258F}" dt="2022-07-25T20:01:35.672" v="1966" actId="20577"/>
        <pc:sldMkLst>
          <pc:docMk/>
          <pc:sldMk cId="947797359" sldId="437"/>
        </pc:sldMkLst>
        <pc:spChg chg="mod">
          <ac:chgData name="Scott Bailey" userId="a37ae9d07b3ddac7" providerId="LiveId" clId="{1A989446-3339-45EA-9CF0-8C8C0993258F}" dt="2022-07-25T19:58:06.084" v="1914" actId="20577"/>
          <ac:spMkLst>
            <pc:docMk/>
            <pc:sldMk cId="947797359" sldId="437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20:01:35.672" v="1966" actId="20577"/>
          <ac:spMkLst>
            <pc:docMk/>
            <pc:sldMk cId="947797359" sldId="437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19:58:12.081" v="1918" actId="20577"/>
        <pc:sldMkLst>
          <pc:docMk/>
          <pc:sldMk cId="3634589787" sldId="438"/>
        </pc:sldMkLst>
        <pc:spChg chg="mod">
          <ac:chgData name="Scott Bailey" userId="a37ae9d07b3ddac7" providerId="LiveId" clId="{1A989446-3339-45EA-9CF0-8C8C0993258F}" dt="2022-07-25T19:58:12.081" v="1918" actId="20577"/>
          <ac:spMkLst>
            <pc:docMk/>
            <pc:sldMk cId="3634589787" sldId="438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6:10.490" v="1699" actId="255"/>
          <ac:spMkLst>
            <pc:docMk/>
            <pc:sldMk cId="3634589787" sldId="438"/>
            <ac:spMk id="3" creationId="{7626CBBC-A6B5-46BA-274C-257390E744D9}"/>
          </ac:spMkLst>
        </pc:spChg>
      </pc:sldChg>
      <pc:sldChg chg="modSp add mod modNotesTx">
        <pc:chgData name="Scott Bailey" userId="a37ae9d07b3ddac7" providerId="LiveId" clId="{1A989446-3339-45EA-9CF0-8C8C0993258F}" dt="2022-07-25T20:10:37.730" v="2036" actId="20577"/>
        <pc:sldMkLst>
          <pc:docMk/>
          <pc:sldMk cId="2211840432" sldId="439"/>
        </pc:sldMkLst>
        <pc:spChg chg="mod">
          <ac:chgData name="Scott Bailey" userId="a37ae9d07b3ddac7" providerId="LiveId" clId="{1A989446-3339-45EA-9CF0-8C8C0993258F}" dt="2022-07-25T19:25:52.468" v="836" actId="14100"/>
          <ac:spMkLst>
            <pc:docMk/>
            <pc:sldMk cId="2211840432" sldId="439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25:57.282" v="848" actId="1035"/>
          <ac:spMkLst>
            <pc:docMk/>
            <pc:sldMk cId="2211840432" sldId="439"/>
            <ac:spMk id="3" creationId="{7626CBBC-A6B5-46BA-274C-257390E744D9}"/>
          </ac:spMkLst>
        </pc:spChg>
      </pc:sldChg>
      <pc:sldChg chg="modSp add mod ord">
        <pc:chgData name="Scott Bailey" userId="a37ae9d07b3ddac7" providerId="LiveId" clId="{1A989446-3339-45EA-9CF0-8C8C0993258F}" dt="2022-07-25T19:59:20.307" v="1928"/>
        <pc:sldMkLst>
          <pc:docMk/>
          <pc:sldMk cId="3634704822" sldId="440"/>
        </pc:sldMkLst>
        <pc:spChg chg="mod">
          <ac:chgData name="Scott Bailey" userId="a37ae9d07b3ddac7" providerId="LiveId" clId="{1A989446-3339-45EA-9CF0-8C8C0993258F}" dt="2022-07-25T19:59:17.067" v="1926" actId="20577"/>
          <ac:spMkLst>
            <pc:docMk/>
            <pc:sldMk cId="3634704822" sldId="440"/>
            <ac:spMk id="2" creationId="{A0986C9D-9731-6353-CEAF-9552F6DB0305}"/>
          </ac:spMkLst>
        </pc:spChg>
        <pc:spChg chg="mod">
          <ac:chgData name="Scott Bailey" userId="a37ae9d07b3ddac7" providerId="LiveId" clId="{1A989446-3339-45EA-9CF0-8C8C0993258F}" dt="2022-07-25T19:59:00.283" v="1924" actId="255"/>
          <ac:spMkLst>
            <pc:docMk/>
            <pc:sldMk cId="3634704822" sldId="440"/>
            <ac:spMk id="3" creationId="{7626CBBC-A6B5-46BA-274C-257390E744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83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19.3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3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96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34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11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059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848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91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9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19.6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8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702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102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112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19.7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394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795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43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824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854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كيف يمكن لموقف الممرضة تجاه الشيخوخة أن يؤثر على الرعاية المقدمة لكبار السن؟ ( </a:t>
            </a:r>
            <a:r xmlns:a="http://schemas.openxmlformats.org/drawingml/2006/main">
              <a:rPr lang="ar" sz="14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تؤثر المواقف على مدى إشراك الممرضات لكبار السن في عملية التخطيط </a:t>
            </a: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xmlns:a="http://schemas.openxmlformats.org/drawingml/2006/main" lang="en-US" sz="16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95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330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261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9896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316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012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256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19.8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617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42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761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20.1</a:t>
            </a:r>
          </a:p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الشكل 20.1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7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607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496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2412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43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20.2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674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0637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640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3165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930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159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20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814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0017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6129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78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19.1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53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43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الشكل 19.1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9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68F49C3-20E9-B8CD-D6A9-24C9613CB0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3600" dirty="0"/>
              <a:t>الفصل 19</a:t>
            </a:r>
            <a:r xmlns:a="http://schemas.openxmlformats.org/drawingml/2006/main">
              <a:rPr lang="ar" sz="3200" dirty="0"/>
              <a:t/>
            </a:r>
            <a:br xmlns:a="http://schemas.openxmlformats.org/drawingml/2006/main">
              <a:rPr lang="en-US" sz="3200" dirty="0"/>
            </a:br>
            <a:r xmlns:a="http://schemas.openxmlformats.org/drawingml/2006/main">
              <a:rPr lang="ar" sz="4000" dirty="0"/>
              <a:t> </a:t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النشاط والتمارين الرياضية</a:t>
            </a: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التمريض الجريائي الأساسي،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الطبعة </a:t>
            </a:r>
            <a:br xmlns:a="http://schemas.openxmlformats.org/drawingml/2006/main"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 xmlns:a="http://schemas.openxmlformats.org/drawingml/2006/main">
              <a:rPr lang="ar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الثامنة 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باتريشيا ويليامز</a:t>
            </a:r>
            <a:r xmlns:a="http://schemas.openxmlformats.org/drawingml/2006/main">
              <a:rPr lang="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 xmlns:a="http://schemas.openxmlformats.org/drawingml/2006/main"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endParaRPr xmlns:a="http://schemas.openxmlformats.org/drawingml/2006/main"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 xmlns:a="http://schemas.openxmlformats.org/drawingml/2006/main">
              <a:rPr lang="ar" dirty="0"/>
              <a:t>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عملية التنقل المتغيرة في المنزل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04" y="1897507"/>
            <a:ext cx="8141208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تعليم أو تعزيز فوائد النشاط والتمارين المنتظمة.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قم بتقييم المنزل بحثًا عن المخاطر الأمنية أو الظروف التي قد تؤثر على التنقل.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مساعدة كبار السن على وضع جدول للنشاط البدني المنتظم الذي يتناسب مع مستوى النشاط المحدد لهم.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اشرح أهمية تمارين الإحماء والتهدئة.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اشرح أهمية الملابس المناسبة للظروف البيئية والأحذية المناسبة للسلامة.</a:t>
            </a:r>
          </a:p>
        </p:txBody>
      </p:sp>
    </p:spTree>
    <p:extLst>
      <p:ext uri="{BB962C8B-B14F-4D97-AF65-F5344CB8AC3E}">
        <p14:creationId xmlns:p14="http://schemas.microsoft.com/office/powerpoint/2010/main" val="2211840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لتغير تحمل النشاط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sz="2400" dirty="0"/>
              <a:t>نمط الحياة المستقرة</a:t>
            </a:r>
          </a:p>
          <a:p>
            <a:r xmlns:a="http://schemas.openxmlformats.org/drawingml/2006/main">
              <a:rPr lang="ar" sz="2400" dirty="0"/>
              <a:t>انخفاض الشعور بقيمة الذات أو احترام الذات أو الاستقلال</a:t>
            </a:r>
          </a:p>
          <a:p>
            <a:r xmlns:a="http://schemas.openxmlformats.org/drawingml/2006/main">
              <a:rPr lang="ar" sz="2400" dirty="0"/>
              <a:t>ضعف عام، عدم القدرة على الحركة، تقييد الراحة في الفراش</a:t>
            </a:r>
          </a:p>
          <a:p>
            <a:r xmlns:a="http://schemas.openxmlformats.org/drawingml/2006/main">
              <a:rPr lang="ar" sz="2400" dirty="0"/>
              <a:t>تقييد الراحة في الفراش</a:t>
            </a:r>
          </a:p>
          <a:p>
            <a:r xmlns:a="http://schemas.openxmlformats.org/drawingml/2006/main">
              <a:rPr lang="ar" sz="2400" dirty="0"/>
              <a:t>مشاكل متعلقة بالأكسجين</a:t>
            </a:r>
          </a:p>
          <a:p>
            <a:r xmlns:a="http://schemas.openxmlformats.org/drawingml/2006/main">
              <a:rPr lang="ar" sz="2400" dirty="0"/>
              <a:t>ضعف الإدراك (مرض الزهايمر أو الخرف)</a:t>
            </a:r>
          </a:p>
          <a:p>
            <a:r xmlns:a="http://schemas.openxmlformats.org/drawingml/2006/main">
              <a:rPr lang="ar" sz="2400" dirty="0"/>
              <a:t>سوء التغذية</a:t>
            </a:r>
          </a:p>
        </p:txBody>
      </p:sp>
    </p:spTree>
    <p:extLst>
      <p:ext uri="{BB962C8B-B14F-4D97-AF65-F5344CB8AC3E}">
        <p14:creationId xmlns:p14="http://schemas.microsoft.com/office/powerpoint/2010/main" val="2301954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295401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لتحمل النشاط المتغير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قدرة متزايدة على تحمل النشاط.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تحديد العوامل التي تساهم في تغيير تحمل النشاط.</a:t>
            </a:r>
          </a:p>
        </p:txBody>
      </p:sp>
    </p:spTree>
    <p:extLst>
      <p:ext uri="{BB962C8B-B14F-4D97-AF65-F5344CB8AC3E}">
        <p14:creationId xmlns:p14="http://schemas.microsoft.com/office/powerpoint/2010/main" val="1852239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92937"/>
          </a:xfrm>
        </p:spPr>
        <p:txBody>
          <a:bodyPr/>
          <a:lstStyle/>
          <a:p>
            <a:r xmlns:a="http://schemas.openxmlformats.org/drawingml/2006/main">
              <a:rPr lang="ar" dirty="0"/>
              <a:t>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التسامح مع النشاط المتغير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000" dirty="0"/>
              <a:t>تحديد العوامل التي تساهم في عدم تحمل النشاط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000" dirty="0"/>
              <a:t>حدد الأنشطة التي يراها كبار السن ضرورية أو مرغوبة.</a:t>
            </a:r>
          </a:p>
          <a:p>
            <a:r xmlns:a="http://schemas.openxmlformats.org/drawingml/2006/main">
              <a:rPr lang="ar" sz="2000" dirty="0"/>
              <a:t>خطط للأنشطة بحيث يتمكن كبار السن من التقدم من الأنشطة الأسهل إلى الأنشطة الأكثر تطلبًا.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000" dirty="0"/>
              <a:t>شجع كبار السن على تنظيم الأنشطة على مدار اليوم، والتناوب بين فترات النشاط وفترات الراحة.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000" dirty="0"/>
              <a:t>راقب العلامات الحيوية لتقييم الاستجابة الفسيولوجية للنشاط.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000" dirty="0"/>
              <a:t>تعليم طرق الحفاظ على الطاقة.</a:t>
            </a:r>
          </a:p>
          <a:p>
            <a:r xmlns:a="http://schemas.openxmlformats.org/drawingml/2006/main">
              <a:rPr lang="ar" sz="2000" dirty="0"/>
              <a:t>تعليم كبار السن وأسرهم طرق تقليل التوتر.</a:t>
            </a:r>
          </a:p>
        </p:txBody>
      </p:sp>
    </p:spTree>
    <p:extLst>
      <p:ext uri="{BB962C8B-B14F-4D97-AF65-F5344CB8AC3E}">
        <p14:creationId xmlns:p14="http://schemas.microsoft.com/office/powerpoint/2010/main" val="2027293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لتغير الناتج القلبي لدى كبار السن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8467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تغيرات تصلب الشرايين في الأوعية الدموية</a:t>
            </a:r>
          </a:p>
          <a:p>
            <a:r xmlns:a="http://schemas.openxmlformats.org/drawingml/2006/main">
              <a:rPr lang="ar" dirty="0"/>
              <a:t>سكتة قلبية</a:t>
            </a:r>
          </a:p>
          <a:p>
            <a:r xmlns:a="http://schemas.openxmlformats.org/drawingml/2006/main">
              <a:rPr lang="ar" dirty="0"/>
              <a:t>احتشاء عضلة القلب</a:t>
            </a:r>
          </a:p>
          <a:p>
            <a:r xmlns:a="http://schemas.openxmlformats.org/drawingml/2006/main">
              <a:rPr lang="ar" dirty="0"/>
              <a:t>مرض الانسداد الرئوي</a:t>
            </a:r>
          </a:p>
          <a:p>
            <a:r xmlns:a="http://schemas.openxmlformats.org/drawingml/2006/main">
              <a:rPr lang="ar" dirty="0"/>
              <a:t>زيادة الضغوط النفسية أو الفسيولوجية، بما في ذلك القلق والألم</a:t>
            </a:r>
          </a:p>
          <a:p>
            <a:r xmlns:a="http://schemas.openxmlformats.org/drawingml/2006/main">
              <a:rPr lang="ar" dirty="0"/>
              <a:t>فقر الدم الشديد</a:t>
            </a:r>
          </a:p>
        </p:txBody>
      </p:sp>
    </p:spTree>
    <p:extLst>
      <p:ext uri="{BB962C8B-B14F-4D97-AF65-F5344CB8AC3E}">
        <p14:creationId xmlns:p14="http://schemas.microsoft.com/office/powerpoint/2010/main" val="3589706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لمشاكل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الأكسجين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الحفاظ على مجرى الهواء مفتوحًا وسالمًا.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نمط تنفسي فعال.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تجربة عدد أقل من نوبات ضيق التنفس والذبحة الصدرية والزرقة.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زيادة القدرة على تحمل النشاط.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تحديد أساليب تقليل الضغوط الجسدية والنفسية.</a:t>
            </a:r>
          </a:p>
          <a:p>
            <a:r xmlns:a="http://schemas.openxmlformats.org/drawingml/2006/main">
              <a:rPr lang="ar" dirty="0"/>
              <a:t>ظهور علامات واضحة على تحسن وظائف القلب.</a:t>
            </a:r>
          </a:p>
        </p:txBody>
      </p:sp>
    </p:spTree>
    <p:extLst>
      <p:ext uri="{BB962C8B-B14F-4D97-AF65-F5344CB8AC3E}">
        <p14:creationId xmlns:p14="http://schemas.microsoft.com/office/powerpoint/2010/main" val="3538836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لمشاكل الأكسجة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تقييم النبض والتنفس قبل وأثناء وبعد النشاط.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مراقبة القيم المخبرية، وتقارير الأشعة السينية، والدراسات التشخيصية الأخرى.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راقب جهد التنفس، بما في ذلك استخدام العضلات الإضافية.</a:t>
            </a:r>
          </a:p>
          <a:p>
            <a:r xmlns:a="http://schemas.openxmlformats.org/drawingml/2006/main">
              <a:rPr lang="ar" sz="2400" dirty="0"/>
              <a:t>قم بتقييم الأكسجين من خلال ملاحظة علامات الزرقة والتحقق من وقت إعادة ملء الشعيرات الدموية.</a:t>
            </a:r>
          </a:p>
        </p:txBody>
      </p:sp>
    </p:spTree>
    <p:extLst>
      <p:ext uri="{BB962C8B-B14F-4D97-AF65-F5344CB8AC3E}">
        <p14:creationId xmlns:p14="http://schemas.microsoft.com/office/powerpoint/2010/main" val="3013457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لمشاكل الأكسجة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sz="2400" dirty="0"/>
              <a:t>تقييم النبضات الطرفية، وخاصة في الأطراف السفلية.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وضع الشخص في وضع يسمح له بتوسيع صدره إلى أقصى حد، وتشجيعه على تغيير وضعه بشكل متكرر.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إزالة الإفرازات، وتعليم السعال الفعال.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إعطاء الدواء حسب الوصفة الطبية لتعزيز وظائف القلب والأوعية الدموية والجهاز التنفسي.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إعطاء الأكسجين الإضافي حسب الطلب.</a:t>
            </a:r>
          </a:p>
          <a:p>
            <a:r xmlns:a="http://schemas.openxmlformats.org/drawingml/2006/main">
              <a:rPr lang="ar" sz="2400" dirty="0"/>
              <a:t>استخدم أجهزة قياس التنفس التحفيزية لتحسين التهوية.</a:t>
            </a:r>
          </a:p>
        </p:txBody>
      </p:sp>
    </p:spTree>
    <p:extLst>
      <p:ext uri="{BB962C8B-B14F-4D97-AF65-F5344CB8AC3E}">
        <p14:creationId xmlns:p14="http://schemas.microsoft.com/office/powerpoint/2010/main" val="206611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لحل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مشاكل الأكسجة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(3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تقييم وجود الألم وموقعه ومدته.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استخدم المهدئات ومسكنات الألم بحذر.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الحفاظ على بيئة هادئة ومريحة، وتقديم الدعم العاطفي.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شرح تقنيات تخفيف التوتر.</a:t>
            </a:r>
          </a:p>
          <a:p>
            <a:r xmlns:a="http://schemas.openxmlformats.org/drawingml/2006/main">
              <a:rPr lang="ar" sz="2400" dirty="0"/>
              <a:t>تعزيز تناول السوائل والتغذية الجيدة ضمن القيود الطبية.</a:t>
            </a:r>
          </a:p>
        </p:txBody>
      </p:sp>
    </p:spTree>
    <p:extLst>
      <p:ext uri="{BB962C8B-B14F-4D97-AF65-F5344CB8AC3E}">
        <p14:creationId xmlns:p14="http://schemas.microsoft.com/office/powerpoint/2010/main" val="3863635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المرتبطة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بتغير القدرة على رعاية الذات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46275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انخفاض القوة أو القدرة على التحمل بسبب التغيرات التنفسية أو القلبية الوعائية</a:t>
            </a:r>
          </a:p>
          <a:p>
            <a:r xmlns:a="http://schemas.openxmlformats.org/drawingml/2006/main">
              <a:rPr lang="ar" dirty="0"/>
              <a:t>تغير وظيفة الجهاز العصبي العضلي أو العضلي الهيكلي المرتبطة بالمرض أو الشيخوخة</a:t>
            </a:r>
          </a:p>
          <a:p>
            <a:r xmlns:a="http://schemas.openxmlformats.org/drawingml/2006/main">
              <a:rPr lang="ar" dirty="0"/>
              <a:t>ألم</a:t>
            </a:r>
          </a:p>
          <a:p>
            <a:r xmlns:a="http://schemas.openxmlformats.org/drawingml/2006/main">
              <a:rPr lang="ar" dirty="0"/>
              <a:t>مشاكل معرفية أو إدراكية (مرض الزهايمر أو الخرف)</a:t>
            </a:r>
          </a:p>
          <a:p>
            <a:r xmlns:a="http://schemas.openxmlformats.org/drawingml/2006/main">
              <a:rPr lang="ar" dirty="0"/>
              <a:t>القلق الشديد أو الاكتئاب</a:t>
            </a:r>
          </a:p>
          <a:p>
            <a:r xmlns:a="http://schemas.openxmlformats.org/drawingml/2006/main">
              <a:rPr lang="ar" dirty="0"/>
              <a:t>القيود على الحركة</a:t>
            </a:r>
          </a:p>
        </p:txBody>
      </p:sp>
    </p:spTree>
    <p:extLst>
      <p:ext uri="{BB962C8B-B14F-4D97-AF65-F5344CB8AC3E}">
        <p14:creationId xmlns:p14="http://schemas.microsoft.com/office/powerpoint/2010/main" val="102474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 xmlns:a="http://schemas.openxmlformats.org/drawingml/2006/main">
              <a:rPr lang="ar" dirty="0"/>
              <a:t>أنماط النشاط الطبيعية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يتعامل نمط الصحة القائم على النشاط والتمارين مع السلوكيات المرتبطة بالتمارين والنشاط والترفيه والاستجمام.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النشاط: أي شيء يتطلب إنفاق الطاقة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تتغير كمية ونوع التمارين الرياضية على مدار العمر، ولكنها تظل جزءًا حيويًا من الحياة.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النشاط البدني ضروري للحفاظ على حركة المفاصل وقوة العضلات الطبيعية.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لتغيير القدرة على رعاية الذات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أداء الرعاية الذاتية على أعلى مستوى ممكن ضمن القيود.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إظهار استخدام التقنيات المعدلة والأجهزة المساعدة لإنجاز الرعاية الذاتية.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التعبير لفظيًا عن تحسين احترام الذات المرتبط بقدرات الرعاية الذاتية.</a:t>
            </a:r>
          </a:p>
          <a:p>
            <a:r xmlns:a="http://schemas.openxmlformats.org/drawingml/2006/main">
              <a:rPr lang="ar" dirty="0"/>
              <a:t>تحديد الموارد المتاحة لتقديم المساعدة.</a:t>
            </a:r>
          </a:p>
        </p:txBody>
      </p:sp>
    </p:spTree>
    <p:extLst>
      <p:ext uri="{BB962C8B-B14F-4D97-AF65-F5344CB8AC3E}">
        <p14:creationId xmlns:p14="http://schemas.microsoft.com/office/powerpoint/2010/main" val="3007813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لتغيير القدرة على رعاية الذات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تقييم الفرد لتحديد العوامل التي تسبب أو تساهم في تغيير قدرة الرعاية الذاتية، مثل التغيرات المرتبطة بالعمر، وعمليات المرض، والأدوية، والتغيرات المعرفية أو الإدراكية.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إشراك كبار السن في تحديد المشاكل والتخطيط للرعاية.</a:t>
            </a:r>
          </a:p>
          <a:p>
            <a:r xmlns:a="http://schemas.openxmlformats.org/drawingml/2006/main">
              <a:rPr lang="ar" dirty="0"/>
              <a:t>خصص وقتًا كافيًا لإتمام الأنشطة.</a:t>
            </a:r>
          </a:p>
        </p:txBody>
      </p:sp>
    </p:spTree>
    <p:extLst>
      <p:ext uri="{BB962C8B-B14F-4D97-AF65-F5344CB8AC3E}">
        <p14:creationId xmlns:p14="http://schemas.microsoft.com/office/powerpoint/2010/main" val="2849935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لمشاكل الأكسجة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88" y="2043811"/>
            <a:ext cx="8043672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قم بتطوير خطة تتحرك على مراحل نحو أعلى مستوى ممكن من الأداء، وقدم ردود فعل إيجابية لتعزيز التغييرات الإيجابية.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استشر أخصائي العلاج الطبيعي والمهني لتحديد الأساليب والمعدات البديلة التي من شأنها أن تعود بالنفع على الفرد.</a:t>
            </a:r>
          </a:p>
          <a:p>
            <a:r xmlns:a="http://schemas.openxmlformats.org/drawingml/2006/main">
              <a:rPr lang="ar" dirty="0"/>
              <a:t>تعديل البيئة باستخدام أجهزة مساعدة مصممة لتلبية الاحتياجات المحددة للفرد.</a:t>
            </a:r>
          </a:p>
        </p:txBody>
      </p:sp>
    </p:spTree>
    <p:extLst>
      <p:ext uri="{BB962C8B-B14F-4D97-AF65-F5344CB8AC3E}">
        <p14:creationId xmlns:p14="http://schemas.microsoft.com/office/powerpoint/2010/main" val="4283636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المرتبطة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بأنشطة التسلية غير المنتظمة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محدودية الحركة</a:t>
            </a:r>
          </a:p>
          <a:p>
            <a:r xmlns:a="http://schemas.openxmlformats.org/drawingml/2006/main">
              <a:rPr lang="ar" dirty="0"/>
              <a:t>بيئة ذات أنشطة محدودة</a:t>
            </a:r>
          </a:p>
          <a:p>
            <a:r xmlns:a="http://schemas.openxmlformats.org/drawingml/2006/main">
              <a:rPr lang="ar" dirty="0"/>
              <a:t>القلق أو الاكتئاب أو الحزن</a:t>
            </a:r>
          </a:p>
          <a:p>
            <a:r xmlns:a="http://schemas.openxmlformats.org/drawingml/2006/main">
              <a:rPr lang="ar" dirty="0"/>
              <a:t>الموارد المالية أو النقلية المحدودة</a:t>
            </a:r>
          </a:p>
          <a:p>
            <a:r xmlns:a="http://schemas.openxmlformats.org/drawingml/2006/main">
              <a:rPr lang="ar" dirty="0"/>
              <a:t>مشاكل معرفية أو إدراكية</a:t>
            </a:r>
          </a:p>
        </p:txBody>
      </p:sp>
    </p:spTree>
    <p:extLst>
      <p:ext uri="{BB962C8B-B14F-4D97-AF65-F5344CB8AC3E}">
        <p14:creationId xmlns:p14="http://schemas.microsoft.com/office/powerpoint/2010/main" val="2927051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للأنشطة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الترفيهية الناقصة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07235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حدد الأنشطة التي قد تثير اهتمامك.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التعبير عن الاهتمام بالمشاركة في الأنشطة الترفيهية.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المشاركة في الأنشطة الترفيهية المختارة.</a:t>
            </a:r>
          </a:p>
          <a:p>
            <a:r xmlns:a="http://schemas.openxmlformats.org/drawingml/2006/main">
              <a:rPr lang="ar" dirty="0"/>
              <a:t>إظهار السلوكيات المقبولة اجتماعيا أثناء المشاركة في الأنشطة.</a:t>
            </a:r>
          </a:p>
        </p:txBody>
      </p:sp>
    </p:spTree>
    <p:extLst>
      <p:ext uri="{BB962C8B-B14F-4D97-AF65-F5344CB8AC3E}">
        <p14:creationId xmlns:p14="http://schemas.microsoft.com/office/powerpoint/2010/main" val="148706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في حالة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النشاط التحويلي الناقص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تقييم الهوايات والأنشطة والاهتمامات الحالية والماضية.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إشراك الفرد في اختيار وتخطيط الأنشطة الترفيهية.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توفير مواد القراءة المناسبة، مثل الكتب المطبوعة بحروف كبيرة أو الكتب الصوتية.</a:t>
            </a:r>
          </a:p>
          <a:p>
            <a:r xmlns:a="http://schemas.openxmlformats.org/drawingml/2006/main">
              <a:rPr lang="ar" sz="2400" dirty="0"/>
              <a:t>ركز على ما يستطيع الفرد فعله بدلاً من التركيز على ما لا يستطيع فعله.</a:t>
            </a:r>
          </a:p>
        </p:txBody>
      </p:sp>
    </p:spTree>
    <p:extLst>
      <p:ext uri="{BB962C8B-B14F-4D97-AF65-F5344CB8AC3E}">
        <p14:creationId xmlns:p14="http://schemas.microsoft.com/office/powerpoint/2010/main" val="1640663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في حالة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النشاط التحويلي الناقص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اقترح الأنشطة التي تحدث في المنشأة، مثل الموسيقى أو مجموعات المناقشة، أو العلاج المهني، أو العلاج بالنشاط، أو الأنشطة الدينية.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العمل مع قسم الأنشطة للتخطيط لأنشطة جديدة أو مختلفة بناءً على مدخلات المريض.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تشجيع التفاعل الاجتماعي بين السكان ذوي الاهتمامات المتشابهة.</a:t>
            </a:r>
          </a:p>
          <a:p>
            <a:r xmlns:a="http://schemas.openxmlformats.org/drawingml/2006/main">
              <a:rPr lang="ar" sz="2400" dirty="0"/>
              <a:t>اقضِ وقتًا مع الأفراد لإظهار اهتمامك باهتماماتهم الشخصية.</a:t>
            </a:r>
          </a:p>
          <a:p>
            <a:r xmlns:a="http://schemas.openxmlformats.org/drawingml/2006/main">
              <a:rPr lang="ar" sz="2400" dirty="0"/>
              <a:t>تغيير البيئة المادية لزيادة التحفيز والاهتمام (الزخارف، المنشورات، وما إلى ذلك).</a:t>
            </a:r>
          </a:p>
        </p:txBody>
      </p:sp>
    </p:spTree>
    <p:extLst>
      <p:ext uri="{BB962C8B-B14F-4D97-AF65-F5344CB8AC3E}">
        <p14:creationId xmlns:p14="http://schemas.microsoft.com/office/powerpoint/2010/main" val="11283819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في حالة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النشاط التحويلي الناقص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(3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اطلب المساعدة من المتطوعين للقراءة أو ممارسة الألعاب أو مجرد التحدث مع السكان.</a:t>
            </a:r>
          </a:p>
          <a:p>
            <a:r xmlns:a="http://schemas.openxmlformats.org/drawingml/2006/main">
              <a:rPr lang="ar" sz="2400" dirty="0"/>
              <a:t>عرض نتائج أنشطة السكان في مكان بارز، وتقديم التقدير لجميع المشاركين.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استكشف إمكانية القيام بأنشطة جديدة، مثل العلاج بالحيوانات الأليفة، لتحفيز اهتمام الأفراد المنعزلين.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تأكد من تلبية الاحتياجات الجسدية قبل وأثناء الأنشطة الترفيهية.</a:t>
            </a:r>
          </a:p>
        </p:txBody>
      </p:sp>
    </p:spTree>
    <p:extLst>
      <p:ext uri="{BB962C8B-B14F-4D97-AF65-F5344CB8AC3E}">
        <p14:creationId xmlns:p14="http://schemas.microsoft.com/office/powerpoint/2010/main" val="850709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تجاه إعادة التأهيل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مواقفنا تؤثر على توقعاتنا، وتوقعاتنا تؤثر على خططنا.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تؤثر المواقف تجاه قيمة كبار السن وإمكاناتهم في قيادة حياة نشطة وذات معنى على الأولويات والأهداف والتدخلات المختارة أثناء عملية التخطيط.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توقعات منخفضة = تركيز منخفض المستوى على الحراسة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توقعات عالية = تركيز تأهيلي رفيع المستوى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السلبية: التركيز على السيطرة أو الوصاية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النظرة السلبية للشيخوخة باعتبارها عملية تدهور وخسارة.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بشكل عام، نرى القليل من الإمكانات للتحسن لدى كبار السن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تصور كبار السن على أنهم: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عاجز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سلبي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متكل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غير قادر على اتخاذ القرار</a:t>
            </a:r>
          </a:p>
        </p:txBody>
      </p:sp>
    </p:spTree>
    <p:extLst>
      <p:ext uri="{BB962C8B-B14F-4D97-AF65-F5344CB8AC3E}">
        <p14:creationId xmlns:p14="http://schemas.microsoft.com/office/powerpoint/2010/main" val="2891210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النشاط والشيخوخة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تحدث تغيرات في القدرة على تحمل النشاط، وتختلف هذه القدرة بشكل كبير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انخفاض في معدل أو سرعة النشاط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تنخفض سرعة انتقال السيالات العصبية.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فقدان كتلة العضلات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فقدان الغضروف المبطن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انخفاض في المرونة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انخفاض في البراعة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انخفاض القدرة على التحمل</a:t>
            </a:r>
          </a:p>
        </p:txBody>
      </p:sp>
    </p:spTree>
    <p:extLst>
      <p:ext uri="{BB962C8B-B14F-4D97-AF65-F5344CB8AC3E}">
        <p14:creationId xmlns:p14="http://schemas.microsoft.com/office/powerpoint/2010/main" val="2180029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80744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السلبية: التركيز على السيطرة أو الوصاية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09534"/>
            <a:ext cx="7772400" cy="4442497"/>
          </a:xfrm>
        </p:spPr>
        <p:txBody>
          <a:bodyPr/>
          <a:lstStyle/>
          <a:p>
            <a:r xmlns:a="http://schemas.openxmlformats.org/drawingml/2006/main">
              <a:rPr lang="ar" sz="2400" dirty="0"/>
              <a:t>يتم دعم الحفاظ على الوظيفة، ولكن لا يُتوقع أو يُشجع أي تحسن أو مستوى أعلى من الأداء.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غالبًا ما تقتصر خطة الرعاية على المخاوف الفسيولوجية والسلامة.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لا يتم بذل أي محاولة لعكس أو التراجع عن أي خسائر وظيفية</a:t>
            </a:r>
          </a:p>
          <a:p>
            <a:r xmlns:a="http://schemas.openxmlformats.org/drawingml/2006/main">
              <a:rPr lang="ar" sz="2400" dirty="0"/>
              <a:t>من المتوقع القليل، ومن المنجز القليل</a:t>
            </a:r>
          </a:p>
          <a:p>
            <a:r xmlns:a="http://schemas.openxmlformats.org/drawingml/2006/main">
              <a:rPr lang="ar" sz="2400" dirty="0"/>
              <a:t>قد يكون لدى كبار السن آراء سلبية مماثلة، والتي يمكن أن تكون مدمرة.</a:t>
            </a:r>
          </a:p>
        </p:txBody>
      </p:sp>
    </p:spTree>
    <p:extLst>
      <p:ext uri="{BB962C8B-B14F-4D97-AF65-F5344CB8AC3E}">
        <p14:creationId xmlns:p14="http://schemas.microsoft.com/office/powerpoint/2010/main" val="14041803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التأهيلي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موقف إيجابي تجاه الشيخوخة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يعتقد أن معظم كبار السن لديهم قدر كبير من الإمكانات غير المستغلة وغير المعترف بها في كثير من الأحيان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أدرك أن معظم كبار السن يريدون الاحتفاظ بالسيطرة على حياتهم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إتباع نهج استباقي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معالجة المشاكل الفعلية والمحتملة</a:t>
            </a:r>
          </a:p>
        </p:txBody>
      </p:sp>
    </p:spTree>
    <p:extLst>
      <p:ext uri="{BB962C8B-B14F-4D97-AF65-F5344CB8AC3E}">
        <p14:creationId xmlns:p14="http://schemas.microsoft.com/office/powerpoint/2010/main" val="30713034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التأهيلي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لا تنتظر حدوث المشاكل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تحدث دائمًا مع الكبار كما لو أنهم يفهمونك تمامًا</a:t>
            </a:r>
          </a:p>
          <a:p>
            <a:r xmlns:a="http://schemas.openxmlformats.org/drawingml/2006/main">
              <a:rPr lang="ar" dirty="0"/>
              <a:t>الهدف طويل المدى هو مساعدة كبار السن على تحقيق والحفاظ على أقصى قدر من الصحة البدنية والنفسية والاجتماعية والروحية</a:t>
            </a:r>
          </a:p>
        </p:txBody>
      </p:sp>
    </p:spTree>
    <p:extLst>
      <p:ext uri="{BB962C8B-B14F-4D97-AF65-F5344CB8AC3E}">
        <p14:creationId xmlns:p14="http://schemas.microsoft.com/office/powerpoint/2010/main" val="91774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التأهيلي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(3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لتخطيط الرعاية مع التركيز على إعادة التأهيل: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محاولة منع مضاعفات الإعاقة الجسدية، واستعادة الأداء الأمثل، والتكيف مع التغيرات في نمط الحياة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محاولة تقليل تأثير التغيرات الجسدية أو العمليات المرضية التي تعطل أو تغير الأداء والرضا عن الحياة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التركيز على الحفاظ على أعلى مستوى ممكن من الأداء الوظيفي المستقل</a:t>
            </a:r>
          </a:p>
        </p:txBody>
      </p:sp>
    </p:spTree>
    <p:extLst>
      <p:ext uri="{BB962C8B-B14F-4D97-AF65-F5344CB8AC3E}">
        <p14:creationId xmlns:p14="http://schemas.microsoft.com/office/powerpoint/2010/main" val="36347048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التأهيلي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(4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264" y="2061439"/>
            <a:ext cx="7994904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لتخطيط الرعاية مع التركيز على إعادة التأهيل (تابع):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توفير احتياجات الراحة والتعديلات في نمط الحياة التي تساعد على الصحة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دعم قدرة كبار السن على التكيف مع التغيير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مساعدة كبار السن على استعادة السيطرة على حياتهم والحفاظ عليها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العمل على الحد من تأثير العوامل المجتمعية التي تحد من قدرة كبار السن على الحفاظ على الاستقلال</a:t>
            </a:r>
          </a:p>
        </p:txBody>
      </p:sp>
    </p:spTree>
    <p:extLst>
      <p:ext uri="{BB962C8B-B14F-4D97-AF65-F5344CB8AC3E}">
        <p14:creationId xmlns:p14="http://schemas.microsoft.com/office/powerpoint/2010/main" val="5417715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على إعادة التأهيل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(5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تحديد الأولويات بناءً على قيم كبار السن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وضع أهداف صعبة وواقعية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اختيار وتوصيل التدخلات التمريضية التي من المرجح أن تساعد كبار السن على تحقيق أهدافهم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جدولة المراجعات الدورية لخطة الرعاية</a:t>
            </a:r>
          </a:p>
        </p:txBody>
      </p:sp>
    </p:spTree>
    <p:extLst>
      <p:ext uri="{BB962C8B-B14F-4D97-AF65-F5344CB8AC3E}">
        <p14:creationId xmlns:p14="http://schemas.microsoft.com/office/powerpoint/2010/main" val="947797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600532"/>
          </a:xfrm>
        </p:spPr>
        <p:txBody>
          <a:bodyPr/>
          <a:lstStyle/>
          <a:p>
            <a:r xmlns:a="http://schemas.openxmlformats.org/drawingml/2006/main">
              <a:rPr lang="ar" dirty="0"/>
              <a:t>المواقف الإيجابية: التركيز التأهيلي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(6 من 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61439"/>
            <a:ext cx="7772400" cy="4247261"/>
          </a:xfrm>
        </p:spPr>
        <p:txBody>
          <a:bodyPr/>
          <a:lstStyle/>
          <a:p>
            <a:r xmlns:a="http://schemas.openxmlformats.org/drawingml/2006/main">
              <a:rPr lang="ar" dirty="0"/>
              <a:t>لا تقتصر الرعاية على المؤسسات</a:t>
            </a:r>
          </a:p>
          <a:p>
            <a:r xmlns:a="http://schemas.openxmlformats.org/drawingml/2006/main">
              <a:rPr lang="ar" dirty="0"/>
              <a:t>كما أنها موجهة نحو تحسين أو الحفاظ على القدرات في المجتمع</a:t>
            </a:r>
          </a:p>
        </p:txBody>
      </p:sp>
    </p:spTree>
    <p:extLst>
      <p:ext uri="{BB962C8B-B14F-4D97-AF65-F5344CB8AC3E}">
        <p14:creationId xmlns:p14="http://schemas.microsoft.com/office/powerpoint/2010/main" val="36345897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66216"/>
          </a:xfrm>
        </p:spPr>
        <p:txBody>
          <a:bodyPr/>
          <a:lstStyle/>
          <a:p>
            <a:r xmlns:a="http://schemas.openxmlformats.org/drawingml/2006/main">
              <a:rPr lang="ar" dirty="0"/>
              <a:t>نمط النوم والراحة الصحي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أنماط النوم والراحة والاسترخاء التي تظهر على مدار اليوم المكون من 24 ساعة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التصورات الفردية والطقوس والمساعدات المستخدمة لتعزيز النوم والراحة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يبدو أن النوم يمنح الجسم الوقت لتجديد نشاطه والاستجابة لضغوط الحياة اليومية.</a:t>
            </a:r>
          </a:p>
        </p:txBody>
      </p:sp>
    </p:spTree>
    <p:extLst>
      <p:ext uri="{BB962C8B-B14F-4D97-AF65-F5344CB8AC3E}">
        <p14:creationId xmlns:p14="http://schemas.microsoft.com/office/powerpoint/2010/main" val="6951619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90600"/>
          </a:xfrm>
        </p:spPr>
        <p:txBody>
          <a:bodyPr/>
          <a:lstStyle/>
          <a:p>
            <a:r xmlns:a="http://schemas.openxmlformats.org/drawingml/2006/main">
              <a:rPr lang="ar" dirty="0"/>
              <a:t>النوم والراحة الطبيعية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يطور معظم البشر نمطًا يتكرر كل 24 ساعة تقريبًا.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الإيقاع اليومي أو اليومي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وتحدث دورة الـ 24 ساعة استجابة لدورة الليل والنهار للشمس.</a:t>
            </a:r>
          </a:p>
          <a:p>
            <a:r xmlns:a="http://schemas.openxmlformats.org/drawingml/2006/main">
              <a:rPr lang="ar" dirty="0"/>
              <a:t>يمكن أن تتأثر الأنماط بنظام العمل المناوب، والمناطق الزمنية، والمرض، والضغوط العاطفية، والأدوية</a:t>
            </a:r>
          </a:p>
          <a:p>
            <a:r xmlns:a="http://schemas.openxmlformats.org/drawingml/2006/main">
              <a:rPr lang="ar" dirty="0"/>
              <a:t>تختلف كمية النوم اللازمة</a:t>
            </a:r>
          </a:p>
          <a:p>
            <a:r xmlns:a="http://schemas.openxmlformats.org/drawingml/2006/main">
              <a:rPr lang="ar" dirty="0"/>
              <a:t>يتأثر بالسيروتونين والنورادرينالين والميلاتونين والكورتيزول</a:t>
            </a:r>
          </a:p>
        </p:txBody>
      </p:sp>
    </p:spTree>
    <p:extLst>
      <p:ext uri="{BB962C8B-B14F-4D97-AF65-F5344CB8AC3E}">
        <p14:creationId xmlns:p14="http://schemas.microsoft.com/office/powerpoint/2010/main" val="23239368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دورة نوم البالغين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 err="1"/>
              <a:t>النوم المسبق</a:t>
            </a:r>
            <a:endParaRPr xmlns:a="http://schemas.openxmlformats.org/drawingml/2006/main" lang="en-US" dirty="0"/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مراحل حركة العين السريعة ومراحل حركة العين السريعة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أربع إلى ست دورات نوم كاملة تستمر كل منها من ساعة إلى ساعتين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تتكون كل دورة من أربع مراحل غير حركة العين السريعة (REM) ومرحلة واحدة من حركة العين السريعة.</a:t>
            </a:r>
          </a:p>
        </p:txBody>
      </p:sp>
    </p:spTree>
    <p:extLst>
      <p:ext uri="{BB962C8B-B14F-4D97-AF65-F5344CB8AC3E}">
        <p14:creationId xmlns:p14="http://schemas.microsoft.com/office/powerpoint/2010/main" val="424273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توصيات ممارسة التمارين الرياضية لكبار السن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ممارسة التمارين الرياضية بشكل منتظم ومخطط لها تستمر في تقديم الفائدة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يمكن أن تمتد سنوات من الحياة المستقلة النشطة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يقلل من التوتر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يعزز النوم الطبيعي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يجب على كبار السن دائمًا استشارة مقدم الرعاية الأولية قبل البدء في برنامج التمارين الرياضية</a:t>
            </a:r>
          </a:p>
        </p:txBody>
      </p:sp>
    </p:spTree>
    <p:extLst>
      <p:ext uri="{BB962C8B-B14F-4D97-AF65-F5344CB8AC3E}">
        <p14:creationId xmlns:p14="http://schemas.microsoft.com/office/powerpoint/2010/main" val="7931687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النوم والشيخوخة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مستويات الهرمونات المرتبطة بالتغير في 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يؤدي انخفاض هرمون الميلاتونين وهرمون النمو إلى حدوث تحول في الإيقاع اليومي</a:t>
            </a:r>
          </a:p>
          <a:p>
            <a:r xmlns:a="http://schemas.openxmlformats.org/drawingml/2006/main">
              <a:rPr lang="ar" dirty="0"/>
              <a:t>يشعر العديد من كبار السن بالنعاس في وقت مبكر من المساء ويستيقظون في وقت مبكر من الصباح.</a:t>
            </a:r>
          </a:p>
          <a:p>
            <a:r xmlns:a="http://schemas.openxmlformats.org/drawingml/2006/main">
              <a:rPr lang="ar" dirty="0"/>
              <a:t>تنخفض كفاءة النوم مع تقدم العمر</a:t>
            </a:r>
          </a:p>
          <a:p>
            <a:r xmlns:a="http://schemas.openxmlformats.org/drawingml/2006/main">
              <a:rPr lang="ar" dirty="0"/>
              <a:t>بعض التغييرات طبيعية، والعديد منها نتيجة لجوانب أخرى من الشيخوخة (المرض، والأدوية، والتغيرات في الإيقاع اليومي)</a:t>
            </a:r>
          </a:p>
        </p:txBody>
      </p:sp>
    </p:spTree>
    <p:extLst>
      <p:ext uri="{BB962C8B-B14F-4D97-AF65-F5344CB8AC3E}">
        <p14:creationId xmlns:p14="http://schemas.microsoft.com/office/powerpoint/2010/main" val="16597448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 xmlns:a="http://schemas.openxmlformats.org/drawingml/2006/main">
              <a:rPr lang="ar" dirty="0"/>
              <a:t>اضطرابات النوم: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الأرق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04" y="1897507"/>
            <a:ext cx="8141208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صعوبة النوم أو البقاء نائمًا أو الاعتقاد بعدم الحصول على قسط كافٍ من 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غالبًا ما يرتبط بمشكلة طبية أساسية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حاد: ليلة واحدة أو عدة ليال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مزمن: يستمر لمدة أطول من شهر واحد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تكون مرتبطة بحالات طبية أو أدوية أو عوامل نفسية أو سلوكية أو بيئية</a:t>
            </a:r>
          </a:p>
        </p:txBody>
      </p:sp>
    </p:spTree>
    <p:extLst>
      <p:ext uri="{BB962C8B-B14F-4D97-AF65-F5344CB8AC3E}">
        <p14:creationId xmlns:p14="http://schemas.microsoft.com/office/powerpoint/2010/main" val="13155171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أنواع الأرق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مشاكل بداية النوم - تلك المتعلقة بالنوم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مشاكل الحفاظ على النوم - تلك المتعلقة بالبقاء نائمًا</a:t>
            </a:r>
          </a:p>
          <a:p>
            <a:r xmlns:a="http://schemas.openxmlformats.org/drawingml/2006/main">
              <a:rPr lang="ar" dirty="0"/>
              <a:t>مشاكل الأرق المزمنة - تلك المتعلقة بالاستيقاظ المبكر بشكل غير طبيعي</a:t>
            </a:r>
          </a:p>
        </p:txBody>
      </p:sp>
    </p:spTree>
    <p:extLst>
      <p:ext uri="{BB962C8B-B14F-4D97-AF65-F5344CB8AC3E}">
        <p14:creationId xmlns:p14="http://schemas.microsoft.com/office/powerpoint/2010/main" val="34197012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لمشاكل النوم أو الراحة لدى كبار السن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ألم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مشاكل الجهاز التنفسي أو القلب والأوعية الدموية المزمنة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الإخراج المتكرر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اضطرابات الحركة الليلية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القلق أو الاكتئاب أو الهذيان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الأدوية التي من المحتمل أن تؤثر على 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المحفزات البيئية المفرطة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الإفراط في تناول الكافيين أو الكحول أو التبغ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نمط الحياة المستقرة</a:t>
            </a:r>
          </a:p>
        </p:txBody>
      </p:sp>
    </p:spTree>
    <p:extLst>
      <p:ext uri="{BB962C8B-B14F-4D97-AF65-F5344CB8AC3E}">
        <p14:creationId xmlns:p14="http://schemas.microsoft.com/office/powerpoint/2010/main" val="35474439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علاج الأرق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النهج غير الدوائي: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تعليم نظافة النوم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علاجات الاسترخاء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العلاج المعرفي السلوكي للأرق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النهج الدوائي: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مضادات الاكتئاب (غالبًا البنزوديازيبينات)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عوامل التنويم المغناطيسي</a:t>
            </a:r>
          </a:p>
        </p:txBody>
      </p:sp>
    </p:spTree>
    <p:extLst>
      <p:ext uri="{BB962C8B-B14F-4D97-AF65-F5344CB8AC3E}">
        <p14:creationId xmlns:p14="http://schemas.microsoft.com/office/powerpoint/2010/main" val="30299110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295401"/>
          </a:xfrm>
        </p:spPr>
        <p:txBody>
          <a:bodyPr/>
          <a:lstStyle/>
          <a:p>
            <a:r xmlns:a="http://schemas.openxmlformats.org/drawingml/2006/main">
              <a:rPr lang="ar" dirty="0"/>
              <a:t>اضطرابات النوم: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انقطاع التنفس أثناء النوم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982851"/>
            <a:ext cx="7933944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ويسمى أيضًا </a:t>
            </a:r>
            <a:r xmlns:a="http://schemas.openxmlformats.org/drawingml/2006/main">
              <a:rPr lang="ar" i="1" dirty="0"/>
              <a:t>اضطراب التنفس أثناء 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النوع الأكثر شيوعا هو انقطاع النفس الانسدادي أثناء النوم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يحدث بسبب انهيار مجرى الهواء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الرجال أكثر عرضة للإصابة بانقطاع التنفس أثناء النوم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يعاني حوالي نصف المصابين بانقطاع التنفس أثناء النوم من زيادة الوزن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علامات انقطاع التنفس أثناء النوم: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الشخير بصوت مرتفع بشكل مفرط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فترات انقطاع النفس التي تستمر من 10 إلى 30 ثانية</a:t>
            </a:r>
          </a:p>
        </p:txBody>
      </p:sp>
    </p:spTree>
    <p:extLst>
      <p:ext uri="{BB962C8B-B14F-4D97-AF65-F5344CB8AC3E}">
        <p14:creationId xmlns:p14="http://schemas.microsoft.com/office/powerpoint/2010/main" val="25664855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علاج انقطاع التنفس أثناء النوم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فقدان الوزن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تجنب الكحول والمهدئات ومرخيات العضلات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النوم في وضعية الاستلقاء على الجانب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الأجهزة الميكانيكية الفموية أو الأسنانية التي تمنع استرخاء الأنسجة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أجهزة الضغط الهوائي الإيجابي المستمر</a:t>
            </a:r>
          </a:p>
          <a:p>
            <a:r xmlns:a="http://schemas.openxmlformats.org/drawingml/2006/main">
              <a:rPr lang="ar" dirty="0"/>
              <a:t>جراحة</a:t>
            </a:r>
          </a:p>
          <a:p>
            <a:r xmlns:a="http://schemas.openxmlformats.org/drawingml/2006/main">
              <a:rPr lang="ar" dirty="0"/>
              <a:t>مجموعة من التدخلات</a:t>
            </a:r>
          </a:p>
        </p:txBody>
      </p:sp>
    </p:spTree>
    <p:extLst>
      <p:ext uri="{BB962C8B-B14F-4D97-AF65-F5344CB8AC3E}">
        <p14:creationId xmlns:p14="http://schemas.microsoft.com/office/powerpoint/2010/main" val="21981324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92937"/>
          </a:xfrm>
        </p:spPr>
        <p:txBody>
          <a:bodyPr/>
          <a:lstStyle/>
          <a:p>
            <a:r xmlns:a="http://schemas.openxmlformats.org/drawingml/2006/main">
              <a:rPr lang="ar" dirty="0"/>
              <a:t>اضطرابات النوم: اضطرابات النوم المرتبطة بالإيقاع اليومي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سببها: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العمل بنظام المناوبات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اضطراب الرحلات الجوية الطويلة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الأدوية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العمى</a:t>
            </a:r>
          </a:p>
        </p:txBody>
      </p:sp>
    </p:spTree>
    <p:extLst>
      <p:ext uri="{BB962C8B-B14F-4D97-AF65-F5344CB8AC3E}">
        <p14:creationId xmlns:p14="http://schemas.microsoft.com/office/powerpoint/2010/main" val="8108324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اضطرابات النوم: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اضطراب سلوك النوم السريع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58467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نشاط العضلات الذي يتم تثبيطه عادة أثناء حركة العين السريعة لا يعمل بشكل فعال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قد يكون ظهور هذا الاضطراب بمثابة مقدمة لتطور مرض باركنسون أو الخرف.</a:t>
            </a:r>
          </a:p>
          <a:p>
            <a:r xmlns:a="http://schemas.openxmlformats.org/drawingml/2006/main">
              <a:rPr lang="ar" dirty="0"/>
              <a:t>يتم استخدام البنزوديازيبينات طويلة المفعول في كثير من الأحيان لعلاج هذا الاضطراب.</a:t>
            </a:r>
          </a:p>
        </p:txBody>
      </p:sp>
    </p:spTree>
    <p:extLst>
      <p:ext uri="{BB962C8B-B14F-4D97-AF65-F5344CB8AC3E}">
        <p14:creationId xmlns:p14="http://schemas.microsoft.com/office/powerpoint/2010/main" val="26012759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 xmlns:a="http://schemas.openxmlformats.org/drawingml/2006/main">
              <a:rPr lang="ar" dirty="0"/>
              <a:t>عملية التمريض لاضطرابات النوم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الجمع بين البيانات الموضوعية والذاتية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راقب علامات التعب وانخفاض المشاركة في الأنشطة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اسأله عن رأيه بشأن مدى كفاية نومه وراحته.</a:t>
            </a:r>
          </a:p>
        </p:txBody>
      </p:sp>
    </p:spTree>
    <p:extLst>
      <p:ext uri="{BB962C8B-B14F-4D97-AF65-F5344CB8AC3E}">
        <p14:creationId xmlns:p14="http://schemas.microsoft.com/office/powerpoint/2010/main" val="2582333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00100"/>
          </a:xfrm>
        </p:spPr>
        <p:txBody>
          <a:bodyPr/>
          <a:lstStyle/>
          <a:p>
            <a:r xmlns:a="http://schemas.openxmlformats.org/drawingml/2006/main">
              <a:rPr lang="ar" dirty="0"/>
              <a:t>تأثيرات العمليات المرضية على النشاط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315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dirty="0"/>
              <a:t>اضطرابات معرفية</a:t>
            </a:r>
          </a:p>
          <a:p>
            <a:r xmlns:a="http://schemas.openxmlformats.org/drawingml/2006/main">
              <a:rPr lang="ar" dirty="0"/>
              <a:t>الضرر العصبي</a:t>
            </a:r>
          </a:p>
          <a:p>
            <a:r xmlns:a="http://schemas.openxmlformats.org/drawingml/2006/main">
              <a:rPr lang="ar" dirty="0"/>
              <a:t>مرض أو إصابة في الجهاز العضلي الهيكلي</a:t>
            </a:r>
          </a:p>
          <a:p>
            <a:r xmlns:a="http://schemas.openxmlformats.org/drawingml/2006/main">
              <a:rPr lang="ar" dirty="0"/>
              <a:t>آلام المفاصل وتقييد النشاط</a:t>
            </a:r>
          </a:p>
          <a:p>
            <a:r xmlns:a="http://schemas.openxmlformats.org/drawingml/2006/main">
              <a:rPr lang="ar" dirty="0"/>
              <a:t>حالات الجهاز التنفسي و/أو القلب والأوعية الدموية</a:t>
            </a:r>
          </a:p>
          <a:p>
            <a:r xmlns:a="http://schemas.openxmlformats.org/drawingml/2006/main">
              <a:rPr lang="ar" dirty="0"/>
              <a:t>اضطرابات عاطفية</a:t>
            </a:r>
          </a:p>
          <a:p>
            <a:r xmlns:a="http://schemas.openxmlformats.org/drawingml/2006/main">
              <a:rPr lang="ar" dirty="0"/>
              <a:t>سوء التغذية</a:t>
            </a:r>
          </a:p>
        </p:txBody>
      </p:sp>
    </p:spTree>
    <p:extLst>
      <p:ext uri="{BB962C8B-B14F-4D97-AF65-F5344CB8AC3E}">
        <p14:creationId xmlns:p14="http://schemas.microsoft.com/office/powerpoint/2010/main" val="18287722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56361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لأنماط النوم المضطربة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285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التعبير لفظيًا عن فهمك للتغيرات في النوم المرتبطة بالشيخوخة.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قم بتوضيح التدخلات المناسبة لتعزيز النوم.</a:t>
            </a:r>
          </a:p>
          <a:p>
            <a:r xmlns:a="http://schemas.openxmlformats.org/drawingml/2006/main">
              <a:rPr lang="ar" dirty="0"/>
              <a:t>أبلغ عن شعورك بالراحة والانتعاش عند الاستيقاظ.</a:t>
            </a:r>
          </a:p>
        </p:txBody>
      </p:sp>
    </p:spTree>
    <p:extLst>
      <p:ext uri="{BB962C8B-B14F-4D97-AF65-F5344CB8AC3E}">
        <p14:creationId xmlns:p14="http://schemas.microsoft.com/office/powerpoint/2010/main" val="2900983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لأنماط النوم المتقطعة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حدد العوامل التي تساهم في اضطرابات النوم.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جدولة التدخلات التمريضية للسماح بالنوم الكافي دون اضطراب.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تخطيط أوقات النوم والاستيقاظ بما يتناسب مع احتياجات ورغبات الفرد وليس احتياجات ورغبات المؤسسة.</a:t>
            </a:r>
          </a:p>
          <a:p>
            <a:r xmlns:a="http://schemas.openxmlformats.org/drawingml/2006/main">
              <a:rPr lang="ar" sz="2800" dirty="0"/>
              <a:t>السماح للفرد بالحفاظ على الطقوس التي تساعد على تحفيز النوم.</a:t>
            </a:r>
          </a:p>
        </p:txBody>
      </p:sp>
    </p:spTree>
    <p:extLst>
      <p:ext uri="{BB962C8B-B14F-4D97-AF65-F5344CB8AC3E}">
        <p14:creationId xmlns:p14="http://schemas.microsoft.com/office/powerpoint/2010/main" val="39863060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لنمط النوم المتقطع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r xmlns:a="http://schemas.openxmlformats.org/drawingml/2006/main">
              <a:rPr lang="ar" sz="2800" dirty="0"/>
              <a:t>المساعدة في توفير بيئة مناسبة للنوم.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قم بتعديل الإضاءة على مدار اليوم لتقليد الأنماط اليومية العادية.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توفير تدابير الراحة لتعزيز النوم.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إعطاء أدوية النوم (المهدئات والمنومات) كتدخل تمريضي أخير، ومراقبة الآثار الجانبية بعناية.</a:t>
            </a:r>
          </a:p>
        </p:txBody>
      </p:sp>
    </p:spTree>
    <p:extLst>
      <p:ext uri="{BB962C8B-B14F-4D97-AF65-F5344CB8AC3E}">
        <p14:creationId xmlns:p14="http://schemas.microsoft.com/office/powerpoint/2010/main" val="149994798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تطبيق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لأنماط النوم المتقطعة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(3 من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3811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توفير المكملات الغذائية التي تساعد على النوم.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800" dirty="0"/>
              <a:t>تعزيز الراحة العاطفية من خلال قضاء الوقت في الاستماع </a:t>
            </a:r>
            <a:r xmlns:a="http://schemas.openxmlformats.org/drawingml/2006/main">
              <a:rPr lang="ar" sz="2800"/>
              <a:t>إلى مخاوف المريض </a:t>
            </a:r>
            <a:r xmlns:a="http://schemas.openxmlformats.org/drawingml/2006/main">
              <a:rPr lang="ar" sz="2800" dirty="0"/>
              <a:t>.</a:t>
            </a:r>
          </a:p>
          <a:p>
            <a:r xmlns:a="http://schemas.openxmlformats.org/drawingml/2006/main">
              <a:rPr lang="ar" sz="2800" dirty="0"/>
              <a:t>راقب المرضى بحثًا عن أنماط التعب أو القيلولة طوال اليوم.</a:t>
            </a:r>
          </a:p>
        </p:txBody>
      </p:sp>
    </p:spTree>
    <p:extLst>
      <p:ext uri="{BB962C8B-B14F-4D97-AF65-F5344CB8AC3E}">
        <p14:creationId xmlns:p14="http://schemas.microsoft.com/office/powerpoint/2010/main" val="3169543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لاضطرابات الحركة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تغير تحمل النشاط بسبب الظروف الطبية التي تقلل من القدرة على التحمل أو القوة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ألم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الحالات العصبية العضلية أو العضلية الهيكلية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ضعف الإدراك (مرض الزهايمر أو الخرف)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القلق الشديد أو الاكتئاب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الراحة في الفراش الموصوفة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الأجهزة التقييدية (التقييدات، الجبائر، الجبائر، وأدوات التثبيت)</a:t>
            </a:r>
          </a:p>
        </p:txBody>
      </p:sp>
    </p:spTree>
    <p:extLst>
      <p:ext uri="{BB962C8B-B14F-4D97-AF65-F5344CB8AC3E}">
        <p14:creationId xmlns:p14="http://schemas.microsoft.com/office/powerpoint/2010/main" val="4719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التخطيط للتنقل المتغير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0982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زيادة المشاركة في الأنشطة البدنية التي تحافظ على القوة والقدرة على الحركة.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الحفاظ على الوضع التشريحي الطبيعي والوظيفة في جميع المفاصل.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البقاء خاليًا من تقلصات المفاصل وسقوط القدم.</a:t>
            </a:r>
          </a:p>
          <a:p>
            <a:r xmlns:a="http://schemas.openxmlformats.org/drawingml/2006/main">
              <a:rPr lang="ar" dirty="0"/>
              <a:t>الحفاظ على القوة والقدرة على الحركة أو زيادتها باستخدام الأجهزة المساعدة.</a:t>
            </a:r>
          </a:p>
        </p:txBody>
      </p:sp>
    </p:spTree>
    <p:extLst>
      <p:ext uri="{BB962C8B-B14F-4D97-AF65-F5344CB8AC3E}">
        <p14:creationId xmlns:p14="http://schemas.microsoft.com/office/powerpoint/2010/main" val="1330570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للتنقل المتغير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(1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حدد مستوى النشاط الموصوف.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استمر في تقييم القوة وحركة المفاصل.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أداء أنشطة الحركة الجسدية بالتزامن مع الرعاية اليومية.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توفير محاذاة جيدة للجسم وتغييرات متكررة للموضع.</a:t>
            </a:r>
          </a:p>
          <a:p>
            <a:r xmlns:a="http://schemas.openxmlformats.org/drawingml/2006/main">
              <a:rPr lang="ar" sz="2400" dirty="0"/>
              <a:t>تجنب القيود غير الضرورية التي تحد من الحركة الجسدية.</a:t>
            </a:r>
          </a:p>
          <a:p>
            <a:r xmlns:a="http://schemas.openxmlformats.org/drawingml/2006/main">
              <a:rPr lang="ar" sz="2400" dirty="0"/>
              <a:t>إنشاء خطة نشاط/تمارين مناسبة تحافظ على قوة العضلات ومرونة المفاصل.</a:t>
            </a:r>
          </a:p>
        </p:txBody>
      </p:sp>
    </p:spTree>
    <p:extLst>
      <p:ext uri="{BB962C8B-B14F-4D97-AF65-F5344CB8AC3E}">
        <p14:creationId xmlns:p14="http://schemas.microsoft.com/office/powerpoint/2010/main" val="383926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546987"/>
          </a:xfrm>
        </p:spPr>
        <p:txBody>
          <a:bodyPr/>
          <a:lstStyle/>
          <a:p>
            <a:r xmlns:a="http://schemas.openxmlformats.org/drawingml/2006/main">
              <a:rPr lang="ar" dirty="0"/>
              <a:t>التنفيذ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للتنقل المتغير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1600" dirty="0"/>
              <a:t>(2 من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0659"/>
            <a:ext cx="7772400" cy="428383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تأكد من أن الفرد يرتدي الملابس المناسبة للنشاط ويرتدي الأحذية المناسبة.</a:t>
            </a:r>
          </a:p>
          <a:p>
            <a:r xmlns:a="http://schemas.openxmlformats.org/drawingml/2006/main">
              <a:rPr lang="ar" sz="2400" dirty="0"/>
              <a:t>توفير مسكنات الألم في الوقت المناسب بحيث تحدث الاستفادة القصوى من الدواء عندما يكون من المتوقع بذل أكبر جهد بدني.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تأكد من أن الفرد يعرف الطريقة الصحيحة لاستخدام الأجهزة المساعدة، وأنه، في الواقع، يستخدمها للنشاط.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شجع المرضى الذين يستخدمون الكراسي المتحركة على التحرك باستخدام أذرعهم أو أقدامهم كلما أمكن ذلك.</a:t>
            </a:r>
          </a:p>
          <a:p>
            <a:r xmlns:a="http://schemas.openxmlformats.org/drawingml/2006/main">
              <a:rPr lang="ar" sz="2400" dirty="0"/>
              <a:t>توفير المساعدة الكافية أثناء المشي.</a:t>
            </a:r>
          </a:p>
        </p:txBody>
      </p:sp>
    </p:spTree>
    <p:extLst>
      <p:ext uri="{BB962C8B-B14F-4D97-AF65-F5344CB8AC3E}">
        <p14:creationId xmlns:p14="http://schemas.microsoft.com/office/powerpoint/2010/main" val="2460004577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4199</TotalTime>
  <Words>2617</Words>
  <Application>Microsoft Office PowerPoint</Application>
  <PresentationFormat>On-screen Show (4:3)</PresentationFormat>
  <Paragraphs>370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19  Activity and Exercise  Basic Geriatric Nursing, 8th edition Patricia Williams  </vt:lpstr>
      <vt:lpstr>Normal Activity Patterns</vt:lpstr>
      <vt:lpstr>Activity and Aging</vt:lpstr>
      <vt:lpstr>Exercise Recommendation for Older Adults</vt:lpstr>
      <vt:lpstr>Effects of Disease Processes on Activity</vt:lpstr>
      <vt:lpstr>Risk Factors for Altered Mobility</vt:lpstr>
      <vt:lpstr>Planning for Altered Mobility</vt:lpstr>
      <vt:lpstr>Implementation for  Altered Mobility (1 of 2)</vt:lpstr>
      <vt:lpstr>Implementation for  Altered Mobility (2 of 2)</vt:lpstr>
      <vt:lpstr>Implementation for  Altered Mobility in the Home</vt:lpstr>
      <vt:lpstr>Risk Factors for Altered Activity Tolerance</vt:lpstr>
      <vt:lpstr>Planning for  Altered Activity Tolerance</vt:lpstr>
      <vt:lpstr>Implementation for  Altered Activity Tolerance</vt:lpstr>
      <vt:lpstr>Risk Factors for Altered Cardiac Output in Older Adults</vt:lpstr>
      <vt:lpstr>Planning for  Problems of Oxygenation</vt:lpstr>
      <vt:lpstr>Implementation for  Problems of Oxygenation (1 of 3)</vt:lpstr>
      <vt:lpstr>Implementation for  Problems of Oxygenation (2 of 3)</vt:lpstr>
      <vt:lpstr>Implementation for  Problems of Oxygenation (3 of 3)</vt:lpstr>
      <vt:lpstr>Risk Factors Related to  Altered Self-Care Ability</vt:lpstr>
      <vt:lpstr>Planning for  Altered Self-Care Ability</vt:lpstr>
      <vt:lpstr>Implementation for  Altered Self-Care Ability (1 of 3)</vt:lpstr>
      <vt:lpstr>Implementation for  Problems of Oxygenation (2 of 3)</vt:lpstr>
      <vt:lpstr>Risk Factors for  Deficient Diversional Activities</vt:lpstr>
      <vt:lpstr>Planning for  Deficient Diversional Activity</vt:lpstr>
      <vt:lpstr>Implementation for  Deficient Diversional Activity (1 of 3)</vt:lpstr>
      <vt:lpstr>Implementation for  Deficient Diversional Activity (2 of 3)</vt:lpstr>
      <vt:lpstr>Implementation for  Deficient Diversional Activity (3 of 3)</vt:lpstr>
      <vt:lpstr>Attitudes About Rehabilitation</vt:lpstr>
      <vt:lpstr>Negative Attitudes: The Controlling or Custodial Focus (1 of 2)</vt:lpstr>
      <vt:lpstr>Negative Attitudes: The Controlling or Custodial Focus (2 of 2)</vt:lpstr>
      <vt:lpstr>Positive Attitudes: The Rehabilitative Focus (1 of 6)</vt:lpstr>
      <vt:lpstr>Positive Attitudes: The Rehabilitative Focus (2 of 6)</vt:lpstr>
      <vt:lpstr>Positive Attitudes: The Rehabilitative Focus (3 of 6)</vt:lpstr>
      <vt:lpstr>Positive Attitudes: The Rehabilitative Focus (4 of 6)</vt:lpstr>
      <vt:lpstr>Positive Attitudes: The Rehabilitative Focus (5 of 6)</vt:lpstr>
      <vt:lpstr>Positive Attitudes: The Rehabilitative Focus (6 of 6)</vt:lpstr>
      <vt:lpstr>Sleep-Rest Health Pattern</vt:lpstr>
      <vt:lpstr>Normal Sleep and Rest</vt:lpstr>
      <vt:lpstr>The Adult Sleep Cycle</vt:lpstr>
      <vt:lpstr>Sleep and Aging</vt:lpstr>
      <vt:lpstr>Sleep Disorders: Insomnia</vt:lpstr>
      <vt:lpstr>Types of Insomnia</vt:lpstr>
      <vt:lpstr>Risk Factors for Sleep or Rest Problems in Older Adults</vt:lpstr>
      <vt:lpstr>Treatment for Insomnia</vt:lpstr>
      <vt:lpstr>Sleep Disorders:  Sleep Apnea</vt:lpstr>
      <vt:lpstr>Treatment for Sleep Apnea</vt:lpstr>
      <vt:lpstr>Sleep Disorders: Circadian Rhythm Sleep Disorders</vt:lpstr>
      <vt:lpstr>Sleep Disorders: REM Sleep-Behavior Disorder</vt:lpstr>
      <vt:lpstr>Nursing Process for Disrupted Sleep Pattern</vt:lpstr>
      <vt:lpstr>Planning for  Disrupted Sleep Pattern</vt:lpstr>
      <vt:lpstr>Implementation for  Disrupted Sleep Pattern (1 of 3)</vt:lpstr>
      <vt:lpstr>Implementation for  Disrupted Sleep Pattern (2 of 3)</vt:lpstr>
      <vt:lpstr>Implementation for  Disrupted Sleep Pattern (3 of 3)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25</cp:revision>
  <dcterms:created xsi:type="dcterms:W3CDTF">2017-07-18T01:49:35Z</dcterms:created>
  <dcterms:modified xsi:type="dcterms:W3CDTF">2024-03-03T05:51:38Z</dcterms:modified>
</cp:coreProperties>
</file>