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7" r:id="rId2"/>
    <p:sldId id="352" r:id="rId3"/>
    <p:sldId id="258" r:id="rId4"/>
    <p:sldId id="353" r:id="rId5"/>
    <p:sldId id="351" r:id="rId6"/>
    <p:sldId id="361" r:id="rId7"/>
    <p:sldId id="354" r:id="rId8"/>
    <p:sldId id="375" r:id="rId9"/>
    <p:sldId id="373" r:id="rId10"/>
    <p:sldId id="411" r:id="rId11"/>
    <p:sldId id="368" r:id="rId12"/>
    <p:sldId id="370" r:id="rId13"/>
    <p:sldId id="367" r:id="rId14"/>
    <p:sldId id="412" r:id="rId15"/>
    <p:sldId id="418" r:id="rId16"/>
    <p:sldId id="413" r:id="rId17"/>
    <p:sldId id="414" r:id="rId18"/>
    <p:sldId id="415" r:id="rId19"/>
    <p:sldId id="311" r:id="rId20"/>
    <p:sldId id="404" r:id="rId21"/>
    <p:sldId id="4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96"/>
      </p:cViewPr>
      <p:guideLst/>
    </p:cSldViewPr>
  </p:slideViewPr>
  <p:outlineViewPr>
    <p:cViewPr>
      <p:scale>
        <a:sx n="33" d="100"/>
        <a:sy n="33" d="100"/>
      </p:scale>
      <p:origin x="0" y="-242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762-418C-4E2D-8291-CFABE99A81F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CD20-73CA-49C0-9527-A33F1ED4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7274-A10D-40BB-9CE9-B666D7E4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F90D-2FE8-4C94-8E8A-3A43DB50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43B9-FC16-48C9-86C8-5B06369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D168-3DD8-44B5-872C-B81F3DA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F4F5-47A2-46AF-B9F3-C09B84B3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D21-1B07-4969-91A4-782D415C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45D3C-662D-4953-8422-BCAD5E197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0C15-1223-4261-A46C-71A4D88E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4AED-322C-41D9-A3D0-A0786830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94A9-D2AB-4695-B628-665B1D3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88919-B0AF-4FFD-A6D4-B883CE63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C2BA-1975-45D5-BC05-4F94FE21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FBE2-DF3D-4D44-B659-68548FDF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3FCE-07AF-4B6B-81A5-24525AFE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18DC-48DA-4CEC-A407-B7C7070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9721-51A5-4EDA-8D93-EE9F7EDE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00D2-27BF-490F-9596-C5DEEAA9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2F75-B2E2-4D12-AE1C-F2719181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0F64-6686-4617-B872-FFD73B9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CDC1-4F8C-4FFE-ACFE-13466F67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ED0E-941D-47B6-B8F3-F40CC27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221E-1B1A-4DAE-857B-FA2773AB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95FA-BD15-4A66-8CA3-D1FA3F8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F9DE-D02C-4ADE-A3D6-09023280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EA06-1A16-4680-A517-7055BC25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39B8-2229-4551-BB22-DA9650EF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E078-E455-4F20-B0D4-0664C9FD4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57BE-DEA4-4CF5-BE46-E46F85B6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A047-5AA7-49EF-AE41-5138DF5E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AA98-F754-47DC-8B6E-F228B279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78461-8F10-4E48-97D0-A4CCF3C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7433-381A-4F6F-8898-29C9852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6886-0149-40DD-BCF8-62979ACF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6583-1720-4A40-B108-B434A415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9B4C4-BD9C-4F11-9D84-7E0ACB188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D7B78-B752-4E45-8255-31EC40051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0320D-EACB-451D-9C2C-6D5E60E7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96B8-1C0A-4A68-A4C6-39B09179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5C8CC-FDF1-46B9-858D-145F2D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76FB-4FBD-431B-B83E-4DB98F8B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2E61-38F3-4262-ADBA-ED96C7E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BB347-2635-4670-9152-6C394DD0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1DA3E-E09B-4F83-BD7C-7D8F1DF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EDC21-5F3A-4F19-8D7A-1444EBB2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28BDB-A1EB-4EE3-B31D-05DDFA22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5D03D-A245-41E4-875E-57B91B23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E367-8278-448F-9DBD-9A47E63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A0F6-8E74-484A-969D-7209B5F8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4F40-8972-4DF1-A773-81AEC6B6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12F9-1A54-48B2-A751-2C1ED67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DC683-A9C9-4378-98E4-0FE8F90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F0234-49A2-4D48-A6AF-DB71D22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5CB1-3C2E-49A4-8623-70BA8C90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E66C-0C5D-47A9-AC54-BCCA3664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3C58-03BD-4378-9CC7-2A485591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DAAA-4A61-4CE9-A778-96A707C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13B1-BE29-4F16-893D-94466EA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6CB-894C-4F0B-85A9-5A5F98E4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7BE0-38D4-492B-A612-F4BCB9A0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5EFD2-C3D3-4FED-B4A8-575E627A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341E-1B85-4D16-B4BA-91430D72A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E688-90AB-480A-9311-7B6F4CC1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8F3-B112-4B0D-8B18-D9A45654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981200" y="1417638"/>
            <a:ext cx="2362200" cy="3535362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EA25E2-CEA6-41B6-9F99-2C18A9B84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1662" cy="67243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42006" y="295422"/>
            <a:ext cx="8449994" cy="6231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br>
              <a:rPr lang="en-US" sz="4400" dirty="0"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</a:br>
            <a:endParaRPr lang="en-US" sz="4400" dirty="0">
              <a:solidFill>
                <a:srgbClr val="C00000"/>
              </a:solidFill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0FDA6-C238-4363-8963-F376F65C4DE2}"/>
              </a:ext>
            </a:extLst>
          </p:cNvPr>
          <p:cNvSpPr txBox="1"/>
          <p:nvPr/>
        </p:nvSpPr>
        <p:spPr>
          <a:xfrm>
            <a:off x="4398499" y="618979"/>
            <a:ext cx="769033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Pediatric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New born Nursing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Unit 1 </a:t>
            </a:r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 to Child Health Nursing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00674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 of Child Health Nursing</a:t>
            </a:r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0618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Childhood Health Problems: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injury and violence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Overweight obesity and Type 2 Diabetes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use and  Substance abuse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problems 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 and Childhood  Mortality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Childhood Morbidity: Respiratory illness accounts for approximately 50% of all acute conditions</a:t>
            </a:r>
          </a:p>
        </p:txBody>
      </p:sp>
    </p:spTree>
    <p:extLst>
      <p:ext uri="{BB962C8B-B14F-4D97-AF65-F5344CB8AC3E}">
        <p14:creationId xmlns:p14="http://schemas.microsoft.com/office/powerpoint/2010/main" val="231901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Children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Ways to think about communication with infants: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 though infants are non verbal they are strong communicators.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attempting to understand the world of infants it is </a:t>
            </a:r>
            <a:r>
              <a:rPr lang="en-US" sz="3200" b="0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 to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Interact with the child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Holding them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Speaking to them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Observing them being fed and bathed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Watching their body responses in a number of different situations.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8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Children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2" y="1519310"/>
            <a:ext cx="12084148" cy="533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Ways to think about communicating with toddlers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Positive strategies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Pretend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 faces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Watch body language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Look for explorative behavior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do they feel safe?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E5DD7-47FA-475C-9B8B-2A4FAD1E9352}"/>
              </a:ext>
            </a:extLst>
          </p:cNvPr>
          <p:cNvSpPr txBox="1"/>
          <p:nvPr/>
        </p:nvSpPr>
        <p:spPr>
          <a:xfrm>
            <a:off x="6443003" y="2310606"/>
            <a:ext cx="56411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Watch for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Exploring behavior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Proximity seeking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Awareness of themselves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581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Children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48972"/>
            <a:ext cx="12309231" cy="54090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Ways to communicate with primary school kids 4 – 8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Lots of </a:t>
            </a:r>
            <a:r>
              <a:rPr lang="en-US" sz="4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drawing,  play games, tell stories</a:t>
            </a:r>
            <a:endParaRPr lang="en-US" sz="40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 things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Dress 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Avoid multiple or complex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them opportunities to talk in the third person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them move around if they need too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pictures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Sand 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  <a:endParaRPr lang="en-US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4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Children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85461"/>
            <a:ext cx="12295163" cy="5572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Ways to communicate with older kids - 8 up.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 comic strips together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2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plays, Art/story book journals</a:t>
            </a:r>
            <a:endParaRPr lang="en-US" sz="3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technology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Chart success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Music and words to favorite songs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things down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them space to consider their answers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not over correct them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 their questions honestly</a:t>
            </a:r>
          </a:p>
        </p:txBody>
      </p:sp>
    </p:spTree>
    <p:extLst>
      <p:ext uri="{BB962C8B-B14F-4D97-AF65-F5344CB8AC3E}">
        <p14:creationId xmlns:p14="http://schemas.microsoft.com/office/powerpoint/2010/main" val="300444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F10A-E50F-47CE-9257-BBC19084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Children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A150-A2A1-4876-8B74-A1C899DD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5582"/>
            <a:ext cx="12192000" cy="5282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Ways to communicate with adolescents: 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Pick a safe environment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clear about what will happen to the information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if there are any no go areas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Expect to be ‘played’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Art and conversation together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music and conversation together</a:t>
            </a:r>
          </a:p>
          <a:p>
            <a:r>
              <a:rPr lang="en-US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film and conversation together</a:t>
            </a:r>
          </a:p>
        </p:txBody>
      </p:sp>
    </p:spTree>
    <p:extLst>
      <p:ext uri="{BB962C8B-B14F-4D97-AF65-F5344CB8AC3E}">
        <p14:creationId xmlns:p14="http://schemas.microsoft.com/office/powerpoint/2010/main" val="4290236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F10A-E50F-47CE-9257-BBC19084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Children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A150-A2A1-4876-8B74-A1C899DD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5582"/>
            <a:ext cx="12192000" cy="5282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Ways to communicate with adolescents: 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them write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Share your notes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Challenge them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feeling words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Map progress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them written information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 plans together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Meet them half way whenever you can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9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2F7D-4AF6-40F6-A1B8-6B11EB4F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04756"/>
          </a:xfrm>
        </p:spPr>
        <p:txBody>
          <a:bodyPr/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Communication With Children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C7DE4-E688-4EEB-BC90-40E20C6A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825624"/>
            <a:ext cx="12079458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Time:  children and young people need time to communicate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to feel safe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to get to know you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to get to trust you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to get to know themselves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7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E242-A0D6-4EFB-A58A-2646633F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0677"/>
            <a:ext cx="12065391" cy="1550011"/>
          </a:xfrm>
        </p:spPr>
        <p:txBody>
          <a:bodyPr>
            <a:norm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Children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avoid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0411-AE0B-4CE2-A18E-076A4850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825624"/>
            <a:ext cx="12065391" cy="5032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Close questioning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Leading questions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Suggestive questions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Complicated questions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Intimidation through personal or environmental factors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41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0"/>
            <a:ext cx="11849101" cy="1417638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  <a:t>The Bills of Rights 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+mj-cs"/>
              </a:rPr>
              <a:t> of Children Care 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+mj-cs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71837" cy="5141168"/>
          </a:xfrm>
        </p:spPr>
        <p:txBody>
          <a:bodyPr>
            <a:normAutofit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+mj-cs"/>
              </a:rPr>
              <a:t>1. </a:t>
            </a:r>
            <a:r>
              <a:rPr lang="en-US" sz="3600" b="1" dirty="0">
                <a:latin typeface="Times New Roman" pitchFamily="18" charset="0"/>
                <a:cs typeface="+mj-cs"/>
              </a:rPr>
              <a:t>Equality</a:t>
            </a:r>
            <a:r>
              <a:rPr lang="en-US" sz="3600" dirty="0">
                <a:latin typeface="Times New Roman" pitchFamily="18" charset="0"/>
                <a:cs typeface="+mj-cs"/>
              </a:rPr>
              <a:t>, without distinction on account of race, religion or national origin.</a:t>
            </a:r>
          </a:p>
          <a:p>
            <a:pPr marL="0" indent="0" algn="l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+mj-cs"/>
              </a:rPr>
              <a:t>2. Special </a:t>
            </a:r>
            <a:r>
              <a:rPr lang="en-US" sz="3600" b="1" dirty="0">
                <a:latin typeface="Times New Roman" pitchFamily="18" charset="0"/>
                <a:cs typeface="+mj-cs"/>
              </a:rPr>
              <a:t>protection</a:t>
            </a:r>
            <a:r>
              <a:rPr lang="en-US" sz="3600" dirty="0">
                <a:latin typeface="Times New Roman" pitchFamily="18" charset="0"/>
                <a:cs typeface="+mj-cs"/>
              </a:rPr>
              <a:t> for the child’s physical, mental and social development.</a:t>
            </a:r>
          </a:p>
          <a:p>
            <a:pPr marL="0" indent="0" algn="l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+mj-cs"/>
              </a:rPr>
              <a:t>3. A </a:t>
            </a:r>
            <a:r>
              <a:rPr lang="en-US" sz="3600" b="1" dirty="0">
                <a:latin typeface="Times New Roman" pitchFamily="18" charset="0"/>
                <a:cs typeface="+mj-cs"/>
              </a:rPr>
              <a:t>name</a:t>
            </a:r>
            <a:r>
              <a:rPr lang="en-US" sz="3600" dirty="0">
                <a:latin typeface="Times New Roman" pitchFamily="18" charset="0"/>
                <a:cs typeface="+mj-cs"/>
              </a:rPr>
              <a:t> and a </a:t>
            </a:r>
            <a:r>
              <a:rPr lang="en-US" sz="3600" b="1" dirty="0">
                <a:latin typeface="Times New Roman" pitchFamily="18" charset="0"/>
                <a:cs typeface="+mj-cs"/>
              </a:rPr>
              <a:t>nationality</a:t>
            </a:r>
            <a:r>
              <a:rPr lang="en-US" sz="3600" dirty="0">
                <a:latin typeface="Times New Roman" pitchFamily="18" charset="0"/>
                <a:cs typeface="+mj-cs"/>
              </a:rPr>
              <a:t>.</a:t>
            </a:r>
          </a:p>
          <a:p>
            <a:pPr marL="0" indent="0" algn="l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+mj-cs"/>
              </a:rPr>
              <a:t>4. Adequate </a:t>
            </a:r>
            <a:r>
              <a:rPr lang="en-US" sz="3600" b="1" dirty="0">
                <a:latin typeface="Times New Roman" pitchFamily="18" charset="0"/>
                <a:cs typeface="+mj-cs"/>
              </a:rPr>
              <a:t>nutrition</a:t>
            </a:r>
            <a:r>
              <a:rPr lang="en-US" sz="3600" dirty="0">
                <a:latin typeface="Times New Roman" pitchFamily="18" charset="0"/>
                <a:cs typeface="+mj-cs"/>
              </a:rPr>
              <a:t>, housing and medical services.</a:t>
            </a:r>
          </a:p>
        </p:txBody>
      </p:sp>
    </p:spTree>
    <p:extLst>
      <p:ext uri="{BB962C8B-B14F-4D97-AF65-F5344CB8AC3E}">
        <p14:creationId xmlns:p14="http://schemas.microsoft.com/office/powerpoint/2010/main" val="14028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C584-5C37-4AD8-8E39-3DF6BC2B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b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</a:t>
            </a:r>
            <a:b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Child Health Nursing</a:t>
            </a:r>
            <a:b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9179B-E251-4F2F-ABF1-F1549A57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" y="1825625"/>
            <a:ext cx="11985675" cy="5032374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The Roles and characteristics  of the Pediatric nurse </a:t>
            </a:r>
          </a:p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Communications with pediatrics</a:t>
            </a:r>
          </a:p>
          <a:p>
            <a:pPr marL="914400" indent="-914400" algn="ctr">
              <a:buAutoNum type="arabicPeriod" startAt="3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 of child health nursing</a:t>
            </a:r>
          </a:p>
          <a:p>
            <a:pPr marL="914400" indent="-914400" algn="ctr">
              <a:buAutoNum type="arabicPeriod" startAt="3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Bills of rights of children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37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69" y="0"/>
            <a:ext cx="11913577" cy="1417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  <a:t>The Bills of Rights  of Children Care 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69" y="1600200"/>
            <a:ext cx="11913577" cy="5257800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+mj-cs"/>
              </a:rPr>
              <a:t>5. Special </a:t>
            </a:r>
            <a:r>
              <a:rPr lang="en-US" sz="4000" b="1" dirty="0">
                <a:latin typeface="Times New Roman" pitchFamily="18" charset="0"/>
                <a:cs typeface="+mj-cs"/>
              </a:rPr>
              <a:t>education</a:t>
            </a:r>
            <a:r>
              <a:rPr lang="en-US" sz="4000" dirty="0">
                <a:latin typeface="Times New Roman" pitchFamily="18" charset="0"/>
                <a:cs typeface="+mj-cs"/>
              </a:rPr>
              <a:t> and treatment when a child is physically or mentally handicapped.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+mj-cs"/>
              </a:rPr>
              <a:t>6. Understanding and </a:t>
            </a:r>
            <a:r>
              <a:rPr lang="en-US" sz="4000" b="1" dirty="0">
                <a:latin typeface="Times New Roman" pitchFamily="18" charset="0"/>
                <a:cs typeface="+mj-cs"/>
              </a:rPr>
              <a:t>love</a:t>
            </a:r>
            <a:r>
              <a:rPr lang="en-US" sz="4000" dirty="0">
                <a:latin typeface="Times New Roman" pitchFamily="18" charset="0"/>
                <a:cs typeface="+mj-cs"/>
              </a:rPr>
              <a:t> by parents and society.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+mj-cs"/>
              </a:rPr>
              <a:t>7. </a:t>
            </a:r>
            <a:r>
              <a:rPr lang="en-US" sz="4000" b="1" dirty="0">
                <a:latin typeface="Times New Roman" pitchFamily="18" charset="0"/>
                <a:cs typeface="+mj-cs"/>
              </a:rPr>
              <a:t>Recreational activities </a:t>
            </a:r>
            <a:r>
              <a:rPr lang="en-US" sz="4000" dirty="0">
                <a:latin typeface="Times New Roman" pitchFamily="18" charset="0"/>
                <a:cs typeface="+mj-cs"/>
              </a:rPr>
              <a:t>and free education.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+mj-cs"/>
              </a:rPr>
              <a:t>8. Be among the </a:t>
            </a:r>
            <a:r>
              <a:rPr lang="en-US" sz="4000" b="1" dirty="0">
                <a:latin typeface="Times New Roman" pitchFamily="18" charset="0"/>
                <a:cs typeface="+mj-cs"/>
              </a:rPr>
              <a:t>first</a:t>
            </a:r>
            <a:r>
              <a:rPr lang="en-US" sz="4000" dirty="0">
                <a:latin typeface="Times New Roman" pitchFamily="18" charset="0"/>
                <a:cs typeface="+mj-cs"/>
              </a:rPr>
              <a:t> to receive </a:t>
            </a:r>
            <a:r>
              <a:rPr lang="en-US" sz="4000" b="1" dirty="0">
                <a:latin typeface="Times New Roman" pitchFamily="18" charset="0"/>
                <a:cs typeface="+mj-cs"/>
              </a:rPr>
              <a:t>relief</a:t>
            </a:r>
            <a:r>
              <a:rPr lang="en-US" sz="4000" dirty="0">
                <a:latin typeface="Times New Roman" pitchFamily="18" charset="0"/>
                <a:cs typeface="+mj-cs"/>
              </a:rPr>
              <a:t> in all circumstances.</a:t>
            </a:r>
          </a:p>
          <a:p>
            <a:pPr algn="l" rtl="0">
              <a:lnSpc>
                <a:spcPct val="100000"/>
              </a:lnSpc>
            </a:pPr>
            <a:endParaRPr lang="en-US" dirty="0"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561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8" y="0"/>
            <a:ext cx="11931160" cy="1417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  <a:t>The Bills of Rights  of Children Care 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036669" cy="5069160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400" b="1" dirty="0">
                <a:latin typeface="Times New Roman" pitchFamily="18" charset="0"/>
                <a:cs typeface="+mj-cs"/>
              </a:rPr>
              <a:t>The children’s rights.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4400" dirty="0">
                <a:latin typeface="Times New Roman" pitchFamily="18" charset="0"/>
                <a:cs typeface="+mj-cs"/>
              </a:rPr>
              <a:t>9. Protection against all forms of neglect, cruelty and </a:t>
            </a:r>
            <a:r>
              <a:rPr lang="en-US" sz="4400" b="1" dirty="0">
                <a:latin typeface="Times New Roman" pitchFamily="18" charset="0"/>
                <a:cs typeface="+mj-cs"/>
              </a:rPr>
              <a:t>exploitation</a:t>
            </a:r>
            <a:r>
              <a:rPr lang="en-US" sz="4400" dirty="0">
                <a:latin typeface="Times New Roman" pitchFamily="18" charset="0"/>
                <a:cs typeface="+mj-cs"/>
              </a:rPr>
              <a:t>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4400" dirty="0">
                <a:latin typeface="Times New Roman" pitchFamily="18" charset="0"/>
                <a:cs typeface="+mj-cs"/>
              </a:rPr>
              <a:t>10. Be brought up in a spirit of understanding, tolerance, friendship among peoples, and universal brotherhood.</a:t>
            </a:r>
          </a:p>
          <a:p>
            <a:pPr algn="l" rtl="0">
              <a:lnSpc>
                <a:spcPct val="100000"/>
              </a:lnSpc>
            </a:pPr>
            <a:endParaRPr lang="en-US" sz="4400" dirty="0"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101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286"/>
            <a:ext cx="12192000" cy="659071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Pediatrics (</a:t>
            </a:r>
            <a:r>
              <a:rPr lang="en-US" sz="5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paediatrics</a:t>
            </a:r>
            <a:r>
              <a:rPr lang="en-US" sz="5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58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 '</a:t>
            </a:r>
            <a:r>
              <a:rPr lang="en-US" sz="5800" dirty="0" err="1">
                <a:latin typeface="Times New Roman" pitchFamily="18" charset="0"/>
                <a:cs typeface="Times New Roman" pitchFamily="18" charset="0"/>
              </a:rPr>
              <a:t>Paedia</a:t>
            </a: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' means child, 'iatrike' which means physician.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It means healer of children.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It is the specialty of medical science concerned with the physical, mental, and social health of children from birth to young adulthood.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5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Pediatrician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800" dirty="0">
                <a:latin typeface="Times New Roman" panose="02020603050405020304" pitchFamily="18" charset="0"/>
                <a:cs typeface="Times New Roman" pitchFamily="18" charset="0"/>
              </a:rPr>
              <a:t>A physician who is concerned primarily with the health, welfare, and development of children and is uniquely qualified for these endeavors by special training.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Pediatric Nursing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800" dirty="0">
                <a:latin typeface="Times New Roman" panose="02020603050405020304" pitchFamily="18" charset="0"/>
                <a:cs typeface="Times New Roman" pitchFamily="18" charset="0"/>
              </a:rPr>
              <a:t>It is the branch of nursing concerned with the care of with the health children from birth to adolescents.  </a:t>
            </a:r>
          </a:p>
          <a:p>
            <a:pPr algn="l" rtl="0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0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00FA-A43F-485C-8314-5D31428C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943470" cy="169068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of Practice of Pediatric Nurse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4409B-E2CA-4676-9DD8-A88FD2556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18008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scope of practice is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activities that nurse perform in the delivery of patient care.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scope of practice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The types of patients for whom the nurse may provide care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The procedures and care activities that they can perform</a:t>
            </a:r>
          </a:p>
        </p:txBody>
      </p:sp>
    </p:spTree>
    <p:extLst>
      <p:ext uri="{BB962C8B-B14F-4D97-AF65-F5344CB8AC3E}">
        <p14:creationId xmlns:p14="http://schemas.microsoft.com/office/powerpoint/2010/main" val="312522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6AAA-D5F9-424B-85BB-5CDEAC21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69068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Roles of the Pediatric nurse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5968-1384-499D-963A-601E7518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1514"/>
            <a:ext cx="12192000" cy="52964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Therapeutic Relationship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Family Advocacy and Caring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3-Disease Prevention and Health Promotion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Health Teaching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Injury Prevention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Support and Counseling.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Coordination and Collaboration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8-Ethical Decision Making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 Research and Evidence-Based Practice(EBP),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Nursing Process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4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6AAA-D5F9-424B-85BB-5CDEAC21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69068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Roles of the Pediatric nurse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5968-1384-499D-963A-601E7518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1514"/>
            <a:ext cx="12192000" cy="5296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 Care for infants and children (up to 18 years old) with acute and chronic health problems in a variety of hospital and community-­based practice settings.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 Promotion and maintenance of health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13-Applies individualized care with respect to gender, age, developmental level, race, cultural differences, individuality, ethnicity, spiritual beliefs, lifestyle, socio-economic status, disability, and family configuration.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14-Adopts family-­centered care, developmental care approach and humanism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0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6AAA-D5F9-424B-85BB-5CDEAC21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"/>
            <a:ext cx="11802794" cy="147710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characteristics  of the Pediatric nurse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5968-1384-499D-963A-601E7518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2364"/>
            <a:ext cx="12192000" cy="553563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nursing is family-centered nursing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Knowledge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Excellent Nursing Practice and Performance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 Work as an Effective Team member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Patience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Good observer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Good communication skills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3131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</a:t>
            </a:r>
            <a:r>
              <a:rPr lang="en-US" sz="3600" b="0" i="0" dirty="0">
                <a:solidFill>
                  <a:srgbClr val="31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Empathy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rgbClr val="31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8- Critical thinking skills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rgbClr val="31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9- Honest and truthful</a:t>
            </a:r>
          </a:p>
          <a:p>
            <a:pPr marL="0" indent="0">
              <a:buNone/>
            </a:pPr>
            <a:endParaRPr lang="en-US" sz="3600" b="0" i="0" dirty="0">
              <a:solidFill>
                <a:srgbClr val="3131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6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6AAA-D5F9-424B-85BB-5CDEAC21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"/>
            <a:ext cx="11535508" cy="126609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characteristics  of the Pediatric nurse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5968-1384-499D-963A-601E7518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6093"/>
            <a:ext cx="12192000" cy="5591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Love to work with children and family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 Good judgement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 Commitment to Patient Advocacy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 Playfulness , cheerful and Sense of Humor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 Attention to Detail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 Problem Solving Skills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 Willingness to Learn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17- Leadership skills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 Time Management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1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 of Child Health Nursing</a:t>
            </a:r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5243"/>
            <a:ext cx="12192000" cy="535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goal for pediatric nursing is to improve the quality of health care for children and their families.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Health Promotion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Development stages 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Nutrition status 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Oral Health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Immunization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Access to health care</a:t>
            </a:r>
          </a:p>
          <a:p>
            <a:pPr marL="514350" indent="-514350">
              <a:buAutoNum type="alphaL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65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1038</Words>
  <Application>Microsoft Office PowerPoint</Application>
  <PresentationFormat>Widescreen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PowerPoint Presentation</vt:lpstr>
      <vt:lpstr> Unit 1  Introduction to Child Health Nursing </vt:lpstr>
      <vt:lpstr>PowerPoint Presentation</vt:lpstr>
      <vt:lpstr>Scope of Practice of Pediatric Nurse </vt:lpstr>
      <vt:lpstr>The Roles of the Pediatric nurse</vt:lpstr>
      <vt:lpstr>The Roles of the Pediatric nurse</vt:lpstr>
      <vt:lpstr>The characteristics  of the Pediatric nurse</vt:lpstr>
      <vt:lpstr>The characteristics  of the Pediatric nurse</vt:lpstr>
      <vt:lpstr> Perspective of Child Health Nursing </vt:lpstr>
      <vt:lpstr> Perspective of Child Health Nursing </vt:lpstr>
      <vt:lpstr>Communication With Children </vt:lpstr>
      <vt:lpstr>Communication With Children </vt:lpstr>
      <vt:lpstr>Communication With Children </vt:lpstr>
      <vt:lpstr>Communication With Children </vt:lpstr>
      <vt:lpstr>Communication With Children </vt:lpstr>
      <vt:lpstr>Communication With Children </vt:lpstr>
      <vt:lpstr>Communication With Children </vt:lpstr>
      <vt:lpstr>Communication With Children Try to avoid </vt:lpstr>
      <vt:lpstr> The Bills of Rights  of Children Care   </vt:lpstr>
      <vt:lpstr> The Bills of Rights  of Children Care   </vt:lpstr>
      <vt:lpstr> The Bills of Rights  of Children Care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n.shawish</dc:creator>
  <cp:lastModifiedBy>n.shawish</cp:lastModifiedBy>
  <cp:revision>179</cp:revision>
  <dcterms:created xsi:type="dcterms:W3CDTF">2022-10-24T04:41:32Z</dcterms:created>
  <dcterms:modified xsi:type="dcterms:W3CDTF">2023-12-26T06:20:17Z</dcterms:modified>
</cp:coreProperties>
</file>