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di alhadidi" userId="1e98428567b503c7" providerId="LiveId" clId="{787699AD-7364-4ED4-A9C5-6BFF9AE5E61F}"/>
    <pc:docChg chg="custSel modSld">
      <pc:chgData name="majdi alhadidi" userId="1e98428567b503c7" providerId="LiveId" clId="{787699AD-7364-4ED4-A9C5-6BFF9AE5E61F}" dt="2023-04-24T07:44:57.079" v="6" actId="1076"/>
      <pc:docMkLst>
        <pc:docMk/>
      </pc:docMkLst>
      <pc:sldChg chg="addSp delSp modSp mod">
        <pc:chgData name="majdi alhadidi" userId="1e98428567b503c7" providerId="LiveId" clId="{787699AD-7364-4ED4-A9C5-6BFF9AE5E61F}" dt="2023-04-24T07:44:57.079" v="6" actId="1076"/>
        <pc:sldMkLst>
          <pc:docMk/>
          <pc:sldMk cId="0" sldId="256"/>
        </pc:sldMkLst>
        <pc:spChg chg="del mod">
          <ac:chgData name="majdi alhadidi" userId="1e98428567b503c7" providerId="LiveId" clId="{787699AD-7364-4ED4-A9C5-6BFF9AE5E61F}" dt="2023-04-24T07:44:16.218" v="1" actId="21"/>
          <ac:spMkLst>
            <pc:docMk/>
            <pc:sldMk cId="0" sldId="256"/>
            <ac:spMk id="27" creationId="{00000000-0000-0000-0000-000000000000}"/>
          </ac:spMkLst>
        </pc:spChg>
        <pc:grpChg chg="del">
          <ac:chgData name="majdi alhadidi" userId="1e98428567b503c7" providerId="LiveId" clId="{787699AD-7364-4ED4-A9C5-6BFF9AE5E61F}" dt="2023-04-24T07:44:19.274" v="2" actId="21"/>
          <ac:grpSpMkLst>
            <pc:docMk/>
            <pc:sldMk cId="0" sldId="256"/>
            <ac:grpSpMk id="17" creationId="{00000000-0000-0000-0000-000000000000}"/>
          </ac:grpSpMkLst>
        </pc:grpChg>
        <pc:picChg chg="add del">
          <ac:chgData name="majdi alhadidi" userId="1e98428567b503c7" providerId="LiveId" clId="{787699AD-7364-4ED4-A9C5-6BFF9AE5E61F}" dt="2023-04-24T07:44:27.601" v="4"/>
          <ac:picMkLst>
            <pc:docMk/>
            <pc:sldMk cId="0" sldId="256"/>
            <ac:picMk id="28" creationId="{B189774C-1BBE-7303-FA84-6521919E0D45}"/>
          </ac:picMkLst>
        </pc:picChg>
        <pc:picChg chg="add mod">
          <ac:chgData name="majdi alhadidi" userId="1e98428567b503c7" providerId="LiveId" clId="{787699AD-7364-4ED4-A9C5-6BFF9AE5E61F}" dt="2023-04-24T07:44:57.079" v="6" actId="1076"/>
          <ac:picMkLst>
            <pc:docMk/>
            <pc:sldMk cId="0" sldId="256"/>
            <ac:picMk id="29" creationId="{D079728B-0A80-DA5A-ADAC-A72323C9452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4/24/2023</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4/24/2023</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sz="half" idx="2"/>
          </p:nvPr>
        </p:nvSpPr>
        <p:spPr>
          <a:xfrm>
            <a:off x="307340" y="1091676"/>
            <a:ext cx="3408679" cy="4297680"/>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4/24/2023</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03414" y="1270804"/>
            <a:ext cx="177268" cy="260352"/>
          </a:xfrm>
          <a:prstGeom prst="rect">
            <a:avLst/>
          </a:prstGeom>
        </p:spPr>
      </p:pic>
      <p:pic>
        <p:nvPicPr>
          <p:cNvPr id="17" name="bg object 17"/>
          <p:cNvPicPr/>
          <p:nvPr/>
        </p:nvPicPr>
        <p:blipFill>
          <a:blip r:embed="rId3" cstate="print"/>
          <a:stretch>
            <a:fillRect/>
          </a:stretch>
        </p:blipFill>
        <p:spPr>
          <a:xfrm>
            <a:off x="246888" y="1051559"/>
            <a:ext cx="663702" cy="790194"/>
          </a:xfrm>
          <a:prstGeom prst="rect">
            <a:avLst/>
          </a:prstGeom>
        </p:spPr>
      </p:pic>
      <p:pic>
        <p:nvPicPr>
          <p:cNvPr id="18" name="bg object 18"/>
          <p:cNvPicPr/>
          <p:nvPr/>
        </p:nvPicPr>
        <p:blipFill>
          <a:blip r:embed="rId4" cstate="print"/>
          <a:stretch>
            <a:fillRect/>
          </a:stretch>
        </p:blipFill>
        <p:spPr>
          <a:xfrm>
            <a:off x="425196" y="1019555"/>
            <a:ext cx="3092958" cy="843534"/>
          </a:xfrm>
          <a:prstGeom prst="rect">
            <a:avLst/>
          </a:prstGeom>
        </p:spPr>
      </p:pic>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4/24/2023</a:t>
            </a:fld>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888888"/>
                </a:solidFill>
                <a:latin typeface="Calibri"/>
                <a:cs typeface="Calibri"/>
              </a:defRPr>
            </a:lvl1p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4/24/2023</a:t>
            </a:fld>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6700" y="1105865"/>
            <a:ext cx="8610599" cy="2023745"/>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3" name="Holder 3"/>
          <p:cNvSpPr>
            <a:spLocks noGrp="1"/>
          </p:cNvSpPr>
          <p:nvPr>
            <p:ph type="body" idx="1"/>
          </p:nvPr>
        </p:nvSpPr>
        <p:spPr>
          <a:xfrm>
            <a:off x="216814" y="1369216"/>
            <a:ext cx="8569960" cy="4011929"/>
          </a:xfrm>
          <a:prstGeom prst="rect">
            <a:avLst/>
          </a:prstGeom>
        </p:spPr>
        <p:txBody>
          <a:bodyPr wrap="square" lIns="0" tIns="0" rIns="0" bIns="0">
            <a:spAutoFit/>
          </a:bodyPr>
          <a:lstStyle>
            <a:lvl1pPr>
              <a:defRPr sz="36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277995" y="6479844"/>
            <a:ext cx="590550" cy="140334"/>
          </a:xfrm>
          <a:prstGeom prst="rect">
            <a:avLst/>
          </a:prstGeom>
        </p:spPr>
        <p:txBody>
          <a:bodyPr wrap="square" lIns="0" tIns="0" rIns="0" bIns="0">
            <a:spAutoFit/>
          </a:bodyPr>
          <a:lstStyle>
            <a:lvl1pPr>
              <a:defRPr sz="900" b="0" i="0">
                <a:solidFill>
                  <a:srgbClr val="888888"/>
                </a:solidFill>
                <a:latin typeface="Calibri"/>
                <a:cs typeface="Calibri"/>
              </a:defRPr>
            </a:lvl1p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4/24/2023</a:t>
            </a:fld>
            <a:endParaRPr lang="en-US"/>
          </a:p>
        </p:txBody>
      </p:sp>
      <p:sp>
        <p:nvSpPr>
          <p:cNvPr id="6" name="Holder 6"/>
          <p:cNvSpPr>
            <a:spLocks noGrp="1"/>
          </p:cNvSpPr>
          <p:nvPr>
            <p:ph type="sldNum" sz="quarter" idx="7"/>
          </p:nvPr>
        </p:nvSpPr>
        <p:spPr>
          <a:xfrm>
            <a:off x="8269858" y="6479844"/>
            <a:ext cx="192404" cy="140334"/>
          </a:xfrm>
          <a:prstGeom prst="rect">
            <a:avLst/>
          </a:prstGeom>
        </p:spPr>
        <p:txBody>
          <a:bodyPr wrap="square" lIns="0" tIns="0" rIns="0" bIns="0">
            <a:spAutoFit/>
          </a:bodyPr>
          <a:lstStyle>
            <a:lvl1pPr>
              <a:defRPr sz="900" b="0" i="0">
                <a:solidFill>
                  <a:srgbClr val="888888"/>
                </a:solidFill>
                <a:latin typeface="Calibri"/>
                <a:cs typeface="Calibri"/>
              </a:defRPr>
            </a:lvl1pPr>
          </a:lstStyle>
          <a:p>
            <a:pPr marL="38100">
              <a:lnSpc>
                <a:spcPts val="95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97146" y="6444236"/>
            <a:ext cx="4327525" cy="200025"/>
          </a:xfrm>
          <a:prstGeom prst="rect">
            <a:avLst/>
          </a:prstGeom>
        </p:spPr>
        <p:txBody>
          <a:bodyPr vert="horz" wrap="square" lIns="0" tIns="0" rIns="0" bIns="0" rtlCol="0">
            <a:spAutoFit/>
          </a:bodyPr>
          <a:lstStyle/>
          <a:p>
            <a:pPr>
              <a:lnSpc>
                <a:spcPts val="1555"/>
              </a:lnSpc>
              <a:tabLst>
                <a:tab pos="4227195" algn="l"/>
              </a:tabLst>
            </a:pPr>
            <a:r>
              <a:rPr sz="1400" spc="-10" dirty="0">
                <a:latin typeface="Arial MT"/>
                <a:cs typeface="Arial MT"/>
              </a:rPr>
              <a:t>D</a:t>
            </a:r>
            <a:r>
              <a:rPr sz="1400" spc="-75" dirty="0">
                <a:latin typeface="Arial MT"/>
                <a:cs typeface="Arial MT"/>
              </a:rPr>
              <a:t>r</a:t>
            </a:r>
            <a:r>
              <a:rPr sz="1400" dirty="0">
                <a:latin typeface="Arial MT"/>
                <a:cs typeface="Arial MT"/>
              </a:rPr>
              <a:t>.</a:t>
            </a:r>
            <a:r>
              <a:rPr sz="1400" spc="-15" dirty="0">
                <a:latin typeface="Arial MT"/>
                <a:cs typeface="Arial MT"/>
              </a:rPr>
              <a:t> </a:t>
            </a:r>
            <a:r>
              <a:rPr sz="1400" spc="-5" dirty="0">
                <a:latin typeface="Arial MT"/>
                <a:cs typeface="Arial MT"/>
              </a:rPr>
              <a:t>M</a:t>
            </a:r>
            <a:r>
              <a:rPr sz="1400" dirty="0">
                <a:latin typeface="Arial MT"/>
                <a:cs typeface="Arial MT"/>
              </a:rPr>
              <a:t>alakeh	1</a:t>
            </a:r>
            <a:endParaRPr sz="1400">
              <a:latin typeface="Arial MT"/>
              <a:cs typeface="Arial MT"/>
            </a:endParaRPr>
          </a:p>
        </p:txBody>
      </p:sp>
      <p:grpSp>
        <p:nvGrpSpPr>
          <p:cNvPr id="3" name="object 3"/>
          <p:cNvGrpSpPr/>
          <p:nvPr/>
        </p:nvGrpSpPr>
        <p:grpSpPr>
          <a:xfrm>
            <a:off x="0" y="0"/>
            <a:ext cx="8879840" cy="6858000"/>
            <a:chOff x="0" y="0"/>
            <a:chExt cx="8879840" cy="6858000"/>
          </a:xfrm>
        </p:grpSpPr>
        <p:pic>
          <p:nvPicPr>
            <p:cNvPr id="4" name="object 4"/>
            <p:cNvPicPr/>
            <p:nvPr/>
          </p:nvPicPr>
          <p:blipFill>
            <a:blip r:embed="rId2" cstate="print"/>
            <a:stretch>
              <a:fillRect/>
            </a:stretch>
          </p:blipFill>
          <p:spPr>
            <a:xfrm>
              <a:off x="0" y="0"/>
              <a:ext cx="8879305" cy="6857998"/>
            </a:xfrm>
            <a:prstGeom prst="rect">
              <a:avLst/>
            </a:prstGeom>
          </p:spPr>
        </p:pic>
        <p:pic>
          <p:nvPicPr>
            <p:cNvPr id="5" name="object 5"/>
            <p:cNvPicPr/>
            <p:nvPr/>
          </p:nvPicPr>
          <p:blipFill>
            <a:blip r:embed="rId3" cstate="print"/>
            <a:stretch>
              <a:fillRect/>
            </a:stretch>
          </p:blipFill>
          <p:spPr>
            <a:xfrm>
              <a:off x="2886455" y="649223"/>
              <a:ext cx="970025" cy="1229105"/>
            </a:xfrm>
            <a:prstGeom prst="rect">
              <a:avLst/>
            </a:prstGeom>
          </p:spPr>
        </p:pic>
        <p:pic>
          <p:nvPicPr>
            <p:cNvPr id="6" name="object 6"/>
            <p:cNvPicPr/>
            <p:nvPr/>
          </p:nvPicPr>
          <p:blipFill>
            <a:blip r:embed="rId4" cstate="print"/>
            <a:stretch>
              <a:fillRect/>
            </a:stretch>
          </p:blipFill>
          <p:spPr>
            <a:xfrm>
              <a:off x="3191255" y="774191"/>
              <a:ext cx="2913125" cy="1015746"/>
            </a:xfrm>
            <a:prstGeom prst="rect">
              <a:avLst/>
            </a:prstGeom>
          </p:spPr>
        </p:pic>
        <p:pic>
          <p:nvPicPr>
            <p:cNvPr id="7" name="object 7"/>
            <p:cNvPicPr/>
            <p:nvPr/>
          </p:nvPicPr>
          <p:blipFill>
            <a:blip r:embed="rId5" cstate="print"/>
            <a:stretch>
              <a:fillRect/>
            </a:stretch>
          </p:blipFill>
          <p:spPr>
            <a:xfrm>
              <a:off x="2388107" y="1353311"/>
              <a:ext cx="3969258" cy="1006601"/>
            </a:xfrm>
            <a:prstGeom prst="rect">
              <a:avLst/>
            </a:prstGeom>
          </p:spPr>
        </p:pic>
        <p:pic>
          <p:nvPicPr>
            <p:cNvPr id="8" name="object 8"/>
            <p:cNvPicPr/>
            <p:nvPr/>
          </p:nvPicPr>
          <p:blipFill>
            <a:blip r:embed="rId6" cstate="print"/>
            <a:stretch>
              <a:fillRect/>
            </a:stretch>
          </p:blipFill>
          <p:spPr>
            <a:xfrm>
              <a:off x="5762244" y="1353311"/>
              <a:ext cx="794766" cy="1006601"/>
            </a:xfrm>
            <a:prstGeom prst="rect">
              <a:avLst/>
            </a:prstGeom>
          </p:spPr>
        </p:pic>
      </p:grpSp>
      <p:sp>
        <p:nvSpPr>
          <p:cNvPr id="9" name="object 9"/>
          <p:cNvSpPr txBox="1">
            <a:spLocks noGrp="1"/>
          </p:cNvSpPr>
          <p:nvPr>
            <p:ph type="title"/>
          </p:nvPr>
        </p:nvSpPr>
        <p:spPr>
          <a:xfrm>
            <a:off x="2658617" y="778205"/>
            <a:ext cx="3599179" cy="1253490"/>
          </a:xfrm>
          <a:prstGeom prst="rect">
            <a:avLst/>
          </a:prstGeom>
        </p:spPr>
        <p:txBody>
          <a:bodyPr vert="horz" wrap="square" lIns="0" tIns="5715" rIns="0" bIns="0" rtlCol="0">
            <a:spAutoFit/>
          </a:bodyPr>
          <a:lstStyle/>
          <a:p>
            <a:pPr marL="12700" marR="5080" indent="561975">
              <a:lnSpc>
                <a:spcPct val="101099"/>
              </a:lnSpc>
              <a:spcBef>
                <a:spcPts val="45"/>
              </a:spcBef>
            </a:pPr>
            <a:r>
              <a:rPr sz="4400" dirty="0"/>
              <a:t>“</a:t>
            </a:r>
            <a:r>
              <a:rPr sz="3600" dirty="0"/>
              <a:t>Nutrition in </a:t>
            </a:r>
            <a:r>
              <a:rPr sz="3600" spc="5" dirty="0"/>
              <a:t> </a:t>
            </a:r>
            <a:r>
              <a:rPr sz="3600" dirty="0"/>
              <a:t>Health</a:t>
            </a:r>
            <a:r>
              <a:rPr sz="3600" spc="-50" dirty="0"/>
              <a:t> </a:t>
            </a:r>
            <a:r>
              <a:rPr sz="3600" dirty="0"/>
              <a:t>and</a:t>
            </a:r>
            <a:r>
              <a:rPr sz="3600" spc="-45" dirty="0"/>
              <a:t> </a:t>
            </a:r>
            <a:r>
              <a:rPr sz="3600" dirty="0"/>
              <a:t>Illness”</a:t>
            </a:r>
            <a:endParaRPr sz="3600"/>
          </a:p>
        </p:txBody>
      </p:sp>
      <p:grpSp>
        <p:nvGrpSpPr>
          <p:cNvPr id="10" name="object 10"/>
          <p:cNvGrpSpPr/>
          <p:nvPr/>
        </p:nvGrpSpPr>
        <p:grpSpPr>
          <a:xfrm>
            <a:off x="505968" y="1901951"/>
            <a:ext cx="8038465" cy="1555750"/>
            <a:chOff x="505968" y="1901951"/>
            <a:chExt cx="8038465" cy="1555750"/>
          </a:xfrm>
        </p:grpSpPr>
        <p:pic>
          <p:nvPicPr>
            <p:cNvPr id="11" name="object 11"/>
            <p:cNvPicPr/>
            <p:nvPr/>
          </p:nvPicPr>
          <p:blipFill>
            <a:blip r:embed="rId7" cstate="print"/>
            <a:stretch>
              <a:fillRect/>
            </a:stretch>
          </p:blipFill>
          <p:spPr>
            <a:xfrm>
              <a:off x="505968" y="1901951"/>
              <a:ext cx="826769" cy="1006601"/>
            </a:xfrm>
            <a:prstGeom prst="rect">
              <a:avLst/>
            </a:prstGeom>
          </p:spPr>
        </p:pic>
        <p:pic>
          <p:nvPicPr>
            <p:cNvPr id="12" name="object 12"/>
            <p:cNvPicPr/>
            <p:nvPr/>
          </p:nvPicPr>
          <p:blipFill>
            <a:blip r:embed="rId8" cstate="print"/>
            <a:stretch>
              <a:fillRect/>
            </a:stretch>
          </p:blipFill>
          <p:spPr>
            <a:xfrm>
              <a:off x="737615" y="1901951"/>
              <a:ext cx="2337054" cy="1006601"/>
            </a:xfrm>
            <a:prstGeom prst="rect">
              <a:avLst/>
            </a:prstGeom>
          </p:spPr>
        </p:pic>
        <p:pic>
          <p:nvPicPr>
            <p:cNvPr id="13" name="object 13"/>
            <p:cNvPicPr/>
            <p:nvPr/>
          </p:nvPicPr>
          <p:blipFill>
            <a:blip r:embed="rId9" cstate="print"/>
            <a:stretch>
              <a:fillRect/>
            </a:stretch>
          </p:blipFill>
          <p:spPr>
            <a:xfrm>
              <a:off x="2479547" y="1901951"/>
              <a:ext cx="6064758" cy="1006601"/>
            </a:xfrm>
            <a:prstGeom prst="rect">
              <a:avLst/>
            </a:prstGeom>
          </p:spPr>
        </p:pic>
        <p:pic>
          <p:nvPicPr>
            <p:cNvPr id="14" name="object 14"/>
            <p:cNvPicPr/>
            <p:nvPr/>
          </p:nvPicPr>
          <p:blipFill>
            <a:blip r:embed="rId10" cstate="print"/>
            <a:stretch>
              <a:fillRect/>
            </a:stretch>
          </p:blipFill>
          <p:spPr>
            <a:xfrm>
              <a:off x="2072640" y="2450591"/>
              <a:ext cx="3056382" cy="1006601"/>
            </a:xfrm>
            <a:prstGeom prst="rect">
              <a:avLst/>
            </a:prstGeom>
          </p:spPr>
        </p:pic>
        <p:pic>
          <p:nvPicPr>
            <p:cNvPr id="15" name="object 15"/>
            <p:cNvPicPr/>
            <p:nvPr/>
          </p:nvPicPr>
          <p:blipFill>
            <a:blip r:embed="rId11" cstate="print"/>
            <a:stretch>
              <a:fillRect/>
            </a:stretch>
          </p:blipFill>
          <p:spPr>
            <a:xfrm>
              <a:off x="4533900" y="2450591"/>
              <a:ext cx="2338578" cy="1006601"/>
            </a:xfrm>
            <a:prstGeom prst="rect">
              <a:avLst/>
            </a:prstGeom>
          </p:spPr>
        </p:pic>
      </p:grpSp>
      <p:sp>
        <p:nvSpPr>
          <p:cNvPr id="16" name="object 16"/>
          <p:cNvSpPr txBox="1"/>
          <p:nvPr/>
        </p:nvSpPr>
        <p:spPr>
          <a:xfrm>
            <a:off x="776122" y="2005406"/>
            <a:ext cx="7358380" cy="1123315"/>
          </a:xfrm>
          <a:prstGeom prst="rect">
            <a:avLst/>
          </a:prstGeom>
        </p:spPr>
        <p:txBody>
          <a:bodyPr vert="horz" wrap="square" lIns="0" tIns="12700" rIns="0" bIns="0" rtlCol="0">
            <a:spAutoFit/>
          </a:bodyPr>
          <a:lstStyle/>
          <a:p>
            <a:pPr marL="1579245" marR="5080" indent="-1567180">
              <a:lnSpc>
                <a:spcPct val="100000"/>
              </a:lnSpc>
              <a:spcBef>
                <a:spcPts val="100"/>
              </a:spcBef>
            </a:pPr>
            <a:r>
              <a:rPr sz="3600" b="1" spc="-5" dirty="0">
                <a:latin typeface="Calibri"/>
                <a:cs typeface="Calibri"/>
              </a:rPr>
              <a:t>8)</a:t>
            </a:r>
            <a:r>
              <a:rPr sz="3600" b="1" spc="10" dirty="0">
                <a:latin typeface="Calibri"/>
                <a:cs typeface="Calibri"/>
              </a:rPr>
              <a:t> </a:t>
            </a:r>
            <a:r>
              <a:rPr sz="3600" b="1" spc="-15" dirty="0">
                <a:latin typeface="Calibri"/>
                <a:cs typeface="Calibri"/>
              </a:rPr>
              <a:t>Cultural,</a:t>
            </a:r>
            <a:r>
              <a:rPr sz="3600" b="1" spc="-5" dirty="0">
                <a:latin typeface="Calibri"/>
                <a:cs typeface="Calibri"/>
              </a:rPr>
              <a:t> </a:t>
            </a:r>
            <a:r>
              <a:rPr sz="3600" b="1" spc="-10" dirty="0">
                <a:latin typeface="Calibri"/>
                <a:cs typeface="Calibri"/>
              </a:rPr>
              <a:t>Ethnic,</a:t>
            </a:r>
            <a:r>
              <a:rPr sz="3600" b="1" spc="10" dirty="0">
                <a:latin typeface="Calibri"/>
                <a:cs typeface="Calibri"/>
              </a:rPr>
              <a:t> </a:t>
            </a:r>
            <a:r>
              <a:rPr sz="3600" b="1" spc="-10" dirty="0">
                <a:latin typeface="Calibri"/>
                <a:cs typeface="Calibri"/>
              </a:rPr>
              <a:t>Religious</a:t>
            </a:r>
            <a:r>
              <a:rPr sz="3600" b="1" spc="5" dirty="0">
                <a:latin typeface="Calibri"/>
                <a:cs typeface="Calibri"/>
              </a:rPr>
              <a:t> </a:t>
            </a:r>
            <a:r>
              <a:rPr sz="3600" b="1" spc="-10" dirty="0">
                <a:latin typeface="Calibri"/>
                <a:cs typeface="Calibri"/>
              </a:rPr>
              <a:t>influences </a:t>
            </a:r>
            <a:r>
              <a:rPr sz="3600" b="1" spc="-800" dirty="0">
                <a:latin typeface="Calibri"/>
                <a:cs typeface="Calibri"/>
              </a:rPr>
              <a:t> </a:t>
            </a:r>
            <a:r>
              <a:rPr sz="3600" b="1" dirty="0">
                <a:latin typeface="Calibri"/>
                <a:cs typeface="Calibri"/>
              </a:rPr>
              <a:t>on</a:t>
            </a:r>
            <a:r>
              <a:rPr sz="3600" b="1" spc="5" dirty="0">
                <a:latin typeface="Calibri"/>
                <a:cs typeface="Calibri"/>
              </a:rPr>
              <a:t> </a:t>
            </a:r>
            <a:r>
              <a:rPr sz="3600" b="1" spc="-15" dirty="0">
                <a:latin typeface="Calibri"/>
                <a:cs typeface="Calibri"/>
              </a:rPr>
              <a:t>Food</a:t>
            </a:r>
            <a:r>
              <a:rPr sz="3600" b="1" dirty="0">
                <a:latin typeface="Calibri"/>
                <a:cs typeface="Calibri"/>
              </a:rPr>
              <a:t> and</a:t>
            </a:r>
            <a:r>
              <a:rPr sz="3600" b="1" spc="-20" dirty="0">
                <a:latin typeface="Calibri"/>
                <a:cs typeface="Calibri"/>
              </a:rPr>
              <a:t> </a:t>
            </a:r>
            <a:r>
              <a:rPr sz="3600" b="1" dirty="0">
                <a:latin typeface="Calibri"/>
                <a:cs typeface="Calibri"/>
              </a:rPr>
              <a:t>Nutrition</a:t>
            </a:r>
            <a:endParaRPr sz="3600">
              <a:latin typeface="Calibri"/>
              <a:cs typeface="Calibri"/>
            </a:endParaRPr>
          </a:p>
        </p:txBody>
      </p:sp>
      <p:pic>
        <p:nvPicPr>
          <p:cNvPr id="29" name="Picture 28">
            <a:extLst>
              <a:ext uri="{FF2B5EF4-FFF2-40B4-BE49-F238E27FC236}">
                <a16:creationId xmlns:a16="http://schemas.microsoft.com/office/drawing/2014/main" id="{D079728B-0A80-DA5A-ADAC-A72323C9452B}"/>
              </a:ext>
            </a:extLst>
          </p:cNvPr>
          <p:cNvPicPr>
            <a:picLocks noChangeAspect="1"/>
          </p:cNvPicPr>
          <p:nvPr/>
        </p:nvPicPr>
        <p:blipFill>
          <a:blip r:embed="rId12"/>
          <a:stretch>
            <a:fillRect/>
          </a:stretch>
        </p:blipFill>
        <p:spPr>
          <a:xfrm>
            <a:off x="2388107" y="3889766"/>
            <a:ext cx="4694327" cy="20667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10</a:t>
            </a:fld>
            <a:endParaRPr dirty="0"/>
          </a:p>
        </p:txBody>
      </p:sp>
      <p:sp>
        <p:nvSpPr>
          <p:cNvPr id="2" name="object 2"/>
          <p:cNvSpPr txBox="1"/>
          <p:nvPr/>
        </p:nvSpPr>
        <p:spPr>
          <a:xfrm>
            <a:off x="543559" y="1365628"/>
            <a:ext cx="8345170" cy="4110354"/>
          </a:xfrm>
          <a:prstGeom prst="rect">
            <a:avLst/>
          </a:prstGeom>
        </p:spPr>
        <p:txBody>
          <a:bodyPr vert="horz" wrap="square" lIns="0" tIns="54610" rIns="0" bIns="0" rtlCol="0">
            <a:spAutoFit/>
          </a:bodyPr>
          <a:lstStyle/>
          <a:p>
            <a:pPr marL="12700" marR="5080">
              <a:lnSpc>
                <a:spcPct val="148700"/>
              </a:lnSpc>
              <a:spcBef>
                <a:spcPts val="430"/>
              </a:spcBef>
            </a:pPr>
            <a:r>
              <a:rPr sz="3600" b="1" spc="-5" dirty="0">
                <a:latin typeface="Calibri"/>
                <a:cs typeface="Calibri"/>
              </a:rPr>
              <a:t>1)</a:t>
            </a:r>
            <a:r>
              <a:rPr sz="3600" b="1" dirty="0">
                <a:latin typeface="Calibri"/>
                <a:cs typeface="Calibri"/>
              </a:rPr>
              <a:t> </a:t>
            </a:r>
            <a:r>
              <a:rPr sz="3600" b="1" spc="-10" dirty="0">
                <a:latin typeface="Calibri"/>
                <a:cs typeface="Calibri"/>
              </a:rPr>
              <a:t>Core</a:t>
            </a:r>
            <a:r>
              <a:rPr sz="3600" b="1" spc="-20" dirty="0">
                <a:latin typeface="Calibri"/>
                <a:cs typeface="Calibri"/>
              </a:rPr>
              <a:t> </a:t>
            </a:r>
            <a:r>
              <a:rPr sz="3600" b="1" spc="-15" dirty="0">
                <a:latin typeface="Calibri"/>
                <a:cs typeface="Calibri"/>
              </a:rPr>
              <a:t>foods</a:t>
            </a:r>
            <a:r>
              <a:rPr sz="2800" b="1" spc="-15" dirty="0">
                <a:latin typeface="Calibri"/>
                <a:cs typeface="Calibri"/>
              </a:rPr>
              <a:t>:</a:t>
            </a:r>
            <a:r>
              <a:rPr sz="2800" b="1" spc="25" dirty="0">
                <a:latin typeface="Calibri"/>
                <a:cs typeface="Calibri"/>
              </a:rPr>
              <a:t> </a:t>
            </a:r>
            <a:r>
              <a:rPr sz="2800" b="1" spc="-15" dirty="0">
                <a:latin typeface="Calibri"/>
                <a:cs typeface="Calibri"/>
              </a:rPr>
              <a:t>provide</a:t>
            </a:r>
            <a:r>
              <a:rPr sz="2800" b="1" spc="15" dirty="0">
                <a:latin typeface="Calibri"/>
                <a:cs typeface="Calibri"/>
              </a:rPr>
              <a:t> </a:t>
            </a:r>
            <a:r>
              <a:rPr sz="2800" b="1" spc="-5" dirty="0">
                <a:latin typeface="Calibri"/>
                <a:cs typeface="Calibri"/>
              </a:rPr>
              <a:t>a</a:t>
            </a:r>
            <a:r>
              <a:rPr sz="2800" b="1" spc="15" dirty="0">
                <a:latin typeface="Calibri"/>
                <a:cs typeface="Calibri"/>
              </a:rPr>
              <a:t> </a:t>
            </a:r>
            <a:r>
              <a:rPr sz="2800" b="1" spc="-10" dirty="0">
                <a:latin typeface="Calibri"/>
                <a:cs typeface="Calibri"/>
              </a:rPr>
              <a:t>significant</a:t>
            </a:r>
            <a:r>
              <a:rPr sz="2800" b="1" spc="25" dirty="0">
                <a:latin typeface="Calibri"/>
                <a:cs typeface="Calibri"/>
              </a:rPr>
              <a:t> </a:t>
            </a:r>
            <a:r>
              <a:rPr sz="2800" b="1" spc="-10" dirty="0">
                <a:latin typeface="Calibri"/>
                <a:cs typeface="Calibri"/>
              </a:rPr>
              <a:t>source</a:t>
            </a:r>
            <a:r>
              <a:rPr sz="2800" b="1" spc="5" dirty="0">
                <a:latin typeface="Calibri"/>
                <a:cs typeface="Calibri"/>
              </a:rPr>
              <a:t> </a:t>
            </a:r>
            <a:r>
              <a:rPr sz="2800" b="1" spc="-5" dirty="0">
                <a:latin typeface="Calibri"/>
                <a:cs typeface="Calibri"/>
              </a:rPr>
              <a:t>of</a:t>
            </a:r>
            <a:r>
              <a:rPr sz="2800" b="1" spc="5" dirty="0">
                <a:latin typeface="Calibri"/>
                <a:cs typeface="Calibri"/>
              </a:rPr>
              <a:t> </a:t>
            </a:r>
            <a:r>
              <a:rPr sz="2800" b="1" spc="-10" dirty="0">
                <a:latin typeface="Calibri"/>
                <a:cs typeface="Calibri"/>
              </a:rPr>
              <a:t>calories </a:t>
            </a:r>
            <a:r>
              <a:rPr sz="2800" b="1" spc="-620" dirty="0">
                <a:latin typeface="Calibri"/>
                <a:cs typeface="Calibri"/>
              </a:rPr>
              <a:t> </a:t>
            </a:r>
            <a:r>
              <a:rPr sz="2800" b="1" spc="-5" dirty="0">
                <a:latin typeface="Calibri"/>
                <a:cs typeface="Calibri"/>
              </a:rPr>
              <a:t>and</a:t>
            </a:r>
            <a:r>
              <a:rPr sz="2800" b="1" spc="5" dirty="0">
                <a:latin typeface="Calibri"/>
                <a:cs typeface="Calibri"/>
              </a:rPr>
              <a:t> </a:t>
            </a:r>
            <a:r>
              <a:rPr sz="2800" b="1" spc="-15" dirty="0">
                <a:latin typeface="Calibri"/>
                <a:cs typeface="Calibri"/>
              </a:rPr>
              <a:t>are</a:t>
            </a:r>
            <a:r>
              <a:rPr sz="2800" b="1" spc="15" dirty="0">
                <a:latin typeface="Calibri"/>
                <a:cs typeface="Calibri"/>
              </a:rPr>
              <a:t> </a:t>
            </a:r>
            <a:r>
              <a:rPr sz="2800" b="1" spc="-10" dirty="0">
                <a:latin typeface="Calibri"/>
                <a:cs typeface="Calibri"/>
              </a:rPr>
              <a:t>regularly</a:t>
            </a:r>
            <a:r>
              <a:rPr sz="2800" b="1" spc="35" dirty="0">
                <a:latin typeface="Calibri"/>
                <a:cs typeface="Calibri"/>
              </a:rPr>
              <a:t> </a:t>
            </a:r>
            <a:r>
              <a:rPr sz="2800" b="1" spc="-5" dirty="0">
                <a:latin typeface="Calibri"/>
                <a:cs typeface="Calibri"/>
              </a:rPr>
              <a:t>included</a:t>
            </a:r>
            <a:r>
              <a:rPr sz="2800" b="1" spc="5" dirty="0">
                <a:latin typeface="Calibri"/>
                <a:cs typeface="Calibri"/>
              </a:rPr>
              <a:t> </a:t>
            </a:r>
            <a:r>
              <a:rPr sz="2800" b="1" spc="-5" dirty="0">
                <a:latin typeface="Calibri"/>
                <a:cs typeface="Calibri"/>
              </a:rPr>
              <a:t>in</a:t>
            </a:r>
            <a:r>
              <a:rPr sz="2800" b="1" spc="5" dirty="0">
                <a:latin typeface="Calibri"/>
                <a:cs typeface="Calibri"/>
              </a:rPr>
              <a:t> </a:t>
            </a:r>
            <a:r>
              <a:rPr sz="2800" b="1" spc="-5" dirty="0">
                <a:latin typeface="Calibri"/>
                <a:cs typeface="Calibri"/>
              </a:rPr>
              <a:t>the</a:t>
            </a:r>
            <a:r>
              <a:rPr sz="2800" b="1" spc="10" dirty="0">
                <a:latin typeface="Calibri"/>
                <a:cs typeface="Calibri"/>
              </a:rPr>
              <a:t> </a:t>
            </a:r>
            <a:r>
              <a:rPr sz="2800" b="1" spc="-10" dirty="0">
                <a:latin typeface="Calibri"/>
                <a:cs typeface="Calibri"/>
              </a:rPr>
              <a:t>diet,</a:t>
            </a:r>
            <a:r>
              <a:rPr sz="2800" b="1" spc="25" dirty="0">
                <a:latin typeface="Calibri"/>
                <a:cs typeface="Calibri"/>
              </a:rPr>
              <a:t> </a:t>
            </a:r>
            <a:r>
              <a:rPr sz="2800" b="1" spc="-5" dirty="0">
                <a:latin typeface="Calibri"/>
                <a:cs typeface="Calibri"/>
              </a:rPr>
              <a:t>usually</a:t>
            </a:r>
            <a:r>
              <a:rPr sz="2800" b="1" spc="5" dirty="0">
                <a:latin typeface="Calibri"/>
                <a:cs typeface="Calibri"/>
              </a:rPr>
              <a:t> </a:t>
            </a:r>
            <a:r>
              <a:rPr sz="2800" b="1" spc="-5" dirty="0">
                <a:latin typeface="Calibri"/>
                <a:cs typeface="Calibri"/>
              </a:rPr>
              <a:t>on</a:t>
            </a:r>
            <a:r>
              <a:rPr sz="2800" b="1" spc="5" dirty="0">
                <a:latin typeface="Calibri"/>
                <a:cs typeface="Calibri"/>
              </a:rPr>
              <a:t> </a:t>
            </a:r>
            <a:r>
              <a:rPr sz="2800" b="1" spc="-5" dirty="0">
                <a:latin typeface="Calibri"/>
                <a:cs typeface="Calibri"/>
              </a:rPr>
              <a:t>a</a:t>
            </a:r>
            <a:r>
              <a:rPr sz="2800" b="1" spc="10" dirty="0">
                <a:latin typeface="Calibri"/>
                <a:cs typeface="Calibri"/>
              </a:rPr>
              <a:t> </a:t>
            </a:r>
            <a:r>
              <a:rPr sz="2800" b="1" spc="-5" dirty="0">
                <a:latin typeface="Calibri"/>
                <a:cs typeface="Calibri"/>
              </a:rPr>
              <a:t>daily </a:t>
            </a:r>
            <a:r>
              <a:rPr sz="2800" b="1" dirty="0">
                <a:latin typeface="Calibri"/>
                <a:cs typeface="Calibri"/>
              </a:rPr>
              <a:t> </a:t>
            </a:r>
            <a:r>
              <a:rPr sz="2800" b="1" spc="-5" dirty="0">
                <a:latin typeface="Calibri"/>
                <a:cs typeface="Calibri"/>
              </a:rPr>
              <a:t>basis.</a:t>
            </a:r>
            <a:r>
              <a:rPr sz="2800" b="1" spc="5" dirty="0">
                <a:latin typeface="Calibri"/>
                <a:cs typeface="Calibri"/>
              </a:rPr>
              <a:t> </a:t>
            </a:r>
            <a:r>
              <a:rPr sz="2800" b="1" spc="-15" dirty="0">
                <a:latin typeface="Calibri"/>
                <a:cs typeface="Calibri"/>
              </a:rPr>
              <a:t>Core</a:t>
            </a:r>
            <a:r>
              <a:rPr sz="2800" b="1" spc="20" dirty="0">
                <a:latin typeface="Calibri"/>
                <a:cs typeface="Calibri"/>
              </a:rPr>
              <a:t> </a:t>
            </a:r>
            <a:r>
              <a:rPr sz="2800" b="1" spc="-15" dirty="0">
                <a:latin typeface="Calibri"/>
                <a:cs typeface="Calibri"/>
              </a:rPr>
              <a:t>foods</a:t>
            </a:r>
            <a:r>
              <a:rPr sz="2800" b="1" spc="10" dirty="0">
                <a:latin typeface="Calibri"/>
                <a:cs typeface="Calibri"/>
              </a:rPr>
              <a:t> </a:t>
            </a:r>
            <a:r>
              <a:rPr sz="2800" b="1" spc="-15" dirty="0">
                <a:latin typeface="Calibri"/>
                <a:cs typeface="Calibri"/>
              </a:rPr>
              <a:t>are</a:t>
            </a:r>
            <a:r>
              <a:rPr sz="2800" b="1" spc="15" dirty="0">
                <a:latin typeface="Calibri"/>
                <a:cs typeface="Calibri"/>
              </a:rPr>
              <a:t> </a:t>
            </a:r>
            <a:r>
              <a:rPr sz="2800" b="1" spc="-10" dirty="0">
                <a:latin typeface="Calibri"/>
                <a:cs typeface="Calibri"/>
              </a:rPr>
              <a:t>typically</a:t>
            </a:r>
            <a:r>
              <a:rPr sz="2800" b="1" spc="15" dirty="0">
                <a:latin typeface="Calibri"/>
                <a:cs typeface="Calibri"/>
              </a:rPr>
              <a:t> </a:t>
            </a:r>
            <a:r>
              <a:rPr sz="2800" b="1" spc="-15" dirty="0">
                <a:latin typeface="Calibri"/>
                <a:cs typeface="Calibri"/>
              </a:rPr>
              <a:t>complex</a:t>
            </a:r>
            <a:r>
              <a:rPr sz="2800" b="1" spc="10" dirty="0">
                <a:latin typeface="Calibri"/>
                <a:cs typeface="Calibri"/>
              </a:rPr>
              <a:t> </a:t>
            </a:r>
            <a:r>
              <a:rPr sz="2800" b="1" spc="-25" dirty="0">
                <a:latin typeface="Calibri"/>
                <a:cs typeface="Calibri"/>
              </a:rPr>
              <a:t>carbohydrates, </a:t>
            </a:r>
            <a:r>
              <a:rPr sz="2800" b="1" spc="-20" dirty="0">
                <a:latin typeface="Calibri"/>
                <a:cs typeface="Calibri"/>
              </a:rPr>
              <a:t> </a:t>
            </a:r>
            <a:r>
              <a:rPr sz="2800" b="1" spc="-5" dirty="0">
                <a:latin typeface="Calibri"/>
                <a:cs typeface="Calibri"/>
              </a:rPr>
              <a:t>such as</a:t>
            </a:r>
            <a:r>
              <a:rPr sz="2800" b="1" dirty="0">
                <a:latin typeface="Calibri"/>
                <a:cs typeface="Calibri"/>
              </a:rPr>
              <a:t> </a:t>
            </a:r>
            <a:r>
              <a:rPr sz="2800" b="1" spc="-10" dirty="0">
                <a:latin typeface="Calibri"/>
                <a:cs typeface="Calibri"/>
              </a:rPr>
              <a:t>cereal</a:t>
            </a:r>
            <a:r>
              <a:rPr sz="2800" b="1" spc="25" dirty="0">
                <a:latin typeface="Calibri"/>
                <a:cs typeface="Calibri"/>
              </a:rPr>
              <a:t> </a:t>
            </a:r>
            <a:r>
              <a:rPr sz="2800" b="1" spc="-15" dirty="0">
                <a:latin typeface="Calibri"/>
                <a:cs typeface="Calibri"/>
              </a:rPr>
              <a:t>grains</a:t>
            </a:r>
            <a:r>
              <a:rPr sz="2800" b="1" spc="20" dirty="0">
                <a:latin typeface="Calibri"/>
                <a:cs typeface="Calibri"/>
              </a:rPr>
              <a:t> </a:t>
            </a:r>
            <a:r>
              <a:rPr sz="2800" b="1" spc="-5" dirty="0">
                <a:latin typeface="Calibri"/>
                <a:cs typeface="Calibri"/>
              </a:rPr>
              <a:t>(rice,</a:t>
            </a:r>
            <a:r>
              <a:rPr sz="2800" b="1" dirty="0">
                <a:latin typeface="Calibri"/>
                <a:cs typeface="Calibri"/>
              </a:rPr>
              <a:t> </a:t>
            </a:r>
            <a:r>
              <a:rPr sz="2800" b="1" spc="-10" dirty="0">
                <a:latin typeface="Calibri"/>
                <a:cs typeface="Calibri"/>
              </a:rPr>
              <a:t>wheat,</a:t>
            </a:r>
            <a:r>
              <a:rPr sz="2800" b="1" spc="20" dirty="0">
                <a:latin typeface="Calibri"/>
                <a:cs typeface="Calibri"/>
              </a:rPr>
              <a:t> </a:t>
            </a:r>
            <a:r>
              <a:rPr sz="2800" b="1" spc="-10" dirty="0">
                <a:latin typeface="Calibri"/>
                <a:cs typeface="Calibri"/>
              </a:rPr>
              <a:t>millet,</a:t>
            </a:r>
            <a:r>
              <a:rPr sz="2800" b="1" spc="35" dirty="0">
                <a:latin typeface="Calibri"/>
                <a:cs typeface="Calibri"/>
              </a:rPr>
              <a:t> </a:t>
            </a:r>
            <a:r>
              <a:rPr sz="2800" b="1" spc="-10" dirty="0">
                <a:latin typeface="Calibri"/>
                <a:cs typeface="Calibri"/>
              </a:rPr>
              <a:t>corn)</a:t>
            </a:r>
            <a:r>
              <a:rPr sz="2800" b="1" dirty="0">
                <a:latin typeface="Calibri"/>
                <a:cs typeface="Calibri"/>
              </a:rPr>
              <a:t> </a:t>
            </a:r>
            <a:r>
              <a:rPr sz="2800" b="1" spc="-25" dirty="0">
                <a:latin typeface="Calibri"/>
                <a:cs typeface="Calibri"/>
              </a:rPr>
              <a:t>starchy </a:t>
            </a:r>
            <a:r>
              <a:rPr sz="2800" b="1" spc="-20" dirty="0">
                <a:latin typeface="Calibri"/>
                <a:cs typeface="Calibri"/>
              </a:rPr>
              <a:t> </a:t>
            </a:r>
            <a:r>
              <a:rPr sz="2800" b="1" spc="-10" dirty="0">
                <a:latin typeface="Calibri"/>
                <a:cs typeface="Calibri"/>
              </a:rPr>
              <a:t>tubers</a:t>
            </a:r>
            <a:r>
              <a:rPr sz="2800" b="1" spc="20" dirty="0">
                <a:latin typeface="Calibri"/>
                <a:cs typeface="Calibri"/>
              </a:rPr>
              <a:t> </a:t>
            </a:r>
            <a:r>
              <a:rPr sz="2800" b="1" spc="-10" dirty="0">
                <a:latin typeface="Calibri"/>
                <a:cs typeface="Calibri"/>
              </a:rPr>
              <a:t>(potatoes,</a:t>
            </a:r>
            <a:r>
              <a:rPr sz="2800" b="1" spc="35" dirty="0">
                <a:latin typeface="Calibri"/>
                <a:cs typeface="Calibri"/>
              </a:rPr>
              <a:t> </a:t>
            </a:r>
            <a:r>
              <a:rPr sz="2800" b="1" spc="-15" dirty="0">
                <a:latin typeface="Calibri"/>
                <a:cs typeface="Calibri"/>
              </a:rPr>
              <a:t>yams</a:t>
            </a:r>
            <a:r>
              <a:rPr sz="2800" b="1" spc="10" dirty="0">
                <a:latin typeface="Calibri"/>
                <a:cs typeface="Calibri"/>
              </a:rPr>
              <a:t> </a:t>
            </a:r>
            <a:r>
              <a:rPr sz="2800" b="1" spc="-5" dirty="0">
                <a:latin typeface="Calibri"/>
                <a:cs typeface="Calibri"/>
              </a:rPr>
              <a:t>)</a:t>
            </a:r>
            <a:r>
              <a:rPr sz="2800" b="1" spc="30" dirty="0">
                <a:latin typeface="Calibri"/>
                <a:cs typeface="Calibri"/>
              </a:rPr>
              <a:t> </a:t>
            </a:r>
            <a:r>
              <a:rPr sz="2800" b="1" spc="-5" dirty="0">
                <a:latin typeface="Calibri"/>
                <a:cs typeface="Calibri"/>
              </a:rPr>
              <a:t>and</a:t>
            </a:r>
            <a:r>
              <a:rPr sz="2800" b="1" spc="10" dirty="0">
                <a:latin typeface="Calibri"/>
                <a:cs typeface="Calibri"/>
              </a:rPr>
              <a:t> </a:t>
            </a:r>
            <a:r>
              <a:rPr sz="2800" b="1" spc="-25" dirty="0">
                <a:latin typeface="Calibri"/>
                <a:cs typeface="Calibri"/>
              </a:rPr>
              <a:t>starchy</a:t>
            </a:r>
            <a:r>
              <a:rPr sz="2800" b="1" spc="20" dirty="0">
                <a:latin typeface="Calibri"/>
                <a:cs typeface="Calibri"/>
              </a:rPr>
              <a:t> </a:t>
            </a:r>
            <a:r>
              <a:rPr sz="2800" b="1" spc="-20" dirty="0">
                <a:latin typeface="Calibri"/>
                <a:cs typeface="Calibri"/>
              </a:rPr>
              <a:t>vegetables </a:t>
            </a:r>
            <a:r>
              <a:rPr sz="2800" b="1" spc="-15" dirty="0">
                <a:latin typeface="Calibri"/>
                <a:cs typeface="Calibri"/>
              </a:rPr>
              <a:t> </a:t>
            </a:r>
            <a:r>
              <a:rPr sz="2800" b="1" spc="-10" dirty="0">
                <a:latin typeface="Calibri"/>
                <a:cs typeface="Calibri"/>
              </a:rPr>
              <a:t>(plantain</a:t>
            </a:r>
            <a:r>
              <a:rPr sz="2800" b="1" spc="15" dirty="0">
                <a:latin typeface="Calibri"/>
                <a:cs typeface="Calibri"/>
              </a:rPr>
              <a:t> </a:t>
            </a:r>
            <a:r>
              <a:rPr sz="2800" b="1" spc="-5" dirty="0">
                <a:latin typeface="Calibri"/>
                <a:cs typeface="Calibri"/>
              </a:rPr>
              <a:t>or</a:t>
            </a:r>
            <a:r>
              <a:rPr sz="2800" b="1" dirty="0">
                <a:latin typeface="Calibri"/>
                <a:cs typeface="Calibri"/>
              </a:rPr>
              <a:t> </a:t>
            </a:r>
            <a:r>
              <a:rPr sz="2800" b="1" spc="-15" dirty="0">
                <a:latin typeface="Calibri"/>
                <a:cs typeface="Calibri"/>
              </a:rPr>
              <a:t>green</a:t>
            </a:r>
            <a:r>
              <a:rPr sz="2800" b="1" spc="25" dirty="0">
                <a:latin typeface="Calibri"/>
                <a:cs typeface="Calibri"/>
              </a:rPr>
              <a:t> </a:t>
            </a:r>
            <a:r>
              <a:rPr sz="2800" b="1" spc="-5" dirty="0">
                <a:latin typeface="Calibri"/>
                <a:cs typeface="Calibri"/>
              </a:rPr>
              <a:t>bananas).</a:t>
            </a:r>
            <a:endParaRPr sz="2800">
              <a:latin typeface="Calibri"/>
              <a:cs typeface="Calibri"/>
            </a:endParaRPr>
          </a:p>
        </p:txBody>
      </p:sp>
      <p:sp>
        <p:nvSpPr>
          <p:cNvPr id="3" name="object 3"/>
          <p:cNvSpPr txBox="1">
            <a:spLocks noGrp="1"/>
          </p:cNvSpPr>
          <p:nvPr>
            <p:ph type="title"/>
          </p:nvPr>
        </p:nvSpPr>
        <p:spPr>
          <a:xfrm>
            <a:off x="1998726" y="534669"/>
            <a:ext cx="4791075" cy="635000"/>
          </a:xfrm>
          <a:prstGeom prst="rect">
            <a:avLst/>
          </a:prstGeom>
        </p:spPr>
        <p:txBody>
          <a:bodyPr vert="horz" wrap="square" lIns="0" tIns="12065" rIns="0" bIns="0" rtlCol="0">
            <a:spAutoFit/>
          </a:bodyPr>
          <a:lstStyle/>
          <a:p>
            <a:pPr marL="12700">
              <a:lnSpc>
                <a:spcPct val="100000"/>
              </a:lnSpc>
              <a:spcBef>
                <a:spcPts val="95"/>
              </a:spcBef>
            </a:pPr>
            <a:r>
              <a:rPr sz="4000" spc="-10" dirty="0"/>
              <a:t>Major</a:t>
            </a:r>
            <a:r>
              <a:rPr sz="4000" spc="-5" dirty="0"/>
              <a:t> </a:t>
            </a:r>
            <a:r>
              <a:rPr sz="4000" spc="-15" dirty="0"/>
              <a:t>Food</a:t>
            </a:r>
            <a:r>
              <a:rPr sz="4000" spc="-20" dirty="0"/>
              <a:t> Categories</a:t>
            </a:r>
            <a:endParaRPr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78180" y="1223772"/>
            <a:ext cx="2148078" cy="843534"/>
          </a:xfrm>
          <a:prstGeom prst="rect">
            <a:avLst/>
          </a:prstGeom>
        </p:spPr>
      </p:pic>
      <p:sp>
        <p:nvSpPr>
          <p:cNvPr id="3" name="object 3"/>
          <p:cNvSpPr txBox="1">
            <a:spLocks noGrp="1"/>
          </p:cNvSpPr>
          <p:nvPr>
            <p:ph type="title"/>
          </p:nvPr>
        </p:nvSpPr>
        <p:spPr>
          <a:prstGeom prst="rect">
            <a:avLst/>
          </a:prstGeom>
        </p:spPr>
        <p:txBody>
          <a:bodyPr vert="horz" wrap="square" lIns="0" tIns="24765" rIns="0" bIns="0" rtlCol="0">
            <a:spAutoFit/>
          </a:bodyPr>
          <a:lstStyle/>
          <a:p>
            <a:pPr marL="250825" marR="5080">
              <a:lnSpc>
                <a:spcPct val="149000"/>
              </a:lnSpc>
              <a:spcBef>
                <a:spcPts val="195"/>
              </a:spcBef>
            </a:pPr>
            <a:r>
              <a:rPr sz="3000" dirty="0"/>
              <a:t>2)</a:t>
            </a:r>
            <a:r>
              <a:rPr sz="3000" spc="-10" dirty="0"/>
              <a:t> </a:t>
            </a:r>
            <a:r>
              <a:rPr sz="3000" dirty="0"/>
              <a:t>Secondary</a:t>
            </a:r>
            <a:r>
              <a:rPr sz="3000" spc="-25" dirty="0"/>
              <a:t> </a:t>
            </a:r>
            <a:r>
              <a:rPr sz="3000" spc="-15" dirty="0"/>
              <a:t>foods</a:t>
            </a:r>
            <a:r>
              <a:rPr spc="-15" dirty="0"/>
              <a:t>:</a:t>
            </a:r>
            <a:r>
              <a:rPr spc="15" dirty="0"/>
              <a:t> </a:t>
            </a:r>
            <a:r>
              <a:rPr spc="-10" dirty="0"/>
              <a:t>widely</a:t>
            </a:r>
            <a:r>
              <a:rPr spc="20" dirty="0"/>
              <a:t> </a:t>
            </a:r>
            <a:r>
              <a:rPr spc="-5" dirty="0"/>
              <a:t>consumed,</a:t>
            </a:r>
            <a:r>
              <a:rPr spc="-10" dirty="0"/>
              <a:t> </a:t>
            </a:r>
            <a:r>
              <a:rPr spc="-5" dirty="0"/>
              <a:t>but</a:t>
            </a:r>
            <a:r>
              <a:rPr spc="10" dirty="0"/>
              <a:t> </a:t>
            </a:r>
            <a:r>
              <a:rPr spc="-5" dirty="0"/>
              <a:t>not</a:t>
            </a:r>
            <a:r>
              <a:rPr dirty="0"/>
              <a:t> </a:t>
            </a:r>
            <a:r>
              <a:rPr spc="-10" dirty="0"/>
              <a:t>on</a:t>
            </a:r>
            <a:r>
              <a:rPr dirty="0"/>
              <a:t> </a:t>
            </a:r>
            <a:r>
              <a:rPr spc="-5" dirty="0"/>
              <a:t>a </a:t>
            </a:r>
            <a:r>
              <a:rPr dirty="0"/>
              <a:t> </a:t>
            </a:r>
            <a:r>
              <a:rPr spc="-5" dirty="0"/>
              <a:t>daily</a:t>
            </a:r>
            <a:r>
              <a:rPr spc="20" dirty="0"/>
              <a:t> </a:t>
            </a:r>
            <a:r>
              <a:rPr spc="-5" dirty="0"/>
              <a:t>basis,</a:t>
            </a:r>
            <a:r>
              <a:rPr spc="5" dirty="0"/>
              <a:t> </a:t>
            </a:r>
            <a:r>
              <a:rPr spc="-5" dirty="0"/>
              <a:t>such as</a:t>
            </a:r>
            <a:r>
              <a:rPr spc="5" dirty="0"/>
              <a:t> </a:t>
            </a:r>
            <a:r>
              <a:rPr spc="-15" dirty="0"/>
              <a:t>vegetables,</a:t>
            </a:r>
            <a:r>
              <a:rPr spc="50" dirty="0"/>
              <a:t> </a:t>
            </a:r>
            <a:r>
              <a:rPr spc="-5" dirty="0"/>
              <a:t>legumes,</a:t>
            </a:r>
            <a:r>
              <a:rPr spc="25" dirty="0"/>
              <a:t> </a:t>
            </a:r>
            <a:r>
              <a:rPr spc="-5" dirty="0"/>
              <a:t>nuts,</a:t>
            </a:r>
            <a:r>
              <a:rPr dirty="0"/>
              <a:t> </a:t>
            </a:r>
            <a:r>
              <a:rPr spc="-10" dirty="0"/>
              <a:t>fish,</a:t>
            </a:r>
            <a:r>
              <a:rPr spc="10" dirty="0"/>
              <a:t> </a:t>
            </a:r>
            <a:r>
              <a:rPr spc="-5" dirty="0"/>
              <a:t>eggs, </a:t>
            </a:r>
            <a:r>
              <a:rPr spc="-615" dirty="0"/>
              <a:t> </a:t>
            </a:r>
            <a:r>
              <a:rPr spc="-5" dirty="0"/>
              <a:t>and </a:t>
            </a:r>
            <a:r>
              <a:rPr spc="-10" dirty="0"/>
              <a:t>meats.</a:t>
            </a:r>
            <a:endParaRPr sz="30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11</a:t>
            </a:fld>
            <a:endParaRPr dirty="0"/>
          </a:p>
        </p:txBody>
      </p:sp>
      <p:sp>
        <p:nvSpPr>
          <p:cNvPr id="4" name="object 4"/>
          <p:cNvSpPr txBox="1"/>
          <p:nvPr/>
        </p:nvSpPr>
        <p:spPr>
          <a:xfrm>
            <a:off x="459740" y="3267836"/>
            <a:ext cx="8460740" cy="452120"/>
          </a:xfrm>
          <a:prstGeom prst="rect">
            <a:avLst/>
          </a:prstGeom>
        </p:spPr>
        <p:txBody>
          <a:bodyPr vert="horz" wrap="square" lIns="0" tIns="12065" rIns="0" bIns="0" rtlCol="0">
            <a:spAutoFit/>
          </a:bodyPr>
          <a:lstStyle/>
          <a:p>
            <a:pPr marL="184785" indent="-172720">
              <a:lnSpc>
                <a:spcPct val="100000"/>
              </a:lnSpc>
              <a:spcBef>
                <a:spcPts val="95"/>
              </a:spcBef>
              <a:buSzPct val="96428"/>
              <a:buFont typeface="Wingdings"/>
              <a:buChar char=""/>
              <a:tabLst>
                <a:tab pos="185420" algn="l"/>
              </a:tabLst>
            </a:pPr>
            <a:r>
              <a:rPr sz="2800" b="1" spc="-5" dirty="0">
                <a:latin typeface="Calibri"/>
                <a:cs typeface="Calibri"/>
              </a:rPr>
              <a:t>Secondary</a:t>
            </a:r>
            <a:r>
              <a:rPr sz="2800" b="1" spc="25" dirty="0">
                <a:latin typeface="Calibri"/>
                <a:cs typeface="Calibri"/>
              </a:rPr>
              <a:t> </a:t>
            </a:r>
            <a:r>
              <a:rPr sz="2800" b="1" spc="-15" dirty="0">
                <a:latin typeface="Calibri"/>
                <a:cs typeface="Calibri"/>
              </a:rPr>
              <a:t>foods</a:t>
            </a:r>
            <a:r>
              <a:rPr sz="2800" b="1" spc="10" dirty="0">
                <a:latin typeface="Calibri"/>
                <a:cs typeface="Calibri"/>
              </a:rPr>
              <a:t> </a:t>
            </a:r>
            <a:r>
              <a:rPr sz="2800" b="1" spc="-5" dirty="0">
                <a:latin typeface="Calibri"/>
                <a:cs typeface="Calibri"/>
              </a:rPr>
              <a:t>used</a:t>
            </a:r>
            <a:r>
              <a:rPr sz="2800" b="1" spc="5" dirty="0">
                <a:latin typeface="Calibri"/>
                <a:cs typeface="Calibri"/>
              </a:rPr>
              <a:t> </a:t>
            </a:r>
            <a:r>
              <a:rPr sz="2800" b="1" spc="-10" dirty="0">
                <a:latin typeface="Calibri"/>
                <a:cs typeface="Calibri"/>
              </a:rPr>
              <a:t>by</a:t>
            </a:r>
            <a:r>
              <a:rPr sz="2800" b="1" spc="5" dirty="0">
                <a:latin typeface="Calibri"/>
                <a:cs typeface="Calibri"/>
              </a:rPr>
              <a:t> </a:t>
            </a:r>
            <a:r>
              <a:rPr sz="2800" b="1" spc="-5" dirty="0">
                <a:latin typeface="Calibri"/>
                <a:cs typeface="Calibri"/>
              </a:rPr>
              <a:t>a</a:t>
            </a:r>
            <a:r>
              <a:rPr sz="2800" b="1" spc="5" dirty="0">
                <a:latin typeface="Calibri"/>
                <a:cs typeface="Calibri"/>
              </a:rPr>
              <a:t> </a:t>
            </a:r>
            <a:r>
              <a:rPr sz="2800" b="1" spc="-10" dirty="0">
                <a:latin typeface="Calibri"/>
                <a:cs typeface="Calibri"/>
              </a:rPr>
              <a:t>culture</a:t>
            </a:r>
            <a:r>
              <a:rPr sz="2800" b="1" spc="15" dirty="0">
                <a:latin typeface="Calibri"/>
                <a:cs typeface="Calibri"/>
              </a:rPr>
              <a:t> </a:t>
            </a:r>
            <a:r>
              <a:rPr sz="2800" b="1" spc="-10" dirty="0">
                <a:latin typeface="Calibri"/>
                <a:cs typeface="Calibri"/>
              </a:rPr>
              <a:t>vary</a:t>
            </a:r>
            <a:r>
              <a:rPr sz="2800" b="1" spc="25" dirty="0">
                <a:latin typeface="Calibri"/>
                <a:cs typeface="Calibri"/>
              </a:rPr>
              <a:t> </a:t>
            </a:r>
            <a:r>
              <a:rPr sz="2800" b="1" spc="-10" dirty="0">
                <a:latin typeface="Calibri"/>
                <a:cs typeface="Calibri"/>
              </a:rPr>
              <a:t>with</a:t>
            </a:r>
            <a:r>
              <a:rPr sz="2800" b="1" spc="-5" dirty="0">
                <a:latin typeface="Calibri"/>
                <a:cs typeface="Calibri"/>
              </a:rPr>
              <a:t> </a:t>
            </a:r>
            <a:r>
              <a:rPr sz="2800" b="1" spc="-25" dirty="0">
                <a:latin typeface="Calibri"/>
                <a:cs typeface="Calibri"/>
              </a:rPr>
              <a:t>availability.</a:t>
            </a:r>
            <a:endParaRPr sz="28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7150" rIns="0" bIns="0" rtlCol="0">
            <a:spAutoFit/>
          </a:bodyPr>
          <a:lstStyle/>
          <a:p>
            <a:pPr marL="22225" marR="5080">
              <a:lnSpc>
                <a:spcPct val="90300"/>
              </a:lnSpc>
              <a:spcBef>
                <a:spcPts val="450"/>
              </a:spcBef>
            </a:pPr>
            <a:r>
              <a:rPr spc="-5" dirty="0"/>
              <a:t>3)</a:t>
            </a:r>
            <a:r>
              <a:rPr spc="15" dirty="0"/>
              <a:t> </a:t>
            </a:r>
            <a:r>
              <a:rPr sz="3000" spc="-15" dirty="0"/>
              <a:t>Peripheral </a:t>
            </a:r>
            <a:r>
              <a:rPr sz="3000" spc="-10" dirty="0"/>
              <a:t>foods</a:t>
            </a:r>
            <a:r>
              <a:rPr spc="-10" dirty="0"/>
              <a:t>,</a:t>
            </a:r>
            <a:r>
              <a:rPr spc="20" dirty="0"/>
              <a:t> </a:t>
            </a:r>
            <a:r>
              <a:rPr spc="-20" dirty="0"/>
              <a:t>eaten</a:t>
            </a:r>
            <a:r>
              <a:rPr spc="15" dirty="0"/>
              <a:t> </a:t>
            </a:r>
            <a:r>
              <a:rPr spc="-25" dirty="0"/>
              <a:t>sporadically,</a:t>
            </a:r>
            <a:r>
              <a:rPr spc="20" dirty="0"/>
              <a:t> </a:t>
            </a:r>
            <a:r>
              <a:rPr spc="-15" dirty="0"/>
              <a:t>are</a:t>
            </a:r>
            <a:r>
              <a:rPr spc="35" dirty="0"/>
              <a:t> </a:t>
            </a:r>
            <a:r>
              <a:rPr spc="-10" dirty="0"/>
              <a:t>typically </a:t>
            </a:r>
            <a:r>
              <a:rPr spc="-5" dirty="0"/>
              <a:t> based</a:t>
            </a:r>
            <a:r>
              <a:rPr spc="10" dirty="0"/>
              <a:t> </a:t>
            </a:r>
            <a:r>
              <a:rPr spc="-5" dirty="0"/>
              <a:t>on</a:t>
            </a:r>
            <a:r>
              <a:rPr spc="5" dirty="0"/>
              <a:t> </a:t>
            </a:r>
            <a:r>
              <a:rPr spc="-5" dirty="0"/>
              <a:t>an</a:t>
            </a:r>
            <a:r>
              <a:rPr spc="15" dirty="0"/>
              <a:t> </a:t>
            </a:r>
            <a:r>
              <a:rPr spc="-10" dirty="0"/>
              <a:t>individual's</a:t>
            </a:r>
            <a:r>
              <a:rPr spc="25" dirty="0"/>
              <a:t> </a:t>
            </a:r>
            <a:r>
              <a:rPr spc="-20" dirty="0"/>
              <a:t>preferences,</a:t>
            </a:r>
            <a:r>
              <a:rPr spc="60" dirty="0"/>
              <a:t> </a:t>
            </a:r>
            <a:r>
              <a:rPr spc="-5" dirty="0"/>
              <a:t>not</a:t>
            </a:r>
            <a:r>
              <a:rPr spc="10" dirty="0"/>
              <a:t> </a:t>
            </a:r>
            <a:r>
              <a:rPr spc="-15" dirty="0"/>
              <a:t>cultural</a:t>
            </a:r>
            <a:r>
              <a:rPr spc="25" dirty="0"/>
              <a:t> </a:t>
            </a:r>
            <a:r>
              <a:rPr spc="-5" dirty="0"/>
              <a:t>norms. </a:t>
            </a:r>
            <a:r>
              <a:rPr dirty="0"/>
              <a:t> </a:t>
            </a:r>
            <a:r>
              <a:rPr spc="-15" dirty="0"/>
              <a:t>They</a:t>
            </a:r>
            <a:r>
              <a:rPr spc="20" dirty="0"/>
              <a:t> </a:t>
            </a:r>
            <a:r>
              <a:rPr spc="-20" dirty="0"/>
              <a:t>may</a:t>
            </a:r>
            <a:r>
              <a:rPr dirty="0"/>
              <a:t> </a:t>
            </a:r>
            <a:r>
              <a:rPr spc="-5" dirty="0"/>
              <a:t>be</a:t>
            </a:r>
            <a:r>
              <a:rPr spc="10" dirty="0"/>
              <a:t> </a:t>
            </a:r>
            <a:r>
              <a:rPr spc="-15" dirty="0"/>
              <a:t>foods</a:t>
            </a:r>
            <a:r>
              <a:rPr dirty="0"/>
              <a:t> </a:t>
            </a:r>
            <a:r>
              <a:rPr spc="-10" dirty="0"/>
              <a:t>that</a:t>
            </a:r>
            <a:r>
              <a:rPr spc="10" dirty="0"/>
              <a:t> </a:t>
            </a:r>
            <a:r>
              <a:rPr spc="-15" dirty="0"/>
              <a:t>are</a:t>
            </a:r>
            <a:r>
              <a:rPr spc="35" dirty="0"/>
              <a:t> </a:t>
            </a:r>
            <a:r>
              <a:rPr spc="-15" dirty="0"/>
              <a:t>reserved</a:t>
            </a:r>
            <a:r>
              <a:rPr spc="30" dirty="0"/>
              <a:t> </a:t>
            </a:r>
            <a:r>
              <a:rPr spc="-20" dirty="0"/>
              <a:t>for</a:t>
            </a:r>
            <a:r>
              <a:rPr spc="10" dirty="0"/>
              <a:t> </a:t>
            </a:r>
            <a:r>
              <a:rPr spc="-5" dirty="0"/>
              <a:t>special</a:t>
            </a:r>
            <a:r>
              <a:rPr spc="10" dirty="0"/>
              <a:t> </a:t>
            </a:r>
            <a:r>
              <a:rPr spc="-5" dirty="0"/>
              <a:t>occasions, </a:t>
            </a:r>
            <a:r>
              <a:rPr spc="-620" dirty="0"/>
              <a:t> </a:t>
            </a:r>
            <a:r>
              <a:rPr spc="-5" dirty="0"/>
              <a:t>not</a:t>
            </a:r>
            <a:r>
              <a:rPr dirty="0"/>
              <a:t> </a:t>
            </a:r>
            <a:r>
              <a:rPr spc="-15" dirty="0"/>
              <a:t>readily</a:t>
            </a:r>
            <a:r>
              <a:rPr spc="40" dirty="0"/>
              <a:t> </a:t>
            </a:r>
            <a:r>
              <a:rPr spc="-15" dirty="0"/>
              <a:t>available,</a:t>
            </a:r>
            <a:r>
              <a:rPr spc="40" dirty="0"/>
              <a:t> </a:t>
            </a:r>
            <a:r>
              <a:rPr spc="-5" dirty="0"/>
              <a:t>or</a:t>
            </a:r>
            <a:r>
              <a:rPr spc="10" dirty="0"/>
              <a:t> </a:t>
            </a:r>
            <a:r>
              <a:rPr spc="-5" dirty="0"/>
              <a:t>not</a:t>
            </a:r>
            <a:r>
              <a:rPr spc="5" dirty="0"/>
              <a:t> </a:t>
            </a:r>
            <a:r>
              <a:rPr spc="-15" dirty="0"/>
              <a:t>generally</a:t>
            </a:r>
            <a:r>
              <a:rPr spc="30" dirty="0"/>
              <a:t> </a:t>
            </a:r>
            <a:r>
              <a:rPr spc="-10" dirty="0"/>
              <a:t>well</a:t>
            </a:r>
            <a:r>
              <a:rPr spc="10" dirty="0"/>
              <a:t> </a:t>
            </a:r>
            <a:r>
              <a:rPr spc="-20" dirty="0"/>
              <a:t>tolerated,</a:t>
            </a:r>
            <a:r>
              <a:rPr spc="30" dirty="0"/>
              <a:t> </a:t>
            </a:r>
            <a:r>
              <a:rPr spc="-5" dirty="0"/>
              <a:t>as</a:t>
            </a:r>
            <a:r>
              <a:rPr spc="10" dirty="0"/>
              <a:t> </a:t>
            </a:r>
            <a:r>
              <a:rPr spc="-5" dirty="0"/>
              <a:t>is </a:t>
            </a:r>
            <a:r>
              <a:rPr dirty="0"/>
              <a:t> </a:t>
            </a:r>
            <a:r>
              <a:rPr spc="-5" dirty="0"/>
              <a:t>the</a:t>
            </a:r>
            <a:r>
              <a:rPr spc="5" dirty="0"/>
              <a:t> </a:t>
            </a:r>
            <a:r>
              <a:rPr spc="-10" dirty="0"/>
              <a:t>case</a:t>
            </a:r>
            <a:r>
              <a:rPr spc="5" dirty="0"/>
              <a:t> </a:t>
            </a:r>
            <a:r>
              <a:rPr spc="-5" dirty="0"/>
              <a:t>with milk</a:t>
            </a:r>
            <a:r>
              <a:rPr spc="5" dirty="0"/>
              <a:t> </a:t>
            </a:r>
            <a:r>
              <a:rPr spc="-5" dirty="0"/>
              <a:t>among</a:t>
            </a:r>
            <a:r>
              <a:rPr dirty="0"/>
              <a:t> </a:t>
            </a:r>
            <a:r>
              <a:rPr spc="-5" dirty="0"/>
              <a:t>Asian</a:t>
            </a:r>
            <a:r>
              <a:rPr spc="5" dirty="0"/>
              <a:t> </a:t>
            </a:r>
            <a:r>
              <a:rPr spc="-5" dirty="0"/>
              <a:t>Americans</a:t>
            </a:r>
            <a:r>
              <a:rPr b="0" spc="-5" dirty="0">
                <a:latin typeface="Times New Roman"/>
                <a:cs typeface="Times New Roman"/>
              </a:rPr>
              <a:t>.</a:t>
            </a:r>
            <a:endParaRPr sz="3000">
              <a:latin typeface="Times New Roman"/>
              <a:cs typeface="Times New Roman"/>
            </a:endParaRP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4317" y="1145793"/>
            <a:ext cx="8404225" cy="3729354"/>
          </a:xfrm>
          <a:prstGeom prst="rect">
            <a:avLst/>
          </a:prstGeom>
        </p:spPr>
        <p:txBody>
          <a:bodyPr vert="horz" wrap="square" lIns="0" tIns="60960" rIns="0" bIns="0" rtlCol="0">
            <a:spAutoFit/>
          </a:bodyPr>
          <a:lstStyle/>
          <a:p>
            <a:pPr marL="469900" marR="6350" indent="-457200" algn="just">
              <a:lnSpc>
                <a:spcPts val="3020"/>
              </a:lnSpc>
              <a:spcBef>
                <a:spcPts val="480"/>
              </a:spcBef>
              <a:buFont typeface="Wingdings"/>
              <a:buChar char=""/>
              <a:tabLst>
                <a:tab pos="469900" algn="l"/>
              </a:tabLst>
            </a:pPr>
            <a:r>
              <a:rPr sz="2800" b="1" spc="-5" dirty="0">
                <a:latin typeface="Calibri"/>
                <a:cs typeface="Calibri"/>
              </a:rPr>
              <a:t>Is</a:t>
            </a:r>
            <a:r>
              <a:rPr sz="2800" b="1" dirty="0">
                <a:latin typeface="Calibri"/>
                <a:cs typeface="Calibri"/>
              </a:rPr>
              <a:t> </a:t>
            </a:r>
            <a:r>
              <a:rPr sz="2800" b="1" spc="-20" dirty="0">
                <a:latin typeface="Calibri"/>
                <a:cs typeface="Calibri"/>
              </a:rPr>
              <a:t>linked</a:t>
            </a:r>
            <a:r>
              <a:rPr sz="2800" b="1" spc="-15" dirty="0">
                <a:latin typeface="Calibri"/>
                <a:cs typeface="Calibri"/>
              </a:rPr>
              <a:t> to</a:t>
            </a:r>
            <a:r>
              <a:rPr sz="2800" b="1" spc="-10" dirty="0">
                <a:latin typeface="Calibri"/>
                <a:cs typeface="Calibri"/>
              </a:rPr>
              <a:t> increased</a:t>
            </a:r>
            <a:r>
              <a:rPr sz="2800" b="1" spc="-5" dirty="0">
                <a:latin typeface="Calibri"/>
                <a:cs typeface="Calibri"/>
              </a:rPr>
              <a:t> </a:t>
            </a:r>
            <a:r>
              <a:rPr sz="2800" b="1" spc="-10" dirty="0">
                <a:latin typeface="Calibri"/>
                <a:cs typeface="Calibri"/>
              </a:rPr>
              <a:t>risk</a:t>
            </a:r>
            <a:r>
              <a:rPr sz="2800" b="1" spc="-5" dirty="0">
                <a:latin typeface="Calibri"/>
                <a:cs typeface="Calibri"/>
              </a:rPr>
              <a:t> </a:t>
            </a:r>
            <a:r>
              <a:rPr sz="2800" b="1" dirty="0">
                <a:latin typeface="Calibri"/>
                <a:cs typeface="Calibri"/>
              </a:rPr>
              <a:t>of</a:t>
            </a:r>
            <a:r>
              <a:rPr sz="2800" b="1" spc="5" dirty="0">
                <a:latin typeface="Calibri"/>
                <a:cs typeface="Calibri"/>
              </a:rPr>
              <a:t> </a:t>
            </a:r>
            <a:r>
              <a:rPr sz="2800" b="1" spc="-10" dirty="0">
                <a:latin typeface="Calibri"/>
                <a:cs typeface="Calibri"/>
              </a:rPr>
              <a:t>chronic</a:t>
            </a:r>
            <a:r>
              <a:rPr sz="2800" b="1" spc="-5" dirty="0">
                <a:latin typeface="Calibri"/>
                <a:cs typeface="Calibri"/>
              </a:rPr>
              <a:t> disease</a:t>
            </a:r>
            <a:r>
              <a:rPr sz="2800" b="1" dirty="0">
                <a:latin typeface="Calibri"/>
                <a:cs typeface="Calibri"/>
              </a:rPr>
              <a:t> </a:t>
            </a:r>
            <a:r>
              <a:rPr sz="2800" b="1" spc="-10" dirty="0">
                <a:latin typeface="Calibri"/>
                <a:cs typeface="Calibri"/>
              </a:rPr>
              <a:t>and </a:t>
            </a:r>
            <a:r>
              <a:rPr sz="2800" b="1" spc="-5" dirty="0">
                <a:latin typeface="Calibri"/>
                <a:cs typeface="Calibri"/>
              </a:rPr>
              <a:t> </a:t>
            </a:r>
            <a:r>
              <a:rPr sz="2800" b="1" spc="-30" dirty="0">
                <a:latin typeface="Calibri"/>
                <a:cs typeface="Calibri"/>
              </a:rPr>
              <a:t>obesity.</a:t>
            </a:r>
            <a:endParaRPr sz="2800">
              <a:latin typeface="Calibri"/>
              <a:cs typeface="Calibri"/>
            </a:endParaRPr>
          </a:p>
          <a:p>
            <a:pPr>
              <a:lnSpc>
                <a:spcPct val="100000"/>
              </a:lnSpc>
              <a:spcBef>
                <a:spcPts val="15"/>
              </a:spcBef>
              <a:buFont typeface="Wingdings"/>
              <a:buChar char=""/>
            </a:pPr>
            <a:endParaRPr sz="3750">
              <a:latin typeface="Calibri"/>
              <a:cs typeface="Calibri"/>
            </a:endParaRPr>
          </a:p>
          <a:p>
            <a:pPr marL="469900" marR="5080" indent="-457200" algn="just">
              <a:lnSpc>
                <a:spcPct val="90000"/>
              </a:lnSpc>
              <a:buFont typeface="Wingdings"/>
              <a:buChar char=""/>
              <a:tabLst>
                <a:tab pos="469900" algn="l"/>
              </a:tabLst>
            </a:pPr>
            <a:r>
              <a:rPr sz="2800" b="1" spc="-10" dirty="0">
                <a:latin typeface="Calibri"/>
                <a:cs typeface="Calibri"/>
              </a:rPr>
              <a:t>Dietary </a:t>
            </a:r>
            <a:r>
              <a:rPr sz="2800" b="1" spc="-5" dirty="0">
                <a:latin typeface="Calibri"/>
                <a:cs typeface="Calibri"/>
              </a:rPr>
              <a:t>acculturation in </a:t>
            </a:r>
            <a:r>
              <a:rPr sz="2800" b="1" spc="-10" dirty="0">
                <a:latin typeface="Calibri"/>
                <a:cs typeface="Calibri"/>
              </a:rPr>
              <a:t>Mexican </a:t>
            </a:r>
            <a:r>
              <a:rPr sz="2800" b="1" spc="-5" dirty="0">
                <a:latin typeface="Calibri"/>
                <a:cs typeface="Calibri"/>
              </a:rPr>
              <a:t>Americans leads </a:t>
            </a:r>
            <a:r>
              <a:rPr sz="2800" b="1" spc="-30" dirty="0">
                <a:latin typeface="Calibri"/>
                <a:cs typeface="Calibri"/>
              </a:rPr>
              <a:t>to </a:t>
            </a:r>
            <a:r>
              <a:rPr sz="2800" b="1" spc="-25" dirty="0">
                <a:latin typeface="Calibri"/>
                <a:cs typeface="Calibri"/>
              </a:rPr>
              <a:t> </a:t>
            </a:r>
            <a:r>
              <a:rPr sz="2800" b="1" spc="-10" dirty="0">
                <a:latin typeface="Calibri"/>
                <a:cs typeface="Calibri"/>
              </a:rPr>
              <a:t>positive</a:t>
            </a:r>
            <a:r>
              <a:rPr sz="2800" b="1" spc="-5" dirty="0">
                <a:latin typeface="Calibri"/>
                <a:cs typeface="Calibri"/>
              </a:rPr>
              <a:t> </a:t>
            </a:r>
            <a:r>
              <a:rPr sz="2800" b="1" spc="-10" dirty="0">
                <a:latin typeface="Calibri"/>
                <a:cs typeface="Calibri"/>
              </a:rPr>
              <a:t>changes,</a:t>
            </a:r>
            <a:r>
              <a:rPr sz="2800" b="1" spc="-5" dirty="0">
                <a:latin typeface="Calibri"/>
                <a:cs typeface="Calibri"/>
              </a:rPr>
              <a:t> </a:t>
            </a:r>
            <a:r>
              <a:rPr sz="2800" b="1" dirty="0">
                <a:latin typeface="Calibri"/>
                <a:cs typeface="Calibri"/>
              </a:rPr>
              <a:t>such</a:t>
            </a:r>
            <a:r>
              <a:rPr sz="2800" b="1" spc="5" dirty="0">
                <a:latin typeface="Calibri"/>
                <a:cs typeface="Calibri"/>
              </a:rPr>
              <a:t> </a:t>
            </a:r>
            <a:r>
              <a:rPr sz="2800" b="1" spc="-5" dirty="0">
                <a:latin typeface="Calibri"/>
                <a:cs typeface="Calibri"/>
              </a:rPr>
              <a:t>as</a:t>
            </a:r>
            <a:r>
              <a:rPr sz="2800" b="1" dirty="0">
                <a:latin typeface="Calibri"/>
                <a:cs typeface="Calibri"/>
              </a:rPr>
              <a:t> </a:t>
            </a:r>
            <a:r>
              <a:rPr sz="2800" b="1" spc="-5" dirty="0">
                <a:latin typeface="Calibri"/>
                <a:cs typeface="Calibri"/>
              </a:rPr>
              <a:t>higher</a:t>
            </a:r>
            <a:r>
              <a:rPr sz="2800" b="1" dirty="0">
                <a:latin typeface="Calibri"/>
                <a:cs typeface="Calibri"/>
              </a:rPr>
              <a:t> </a:t>
            </a:r>
            <a:r>
              <a:rPr sz="2800" b="1" spc="-15" dirty="0">
                <a:latin typeface="Calibri"/>
                <a:cs typeface="Calibri"/>
              </a:rPr>
              <a:t>intakes</a:t>
            </a:r>
            <a:r>
              <a:rPr sz="2800" b="1" spc="-10" dirty="0">
                <a:latin typeface="Calibri"/>
                <a:cs typeface="Calibri"/>
              </a:rPr>
              <a:t> </a:t>
            </a:r>
            <a:r>
              <a:rPr sz="2800" b="1" spc="-5" dirty="0">
                <a:latin typeface="Calibri"/>
                <a:cs typeface="Calibri"/>
              </a:rPr>
              <a:t>of</a:t>
            </a:r>
            <a:r>
              <a:rPr sz="2800" b="1" dirty="0">
                <a:latin typeface="Calibri"/>
                <a:cs typeface="Calibri"/>
              </a:rPr>
              <a:t> </a:t>
            </a:r>
            <a:r>
              <a:rPr sz="2800" b="1" spc="-15" dirty="0">
                <a:latin typeface="Calibri"/>
                <a:cs typeface="Calibri"/>
              </a:rPr>
              <a:t>low-fat </a:t>
            </a:r>
            <a:r>
              <a:rPr sz="2800" b="1" spc="-620" dirty="0">
                <a:latin typeface="Calibri"/>
                <a:cs typeface="Calibri"/>
              </a:rPr>
              <a:t> </a:t>
            </a:r>
            <a:r>
              <a:rPr sz="2800" b="1" spc="-15" dirty="0">
                <a:latin typeface="Calibri"/>
                <a:cs typeface="Calibri"/>
              </a:rPr>
              <a:t>meat </a:t>
            </a:r>
            <a:r>
              <a:rPr sz="2800" b="1" spc="-10" dirty="0">
                <a:latin typeface="Calibri"/>
                <a:cs typeface="Calibri"/>
              </a:rPr>
              <a:t>and </a:t>
            </a:r>
            <a:r>
              <a:rPr sz="2800" b="1" spc="-5" dirty="0">
                <a:latin typeface="Calibri"/>
                <a:cs typeface="Calibri"/>
              </a:rPr>
              <a:t>fish, high-fiber </a:t>
            </a:r>
            <a:r>
              <a:rPr sz="2800" b="1" spc="-10" dirty="0">
                <a:latin typeface="Calibri"/>
                <a:cs typeface="Calibri"/>
              </a:rPr>
              <a:t>bread, and </a:t>
            </a:r>
            <a:r>
              <a:rPr sz="2800" b="1" spc="-15" dirty="0">
                <a:latin typeface="Calibri"/>
                <a:cs typeface="Calibri"/>
              </a:rPr>
              <a:t>low-fat </a:t>
            </a:r>
            <a:r>
              <a:rPr sz="2800" b="1" spc="-5" dirty="0">
                <a:latin typeface="Calibri"/>
                <a:cs typeface="Calibri"/>
              </a:rPr>
              <a:t>milk, </a:t>
            </a:r>
            <a:r>
              <a:rPr sz="2800" b="1" spc="-10" dirty="0">
                <a:latin typeface="Calibri"/>
                <a:cs typeface="Calibri"/>
              </a:rPr>
              <a:t>but </a:t>
            </a:r>
            <a:r>
              <a:rPr sz="2800" b="1" spc="-5" dirty="0">
                <a:latin typeface="Calibri"/>
                <a:cs typeface="Calibri"/>
              </a:rPr>
              <a:t> also</a:t>
            </a:r>
            <a:r>
              <a:rPr sz="2800" b="1" dirty="0">
                <a:latin typeface="Calibri"/>
                <a:cs typeface="Calibri"/>
              </a:rPr>
              <a:t> </a:t>
            </a:r>
            <a:r>
              <a:rPr sz="2800" b="1" spc="-15" dirty="0">
                <a:latin typeface="Calibri"/>
                <a:cs typeface="Calibri"/>
              </a:rPr>
              <a:t>to</a:t>
            </a:r>
            <a:r>
              <a:rPr sz="2800" b="1" spc="-10" dirty="0">
                <a:latin typeface="Calibri"/>
                <a:cs typeface="Calibri"/>
              </a:rPr>
              <a:t> </a:t>
            </a:r>
            <a:r>
              <a:rPr sz="2800" b="1" spc="-15" dirty="0">
                <a:latin typeface="Calibri"/>
                <a:cs typeface="Calibri"/>
              </a:rPr>
              <a:t>negative</a:t>
            </a:r>
            <a:r>
              <a:rPr sz="2800" b="1" spc="-10" dirty="0">
                <a:latin typeface="Calibri"/>
                <a:cs typeface="Calibri"/>
              </a:rPr>
              <a:t> </a:t>
            </a:r>
            <a:r>
              <a:rPr sz="2800" b="1" spc="-15" dirty="0">
                <a:latin typeface="Calibri"/>
                <a:cs typeface="Calibri"/>
              </a:rPr>
              <a:t>effects,</a:t>
            </a:r>
            <a:r>
              <a:rPr sz="2800" b="1" spc="-10" dirty="0">
                <a:latin typeface="Calibri"/>
                <a:cs typeface="Calibri"/>
              </a:rPr>
              <a:t> </a:t>
            </a:r>
            <a:r>
              <a:rPr sz="2800" b="1" dirty="0">
                <a:latin typeface="Calibri"/>
                <a:cs typeface="Calibri"/>
              </a:rPr>
              <a:t>such</a:t>
            </a:r>
            <a:r>
              <a:rPr sz="2800" b="1" spc="5" dirty="0">
                <a:latin typeface="Calibri"/>
                <a:cs typeface="Calibri"/>
              </a:rPr>
              <a:t> </a:t>
            </a:r>
            <a:r>
              <a:rPr sz="2800" b="1" spc="-5" dirty="0">
                <a:latin typeface="Calibri"/>
                <a:cs typeface="Calibri"/>
              </a:rPr>
              <a:t>as</a:t>
            </a:r>
            <a:r>
              <a:rPr sz="2800" b="1" dirty="0">
                <a:latin typeface="Calibri"/>
                <a:cs typeface="Calibri"/>
              </a:rPr>
              <a:t> </a:t>
            </a:r>
            <a:r>
              <a:rPr sz="2800" b="1" spc="-5" dirty="0">
                <a:latin typeface="Calibri"/>
                <a:cs typeface="Calibri"/>
              </a:rPr>
              <a:t>higher</a:t>
            </a:r>
            <a:r>
              <a:rPr sz="2800" b="1" dirty="0">
                <a:latin typeface="Calibri"/>
                <a:cs typeface="Calibri"/>
              </a:rPr>
              <a:t> </a:t>
            </a:r>
            <a:r>
              <a:rPr sz="2800" b="1" spc="-20" dirty="0">
                <a:latin typeface="Calibri"/>
                <a:cs typeface="Calibri"/>
              </a:rPr>
              <a:t>intakes</a:t>
            </a:r>
            <a:r>
              <a:rPr sz="2800" b="1" spc="-15" dirty="0">
                <a:latin typeface="Calibri"/>
                <a:cs typeface="Calibri"/>
              </a:rPr>
              <a:t> </a:t>
            </a:r>
            <a:r>
              <a:rPr sz="2800" b="1" spc="-10" dirty="0">
                <a:latin typeface="Calibri"/>
                <a:cs typeface="Calibri"/>
              </a:rPr>
              <a:t>of </a:t>
            </a:r>
            <a:r>
              <a:rPr sz="2800" b="1" spc="-5" dirty="0">
                <a:latin typeface="Calibri"/>
                <a:cs typeface="Calibri"/>
              </a:rPr>
              <a:t> </a:t>
            </a:r>
            <a:r>
              <a:rPr sz="2800" b="1" spc="-20" dirty="0">
                <a:latin typeface="Calibri"/>
                <a:cs typeface="Calibri"/>
              </a:rPr>
              <a:t>saturated </a:t>
            </a:r>
            <a:r>
              <a:rPr sz="2800" b="1" spc="-25" dirty="0">
                <a:latin typeface="Calibri"/>
                <a:cs typeface="Calibri"/>
              </a:rPr>
              <a:t>fat, </a:t>
            </a:r>
            <a:r>
              <a:rPr sz="2800" b="1" spc="-45" dirty="0">
                <a:latin typeface="Calibri"/>
                <a:cs typeface="Calibri"/>
              </a:rPr>
              <a:t>sugar, </a:t>
            </a:r>
            <a:r>
              <a:rPr sz="2800" b="1" spc="-5" dirty="0">
                <a:latin typeface="Calibri"/>
                <a:cs typeface="Calibri"/>
              </a:rPr>
              <a:t>dessert, </a:t>
            </a:r>
            <a:r>
              <a:rPr sz="2800" b="1" dirty="0">
                <a:latin typeface="Calibri"/>
                <a:cs typeface="Calibri"/>
              </a:rPr>
              <a:t>salty </a:t>
            </a:r>
            <a:r>
              <a:rPr sz="2800" b="1" spc="-5" dirty="0">
                <a:latin typeface="Calibri"/>
                <a:cs typeface="Calibri"/>
              </a:rPr>
              <a:t>snacks, </a:t>
            </a:r>
            <a:r>
              <a:rPr sz="2800" b="1" spc="-10" dirty="0">
                <a:latin typeface="Calibri"/>
                <a:cs typeface="Calibri"/>
              </a:rPr>
              <a:t>pizza, </a:t>
            </a:r>
            <a:r>
              <a:rPr sz="2800" b="1" spc="-5" dirty="0">
                <a:latin typeface="Calibri"/>
                <a:cs typeface="Calibri"/>
              </a:rPr>
              <a:t>and </a:t>
            </a:r>
            <a:r>
              <a:rPr sz="2800" b="1" dirty="0">
                <a:latin typeface="Calibri"/>
                <a:cs typeface="Calibri"/>
              </a:rPr>
              <a:t> </a:t>
            </a:r>
            <a:r>
              <a:rPr sz="2800" b="1" spc="-10" dirty="0">
                <a:latin typeface="Calibri"/>
                <a:cs typeface="Calibri"/>
              </a:rPr>
              <a:t>French</a:t>
            </a:r>
            <a:r>
              <a:rPr sz="2800" b="1" spc="20" dirty="0">
                <a:latin typeface="Calibri"/>
                <a:cs typeface="Calibri"/>
              </a:rPr>
              <a:t> </a:t>
            </a:r>
            <a:r>
              <a:rPr sz="2800" b="1" spc="-5" dirty="0">
                <a:latin typeface="Calibri"/>
                <a:cs typeface="Calibri"/>
              </a:rPr>
              <a:t>fries.</a:t>
            </a:r>
            <a:r>
              <a:rPr sz="2800" b="1" spc="10" dirty="0">
                <a:latin typeface="Calibri"/>
                <a:cs typeface="Calibri"/>
              </a:rPr>
              <a:t> </a:t>
            </a:r>
            <a:r>
              <a:rPr sz="2800" b="1" spc="-5" dirty="0">
                <a:latin typeface="Calibri"/>
                <a:cs typeface="Calibri"/>
              </a:rPr>
              <a:t>As</a:t>
            </a:r>
            <a:r>
              <a:rPr sz="2800" b="1" spc="10" dirty="0">
                <a:latin typeface="Calibri"/>
                <a:cs typeface="Calibri"/>
              </a:rPr>
              <a:t> </a:t>
            </a:r>
            <a:r>
              <a:rPr sz="2800" b="1" spc="-10" dirty="0">
                <a:latin typeface="Calibri"/>
                <a:cs typeface="Calibri"/>
              </a:rPr>
              <a:t>well</a:t>
            </a:r>
            <a:r>
              <a:rPr sz="2800" b="1" spc="-5" dirty="0">
                <a:latin typeface="Calibri"/>
                <a:cs typeface="Calibri"/>
              </a:rPr>
              <a:t> as</a:t>
            </a:r>
            <a:r>
              <a:rPr sz="2800" b="1" spc="15" dirty="0">
                <a:latin typeface="Calibri"/>
                <a:cs typeface="Calibri"/>
              </a:rPr>
              <a:t> </a:t>
            </a:r>
            <a:r>
              <a:rPr sz="2800" b="1" spc="-5" dirty="0">
                <a:latin typeface="Calibri"/>
                <a:cs typeface="Calibri"/>
              </a:rPr>
              <a:t>Asian</a:t>
            </a:r>
            <a:r>
              <a:rPr sz="2800" b="1" spc="10" dirty="0">
                <a:latin typeface="Calibri"/>
                <a:cs typeface="Calibri"/>
              </a:rPr>
              <a:t> </a:t>
            </a:r>
            <a:r>
              <a:rPr sz="2800" b="1" spc="-5" dirty="0">
                <a:latin typeface="Calibri"/>
                <a:cs typeface="Calibri"/>
              </a:rPr>
              <a:t>Americans.</a:t>
            </a:r>
            <a:endParaRPr sz="2800">
              <a:latin typeface="Calibri"/>
              <a:cs typeface="Calibri"/>
            </a:endParaRPr>
          </a:p>
        </p:txBody>
      </p:sp>
      <p:pic>
        <p:nvPicPr>
          <p:cNvPr id="3" name="object 3"/>
          <p:cNvPicPr/>
          <p:nvPr/>
        </p:nvPicPr>
        <p:blipFill>
          <a:blip r:embed="rId2" cstate="print"/>
          <a:stretch>
            <a:fillRect/>
          </a:stretch>
        </p:blipFill>
        <p:spPr>
          <a:xfrm>
            <a:off x="2186939" y="284988"/>
            <a:ext cx="4645914" cy="1006602"/>
          </a:xfrm>
          <a:prstGeom prst="rect">
            <a:avLst/>
          </a:prstGeom>
        </p:spPr>
      </p:pic>
      <p:sp>
        <p:nvSpPr>
          <p:cNvPr id="4" name="object 4"/>
          <p:cNvSpPr txBox="1">
            <a:spLocks noGrp="1"/>
          </p:cNvSpPr>
          <p:nvPr>
            <p:ph type="title"/>
          </p:nvPr>
        </p:nvSpPr>
        <p:spPr>
          <a:xfrm>
            <a:off x="2457069" y="388365"/>
            <a:ext cx="4077335" cy="574040"/>
          </a:xfrm>
          <a:prstGeom prst="rect">
            <a:avLst/>
          </a:prstGeom>
        </p:spPr>
        <p:txBody>
          <a:bodyPr vert="horz" wrap="square" lIns="0" tIns="12700" rIns="0" bIns="0" rtlCol="0">
            <a:spAutoFit/>
          </a:bodyPr>
          <a:lstStyle/>
          <a:p>
            <a:pPr marL="12700">
              <a:lnSpc>
                <a:spcPct val="100000"/>
              </a:lnSpc>
              <a:spcBef>
                <a:spcPts val="100"/>
              </a:spcBef>
            </a:pPr>
            <a:r>
              <a:rPr sz="3600" spc="-10" dirty="0"/>
              <a:t>Dietary</a:t>
            </a:r>
            <a:r>
              <a:rPr sz="3600" spc="-60" dirty="0"/>
              <a:t> </a:t>
            </a:r>
            <a:r>
              <a:rPr sz="3600" spc="-10" dirty="0"/>
              <a:t>Acculturation</a:t>
            </a:r>
            <a:endParaRPr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4317" y="1145793"/>
            <a:ext cx="8403590" cy="4418330"/>
          </a:xfrm>
          <a:prstGeom prst="rect">
            <a:avLst/>
          </a:prstGeom>
        </p:spPr>
        <p:txBody>
          <a:bodyPr vert="horz" wrap="square" lIns="0" tIns="54610" rIns="0" bIns="0" rtlCol="0">
            <a:spAutoFit/>
          </a:bodyPr>
          <a:lstStyle/>
          <a:p>
            <a:pPr marL="469900" marR="5080" indent="-457200" algn="just">
              <a:lnSpc>
                <a:spcPct val="90000"/>
              </a:lnSpc>
              <a:spcBef>
                <a:spcPts val="430"/>
              </a:spcBef>
              <a:buFont typeface="Wingdings"/>
              <a:buChar char=""/>
              <a:tabLst>
                <a:tab pos="469900" algn="l"/>
              </a:tabLst>
            </a:pPr>
            <a:r>
              <a:rPr sz="2800" b="1" spc="-30" dirty="0">
                <a:latin typeface="Calibri"/>
                <a:cs typeface="Calibri"/>
              </a:rPr>
              <a:t>Generally, </a:t>
            </a:r>
            <a:r>
              <a:rPr sz="2800" b="1" spc="-20" dirty="0">
                <a:latin typeface="Calibri"/>
                <a:cs typeface="Calibri"/>
              </a:rPr>
              <a:t>food </a:t>
            </a:r>
            <a:r>
              <a:rPr sz="2800" b="1" spc="-5" dirty="0">
                <a:latin typeface="Calibri"/>
                <a:cs typeface="Calibri"/>
              </a:rPr>
              <a:t>habits </a:t>
            </a:r>
            <a:r>
              <a:rPr sz="2800" b="1" spc="-10" dirty="0">
                <a:latin typeface="Calibri"/>
                <a:cs typeface="Calibri"/>
              </a:rPr>
              <a:t>are </a:t>
            </a:r>
            <a:r>
              <a:rPr sz="2800" b="1" spc="-5" dirty="0">
                <a:latin typeface="Calibri"/>
                <a:cs typeface="Calibri"/>
              </a:rPr>
              <a:t>one of the </a:t>
            </a:r>
            <a:r>
              <a:rPr sz="2800" b="1" spc="-10" dirty="0">
                <a:latin typeface="Calibri"/>
                <a:cs typeface="Calibri"/>
              </a:rPr>
              <a:t>last </a:t>
            </a:r>
            <a:r>
              <a:rPr sz="2800" b="1" spc="-15" dirty="0">
                <a:latin typeface="Calibri"/>
                <a:cs typeface="Calibri"/>
              </a:rPr>
              <a:t>behaviors </a:t>
            </a:r>
            <a:r>
              <a:rPr sz="2800" b="1" spc="-10" dirty="0">
                <a:latin typeface="Calibri"/>
                <a:cs typeface="Calibri"/>
              </a:rPr>
              <a:t> </a:t>
            </a:r>
            <a:r>
              <a:rPr sz="2800" b="1" spc="-5" dirty="0">
                <a:latin typeface="Calibri"/>
                <a:cs typeface="Calibri"/>
              </a:rPr>
              <a:t>people</a:t>
            </a:r>
            <a:r>
              <a:rPr sz="2800" b="1" dirty="0">
                <a:latin typeface="Calibri"/>
                <a:cs typeface="Calibri"/>
              </a:rPr>
              <a:t> </a:t>
            </a:r>
            <a:r>
              <a:rPr sz="2800" b="1" spc="-10" dirty="0">
                <a:latin typeface="Calibri"/>
                <a:cs typeface="Calibri"/>
              </a:rPr>
              <a:t>change</a:t>
            </a:r>
            <a:r>
              <a:rPr sz="2800" b="1" spc="-5" dirty="0">
                <a:latin typeface="Calibri"/>
                <a:cs typeface="Calibri"/>
              </a:rPr>
              <a:t> </a:t>
            </a:r>
            <a:r>
              <a:rPr sz="2800" b="1" spc="-10" dirty="0">
                <a:latin typeface="Calibri"/>
                <a:cs typeface="Calibri"/>
              </a:rPr>
              <a:t>through</a:t>
            </a:r>
            <a:r>
              <a:rPr sz="2800" b="1" spc="-5" dirty="0">
                <a:latin typeface="Calibri"/>
                <a:cs typeface="Calibri"/>
              </a:rPr>
              <a:t> </a:t>
            </a:r>
            <a:r>
              <a:rPr sz="2800" b="1" spc="-10" dirty="0">
                <a:latin typeface="Calibri"/>
                <a:cs typeface="Calibri"/>
              </a:rPr>
              <a:t>acculturation,</a:t>
            </a:r>
            <a:r>
              <a:rPr sz="2800" b="1" spc="-5" dirty="0">
                <a:latin typeface="Calibri"/>
                <a:cs typeface="Calibri"/>
              </a:rPr>
              <a:t> possibly </a:t>
            </a:r>
            <a:r>
              <a:rPr sz="2800" b="1" dirty="0">
                <a:latin typeface="Calibri"/>
                <a:cs typeface="Calibri"/>
              </a:rPr>
              <a:t> </a:t>
            </a:r>
            <a:r>
              <a:rPr sz="2800" b="1" spc="-5" dirty="0">
                <a:latin typeface="Calibri"/>
                <a:cs typeface="Calibri"/>
              </a:rPr>
              <a:t>because</a:t>
            </a:r>
            <a:r>
              <a:rPr sz="2800" b="1" dirty="0">
                <a:latin typeface="Calibri"/>
                <a:cs typeface="Calibri"/>
              </a:rPr>
              <a:t> </a:t>
            </a:r>
            <a:r>
              <a:rPr sz="2800" b="1" spc="-5" dirty="0">
                <a:latin typeface="Calibri"/>
                <a:cs typeface="Calibri"/>
              </a:rPr>
              <a:t>eating is</a:t>
            </a:r>
            <a:r>
              <a:rPr sz="2800" b="1" dirty="0">
                <a:latin typeface="Calibri"/>
                <a:cs typeface="Calibri"/>
              </a:rPr>
              <a:t> done </a:t>
            </a:r>
            <a:r>
              <a:rPr sz="2800" b="1" spc="-5" dirty="0">
                <a:latin typeface="Calibri"/>
                <a:cs typeface="Calibri"/>
              </a:rPr>
              <a:t>in </a:t>
            </a:r>
            <a:r>
              <a:rPr sz="2800" b="1" dirty="0">
                <a:latin typeface="Calibri"/>
                <a:cs typeface="Calibri"/>
              </a:rPr>
              <a:t>the </a:t>
            </a:r>
            <a:r>
              <a:rPr sz="2800" b="1" spc="-10" dirty="0">
                <a:latin typeface="Calibri"/>
                <a:cs typeface="Calibri"/>
              </a:rPr>
              <a:t>privacy</a:t>
            </a:r>
            <a:r>
              <a:rPr sz="2800" b="1" spc="610" dirty="0">
                <a:latin typeface="Calibri"/>
                <a:cs typeface="Calibri"/>
              </a:rPr>
              <a:t> </a:t>
            </a:r>
            <a:r>
              <a:rPr sz="2800" b="1" spc="-5" dirty="0">
                <a:latin typeface="Calibri"/>
                <a:cs typeface="Calibri"/>
              </a:rPr>
              <a:t>of the home, </a:t>
            </a:r>
            <a:r>
              <a:rPr sz="2800" b="1" dirty="0">
                <a:latin typeface="Calibri"/>
                <a:cs typeface="Calibri"/>
              </a:rPr>
              <a:t> </a:t>
            </a:r>
            <a:r>
              <a:rPr sz="2800" b="1" spc="-5" dirty="0">
                <a:latin typeface="Calibri"/>
                <a:cs typeface="Calibri"/>
              </a:rPr>
              <a:t>not in</a:t>
            </a:r>
            <a:r>
              <a:rPr sz="2800" b="1" spc="10" dirty="0">
                <a:latin typeface="Calibri"/>
                <a:cs typeface="Calibri"/>
              </a:rPr>
              <a:t> </a:t>
            </a:r>
            <a:r>
              <a:rPr sz="2800" b="1" spc="-10" dirty="0">
                <a:latin typeface="Calibri"/>
                <a:cs typeface="Calibri"/>
              </a:rPr>
              <a:t>full</a:t>
            </a:r>
            <a:r>
              <a:rPr sz="2800" b="1" spc="5" dirty="0">
                <a:latin typeface="Calibri"/>
                <a:cs typeface="Calibri"/>
              </a:rPr>
              <a:t> </a:t>
            </a:r>
            <a:r>
              <a:rPr sz="2800" b="1" spc="-10" dirty="0">
                <a:latin typeface="Calibri"/>
                <a:cs typeface="Calibri"/>
              </a:rPr>
              <a:t>view</a:t>
            </a:r>
            <a:r>
              <a:rPr sz="2800" b="1" spc="30" dirty="0">
                <a:latin typeface="Calibri"/>
                <a:cs typeface="Calibri"/>
              </a:rPr>
              <a:t> </a:t>
            </a:r>
            <a:r>
              <a:rPr sz="2800" b="1" spc="-5" dirty="0">
                <a:latin typeface="Calibri"/>
                <a:cs typeface="Calibri"/>
              </a:rPr>
              <a:t>of</a:t>
            </a:r>
            <a:r>
              <a:rPr sz="2800" b="1" spc="5" dirty="0">
                <a:latin typeface="Calibri"/>
                <a:cs typeface="Calibri"/>
              </a:rPr>
              <a:t> </a:t>
            </a:r>
            <a:r>
              <a:rPr sz="2800" b="1" spc="-5" dirty="0">
                <a:latin typeface="Calibri"/>
                <a:cs typeface="Calibri"/>
              </a:rPr>
              <a:t>the</a:t>
            </a:r>
            <a:r>
              <a:rPr sz="2800" b="1" spc="10" dirty="0">
                <a:latin typeface="Calibri"/>
                <a:cs typeface="Calibri"/>
              </a:rPr>
              <a:t> </a:t>
            </a:r>
            <a:r>
              <a:rPr sz="2800" b="1" spc="-5" dirty="0">
                <a:latin typeface="Calibri"/>
                <a:cs typeface="Calibri"/>
              </a:rPr>
              <a:t>majority</a:t>
            </a:r>
            <a:r>
              <a:rPr sz="2800" b="1" dirty="0">
                <a:latin typeface="Calibri"/>
                <a:cs typeface="Calibri"/>
              </a:rPr>
              <a:t> </a:t>
            </a:r>
            <a:r>
              <a:rPr sz="2800" b="1" spc="-10" dirty="0">
                <a:latin typeface="Calibri"/>
                <a:cs typeface="Calibri"/>
              </a:rPr>
              <a:t>culture.</a:t>
            </a:r>
            <a:endParaRPr sz="2800">
              <a:latin typeface="Calibri"/>
              <a:cs typeface="Calibri"/>
            </a:endParaRPr>
          </a:p>
          <a:p>
            <a:pPr>
              <a:lnSpc>
                <a:spcPct val="100000"/>
              </a:lnSpc>
              <a:spcBef>
                <a:spcPts val="45"/>
              </a:spcBef>
              <a:buFont typeface="Wingdings"/>
              <a:buChar char=""/>
            </a:pPr>
            <a:endParaRPr sz="3800">
              <a:latin typeface="Calibri"/>
              <a:cs typeface="Calibri"/>
            </a:endParaRPr>
          </a:p>
          <a:p>
            <a:pPr marL="469900" marR="5715" indent="-457200">
              <a:lnSpc>
                <a:spcPts val="3020"/>
              </a:lnSpc>
              <a:buFont typeface="Wingdings"/>
              <a:buChar char=""/>
              <a:tabLst>
                <a:tab pos="469265" algn="l"/>
                <a:tab pos="469900" algn="l"/>
                <a:tab pos="2397760" algn="l"/>
                <a:tab pos="3760470" algn="l"/>
                <a:tab pos="4208780" algn="l"/>
                <a:tab pos="5057140" algn="l"/>
                <a:tab pos="6315075" algn="l"/>
                <a:tab pos="7095490" algn="l"/>
                <a:tab pos="8072120" algn="l"/>
              </a:tabLst>
            </a:pPr>
            <a:r>
              <a:rPr sz="2800" b="1" spc="-5" dirty="0">
                <a:latin typeface="Calibri"/>
                <a:cs typeface="Calibri"/>
              </a:rPr>
              <a:t>I</a:t>
            </a:r>
            <a:r>
              <a:rPr sz="2800" b="1" spc="-35" dirty="0">
                <a:latin typeface="Calibri"/>
                <a:cs typeface="Calibri"/>
              </a:rPr>
              <a:t>n</a:t>
            </a:r>
            <a:r>
              <a:rPr sz="2800" b="1" spc="-40" dirty="0">
                <a:latin typeface="Calibri"/>
                <a:cs typeface="Calibri"/>
              </a:rPr>
              <a:t>t</a:t>
            </a:r>
            <a:r>
              <a:rPr sz="2800" b="1" spc="-5" dirty="0">
                <a:latin typeface="Calibri"/>
                <a:cs typeface="Calibri"/>
              </a:rPr>
              <a:t>e</a:t>
            </a:r>
            <a:r>
              <a:rPr sz="2800" b="1" spc="-10" dirty="0">
                <a:latin typeface="Calibri"/>
                <a:cs typeface="Calibri"/>
              </a:rPr>
              <a:t>r</a:t>
            </a:r>
            <a:r>
              <a:rPr sz="2800" b="1" spc="-25" dirty="0">
                <a:latin typeface="Calibri"/>
                <a:cs typeface="Calibri"/>
              </a:rPr>
              <a:t>r</a:t>
            </a:r>
            <a:r>
              <a:rPr sz="2800" b="1" spc="-10" dirty="0">
                <a:latin typeface="Calibri"/>
                <a:cs typeface="Calibri"/>
              </a:rPr>
              <a:t>el</a:t>
            </a:r>
            <a:r>
              <a:rPr sz="2800" b="1" spc="-30" dirty="0">
                <a:latin typeface="Calibri"/>
                <a:cs typeface="Calibri"/>
              </a:rPr>
              <a:t>at</a:t>
            </a:r>
            <a:r>
              <a:rPr sz="2800" b="1" spc="-10" dirty="0">
                <a:latin typeface="Calibri"/>
                <a:cs typeface="Calibri"/>
              </a:rPr>
              <a:t>e</a:t>
            </a:r>
            <a:r>
              <a:rPr sz="2800" b="1" spc="-5" dirty="0">
                <a:latin typeface="Calibri"/>
                <a:cs typeface="Calibri"/>
              </a:rPr>
              <a:t>d</a:t>
            </a:r>
            <a:r>
              <a:rPr sz="2800" b="1" dirty="0">
                <a:latin typeface="Calibri"/>
                <a:cs typeface="Calibri"/>
              </a:rPr>
              <a:t>	</a:t>
            </a:r>
            <a:r>
              <a:rPr sz="2800" b="1" spc="-10" dirty="0">
                <a:latin typeface="Calibri"/>
                <a:cs typeface="Calibri"/>
              </a:rPr>
              <a:t>c</a:t>
            </a:r>
            <a:r>
              <a:rPr sz="2800" b="1" spc="5" dirty="0">
                <a:latin typeface="Calibri"/>
                <a:cs typeface="Calibri"/>
              </a:rPr>
              <a:t>h</a:t>
            </a:r>
            <a:r>
              <a:rPr sz="2800" b="1" spc="-5" dirty="0">
                <a:latin typeface="Calibri"/>
                <a:cs typeface="Calibri"/>
              </a:rPr>
              <a:t>an</a:t>
            </a:r>
            <a:r>
              <a:rPr sz="2800" b="1" spc="-25" dirty="0">
                <a:latin typeface="Calibri"/>
                <a:cs typeface="Calibri"/>
              </a:rPr>
              <a:t>g</a:t>
            </a:r>
            <a:r>
              <a:rPr sz="2800" b="1" spc="-10" dirty="0">
                <a:latin typeface="Calibri"/>
                <a:cs typeface="Calibri"/>
              </a:rPr>
              <a:t>e</a:t>
            </a:r>
            <a:r>
              <a:rPr sz="2800" b="1" spc="-5" dirty="0">
                <a:latin typeface="Calibri"/>
                <a:cs typeface="Calibri"/>
              </a:rPr>
              <a:t>s</a:t>
            </a:r>
            <a:r>
              <a:rPr sz="2800" b="1" dirty="0">
                <a:latin typeface="Calibri"/>
                <a:cs typeface="Calibri"/>
              </a:rPr>
              <a:t>	</a:t>
            </a:r>
            <a:r>
              <a:rPr sz="2800" b="1" spc="-10" dirty="0">
                <a:latin typeface="Calibri"/>
                <a:cs typeface="Calibri"/>
              </a:rPr>
              <a:t>i</a:t>
            </a:r>
            <a:r>
              <a:rPr sz="2800" b="1" spc="-5" dirty="0">
                <a:latin typeface="Calibri"/>
                <a:cs typeface="Calibri"/>
              </a:rPr>
              <a:t>n</a:t>
            </a:r>
            <a:r>
              <a:rPr sz="2800" b="1" dirty="0">
                <a:latin typeface="Calibri"/>
                <a:cs typeface="Calibri"/>
              </a:rPr>
              <a:t>	</a:t>
            </a:r>
            <a:r>
              <a:rPr sz="2800" b="1" spc="-55" dirty="0">
                <a:latin typeface="Calibri"/>
                <a:cs typeface="Calibri"/>
              </a:rPr>
              <a:t>f</a:t>
            </a:r>
            <a:r>
              <a:rPr sz="2800" b="1" spc="-5" dirty="0">
                <a:latin typeface="Calibri"/>
                <a:cs typeface="Calibri"/>
              </a:rPr>
              <a:t>ood</a:t>
            </a:r>
            <a:r>
              <a:rPr sz="2800" b="1" dirty="0">
                <a:latin typeface="Calibri"/>
                <a:cs typeface="Calibri"/>
              </a:rPr>
              <a:t>	</a:t>
            </a:r>
            <a:r>
              <a:rPr sz="2800" b="1" spc="-10" dirty="0">
                <a:latin typeface="Calibri"/>
                <a:cs typeface="Calibri"/>
              </a:rPr>
              <a:t>choice</a:t>
            </a:r>
            <a:r>
              <a:rPr sz="2800" b="1" spc="-5" dirty="0">
                <a:latin typeface="Calibri"/>
                <a:cs typeface="Calibri"/>
              </a:rPr>
              <a:t>s</a:t>
            </a:r>
            <a:r>
              <a:rPr sz="2800" b="1" dirty="0">
                <a:latin typeface="Calibri"/>
                <a:cs typeface="Calibri"/>
              </a:rPr>
              <a:t>	</a:t>
            </a:r>
            <a:r>
              <a:rPr sz="2800" b="1" spc="-5" dirty="0">
                <a:latin typeface="Calibri"/>
                <a:cs typeface="Calibri"/>
              </a:rPr>
              <a:t>th</a:t>
            </a:r>
            <a:r>
              <a:rPr sz="2800" b="1" spc="-30" dirty="0">
                <a:latin typeface="Calibri"/>
                <a:cs typeface="Calibri"/>
              </a:rPr>
              <a:t>a</a:t>
            </a:r>
            <a:r>
              <a:rPr sz="2800" b="1" spc="-5" dirty="0">
                <a:latin typeface="Calibri"/>
                <a:cs typeface="Calibri"/>
              </a:rPr>
              <a:t>t</a:t>
            </a:r>
            <a:r>
              <a:rPr sz="2800" b="1" dirty="0">
                <a:latin typeface="Calibri"/>
                <a:cs typeface="Calibri"/>
              </a:rPr>
              <a:t>	</a:t>
            </a:r>
            <a:r>
              <a:rPr sz="2800" b="1" spc="-5" dirty="0">
                <a:latin typeface="Calibri"/>
                <a:cs typeface="Calibri"/>
              </a:rPr>
              <a:t>oc</a:t>
            </a:r>
            <a:r>
              <a:rPr sz="2800" b="1" spc="15" dirty="0">
                <a:latin typeface="Calibri"/>
                <a:cs typeface="Calibri"/>
              </a:rPr>
              <a:t>c</a:t>
            </a:r>
            <a:r>
              <a:rPr sz="2800" b="1" spc="-5" dirty="0">
                <a:latin typeface="Calibri"/>
                <a:cs typeface="Calibri"/>
              </a:rPr>
              <a:t>ur</a:t>
            </a:r>
            <a:r>
              <a:rPr sz="2800" b="1" dirty="0">
                <a:latin typeface="Calibri"/>
                <a:cs typeface="Calibri"/>
              </a:rPr>
              <a:t>	</a:t>
            </a:r>
            <a:r>
              <a:rPr sz="2800" b="1" spc="-10" dirty="0">
                <a:latin typeface="Calibri"/>
                <a:cs typeface="Calibri"/>
              </a:rPr>
              <a:t>as  </a:t>
            </a:r>
            <a:r>
              <a:rPr sz="2800" b="1" spc="-5" dirty="0">
                <a:latin typeface="Calibri"/>
                <a:cs typeface="Calibri"/>
              </a:rPr>
              <a:t>part</a:t>
            </a:r>
            <a:r>
              <a:rPr sz="2800" b="1" spc="10" dirty="0">
                <a:latin typeface="Calibri"/>
                <a:cs typeface="Calibri"/>
              </a:rPr>
              <a:t> </a:t>
            </a:r>
            <a:r>
              <a:rPr sz="2800" b="1" spc="-5" dirty="0">
                <a:latin typeface="Calibri"/>
                <a:cs typeface="Calibri"/>
              </a:rPr>
              <a:t>of</a:t>
            </a:r>
            <a:r>
              <a:rPr sz="2800" b="1" spc="5" dirty="0">
                <a:latin typeface="Calibri"/>
                <a:cs typeface="Calibri"/>
              </a:rPr>
              <a:t> </a:t>
            </a:r>
            <a:r>
              <a:rPr sz="2800" b="1" spc="-10" dirty="0">
                <a:latin typeface="Calibri"/>
                <a:cs typeface="Calibri"/>
              </a:rPr>
              <a:t>acculturation</a:t>
            </a:r>
            <a:r>
              <a:rPr sz="2800" b="1" spc="20" dirty="0">
                <a:latin typeface="Calibri"/>
                <a:cs typeface="Calibri"/>
              </a:rPr>
              <a:t> </a:t>
            </a:r>
            <a:r>
              <a:rPr sz="2800" b="1" spc="-15" dirty="0">
                <a:latin typeface="Calibri"/>
                <a:cs typeface="Calibri"/>
              </a:rPr>
              <a:t>are</a:t>
            </a:r>
            <a:r>
              <a:rPr sz="2800" b="1" spc="20" dirty="0">
                <a:latin typeface="Calibri"/>
                <a:cs typeface="Calibri"/>
              </a:rPr>
              <a:t> </a:t>
            </a:r>
            <a:r>
              <a:rPr sz="2800" b="1" spc="-5" dirty="0">
                <a:latin typeface="Calibri"/>
                <a:cs typeface="Calibri"/>
              </a:rPr>
              <a:t>as</a:t>
            </a:r>
            <a:r>
              <a:rPr sz="2800" b="1" dirty="0">
                <a:latin typeface="Calibri"/>
                <a:cs typeface="Calibri"/>
              </a:rPr>
              <a:t> </a:t>
            </a:r>
            <a:r>
              <a:rPr sz="2800" b="1" spc="-15" dirty="0">
                <a:latin typeface="Calibri"/>
                <a:cs typeface="Calibri"/>
              </a:rPr>
              <a:t>follows:</a:t>
            </a:r>
            <a:endParaRPr sz="2800">
              <a:latin typeface="Calibri"/>
              <a:cs typeface="Calibri"/>
            </a:endParaRPr>
          </a:p>
          <a:p>
            <a:pPr marL="469900" indent="-457200">
              <a:lnSpc>
                <a:spcPct val="100000"/>
              </a:lnSpc>
              <a:spcBef>
                <a:spcPts val="415"/>
              </a:spcBef>
              <a:buFont typeface="Wingdings"/>
              <a:buChar char=""/>
              <a:tabLst>
                <a:tab pos="469265" algn="l"/>
                <a:tab pos="469900" algn="l"/>
              </a:tabLst>
            </a:pPr>
            <a:r>
              <a:rPr sz="2800" b="1" spc="-10" dirty="0">
                <a:latin typeface="Calibri"/>
                <a:cs typeface="Calibri"/>
              </a:rPr>
              <a:t>New</a:t>
            </a:r>
            <a:r>
              <a:rPr sz="2800" b="1" spc="15" dirty="0">
                <a:latin typeface="Calibri"/>
                <a:cs typeface="Calibri"/>
              </a:rPr>
              <a:t> </a:t>
            </a:r>
            <a:r>
              <a:rPr sz="2800" b="1" spc="-15" dirty="0">
                <a:latin typeface="Calibri"/>
                <a:cs typeface="Calibri"/>
              </a:rPr>
              <a:t>foods</a:t>
            </a:r>
            <a:r>
              <a:rPr sz="2800" b="1" spc="-10" dirty="0">
                <a:latin typeface="Calibri"/>
                <a:cs typeface="Calibri"/>
              </a:rPr>
              <a:t> </a:t>
            </a:r>
            <a:r>
              <a:rPr sz="2800" b="1" spc="-15" dirty="0">
                <a:latin typeface="Calibri"/>
                <a:cs typeface="Calibri"/>
              </a:rPr>
              <a:t>are</a:t>
            </a:r>
            <a:r>
              <a:rPr sz="2800" b="1" spc="15" dirty="0">
                <a:latin typeface="Calibri"/>
                <a:cs typeface="Calibri"/>
              </a:rPr>
              <a:t> </a:t>
            </a:r>
            <a:r>
              <a:rPr sz="2800" b="1" spc="-5" dirty="0">
                <a:latin typeface="Calibri"/>
                <a:cs typeface="Calibri"/>
              </a:rPr>
              <a:t>added</a:t>
            </a:r>
            <a:r>
              <a:rPr sz="2800" b="1" spc="10" dirty="0">
                <a:latin typeface="Calibri"/>
                <a:cs typeface="Calibri"/>
              </a:rPr>
              <a:t> </a:t>
            </a:r>
            <a:r>
              <a:rPr sz="2800" b="1" spc="-15" dirty="0">
                <a:latin typeface="Calibri"/>
                <a:cs typeface="Calibri"/>
              </a:rPr>
              <a:t>to</a:t>
            </a:r>
            <a:r>
              <a:rPr sz="2800" b="1" spc="-10" dirty="0">
                <a:latin typeface="Calibri"/>
                <a:cs typeface="Calibri"/>
              </a:rPr>
              <a:t> </a:t>
            </a:r>
            <a:r>
              <a:rPr sz="2800" b="1" spc="-5" dirty="0">
                <a:latin typeface="Calibri"/>
                <a:cs typeface="Calibri"/>
              </a:rPr>
              <a:t>the </a:t>
            </a:r>
            <a:r>
              <a:rPr sz="2800" b="1" spc="-10" dirty="0">
                <a:latin typeface="Calibri"/>
                <a:cs typeface="Calibri"/>
              </a:rPr>
              <a:t>diet</a:t>
            </a:r>
            <a:endParaRPr sz="2800">
              <a:latin typeface="Calibri"/>
              <a:cs typeface="Calibri"/>
            </a:endParaRPr>
          </a:p>
          <a:p>
            <a:pPr marL="469900" indent="-457200">
              <a:lnSpc>
                <a:spcPct val="100000"/>
              </a:lnSpc>
              <a:spcBef>
                <a:spcPts val="470"/>
              </a:spcBef>
              <a:buFont typeface="Wingdings"/>
              <a:buChar char=""/>
              <a:tabLst>
                <a:tab pos="469265" algn="l"/>
                <a:tab pos="469900" algn="l"/>
              </a:tabLst>
            </a:pPr>
            <a:r>
              <a:rPr sz="2800" b="1" spc="-5" dirty="0">
                <a:latin typeface="Calibri"/>
                <a:cs typeface="Calibri"/>
              </a:rPr>
              <a:t>Some</a:t>
            </a:r>
            <a:r>
              <a:rPr sz="2800" b="1" dirty="0">
                <a:latin typeface="Calibri"/>
                <a:cs typeface="Calibri"/>
              </a:rPr>
              <a:t> </a:t>
            </a:r>
            <a:r>
              <a:rPr sz="2800" b="1" spc="-10" dirty="0">
                <a:latin typeface="Calibri"/>
                <a:cs typeface="Calibri"/>
              </a:rPr>
              <a:t>traditional</a:t>
            </a:r>
            <a:r>
              <a:rPr sz="2800" b="1" spc="30" dirty="0">
                <a:latin typeface="Calibri"/>
                <a:cs typeface="Calibri"/>
              </a:rPr>
              <a:t> </a:t>
            </a:r>
            <a:r>
              <a:rPr sz="2800" b="1" spc="-15" dirty="0">
                <a:latin typeface="Calibri"/>
                <a:cs typeface="Calibri"/>
              </a:rPr>
              <a:t>foods</a:t>
            </a:r>
            <a:r>
              <a:rPr sz="2800" b="1" spc="5" dirty="0">
                <a:latin typeface="Calibri"/>
                <a:cs typeface="Calibri"/>
              </a:rPr>
              <a:t> </a:t>
            </a:r>
            <a:r>
              <a:rPr sz="2800" b="1" spc="-15" dirty="0">
                <a:latin typeface="Calibri"/>
                <a:cs typeface="Calibri"/>
              </a:rPr>
              <a:t>are</a:t>
            </a:r>
            <a:r>
              <a:rPr sz="2800" b="1" spc="20" dirty="0">
                <a:latin typeface="Calibri"/>
                <a:cs typeface="Calibri"/>
              </a:rPr>
              <a:t> </a:t>
            </a:r>
            <a:r>
              <a:rPr sz="2800" b="1" spc="-15" dirty="0">
                <a:latin typeface="Calibri"/>
                <a:cs typeface="Calibri"/>
              </a:rPr>
              <a:t>replaced</a:t>
            </a:r>
            <a:r>
              <a:rPr sz="2800" b="1" spc="50" dirty="0">
                <a:latin typeface="Calibri"/>
                <a:cs typeface="Calibri"/>
              </a:rPr>
              <a:t> </a:t>
            </a:r>
            <a:r>
              <a:rPr sz="2800" b="1" spc="-10" dirty="0">
                <a:latin typeface="Calibri"/>
                <a:cs typeface="Calibri"/>
              </a:rPr>
              <a:t>by</a:t>
            </a:r>
            <a:r>
              <a:rPr sz="2800" b="1" spc="10" dirty="0">
                <a:latin typeface="Calibri"/>
                <a:cs typeface="Calibri"/>
              </a:rPr>
              <a:t> </a:t>
            </a:r>
            <a:r>
              <a:rPr sz="2800" b="1" spc="-10" dirty="0">
                <a:latin typeface="Calibri"/>
                <a:cs typeface="Calibri"/>
              </a:rPr>
              <a:t>new</a:t>
            </a:r>
            <a:r>
              <a:rPr sz="2800" b="1" dirty="0">
                <a:latin typeface="Calibri"/>
                <a:cs typeface="Calibri"/>
              </a:rPr>
              <a:t> </a:t>
            </a:r>
            <a:r>
              <a:rPr sz="2800" b="1" spc="-15" dirty="0">
                <a:latin typeface="Calibri"/>
                <a:cs typeface="Calibri"/>
              </a:rPr>
              <a:t>foods</a:t>
            </a:r>
            <a:endParaRPr sz="2800">
              <a:latin typeface="Calibri"/>
              <a:cs typeface="Calibri"/>
            </a:endParaRPr>
          </a:p>
          <a:p>
            <a:pPr marL="469900" indent="-457200">
              <a:lnSpc>
                <a:spcPct val="100000"/>
              </a:lnSpc>
              <a:spcBef>
                <a:spcPts val="470"/>
              </a:spcBef>
              <a:buFont typeface="Wingdings"/>
              <a:buChar char=""/>
              <a:tabLst>
                <a:tab pos="469265" algn="l"/>
                <a:tab pos="469900" algn="l"/>
              </a:tabLst>
            </a:pPr>
            <a:r>
              <a:rPr sz="2800" b="1" spc="-5" dirty="0">
                <a:latin typeface="Calibri"/>
                <a:cs typeface="Calibri"/>
              </a:rPr>
              <a:t>Some </a:t>
            </a:r>
            <a:r>
              <a:rPr sz="2800" b="1" spc="-10" dirty="0">
                <a:latin typeface="Calibri"/>
                <a:cs typeface="Calibri"/>
              </a:rPr>
              <a:t>traditional</a:t>
            </a:r>
            <a:r>
              <a:rPr sz="2800" b="1" spc="25" dirty="0">
                <a:latin typeface="Calibri"/>
                <a:cs typeface="Calibri"/>
              </a:rPr>
              <a:t> </a:t>
            </a:r>
            <a:r>
              <a:rPr sz="2800" b="1" spc="-15" dirty="0">
                <a:latin typeface="Calibri"/>
                <a:cs typeface="Calibri"/>
              </a:rPr>
              <a:t>foods</a:t>
            </a:r>
            <a:r>
              <a:rPr sz="2800" b="1" spc="-5" dirty="0">
                <a:latin typeface="Calibri"/>
                <a:cs typeface="Calibri"/>
              </a:rPr>
              <a:t> </a:t>
            </a:r>
            <a:r>
              <a:rPr sz="2800" b="1" spc="-15" dirty="0">
                <a:latin typeface="Calibri"/>
                <a:cs typeface="Calibri"/>
              </a:rPr>
              <a:t>are</a:t>
            </a:r>
            <a:r>
              <a:rPr sz="2800" b="1" spc="15" dirty="0">
                <a:latin typeface="Calibri"/>
                <a:cs typeface="Calibri"/>
              </a:rPr>
              <a:t> </a:t>
            </a:r>
            <a:r>
              <a:rPr sz="2800" b="1" spc="-15" dirty="0">
                <a:latin typeface="Calibri"/>
                <a:cs typeface="Calibri"/>
              </a:rPr>
              <a:t>rejected</a:t>
            </a:r>
            <a:endParaRPr sz="2800">
              <a:latin typeface="Calibri"/>
              <a:cs typeface="Calibri"/>
            </a:endParaRPr>
          </a:p>
        </p:txBody>
      </p:sp>
      <p:pic>
        <p:nvPicPr>
          <p:cNvPr id="3" name="object 3"/>
          <p:cNvPicPr/>
          <p:nvPr/>
        </p:nvPicPr>
        <p:blipFill>
          <a:blip r:embed="rId2" cstate="print"/>
          <a:stretch>
            <a:fillRect/>
          </a:stretch>
        </p:blipFill>
        <p:spPr>
          <a:xfrm>
            <a:off x="2186939" y="284988"/>
            <a:ext cx="4645914" cy="1006602"/>
          </a:xfrm>
          <a:prstGeom prst="rect">
            <a:avLst/>
          </a:prstGeom>
        </p:spPr>
      </p:pic>
      <p:sp>
        <p:nvSpPr>
          <p:cNvPr id="4" name="object 4"/>
          <p:cNvSpPr txBox="1">
            <a:spLocks noGrp="1"/>
          </p:cNvSpPr>
          <p:nvPr>
            <p:ph type="title"/>
          </p:nvPr>
        </p:nvSpPr>
        <p:spPr>
          <a:xfrm>
            <a:off x="2457069" y="388365"/>
            <a:ext cx="4077335" cy="574040"/>
          </a:xfrm>
          <a:prstGeom prst="rect">
            <a:avLst/>
          </a:prstGeom>
        </p:spPr>
        <p:txBody>
          <a:bodyPr vert="horz" wrap="square" lIns="0" tIns="12700" rIns="0" bIns="0" rtlCol="0">
            <a:spAutoFit/>
          </a:bodyPr>
          <a:lstStyle/>
          <a:p>
            <a:pPr marL="12700">
              <a:lnSpc>
                <a:spcPct val="100000"/>
              </a:lnSpc>
              <a:spcBef>
                <a:spcPts val="100"/>
              </a:spcBef>
            </a:pPr>
            <a:r>
              <a:rPr sz="3600" spc="-10" dirty="0"/>
              <a:t>Dietary</a:t>
            </a:r>
            <a:r>
              <a:rPr sz="3600" spc="-60" dirty="0"/>
              <a:t> </a:t>
            </a:r>
            <a:r>
              <a:rPr sz="3600" spc="-10" dirty="0"/>
              <a:t>Acculturation</a:t>
            </a:r>
            <a:endParaRPr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2140" y="1469141"/>
            <a:ext cx="7862570" cy="3226435"/>
          </a:xfrm>
          <a:prstGeom prst="rect">
            <a:avLst/>
          </a:prstGeom>
        </p:spPr>
        <p:txBody>
          <a:bodyPr vert="horz" wrap="square" lIns="0" tIns="12065" rIns="0" bIns="0" rtlCol="0">
            <a:spAutoFit/>
          </a:bodyPr>
          <a:lstStyle/>
          <a:p>
            <a:pPr marL="184785" marR="379730" indent="-172720">
              <a:lnSpc>
                <a:spcPct val="150000"/>
              </a:lnSpc>
              <a:spcBef>
                <a:spcPts val="95"/>
              </a:spcBef>
              <a:buSzPct val="96428"/>
              <a:buFont typeface="Wingdings"/>
              <a:buChar char=""/>
              <a:tabLst>
                <a:tab pos="185420" algn="l"/>
              </a:tabLst>
            </a:pPr>
            <a:r>
              <a:rPr sz="2800" b="1" spc="-25" dirty="0">
                <a:latin typeface="Calibri"/>
                <a:cs typeface="Calibri"/>
              </a:rPr>
              <a:t>Traditional</a:t>
            </a:r>
            <a:r>
              <a:rPr sz="2800" b="1" spc="40" dirty="0">
                <a:latin typeface="Calibri"/>
                <a:cs typeface="Calibri"/>
              </a:rPr>
              <a:t> </a:t>
            </a:r>
            <a:r>
              <a:rPr sz="2800" b="1" spc="-10" dirty="0">
                <a:latin typeface="Calibri"/>
                <a:cs typeface="Calibri"/>
              </a:rPr>
              <a:t>methods</a:t>
            </a:r>
            <a:r>
              <a:rPr sz="2800" b="1" spc="20" dirty="0">
                <a:latin typeface="Calibri"/>
                <a:cs typeface="Calibri"/>
              </a:rPr>
              <a:t> </a:t>
            </a:r>
            <a:r>
              <a:rPr sz="2800" b="1" spc="-5" dirty="0">
                <a:latin typeface="Calibri"/>
                <a:cs typeface="Calibri"/>
              </a:rPr>
              <a:t>of</a:t>
            </a:r>
            <a:r>
              <a:rPr sz="2800" b="1" spc="10" dirty="0">
                <a:latin typeface="Calibri"/>
                <a:cs typeface="Calibri"/>
              </a:rPr>
              <a:t> </a:t>
            </a:r>
            <a:r>
              <a:rPr sz="2800" b="1" spc="-15" dirty="0">
                <a:latin typeface="Calibri"/>
                <a:cs typeface="Calibri"/>
              </a:rPr>
              <a:t>preparation</a:t>
            </a:r>
            <a:r>
              <a:rPr sz="2800" b="1" spc="50" dirty="0">
                <a:latin typeface="Calibri"/>
                <a:cs typeface="Calibri"/>
              </a:rPr>
              <a:t> </a:t>
            </a:r>
            <a:r>
              <a:rPr sz="2800" b="1" spc="-10" dirty="0">
                <a:latin typeface="Calibri"/>
                <a:cs typeface="Calibri"/>
              </a:rPr>
              <a:t>vary</a:t>
            </a:r>
            <a:r>
              <a:rPr sz="2800" b="1" spc="15" dirty="0">
                <a:latin typeface="Calibri"/>
                <a:cs typeface="Calibri"/>
              </a:rPr>
              <a:t> </a:t>
            </a:r>
            <a:r>
              <a:rPr sz="2800" b="1" spc="-10" dirty="0">
                <a:latin typeface="Calibri"/>
                <a:cs typeface="Calibri"/>
              </a:rPr>
              <a:t>between </a:t>
            </a:r>
            <a:r>
              <a:rPr sz="2800" b="1" spc="-620" dirty="0">
                <a:latin typeface="Calibri"/>
                <a:cs typeface="Calibri"/>
              </a:rPr>
              <a:t> </a:t>
            </a:r>
            <a:r>
              <a:rPr sz="2800" b="1" spc="-5" dirty="0">
                <a:latin typeface="Calibri"/>
                <a:cs typeface="Calibri"/>
              </a:rPr>
              <a:t>and</a:t>
            </a:r>
            <a:r>
              <a:rPr sz="2800" b="1" spc="10" dirty="0">
                <a:latin typeface="Calibri"/>
                <a:cs typeface="Calibri"/>
              </a:rPr>
              <a:t> </a:t>
            </a:r>
            <a:r>
              <a:rPr sz="2800" b="1" spc="-5" dirty="0">
                <a:latin typeface="Calibri"/>
                <a:cs typeface="Calibri"/>
              </a:rPr>
              <a:t>within</a:t>
            </a:r>
            <a:r>
              <a:rPr sz="2800" b="1" spc="15" dirty="0">
                <a:latin typeface="Calibri"/>
                <a:cs typeface="Calibri"/>
              </a:rPr>
              <a:t> </a:t>
            </a:r>
            <a:r>
              <a:rPr sz="2800" b="1" spc="-10" dirty="0">
                <a:latin typeface="Calibri"/>
                <a:cs typeface="Calibri"/>
              </a:rPr>
              <a:t>cultural</a:t>
            </a:r>
            <a:r>
              <a:rPr sz="2800" b="1" spc="15" dirty="0">
                <a:latin typeface="Calibri"/>
                <a:cs typeface="Calibri"/>
              </a:rPr>
              <a:t> </a:t>
            </a:r>
            <a:r>
              <a:rPr sz="2800" b="1" spc="-10" dirty="0">
                <a:latin typeface="Calibri"/>
                <a:cs typeface="Calibri"/>
              </a:rPr>
              <a:t>groups.</a:t>
            </a:r>
            <a:endParaRPr sz="2800">
              <a:latin typeface="Calibri"/>
              <a:cs typeface="Calibri"/>
            </a:endParaRPr>
          </a:p>
          <a:p>
            <a:pPr marL="184785" marR="5080" indent="-172720">
              <a:lnSpc>
                <a:spcPct val="150000"/>
              </a:lnSpc>
              <a:buSzPct val="96428"/>
              <a:buFont typeface="Wingdings"/>
              <a:buChar char=""/>
              <a:tabLst>
                <a:tab pos="185420" algn="l"/>
              </a:tabLst>
            </a:pPr>
            <a:r>
              <a:rPr sz="2800" b="1" spc="-25" dirty="0">
                <a:latin typeface="Calibri"/>
                <a:cs typeface="Calibri"/>
              </a:rPr>
              <a:t>Traditional</a:t>
            </a:r>
            <a:r>
              <a:rPr sz="2800" b="1" spc="5" dirty="0">
                <a:latin typeface="Calibri"/>
                <a:cs typeface="Calibri"/>
              </a:rPr>
              <a:t> </a:t>
            </a:r>
            <a:r>
              <a:rPr sz="2800" b="1" spc="-5" dirty="0">
                <a:latin typeface="Calibri"/>
                <a:cs typeface="Calibri"/>
              </a:rPr>
              <a:t>seasonings</a:t>
            </a:r>
            <a:r>
              <a:rPr sz="2800" b="1" spc="20" dirty="0">
                <a:latin typeface="Calibri"/>
                <a:cs typeface="Calibri"/>
              </a:rPr>
              <a:t> </a:t>
            </a:r>
            <a:r>
              <a:rPr sz="2800" b="1" spc="-5" dirty="0">
                <a:latin typeface="Calibri"/>
                <a:cs typeface="Calibri"/>
              </a:rPr>
              <a:t>also</a:t>
            </a:r>
            <a:r>
              <a:rPr sz="2800" b="1" spc="-10" dirty="0">
                <a:latin typeface="Calibri"/>
                <a:cs typeface="Calibri"/>
              </a:rPr>
              <a:t> vary</a:t>
            </a:r>
            <a:r>
              <a:rPr sz="2800" b="1" spc="20" dirty="0">
                <a:latin typeface="Calibri"/>
                <a:cs typeface="Calibri"/>
              </a:rPr>
              <a:t> </a:t>
            </a:r>
            <a:r>
              <a:rPr sz="2800" b="1" spc="-5" dirty="0">
                <a:latin typeface="Calibri"/>
                <a:cs typeface="Calibri"/>
              </a:rPr>
              <a:t>among</a:t>
            </a:r>
            <a:r>
              <a:rPr sz="2800" b="1" spc="5" dirty="0">
                <a:latin typeface="Calibri"/>
                <a:cs typeface="Calibri"/>
              </a:rPr>
              <a:t> </a:t>
            </a:r>
            <a:r>
              <a:rPr sz="2800" b="1" spc="-10" dirty="0">
                <a:latin typeface="Calibri"/>
                <a:cs typeface="Calibri"/>
              </a:rPr>
              <a:t>cultures</a:t>
            </a:r>
            <a:r>
              <a:rPr sz="2800" b="1" spc="5" dirty="0">
                <a:latin typeface="Calibri"/>
                <a:cs typeface="Calibri"/>
              </a:rPr>
              <a:t> </a:t>
            </a:r>
            <a:r>
              <a:rPr sz="2800" b="1" spc="-5" dirty="0">
                <a:latin typeface="Calibri"/>
                <a:cs typeface="Calibri"/>
              </a:rPr>
              <a:t>and </a:t>
            </a:r>
            <a:r>
              <a:rPr sz="2800" b="1" spc="-615" dirty="0">
                <a:latin typeface="Calibri"/>
                <a:cs typeface="Calibri"/>
              </a:rPr>
              <a:t> </a:t>
            </a:r>
            <a:r>
              <a:rPr sz="2800" b="1" spc="-20" dirty="0">
                <a:latin typeface="Calibri"/>
                <a:cs typeface="Calibri"/>
              </a:rPr>
              <a:t>may</a:t>
            </a:r>
            <a:r>
              <a:rPr sz="2800" b="1" spc="10" dirty="0">
                <a:latin typeface="Calibri"/>
                <a:cs typeface="Calibri"/>
              </a:rPr>
              <a:t> </a:t>
            </a:r>
            <a:r>
              <a:rPr sz="2800" b="1" spc="-5" dirty="0">
                <a:latin typeface="Calibri"/>
                <a:cs typeface="Calibri"/>
              </a:rPr>
              <a:t>be</a:t>
            </a:r>
            <a:r>
              <a:rPr sz="2800" b="1" dirty="0">
                <a:latin typeface="Calibri"/>
                <a:cs typeface="Calibri"/>
              </a:rPr>
              <a:t> </a:t>
            </a:r>
            <a:r>
              <a:rPr sz="2800" b="1" spc="-5" dirty="0">
                <a:latin typeface="Calibri"/>
                <a:cs typeface="Calibri"/>
              </a:rPr>
              <a:t>the</a:t>
            </a:r>
            <a:r>
              <a:rPr sz="2800" b="1" spc="20" dirty="0">
                <a:latin typeface="Calibri"/>
                <a:cs typeface="Calibri"/>
              </a:rPr>
              <a:t> </a:t>
            </a:r>
            <a:r>
              <a:rPr sz="2800" b="1" spc="-5" dirty="0">
                <a:latin typeface="Calibri"/>
                <a:cs typeface="Calibri"/>
              </a:rPr>
              <a:t>distinguishing</a:t>
            </a:r>
            <a:r>
              <a:rPr sz="2800" b="1" spc="25" dirty="0">
                <a:latin typeface="Calibri"/>
                <a:cs typeface="Calibri"/>
              </a:rPr>
              <a:t> </a:t>
            </a:r>
            <a:r>
              <a:rPr sz="2800" b="1" spc="-20" dirty="0">
                <a:latin typeface="Calibri"/>
                <a:cs typeface="Calibri"/>
              </a:rPr>
              <a:t>feature</a:t>
            </a:r>
            <a:r>
              <a:rPr sz="2800" b="1" spc="20" dirty="0">
                <a:latin typeface="Calibri"/>
                <a:cs typeface="Calibri"/>
              </a:rPr>
              <a:t> </a:t>
            </a:r>
            <a:r>
              <a:rPr sz="2800" b="1" spc="-10" dirty="0">
                <a:latin typeface="Calibri"/>
                <a:cs typeface="Calibri"/>
              </a:rPr>
              <a:t>between</a:t>
            </a:r>
            <a:r>
              <a:rPr sz="2800" b="1" spc="40" dirty="0">
                <a:latin typeface="Calibri"/>
                <a:cs typeface="Calibri"/>
              </a:rPr>
              <a:t> </a:t>
            </a:r>
            <a:r>
              <a:rPr sz="2800" b="1" spc="-5" dirty="0">
                <a:latin typeface="Calibri"/>
                <a:cs typeface="Calibri"/>
              </a:rPr>
              <a:t>one </a:t>
            </a:r>
            <a:r>
              <a:rPr sz="2800" b="1" dirty="0">
                <a:latin typeface="Calibri"/>
                <a:cs typeface="Calibri"/>
              </a:rPr>
              <a:t> </a:t>
            </a:r>
            <a:r>
              <a:rPr sz="2800" b="1" spc="-10" dirty="0">
                <a:latin typeface="Calibri"/>
                <a:cs typeface="Calibri"/>
              </a:rPr>
              <a:t>culture's</a:t>
            </a:r>
            <a:r>
              <a:rPr sz="2800" b="1" spc="25" dirty="0">
                <a:latin typeface="Calibri"/>
                <a:cs typeface="Calibri"/>
              </a:rPr>
              <a:t> </a:t>
            </a:r>
            <a:r>
              <a:rPr sz="2800" b="1" spc="-15" dirty="0">
                <a:latin typeface="Calibri"/>
                <a:cs typeface="Calibri"/>
              </a:rPr>
              <a:t>foods</a:t>
            </a:r>
            <a:r>
              <a:rPr sz="2800" b="1" dirty="0">
                <a:latin typeface="Calibri"/>
                <a:cs typeface="Calibri"/>
              </a:rPr>
              <a:t> </a:t>
            </a:r>
            <a:r>
              <a:rPr sz="2800" b="1" spc="-5" dirty="0">
                <a:latin typeface="Calibri"/>
                <a:cs typeface="Calibri"/>
              </a:rPr>
              <a:t>and</a:t>
            </a:r>
            <a:r>
              <a:rPr sz="2800" b="1" spc="15" dirty="0">
                <a:latin typeface="Calibri"/>
                <a:cs typeface="Calibri"/>
              </a:rPr>
              <a:t> </a:t>
            </a:r>
            <a:r>
              <a:rPr sz="2800" b="1" spc="-5" dirty="0">
                <a:latin typeface="Calibri"/>
                <a:cs typeface="Calibri"/>
              </a:rPr>
              <a:t>another's</a:t>
            </a:r>
            <a:endParaRPr sz="2800">
              <a:latin typeface="Calibri"/>
              <a:cs typeface="Calibri"/>
            </a:endParaRPr>
          </a:p>
        </p:txBody>
      </p:sp>
      <p:pic>
        <p:nvPicPr>
          <p:cNvPr id="3" name="object 3"/>
          <p:cNvPicPr/>
          <p:nvPr/>
        </p:nvPicPr>
        <p:blipFill>
          <a:blip r:embed="rId2" cstate="print"/>
          <a:stretch>
            <a:fillRect/>
          </a:stretch>
        </p:blipFill>
        <p:spPr>
          <a:xfrm>
            <a:off x="2442723" y="544609"/>
            <a:ext cx="4138916" cy="428147"/>
          </a:xfrm>
          <a:prstGeom prst="rect">
            <a:avLst/>
          </a:prstGeom>
        </p:spPr>
      </p:pic>
      <p:sp>
        <p:nvSpPr>
          <p:cNvPr id="4" name="object 4"/>
          <p:cNvSpPr txBox="1">
            <a:spLocks noGrp="1"/>
          </p:cNvSpPr>
          <p:nvPr>
            <p:ph type="title"/>
          </p:nvPr>
        </p:nvSpPr>
        <p:spPr>
          <a:xfrm>
            <a:off x="2402204" y="388365"/>
            <a:ext cx="4189095" cy="574040"/>
          </a:xfrm>
          <a:prstGeom prst="rect">
            <a:avLst/>
          </a:prstGeom>
        </p:spPr>
        <p:txBody>
          <a:bodyPr vert="horz" wrap="square" lIns="0" tIns="12700" rIns="0" bIns="0" rtlCol="0">
            <a:spAutoFit/>
          </a:bodyPr>
          <a:lstStyle/>
          <a:p>
            <a:pPr marL="12700">
              <a:lnSpc>
                <a:spcPct val="100000"/>
              </a:lnSpc>
              <a:spcBef>
                <a:spcPts val="100"/>
              </a:spcBef>
            </a:pPr>
            <a:r>
              <a:rPr sz="3600" spc="-5" dirty="0"/>
              <a:t>How</a:t>
            </a:r>
            <a:r>
              <a:rPr sz="3600" spc="-10" dirty="0"/>
              <a:t> </a:t>
            </a:r>
            <a:r>
              <a:rPr sz="3600" spc="-15" dirty="0"/>
              <a:t>Food </a:t>
            </a:r>
            <a:r>
              <a:rPr sz="3600" dirty="0"/>
              <a:t>is</a:t>
            </a:r>
            <a:r>
              <a:rPr sz="3600" spc="-25" dirty="0"/>
              <a:t> </a:t>
            </a:r>
            <a:r>
              <a:rPr sz="3600" spc="-10" dirty="0"/>
              <a:t>Prepared</a:t>
            </a:r>
            <a:endParaRPr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6859" y="1432077"/>
            <a:ext cx="8220075" cy="2839085"/>
          </a:xfrm>
          <a:prstGeom prst="rect">
            <a:avLst/>
          </a:prstGeom>
        </p:spPr>
        <p:txBody>
          <a:bodyPr vert="horz" wrap="square" lIns="0" tIns="71755" rIns="0" bIns="0" rtlCol="0">
            <a:spAutoFit/>
          </a:bodyPr>
          <a:lstStyle/>
          <a:p>
            <a:pPr marL="12700">
              <a:lnSpc>
                <a:spcPct val="100000"/>
              </a:lnSpc>
              <a:spcBef>
                <a:spcPts val="565"/>
              </a:spcBef>
            </a:pPr>
            <a:r>
              <a:rPr sz="2800" b="1" spc="-10" dirty="0">
                <a:latin typeface="Calibri"/>
                <a:cs typeface="Calibri"/>
              </a:rPr>
              <a:t>Promoting</a:t>
            </a:r>
            <a:r>
              <a:rPr sz="2800" b="1" dirty="0">
                <a:latin typeface="Calibri"/>
                <a:cs typeface="Calibri"/>
              </a:rPr>
              <a:t> </a:t>
            </a:r>
            <a:r>
              <a:rPr sz="2800" b="1" spc="-15" dirty="0">
                <a:latin typeface="Calibri"/>
                <a:cs typeface="Calibri"/>
              </a:rPr>
              <a:t>healthy</a:t>
            </a:r>
            <a:r>
              <a:rPr sz="2800" b="1" spc="25" dirty="0">
                <a:latin typeface="Calibri"/>
                <a:cs typeface="Calibri"/>
              </a:rPr>
              <a:t> </a:t>
            </a:r>
            <a:r>
              <a:rPr sz="2800" b="1" spc="-20" dirty="0">
                <a:latin typeface="Calibri"/>
                <a:cs typeface="Calibri"/>
              </a:rPr>
              <a:t>food</a:t>
            </a:r>
            <a:r>
              <a:rPr sz="2800" b="1" spc="15" dirty="0">
                <a:latin typeface="Calibri"/>
                <a:cs typeface="Calibri"/>
              </a:rPr>
              <a:t> </a:t>
            </a:r>
            <a:r>
              <a:rPr sz="2800" b="1" spc="-10" dirty="0">
                <a:latin typeface="Calibri"/>
                <a:cs typeface="Calibri"/>
              </a:rPr>
              <a:t>choices</a:t>
            </a:r>
            <a:r>
              <a:rPr sz="2800" b="1" spc="15" dirty="0">
                <a:latin typeface="Calibri"/>
                <a:cs typeface="Calibri"/>
              </a:rPr>
              <a:t> </a:t>
            </a:r>
            <a:r>
              <a:rPr sz="2800" b="1" spc="-5" dirty="0">
                <a:latin typeface="Calibri"/>
                <a:cs typeface="Calibri"/>
              </a:rPr>
              <a:t>encompasses:</a:t>
            </a:r>
            <a:endParaRPr sz="2800">
              <a:latin typeface="Calibri"/>
              <a:cs typeface="Calibri"/>
            </a:endParaRPr>
          </a:p>
          <a:p>
            <a:pPr marL="12700" marR="5080">
              <a:lnSpc>
                <a:spcPts val="3020"/>
              </a:lnSpc>
              <a:spcBef>
                <a:spcPts val="855"/>
              </a:spcBef>
              <a:buAutoNum type="arabicParenR"/>
              <a:tabLst>
                <a:tab pos="386080" algn="l"/>
              </a:tabLst>
            </a:pPr>
            <a:r>
              <a:rPr sz="2800" b="1" spc="-5" dirty="0">
                <a:latin typeface="Calibri"/>
                <a:cs typeface="Calibri"/>
              </a:rPr>
              <a:t>Identifying</a:t>
            </a:r>
            <a:r>
              <a:rPr sz="2800" b="1" spc="30" dirty="0">
                <a:latin typeface="Calibri"/>
                <a:cs typeface="Calibri"/>
              </a:rPr>
              <a:t> </a:t>
            </a:r>
            <a:r>
              <a:rPr sz="2800" b="1" spc="-15" dirty="0">
                <a:latin typeface="Calibri"/>
                <a:cs typeface="Calibri"/>
              </a:rPr>
              <a:t>healthy</a:t>
            </a:r>
            <a:r>
              <a:rPr sz="2800" b="1" spc="20" dirty="0">
                <a:latin typeface="Calibri"/>
                <a:cs typeface="Calibri"/>
              </a:rPr>
              <a:t> </a:t>
            </a:r>
            <a:r>
              <a:rPr sz="2800" b="1" spc="-10" dirty="0">
                <a:latin typeface="Calibri"/>
                <a:cs typeface="Calibri"/>
              </a:rPr>
              <a:t>traditional</a:t>
            </a:r>
            <a:r>
              <a:rPr sz="2800" b="1" spc="30" dirty="0">
                <a:latin typeface="Calibri"/>
                <a:cs typeface="Calibri"/>
              </a:rPr>
              <a:t> </a:t>
            </a:r>
            <a:r>
              <a:rPr sz="2800" b="1" spc="-20" dirty="0">
                <a:latin typeface="Calibri"/>
                <a:cs typeface="Calibri"/>
              </a:rPr>
              <a:t>food</a:t>
            </a:r>
            <a:r>
              <a:rPr sz="2800" b="1" dirty="0">
                <a:latin typeface="Calibri"/>
                <a:cs typeface="Calibri"/>
              </a:rPr>
              <a:t> </a:t>
            </a:r>
            <a:r>
              <a:rPr sz="2800" b="1" spc="-10" dirty="0">
                <a:latin typeface="Calibri"/>
                <a:cs typeface="Calibri"/>
              </a:rPr>
              <a:t>practices</a:t>
            </a:r>
            <a:r>
              <a:rPr sz="2800" b="1" spc="15" dirty="0">
                <a:latin typeface="Calibri"/>
                <a:cs typeface="Calibri"/>
              </a:rPr>
              <a:t> </a:t>
            </a:r>
            <a:r>
              <a:rPr sz="2800" b="1" spc="-10" dirty="0">
                <a:latin typeface="Calibri"/>
                <a:cs typeface="Calibri"/>
              </a:rPr>
              <a:t>that</a:t>
            </a:r>
            <a:r>
              <a:rPr sz="2800" b="1" spc="15" dirty="0">
                <a:latin typeface="Calibri"/>
                <a:cs typeface="Calibri"/>
              </a:rPr>
              <a:t> </a:t>
            </a:r>
            <a:r>
              <a:rPr sz="2800" b="1" spc="-15" dirty="0">
                <a:latin typeface="Calibri"/>
                <a:cs typeface="Calibri"/>
              </a:rPr>
              <a:t>are </a:t>
            </a:r>
            <a:r>
              <a:rPr sz="2800" b="1" spc="-620" dirty="0">
                <a:latin typeface="Calibri"/>
                <a:cs typeface="Calibri"/>
              </a:rPr>
              <a:t> </a:t>
            </a:r>
            <a:r>
              <a:rPr sz="2800" b="1" spc="-15" dirty="0">
                <a:latin typeface="Calibri"/>
                <a:cs typeface="Calibri"/>
              </a:rPr>
              <a:t>retained</a:t>
            </a:r>
            <a:r>
              <a:rPr sz="2800" b="1" spc="30" dirty="0">
                <a:latin typeface="Calibri"/>
                <a:cs typeface="Calibri"/>
              </a:rPr>
              <a:t> </a:t>
            </a:r>
            <a:r>
              <a:rPr sz="2800" b="1" spc="-5" dirty="0">
                <a:latin typeface="Calibri"/>
                <a:cs typeface="Calibri"/>
              </a:rPr>
              <a:t>and</a:t>
            </a:r>
            <a:r>
              <a:rPr sz="2800" b="1" dirty="0">
                <a:latin typeface="Calibri"/>
                <a:cs typeface="Calibri"/>
              </a:rPr>
              <a:t> </a:t>
            </a:r>
            <a:r>
              <a:rPr sz="2800" b="1" spc="-15" dirty="0">
                <a:latin typeface="Calibri"/>
                <a:cs typeface="Calibri"/>
              </a:rPr>
              <a:t>encouraging</a:t>
            </a:r>
            <a:r>
              <a:rPr sz="2800" b="1" spc="20" dirty="0">
                <a:latin typeface="Calibri"/>
                <a:cs typeface="Calibri"/>
              </a:rPr>
              <a:t> </a:t>
            </a:r>
            <a:r>
              <a:rPr sz="2800" b="1" spc="-5" dirty="0">
                <a:latin typeface="Calibri"/>
                <a:cs typeface="Calibri"/>
              </a:rPr>
              <a:t>their</a:t>
            </a:r>
            <a:r>
              <a:rPr sz="2800" b="1" spc="20" dirty="0">
                <a:latin typeface="Calibri"/>
                <a:cs typeface="Calibri"/>
              </a:rPr>
              <a:t> </a:t>
            </a:r>
            <a:r>
              <a:rPr sz="2800" b="1" spc="-5" dirty="0">
                <a:latin typeface="Calibri"/>
                <a:cs typeface="Calibri"/>
              </a:rPr>
              <a:t>use</a:t>
            </a:r>
            <a:endParaRPr sz="2800">
              <a:latin typeface="Calibri"/>
              <a:cs typeface="Calibri"/>
            </a:endParaRPr>
          </a:p>
          <a:p>
            <a:pPr marL="385445" indent="-373380">
              <a:lnSpc>
                <a:spcPct val="100000"/>
              </a:lnSpc>
              <a:spcBef>
                <a:spcPts val="430"/>
              </a:spcBef>
              <a:buAutoNum type="arabicParenR"/>
              <a:tabLst>
                <a:tab pos="386080" algn="l"/>
              </a:tabLst>
            </a:pPr>
            <a:r>
              <a:rPr sz="2800" b="1" spc="-10" dirty="0">
                <a:latin typeface="Calibri"/>
                <a:cs typeface="Calibri"/>
              </a:rPr>
              <a:t>Supporting</a:t>
            </a:r>
            <a:r>
              <a:rPr sz="2800" b="1" spc="15" dirty="0">
                <a:latin typeface="Calibri"/>
                <a:cs typeface="Calibri"/>
              </a:rPr>
              <a:t> </a:t>
            </a:r>
            <a:r>
              <a:rPr sz="2800" b="1" spc="-15" dirty="0">
                <a:latin typeface="Calibri"/>
                <a:cs typeface="Calibri"/>
              </a:rPr>
              <a:t>healthy</a:t>
            </a:r>
            <a:r>
              <a:rPr sz="2800" b="1" spc="20" dirty="0">
                <a:latin typeface="Calibri"/>
                <a:cs typeface="Calibri"/>
              </a:rPr>
              <a:t> </a:t>
            </a:r>
            <a:r>
              <a:rPr sz="2800" b="1" spc="-10" dirty="0">
                <a:latin typeface="Calibri"/>
                <a:cs typeface="Calibri"/>
              </a:rPr>
              <a:t>new</a:t>
            </a:r>
            <a:r>
              <a:rPr sz="2800" b="1" spc="20" dirty="0">
                <a:latin typeface="Calibri"/>
                <a:cs typeface="Calibri"/>
              </a:rPr>
              <a:t> </a:t>
            </a:r>
            <a:r>
              <a:rPr sz="2800" b="1" spc="-20" dirty="0">
                <a:latin typeface="Calibri"/>
                <a:cs typeface="Calibri"/>
              </a:rPr>
              <a:t>food</a:t>
            </a:r>
            <a:r>
              <a:rPr sz="2800" b="1" dirty="0">
                <a:latin typeface="Calibri"/>
                <a:cs typeface="Calibri"/>
              </a:rPr>
              <a:t> </a:t>
            </a:r>
            <a:r>
              <a:rPr sz="2800" b="1" spc="-10" dirty="0">
                <a:latin typeface="Calibri"/>
                <a:cs typeface="Calibri"/>
              </a:rPr>
              <a:t>practices</a:t>
            </a:r>
            <a:endParaRPr sz="2800">
              <a:latin typeface="Calibri"/>
              <a:cs typeface="Calibri"/>
            </a:endParaRPr>
          </a:p>
          <a:p>
            <a:pPr marL="386080" marR="609600" indent="-386080">
              <a:lnSpc>
                <a:spcPts val="3829"/>
              </a:lnSpc>
              <a:spcBef>
                <a:spcPts val="85"/>
              </a:spcBef>
              <a:buAutoNum type="arabicParenR"/>
              <a:tabLst>
                <a:tab pos="386080" algn="l"/>
              </a:tabLst>
            </a:pPr>
            <a:r>
              <a:rPr sz="2800" b="1" spc="-15" dirty="0">
                <a:latin typeface="Calibri"/>
                <a:cs typeface="Calibri"/>
              </a:rPr>
              <a:t>Discouraging</a:t>
            </a:r>
            <a:r>
              <a:rPr sz="2800" b="1" spc="20" dirty="0">
                <a:latin typeface="Calibri"/>
                <a:cs typeface="Calibri"/>
              </a:rPr>
              <a:t> </a:t>
            </a:r>
            <a:r>
              <a:rPr sz="2800" b="1" spc="-5" dirty="0">
                <a:latin typeface="Calibri"/>
                <a:cs typeface="Calibri"/>
              </a:rPr>
              <a:t>the</a:t>
            </a:r>
            <a:r>
              <a:rPr sz="2800" b="1" spc="15" dirty="0">
                <a:latin typeface="Calibri"/>
                <a:cs typeface="Calibri"/>
              </a:rPr>
              <a:t> </a:t>
            </a:r>
            <a:r>
              <a:rPr sz="2800" b="1" spc="-5" dirty="0">
                <a:latin typeface="Calibri"/>
                <a:cs typeface="Calibri"/>
              </a:rPr>
              <a:t>adoption</a:t>
            </a:r>
            <a:r>
              <a:rPr sz="2800" b="1" spc="5" dirty="0">
                <a:latin typeface="Calibri"/>
                <a:cs typeface="Calibri"/>
              </a:rPr>
              <a:t> </a:t>
            </a:r>
            <a:r>
              <a:rPr sz="2800" b="1" spc="-5" dirty="0">
                <a:latin typeface="Calibri"/>
                <a:cs typeface="Calibri"/>
              </a:rPr>
              <a:t>of</a:t>
            </a:r>
            <a:r>
              <a:rPr sz="2800" b="1" spc="10" dirty="0">
                <a:latin typeface="Calibri"/>
                <a:cs typeface="Calibri"/>
              </a:rPr>
              <a:t> </a:t>
            </a:r>
            <a:r>
              <a:rPr sz="2800" b="1" spc="-5" dirty="0">
                <a:latin typeface="Calibri"/>
                <a:cs typeface="Calibri"/>
              </a:rPr>
              <a:t>less</a:t>
            </a:r>
            <a:r>
              <a:rPr sz="2800" b="1" spc="15" dirty="0">
                <a:latin typeface="Calibri"/>
                <a:cs typeface="Calibri"/>
              </a:rPr>
              <a:t> </a:t>
            </a:r>
            <a:r>
              <a:rPr sz="2800" b="1" spc="-15" dirty="0">
                <a:latin typeface="Calibri"/>
                <a:cs typeface="Calibri"/>
              </a:rPr>
              <a:t>healthy</a:t>
            </a:r>
            <a:r>
              <a:rPr sz="2800" b="1" spc="25" dirty="0">
                <a:latin typeface="Calibri"/>
                <a:cs typeface="Calibri"/>
              </a:rPr>
              <a:t> </a:t>
            </a:r>
            <a:r>
              <a:rPr sz="2800" b="1" spc="-10" dirty="0">
                <a:latin typeface="Calibri"/>
                <a:cs typeface="Calibri"/>
              </a:rPr>
              <a:t>dietary </a:t>
            </a:r>
            <a:r>
              <a:rPr sz="2800" b="1" spc="-615" dirty="0">
                <a:latin typeface="Calibri"/>
                <a:cs typeface="Calibri"/>
              </a:rPr>
              <a:t> </a:t>
            </a:r>
            <a:r>
              <a:rPr sz="2800" b="1" spc="-10" dirty="0">
                <a:latin typeface="Calibri"/>
                <a:cs typeface="Calibri"/>
              </a:rPr>
              <a:t>practices</a:t>
            </a:r>
            <a:endParaRPr sz="2800">
              <a:latin typeface="Calibri"/>
              <a:cs typeface="Calibri"/>
            </a:endParaRPr>
          </a:p>
        </p:txBody>
      </p:sp>
      <p:pic>
        <p:nvPicPr>
          <p:cNvPr id="3" name="object 3"/>
          <p:cNvPicPr/>
          <p:nvPr/>
        </p:nvPicPr>
        <p:blipFill>
          <a:blip r:embed="rId2" cstate="print"/>
          <a:stretch>
            <a:fillRect/>
          </a:stretch>
        </p:blipFill>
        <p:spPr>
          <a:xfrm>
            <a:off x="1438621" y="544609"/>
            <a:ext cx="6157790" cy="428147"/>
          </a:xfrm>
          <a:prstGeom prst="rect">
            <a:avLst/>
          </a:prstGeom>
        </p:spPr>
      </p:pic>
      <p:sp>
        <p:nvSpPr>
          <p:cNvPr id="4" name="object 4"/>
          <p:cNvSpPr txBox="1">
            <a:spLocks noGrp="1"/>
          </p:cNvSpPr>
          <p:nvPr>
            <p:ph type="title"/>
          </p:nvPr>
        </p:nvSpPr>
        <p:spPr>
          <a:xfrm>
            <a:off x="1397888" y="388365"/>
            <a:ext cx="6195695" cy="574040"/>
          </a:xfrm>
          <a:prstGeom prst="rect">
            <a:avLst/>
          </a:prstGeom>
        </p:spPr>
        <p:txBody>
          <a:bodyPr vert="horz" wrap="square" lIns="0" tIns="12700" rIns="0" bIns="0" rtlCol="0">
            <a:spAutoFit/>
          </a:bodyPr>
          <a:lstStyle/>
          <a:p>
            <a:pPr marL="12700">
              <a:lnSpc>
                <a:spcPct val="100000"/>
              </a:lnSpc>
              <a:spcBef>
                <a:spcPts val="100"/>
              </a:spcBef>
            </a:pPr>
            <a:r>
              <a:rPr sz="3600" spc="-5" dirty="0"/>
              <a:t>Promoting</a:t>
            </a:r>
            <a:r>
              <a:rPr sz="3600" spc="-25" dirty="0"/>
              <a:t> </a:t>
            </a:r>
            <a:r>
              <a:rPr sz="3600" spc="-10" dirty="0"/>
              <a:t>Healthy</a:t>
            </a:r>
            <a:r>
              <a:rPr sz="3600" spc="-20" dirty="0"/>
              <a:t> </a:t>
            </a:r>
            <a:r>
              <a:rPr sz="3600" spc="-15" dirty="0"/>
              <a:t>Food</a:t>
            </a:r>
            <a:r>
              <a:rPr sz="3600" spc="-25" dirty="0"/>
              <a:t> </a:t>
            </a:r>
            <a:r>
              <a:rPr sz="3600" spc="-5" dirty="0"/>
              <a:t>Choices</a:t>
            </a:r>
            <a:endParaRPr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2119" y="1432077"/>
            <a:ext cx="8321675" cy="4093845"/>
          </a:xfrm>
          <a:prstGeom prst="rect">
            <a:avLst/>
          </a:prstGeom>
        </p:spPr>
        <p:txBody>
          <a:bodyPr vert="horz" wrap="square" lIns="0" tIns="71755" rIns="0" bIns="0" rtlCol="0">
            <a:spAutoFit/>
          </a:bodyPr>
          <a:lstStyle/>
          <a:p>
            <a:pPr marL="184785" indent="-172720">
              <a:lnSpc>
                <a:spcPct val="100000"/>
              </a:lnSpc>
              <a:spcBef>
                <a:spcPts val="565"/>
              </a:spcBef>
              <a:buSzPct val="96428"/>
              <a:buFont typeface="Wingdings"/>
              <a:buChar char=""/>
              <a:tabLst>
                <a:tab pos="185420" algn="l"/>
              </a:tabLst>
            </a:pPr>
            <a:r>
              <a:rPr sz="2800" b="1" spc="-5" dirty="0">
                <a:latin typeface="Calibri"/>
                <a:cs typeface="Calibri"/>
              </a:rPr>
              <a:t>Halal:</a:t>
            </a:r>
            <a:r>
              <a:rPr sz="2800" b="1" spc="10" dirty="0">
                <a:latin typeface="Calibri"/>
                <a:cs typeface="Calibri"/>
              </a:rPr>
              <a:t> </a:t>
            </a:r>
            <a:r>
              <a:rPr sz="2800" b="1" spc="-5" dirty="0">
                <a:latin typeface="Calibri"/>
                <a:cs typeface="Calibri"/>
              </a:rPr>
              <a:t>Islamic</a:t>
            </a:r>
            <a:r>
              <a:rPr sz="2800" b="1" dirty="0">
                <a:latin typeface="Calibri"/>
                <a:cs typeface="Calibri"/>
              </a:rPr>
              <a:t> </a:t>
            </a:r>
            <a:r>
              <a:rPr sz="2800" b="1" spc="-10" dirty="0">
                <a:latin typeface="Calibri"/>
                <a:cs typeface="Calibri"/>
              </a:rPr>
              <a:t>dietary</a:t>
            </a:r>
            <a:r>
              <a:rPr sz="2800" b="1" spc="30" dirty="0">
                <a:latin typeface="Calibri"/>
                <a:cs typeface="Calibri"/>
              </a:rPr>
              <a:t> </a:t>
            </a:r>
            <a:r>
              <a:rPr sz="2800" b="1" spc="-15" dirty="0">
                <a:latin typeface="Calibri"/>
                <a:cs typeface="Calibri"/>
              </a:rPr>
              <a:t>laws.</a:t>
            </a:r>
            <a:endParaRPr sz="2800">
              <a:latin typeface="Calibri"/>
              <a:cs typeface="Calibri"/>
            </a:endParaRPr>
          </a:p>
          <a:p>
            <a:pPr marL="184785" indent="-172720">
              <a:lnSpc>
                <a:spcPct val="100000"/>
              </a:lnSpc>
              <a:spcBef>
                <a:spcPts val="470"/>
              </a:spcBef>
              <a:buSzPct val="96428"/>
              <a:buFont typeface="Wingdings"/>
              <a:buChar char=""/>
              <a:tabLst>
                <a:tab pos="185420" algn="l"/>
              </a:tabLst>
            </a:pPr>
            <a:r>
              <a:rPr sz="2800" b="1" spc="-15" dirty="0">
                <a:latin typeface="Calibri"/>
                <a:cs typeface="Calibri"/>
              </a:rPr>
              <a:t>Haram:</a:t>
            </a:r>
            <a:r>
              <a:rPr sz="2800" b="1" spc="20" dirty="0">
                <a:latin typeface="Calibri"/>
                <a:cs typeface="Calibri"/>
              </a:rPr>
              <a:t> </a:t>
            </a:r>
            <a:r>
              <a:rPr sz="2800" b="1" spc="-15" dirty="0">
                <a:latin typeface="Calibri"/>
                <a:cs typeface="Calibri"/>
              </a:rPr>
              <a:t>foods</a:t>
            </a:r>
            <a:r>
              <a:rPr sz="2800" b="1" spc="-5" dirty="0">
                <a:latin typeface="Calibri"/>
                <a:cs typeface="Calibri"/>
              </a:rPr>
              <a:t> </a:t>
            </a:r>
            <a:r>
              <a:rPr sz="2800" b="1" spc="-10" dirty="0">
                <a:latin typeface="Calibri"/>
                <a:cs typeface="Calibri"/>
              </a:rPr>
              <a:t>that</a:t>
            </a:r>
            <a:r>
              <a:rPr sz="2800" b="1" spc="15" dirty="0">
                <a:latin typeface="Calibri"/>
                <a:cs typeface="Calibri"/>
              </a:rPr>
              <a:t> </a:t>
            </a:r>
            <a:r>
              <a:rPr sz="2800" b="1" spc="-15" dirty="0">
                <a:latin typeface="Calibri"/>
                <a:cs typeface="Calibri"/>
              </a:rPr>
              <a:t>are</a:t>
            </a:r>
            <a:r>
              <a:rPr sz="2800" b="1" spc="15" dirty="0">
                <a:latin typeface="Calibri"/>
                <a:cs typeface="Calibri"/>
              </a:rPr>
              <a:t> </a:t>
            </a:r>
            <a:r>
              <a:rPr sz="2800" b="1" spc="-15" dirty="0">
                <a:latin typeface="Calibri"/>
                <a:cs typeface="Calibri"/>
              </a:rPr>
              <a:t>prohibited.</a:t>
            </a:r>
            <a:endParaRPr sz="2800">
              <a:latin typeface="Calibri"/>
              <a:cs typeface="Calibri"/>
            </a:endParaRPr>
          </a:p>
          <a:p>
            <a:pPr marL="184785" marR="5080" indent="-172720">
              <a:lnSpc>
                <a:spcPts val="3030"/>
              </a:lnSpc>
              <a:spcBef>
                <a:spcPts val="844"/>
              </a:spcBef>
              <a:buSzPct val="96428"/>
              <a:buFont typeface="Wingdings"/>
              <a:buChar char=""/>
              <a:tabLst>
                <a:tab pos="185420" algn="l"/>
                <a:tab pos="1498600" algn="l"/>
                <a:tab pos="1871980" algn="l"/>
                <a:tab pos="2835275" algn="l"/>
                <a:tab pos="4584700" algn="l"/>
                <a:tab pos="5482590" algn="l"/>
                <a:tab pos="5991860" algn="l"/>
                <a:tab pos="7327265" algn="l"/>
              </a:tabLst>
            </a:pPr>
            <a:r>
              <a:rPr sz="2800" b="1" spc="-65" dirty="0">
                <a:latin typeface="Calibri"/>
                <a:cs typeface="Calibri"/>
              </a:rPr>
              <a:t>K</a:t>
            </a:r>
            <a:r>
              <a:rPr sz="2800" b="1" spc="-5" dirty="0">
                <a:latin typeface="Calibri"/>
                <a:cs typeface="Calibri"/>
              </a:rPr>
              <a:t>oshe</a:t>
            </a:r>
            <a:r>
              <a:rPr sz="2800" b="1" spc="5" dirty="0">
                <a:latin typeface="Calibri"/>
                <a:cs typeface="Calibri"/>
              </a:rPr>
              <a:t>r</a:t>
            </a:r>
            <a:r>
              <a:rPr sz="2800" b="1" spc="-5" dirty="0">
                <a:latin typeface="Calibri"/>
                <a:cs typeface="Calibri"/>
              </a:rPr>
              <a:t>:</a:t>
            </a:r>
            <a:r>
              <a:rPr sz="2800" b="1" dirty="0">
                <a:latin typeface="Calibri"/>
                <a:cs typeface="Calibri"/>
              </a:rPr>
              <a:t>	</a:t>
            </a:r>
            <a:r>
              <a:rPr sz="2800" b="1" spc="-5" dirty="0">
                <a:latin typeface="Calibri"/>
                <a:cs typeface="Calibri"/>
              </a:rPr>
              <a:t>a</a:t>
            </a:r>
            <a:r>
              <a:rPr sz="2800" b="1" dirty="0">
                <a:latin typeface="Calibri"/>
                <a:cs typeface="Calibri"/>
              </a:rPr>
              <a:t>	</a:t>
            </a:r>
            <a:r>
              <a:rPr sz="2800" b="1" spc="-25" dirty="0">
                <a:latin typeface="Calibri"/>
                <a:cs typeface="Calibri"/>
              </a:rPr>
              <a:t>w</a:t>
            </a:r>
            <a:r>
              <a:rPr sz="2800" b="1" spc="-5" dirty="0">
                <a:latin typeface="Calibri"/>
                <a:cs typeface="Calibri"/>
              </a:rPr>
              <a:t>o</a:t>
            </a:r>
            <a:r>
              <a:rPr sz="2800" b="1" spc="-45" dirty="0">
                <a:latin typeface="Calibri"/>
                <a:cs typeface="Calibri"/>
              </a:rPr>
              <a:t>r</a:t>
            </a:r>
            <a:r>
              <a:rPr sz="2800" b="1" spc="-5" dirty="0">
                <a:latin typeface="Calibri"/>
                <a:cs typeface="Calibri"/>
              </a:rPr>
              <a:t>d</a:t>
            </a:r>
            <a:r>
              <a:rPr sz="2800" b="1" dirty="0">
                <a:latin typeface="Calibri"/>
                <a:cs typeface="Calibri"/>
              </a:rPr>
              <a:t>	</a:t>
            </a:r>
            <a:r>
              <a:rPr sz="2800" b="1" spc="-10" dirty="0">
                <a:latin typeface="Calibri"/>
                <a:cs typeface="Calibri"/>
              </a:rPr>
              <a:t>c</a:t>
            </a:r>
            <a:r>
              <a:rPr sz="2800" b="1" spc="-20" dirty="0">
                <a:latin typeface="Calibri"/>
                <a:cs typeface="Calibri"/>
              </a:rPr>
              <a:t>o</a:t>
            </a:r>
            <a:r>
              <a:rPr sz="2800" b="1" spc="-10" dirty="0">
                <a:latin typeface="Calibri"/>
                <a:cs typeface="Calibri"/>
              </a:rPr>
              <a:t>m</a:t>
            </a:r>
            <a:r>
              <a:rPr sz="2800" b="1" dirty="0">
                <a:latin typeface="Calibri"/>
                <a:cs typeface="Calibri"/>
              </a:rPr>
              <a:t>m</a:t>
            </a:r>
            <a:r>
              <a:rPr sz="2800" b="1" spc="-5" dirty="0">
                <a:latin typeface="Calibri"/>
                <a:cs typeface="Calibri"/>
              </a:rPr>
              <a:t>on</a:t>
            </a:r>
            <a:r>
              <a:rPr sz="2800" b="1" spc="-20" dirty="0">
                <a:latin typeface="Calibri"/>
                <a:cs typeface="Calibri"/>
              </a:rPr>
              <a:t>l</a:t>
            </a:r>
            <a:r>
              <a:rPr sz="2800" b="1" spc="-5" dirty="0">
                <a:latin typeface="Calibri"/>
                <a:cs typeface="Calibri"/>
              </a:rPr>
              <a:t>y</a:t>
            </a:r>
            <a:r>
              <a:rPr sz="2800" b="1" dirty="0">
                <a:latin typeface="Calibri"/>
                <a:cs typeface="Calibri"/>
              </a:rPr>
              <a:t>	</a:t>
            </a:r>
            <a:r>
              <a:rPr sz="2800" b="1" spc="-5" dirty="0">
                <a:latin typeface="Calibri"/>
                <a:cs typeface="Calibri"/>
              </a:rPr>
              <a:t>used</a:t>
            </a:r>
            <a:r>
              <a:rPr sz="2800" b="1" dirty="0">
                <a:latin typeface="Calibri"/>
                <a:cs typeface="Calibri"/>
              </a:rPr>
              <a:t>	</a:t>
            </a:r>
            <a:r>
              <a:rPr sz="2800" b="1" spc="-30" dirty="0">
                <a:latin typeface="Calibri"/>
                <a:cs typeface="Calibri"/>
              </a:rPr>
              <a:t>t</a:t>
            </a:r>
            <a:r>
              <a:rPr sz="2800" b="1" spc="-5" dirty="0">
                <a:latin typeface="Calibri"/>
                <a:cs typeface="Calibri"/>
              </a:rPr>
              <a:t>o</a:t>
            </a:r>
            <a:r>
              <a:rPr sz="2800" b="1" dirty="0">
                <a:latin typeface="Calibri"/>
                <a:cs typeface="Calibri"/>
              </a:rPr>
              <a:t>	</a:t>
            </a:r>
            <a:r>
              <a:rPr sz="2800" b="1" spc="-5" dirty="0">
                <a:latin typeface="Calibri"/>
                <a:cs typeface="Calibri"/>
              </a:rPr>
              <a:t>ide</a:t>
            </a:r>
            <a:r>
              <a:rPr sz="2800" b="1" spc="-30" dirty="0">
                <a:latin typeface="Calibri"/>
                <a:cs typeface="Calibri"/>
              </a:rPr>
              <a:t>n</a:t>
            </a:r>
            <a:r>
              <a:rPr sz="2800" b="1" spc="-5" dirty="0">
                <a:latin typeface="Calibri"/>
                <a:cs typeface="Calibri"/>
              </a:rPr>
              <a:t>ti</a:t>
            </a:r>
            <a:r>
              <a:rPr sz="2800" b="1" spc="15" dirty="0">
                <a:latin typeface="Calibri"/>
                <a:cs typeface="Calibri"/>
              </a:rPr>
              <a:t>f</a:t>
            </a:r>
            <a:r>
              <a:rPr sz="2800" b="1" spc="-5" dirty="0">
                <a:latin typeface="Calibri"/>
                <a:cs typeface="Calibri"/>
              </a:rPr>
              <a:t>y</a:t>
            </a:r>
            <a:r>
              <a:rPr sz="2800" b="1" dirty="0">
                <a:latin typeface="Calibri"/>
                <a:cs typeface="Calibri"/>
              </a:rPr>
              <a:t>	J</a:t>
            </a:r>
            <a:r>
              <a:rPr sz="2800" b="1" spc="-10" dirty="0">
                <a:latin typeface="Calibri"/>
                <a:cs typeface="Calibri"/>
              </a:rPr>
              <a:t>ewish  dietary</a:t>
            </a:r>
            <a:r>
              <a:rPr sz="2800" b="1" spc="25" dirty="0">
                <a:latin typeface="Calibri"/>
                <a:cs typeface="Calibri"/>
              </a:rPr>
              <a:t> </a:t>
            </a:r>
            <a:r>
              <a:rPr sz="2800" b="1" spc="-15" dirty="0">
                <a:latin typeface="Calibri"/>
                <a:cs typeface="Calibri"/>
              </a:rPr>
              <a:t>laws</a:t>
            </a:r>
            <a:endParaRPr sz="2800">
              <a:latin typeface="Calibri"/>
              <a:cs typeface="Calibri"/>
            </a:endParaRPr>
          </a:p>
          <a:p>
            <a:pPr marL="184785" indent="-172720">
              <a:lnSpc>
                <a:spcPct val="100000"/>
              </a:lnSpc>
              <a:spcBef>
                <a:spcPts val="405"/>
              </a:spcBef>
              <a:buSzPct val="96428"/>
              <a:buFont typeface="Wingdings"/>
              <a:buChar char=""/>
              <a:tabLst>
                <a:tab pos="185420" algn="l"/>
              </a:tabLst>
            </a:pPr>
            <a:r>
              <a:rPr sz="2800" b="1" spc="-5" dirty="0">
                <a:latin typeface="Calibri"/>
                <a:cs typeface="Calibri"/>
              </a:rPr>
              <a:t>Ahimsa:</a:t>
            </a:r>
            <a:r>
              <a:rPr sz="2800" b="1" spc="20" dirty="0">
                <a:latin typeface="Calibri"/>
                <a:cs typeface="Calibri"/>
              </a:rPr>
              <a:t> </a:t>
            </a:r>
            <a:r>
              <a:rPr sz="2800" b="1" spc="-10" dirty="0">
                <a:latin typeface="Calibri"/>
                <a:cs typeface="Calibri"/>
              </a:rPr>
              <a:t>nonviolence</a:t>
            </a:r>
            <a:r>
              <a:rPr sz="2800" b="1" spc="20" dirty="0">
                <a:latin typeface="Calibri"/>
                <a:cs typeface="Calibri"/>
              </a:rPr>
              <a:t> </a:t>
            </a:r>
            <a:r>
              <a:rPr sz="2800" b="1" spc="-5" dirty="0">
                <a:latin typeface="Calibri"/>
                <a:cs typeface="Calibri"/>
              </a:rPr>
              <a:t>as</a:t>
            </a:r>
            <a:r>
              <a:rPr sz="2800" b="1" dirty="0">
                <a:latin typeface="Calibri"/>
                <a:cs typeface="Calibri"/>
              </a:rPr>
              <a:t> </a:t>
            </a:r>
            <a:r>
              <a:rPr sz="2800" b="1" spc="-10" dirty="0">
                <a:latin typeface="Calibri"/>
                <a:cs typeface="Calibri"/>
              </a:rPr>
              <a:t>applicable</a:t>
            </a:r>
            <a:r>
              <a:rPr sz="2800" b="1" spc="40" dirty="0">
                <a:latin typeface="Calibri"/>
                <a:cs typeface="Calibri"/>
              </a:rPr>
              <a:t> </a:t>
            </a:r>
            <a:r>
              <a:rPr sz="2800" b="1" spc="-15" dirty="0">
                <a:latin typeface="Calibri"/>
                <a:cs typeface="Calibri"/>
              </a:rPr>
              <a:t>to</a:t>
            </a:r>
            <a:r>
              <a:rPr sz="2800" b="1" spc="-5" dirty="0">
                <a:latin typeface="Calibri"/>
                <a:cs typeface="Calibri"/>
              </a:rPr>
              <a:t> </a:t>
            </a:r>
            <a:r>
              <a:rPr sz="2800" b="1" spc="-15" dirty="0">
                <a:latin typeface="Calibri"/>
                <a:cs typeface="Calibri"/>
              </a:rPr>
              <a:t>foods.</a:t>
            </a:r>
            <a:endParaRPr sz="2800">
              <a:latin typeface="Calibri"/>
              <a:cs typeface="Calibri"/>
            </a:endParaRPr>
          </a:p>
          <a:p>
            <a:pPr>
              <a:lnSpc>
                <a:spcPct val="100000"/>
              </a:lnSpc>
              <a:spcBef>
                <a:spcPts val="45"/>
              </a:spcBef>
              <a:buFont typeface="Wingdings"/>
              <a:buChar char=""/>
            </a:pPr>
            <a:endParaRPr sz="3800">
              <a:latin typeface="Calibri"/>
              <a:cs typeface="Calibri"/>
            </a:endParaRPr>
          </a:p>
          <a:p>
            <a:pPr marL="184785" marR="5080" indent="-172720" algn="just">
              <a:lnSpc>
                <a:spcPts val="3020"/>
              </a:lnSpc>
              <a:buSzPct val="96428"/>
              <a:buFont typeface="Wingdings"/>
              <a:buChar char=""/>
              <a:tabLst>
                <a:tab pos="185420" algn="l"/>
              </a:tabLst>
            </a:pPr>
            <a:r>
              <a:rPr sz="2800" b="1" spc="-15" dirty="0">
                <a:latin typeface="Calibri"/>
                <a:cs typeface="Calibri"/>
              </a:rPr>
              <a:t>Food </a:t>
            </a:r>
            <a:r>
              <a:rPr sz="2800" b="1" spc="-5" dirty="0">
                <a:latin typeface="Calibri"/>
                <a:cs typeface="Calibri"/>
              </a:rPr>
              <a:t>is an </a:t>
            </a:r>
            <a:r>
              <a:rPr sz="2800" b="1" spc="-10" dirty="0">
                <a:latin typeface="Calibri"/>
                <a:cs typeface="Calibri"/>
              </a:rPr>
              <a:t>important </a:t>
            </a:r>
            <a:r>
              <a:rPr sz="2800" b="1" spc="-5" dirty="0">
                <a:latin typeface="Calibri"/>
                <a:cs typeface="Calibri"/>
              </a:rPr>
              <a:t>part of </a:t>
            </a:r>
            <a:r>
              <a:rPr sz="2800" b="1" spc="-10" dirty="0">
                <a:latin typeface="Calibri"/>
                <a:cs typeface="Calibri"/>
              </a:rPr>
              <a:t>religious </a:t>
            </a:r>
            <a:r>
              <a:rPr sz="2800" b="1" spc="-5" dirty="0">
                <a:latin typeface="Calibri"/>
                <a:cs typeface="Calibri"/>
              </a:rPr>
              <a:t>observance </a:t>
            </a:r>
            <a:r>
              <a:rPr sz="2800" b="1" spc="-10" dirty="0">
                <a:latin typeface="Calibri"/>
                <a:cs typeface="Calibri"/>
              </a:rPr>
              <a:t>and </a:t>
            </a:r>
            <a:r>
              <a:rPr sz="2800" b="1" spc="-5" dirty="0">
                <a:latin typeface="Calibri"/>
                <a:cs typeface="Calibri"/>
              </a:rPr>
              <a:t> spiritual</a:t>
            </a:r>
            <a:r>
              <a:rPr sz="2800" b="1" dirty="0">
                <a:latin typeface="Calibri"/>
                <a:cs typeface="Calibri"/>
              </a:rPr>
              <a:t> ritual</a:t>
            </a:r>
            <a:r>
              <a:rPr sz="2800" b="1" spc="5" dirty="0">
                <a:latin typeface="Calibri"/>
                <a:cs typeface="Calibri"/>
              </a:rPr>
              <a:t> </a:t>
            </a:r>
            <a:r>
              <a:rPr sz="2800" b="1" spc="-20" dirty="0">
                <a:latin typeface="Calibri"/>
                <a:cs typeface="Calibri"/>
              </a:rPr>
              <a:t>for</a:t>
            </a:r>
            <a:r>
              <a:rPr sz="2800" b="1" spc="-15" dirty="0">
                <a:latin typeface="Calibri"/>
                <a:cs typeface="Calibri"/>
              </a:rPr>
              <a:t> many</a:t>
            </a:r>
            <a:r>
              <a:rPr sz="2800" b="1" spc="-10" dirty="0">
                <a:latin typeface="Calibri"/>
                <a:cs typeface="Calibri"/>
              </a:rPr>
              <a:t> faiths</a:t>
            </a:r>
            <a:r>
              <a:rPr sz="2800" b="1" spc="-5" dirty="0">
                <a:latin typeface="Calibri"/>
                <a:cs typeface="Calibri"/>
              </a:rPr>
              <a:t> including</a:t>
            </a:r>
            <a:r>
              <a:rPr sz="2800" b="1" dirty="0">
                <a:latin typeface="Calibri"/>
                <a:cs typeface="Calibri"/>
              </a:rPr>
              <a:t> </a:t>
            </a:r>
            <a:r>
              <a:rPr sz="2800" b="1" spc="-20" dirty="0">
                <a:latin typeface="Calibri"/>
                <a:cs typeface="Calibri"/>
              </a:rPr>
              <a:t>Christianity, </a:t>
            </a:r>
            <a:r>
              <a:rPr sz="2800" b="1" spc="-620" dirty="0">
                <a:latin typeface="Calibri"/>
                <a:cs typeface="Calibri"/>
              </a:rPr>
              <a:t> </a:t>
            </a:r>
            <a:r>
              <a:rPr sz="2800" b="1" spc="-5" dirty="0">
                <a:latin typeface="Calibri"/>
                <a:cs typeface="Calibri"/>
              </a:rPr>
              <a:t>Judaism,</a:t>
            </a:r>
            <a:r>
              <a:rPr sz="2800" b="1" spc="10" dirty="0">
                <a:latin typeface="Calibri"/>
                <a:cs typeface="Calibri"/>
              </a:rPr>
              <a:t> </a:t>
            </a:r>
            <a:r>
              <a:rPr sz="2800" b="1" spc="-5" dirty="0">
                <a:latin typeface="Calibri"/>
                <a:cs typeface="Calibri"/>
              </a:rPr>
              <a:t>Islam,</a:t>
            </a:r>
            <a:r>
              <a:rPr sz="2800" b="1" spc="15" dirty="0">
                <a:latin typeface="Calibri"/>
                <a:cs typeface="Calibri"/>
              </a:rPr>
              <a:t> </a:t>
            </a:r>
            <a:r>
              <a:rPr sz="2800" b="1" spc="-5" dirty="0">
                <a:latin typeface="Calibri"/>
                <a:cs typeface="Calibri"/>
              </a:rPr>
              <a:t>Hinduism</a:t>
            </a:r>
            <a:r>
              <a:rPr sz="2800" b="1" spc="5" dirty="0">
                <a:latin typeface="Calibri"/>
                <a:cs typeface="Calibri"/>
              </a:rPr>
              <a:t> </a:t>
            </a:r>
            <a:r>
              <a:rPr sz="2800" b="1" spc="-5" dirty="0">
                <a:latin typeface="Calibri"/>
                <a:cs typeface="Calibri"/>
              </a:rPr>
              <a:t>and</a:t>
            </a:r>
            <a:r>
              <a:rPr sz="2800" b="1" spc="10" dirty="0">
                <a:latin typeface="Calibri"/>
                <a:cs typeface="Calibri"/>
              </a:rPr>
              <a:t> </a:t>
            </a:r>
            <a:r>
              <a:rPr sz="2800" b="1" spc="-5" dirty="0">
                <a:latin typeface="Calibri"/>
                <a:cs typeface="Calibri"/>
              </a:rPr>
              <a:t>Buddhism.</a:t>
            </a:r>
            <a:endParaRPr sz="2800">
              <a:latin typeface="Calibri"/>
              <a:cs typeface="Calibri"/>
            </a:endParaRPr>
          </a:p>
        </p:txBody>
      </p:sp>
      <p:pic>
        <p:nvPicPr>
          <p:cNvPr id="3" name="object 3"/>
          <p:cNvPicPr/>
          <p:nvPr/>
        </p:nvPicPr>
        <p:blipFill>
          <a:blip r:embed="rId2" cstate="print"/>
          <a:stretch>
            <a:fillRect/>
          </a:stretch>
        </p:blipFill>
        <p:spPr>
          <a:xfrm>
            <a:off x="2944311" y="814357"/>
            <a:ext cx="3368952" cy="428147"/>
          </a:xfrm>
          <a:prstGeom prst="rect">
            <a:avLst/>
          </a:prstGeom>
        </p:spPr>
      </p:pic>
      <p:sp>
        <p:nvSpPr>
          <p:cNvPr id="4" name="object 4"/>
          <p:cNvSpPr txBox="1">
            <a:spLocks noGrp="1"/>
          </p:cNvSpPr>
          <p:nvPr>
            <p:ph type="title"/>
          </p:nvPr>
        </p:nvSpPr>
        <p:spPr>
          <a:xfrm>
            <a:off x="2903347" y="658495"/>
            <a:ext cx="3415665" cy="574040"/>
          </a:xfrm>
          <a:prstGeom prst="rect">
            <a:avLst/>
          </a:prstGeom>
        </p:spPr>
        <p:txBody>
          <a:bodyPr vert="horz" wrap="square" lIns="0" tIns="12700" rIns="0" bIns="0" rtlCol="0">
            <a:spAutoFit/>
          </a:bodyPr>
          <a:lstStyle/>
          <a:p>
            <a:pPr marL="12700">
              <a:lnSpc>
                <a:spcPct val="100000"/>
              </a:lnSpc>
              <a:spcBef>
                <a:spcPts val="100"/>
              </a:spcBef>
            </a:pPr>
            <a:r>
              <a:rPr sz="3600" spc="-15" dirty="0"/>
              <a:t>Food</a:t>
            </a:r>
            <a:r>
              <a:rPr sz="3600" spc="-25" dirty="0"/>
              <a:t> </a:t>
            </a:r>
            <a:r>
              <a:rPr sz="3600" dirty="0"/>
              <a:t>and</a:t>
            </a:r>
            <a:r>
              <a:rPr sz="3600" spc="-25" dirty="0"/>
              <a:t> </a:t>
            </a:r>
            <a:r>
              <a:rPr sz="3600" spc="-15" dirty="0"/>
              <a:t>Religion</a:t>
            </a:r>
            <a:endParaRPr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76244" y="1517903"/>
            <a:ext cx="1610105" cy="1006601"/>
          </a:xfrm>
          <a:prstGeom prst="rect">
            <a:avLst/>
          </a:prstGeom>
        </p:spPr>
      </p:pic>
      <p:sp>
        <p:nvSpPr>
          <p:cNvPr id="3" name="object 3"/>
          <p:cNvSpPr txBox="1">
            <a:spLocks noGrp="1"/>
          </p:cNvSpPr>
          <p:nvPr>
            <p:ph type="body" idx="1"/>
          </p:nvPr>
        </p:nvSpPr>
        <p:spPr>
          <a:prstGeom prst="rect">
            <a:avLst/>
          </a:prstGeom>
        </p:spPr>
        <p:txBody>
          <a:bodyPr vert="horz" wrap="square" lIns="0" tIns="266065" rIns="0" bIns="0" rtlCol="0">
            <a:spAutoFit/>
          </a:bodyPr>
          <a:lstStyle/>
          <a:p>
            <a:pPr marL="3542029">
              <a:lnSpc>
                <a:spcPct val="100000"/>
              </a:lnSpc>
              <a:spcBef>
                <a:spcPts val="2095"/>
              </a:spcBef>
            </a:pPr>
            <a:r>
              <a:rPr dirty="0"/>
              <a:t>Islam</a:t>
            </a:r>
          </a:p>
          <a:p>
            <a:pPr marL="184785" marR="5715" indent="-172720">
              <a:lnSpc>
                <a:spcPts val="5040"/>
              </a:lnSpc>
              <a:spcBef>
                <a:spcPts val="315"/>
              </a:spcBef>
              <a:buFont typeface="Arial MT"/>
              <a:buChar char="•"/>
              <a:tabLst>
                <a:tab pos="185420" algn="l"/>
                <a:tab pos="2089785" algn="l"/>
                <a:tab pos="2517140" algn="l"/>
                <a:tab pos="3018155" algn="l"/>
                <a:tab pos="4068445" algn="l"/>
                <a:tab pos="5252720" algn="l"/>
                <a:tab pos="5960110" algn="l"/>
                <a:tab pos="7156450" algn="l"/>
                <a:tab pos="8327390" algn="l"/>
              </a:tabLst>
            </a:pPr>
            <a:r>
              <a:rPr sz="2800" spc="-10" dirty="0"/>
              <a:t>Mode</a:t>
            </a:r>
            <a:r>
              <a:rPr sz="2800" spc="-60" dirty="0"/>
              <a:t>r</a:t>
            </a:r>
            <a:r>
              <a:rPr sz="2800" spc="-30" dirty="0"/>
              <a:t>a</a:t>
            </a:r>
            <a:r>
              <a:rPr sz="2800" spc="-5" dirty="0"/>
              <a:t>t</a:t>
            </a:r>
            <a:r>
              <a:rPr sz="2800" dirty="0"/>
              <a:t>i</a:t>
            </a:r>
            <a:r>
              <a:rPr sz="2800" spc="-5" dirty="0"/>
              <a:t>on</a:t>
            </a:r>
            <a:r>
              <a:rPr sz="2800" dirty="0"/>
              <a:t>	</a:t>
            </a:r>
            <a:r>
              <a:rPr sz="2800" spc="-10" dirty="0"/>
              <a:t>i</a:t>
            </a:r>
            <a:r>
              <a:rPr sz="2800" spc="-5" dirty="0"/>
              <a:t>n</a:t>
            </a:r>
            <a:r>
              <a:rPr sz="2800" dirty="0"/>
              <a:t>	a</a:t>
            </a:r>
            <a:r>
              <a:rPr sz="2800" spc="-5" dirty="0"/>
              <a:t>ll</a:t>
            </a:r>
            <a:r>
              <a:rPr sz="2800" dirty="0"/>
              <a:t>	</a:t>
            </a:r>
            <a:r>
              <a:rPr sz="2800" spc="-5" dirty="0"/>
              <a:t>thi</a:t>
            </a:r>
            <a:r>
              <a:rPr sz="2800" spc="-15" dirty="0"/>
              <a:t>n</a:t>
            </a:r>
            <a:r>
              <a:rPr sz="2800" spc="-10" dirty="0"/>
              <a:t>g</a:t>
            </a:r>
            <a:r>
              <a:rPr sz="2800" spc="-5" dirty="0"/>
              <a:t>s</a:t>
            </a:r>
            <a:r>
              <a:rPr sz="2800" dirty="0"/>
              <a:t>	</a:t>
            </a:r>
            <a:r>
              <a:rPr sz="2800" spc="5" dirty="0"/>
              <a:t>(</a:t>
            </a:r>
            <a:r>
              <a:rPr sz="2800" spc="-10" dirty="0"/>
              <a:t>e</a:t>
            </a:r>
            <a:r>
              <a:rPr sz="2800" spc="-25" dirty="0"/>
              <a:t>a</a:t>
            </a:r>
            <a:r>
              <a:rPr sz="2800" spc="-5" dirty="0"/>
              <a:t>ting</a:t>
            </a:r>
            <a:r>
              <a:rPr sz="2800" dirty="0"/>
              <a:t>	</a:t>
            </a:r>
            <a:r>
              <a:rPr sz="2800" spc="-10" dirty="0"/>
              <a:t>an</a:t>
            </a:r>
            <a:r>
              <a:rPr sz="2800" spc="-5" dirty="0"/>
              <a:t>d</a:t>
            </a:r>
            <a:r>
              <a:rPr sz="2800" dirty="0"/>
              <a:t>	</a:t>
            </a:r>
            <a:r>
              <a:rPr sz="2800" spc="-5" dirty="0"/>
              <a:t>di</a:t>
            </a:r>
            <a:r>
              <a:rPr sz="2800" spc="-40" dirty="0"/>
              <a:t>e</a:t>
            </a:r>
            <a:r>
              <a:rPr sz="2800" spc="-20" dirty="0"/>
              <a:t>t</a:t>
            </a:r>
            <a:r>
              <a:rPr sz="2800" spc="-5" dirty="0"/>
              <a:t>a</a:t>
            </a:r>
            <a:r>
              <a:rPr sz="2800" spc="15" dirty="0"/>
              <a:t>r</a:t>
            </a:r>
            <a:r>
              <a:rPr sz="2800" spc="-5" dirty="0"/>
              <a:t>y</a:t>
            </a:r>
            <a:r>
              <a:rPr sz="2800" dirty="0"/>
              <a:t>	h</a:t>
            </a:r>
            <a:r>
              <a:rPr sz="2800" spc="-5" dirty="0"/>
              <a:t>ab</a:t>
            </a:r>
            <a:r>
              <a:rPr sz="2800" spc="-15" dirty="0"/>
              <a:t>i</a:t>
            </a:r>
            <a:r>
              <a:rPr sz="2800" spc="-5" dirty="0"/>
              <a:t>ts)</a:t>
            </a:r>
            <a:r>
              <a:rPr sz="2800" dirty="0"/>
              <a:t>	</a:t>
            </a:r>
            <a:r>
              <a:rPr sz="2800" spc="-10" dirty="0"/>
              <a:t>is  </a:t>
            </a:r>
            <a:r>
              <a:rPr sz="2800" spc="-15" dirty="0"/>
              <a:t>central</a:t>
            </a:r>
            <a:r>
              <a:rPr sz="2800" spc="20" dirty="0"/>
              <a:t> </a:t>
            </a:r>
            <a:r>
              <a:rPr sz="2800" spc="-15" dirty="0"/>
              <a:t>to</a:t>
            </a:r>
            <a:r>
              <a:rPr sz="2800" spc="-5" dirty="0"/>
              <a:t> the</a:t>
            </a:r>
            <a:r>
              <a:rPr sz="2800" spc="10" dirty="0"/>
              <a:t> </a:t>
            </a:r>
            <a:r>
              <a:rPr sz="2800" spc="-10" dirty="0"/>
              <a:t>Muslim</a:t>
            </a:r>
            <a:r>
              <a:rPr sz="2800" spc="5" dirty="0"/>
              <a:t> </a:t>
            </a:r>
            <a:r>
              <a:rPr sz="2800" spc="-30" dirty="0"/>
              <a:t>way</a:t>
            </a:r>
            <a:r>
              <a:rPr sz="2800" spc="10" dirty="0"/>
              <a:t> </a:t>
            </a:r>
            <a:r>
              <a:rPr sz="2800" spc="-5" dirty="0"/>
              <a:t>of</a:t>
            </a:r>
            <a:r>
              <a:rPr sz="2800" spc="5" dirty="0"/>
              <a:t> </a:t>
            </a:r>
            <a:r>
              <a:rPr sz="2800" spc="-15" dirty="0"/>
              <a:t>life.</a:t>
            </a:r>
            <a:endParaRPr sz="2800"/>
          </a:p>
          <a:p>
            <a:pPr marL="184785" indent="-172720">
              <a:lnSpc>
                <a:spcPct val="100000"/>
              </a:lnSpc>
              <a:spcBef>
                <a:spcPts val="1235"/>
              </a:spcBef>
              <a:buFont typeface="Arial MT"/>
              <a:buChar char="•"/>
              <a:tabLst>
                <a:tab pos="185420" algn="l"/>
                <a:tab pos="1849120" algn="l"/>
                <a:tab pos="8027034" algn="l"/>
              </a:tabLst>
            </a:pPr>
            <a:r>
              <a:rPr sz="2800" spc="-10" dirty="0"/>
              <a:t>Th</a:t>
            </a:r>
            <a:r>
              <a:rPr sz="2800" spc="-5" dirty="0"/>
              <a:t>e</a:t>
            </a:r>
            <a:r>
              <a:rPr sz="2800" dirty="0"/>
              <a:t> </a:t>
            </a:r>
            <a:r>
              <a:rPr sz="2800" spc="-270" dirty="0"/>
              <a:t> </a:t>
            </a:r>
            <a:r>
              <a:rPr sz="2800" spc="-5" dirty="0"/>
              <a:t>l</a:t>
            </a:r>
            <a:r>
              <a:rPr sz="2800" spc="-15" dirty="0"/>
              <a:t>i</a:t>
            </a:r>
            <a:r>
              <a:rPr sz="2800" spc="-45" dirty="0"/>
              <a:t>s</a:t>
            </a:r>
            <a:r>
              <a:rPr sz="2800" spc="-5" dirty="0"/>
              <a:t>t</a:t>
            </a:r>
            <a:r>
              <a:rPr sz="2800" dirty="0"/>
              <a:t> </a:t>
            </a:r>
            <a:r>
              <a:rPr sz="2800" spc="-270" dirty="0"/>
              <a:t> </a:t>
            </a:r>
            <a:r>
              <a:rPr sz="2800" spc="-10" dirty="0"/>
              <a:t>o</a:t>
            </a:r>
            <a:r>
              <a:rPr sz="2800" spc="-5" dirty="0"/>
              <a:t>f</a:t>
            </a:r>
            <a:r>
              <a:rPr sz="2800" dirty="0"/>
              <a:t>	</a:t>
            </a:r>
            <a:r>
              <a:rPr sz="2800" spc="-5" dirty="0"/>
              <a:t>Ha</a:t>
            </a:r>
            <a:r>
              <a:rPr sz="2800" spc="-70" dirty="0"/>
              <a:t>r</a:t>
            </a:r>
            <a:r>
              <a:rPr sz="2800" spc="-5" dirty="0"/>
              <a:t>am</a:t>
            </a:r>
            <a:r>
              <a:rPr sz="2800" dirty="0"/>
              <a:t> </a:t>
            </a:r>
            <a:r>
              <a:rPr sz="2800" spc="-270" dirty="0"/>
              <a:t> </a:t>
            </a:r>
            <a:r>
              <a:rPr sz="2800" spc="-55" dirty="0"/>
              <a:t>f</a:t>
            </a:r>
            <a:r>
              <a:rPr sz="2800" spc="-5" dirty="0"/>
              <a:t>oods</a:t>
            </a:r>
            <a:r>
              <a:rPr sz="2800" dirty="0"/>
              <a:t> </a:t>
            </a:r>
            <a:r>
              <a:rPr sz="2800" spc="-275" dirty="0"/>
              <a:t> </a:t>
            </a:r>
            <a:r>
              <a:rPr sz="2800" spc="-5" dirty="0"/>
              <a:t>inclu</a:t>
            </a:r>
            <a:r>
              <a:rPr sz="2800" spc="-20" dirty="0"/>
              <a:t>d</a:t>
            </a:r>
            <a:r>
              <a:rPr sz="2800" spc="-10" dirty="0"/>
              <a:t>e</a:t>
            </a:r>
            <a:r>
              <a:rPr sz="2800" spc="-5" dirty="0"/>
              <a:t>s</a:t>
            </a:r>
            <a:r>
              <a:rPr sz="2800" dirty="0"/>
              <a:t> </a:t>
            </a:r>
            <a:r>
              <a:rPr sz="2800" spc="-275" dirty="0"/>
              <a:t> </a:t>
            </a:r>
            <a:r>
              <a:rPr sz="2800" spc="-5" dirty="0"/>
              <a:t>pork,</a:t>
            </a:r>
            <a:r>
              <a:rPr sz="2800" dirty="0"/>
              <a:t> </a:t>
            </a:r>
            <a:r>
              <a:rPr sz="2800" spc="-270" dirty="0"/>
              <a:t> </a:t>
            </a:r>
            <a:r>
              <a:rPr sz="2800" dirty="0"/>
              <a:t>a</a:t>
            </a:r>
            <a:r>
              <a:rPr sz="2800" spc="-5" dirty="0"/>
              <a:t>l</a:t>
            </a:r>
            <a:r>
              <a:rPr sz="2800" spc="-20" dirty="0"/>
              <a:t>c</a:t>
            </a:r>
            <a:r>
              <a:rPr sz="2800" spc="-5" dirty="0"/>
              <a:t>ohol</a:t>
            </a:r>
            <a:r>
              <a:rPr sz="2800" dirty="0"/>
              <a:t> </a:t>
            </a:r>
            <a:r>
              <a:rPr sz="2800" spc="-285" dirty="0"/>
              <a:t> </a:t>
            </a:r>
            <a:r>
              <a:rPr sz="2800" spc="-5" dirty="0"/>
              <a:t>and</a:t>
            </a:r>
            <a:r>
              <a:rPr sz="2800" dirty="0"/>
              <a:t>	</a:t>
            </a:r>
            <a:r>
              <a:rPr sz="2800" spc="-5" dirty="0"/>
              <a:t>a</a:t>
            </a:r>
            <a:r>
              <a:rPr sz="2800" spc="-50" dirty="0"/>
              <a:t>n</a:t>
            </a:r>
            <a:r>
              <a:rPr sz="2800" spc="-5" dirty="0"/>
              <a:t>y</a:t>
            </a:r>
            <a:endParaRPr sz="2800"/>
          </a:p>
          <a:p>
            <a:pPr marL="184785" marR="5080">
              <a:lnSpc>
                <a:spcPct val="150000"/>
              </a:lnSpc>
              <a:tabLst>
                <a:tab pos="1681480" algn="l"/>
                <a:tab pos="2489200" algn="l"/>
                <a:tab pos="3787775" algn="l"/>
                <a:tab pos="5603240" algn="l"/>
                <a:tab pos="6637020" algn="l"/>
                <a:tab pos="7551420" algn="l"/>
              </a:tabLst>
            </a:pPr>
            <a:r>
              <a:rPr sz="2800" spc="-5" dirty="0"/>
              <a:t>p</a:t>
            </a:r>
            <a:r>
              <a:rPr sz="2800" spc="-40" dirty="0"/>
              <a:t>r</a:t>
            </a:r>
            <a:r>
              <a:rPr sz="2800" spc="-5" dirty="0"/>
              <a:t>oducts</a:t>
            </a:r>
            <a:r>
              <a:rPr sz="2800" dirty="0"/>
              <a:t>	</a:t>
            </a:r>
            <a:r>
              <a:rPr sz="2800" spc="-5" dirty="0"/>
              <a:t>th</a:t>
            </a:r>
            <a:r>
              <a:rPr sz="2800" spc="-30" dirty="0"/>
              <a:t>a</a:t>
            </a:r>
            <a:r>
              <a:rPr sz="2800" spc="-5" dirty="0"/>
              <a:t>t</a:t>
            </a:r>
            <a:r>
              <a:rPr sz="2800" dirty="0"/>
              <a:t>	</a:t>
            </a:r>
            <a:r>
              <a:rPr sz="2800" spc="-10" dirty="0"/>
              <a:t>c</a:t>
            </a:r>
            <a:r>
              <a:rPr sz="2800" spc="-15" dirty="0"/>
              <a:t>o</a:t>
            </a:r>
            <a:r>
              <a:rPr sz="2800" spc="-30" dirty="0"/>
              <a:t>nt</a:t>
            </a:r>
            <a:r>
              <a:rPr sz="2800" spc="-5" dirty="0"/>
              <a:t>ain</a:t>
            </a:r>
            <a:r>
              <a:rPr sz="2800" dirty="0"/>
              <a:t>	</a:t>
            </a:r>
            <a:r>
              <a:rPr sz="2800" spc="-10" dirty="0"/>
              <a:t>emulsifie</a:t>
            </a:r>
            <a:r>
              <a:rPr sz="2800" spc="-35" dirty="0"/>
              <a:t>r</a:t>
            </a:r>
            <a:r>
              <a:rPr sz="2800" spc="-5" dirty="0"/>
              <a:t>s</a:t>
            </a:r>
            <a:r>
              <a:rPr sz="2800" dirty="0"/>
              <a:t>	</a:t>
            </a:r>
            <a:r>
              <a:rPr sz="2800" spc="-10" dirty="0"/>
              <a:t>m</a:t>
            </a:r>
            <a:r>
              <a:rPr sz="2800" spc="5" dirty="0"/>
              <a:t>a</a:t>
            </a:r>
            <a:r>
              <a:rPr sz="2800" spc="-5" dirty="0"/>
              <a:t>de</a:t>
            </a:r>
            <a:r>
              <a:rPr sz="2800" dirty="0"/>
              <a:t>	</a:t>
            </a:r>
            <a:r>
              <a:rPr sz="2800" spc="-10" dirty="0"/>
              <a:t>f</a:t>
            </a:r>
            <a:r>
              <a:rPr sz="2800" spc="-35" dirty="0"/>
              <a:t>r</a:t>
            </a:r>
            <a:r>
              <a:rPr sz="2800" spc="-5" dirty="0"/>
              <a:t>om</a:t>
            </a:r>
            <a:r>
              <a:rPr sz="2800" dirty="0"/>
              <a:t>	</a:t>
            </a:r>
            <a:r>
              <a:rPr sz="2800" spc="-5" dirty="0"/>
              <a:t>animal  </a:t>
            </a:r>
            <a:r>
              <a:rPr sz="2800" spc="-20" dirty="0"/>
              <a:t>fats,</a:t>
            </a:r>
            <a:r>
              <a:rPr sz="2800" spc="5" dirty="0"/>
              <a:t> </a:t>
            </a:r>
            <a:r>
              <a:rPr sz="2800" spc="-5" dirty="0"/>
              <a:t>particularly</a:t>
            </a:r>
            <a:r>
              <a:rPr sz="2800" spc="40" dirty="0"/>
              <a:t> </a:t>
            </a:r>
            <a:r>
              <a:rPr sz="2800" spc="-15" dirty="0"/>
              <a:t>margarines.</a:t>
            </a:r>
            <a:endParaRPr sz="2800"/>
          </a:p>
        </p:txBody>
      </p:sp>
      <p:grpSp>
        <p:nvGrpSpPr>
          <p:cNvPr id="4" name="object 4"/>
          <p:cNvGrpSpPr/>
          <p:nvPr/>
        </p:nvGrpSpPr>
        <p:grpSpPr>
          <a:xfrm>
            <a:off x="960036" y="412021"/>
            <a:ext cx="7089140" cy="1299210"/>
            <a:chOff x="960036" y="412021"/>
            <a:chExt cx="7089140" cy="1299210"/>
          </a:xfrm>
        </p:grpSpPr>
        <p:pic>
          <p:nvPicPr>
            <p:cNvPr id="5" name="object 5"/>
            <p:cNvPicPr/>
            <p:nvPr/>
          </p:nvPicPr>
          <p:blipFill>
            <a:blip r:embed="rId3" cstate="print"/>
            <a:stretch>
              <a:fillRect/>
            </a:stretch>
          </p:blipFill>
          <p:spPr>
            <a:xfrm>
              <a:off x="960036" y="412021"/>
              <a:ext cx="7089090" cy="350716"/>
            </a:xfrm>
            <a:prstGeom prst="rect">
              <a:avLst/>
            </a:prstGeom>
          </p:spPr>
        </p:pic>
        <p:pic>
          <p:nvPicPr>
            <p:cNvPr id="6" name="object 6"/>
            <p:cNvPicPr/>
            <p:nvPr/>
          </p:nvPicPr>
          <p:blipFill>
            <a:blip r:embed="rId4" cstate="print"/>
            <a:stretch>
              <a:fillRect/>
            </a:stretch>
          </p:blipFill>
          <p:spPr>
            <a:xfrm>
              <a:off x="2628900" y="704087"/>
              <a:ext cx="3982974" cy="1006601"/>
            </a:xfrm>
            <a:prstGeom prst="rect">
              <a:avLst/>
            </a:prstGeom>
          </p:spPr>
        </p:pic>
      </p:grpSp>
      <p:sp>
        <p:nvSpPr>
          <p:cNvPr id="7" name="object 7"/>
          <p:cNvSpPr txBox="1">
            <a:spLocks noGrp="1"/>
          </p:cNvSpPr>
          <p:nvPr>
            <p:ph type="title"/>
          </p:nvPr>
        </p:nvSpPr>
        <p:spPr>
          <a:xfrm>
            <a:off x="947115" y="256159"/>
            <a:ext cx="7113905" cy="1125855"/>
          </a:xfrm>
          <a:prstGeom prst="rect">
            <a:avLst/>
          </a:prstGeom>
        </p:spPr>
        <p:txBody>
          <a:bodyPr vert="horz" wrap="square" lIns="0" tIns="9525" rIns="0" bIns="0" rtlCol="0">
            <a:spAutoFit/>
          </a:bodyPr>
          <a:lstStyle/>
          <a:p>
            <a:pPr marL="1964689" marR="5080" indent="-1952625">
              <a:lnSpc>
                <a:spcPct val="100600"/>
              </a:lnSpc>
              <a:spcBef>
                <a:spcPts val="75"/>
              </a:spcBef>
            </a:pPr>
            <a:r>
              <a:rPr sz="3600" spc="-25" dirty="0"/>
              <a:t>Traditional</a:t>
            </a:r>
            <a:r>
              <a:rPr sz="3600" spc="-10" dirty="0"/>
              <a:t> </a:t>
            </a:r>
            <a:r>
              <a:rPr sz="3600" spc="-15" dirty="0"/>
              <a:t>Food</a:t>
            </a:r>
            <a:r>
              <a:rPr sz="3600" spc="-5" dirty="0"/>
              <a:t> </a:t>
            </a:r>
            <a:r>
              <a:rPr sz="3600" spc="-10" dirty="0"/>
              <a:t>Practices </a:t>
            </a:r>
            <a:r>
              <a:rPr sz="3600" dirty="0"/>
              <a:t>of</a:t>
            </a:r>
            <a:r>
              <a:rPr sz="3600" spc="-5" dirty="0"/>
              <a:t> </a:t>
            </a:r>
            <a:r>
              <a:rPr sz="3600" spc="-10" dirty="0"/>
              <a:t>Selected </a:t>
            </a:r>
            <a:r>
              <a:rPr sz="3600" spc="-800" dirty="0"/>
              <a:t> </a:t>
            </a:r>
            <a:r>
              <a:rPr sz="3600" spc="-10" dirty="0"/>
              <a:t>Religious </a:t>
            </a:r>
            <a:r>
              <a:rPr sz="3600" spc="-15" dirty="0"/>
              <a:t>Groups</a:t>
            </a:r>
            <a:endParaRPr sz="360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6613" y="1545341"/>
            <a:ext cx="8571230" cy="3226435"/>
          </a:xfrm>
          <a:prstGeom prst="rect">
            <a:avLst/>
          </a:prstGeom>
        </p:spPr>
        <p:txBody>
          <a:bodyPr vert="horz" wrap="square" lIns="0" tIns="12065" rIns="0" bIns="0" rtlCol="0">
            <a:spAutoFit/>
          </a:bodyPr>
          <a:lstStyle/>
          <a:p>
            <a:pPr marL="184785" marR="5715" indent="-172720" algn="just">
              <a:lnSpc>
                <a:spcPct val="150000"/>
              </a:lnSpc>
              <a:spcBef>
                <a:spcPts val="95"/>
              </a:spcBef>
              <a:buFont typeface="Arial MT"/>
              <a:buChar char="•"/>
              <a:tabLst>
                <a:tab pos="185420" algn="l"/>
              </a:tabLst>
            </a:pPr>
            <a:r>
              <a:rPr sz="2800" b="1" spc="-5" dirty="0">
                <a:latin typeface="Calibri"/>
                <a:cs typeface="Calibri"/>
              </a:rPr>
              <a:t>Gelatine </a:t>
            </a:r>
            <a:r>
              <a:rPr sz="2800" b="1" spc="-10" dirty="0">
                <a:latin typeface="Calibri"/>
                <a:cs typeface="Calibri"/>
              </a:rPr>
              <a:t>made </a:t>
            </a:r>
            <a:r>
              <a:rPr sz="2800" b="1" spc="-15" dirty="0">
                <a:latin typeface="Calibri"/>
                <a:cs typeface="Calibri"/>
              </a:rPr>
              <a:t>from </a:t>
            </a:r>
            <a:r>
              <a:rPr sz="2800" b="1" spc="-5" dirty="0">
                <a:latin typeface="Calibri"/>
                <a:cs typeface="Calibri"/>
              </a:rPr>
              <a:t>pork or </a:t>
            </a:r>
            <a:r>
              <a:rPr sz="2800" b="1" spc="-15" dirty="0">
                <a:latin typeface="Calibri"/>
                <a:cs typeface="Calibri"/>
              </a:rPr>
              <a:t>from </a:t>
            </a:r>
            <a:r>
              <a:rPr sz="2800" b="1" spc="-20" dirty="0">
                <a:latin typeface="Calibri"/>
                <a:cs typeface="Calibri"/>
              </a:rPr>
              <a:t>any </a:t>
            </a:r>
            <a:r>
              <a:rPr sz="2800" b="1" spc="-5" dirty="0">
                <a:latin typeface="Calibri"/>
                <a:cs typeface="Calibri"/>
              </a:rPr>
              <a:t>other animal </a:t>
            </a:r>
            <a:r>
              <a:rPr sz="2800" b="1" spc="-10" dirty="0">
                <a:latin typeface="Calibri"/>
                <a:cs typeface="Calibri"/>
              </a:rPr>
              <a:t>that </a:t>
            </a:r>
            <a:r>
              <a:rPr sz="2800" b="1" spc="-5" dirty="0">
                <a:latin typeface="Calibri"/>
                <a:cs typeface="Calibri"/>
              </a:rPr>
              <a:t> is</a:t>
            </a:r>
            <a:r>
              <a:rPr sz="2800" b="1" dirty="0">
                <a:latin typeface="Calibri"/>
                <a:cs typeface="Calibri"/>
              </a:rPr>
              <a:t> </a:t>
            </a:r>
            <a:r>
              <a:rPr sz="2800" b="1" spc="-5" dirty="0">
                <a:latin typeface="Calibri"/>
                <a:cs typeface="Calibri"/>
              </a:rPr>
              <a:t>not Halal</a:t>
            </a:r>
            <a:r>
              <a:rPr sz="2800" b="1" spc="25" dirty="0">
                <a:latin typeface="Calibri"/>
                <a:cs typeface="Calibri"/>
              </a:rPr>
              <a:t> </a:t>
            </a:r>
            <a:r>
              <a:rPr sz="2800" b="1" spc="-5" dirty="0">
                <a:latin typeface="Calibri"/>
                <a:cs typeface="Calibri"/>
              </a:rPr>
              <a:t>is</a:t>
            </a:r>
            <a:r>
              <a:rPr sz="2800" b="1" dirty="0">
                <a:latin typeface="Calibri"/>
                <a:cs typeface="Calibri"/>
              </a:rPr>
              <a:t> </a:t>
            </a:r>
            <a:r>
              <a:rPr sz="2800" b="1" spc="-10" dirty="0">
                <a:latin typeface="Calibri"/>
                <a:cs typeface="Calibri"/>
              </a:rPr>
              <a:t>forbidden.</a:t>
            </a:r>
            <a:r>
              <a:rPr sz="2800" b="1" spc="35" dirty="0">
                <a:latin typeface="Calibri"/>
                <a:cs typeface="Calibri"/>
              </a:rPr>
              <a:t> </a:t>
            </a:r>
            <a:r>
              <a:rPr sz="2800" b="1" spc="-5" dirty="0">
                <a:latin typeface="Calibri"/>
                <a:cs typeface="Calibri"/>
              </a:rPr>
              <a:t>(Some</a:t>
            </a:r>
            <a:r>
              <a:rPr sz="2800" b="1" spc="10" dirty="0">
                <a:latin typeface="Calibri"/>
                <a:cs typeface="Calibri"/>
              </a:rPr>
              <a:t> </a:t>
            </a:r>
            <a:r>
              <a:rPr sz="2800" b="1" spc="-15" dirty="0">
                <a:latin typeface="Calibri"/>
                <a:cs typeface="Calibri"/>
              </a:rPr>
              <a:t>gelatines</a:t>
            </a:r>
            <a:r>
              <a:rPr sz="2800" b="1" spc="25" dirty="0">
                <a:latin typeface="Calibri"/>
                <a:cs typeface="Calibri"/>
              </a:rPr>
              <a:t> </a:t>
            </a:r>
            <a:r>
              <a:rPr sz="2800" b="1" spc="-20" dirty="0">
                <a:latin typeface="Calibri"/>
                <a:cs typeface="Calibri"/>
              </a:rPr>
              <a:t>may</a:t>
            </a:r>
            <a:r>
              <a:rPr sz="2800" b="1" spc="10" dirty="0">
                <a:latin typeface="Calibri"/>
                <a:cs typeface="Calibri"/>
              </a:rPr>
              <a:t> </a:t>
            </a:r>
            <a:r>
              <a:rPr sz="2800" b="1" spc="-5" dirty="0">
                <a:latin typeface="Calibri"/>
                <a:cs typeface="Calibri"/>
              </a:rPr>
              <a:t>be</a:t>
            </a:r>
            <a:r>
              <a:rPr sz="2800" b="1" dirty="0">
                <a:latin typeface="Calibri"/>
                <a:cs typeface="Calibri"/>
              </a:rPr>
              <a:t> </a:t>
            </a:r>
            <a:r>
              <a:rPr sz="2800" b="1" spc="-5" dirty="0">
                <a:latin typeface="Calibri"/>
                <a:cs typeface="Calibri"/>
              </a:rPr>
              <a:t>Halal)</a:t>
            </a:r>
            <a:endParaRPr sz="2800">
              <a:latin typeface="Calibri"/>
              <a:cs typeface="Calibri"/>
            </a:endParaRPr>
          </a:p>
          <a:p>
            <a:pPr marL="184785" marR="5080" indent="-172720" algn="just">
              <a:lnSpc>
                <a:spcPct val="150000"/>
              </a:lnSpc>
              <a:buFont typeface="Arial MT"/>
              <a:buChar char="•"/>
              <a:tabLst>
                <a:tab pos="185420" algn="l"/>
              </a:tabLst>
            </a:pPr>
            <a:r>
              <a:rPr sz="2800" b="1" spc="-10" dirty="0">
                <a:latin typeface="Calibri"/>
                <a:cs typeface="Calibri"/>
              </a:rPr>
              <a:t>The month </a:t>
            </a:r>
            <a:r>
              <a:rPr sz="2800" b="1" spc="-5" dirty="0">
                <a:latin typeface="Calibri"/>
                <a:cs typeface="Calibri"/>
              </a:rPr>
              <a:t>of Ramadan </a:t>
            </a:r>
            <a:r>
              <a:rPr sz="2800" b="1" spc="-15" dirty="0">
                <a:latin typeface="Calibri"/>
                <a:cs typeface="Calibri"/>
              </a:rPr>
              <a:t>requires </a:t>
            </a:r>
            <a:r>
              <a:rPr sz="2800" b="1" spc="-10" dirty="0">
                <a:latin typeface="Calibri"/>
                <a:cs typeface="Calibri"/>
              </a:rPr>
              <a:t>mandatory </a:t>
            </a:r>
            <a:r>
              <a:rPr sz="2800" b="1" spc="-15" dirty="0">
                <a:latin typeface="Calibri"/>
                <a:cs typeface="Calibri"/>
              </a:rPr>
              <a:t>fasting </a:t>
            </a:r>
            <a:r>
              <a:rPr sz="2800" b="1" spc="-10" dirty="0">
                <a:latin typeface="Calibri"/>
                <a:cs typeface="Calibri"/>
              </a:rPr>
              <a:t>from </a:t>
            </a:r>
            <a:r>
              <a:rPr sz="2800" b="1" spc="-620" dirty="0">
                <a:latin typeface="Calibri"/>
                <a:cs typeface="Calibri"/>
              </a:rPr>
              <a:t> </a:t>
            </a:r>
            <a:r>
              <a:rPr sz="2800" b="1" spc="-10" dirty="0">
                <a:latin typeface="Calibri"/>
                <a:cs typeface="Calibri"/>
              </a:rPr>
              <a:t>dawn</a:t>
            </a:r>
            <a:r>
              <a:rPr sz="2800" b="1" spc="-5" dirty="0">
                <a:latin typeface="Calibri"/>
                <a:cs typeface="Calibri"/>
              </a:rPr>
              <a:t> until</a:t>
            </a:r>
            <a:r>
              <a:rPr sz="2800" b="1" dirty="0">
                <a:latin typeface="Calibri"/>
                <a:cs typeface="Calibri"/>
              </a:rPr>
              <a:t> </a:t>
            </a:r>
            <a:r>
              <a:rPr sz="2800" b="1" spc="-5" dirty="0">
                <a:latin typeface="Calibri"/>
                <a:cs typeface="Calibri"/>
              </a:rPr>
              <a:t>dusk</a:t>
            </a:r>
            <a:r>
              <a:rPr sz="2800" b="1" dirty="0">
                <a:latin typeface="Calibri"/>
                <a:cs typeface="Calibri"/>
              </a:rPr>
              <a:t> </a:t>
            </a:r>
            <a:r>
              <a:rPr sz="2800" b="1" spc="-5" dirty="0">
                <a:latin typeface="Calibri"/>
                <a:cs typeface="Calibri"/>
              </a:rPr>
              <a:t>as</a:t>
            </a:r>
            <a:r>
              <a:rPr sz="2800" b="1" dirty="0">
                <a:latin typeface="Calibri"/>
                <a:cs typeface="Calibri"/>
              </a:rPr>
              <a:t> </a:t>
            </a:r>
            <a:r>
              <a:rPr sz="2800" b="1" spc="-5" dirty="0">
                <a:latin typeface="Calibri"/>
                <a:cs typeface="Calibri"/>
              </a:rPr>
              <a:t>do</a:t>
            </a:r>
            <a:r>
              <a:rPr sz="2800" b="1" dirty="0">
                <a:latin typeface="Calibri"/>
                <a:cs typeface="Calibri"/>
              </a:rPr>
              <a:t> </a:t>
            </a:r>
            <a:r>
              <a:rPr sz="2800" b="1" spc="-5" dirty="0">
                <a:latin typeface="Calibri"/>
                <a:cs typeface="Calibri"/>
              </a:rPr>
              <a:t>other</a:t>
            </a:r>
            <a:r>
              <a:rPr sz="2800" b="1" dirty="0">
                <a:latin typeface="Calibri"/>
                <a:cs typeface="Calibri"/>
              </a:rPr>
              <a:t> </a:t>
            </a:r>
            <a:r>
              <a:rPr sz="2800" b="1" spc="-15" dirty="0">
                <a:latin typeface="Calibri"/>
                <a:cs typeface="Calibri"/>
              </a:rPr>
              <a:t>dates</a:t>
            </a:r>
            <a:r>
              <a:rPr sz="2800" b="1" spc="605" dirty="0">
                <a:latin typeface="Calibri"/>
                <a:cs typeface="Calibri"/>
              </a:rPr>
              <a:t> </a:t>
            </a:r>
            <a:r>
              <a:rPr sz="2800" b="1" spc="-5" dirty="0">
                <a:latin typeface="Calibri"/>
                <a:cs typeface="Calibri"/>
              </a:rPr>
              <a:t>of</a:t>
            </a:r>
            <a:r>
              <a:rPr sz="2800" b="1" dirty="0">
                <a:latin typeface="Calibri"/>
                <a:cs typeface="Calibri"/>
              </a:rPr>
              <a:t> </a:t>
            </a:r>
            <a:r>
              <a:rPr sz="2800" b="1" spc="-10" dirty="0">
                <a:latin typeface="Calibri"/>
                <a:cs typeface="Calibri"/>
              </a:rPr>
              <a:t>religious </a:t>
            </a:r>
            <a:r>
              <a:rPr sz="2800" b="1" spc="-5" dirty="0">
                <a:latin typeface="Calibri"/>
                <a:cs typeface="Calibri"/>
              </a:rPr>
              <a:t> significance,</a:t>
            </a:r>
            <a:r>
              <a:rPr sz="2800" b="1" spc="15" dirty="0">
                <a:latin typeface="Calibri"/>
                <a:cs typeface="Calibri"/>
              </a:rPr>
              <a:t> </a:t>
            </a:r>
            <a:r>
              <a:rPr sz="2800" b="1" spc="-5" dirty="0">
                <a:latin typeface="Calibri"/>
                <a:cs typeface="Calibri"/>
              </a:rPr>
              <a:t>such</a:t>
            </a:r>
            <a:r>
              <a:rPr sz="2800" b="1" spc="5" dirty="0">
                <a:latin typeface="Calibri"/>
                <a:cs typeface="Calibri"/>
              </a:rPr>
              <a:t> </a:t>
            </a:r>
            <a:r>
              <a:rPr sz="2800" b="1" spc="-5" dirty="0">
                <a:latin typeface="Calibri"/>
                <a:cs typeface="Calibri"/>
              </a:rPr>
              <a:t>as</a:t>
            </a:r>
            <a:r>
              <a:rPr sz="2800" b="1" spc="15" dirty="0">
                <a:latin typeface="Calibri"/>
                <a:cs typeface="Calibri"/>
              </a:rPr>
              <a:t> </a:t>
            </a:r>
            <a:r>
              <a:rPr sz="2800" b="1" spc="-5" dirty="0">
                <a:latin typeface="Calibri"/>
                <a:cs typeface="Calibri"/>
              </a:rPr>
              <a:t>the</a:t>
            </a:r>
            <a:r>
              <a:rPr sz="2800" b="1" spc="10" dirty="0">
                <a:latin typeface="Calibri"/>
                <a:cs typeface="Calibri"/>
              </a:rPr>
              <a:t> </a:t>
            </a:r>
            <a:r>
              <a:rPr sz="2800" b="1" spc="-10" dirty="0">
                <a:latin typeface="Calibri"/>
                <a:cs typeface="Calibri"/>
              </a:rPr>
              <a:t>ninth</a:t>
            </a:r>
            <a:r>
              <a:rPr sz="2800" b="1" dirty="0">
                <a:latin typeface="Calibri"/>
                <a:cs typeface="Calibri"/>
              </a:rPr>
              <a:t> </a:t>
            </a:r>
            <a:r>
              <a:rPr sz="2800" b="1" spc="-20" dirty="0">
                <a:latin typeface="Calibri"/>
                <a:cs typeface="Calibri"/>
              </a:rPr>
              <a:t>day</a:t>
            </a:r>
            <a:r>
              <a:rPr sz="2800" b="1" spc="10" dirty="0">
                <a:latin typeface="Calibri"/>
                <a:cs typeface="Calibri"/>
              </a:rPr>
              <a:t> </a:t>
            </a:r>
            <a:r>
              <a:rPr sz="2800" b="1" spc="-5" dirty="0">
                <a:latin typeface="Calibri"/>
                <a:cs typeface="Calibri"/>
              </a:rPr>
              <a:t>of</a:t>
            </a:r>
            <a:r>
              <a:rPr sz="2800" b="1" spc="5" dirty="0">
                <a:latin typeface="Calibri"/>
                <a:cs typeface="Calibri"/>
              </a:rPr>
              <a:t> </a:t>
            </a:r>
            <a:r>
              <a:rPr sz="2800" b="1" spc="-5" dirty="0">
                <a:latin typeface="Calibri"/>
                <a:cs typeface="Calibri"/>
              </a:rPr>
              <a:t>Zul</a:t>
            </a:r>
            <a:r>
              <a:rPr sz="2800" b="1" spc="5" dirty="0">
                <a:latin typeface="Calibri"/>
                <a:cs typeface="Calibri"/>
              </a:rPr>
              <a:t> </a:t>
            </a:r>
            <a:r>
              <a:rPr sz="2800" b="1" spc="-5" dirty="0">
                <a:latin typeface="Calibri"/>
                <a:cs typeface="Calibri"/>
              </a:rPr>
              <a:t>Hijjah.</a:t>
            </a:r>
            <a:endParaRPr sz="2800">
              <a:latin typeface="Calibri"/>
              <a:cs typeface="Calibri"/>
            </a:endParaRPr>
          </a:p>
        </p:txBody>
      </p:sp>
      <p:pic>
        <p:nvPicPr>
          <p:cNvPr id="3" name="object 3"/>
          <p:cNvPicPr/>
          <p:nvPr/>
        </p:nvPicPr>
        <p:blipFill>
          <a:blip r:embed="rId2" cstate="print"/>
          <a:stretch>
            <a:fillRect/>
          </a:stretch>
        </p:blipFill>
        <p:spPr>
          <a:xfrm>
            <a:off x="3938806" y="793021"/>
            <a:ext cx="994343" cy="350716"/>
          </a:xfrm>
          <a:prstGeom prst="rect">
            <a:avLst/>
          </a:prstGeom>
        </p:spPr>
      </p:pic>
      <p:sp>
        <p:nvSpPr>
          <p:cNvPr id="4" name="object 4"/>
          <p:cNvSpPr txBox="1">
            <a:spLocks noGrp="1"/>
          </p:cNvSpPr>
          <p:nvPr>
            <p:ph type="title"/>
          </p:nvPr>
        </p:nvSpPr>
        <p:spPr>
          <a:xfrm>
            <a:off x="3899153" y="637413"/>
            <a:ext cx="1040765" cy="574040"/>
          </a:xfrm>
          <a:prstGeom prst="rect">
            <a:avLst/>
          </a:prstGeom>
        </p:spPr>
        <p:txBody>
          <a:bodyPr vert="horz" wrap="square" lIns="0" tIns="12700" rIns="0" bIns="0" rtlCol="0">
            <a:spAutoFit/>
          </a:bodyPr>
          <a:lstStyle/>
          <a:p>
            <a:pPr marL="12700">
              <a:lnSpc>
                <a:spcPct val="100000"/>
              </a:lnSpc>
              <a:spcBef>
                <a:spcPts val="100"/>
              </a:spcBef>
            </a:pPr>
            <a:r>
              <a:rPr sz="3600" dirty="0"/>
              <a:t>Islam</a:t>
            </a:r>
            <a:endParaRPr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sz="half" idx="2"/>
          </p:nvPr>
        </p:nvSpPr>
        <p:spPr>
          <a:prstGeom prst="rect">
            <a:avLst/>
          </a:prstGeom>
        </p:spPr>
        <p:txBody>
          <a:bodyPr vert="horz" wrap="square" lIns="0" tIns="72390" rIns="0" bIns="0" rtlCol="0">
            <a:spAutoFit/>
          </a:bodyPr>
          <a:lstStyle/>
          <a:p>
            <a:pPr marL="184785" indent="-172720">
              <a:lnSpc>
                <a:spcPct val="100000"/>
              </a:lnSpc>
              <a:spcBef>
                <a:spcPts val="570"/>
              </a:spcBef>
              <a:buSzPct val="96428"/>
              <a:buFont typeface="Wingdings"/>
              <a:buChar char=""/>
              <a:tabLst>
                <a:tab pos="185420" algn="l"/>
              </a:tabLst>
            </a:pPr>
            <a:r>
              <a:rPr spc="-15" dirty="0"/>
              <a:t>Age</a:t>
            </a:r>
            <a:r>
              <a:rPr spc="-10" dirty="0"/>
              <a:t> </a:t>
            </a:r>
            <a:r>
              <a:rPr spc="-5" dirty="0"/>
              <a:t>&amp;</a:t>
            </a:r>
            <a:r>
              <a:rPr dirty="0"/>
              <a:t> </a:t>
            </a:r>
            <a:r>
              <a:rPr spc="-15" dirty="0"/>
              <a:t>Development</a:t>
            </a:r>
          </a:p>
          <a:p>
            <a:pPr marL="184785" indent="-172720">
              <a:lnSpc>
                <a:spcPct val="100000"/>
              </a:lnSpc>
              <a:spcBef>
                <a:spcPts val="470"/>
              </a:spcBef>
              <a:buSzPct val="96428"/>
              <a:buFont typeface="Wingdings"/>
              <a:buChar char=""/>
              <a:tabLst>
                <a:tab pos="185420" algn="l"/>
              </a:tabLst>
            </a:pPr>
            <a:r>
              <a:rPr spc="-10" dirty="0"/>
              <a:t>Gender</a:t>
            </a:r>
          </a:p>
          <a:p>
            <a:pPr marL="184785" marR="5080" indent="-172720">
              <a:lnSpc>
                <a:spcPts val="3020"/>
              </a:lnSpc>
              <a:spcBef>
                <a:spcPts val="855"/>
              </a:spcBef>
              <a:buSzPct val="96428"/>
              <a:buFont typeface="Wingdings"/>
              <a:buChar char=""/>
              <a:tabLst>
                <a:tab pos="185420" algn="l"/>
              </a:tabLst>
            </a:pPr>
            <a:r>
              <a:rPr spc="-25" dirty="0"/>
              <a:t>Ethnicity, </a:t>
            </a:r>
            <a:r>
              <a:rPr spc="-10" dirty="0"/>
              <a:t>culture, </a:t>
            </a:r>
            <a:r>
              <a:rPr spc="-5" dirty="0"/>
              <a:t>and </a:t>
            </a:r>
            <a:r>
              <a:rPr spc="-620" dirty="0"/>
              <a:t> </a:t>
            </a:r>
            <a:r>
              <a:rPr spc="-10" dirty="0"/>
              <a:t>religious</a:t>
            </a:r>
            <a:r>
              <a:rPr spc="15" dirty="0"/>
              <a:t> </a:t>
            </a:r>
            <a:r>
              <a:rPr spc="-10" dirty="0"/>
              <a:t>practices</a:t>
            </a:r>
          </a:p>
          <a:p>
            <a:pPr marL="184785" indent="-172720">
              <a:lnSpc>
                <a:spcPct val="100000"/>
              </a:lnSpc>
              <a:spcBef>
                <a:spcPts val="420"/>
              </a:spcBef>
              <a:buSzPct val="96428"/>
              <a:buFont typeface="Wingdings"/>
              <a:buChar char=""/>
              <a:tabLst>
                <a:tab pos="185420" algn="l"/>
              </a:tabLst>
            </a:pPr>
            <a:r>
              <a:rPr spc="-15" dirty="0"/>
              <a:t>Food</a:t>
            </a:r>
            <a:r>
              <a:rPr spc="-25" dirty="0"/>
              <a:t> </a:t>
            </a:r>
            <a:r>
              <a:rPr spc="-5" dirty="0"/>
              <a:t>habits</a:t>
            </a:r>
          </a:p>
          <a:p>
            <a:pPr marL="184785" indent="-172720">
              <a:lnSpc>
                <a:spcPct val="100000"/>
              </a:lnSpc>
              <a:spcBef>
                <a:spcPts val="465"/>
              </a:spcBef>
              <a:buSzPct val="96428"/>
              <a:buFont typeface="Wingdings"/>
              <a:buChar char=""/>
              <a:tabLst>
                <a:tab pos="185420" algn="l"/>
              </a:tabLst>
            </a:pPr>
            <a:r>
              <a:rPr spc="-15" dirty="0"/>
              <a:t>Food</a:t>
            </a:r>
            <a:r>
              <a:rPr spc="-25" dirty="0"/>
              <a:t> </a:t>
            </a:r>
            <a:r>
              <a:rPr spc="-20" dirty="0"/>
              <a:t>preferences</a:t>
            </a:r>
          </a:p>
          <a:p>
            <a:pPr marL="184785" indent="-172720">
              <a:lnSpc>
                <a:spcPct val="100000"/>
              </a:lnSpc>
              <a:spcBef>
                <a:spcPts val="470"/>
              </a:spcBef>
              <a:buSzPct val="96428"/>
              <a:buFont typeface="Wingdings"/>
              <a:buChar char=""/>
              <a:tabLst>
                <a:tab pos="185420" algn="l"/>
              </a:tabLst>
            </a:pPr>
            <a:r>
              <a:rPr spc="-15" dirty="0"/>
              <a:t>Lifestyle</a:t>
            </a:r>
          </a:p>
          <a:p>
            <a:pPr marL="184785" indent="-172720">
              <a:lnSpc>
                <a:spcPct val="100000"/>
              </a:lnSpc>
              <a:spcBef>
                <a:spcPts val="455"/>
              </a:spcBef>
              <a:buSzPct val="96428"/>
              <a:buFont typeface="Wingdings"/>
              <a:buChar char=""/>
              <a:tabLst>
                <a:tab pos="185420" algn="l"/>
              </a:tabLst>
            </a:pPr>
            <a:r>
              <a:rPr spc="-10" dirty="0"/>
              <a:t>Economic</a:t>
            </a:r>
            <a:r>
              <a:rPr spc="-30" dirty="0"/>
              <a:t> </a:t>
            </a:r>
            <a:r>
              <a:rPr spc="-20" dirty="0"/>
              <a:t>status</a:t>
            </a:r>
          </a:p>
          <a:p>
            <a:pPr marL="184785" indent="-172720">
              <a:lnSpc>
                <a:spcPct val="100000"/>
              </a:lnSpc>
              <a:spcBef>
                <a:spcPts val="470"/>
              </a:spcBef>
              <a:buSzPct val="96428"/>
              <a:buFont typeface="Wingdings"/>
              <a:buChar char=""/>
              <a:tabLst>
                <a:tab pos="185420" algn="l"/>
              </a:tabLst>
            </a:pPr>
            <a:r>
              <a:rPr spc="-10" dirty="0"/>
              <a:t>Beliefs</a:t>
            </a:r>
            <a:r>
              <a:rPr dirty="0"/>
              <a:t> </a:t>
            </a:r>
            <a:r>
              <a:rPr spc="-5" dirty="0"/>
              <a:t>about</a:t>
            </a:r>
            <a:r>
              <a:rPr spc="-15" dirty="0"/>
              <a:t> </a:t>
            </a:r>
            <a:r>
              <a:rPr spc="-20" dirty="0"/>
              <a:t>food</a:t>
            </a:r>
          </a:p>
        </p:txBody>
      </p:sp>
      <p:sp>
        <p:nvSpPr>
          <p:cNvPr id="3" name="object 3"/>
          <p:cNvSpPr txBox="1"/>
          <p:nvPr/>
        </p:nvSpPr>
        <p:spPr>
          <a:xfrm>
            <a:off x="4803775" y="1103994"/>
            <a:ext cx="3098165" cy="2456180"/>
          </a:xfrm>
          <a:prstGeom prst="rect">
            <a:avLst/>
          </a:prstGeom>
        </p:spPr>
        <p:txBody>
          <a:bodyPr vert="horz" wrap="square" lIns="0" tIns="73025" rIns="0" bIns="0" rtlCol="0">
            <a:spAutoFit/>
          </a:bodyPr>
          <a:lstStyle/>
          <a:p>
            <a:pPr marL="184785" indent="-172720">
              <a:lnSpc>
                <a:spcPct val="100000"/>
              </a:lnSpc>
              <a:spcBef>
                <a:spcPts val="575"/>
              </a:spcBef>
              <a:buSzPct val="96428"/>
              <a:buFont typeface="Wingdings"/>
              <a:buChar char=""/>
              <a:tabLst>
                <a:tab pos="185420" algn="l"/>
              </a:tabLst>
            </a:pPr>
            <a:r>
              <a:rPr sz="2800" b="1" spc="-10" dirty="0">
                <a:latin typeface="Calibri"/>
                <a:cs typeface="Calibri"/>
              </a:rPr>
              <a:t>Stress</a:t>
            </a:r>
            <a:r>
              <a:rPr sz="2800" b="1" spc="-20" dirty="0">
                <a:latin typeface="Calibri"/>
                <a:cs typeface="Calibri"/>
              </a:rPr>
              <a:t> </a:t>
            </a:r>
            <a:r>
              <a:rPr sz="2800" b="1" spc="-5" dirty="0">
                <a:latin typeface="Calibri"/>
                <a:cs typeface="Calibri"/>
              </a:rPr>
              <a:t>&amp;</a:t>
            </a:r>
            <a:r>
              <a:rPr sz="2800" b="1" spc="-35" dirty="0">
                <a:latin typeface="Calibri"/>
                <a:cs typeface="Calibri"/>
              </a:rPr>
              <a:t> </a:t>
            </a:r>
            <a:r>
              <a:rPr sz="2800" b="1" spc="-10" dirty="0">
                <a:latin typeface="Calibri"/>
                <a:cs typeface="Calibri"/>
              </a:rPr>
              <a:t>depression</a:t>
            </a:r>
            <a:endParaRPr sz="2800">
              <a:latin typeface="Calibri"/>
              <a:cs typeface="Calibri"/>
            </a:endParaRPr>
          </a:p>
          <a:p>
            <a:pPr marL="184785" indent="-172720">
              <a:lnSpc>
                <a:spcPct val="100000"/>
              </a:lnSpc>
              <a:spcBef>
                <a:spcPts val="470"/>
              </a:spcBef>
              <a:buSzPct val="96428"/>
              <a:buFont typeface="Wingdings"/>
              <a:buChar char=""/>
              <a:tabLst>
                <a:tab pos="185420" algn="l"/>
              </a:tabLst>
            </a:pPr>
            <a:r>
              <a:rPr sz="2800" b="1" spc="-10" dirty="0">
                <a:latin typeface="Calibri"/>
                <a:cs typeface="Calibri"/>
              </a:rPr>
              <a:t>Alcohol</a:t>
            </a:r>
            <a:r>
              <a:rPr sz="2800" b="1" spc="-20" dirty="0">
                <a:latin typeface="Calibri"/>
                <a:cs typeface="Calibri"/>
              </a:rPr>
              <a:t> </a:t>
            </a:r>
            <a:r>
              <a:rPr sz="2800" b="1" spc="-5" dirty="0">
                <a:latin typeface="Calibri"/>
                <a:cs typeface="Calibri"/>
              </a:rPr>
              <a:t>abuse</a:t>
            </a:r>
            <a:endParaRPr sz="2800">
              <a:latin typeface="Calibri"/>
              <a:cs typeface="Calibri"/>
            </a:endParaRPr>
          </a:p>
          <a:p>
            <a:pPr marL="184785" indent="-172720">
              <a:lnSpc>
                <a:spcPct val="100000"/>
              </a:lnSpc>
              <a:spcBef>
                <a:spcPts val="465"/>
              </a:spcBef>
              <a:buSzPct val="96428"/>
              <a:buFont typeface="Wingdings"/>
              <a:buChar char=""/>
              <a:tabLst>
                <a:tab pos="185420" algn="l"/>
              </a:tabLst>
            </a:pPr>
            <a:r>
              <a:rPr sz="2800" b="1" spc="-10" dirty="0">
                <a:latin typeface="Calibri"/>
                <a:cs typeface="Calibri"/>
              </a:rPr>
              <a:t>Medications</a:t>
            </a:r>
            <a:endParaRPr sz="2800">
              <a:latin typeface="Calibri"/>
              <a:cs typeface="Calibri"/>
            </a:endParaRPr>
          </a:p>
          <a:p>
            <a:pPr marL="184785" indent="-172720">
              <a:lnSpc>
                <a:spcPct val="100000"/>
              </a:lnSpc>
              <a:spcBef>
                <a:spcPts val="459"/>
              </a:spcBef>
              <a:buSzPct val="96428"/>
              <a:buFont typeface="Wingdings"/>
              <a:buChar char=""/>
              <a:tabLst>
                <a:tab pos="185420" algn="l"/>
              </a:tabLst>
            </a:pPr>
            <a:r>
              <a:rPr sz="2800" b="1" spc="-5" dirty="0">
                <a:latin typeface="Calibri"/>
                <a:cs typeface="Calibri"/>
              </a:rPr>
              <a:t>G.I</a:t>
            </a:r>
            <a:r>
              <a:rPr sz="2800" b="1" spc="-20" dirty="0">
                <a:latin typeface="Calibri"/>
                <a:cs typeface="Calibri"/>
              </a:rPr>
              <a:t> </a:t>
            </a:r>
            <a:r>
              <a:rPr sz="2800" b="1" spc="-15" dirty="0">
                <a:latin typeface="Calibri"/>
                <a:cs typeface="Calibri"/>
              </a:rPr>
              <a:t>disorders</a:t>
            </a:r>
            <a:endParaRPr sz="2800">
              <a:latin typeface="Calibri"/>
              <a:cs typeface="Calibri"/>
            </a:endParaRPr>
          </a:p>
          <a:p>
            <a:pPr marL="184785" indent="-172720">
              <a:lnSpc>
                <a:spcPct val="100000"/>
              </a:lnSpc>
              <a:spcBef>
                <a:spcPts val="470"/>
              </a:spcBef>
              <a:buSzPct val="96428"/>
              <a:buFont typeface="Wingdings"/>
              <a:buChar char=""/>
              <a:tabLst>
                <a:tab pos="185420" algn="l"/>
              </a:tabLst>
            </a:pPr>
            <a:r>
              <a:rPr sz="2800" b="1" spc="-20" dirty="0">
                <a:latin typeface="Calibri"/>
                <a:cs typeface="Calibri"/>
              </a:rPr>
              <a:t>Peer</a:t>
            </a:r>
            <a:r>
              <a:rPr sz="2800" b="1" spc="-15" dirty="0">
                <a:latin typeface="Calibri"/>
                <a:cs typeface="Calibri"/>
              </a:rPr>
              <a:t> pressures</a:t>
            </a:r>
            <a:endParaRPr sz="2800">
              <a:latin typeface="Calibri"/>
              <a:cs typeface="Calibri"/>
            </a:endParaRPr>
          </a:p>
        </p:txBody>
      </p:sp>
      <p:pic>
        <p:nvPicPr>
          <p:cNvPr id="4" name="object 4"/>
          <p:cNvPicPr/>
          <p:nvPr/>
        </p:nvPicPr>
        <p:blipFill>
          <a:blip r:embed="rId2" cstate="print"/>
          <a:stretch>
            <a:fillRect/>
          </a:stretch>
        </p:blipFill>
        <p:spPr>
          <a:xfrm>
            <a:off x="1943100" y="284988"/>
            <a:ext cx="5615178" cy="1006602"/>
          </a:xfrm>
          <a:prstGeom prst="rect">
            <a:avLst/>
          </a:prstGeom>
        </p:spPr>
      </p:pic>
      <p:sp>
        <p:nvSpPr>
          <p:cNvPr id="5" name="object 5"/>
          <p:cNvSpPr txBox="1">
            <a:spLocks noGrp="1"/>
          </p:cNvSpPr>
          <p:nvPr>
            <p:ph type="title"/>
          </p:nvPr>
        </p:nvSpPr>
        <p:spPr>
          <a:xfrm>
            <a:off x="2212594" y="388365"/>
            <a:ext cx="5043805" cy="574040"/>
          </a:xfrm>
          <a:prstGeom prst="rect">
            <a:avLst/>
          </a:prstGeom>
        </p:spPr>
        <p:txBody>
          <a:bodyPr vert="horz" wrap="square" lIns="0" tIns="12700" rIns="0" bIns="0" rtlCol="0">
            <a:spAutoFit/>
          </a:bodyPr>
          <a:lstStyle/>
          <a:p>
            <a:pPr marL="12700">
              <a:lnSpc>
                <a:spcPct val="100000"/>
              </a:lnSpc>
              <a:spcBef>
                <a:spcPts val="100"/>
              </a:spcBef>
            </a:pPr>
            <a:r>
              <a:rPr sz="3600" spc="-30" dirty="0"/>
              <a:t>Factors </a:t>
            </a:r>
            <a:r>
              <a:rPr sz="3600" spc="-10" dirty="0"/>
              <a:t>Affecting</a:t>
            </a:r>
            <a:r>
              <a:rPr sz="3600" spc="-20" dirty="0"/>
              <a:t> </a:t>
            </a:r>
            <a:r>
              <a:rPr sz="3600" dirty="0"/>
              <a:t>Nutrition</a:t>
            </a:r>
            <a:endParaRPr sz="360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35940" y="1469141"/>
            <a:ext cx="8250555" cy="3226435"/>
          </a:xfrm>
          <a:prstGeom prst="rect">
            <a:avLst/>
          </a:prstGeom>
        </p:spPr>
        <p:txBody>
          <a:bodyPr vert="horz" wrap="square" lIns="0" tIns="12065" rIns="0" bIns="0" rtlCol="0">
            <a:spAutoFit/>
          </a:bodyPr>
          <a:lstStyle/>
          <a:p>
            <a:pPr marL="184785" marR="6350" indent="-172720">
              <a:lnSpc>
                <a:spcPct val="150000"/>
              </a:lnSpc>
              <a:spcBef>
                <a:spcPts val="95"/>
              </a:spcBef>
              <a:buSzPct val="96428"/>
              <a:buFont typeface="Wingdings"/>
              <a:buChar char=""/>
              <a:tabLst>
                <a:tab pos="185420" algn="l"/>
              </a:tabLst>
            </a:pPr>
            <a:r>
              <a:rPr sz="2800" b="1" spc="-35" dirty="0">
                <a:latin typeface="Calibri"/>
                <a:cs typeface="Calibri"/>
              </a:rPr>
              <a:t>Fast</a:t>
            </a:r>
            <a:r>
              <a:rPr sz="2800" b="1" spc="120" dirty="0">
                <a:latin typeface="Calibri"/>
                <a:cs typeface="Calibri"/>
              </a:rPr>
              <a:t> </a:t>
            </a:r>
            <a:r>
              <a:rPr sz="2800" b="1" spc="-5" dirty="0">
                <a:latin typeface="Calibri"/>
                <a:cs typeface="Calibri"/>
              </a:rPr>
              <a:t>or</a:t>
            </a:r>
            <a:r>
              <a:rPr sz="2800" b="1" spc="135" dirty="0">
                <a:latin typeface="Calibri"/>
                <a:cs typeface="Calibri"/>
              </a:rPr>
              <a:t> </a:t>
            </a:r>
            <a:r>
              <a:rPr sz="2800" b="1" spc="-15" dirty="0">
                <a:latin typeface="Calibri"/>
                <a:cs typeface="Calibri"/>
              </a:rPr>
              <a:t>avoid</a:t>
            </a:r>
            <a:r>
              <a:rPr sz="2800" b="1" spc="105" dirty="0">
                <a:latin typeface="Calibri"/>
                <a:cs typeface="Calibri"/>
              </a:rPr>
              <a:t> </a:t>
            </a:r>
            <a:r>
              <a:rPr sz="2800" b="1" spc="-10" dirty="0">
                <a:latin typeface="Calibri"/>
                <a:cs typeface="Calibri"/>
              </a:rPr>
              <a:t>meat</a:t>
            </a:r>
            <a:r>
              <a:rPr sz="2800" b="1" spc="145" dirty="0">
                <a:latin typeface="Calibri"/>
                <a:cs typeface="Calibri"/>
              </a:rPr>
              <a:t> </a:t>
            </a:r>
            <a:r>
              <a:rPr sz="2800" b="1" spc="-5" dirty="0">
                <a:latin typeface="Calibri"/>
                <a:cs typeface="Calibri"/>
              </a:rPr>
              <a:t>on</a:t>
            </a:r>
            <a:r>
              <a:rPr sz="2800" b="1" spc="120" dirty="0">
                <a:latin typeface="Calibri"/>
                <a:cs typeface="Calibri"/>
              </a:rPr>
              <a:t> </a:t>
            </a:r>
            <a:r>
              <a:rPr sz="2800" b="1" spc="-10" dirty="0">
                <a:latin typeface="Calibri"/>
                <a:cs typeface="Calibri"/>
              </a:rPr>
              <a:t>Fridays,</a:t>
            </a:r>
            <a:r>
              <a:rPr sz="2800" b="1" spc="120" dirty="0">
                <a:latin typeface="Calibri"/>
                <a:cs typeface="Calibri"/>
              </a:rPr>
              <a:t> </a:t>
            </a:r>
            <a:r>
              <a:rPr sz="2800" b="1" spc="-5" dirty="0">
                <a:latin typeface="Calibri"/>
                <a:cs typeface="Calibri"/>
              </a:rPr>
              <a:t>during</a:t>
            </a:r>
            <a:r>
              <a:rPr sz="2800" b="1" spc="120" dirty="0">
                <a:latin typeface="Calibri"/>
                <a:cs typeface="Calibri"/>
              </a:rPr>
              <a:t> </a:t>
            </a:r>
            <a:r>
              <a:rPr sz="2800" b="1" spc="-10" dirty="0">
                <a:latin typeface="Calibri"/>
                <a:cs typeface="Calibri"/>
              </a:rPr>
              <a:t>Lent</a:t>
            </a:r>
            <a:r>
              <a:rPr sz="2800" b="1" spc="125" dirty="0">
                <a:latin typeface="Calibri"/>
                <a:cs typeface="Calibri"/>
              </a:rPr>
              <a:t> </a:t>
            </a:r>
            <a:r>
              <a:rPr sz="2800" b="1" spc="-5" dirty="0">
                <a:latin typeface="Calibri"/>
                <a:cs typeface="Calibri"/>
              </a:rPr>
              <a:t>or</a:t>
            </a:r>
            <a:r>
              <a:rPr sz="2800" b="1" spc="135" dirty="0">
                <a:latin typeface="Calibri"/>
                <a:cs typeface="Calibri"/>
              </a:rPr>
              <a:t> </a:t>
            </a:r>
            <a:r>
              <a:rPr sz="2800" b="1" spc="-5" dirty="0">
                <a:latin typeface="Calibri"/>
                <a:cs typeface="Calibri"/>
              </a:rPr>
              <a:t>on</a:t>
            </a:r>
            <a:r>
              <a:rPr sz="2800" b="1" spc="130" dirty="0">
                <a:latin typeface="Calibri"/>
                <a:cs typeface="Calibri"/>
              </a:rPr>
              <a:t> </a:t>
            </a:r>
            <a:r>
              <a:rPr sz="2800" b="1" spc="-15" dirty="0">
                <a:latin typeface="Calibri"/>
                <a:cs typeface="Calibri"/>
              </a:rPr>
              <a:t>Good </a:t>
            </a:r>
            <a:r>
              <a:rPr sz="2800" b="1" spc="-620" dirty="0">
                <a:latin typeface="Calibri"/>
                <a:cs typeface="Calibri"/>
              </a:rPr>
              <a:t> </a:t>
            </a:r>
            <a:r>
              <a:rPr sz="2800" b="1" spc="-35" dirty="0">
                <a:latin typeface="Calibri"/>
                <a:cs typeface="Calibri"/>
              </a:rPr>
              <a:t>Friday.</a:t>
            </a:r>
            <a:r>
              <a:rPr sz="2800" b="1" spc="15" dirty="0">
                <a:latin typeface="Calibri"/>
                <a:cs typeface="Calibri"/>
              </a:rPr>
              <a:t> </a:t>
            </a:r>
            <a:r>
              <a:rPr sz="2800" b="1" spc="-5" dirty="0">
                <a:latin typeface="Calibri"/>
                <a:cs typeface="Calibri"/>
              </a:rPr>
              <a:t>Some</a:t>
            </a:r>
            <a:r>
              <a:rPr sz="2800" b="1" spc="10" dirty="0">
                <a:latin typeface="Calibri"/>
                <a:cs typeface="Calibri"/>
              </a:rPr>
              <a:t> </a:t>
            </a:r>
            <a:r>
              <a:rPr sz="2800" b="1" spc="-15" dirty="0">
                <a:latin typeface="Calibri"/>
                <a:cs typeface="Calibri"/>
              </a:rPr>
              <a:t>eat</a:t>
            </a:r>
            <a:r>
              <a:rPr sz="2800" b="1" spc="30" dirty="0">
                <a:latin typeface="Calibri"/>
                <a:cs typeface="Calibri"/>
              </a:rPr>
              <a:t> </a:t>
            </a:r>
            <a:r>
              <a:rPr sz="2800" b="1" spc="-5" dirty="0">
                <a:latin typeface="Calibri"/>
                <a:cs typeface="Calibri"/>
              </a:rPr>
              <a:t>fish </a:t>
            </a:r>
            <a:r>
              <a:rPr sz="2800" b="1" spc="-15" dirty="0">
                <a:latin typeface="Calibri"/>
                <a:cs typeface="Calibri"/>
              </a:rPr>
              <a:t>instead.</a:t>
            </a:r>
            <a:endParaRPr sz="2800">
              <a:latin typeface="Calibri"/>
              <a:cs typeface="Calibri"/>
            </a:endParaRPr>
          </a:p>
          <a:p>
            <a:pPr marL="184785" marR="5080" indent="-172720">
              <a:lnSpc>
                <a:spcPct val="150000"/>
              </a:lnSpc>
              <a:buSzPct val="96428"/>
              <a:buFont typeface="Wingdings"/>
              <a:buChar char=""/>
              <a:tabLst>
                <a:tab pos="185420" algn="l"/>
              </a:tabLst>
            </a:pPr>
            <a:r>
              <a:rPr sz="2800" b="1" spc="-10" dirty="0">
                <a:latin typeface="Calibri"/>
                <a:cs typeface="Calibri"/>
              </a:rPr>
              <a:t>The</a:t>
            </a:r>
            <a:r>
              <a:rPr sz="2800" b="1" spc="55" dirty="0">
                <a:latin typeface="Calibri"/>
                <a:cs typeface="Calibri"/>
              </a:rPr>
              <a:t> </a:t>
            </a:r>
            <a:r>
              <a:rPr sz="2800" b="1" dirty="0">
                <a:latin typeface="Calibri"/>
                <a:cs typeface="Calibri"/>
              </a:rPr>
              <a:t>ritual</a:t>
            </a:r>
            <a:r>
              <a:rPr sz="2800" b="1" spc="80" dirty="0">
                <a:latin typeface="Calibri"/>
                <a:cs typeface="Calibri"/>
              </a:rPr>
              <a:t> </a:t>
            </a:r>
            <a:r>
              <a:rPr sz="2800" b="1" spc="-5" dirty="0">
                <a:latin typeface="Calibri"/>
                <a:cs typeface="Calibri"/>
              </a:rPr>
              <a:t>of</a:t>
            </a:r>
            <a:r>
              <a:rPr sz="2800" b="1" spc="70" dirty="0">
                <a:latin typeface="Calibri"/>
                <a:cs typeface="Calibri"/>
              </a:rPr>
              <a:t> </a:t>
            </a:r>
            <a:r>
              <a:rPr sz="2800" b="1" spc="-10" dirty="0">
                <a:latin typeface="Calibri"/>
                <a:cs typeface="Calibri"/>
              </a:rPr>
              <a:t>communion</a:t>
            </a:r>
            <a:r>
              <a:rPr sz="2800" b="1" spc="70" dirty="0">
                <a:latin typeface="Calibri"/>
                <a:cs typeface="Calibri"/>
              </a:rPr>
              <a:t> </a:t>
            </a:r>
            <a:r>
              <a:rPr sz="2800" b="1" spc="-5" dirty="0">
                <a:latin typeface="Calibri"/>
                <a:cs typeface="Calibri"/>
              </a:rPr>
              <a:t>this</a:t>
            </a:r>
            <a:r>
              <a:rPr sz="2800" b="1" spc="60" dirty="0">
                <a:latin typeface="Calibri"/>
                <a:cs typeface="Calibri"/>
              </a:rPr>
              <a:t> </a:t>
            </a:r>
            <a:r>
              <a:rPr sz="2800" b="1" spc="-20" dirty="0">
                <a:latin typeface="Calibri"/>
                <a:cs typeface="Calibri"/>
              </a:rPr>
              <a:t>involve</a:t>
            </a:r>
            <a:r>
              <a:rPr sz="2800" b="1" spc="70" dirty="0">
                <a:latin typeface="Calibri"/>
                <a:cs typeface="Calibri"/>
              </a:rPr>
              <a:t> </a:t>
            </a:r>
            <a:r>
              <a:rPr sz="2800" b="1" spc="-10" dirty="0">
                <a:latin typeface="Calibri"/>
                <a:cs typeface="Calibri"/>
              </a:rPr>
              <a:t>eating</a:t>
            </a:r>
            <a:r>
              <a:rPr sz="2800" b="1" spc="65" dirty="0">
                <a:latin typeface="Calibri"/>
                <a:cs typeface="Calibri"/>
              </a:rPr>
              <a:t> </a:t>
            </a:r>
            <a:r>
              <a:rPr sz="2800" b="1" spc="-10" dirty="0">
                <a:latin typeface="Calibri"/>
                <a:cs typeface="Calibri"/>
              </a:rPr>
              <a:t>bread</a:t>
            </a:r>
            <a:r>
              <a:rPr sz="2800" b="1" spc="65" dirty="0">
                <a:latin typeface="Calibri"/>
                <a:cs typeface="Calibri"/>
              </a:rPr>
              <a:t> </a:t>
            </a:r>
            <a:r>
              <a:rPr sz="2800" b="1" spc="-10" dirty="0">
                <a:latin typeface="Calibri"/>
                <a:cs typeface="Calibri"/>
              </a:rPr>
              <a:t>and </a:t>
            </a:r>
            <a:r>
              <a:rPr sz="2800" b="1" spc="-620" dirty="0">
                <a:latin typeface="Calibri"/>
                <a:cs typeface="Calibri"/>
              </a:rPr>
              <a:t> </a:t>
            </a:r>
            <a:r>
              <a:rPr sz="2800" b="1" spc="-5" dirty="0">
                <a:latin typeface="Calibri"/>
                <a:cs typeface="Calibri"/>
              </a:rPr>
              <a:t>drinking</a:t>
            </a:r>
            <a:r>
              <a:rPr sz="2800" b="1" dirty="0">
                <a:latin typeface="Calibri"/>
                <a:cs typeface="Calibri"/>
              </a:rPr>
              <a:t> </a:t>
            </a:r>
            <a:r>
              <a:rPr sz="2800" b="1" spc="-10" dirty="0">
                <a:latin typeface="Calibri"/>
                <a:cs typeface="Calibri"/>
              </a:rPr>
              <a:t>wine.</a:t>
            </a:r>
            <a:endParaRPr sz="2800">
              <a:latin typeface="Calibri"/>
              <a:cs typeface="Calibri"/>
            </a:endParaRPr>
          </a:p>
          <a:p>
            <a:pPr marL="184785" indent="-172720">
              <a:lnSpc>
                <a:spcPct val="100000"/>
              </a:lnSpc>
              <a:spcBef>
                <a:spcPts val="1685"/>
              </a:spcBef>
              <a:buSzPct val="96428"/>
              <a:buFont typeface="Wingdings"/>
              <a:buChar char=""/>
              <a:tabLst>
                <a:tab pos="185420" algn="l"/>
              </a:tabLst>
            </a:pPr>
            <a:r>
              <a:rPr sz="2800" b="1" spc="-5" dirty="0">
                <a:latin typeface="Calibri"/>
                <a:cs typeface="Calibri"/>
              </a:rPr>
              <a:t>Some</a:t>
            </a:r>
            <a:r>
              <a:rPr sz="2800" b="1" spc="5" dirty="0">
                <a:latin typeface="Calibri"/>
                <a:cs typeface="Calibri"/>
              </a:rPr>
              <a:t> </a:t>
            </a:r>
            <a:r>
              <a:rPr sz="2800" b="1" spc="-10" dirty="0">
                <a:latin typeface="Calibri"/>
                <a:cs typeface="Calibri"/>
              </a:rPr>
              <a:t>Christians</a:t>
            </a:r>
            <a:r>
              <a:rPr sz="2800" b="1" spc="35" dirty="0">
                <a:latin typeface="Calibri"/>
                <a:cs typeface="Calibri"/>
              </a:rPr>
              <a:t> </a:t>
            </a:r>
            <a:r>
              <a:rPr sz="2800" b="1" spc="-5" dirty="0">
                <a:latin typeface="Calibri"/>
                <a:cs typeface="Calibri"/>
              </a:rPr>
              <a:t>don’t</a:t>
            </a:r>
            <a:r>
              <a:rPr sz="2800" b="1" spc="5" dirty="0">
                <a:latin typeface="Calibri"/>
                <a:cs typeface="Calibri"/>
              </a:rPr>
              <a:t> </a:t>
            </a:r>
            <a:r>
              <a:rPr sz="2800" b="1" spc="-5" dirty="0">
                <a:latin typeface="Calibri"/>
                <a:cs typeface="Calibri"/>
              </a:rPr>
              <a:t>drink</a:t>
            </a:r>
            <a:r>
              <a:rPr sz="2800" b="1" spc="20" dirty="0">
                <a:latin typeface="Calibri"/>
                <a:cs typeface="Calibri"/>
              </a:rPr>
              <a:t> </a:t>
            </a:r>
            <a:r>
              <a:rPr sz="2800" b="1" spc="-10" dirty="0">
                <a:latin typeface="Calibri"/>
                <a:cs typeface="Calibri"/>
              </a:rPr>
              <a:t>alcohol</a:t>
            </a:r>
            <a:endParaRPr sz="2800">
              <a:latin typeface="Calibri"/>
              <a:cs typeface="Calibri"/>
            </a:endParaRPr>
          </a:p>
        </p:txBody>
      </p:sp>
      <p:pic>
        <p:nvPicPr>
          <p:cNvPr id="4" name="object 4"/>
          <p:cNvPicPr/>
          <p:nvPr/>
        </p:nvPicPr>
        <p:blipFill>
          <a:blip r:embed="rId3" cstate="print"/>
          <a:stretch>
            <a:fillRect/>
          </a:stretch>
        </p:blipFill>
        <p:spPr>
          <a:xfrm>
            <a:off x="3133344" y="361188"/>
            <a:ext cx="2766822" cy="1006601"/>
          </a:xfrm>
          <a:prstGeom prst="rect">
            <a:avLst/>
          </a:prstGeom>
        </p:spPr>
      </p:pic>
      <p:sp>
        <p:nvSpPr>
          <p:cNvPr id="5" name="object 5"/>
          <p:cNvSpPr txBox="1">
            <a:spLocks noGrp="1"/>
          </p:cNvSpPr>
          <p:nvPr>
            <p:ph type="title"/>
          </p:nvPr>
        </p:nvSpPr>
        <p:spPr>
          <a:xfrm>
            <a:off x="3404108" y="464565"/>
            <a:ext cx="2197100" cy="574040"/>
          </a:xfrm>
          <a:prstGeom prst="rect">
            <a:avLst/>
          </a:prstGeom>
        </p:spPr>
        <p:txBody>
          <a:bodyPr vert="horz" wrap="square" lIns="0" tIns="12700" rIns="0" bIns="0" rtlCol="0">
            <a:spAutoFit/>
          </a:bodyPr>
          <a:lstStyle/>
          <a:p>
            <a:pPr marL="12700">
              <a:lnSpc>
                <a:spcPct val="100000"/>
              </a:lnSpc>
              <a:spcBef>
                <a:spcPts val="100"/>
              </a:spcBef>
            </a:pPr>
            <a:r>
              <a:rPr sz="3600" spc="-5" dirty="0"/>
              <a:t>Christianity</a:t>
            </a:r>
            <a:endParaRPr sz="360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140" y="1392453"/>
            <a:ext cx="8256905" cy="3867150"/>
          </a:xfrm>
          <a:prstGeom prst="rect">
            <a:avLst/>
          </a:prstGeom>
        </p:spPr>
        <p:txBody>
          <a:bodyPr vert="horz" wrap="square" lIns="0" tIns="12700" rIns="0" bIns="0" rtlCol="0">
            <a:spAutoFit/>
          </a:bodyPr>
          <a:lstStyle/>
          <a:p>
            <a:pPr marL="184785" marR="5080" indent="-172720">
              <a:lnSpc>
                <a:spcPct val="150000"/>
              </a:lnSpc>
              <a:spcBef>
                <a:spcPts val="100"/>
              </a:spcBef>
              <a:buSzPct val="96428"/>
              <a:buFont typeface="Wingdings"/>
              <a:buChar char=""/>
              <a:tabLst>
                <a:tab pos="185420" algn="l"/>
              </a:tabLst>
            </a:pPr>
            <a:r>
              <a:rPr sz="2800" b="1" spc="-15" dirty="0">
                <a:latin typeface="Calibri"/>
                <a:cs typeface="Calibri"/>
              </a:rPr>
              <a:t>Foods</a:t>
            </a:r>
            <a:r>
              <a:rPr sz="2800" b="1" dirty="0">
                <a:latin typeface="Calibri"/>
                <a:cs typeface="Calibri"/>
              </a:rPr>
              <a:t> </a:t>
            </a:r>
            <a:r>
              <a:rPr sz="2800" b="1" spc="-15" dirty="0">
                <a:latin typeface="Calibri"/>
                <a:cs typeface="Calibri"/>
              </a:rPr>
              <a:t>must</a:t>
            </a:r>
            <a:r>
              <a:rPr sz="2800" b="1" dirty="0">
                <a:latin typeface="Calibri"/>
                <a:cs typeface="Calibri"/>
              </a:rPr>
              <a:t> </a:t>
            </a:r>
            <a:r>
              <a:rPr sz="2800" b="1" spc="-5" dirty="0">
                <a:latin typeface="Calibri"/>
                <a:cs typeface="Calibri"/>
              </a:rPr>
              <a:t>be</a:t>
            </a:r>
            <a:r>
              <a:rPr sz="2800" b="1" spc="15" dirty="0">
                <a:latin typeface="Calibri"/>
                <a:cs typeface="Calibri"/>
              </a:rPr>
              <a:t> </a:t>
            </a:r>
            <a:r>
              <a:rPr sz="2800" b="1" spc="-15" dirty="0">
                <a:latin typeface="Calibri"/>
                <a:cs typeface="Calibri"/>
              </a:rPr>
              <a:t>prepared</a:t>
            </a:r>
            <a:r>
              <a:rPr sz="2800" b="1" spc="40" dirty="0">
                <a:latin typeface="Calibri"/>
                <a:cs typeface="Calibri"/>
              </a:rPr>
              <a:t> </a:t>
            </a:r>
            <a:r>
              <a:rPr sz="2800" b="1" spc="-5" dirty="0">
                <a:latin typeface="Calibri"/>
                <a:cs typeface="Calibri"/>
              </a:rPr>
              <a:t>in</a:t>
            </a:r>
            <a:r>
              <a:rPr sz="2800" b="1" dirty="0">
                <a:latin typeface="Calibri"/>
                <a:cs typeface="Calibri"/>
              </a:rPr>
              <a:t> </a:t>
            </a:r>
            <a:r>
              <a:rPr sz="2800" b="1" spc="-5" dirty="0">
                <a:latin typeface="Calibri"/>
                <a:cs typeface="Calibri"/>
              </a:rPr>
              <a:t>the</a:t>
            </a:r>
            <a:r>
              <a:rPr sz="2800" b="1" spc="10" dirty="0">
                <a:latin typeface="Calibri"/>
                <a:cs typeface="Calibri"/>
              </a:rPr>
              <a:t> </a:t>
            </a:r>
            <a:r>
              <a:rPr sz="2800" b="1" spc="-15" dirty="0">
                <a:latin typeface="Calibri"/>
                <a:cs typeface="Calibri"/>
              </a:rPr>
              <a:t>right</a:t>
            </a:r>
            <a:r>
              <a:rPr sz="2800" b="1" spc="30" dirty="0">
                <a:latin typeface="Calibri"/>
                <a:cs typeface="Calibri"/>
              </a:rPr>
              <a:t> </a:t>
            </a:r>
            <a:r>
              <a:rPr sz="2800" b="1" spc="-30" dirty="0">
                <a:latin typeface="Calibri"/>
                <a:cs typeface="Calibri"/>
              </a:rPr>
              <a:t>way</a:t>
            </a:r>
            <a:r>
              <a:rPr sz="2800" b="1" dirty="0">
                <a:latin typeface="Calibri"/>
                <a:cs typeface="Calibri"/>
              </a:rPr>
              <a:t> </a:t>
            </a:r>
            <a:r>
              <a:rPr sz="2800" b="1" spc="-5" dirty="0">
                <a:latin typeface="Calibri"/>
                <a:cs typeface="Calibri"/>
              </a:rPr>
              <a:t>in</a:t>
            </a:r>
            <a:r>
              <a:rPr sz="2800" b="1" dirty="0">
                <a:latin typeface="Calibri"/>
                <a:cs typeface="Calibri"/>
              </a:rPr>
              <a:t> </a:t>
            </a:r>
            <a:r>
              <a:rPr sz="2800" b="1" spc="-10" dirty="0">
                <a:latin typeface="Calibri"/>
                <a:cs typeface="Calibri"/>
              </a:rPr>
              <a:t>order</a:t>
            </a:r>
            <a:r>
              <a:rPr sz="2800" b="1" spc="25" dirty="0">
                <a:latin typeface="Calibri"/>
                <a:cs typeface="Calibri"/>
              </a:rPr>
              <a:t> </a:t>
            </a:r>
            <a:r>
              <a:rPr sz="2800" b="1" spc="-15" dirty="0">
                <a:latin typeface="Calibri"/>
                <a:cs typeface="Calibri"/>
              </a:rPr>
              <a:t>to</a:t>
            </a:r>
            <a:r>
              <a:rPr sz="2800" b="1" dirty="0">
                <a:latin typeface="Calibri"/>
                <a:cs typeface="Calibri"/>
              </a:rPr>
              <a:t> </a:t>
            </a:r>
            <a:r>
              <a:rPr sz="2800" b="1" spc="-5" dirty="0">
                <a:latin typeface="Calibri"/>
                <a:cs typeface="Calibri"/>
              </a:rPr>
              <a:t>be </a:t>
            </a:r>
            <a:r>
              <a:rPr sz="2800" b="1" spc="-615" dirty="0">
                <a:latin typeface="Calibri"/>
                <a:cs typeface="Calibri"/>
              </a:rPr>
              <a:t> </a:t>
            </a:r>
            <a:r>
              <a:rPr sz="2800" b="1" spc="-15" dirty="0">
                <a:latin typeface="Calibri"/>
                <a:cs typeface="Calibri"/>
              </a:rPr>
              <a:t>Kosher</a:t>
            </a:r>
            <a:endParaRPr sz="2800">
              <a:latin typeface="Calibri"/>
              <a:cs typeface="Calibri"/>
            </a:endParaRPr>
          </a:p>
          <a:p>
            <a:pPr marL="184785" marR="1706245" indent="-172720">
              <a:lnSpc>
                <a:spcPct val="150000"/>
              </a:lnSpc>
              <a:buSzPct val="96428"/>
              <a:buFont typeface="Wingdings"/>
              <a:buChar char=""/>
              <a:tabLst>
                <a:tab pos="185420" algn="l"/>
              </a:tabLst>
            </a:pPr>
            <a:r>
              <a:rPr sz="2800" b="1" spc="-15" dirty="0">
                <a:latin typeface="Calibri"/>
                <a:cs typeface="Calibri"/>
              </a:rPr>
              <a:t>There</a:t>
            </a:r>
            <a:r>
              <a:rPr sz="2800" b="1" spc="30" dirty="0">
                <a:latin typeface="Calibri"/>
                <a:cs typeface="Calibri"/>
              </a:rPr>
              <a:t> </a:t>
            </a:r>
            <a:r>
              <a:rPr sz="2800" b="1" spc="-15" dirty="0">
                <a:latin typeface="Calibri"/>
                <a:cs typeface="Calibri"/>
              </a:rPr>
              <a:t>are</a:t>
            </a:r>
            <a:r>
              <a:rPr sz="2800" b="1" spc="15" dirty="0">
                <a:latin typeface="Calibri"/>
                <a:cs typeface="Calibri"/>
              </a:rPr>
              <a:t> </a:t>
            </a:r>
            <a:r>
              <a:rPr sz="2800" b="1" spc="-10" dirty="0">
                <a:latin typeface="Calibri"/>
                <a:cs typeface="Calibri"/>
              </a:rPr>
              <a:t>rules</a:t>
            </a:r>
            <a:r>
              <a:rPr sz="2800" b="1" dirty="0">
                <a:latin typeface="Calibri"/>
                <a:cs typeface="Calibri"/>
              </a:rPr>
              <a:t> </a:t>
            </a:r>
            <a:r>
              <a:rPr sz="2800" b="1" spc="-10" dirty="0">
                <a:latin typeface="Calibri"/>
                <a:cs typeface="Calibri"/>
              </a:rPr>
              <a:t>forbidding</a:t>
            </a:r>
            <a:r>
              <a:rPr sz="2800" b="1" spc="10" dirty="0">
                <a:latin typeface="Calibri"/>
                <a:cs typeface="Calibri"/>
              </a:rPr>
              <a:t> </a:t>
            </a:r>
            <a:r>
              <a:rPr sz="2800" b="1" spc="-5" dirty="0">
                <a:latin typeface="Calibri"/>
                <a:cs typeface="Calibri"/>
              </a:rPr>
              <a:t>the</a:t>
            </a:r>
            <a:r>
              <a:rPr sz="2800" b="1" spc="10" dirty="0">
                <a:latin typeface="Calibri"/>
                <a:cs typeface="Calibri"/>
              </a:rPr>
              <a:t> </a:t>
            </a:r>
            <a:r>
              <a:rPr sz="2800" b="1" spc="-10" dirty="0">
                <a:latin typeface="Calibri"/>
                <a:cs typeface="Calibri"/>
              </a:rPr>
              <a:t>mixing</a:t>
            </a:r>
            <a:r>
              <a:rPr sz="2800" b="1" dirty="0">
                <a:latin typeface="Calibri"/>
                <a:cs typeface="Calibri"/>
              </a:rPr>
              <a:t> </a:t>
            </a:r>
            <a:r>
              <a:rPr sz="2800" b="1" spc="-5" dirty="0">
                <a:latin typeface="Calibri"/>
                <a:cs typeface="Calibri"/>
              </a:rPr>
              <a:t>and </a:t>
            </a:r>
            <a:r>
              <a:rPr sz="2800" b="1" dirty="0">
                <a:latin typeface="Calibri"/>
                <a:cs typeface="Calibri"/>
              </a:rPr>
              <a:t> </a:t>
            </a:r>
            <a:r>
              <a:rPr sz="2800" b="1" spc="-5" dirty="0">
                <a:latin typeface="Calibri"/>
                <a:cs typeface="Calibri"/>
              </a:rPr>
              <a:t>consumption of</a:t>
            </a:r>
            <a:r>
              <a:rPr sz="2800" b="1" dirty="0">
                <a:latin typeface="Calibri"/>
                <a:cs typeface="Calibri"/>
              </a:rPr>
              <a:t> </a:t>
            </a:r>
            <a:r>
              <a:rPr sz="2800" b="1" spc="-5" dirty="0">
                <a:latin typeface="Calibri"/>
                <a:cs typeface="Calibri"/>
              </a:rPr>
              <a:t>dairy</a:t>
            </a:r>
            <a:r>
              <a:rPr sz="2800" b="1" spc="20" dirty="0">
                <a:latin typeface="Calibri"/>
                <a:cs typeface="Calibri"/>
              </a:rPr>
              <a:t> </a:t>
            </a:r>
            <a:r>
              <a:rPr sz="2800" b="1" spc="-10" dirty="0">
                <a:latin typeface="Calibri"/>
                <a:cs typeface="Calibri"/>
              </a:rPr>
              <a:t>products</a:t>
            </a:r>
            <a:r>
              <a:rPr sz="2800" b="1" dirty="0">
                <a:latin typeface="Calibri"/>
                <a:cs typeface="Calibri"/>
              </a:rPr>
              <a:t> </a:t>
            </a:r>
            <a:r>
              <a:rPr sz="2800" b="1" spc="-5" dirty="0">
                <a:latin typeface="Calibri"/>
                <a:cs typeface="Calibri"/>
              </a:rPr>
              <a:t>with</a:t>
            </a:r>
            <a:r>
              <a:rPr sz="2800" b="1" spc="10" dirty="0">
                <a:latin typeface="Calibri"/>
                <a:cs typeface="Calibri"/>
              </a:rPr>
              <a:t> </a:t>
            </a:r>
            <a:r>
              <a:rPr sz="2800" b="1" spc="-10" dirty="0">
                <a:latin typeface="Calibri"/>
                <a:cs typeface="Calibri"/>
              </a:rPr>
              <a:t>meats.</a:t>
            </a:r>
            <a:endParaRPr sz="2800">
              <a:latin typeface="Calibri"/>
              <a:cs typeface="Calibri"/>
            </a:endParaRPr>
          </a:p>
          <a:p>
            <a:pPr marL="184785" marR="281305" indent="-172720">
              <a:lnSpc>
                <a:spcPct val="150000"/>
              </a:lnSpc>
              <a:spcBef>
                <a:spcPts val="5"/>
              </a:spcBef>
              <a:buSzPct val="96428"/>
              <a:buFont typeface="Wingdings"/>
              <a:buChar char=""/>
              <a:tabLst>
                <a:tab pos="185420" algn="l"/>
              </a:tabLst>
            </a:pPr>
            <a:r>
              <a:rPr sz="2800" b="1" spc="-20" dirty="0">
                <a:latin typeface="Calibri"/>
                <a:cs typeface="Calibri"/>
              </a:rPr>
              <a:t>Fasting</a:t>
            </a:r>
            <a:r>
              <a:rPr sz="2800" b="1" spc="10" dirty="0">
                <a:latin typeface="Calibri"/>
                <a:cs typeface="Calibri"/>
              </a:rPr>
              <a:t> </a:t>
            </a:r>
            <a:r>
              <a:rPr sz="2800" b="1" spc="-5" dirty="0">
                <a:latin typeface="Calibri"/>
                <a:cs typeface="Calibri"/>
              </a:rPr>
              <a:t>during:</a:t>
            </a:r>
            <a:r>
              <a:rPr sz="2800" b="1" spc="5" dirty="0">
                <a:latin typeface="Calibri"/>
                <a:cs typeface="Calibri"/>
              </a:rPr>
              <a:t> </a:t>
            </a:r>
            <a:r>
              <a:rPr sz="2800" b="1" spc="-80" dirty="0">
                <a:latin typeface="Calibri"/>
                <a:cs typeface="Calibri"/>
              </a:rPr>
              <a:t>Yom</a:t>
            </a:r>
            <a:r>
              <a:rPr sz="2800" b="1" dirty="0">
                <a:latin typeface="Calibri"/>
                <a:cs typeface="Calibri"/>
              </a:rPr>
              <a:t> </a:t>
            </a:r>
            <a:r>
              <a:rPr sz="2800" b="1" spc="-35" dirty="0">
                <a:latin typeface="Calibri"/>
                <a:cs typeface="Calibri"/>
              </a:rPr>
              <a:t>Kippur,</a:t>
            </a:r>
            <a:r>
              <a:rPr sz="2800" b="1" spc="25" dirty="0">
                <a:latin typeface="Calibri"/>
                <a:cs typeface="Calibri"/>
              </a:rPr>
              <a:t> </a:t>
            </a:r>
            <a:r>
              <a:rPr sz="2800" b="1" spc="-10" dirty="0">
                <a:latin typeface="Calibri"/>
                <a:cs typeface="Calibri"/>
              </a:rPr>
              <a:t>Jewish</a:t>
            </a:r>
            <a:r>
              <a:rPr sz="2800" b="1" spc="5" dirty="0">
                <a:latin typeface="Calibri"/>
                <a:cs typeface="Calibri"/>
              </a:rPr>
              <a:t> </a:t>
            </a:r>
            <a:r>
              <a:rPr sz="2800" b="1" spc="-25" dirty="0">
                <a:latin typeface="Calibri"/>
                <a:cs typeface="Calibri"/>
              </a:rPr>
              <a:t>feast</a:t>
            </a:r>
            <a:r>
              <a:rPr sz="2800" b="1" spc="25" dirty="0">
                <a:latin typeface="Calibri"/>
                <a:cs typeface="Calibri"/>
              </a:rPr>
              <a:t> </a:t>
            </a:r>
            <a:r>
              <a:rPr sz="2800" b="1" spc="-20" dirty="0">
                <a:latin typeface="Calibri"/>
                <a:cs typeface="Calibri"/>
              </a:rPr>
              <a:t>days</a:t>
            </a:r>
            <a:r>
              <a:rPr sz="2800" b="1" spc="-5" dirty="0">
                <a:latin typeface="Calibri"/>
                <a:cs typeface="Calibri"/>
              </a:rPr>
              <a:t> include </a:t>
            </a:r>
            <a:r>
              <a:rPr sz="2800" b="1" spc="-620" dirty="0">
                <a:latin typeface="Calibri"/>
                <a:cs typeface="Calibri"/>
              </a:rPr>
              <a:t> </a:t>
            </a:r>
            <a:r>
              <a:rPr sz="2800" b="1" spc="-15" dirty="0">
                <a:latin typeface="Calibri"/>
                <a:cs typeface="Calibri"/>
              </a:rPr>
              <a:t>Rosh</a:t>
            </a:r>
            <a:r>
              <a:rPr sz="2800" b="1" spc="-10" dirty="0">
                <a:latin typeface="Calibri"/>
                <a:cs typeface="Calibri"/>
              </a:rPr>
              <a:t> </a:t>
            </a:r>
            <a:r>
              <a:rPr sz="2800" b="1" spc="-5" dirty="0">
                <a:latin typeface="Calibri"/>
                <a:cs typeface="Calibri"/>
              </a:rPr>
              <a:t>Hashanah</a:t>
            </a:r>
            <a:r>
              <a:rPr sz="2800" b="1" spc="20" dirty="0">
                <a:latin typeface="Calibri"/>
                <a:cs typeface="Calibri"/>
              </a:rPr>
              <a:t> </a:t>
            </a:r>
            <a:r>
              <a:rPr sz="2800" b="1" spc="-5" dirty="0">
                <a:latin typeface="Calibri"/>
                <a:cs typeface="Calibri"/>
              </a:rPr>
              <a:t>and </a:t>
            </a:r>
            <a:r>
              <a:rPr sz="2800" b="1" u="heavy" spc="-20" dirty="0">
                <a:uFill>
                  <a:solidFill>
                    <a:srgbClr val="000000"/>
                  </a:solidFill>
                </a:uFill>
                <a:latin typeface="Calibri"/>
                <a:cs typeface="Calibri"/>
              </a:rPr>
              <a:t>Passover</a:t>
            </a:r>
            <a:r>
              <a:rPr sz="2800" b="1" u="heavy" spc="30" dirty="0">
                <a:uFill>
                  <a:solidFill>
                    <a:srgbClr val="000000"/>
                  </a:solidFill>
                </a:uFill>
                <a:latin typeface="Calibri"/>
                <a:cs typeface="Calibri"/>
              </a:rPr>
              <a:t> </a:t>
            </a:r>
            <a:r>
              <a:rPr sz="2800" b="1" spc="-15" dirty="0">
                <a:latin typeface="Calibri"/>
                <a:cs typeface="Calibri"/>
              </a:rPr>
              <a:t>(bitter</a:t>
            </a:r>
            <a:r>
              <a:rPr sz="2800" b="1" spc="25" dirty="0">
                <a:latin typeface="Calibri"/>
                <a:cs typeface="Calibri"/>
              </a:rPr>
              <a:t> </a:t>
            </a:r>
            <a:r>
              <a:rPr sz="2800" b="1" spc="-5" dirty="0">
                <a:latin typeface="Calibri"/>
                <a:cs typeface="Calibri"/>
              </a:rPr>
              <a:t>herbs)</a:t>
            </a:r>
            <a:endParaRPr sz="2800">
              <a:latin typeface="Calibri"/>
              <a:cs typeface="Calibri"/>
            </a:endParaRPr>
          </a:p>
        </p:txBody>
      </p:sp>
      <p:pic>
        <p:nvPicPr>
          <p:cNvPr id="3" name="object 3"/>
          <p:cNvPicPr/>
          <p:nvPr/>
        </p:nvPicPr>
        <p:blipFill>
          <a:blip r:embed="rId2" cstate="print"/>
          <a:stretch>
            <a:fillRect/>
          </a:stretch>
        </p:blipFill>
        <p:spPr>
          <a:xfrm>
            <a:off x="3735222" y="620809"/>
            <a:ext cx="1540212" cy="350716"/>
          </a:xfrm>
          <a:prstGeom prst="rect">
            <a:avLst/>
          </a:prstGeom>
        </p:spPr>
      </p:pic>
      <p:sp>
        <p:nvSpPr>
          <p:cNvPr id="4" name="object 4"/>
          <p:cNvSpPr txBox="1">
            <a:spLocks noGrp="1"/>
          </p:cNvSpPr>
          <p:nvPr>
            <p:ph type="title"/>
          </p:nvPr>
        </p:nvSpPr>
        <p:spPr>
          <a:xfrm>
            <a:off x="3722623" y="464565"/>
            <a:ext cx="1560195" cy="574040"/>
          </a:xfrm>
          <a:prstGeom prst="rect">
            <a:avLst/>
          </a:prstGeom>
        </p:spPr>
        <p:txBody>
          <a:bodyPr vert="horz" wrap="square" lIns="0" tIns="12700" rIns="0" bIns="0" rtlCol="0">
            <a:spAutoFit/>
          </a:bodyPr>
          <a:lstStyle/>
          <a:p>
            <a:pPr marL="12700">
              <a:lnSpc>
                <a:spcPct val="100000"/>
              </a:lnSpc>
              <a:spcBef>
                <a:spcPts val="100"/>
              </a:spcBef>
            </a:pPr>
            <a:r>
              <a:rPr sz="3600" spc="-5" dirty="0"/>
              <a:t>Judaism</a:t>
            </a:r>
            <a:endParaRPr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3014" y="1202419"/>
            <a:ext cx="8417560" cy="2253615"/>
          </a:xfrm>
          <a:prstGeom prst="rect">
            <a:avLst/>
          </a:prstGeom>
        </p:spPr>
        <p:txBody>
          <a:bodyPr vert="horz" wrap="square" lIns="0" tIns="73025" rIns="0" bIns="0" rtlCol="0">
            <a:spAutoFit/>
          </a:bodyPr>
          <a:lstStyle/>
          <a:p>
            <a:pPr marL="184785" indent="-172720">
              <a:lnSpc>
                <a:spcPct val="100000"/>
              </a:lnSpc>
              <a:spcBef>
                <a:spcPts val="575"/>
              </a:spcBef>
              <a:buSzPct val="96428"/>
              <a:buFont typeface="Wingdings"/>
              <a:buChar char=""/>
              <a:tabLst>
                <a:tab pos="185420" algn="l"/>
              </a:tabLst>
            </a:pPr>
            <a:r>
              <a:rPr sz="2800" b="1" spc="-15" dirty="0">
                <a:latin typeface="Calibri"/>
                <a:cs typeface="Calibri"/>
              </a:rPr>
              <a:t>Many</a:t>
            </a:r>
            <a:r>
              <a:rPr sz="2800" b="1" spc="5" dirty="0">
                <a:latin typeface="Calibri"/>
                <a:cs typeface="Calibri"/>
              </a:rPr>
              <a:t> </a:t>
            </a:r>
            <a:r>
              <a:rPr sz="2800" b="1" spc="-5" dirty="0">
                <a:latin typeface="Calibri"/>
                <a:cs typeface="Calibri"/>
              </a:rPr>
              <a:t>Hindus</a:t>
            </a:r>
            <a:r>
              <a:rPr sz="2800" b="1" dirty="0">
                <a:latin typeface="Calibri"/>
                <a:cs typeface="Calibri"/>
              </a:rPr>
              <a:t> </a:t>
            </a:r>
            <a:r>
              <a:rPr sz="2800" b="1" spc="-15" dirty="0">
                <a:latin typeface="Calibri"/>
                <a:cs typeface="Calibri"/>
              </a:rPr>
              <a:t>are</a:t>
            </a:r>
            <a:r>
              <a:rPr sz="2800" b="1" spc="20" dirty="0">
                <a:latin typeface="Calibri"/>
                <a:cs typeface="Calibri"/>
              </a:rPr>
              <a:t> </a:t>
            </a:r>
            <a:r>
              <a:rPr sz="2800" b="1" spc="-15" dirty="0">
                <a:latin typeface="Calibri"/>
                <a:cs typeface="Calibri"/>
              </a:rPr>
              <a:t>vegetarian</a:t>
            </a:r>
            <a:r>
              <a:rPr sz="2800" b="1" spc="45" dirty="0">
                <a:latin typeface="Calibri"/>
                <a:cs typeface="Calibri"/>
              </a:rPr>
              <a:t> </a:t>
            </a:r>
            <a:r>
              <a:rPr sz="2800" b="1" spc="-5" dirty="0">
                <a:latin typeface="Calibri"/>
                <a:cs typeface="Calibri"/>
              </a:rPr>
              <a:t>but</a:t>
            </a:r>
            <a:r>
              <a:rPr sz="2800" b="1" spc="15" dirty="0">
                <a:latin typeface="Calibri"/>
                <a:cs typeface="Calibri"/>
              </a:rPr>
              <a:t> </a:t>
            </a:r>
            <a:r>
              <a:rPr sz="2800" b="1" spc="-5" dirty="0">
                <a:latin typeface="Calibri"/>
                <a:cs typeface="Calibri"/>
              </a:rPr>
              <a:t>this</a:t>
            </a:r>
            <a:r>
              <a:rPr sz="2800" b="1" dirty="0">
                <a:latin typeface="Calibri"/>
                <a:cs typeface="Calibri"/>
              </a:rPr>
              <a:t> </a:t>
            </a:r>
            <a:r>
              <a:rPr sz="2800" b="1" spc="-5" dirty="0">
                <a:latin typeface="Calibri"/>
                <a:cs typeface="Calibri"/>
              </a:rPr>
              <a:t>is</a:t>
            </a:r>
            <a:r>
              <a:rPr sz="2800" b="1" dirty="0">
                <a:latin typeface="Calibri"/>
                <a:cs typeface="Calibri"/>
              </a:rPr>
              <a:t> </a:t>
            </a:r>
            <a:r>
              <a:rPr sz="2800" b="1" spc="-5" dirty="0">
                <a:latin typeface="Calibri"/>
                <a:cs typeface="Calibri"/>
              </a:rPr>
              <a:t>not</a:t>
            </a:r>
            <a:r>
              <a:rPr sz="2800" b="1" spc="15" dirty="0">
                <a:latin typeface="Calibri"/>
                <a:cs typeface="Calibri"/>
              </a:rPr>
              <a:t> </a:t>
            </a:r>
            <a:r>
              <a:rPr sz="2800" b="1" spc="-25" dirty="0">
                <a:latin typeface="Calibri"/>
                <a:cs typeface="Calibri"/>
              </a:rPr>
              <a:t>compulsory.</a:t>
            </a:r>
            <a:endParaRPr sz="2800">
              <a:latin typeface="Calibri"/>
              <a:cs typeface="Calibri"/>
            </a:endParaRPr>
          </a:p>
          <a:p>
            <a:pPr marL="184785" marR="5080" indent="-172720">
              <a:lnSpc>
                <a:spcPts val="3020"/>
              </a:lnSpc>
              <a:spcBef>
                <a:spcPts val="855"/>
              </a:spcBef>
              <a:buSzPct val="96428"/>
              <a:buFont typeface="Wingdings"/>
              <a:buChar char=""/>
              <a:tabLst>
                <a:tab pos="185420" algn="l"/>
                <a:tab pos="747395" algn="l"/>
                <a:tab pos="1850389" algn="l"/>
                <a:tab pos="2921000" algn="l"/>
                <a:tab pos="3863975" algn="l"/>
                <a:tab pos="4377690" algn="l"/>
                <a:tab pos="6116955" algn="l"/>
                <a:tab pos="7211695" algn="l"/>
                <a:tab pos="8174355" algn="l"/>
              </a:tabLst>
            </a:pPr>
            <a:r>
              <a:rPr sz="2800" b="1" spc="-10" dirty="0">
                <a:latin typeface="Calibri"/>
                <a:cs typeface="Calibri"/>
              </a:rPr>
              <a:t>i</a:t>
            </a:r>
            <a:r>
              <a:rPr sz="2800" b="1" spc="-5" dirty="0">
                <a:latin typeface="Calibri"/>
                <a:cs typeface="Calibri"/>
              </a:rPr>
              <a:t>n</a:t>
            </a:r>
            <a:r>
              <a:rPr sz="2800" b="1" dirty="0">
                <a:latin typeface="Calibri"/>
                <a:cs typeface="Calibri"/>
              </a:rPr>
              <a:t>	</a:t>
            </a:r>
            <a:r>
              <a:rPr sz="2800" b="1" spc="-10" dirty="0">
                <a:latin typeface="Calibri"/>
                <a:cs typeface="Calibri"/>
              </a:rPr>
              <a:t>ma</a:t>
            </a:r>
            <a:r>
              <a:rPr sz="2800" b="1" spc="-55" dirty="0">
                <a:latin typeface="Calibri"/>
                <a:cs typeface="Calibri"/>
              </a:rPr>
              <a:t>n</a:t>
            </a:r>
            <a:r>
              <a:rPr sz="2800" b="1" spc="-5" dirty="0">
                <a:latin typeface="Calibri"/>
                <a:cs typeface="Calibri"/>
              </a:rPr>
              <a:t>y</a:t>
            </a:r>
            <a:r>
              <a:rPr sz="2800" b="1" dirty="0">
                <a:latin typeface="Calibri"/>
                <a:cs typeface="Calibri"/>
              </a:rPr>
              <a:t>	</a:t>
            </a:r>
            <a:r>
              <a:rPr sz="2800" b="1" spc="-10" dirty="0">
                <a:latin typeface="Calibri"/>
                <a:cs typeface="Calibri"/>
              </a:rPr>
              <a:t>case</a:t>
            </a:r>
            <a:r>
              <a:rPr sz="2800" b="1" spc="-5" dirty="0">
                <a:latin typeface="Calibri"/>
                <a:cs typeface="Calibri"/>
              </a:rPr>
              <a:t>s</a:t>
            </a:r>
            <a:r>
              <a:rPr sz="2800" b="1" dirty="0">
                <a:latin typeface="Calibri"/>
                <a:cs typeface="Calibri"/>
              </a:rPr>
              <a:t>	</a:t>
            </a:r>
            <a:r>
              <a:rPr sz="2800" b="1" spc="-5" dirty="0">
                <a:latin typeface="Calibri"/>
                <a:cs typeface="Calibri"/>
              </a:rPr>
              <a:t>be</a:t>
            </a:r>
            <a:r>
              <a:rPr sz="2800" b="1" spc="-25" dirty="0">
                <a:latin typeface="Calibri"/>
                <a:cs typeface="Calibri"/>
              </a:rPr>
              <a:t>e</a:t>
            </a:r>
            <a:r>
              <a:rPr sz="2800" b="1" spc="-5" dirty="0">
                <a:latin typeface="Calibri"/>
                <a:cs typeface="Calibri"/>
              </a:rPr>
              <a:t>f</a:t>
            </a:r>
            <a:r>
              <a:rPr sz="2800" b="1" dirty="0">
                <a:latin typeface="Calibri"/>
                <a:cs typeface="Calibri"/>
              </a:rPr>
              <a:t>	</a:t>
            </a:r>
            <a:r>
              <a:rPr sz="2800" b="1" spc="-10" dirty="0">
                <a:latin typeface="Calibri"/>
                <a:cs typeface="Calibri"/>
              </a:rPr>
              <a:t>i</a:t>
            </a:r>
            <a:r>
              <a:rPr sz="2800" b="1" spc="-5" dirty="0">
                <a:latin typeface="Calibri"/>
                <a:cs typeface="Calibri"/>
              </a:rPr>
              <a:t>s</a:t>
            </a:r>
            <a:r>
              <a:rPr sz="2800" b="1" dirty="0">
                <a:latin typeface="Calibri"/>
                <a:cs typeface="Calibri"/>
              </a:rPr>
              <a:t>	</a:t>
            </a:r>
            <a:r>
              <a:rPr sz="2800" b="1" spc="-40" dirty="0">
                <a:latin typeface="Calibri"/>
                <a:cs typeface="Calibri"/>
              </a:rPr>
              <a:t>f</a:t>
            </a:r>
            <a:r>
              <a:rPr sz="2800" b="1" spc="-5" dirty="0">
                <a:latin typeface="Calibri"/>
                <a:cs typeface="Calibri"/>
              </a:rPr>
              <a:t>orbid</a:t>
            </a:r>
            <a:r>
              <a:rPr sz="2800" b="1" spc="-15" dirty="0">
                <a:latin typeface="Calibri"/>
                <a:cs typeface="Calibri"/>
              </a:rPr>
              <a:t>d</a:t>
            </a:r>
            <a:r>
              <a:rPr sz="2800" b="1" spc="-10" dirty="0">
                <a:latin typeface="Calibri"/>
                <a:cs typeface="Calibri"/>
              </a:rPr>
              <a:t>e</a:t>
            </a:r>
            <a:r>
              <a:rPr sz="2800" b="1" spc="-5" dirty="0">
                <a:latin typeface="Calibri"/>
                <a:cs typeface="Calibri"/>
              </a:rPr>
              <a:t>n</a:t>
            </a:r>
            <a:r>
              <a:rPr sz="2800" b="1" dirty="0">
                <a:latin typeface="Calibri"/>
                <a:cs typeface="Calibri"/>
              </a:rPr>
              <a:t>	</a:t>
            </a:r>
            <a:r>
              <a:rPr sz="2800" b="1" spc="-10" dirty="0">
                <a:latin typeface="Calibri"/>
                <a:cs typeface="Calibri"/>
              </a:rPr>
              <a:t>whil</a:t>
            </a:r>
            <a:r>
              <a:rPr sz="2800" b="1" spc="-5" dirty="0">
                <a:latin typeface="Calibri"/>
                <a:cs typeface="Calibri"/>
              </a:rPr>
              <a:t>e</a:t>
            </a:r>
            <a:r>
              <a:rPr sz="2800" b="1" dirty="0">
                <a:latin typeface="Calibri"/>
                <a:cs typeface="Calibri"/>
              </a:rPr>
              <a:t>	</a:t>
            </a:r>
            <a:r>
              <a:rPr sz="2800" b="1" spc="-5" dirty="0">
                <a:latin typeface="Calibri"/>
                <a:cs typeface="Calibri"/>
              </a:rPr>
              <a:t>pork</a:t>
            </a:r>
            <a:r>
              <a:rPr sz="2800" b="1" dirty="0">
                <a:latin typeface="Calibri"/>
                <a:cs typeface="Calibri"/>
              </a:rPr>
              <a:t>	</a:t>
            </a:r>
            <a:r>
              <a:rPr sz="2800" b="1" spc="-10" dirty="0">
                <a:latin typeface="Calibri"/>
                <a:cs typeface="Calibri"/>
              </a:rPr>
              <a:t>is  </a:t>
            </a:r>
            <a:r>
              <a:rPr sz="2800" b="1" spc="-5" dirty="0">
                <a:latin typeface="Calibri"/>
                <a:cs typeface="Calibri"/>
              </a:rPr>
              <a:t>sometimes</a:t>
            </a:r>
            <a:r>
              <a:rPr sz="2800" b="1" spc="5" dirty="0">
                <a:latin typeface="Calibri"/>
                <a:cs typeface="Calibri"/>
              </a:rPr>
              <a:t> </a:t>
            </a:r>
            <a:r>
              <a:rPr sz="2800" b="1" spc="-15" dirty="0">
                <a:latin typeface="Calibri"/>
                <a:cs typeface="Calibri"/>
              </a:rPr>
              <a:t>restricted</a:t>
            </a:r>
            <a:r>
              <a:rPr sz="2800" b="1" spc="50" dirty="0">
                <a:latin typeface="Calibri"/>
                <a:cs typeface="Calibri"/>
              </a:rPr>
              <a:t> </a:t>
            </a:r>
            <a:r>
              <a:rPr sz="2800" b="1" spc="-5" dirty="0">
                <a:latin typeface="Calibri"/>
                <a:cs typeface="Calibri"/>
              </a:rPr>
              <a:t>or</a:t>
            </a:r>
            <a:r>
              <a:rPr sz="2800" b="1" spc="5" dirty="0">
                <a:latin typeface="Calibri"/>
                <a:cs typeface="Calibri"/>
              </a:rPr>
              <a:t> </a:t>
            </a:r>
            <a:r>
              <a:rPr sz="2800" b="1" spc="-15" dirty="0">
                <a:latin typeface="Calibri"/>
                <a:cs typeface="Calibri"/>
              </a:rPr>
              <a:t>avoided.</a:t>
            </a:r>
            <a:endParaRPr sz="2800">
              <a:latin typeface="Calibri"/>
              <a:cs typeface="Calibri"/>
            </a:endParaRPr>
          </a:p>
          <a:p>
            <a:pPr marL="184785" marR="5080" indent="-172720">
              <a:lnSpc>
                <a:spcPts val="3030"/>
              </a:lnSpc>
              <a:spcBef>
                <a:spcPts val="800"/>
              </a:spcBef>
              <a:buSzPct val="96428"/>
              <a:buFont typeface="Wingdings"/>
              <a:buChar char=""/>
              <a:tabLst>
                <a:tab pos="266065" algn="l"/>
              </a:tabLst>
            </a:pPr>
            <a:r>
              <a:rPr sz="2800" b="1" spc="-5" dirty="0">
                <a:latin typeface="Calibri"/>
                <a:cs typeface="Calibri"/>
              </a:rPr>
              <a:t>Some</a:t>
            </a:r>
            <a:r>
              <a:rPr sz="2800" b="1" spc="170" dirty="0">
                <a:latin typeface="Calibri"/>
                <a:cs typeface="Calibri"/>
              </a:rPr>
              <a:t> </a:t>
            </a:r>
            <a:r>
              <a:rPr sz="2800" b="1" spc="-10" dirty="0">
                <a:latin typeface="Calibri"/>
                <a:cs typeface="Calibri"/>
              </a:rPr>
              <a:t>foods,</a:t>
            </a:r>
            <a:r>
              <a:rPr sz="2800" b="1" spc="180" dirty="0">
                <a:latin typeface="Calibri"/>
                <a:cs typeface="Calibri"/>
              </a:rPr>
              <a:t> </a:t>
            </a:r>
            <a:r>
              <a:rPr sz="2800" b="1" spc="-5" dirty="0">
                <a:latin typeface="Calibri"/>
                <a:cs typeface="Calibri"/>
              </a:rPr>
              <a:t>such</a:t>
            </a:r>
            <a:r>
              <a:rPr sz="2800" b="1" spc="185" dirty="0">
                <a:latin typeface="Calibri"/>
                <a:cs typeface="Calibri"/>
              </a:rPr>
              <a:t> </a:t>
            </a:r>
            <a:r>
              <a:rPr sz="2800" b="1" dirty="0">
                <a:latin typeface="Calibri"/>
                <a:cs typeface="Calibri"/>
              </a:rPr>
              <a:t>as</a:t>
            </a:r>
            <a:r>
              <a:rPr sz="2800" b="1" spc="185" dirty="0">
                <a:latin typeface="Calibri"/>
                <a:cs typeface="Calibri"/>
              </a:rPr>
              <a:t> </a:t>
            </a:r>
            <a:r>
              <a:rPr sz="2800" b="1" dirty="0">
                <a:latin typeface="Calibri"/>
                <a:cs typeface="Calibri"/>
              </a:rPr>
              <a:t>dairy</a:t>
            </a:r>
            <a:r>
              <a:rPr sz="2800" b="1" spc="180" dirty="0">
                <a:latin typeface="Calibri"/>
                <a:cs typeface="Calibri"/>
              </a:rPr>
              <a:t> </a:t>
            </a:r>
            <a:r>
              <a:rPr sz="2800" b="1" spc="-5" dirty="0">
                <a:latin typeface="Calibri"/>
                <a:cs typeface="Calibri"/>
              </a:rPr>
              <a:t>products</a:t>
            </a:r>
            <a:r>
              <a:rPr sz="2800" b="1" spc="175" dirty="0">
                <a:latin typeface="Calibri"/>
                <a:cs typeface="Calibri"/>
              </a:rPr>
              <a:t> </a:t>
            </a:r>
            <a:r>
              <a:rPr sz="2800" b="1" dirty="0">
                <a:latin typeface="Calibri"/>
                <a:cs typeface="Calibri"/>
              </a:rPr>
              <a:t>(e.g.,</a:t>
            </a:r>
            <a:r>
              <a:rPr sz="2800" b="1" spc="190" dirty="0">
                <a:latin typeface="Calibri"/>
                <a:cs typeface="Calibri"/>
              </a:rPr>
              <a:t> </a:t>
            </a:r>
            <a:r>
              <a:rPr sz="2800" b="1" spc="-5" dirty="0">
                <a:latin typeface="Calibri"/>
                <a:cs typeface="Calibri"/>
              </a:rPr>
              <a:t>milk,</a:t>
            </a:r>
            <a:r>
              <a:rPr sz="2800" b="1" spc="195" dirty="0">
                <a:latin typeface="Calibri"/>
                <a:cs typeface="Calibri"/>
              </a:rPr>
              <a:t> </a:t>
            </a:r>
            <a:r>
              <a:rPr sz="2800" b="1" spc="-10" dirty="0">
                <a:latin typeface="Calibri"/>
                <a:cs typeface="Calibri"/>
              </a:rPr>
              <a:t>yogurt, </a:t>
            </a:r>
            <a:r>
              <a:rPr sz="2800" b="1" spc="-620" dirty="0">
                <a:latin typeface="Calibri"/>
                <a:cs typeface="Calibri"/>
              </a:rPr>
              <a:t> </a:t>
            </a:r>
            <a:r>
              <a:rPr sz="2800" b="1" spc="-10" dirty="0">
                <a:latin typeface="Calibri"/>
                <a:cs typeface="Calibri"/>
              </a:rPr>
              <a:t>ghee,</a:t>
            </a:r>
            <a:r>
              <a:rPr sz="2800" b="1" spc="25" dirty="0">
                <a:latin typeface="Calibri"/>
                <a:cs typeface="Calibri"/>
              </a:rPr>
              <a:t> </a:t>
            </a:r>
            <a:r>
              <a:rPr sz="2800" b="1" spc="-15" dirty="0">
                <a:latin typeface="Calibri"/>
                <a:cs typeface="Calibri"/>
              </a:rPr>
              <a:t>are</a:t>
            </a:r>
            <a:r>
              <a:rPr sz="2800" b="1" spc="30" dirty="0">
                <a:latin typeface="Calibri"/>
                <a:cs typeface="Calibri"/>
              </a:rPr>
              <a:t> </a:t>
            </a:r>
            <a:r>
              <a:rPr sz="2800" b="1" spc="-10" dirty="0">
                <a:latin typeface="Calibri"/>
                <a:cs typeface="Calibri"/>
              </a:rPr>
              <a:t>considered</a:t>
            </a:r>
            <a:r>
              <a:rPr sz="2800" b="1" spc="25" dirty="0">
                <a:latin typeface="Calibri"/>
                <a:cs typeface="Calibri"/>
              </a:rPr>
              <a:t> </a:t>
            </a:r>
            <a:r>
              <a:rPr sz="2800" b="1" spc="-15" dirty="0">
                <a:latin typeface="Calibri"/>
                <a:cs typeface="Calibri"/>
              </a:rPr>
              <a:t>to</a:t>
            </a:r>
            <a:r>
              <a:rPr sz="2800" b="1" spc="-5" dirty="0">
                <a:latin typeface="Calibri"/>
                <a:cs typeface="Calibri"/>
              </a:rPr>
              <a:t> </a:t>
            </a:r>
            <a:r>
              <a:rPr sz="2800" b="1" spc="-10" dirty="0">
                <a:latin typeface="Calibri"/>
                <a:cs typeface="Calibri"/>
              </a:rPr>
              <a:t>enhance</a:t>
            </a:r>
            <a:r>
              <a:rPr sz="2800" b="1" spc="30" dirty="0">
                <a:latin typeface="Calibri"/>
                <a:cs typeface="Calibri"/>
              </a:rPr>
              <a:t> </a:t>
            </a:r>
            <a:r>
              <a:rPr sz="2800" b="1" spc="-5" dirty="0">
                <a:latin typeface="Calibri"/>
                <a:cs typeface="Calibri"/>
              </a:rPr>
              <a:t>spiritual</a:t>
            </a:r>
            <a:r>
              <a:rPr sz="2800" b="1" spc="20" dirty="0">
                <a:latin typeface="Calibri"/>
                <a:cs typeface="Calibri"/>
              </a:rPr>
              <a:t> </a:t>
            </a:r>
            <a:r>
              <a:rPr sz="2800" b="1" spc="-5" dirty="0">
                <a:latin typeface="Calibri"/>
                <a:cs typeface="Calibri"/>
              </a:rPr>
              <a:t>purity</a:t>
            </a:r>
            <a:endParaRPr sz="2800">
              <a:latin typeface="Calibri"/>
              <a:cs typeface="Calibri"/>
            </a:endParaRPr>
          </a:p>
        </p:txBody>
      </p:sp>
      <p:sp>
        <p:nvSpPr>
          <p:cNvPr id="3" name="object 3"/>
          <p:cNvSpPr txBox="1"/>
          <p:nvPr/>
        </p:nvSpPr>
        <p:spPr>
          <a:xfrm>
            <a:off x="293014" y="3488816"/>
            <a:ext cx="5862955" cy="1322705"/>
          </a:xfrm>
          <a:prstGeom prst="rect">
            <a:avLst/>
          </a:prstGeom>
        </p:spPr>
        <p:txBody>
          <a:bodyPr vert="horz" wrap="square" lIns="0" tIns="60960" rIns="0" bIns="0" rtlCol="0">
            <a:spAutoFit/>
          </a:bodyPr>
          <a:lstStyle/>
          <a:p>
            <a:pPr marL="184785" marR="5080" indent="-172720">
              <a:lnSpc>
                <a:spcPts val="3020"/>
              </a:lnSpc>
              <a:spcBef>
                <a:spcPts val="480"/>
              </a:spcBef>
              <a:buSzPct val="96428"/>
              <a:buFont typeface="Wingdings"/>
              <a:buChar char=""/>
              <a:tabLst>
                <a:tab pos="185420" algn="l"/>
                <a:tab pos="1974214" algn="l"/>
                <a:tab pos="2890520" algn="l"/>
                <a:tab pos="3451225" algn="l"/>
                <a:tab pos="4857750" algn="l"/>
              </a:tabLst>
            </a:pPr>
            <a:r>
              <a:rPr sz="2800" b="1" spc="-45" dirty="0">
                <a:latin typeface="Calibri"/>
                <a:cs typeface="Calibri"/>
              </a:rPr>
              <a:t>F</a:t>
            </a:r>
            <a:r>
              <a:rPr sz="2800" b="1" spc="-5" dirty="0">
                <a:latin typeface="Calibri"/>
                <a:cs typeface="Calibri"/>
              </a:rPr>
              <a:t>ood</a:t>
            </a:r>
            <a:r>
              <a:rPr sz="2800" b="1" spc="-45" dirty="0">
                <a:latin typeface="Calibri"/>
                <a:cs typeface="Calibri"/>
              </a:rPr>
              <a:t>s</a:t>
            </a:r>
            <a:r>
              <a:rPr sz="2800" b="1" spc="-5" dirty="0">
                <a:latin typeface="Calibri"/>
                <a:cs typeface="Calibri"/>
              </a:rPr>
              <a:t>tuf</a:t>
            </a:r>
            <a:r>
              <a:rPr sz="2800" b="1" spc="-20" dirty="0">
                <a:latin typeface="Calibri"/>
                <a:cs typeface="Calibri"/>
              </a:rPr>
              <a:t>f</a:t>
            </a:r>
            <a:r>
              <a:rPr sz="2800" b="1" spc="-5" dirty="0">
                <a:latin typeface="Calibri"/>
                <a:cs typeface="Calibri"/>
              </a:rPr>
              <a:t>s</a:t>
            </a:r>
            <a:r>
              <a:rPr sz="2800" b="1" dirty="0">
                <a:latin typeface="Calibri"/>
                <a:cs typeface="Calibri"/>
              </a:rPr>
              <a:t>	</a:t>
            </a:r>
            <a:r>
              <a:rPr sz="2800" b="1" spc="-5" dirty="0">
                <a:latin typeface="Calibri"/>
                <a:cs typeface="Calibri"/>
              </a:rPr>
              <a:t>such</a:t>
            </a:r>
            <a:r>
              <a:rPr sz="2800" b="1" dirty="0">
                <a:latin typeface="Calibri"/>
                <a:cs typeface="Calibri"/>
              </a:rPr>
              <a:t>	</a:t>
            </a:r>
            <a:r>
              <a:rPr sz="2800" b="1" spc="-10" dirty="0">
                <a:latin typeface="Calibri"/>
                <a:cs typeface="Calibri"/>
              </a:rPr>
              <a:t>a</a:t>
            </a:r>
            <a:r>
              <a:rPr sz="2800" b="1" spc="-5" dirty="0">
                <a:latin typeface="Calibri"/>
                <a:cs typeface="Calibri"/>
              </a:rPr>
              <a:t>s</a:t>
            </a:r>
            <a:r>
              <a:rPr sz="2800" b="1" dirty="0">
                <a:latin typeface="Calibri"/>
                <a:cs typeface="Calibri"/>
              </a:rPr>
              <a:t>	</a:t>
            </a:r>
            <a:r>
              <a:rPr sz="2800" b="1" spc="-5" dirty="0">
                <a:latin typeface="Calibri"/>
                <a:cs typeface="Calibri"/>
              </a:rPr>
              <a:t>al</a:t>
            </a:r>
            <a:r>
              <a:rPr sz="2800" b="1" spc="-15" dirty="0">
                <a:latin typeface="Calibri"/>
                <a:cs typeface="Calibri"/>
              </a:rPr>
              <a:t>c</a:t>
            </a:r>
            <a:r>
              <a:rPr sz="2800" b="1" spc="-5" dirty="0">
                <a:latin typeface="Calibri"/>
                <a:cs typeface="Calibri"/>
              </a:rPr>
              <a:t>oh</a:t>
            </a:r>
            <a:r>
              <a:rPr sz="2800" b="1" spc="-20" dirty="0">
                <a:latin typeface="Calibri"/>
                <a:cs typeface="Calibri"/>
              </a:rPr>
              <a:t>o</a:t>
            </a:r>
            <a:r>
              <a:rPr sz="2800" b="1" spc="-5" dirty="0">
                <a:latin typeface="Calibri"/>
                <a:cs typeface="Calibri"/>
              </a:rPr>
              <a:t>l,</a:t>
            </a:r>
            <a:r>
              <a:rPr sz="2800" b="1" dirty="0">
                <a:latin typeface="Calibri"/>
                <a:cs typeface="Calibri"/>
              </a:rPr>
              <a:t>	</a:t>
            </a:r>
            <a:r>
              <a:rPr sz="2800" b="1" spc="-5" dirty="0">
                <a:latin typeface="Calibri"/>
                <a:cs typeface="Calibri"/>
              </a:rPr>
              <a:t>on</a:t>
            </a:r>
            <a:r>
              <a:rPr sz="2800" b="1" spc="-15" dirty="0">
                <a:latin typeface="Calibri"/>
                <a:cs typeface="Calibri"/>
              </a:rPr>
              <a:t>i</a:t>
            </a:r>
            <a:r>
              <a:rPr sz="2800" b="1" spc="-5" dirty="0">
                <a:latin typeface="Calibri"/>
                <a:cs typeface="Calibri"/>
              </a:rPr>
              <a:t>ons  </a:t>
            </a:r>
            <a:r>
              <a:rPr sz="2800" b="1" spc="-15" dirty="0">
                <a:latin typeface="Calibri"/>
                <a:cs typeface="Calibri"/>
              </a:rPr>
              <a:t>avoided</a:t>
            </a:r>
            <a:r>
              <a:rPr sz="2800" b="1" spc="15" dirty="0">
                <a:latin typeface="Calibri"/>
                <a:cs typeface="Calibri"/>
              </a:rPr>
              <a:t> </a:t>
            </a:r>
            <a:r>
              <a:rPr sz="2800" b="1" spc="-5" dirty="0">
                <a:latin typeface="Calibri"/>
                <a:cs typeface="Calibri"/>
              </a:rPr>
              <a:t>or</a:t>
            </a:r>
            <a:r>
              <a:rPr sz="2800" b="1" dirty="0">
                <a:latin typeface="Calibri"/>
                <a:cs typeface="Calibri"/>
              </a:rPr>
              <a:t> </a:t>
            </a:r>
            <a:r>
              <a:rPr sz="2800" b="1" spc="-15" dirty="0">
                <a:latin typeface="Calibri"/>
                <a:cs typeface="Calibri"/>
              </a:rPr>
              <a:t>restricted.</a:t>
            </a:r>
            <a:endParaRPr sz="2800">
              <a:latin typeface="Calibri"/>
              <a:cs typeface="Calibri"/>
            </a:endParaRPr>
          </a:p>
          <a:p>
            <a:pPr marL="184785" indent="-172720">
              <a:lnSpc>
                <a:spcPct val="100000"/>
              </a:lnSpc>
              <a:spcBef>
                <a:spcPts val="430"/>
              </a:spcBef>
              <a:buSzPct val="96428"/>
              <a:buFont typeface="Wingdings"/>
              <a:buChar char=""/>
              <a:tabLst>
                <a:tab pos="185420" algn="l"/>
              </a:tabLst>
            </a:pPr>
            <a:r>
              <a:rPr sz="2800" b="1" spc="-20" dirty="0">
                <a:latin typeface="Calibri"/>
                <a:cs typeface="Calibri"/>
              </a:rPr>
              <a:t>Fasting</a:t>
            </a:r>
            <a:r>
              <a:rPr sz="2800" b="1" spc="10" dirty="0">
                <a:latin typeface="Calibri"/>
                <a:cs typeface="Calibri"/>
              </a:rPr>
              <a:t> </a:t>
            </a:r>
            <a:r>
              <a:rPr sz="2800" b="1" spc="-10" dirty="0">
                <a:latin typeface="Calibri"/>
                <a:cs typeface="Calibri"/>
              </a:rPr>
              <a:t>depends</a:t>
            </a:r>
            <a:r>
              <a:rPr sz="2800" b="1" spc="5" dirty="0">
                <a:latin typeface="Calibri"/>
                <a:cs typeface="Calibri"/>
              </a:rPr>
              <a:t> </a:t>
            </a:r>
            <a:r>
              <a:rPr sz="2800" b="1" spc="-5" dirty="0">
                <a:latin typeface="Calibri"/>
                <a:cs typeface="Calibri"/>
              </a:rPr>
              <a:t>on the</a:t>
            </a:r>
            <a:r>
              <a:rPr sz="2800" b="1" spc="5" dirty="0">
                <a:latin typeface="Calibri"/>
                <a:cs typeface="Calibri"/>
              </a:rPr>
              <a:t> </a:t>
            </a:r>
            <a:r>
              <a:rPr sz="2800" b="1" spc="-30" dirty="0">
                <a:latin typeface="Calibri"/>
                <a:cs typeface="Calibri"/>
              </a:rPr>
              <a:t>person’s</a:t>
            </a:r>
            <a:r>
              <a:rPr sz="2800" b="1" spc="10" dirty="0">
                <a:latin typeface="Calibri"/>
                <a:cs typeface="Calibri"/>
              </a:rPr>
              <a:t> </a:t>
            </a:r>
            <a:r>
              <a:rPr sz="2800" b="1" spc="-20" dirty="0">
                <a:latin typeface="Calibri"/>
                <a:cs typeface="Calibri"/>
              </a:rPr>
              <a:t>caste</a:t>
            </a:r>
            <a:endParaRPr sz="2800">
              <a:latin typeface="Calibri"/>
              <a:cs typeface="Calibri"/>
            </a:endParaRPr>
          </a:p>
        </p:txBody>
      </p:sp>
      <p:sp>
        <p:nvSpPr>
          <p:cNvPr id="4" name="object 4"/>
          <p:cNvSpPr txBox="1"/>
          <p:nvPr/>
        </p:nvSpPr>
        <p:spPr>
          <a:xfrm>
            <a:off x="6373114" y="3488816"/>
            <a:ext cx="2338705" cy="452120"/>
          </a:xfrm>
          <a:prstGeom prst="rect">
            <a:avLst/>
          </a:prstGeom>
        </p:spPr>
        <p:txBody>
          <a:bodyPr vert="horz" wrap="square" lIns="0" tIns="12065" rIns="0" bIns="0" rtlCol="0">
            <a:spAutoFit/>
          </a:bodyPr>
          <a:lstStyle/>
          <a:p>
            <a:pPr marL="12700">
              <a:lnSpc>
                <a:spcPct val="100000"/>
              </a:lnSpc>
              <a:spcBef>
                <a:spcPts val="95"/>
              </a:spcBef>
              <a:tabLst>
                <a:tab pos="812800" algn="l"/>
                <a:tab pos="1847850" algn="l"/>
              </a:tabLst>
            </a:pPr>
            <a:r>
              <a:rPr sz="2800" b="1" spc="-5" dirty="0">
                <a:latin typeface="Calibri"/>
                <a:cs typeface="Calibri"/>
              </a:rPr>
              <a:t>and	</a:t>
            </a:r>
            <a:r>
              <a:rPr sz="2800" b="1" spc="-50" dirty="0">
                <a:latin typeface="Calibri"/>
                <a:cs typeface="Calibri"/>
              </a:rPr>
              <a:t>g</a:t>
            </a:r>
            <a:r>
              <a:rPr sz="2800" b="1" spc="-5" dirty="0">
                <a:latin typeface="Calibri"/>
                <a:cs typeface="Calibri"/>
              </a:rPr>
              <a:t>ar</a:t>
            </a:r>
            <a:r>
              <a:rPr sz="2800" b="1" dirty="0">
                <a:latin typeface="Calibri"/>
                <a:cs typeface="Calibri"/>
              </a:rPr>
              <a:t>l</a:t>
            </a:r>
            <a:r>
              <a:rPr sz="2800" b="1" spc="-5" dirty="0">
                <a:latin typeface="Calibri"/>
                <a:cs typeface="Calibri"/>
              </a:rPr>
              <a:t>ic</a:t>
            </a:r>
            <a:r>
              <a:rPr sz="2800" b="1" dirty="0">
                <a:latin typeface="Calibri"/>
                <a:cs typeface="Calibri"/>
              </a:rPr>
              <a:t>	</a:t>
            </a:r>
            <a:r>
              <a:rPr sz="2800" b="1" spc="-5" dirty="0">
                <a:latin typeface="Calibri"/>
                <a:cs typeface="Calibri"/>
              </a:rPr>
              <a:t>a</a:t>
            </a:r>
            <a:r>
              <a:rPr sz="2800" b="1" spc="-30" dirty="0">
                <a:latin typeface="Calibri"/>
                <a:cs typeface="Calibri"/>
              </a:rPr>
              <a:t>r</a:t>
            </a:r>
            <a:r>
              <a:rPr sz="2800" b="1" spc="-5" dirty="0">
                <a:latin typeface="Calibri"/>
                <a:cs typeface="Calibri"/>
              </a:rPr>
              <a:t>e</a:t>
            </a:r>
            <a:endParaRPr sz="2800">
              <a:latin typeface="Calibri"/>
              <a:cs typeface="Calibri"/>
            </a:endParaRPr>
          </a:p>
        </p:txBody>
      </p:sp>
      <p:pic>
        <p:nvPicPr>
          <p:cNvPr id="5" name="object 5"/>
          <p:cNvPicPr/>
          <p:nvPr/>
        </p:nvPicPr>
        <p:blipFill>
          <a:blip r:embed="rId2" cstate="print"/>
          <a:stretch>
            <a:fillRect/>
          </a:stretch>
        </p:blipFill>
        <p:spPr>
          <a:xfrm>
            <a:off x="3316223" y="361188"/>
            <a:ext cx="2399538" cy="1006601"/>
          </a:xfrm>
          <a:prstGeom prst="rect">
            <a:avLst/>
          </a:prstGeom>
        </p:spPr>
      </p:pic>
      <p:sp>
        <p:nvSpPr>
          <p:cNvPr id="6" name="object 6"/>
          <p:cNvSpPr txBox="1">
            <a:spLocks noGrp="1"/>
          </p:cNvSpPr>
          <p:nvPr>
            <p:ph type="title"/>
          </p:nvPr>
        </p:nvSpPr>
        <p:spPr>
          <a:xfrm>
            <a:off x="3586988" y="464565"/>
            <a:ext cx="1829435" cy="574040"/>
          </a:xfrm>
          <a:prstGeom prst="rect">
            <a:avLst/>
          </a:prstGeom>
        </p:spPr>
        <p:txBody>
          <a:bodyPr vert="horz" wrap="square" lIns="0" tIns="12700" rIns="0" bIns="0" rtlCol="0">
            <a:spAutoFit/>
          </a:bodyPr>
          <a:lstStyle/>
          <a:p>
            <a:pPr marL="12700">
              <a:lnSpc>
                <a:spcPct val="100000"/>
              </a:lnSpc>
              <a:spcBef>
                <a:spcPts val="100"/>
              </a:spcBef>
            </a:pPr>
            <a:r>
              <a:rPr sz="3600" dirty="0"/>
              <a:t>Hinduism</a:t>
            </a:r>
            <a:endParaRPr sz="360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9740" y="1720723"/>
            <a:ext cx="8282305" cy="2193925"/>
          </a:xfrm>
          <a:prstGeom prst="rect">
            <a:avLst/>
          </a:prstGeom>
        </p:spPr>
        <p:txBody>
          <a:bodyPr vert="horz" wrap="square" lIns="0" tIns="60960" rIns="0" bIns="0" rtlCol="0">
            <a:spAutoFit/>
          </a:bodyPr>
          <a:lstStyle/>
          <a:p>
            <a:pPr marL="184785" marR="5080" indent="-172720">
              <a:lnSpc>
                <a:spcPts val="3020"/>
              </a:lnSpc>
              <a:spcBef>
                <a:spcPts val="480"/>
              </a:spcBef>
              <a:buSzPct val="96428"/>
              <a:buFont typeface="Wingdings"/>
              <a:buChar char=""/>
              <a:tabLst>
                <a:tab pos="185420" algn="l"/>
              </a:tabLst>
            </a:pPr>
            <a:r>
              <a:rPr sz="2800" b="1" spc="-15" dirty="0">
                <a:latin typeface="Calibri"/>
                <a:cs typeface="Calibri"/>
              </a:rPr>
              <a:t>Most</a:t>
            </a:r>
            <a:r>
              <a:rPr sz="2800" b="1" spc="114" dirty="0">
                <a:latin typeface="Calibri"/>
                <a:cs typeface="Calibri"/>
              </a:rPr>
              <a:t> </a:t>
            </a:r>
            <a:r>
              <a:rPr sz="2800" b="1" spc="-10" dirty="0">
                <a:latin typeface="Calibri"/>
                <a:cs typeface="Calibri"/>
              </a:rPr>
              <a:t>Buddhists</a:t>
            </a:r>
            <a:r>
              <a:rPr sz="2800" b="1" spc="120" dirty="0">
                <a:latin typeface="Calibri"/>
                <a:cs typeface="Calibri"/>
              </a:rPr>
              <a:t> </a:t>
            </a:r>
            <a:r>
              <a:rPr sz="2800" b="1" spc="-10" dirty="0">
                <a:latin typeface="Calibri"/>
                <a:cs typeface="Calibri"/>
              </a:rPr>
              <a:t>choose</a:t>
            </a:r>
            <a:r>
              <a:rPr sz="2800" b="1" spc="114" dirty="0">
                <a:latin typeface="Calibri"/>
                <a:cs typeface="Calibri"/>
              </a:rPr>
              <a:t> </a:t>
            </a:r>
            <a:r>
              <a:rPr sz="2800" b="1" spc="-15" dirty="0">
                <a:latin typeface="Calibri"/>
                <a:cs typeface="Calibri"/>
              </a:rPr>
              <a:t>to</a:t>
            </a:r>
            <a:r>
              <a:rPr sz="2800" b="1" spc="105" dirty="0">
                <a:latin typeface="Calibri"/>
                <a:cs typeface="Calibri"/>
              </a:rPr>
              <a:t> </a:t>
            </a:r>
            <a:r>
              <a:rPr sz="2800" b="1" spc="-5" dirty="0">
                <a:latin typeface="Calibri"/>
                <a:cs typeface="Calibri"/>
              </a:rPr>
              <a:t>become</a:t>
            </a:r>
            <a:r>
              <a:rPr sz="2800" b="1" spc="110" dirty="0">
                <a:latin typeface="Calibri"/>
                <a:cs typeface="Calibri"/>
              </a:rPr>
              <a:t> </a:t>
            </a:r>
            <a:r>
              <a:rPr sz="2800" b="1" spc="-15" dirty="0">
                <a:latin typeface="Calibri"/>
                <a:cs typeface="Calibri"/>
              </a:rPr>
              <a:t>vegetarian</a:t>
            </a:r>
            <a:r>
              <a:rPr sz="2800" b="1" spc="114" dirty="0">
                <a:latin typeface="Calibri"/>
                <a:cs typeface="Calibri"/>
              </a:rPr>
              <a:t> </a:t>
            </a:r>
            <a:r>
              <a:rPr sz="2800" b="1" spc="-15" dirty="0">
                <a:latin typeface="Calibri"/>
                <a:cs typeface="Calibri"/>
              </a:rPr>
              <a:t>to</a:t>
            </a:r>
            <a:r>
              <a:rPr sz="2800" b="1" spc="110" dirty="0">
                <a:latin typeface="Calibri"/>
                <a:cs typeface="Calibri"/>
              </a:rPr>
              <a:t> </a:t>
            </a:r>
            <a:r>
              <a:rPr sz="2800" b="1" spc="-15" dirty="0">
                <a:latin typeface="Calibri"/>
                <a:cs typeface="Calibri"/>
              </a:rPr>
              <a:t>avoid </a:t>
            </a:r>
            <a:r>
              <a:rPr sz="2800" b="1" spc="-620" dirty="0">
                <a:latin typeface="Calibri"/>
                <a:cs typeface="Calibri"/>
              </a:rPr>
              <a:t> </a:t>
            </a:r>
            <a:r>
              <a:rPr sz="2800" b="1" spc="-5" dirty="0">
                <a:latin typeface="Calibri"/>
                <a:cs typeface="Calibri"/>
              </a:rPr>
              <a:t>killing</a:t>
            </a:r>
            <a:r>
              <a:rPr sz="2800" b="1" spc="15" dirty="0">
                <a:latin typeface="Calibri"/>
                <a:cs typeface="Calibri"/>
              </a:rPr>
              <a:t> </a:t>
            </a:r>
            <a:r>
              <a:rPr sz="2800" b="1" spc="-5" dirty="0">
                <a:latin typeface="Calibri"/>
                <a:cs typeface="Calibri"/>
              </a:rPr>
              <a:t>animals.</a:t>
            </a:r>
            <a:endParaRPr sz="2800">
              <a:latin typeface="Calibri"/>
              <a:cs typeface="Calibri"/>
            </a:endParaRPr>
          </a:p>
          <a:p>
            <a:pPr marL="184785" marR="5080" indent="-172720">
              <a:lnSpc>
                <a:spcPts val="3030"/>
              </a:lnSpc>
              <a:spcBef>
                <a:spcPts val="800"/>
              </a:spcBef>
              <a:buSzPct val="96428"/>
              <a:buFont typeface="Wingdings"/>
              <a:buChar char=""/>
              <a:tabLst>
                <a:tab pos="185420" algn="l"/>
              </a:tabLst>
            </a:pPr>
            <a:r>
              <a:rPr sz="2800" b="1" spc="-5" dirty="0">
                <a:latin typeface="Calibri"/>
                <a:cs typeface="Calibri"/>
              </a:rPr>
              <a:t>Some</a:t>
            </a:r>
            <a:r>
              <a:rPr sz="2800" b="1" spc="180" dirty="0">
                <a:latin typeface="Calibri"/>
                <a:cs typeface="Calibri"/>
              </a:rPr>
              <a:t> </a:t>
            </a:r>
            <a:r>
              <a:rPr sz="2800" b="1" spc="-10" dirty="0">
                <a:latin typeface="Calibri"/>
                <a:cs typeface="Calibri"/>
              </a:rPr>
              <a:t>Buddhists</a:t>
            </a:r>
            <a:r>
              <a:rPr sz="2800" b="1" spc="190" dirty="0">
                <a:latin typeface="Calibri"/>
                <a:cs typeface="Calibri"/>
              </a:rPr>
              <a:t> </a:t>
            </a:r>
            <a:r>
              <a:rPr sz="2800" b="1" spc="-15" dirty="0">
                <a:latin typeface="Calibri"/>
                <a:cs typeface="Calibri"/>
              </a:rPr>
              <a:t>avoid</a:t>
            </a:r>
            <a:r>
              <a:rPr sz="2800" b="1" spc="180" dirty="0">
                <a:latin typeface="Calibri"/>
                <a:cs typeface="Calibri"/>
              </a:rPr>
              <a:t> </a:t>
            </a:r>
            <a:r>
              <a:rPr sz="2800" b="1" spc="-15" dirty="0">
                <a:latin typeface="Calibri"/>
                <a:cs typeface="Calibri"/>
              </a:rPr>
              <a:t>meat</a:t>
            </a:r>
            <a:r>
              <a:rPr sz="2800" b="1" spc="200" dirty="0">
                <a:latin typeface="Calibri"/>
                <a:cs typeface="Calibri"/>
              </a:rPr>
              <a:t> </a:t>
            </a:r>
            <a:r>
              <a:rPr sz="2800" b="1" dirty="0">
                <a:latin typeface="Calibri"/>
                <a:cs typeface="Calibri"/>
              </a:rPr>
              <a:t>and</a:t>
            </a:r>
            <a:r>
              <a:rPr sz="2800" b="1" spc="180" dirty="0">
                <a:latin typeface="Calibri"/>
                <a:cs typeface="Calibri"/>
              </a:rPr>
              <a:t> </a:t>
            </a:r>
            <a:r>
              <a:rPr sz="2800" b="1" dirty="0">
                <a:latin typeface="Calibri"/>
                <a:cs typeface="Calibri"/>
              </a:rPr>
              <a:t>dairy</a:t>
            </a:r>
            <a:r>
              <a:rPr sz="2800" b="1" spc="185" dirty="0">
                <a:latin typeface="Calibri"/>
                <a:cs typeface="Calibri"/>
              </a:rPr>
              <a:t> </a:t>
            </a:r>
            <a:r>
              <a:rPr sz="2800" b="1" spc="-10" dirty="0">
                <a:latin typeface="Calibri"/>
                <a:cs typeface="Calibri"/>
              </a:rPr>
              <a:t>products,</a:t>
            </a:r>
            <a:r>
              <a:rPr sz="2800" b="1" spc="210" dirty="0">
                <a:latin typeface="Calibri"/>
                <a:cs typeface="Calibri"/>
              </a:rPr>
              <a:t> </a:t>
            </a:r>
            <a:r>
              <a:rPr sz="2800" b="1" spc="-10" dirty="0">
                <a:latin typeface="Calibri"/>
                <a:cs typeface="Calibri"/>
              </a:rPr>
              <a:t>while </a:t>
            </a:r>
            <a:r>
              <a:rPr sz="2800" b="1" spc="-620" dirty="0">
                <a:latin typeface="Calibri"/>
                <a:cs typeface="Calibri"/>
              </a:rPr>
              <a:t> </a:t>
            </a:r>
            <a:r>
              <a:rPr sz="2800" b="1" spc="-10" dirty="0">
                <a:latin typeface="Calibri"/>
                <a:cs typeface="Calibri"/>
              </a:rPr>
              <a:t>others</a:t>
            </a:r>
            <a:r>
              <a:rPr sz="2800" b="1" spc="5" dirty="0">
                <a:latin typeface="Calibri"/>
                <a:cs typeface="Calibri"/>
              </a:rPr>
              <a:t> </a:t>
            </a:r>
            <a:r>
              <a:rPr sz="2800" b="1" spc="-5" dirty="0">
                <a:latin typeface="Calibri"/>
                <a:cs typeface="Calibri"/>
              </a:rPr>
              <a:t>only</a:t>
            </a:r>
            <a:r>
              <a:rPr sz="2800" b="1" spc="5" dirty="0">
                <a:latin typeface="Calibri"/>
                <a:cs typeface="Calibri"/>
              </a:rPr>
              <a:t> </a:t>
            </a:r>
            <a:r>
              <a:rPr sz="2800" b="1" spc="-5" dirty="0">
                <a:latin typeface="Calibri"/>
                <a:cs typeface="Calibri"/>
              </a:rPr>
              <a:t>shun</a:t>
            </a:r>
            <a:r>
              <a:rPr sz="2800" b="1" dirty="0">
                <a:latin typeface="Calibri"/>
                <a:cs typeface="Calibri"/>
              </a:rPr>
              <a:t> </a:t>
            </a:r>
            <a:r>
              <a:rPr sz="2800" b="1" spc="-40" dirty="0">
                <a:latin typeface="Calibri"/>
                <a:cs typeface="Calibri"/>
              </a:rPr>
              <a:t>beef.</a:t>
            </a:r>
            <a:endParaRPr sz="2800">
              <a:latin typeface="Calibri"/>
              <a:cs typeface="Calibri"/>
            </a:endParaRPr>
          </a:p>
          <a:p>
            <a:pPr marL="184785" indent="-172720">
              <a:lnSpc>
                <a:spcPct val="100000"/>
              </a:lnSpc>
              <a:spcBef>
                <a:spcPts val="430"/>
              </a:spcBef>
              <a:buSzPct val="96428"/>
              <a:buFont typeface="Wingdings"/>
              <a:buChar char=""/>
              <a:tabLst>
                <a:tab pos="185420" algn="l"/>
              </a:tabLst>
            </a:pPr>
            <a:r>
              <a:rPr sz="2800" b="1" spc="-10" dirty="0">
                <a:latin typeface="Calibri"/>
                <a:cs typeface="Calibri"/>
              </a:rPr>
              <a:t>Buddhist</a:t>
            </a:r>
            <a:r>
              <a:rPr sz="2800" b="1" spc="10" dirty="0">
                <a:latin typeface="Calibri"/>
                <a:cs typeface="Calibri"/>
              </a:rPr>
              <a:t> </a:t>
            </a:r>
            <a:r>
              <a:rPr sz="2800" b="1" spc="-15" dirty="0">
                <a:latin typeface="Calibri"/>
                <a:cs typeface="Calibri"/>
              </a:rPr>
              <a:t>monks</a:t>
            </a:r>
            <a:r>
              <a:rPr sz="2800" b="1" spc="5" dirty="0">
                <a:latin typeface="Calibri"/>
                <a:cs typeface="Calibri"/>
              </a:rPr>
              <a:t> </a:t>
            </a:r>
            <a:r>
              <a:rPr sz="2800" b="1" spc="-15" dirty="0">
                <a:latin typeface="Calibri"/>
                <a:cs typeface="Calibri"/>
              </a:rPr>
              <a:t>tend</a:t>
            </a:r>
            <a:r>
              <a:rPr sz="2800" b="1" spc="10" dirty="0">
                <a:latin typeface="Calibri"/>
                <a:cs typeface="Calibri"/>
              </a:rPr>
              <a:t> </a:t>
            </a:r>
            <a:r>
              <a:rPr sz="2800" b="1" spc="-15" dirty="0">
                <a:latin typeface="Calibri"/>
                <a:cs typeface="Calibri"/>
              </a:rPr>
              <a:t>to</a:t>
            </a:r>
            <a:r>
              <a:rPr sz="2800" b="1" spc="-10" dirty="0">
                <a:latin typeface="Calibri"/>
                <a:cs typeface="Calibri"/>
              </a:rPr>
              <a:t> </a:t>
            </a:r>
            <a:r>
              <a:rPr sz="2800" b="1" spc="-25" dirty="0">
                <a:latin typeface="Calibri"/>
                <a:cs typeface="Calibri"/>
              </a:rPr>
              <a:t>fast</a:t>
            </a:r>
            <a:r>
              <a:rPr sz="2800" b="1" spc="30" dirty="0">
                <a:latin typeface="Calibri"/>
                <a:cs typeface="Calibri"/>
              </a:rPr>
              <a:t> </a:t>
            </a:r>
            <a:r>
              <a:rPr sz="2800" b="1" spc="-5" dirty="0">
                <a:latin typeface="Calibri"/>
                <a:cs typeface="Calibri"/>
              </a:rPr>
              <a:t>in the</a:t>
            </a:r>
            <a:r>
              <a:rPr sz="2800" b="1" spc="5" dirty="0">
                <a:latin typeface="Calibri"/>
                <a:cs typeface="Calibri"/>
              </a:rPr>
              <a:t> </a:t>
            </a:r>
            <a:r>
              <a:rPr sz="2800" b="1" spc="-10" dirty="0">
                <a:latin typeface="Calibri"/>
                <a:cs typeface="Calibri"/>
              </a:rPr>
              <a:t>afternoon</a:t>
            </a:r>
            <a:r>
              <a:rPr sz="2800" spc="-10" dirty="0">
                <a:latin typeface="Times New Roman"/>
                <a:cs typeface="Times New Roman"/>
              </a:rPr>
              <a:t>.</a:t>
            </a:r>
            <a:endParaRPr sz="2800">
              <a:latin typeface="Times New Roman"/>
              <a:cs typeface="Times New Roman"/>
            </a:endParaRPr>
          </a:p>
        </p:txBody>
      </p:sp>
      <p:pic>
        <p:nvPicPr>
          <p:cNvPr id="3" name="object 3"/>
          <p:cNvPicPr/>
          <p:nvPr/>
        </p:nvPicPr>
        <p:blipFill>
          <a:blip r:embed="rId2" cstate="print"/>
          <a:stretch>
            <a:fillRect/>
          </a:stretch>
        </p:blipFill>
        <p:spPr>
          <a:xfrm>
            <a:off x="3576733" y="620809"/>
            <a:ext cx="1883090" cy="350716"/>
          </a:xfrm>
          <a:prstGeom prst="rect">
            <a:avLst/>
          </a:prstGeom>
        </p:spPr>
      </p:pic>
      <p:sp>
        <p:nvSpPr>
          <p:cNvPr id="4" name="object 4"/>
          <p:cNvSpPr txBox="1">
            <a:spLocks noGrp="1"/>
          </p:cNvSpPr>
          <p:nvPr>
            <p:ph type="title"/>
          </p:nvPr>
        </p:nvSpPr>
        <p:spPr>
          <a:xfrm>
            <a:off x="3536696" y="464565"/>
            <a:ext cx="1931670" cy="574040"/>
          </a:xfrm>
          <a:prstGeom prst="rect">
            <a:avLst/>
          </a:prstGeom>
        </p:spPr>
        <p:txBody>
          <a:bodyPr vert="horz" wrap="square" lIns="0" tIns="12700" rIns="0" bIns="0" rtlCol="0">
            <a:spAutoFit/>
          </a:bodyPr>
          <a:lstStyle/>
          <a:p>
            <a:pPr marL="12700">
              <a:lnSpc>
                <a:spcPct val="100000"/>
              </a:lnSpc>
              <a:spcBef>
                <a:spcPts val="100"/>
              </a:spcBef>
            </a:pPr>
            <a:r>
              <a:rPr sz="3600" dirty="0"/>
              <a:t>Buddhism</a:t>
            </a:r>
            <a:endParaRPr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23</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540" y="1592845"/>
            <a:ext cx="8361680" cy="3437890"/>
          </a:xfrm>
          <a:prstGeom prst="rect">
            <a:avLst/>
          </a:prstGeom>
        </p:spPr>
        <p:txBody>
          <a:bodyPr vert="horz" wrap="square" lIns="0" tIns="45720" rIns="0" bIns="0" rtlCol="0">
            <a:spAutoFit/>
          </a:bodyPr>
          <a:lstStyle/>
          <a:p>
            <a:pPr marL="184785" marR="5080" indent="-172720">
              <a:lnSpc>
                <a:spcPct val="146400"/>
              </a:lnSpc>
              <a:spcBef>
                <a:spcPts val="360"/>
              </a:spcBef>
              <a:buSzPct val="96875"/>
              <a:buFont typeface="Wingdings"/>
              <a:buChar char=""/>
              <a:tabLst>
                <a:tab pos="200025" algn="l"/>
                <a:tab pos="1760855" algn="l"/>
                <a:tab pos="3954145" algn="l"/>
                <a:tab pos="4674870" algn="l"/>
                <a:tab pos="5595620" algn="l"/>
                <a:tab pos="6421755" algn="l"/>
                <a:tab pos="6952615" algn="l"/>
                <a:tab pos="7640955" algn="l"/>
                <a:tab pos="8173084" algn="l"/>
              </a:tabLst>
            </a:pPr>
            <a:r>
              <a:rPr sz="3200" b="1" spc="-5" dirty="0">
                <a:latin typeface="Calibri"/>
                <a:cs typeface="Calibri"/>
              </a:rPr>
              <a:t>Cultu</a:t>
            </a:r>
            <a:r>
              <a:rPr sz="3200" b="1" spc="-40" dirty="0">
                <a:latin typeface="Calibri"/>
                <a:cs typeface="Calibri"/>
              </a:rPr>
              <a:t>r</a:t>
            </a:r>
            <a:r>
              <a:rPr sz="3200" b="1" spc="5" dirty="0">
                <a:latin typeface="Calibri"/>
                <a:cs typeface="Calibri"/>
              </a:rPr>
              <a:t>e</a:t>
            </a:r>
            <a:r>
              <a:rPr sz="2800" b="1" spc="-5" dirty="0">
                <a:latin typeface="Calibri"/>
                <a:cs typeface="Calibri"/>
              </a:rPr>
              <a:t>:</a:t>
            </a:r>
            <a:r>
              <a:rPr sz="2800" b="1" dirty="0">
                <a:latin typeface="Calibri"/>
                <a:cs typeface="Calibri"/>
              </a:rPr>
              <a:t>	</a:t>
            </a:r>
            <a:r>
              <a:rPr sz="2800" b="1" spc="-10" dirty="0">
                <a:latin typeface="Calibri"/>
                <a:cs typeface="Calibri"/>
              </a:rPr>
              <a:t>en</a:t>
            </a:r>
            <a:r>
              <a:rPr sz="2800" b="1" spc="-15" dirty="0">
                <a:latin typeface="Calibri"/>
                <a:cs typeface="Calibri"/>
              </a:rPr>
              <a:t>c</a:t>
            </a:r>
            <a:r>
              <a:rPr sz="2800" b="1" spc="-5" dirty="0">
                <a:latin typeface="Calibri"/>
                <a:cs typeface="Calibri"/>
              </a:rPr>
              <a:t>ompasses</a:t>
            </a:r>
            <a:r>
              <a:rPr sz="2800" b="1" dirty="0">
                <a:latin typeface="Calibri"/>
                <a:cs typeface="Calibri"/>
              </a:rPr>
              <a:t>	</a:t>
            </a:r>
            <a:r>
              <a:rPr sz="2800" b="1" spc="-5" dirty="0">
                <a:latin typeface="Calibri"/>
                <a:cs typeface="Calibri"/>
              </a:rPr>
              <a:t>the</a:t>
            </a:r>
            <a:r>
              <a:rPr sz="2800" b="1" dirty="0">
                <a:latin typeface="Calibri"/>
                <a:cs typeface="Calibri"/>
              </a:rPr>
              <a:t>	</a:t>
            </a:r>
            <a:r>
              <a:rPr sz="2800" b="1" spc="-30" dirty="0">
                <a:latin typeface="Calibri"/>
                <a:cs typeface="Calibri"/>
              </a:rPr>
              <a:t>t</a:t>
            </a:r>
            <a:r>
              <a:rPr sz="2800" b="1" spc="-5" dirty="0">
                <a:latin typeface="Calibri"/>
                <a:cs typeface="Calibri"/>
              </a:rPr>
              <a:t>o</a:t>
            </a:r>
            <a:r>
              <a:rPr sz="2800" b="1" spc="-30" dirty="0">
                <a:latin typeface="Calibri"/>
                <a:cs typeface="Calibri"/>
              </a:rPr>
              <a:t>t</a:t>
            </a:r>
            <a:r>
              <a:rPr sz="2800" b="1" spc="-5" dirty="0">
                <a:latin typeface="Calibri"/>
                <a:cs typeface="Calibri"/>
              </a:rPr>
              <a:t>al</a:t>
            </a:r>
            <a:r>
              <a:rPr sz="2800" b="1" dirty="0">
                <a:latin typeface="Calibri"/>
                <a:cs typeface="Calibri"/>
              </a:rPr>
              <a:t>	</a:t>
            </a:r>
            <a:r>
              <a:rPr sz="2800" b="1" spc="-25" dirty="0">
                <a:latin typeface="Calibri"/>
                <a:cs typeface="Calibri"/>
              </a:rPr>
              <a:t>w</a:t>
            </a:r>
            <a:r>
              <a:rPr sz="2800" b="1" spc="-55" dirty="0">
                <a:latin typeface="Calibri"/>
                <a:cs typeface="Calibri"/>
              </a:rPr>
              <a:t>a</a:t>
            </a:r>
            <a:r>
              <a:rPr sz="2800" b="1" spc="-5" dirty="0">
                <a:latin typeface="Calibri"/>
                <a:cs typeface="Calibri"/>
              </a:rPr>
              <a:t>y</a:t>
            </a:r>
            <a:r>
              <a:rPr sz="2800" b="1" dirty="0">
                <a:latin typeface="Calibri"/>
                <a:cs typeface="Calibri"/>
              </a:rPr>
              <a:t>	</a:t>
            </a:r>
            <a:r>
              <a:rPr sz="2800" b="1" spc="-10" dirty="0">
                <a:latin typeface="Calibri"/>
                <a:cs typeface="Calibri"/>
              </a:rPr>
              <a:t>o</a:t>
            </a:r>
            <a:r>
              <a:rPr sz="2800" b="1" spc="-5" dirty="0">
                <a:latin typeface="Calibri"/>
                <a:cs typeface="Calibri"/>
              </a:rPr>
              <a:t>f</a:t>
            </a:r>
            <a:r>
              <a:rPr sz="2800" b="1" dirty="0">
                <a:latin typeface="Calibri"/>
                <a:cs typeface="Calibri"/>
              </a:rPr>
              <a:t>	</a:t>
            </a:r>
            <a:r>
              <a:rPr sz="2800" b="1" spc="-5" dirty="0">
                <a:latin typeface="Calibri"/>
                <a:cs typeface="Calibri"/>
              </a:rPr>
              <a:t>li</a:t>
            </a:r>
            <a:r>
              <a:rPr sz="2800" b="1" spc="-45" dirty="0">
                <a:latin typeface="Calibri"/>
                <a:cs typeface="Calibri"/>
              </a:rPr>
              <a:t>f</a:t>
            </a:r>
            <a:r>
              <a:rPr sz="2800" b="1" spc="-5" dirty="0">
                <a:latin typeface="Calibri"/>
                <a:cs typeface="Calibri"/>
              </a:rPr>
              <a:t>e</a:t>
            </a:r>
            <a:r>
              <a:rPr sz="2800" b="1" dirty="0">
                <a:latin typeface="Calibri"/>
                <a:cs typeface="Calibri"/>
              </a:rPr>
              <a:t>	</a:t>
            </a:r>
            <a:r>
              <a:rPr sz="2800" b="1" spc="-10" dirty="0">
                <a:latin typeface="Calibri"/>
                <a:cs typeface="Calibri"/>
              </a:rPr>
              <a:t>o</a:t>
            </a:r>
            <a:r>
              <a:rPr sz="2800" b="1" spc="-5" dirty="0">
                <a:latin typeface="Calibri"/>
                <a:cs typeface="Calibri"/>
              </a:rPr>
              <a:t>f</a:t>
            </a:r>
            <a:r>
              <a:rPr sz="2800" b="1" dirty="0">
                <a:latin typeface="Calibri"/>
                <a:cs typeface="Calibri"/>
              </a:rPr>
              <a:t>	</a:t>
            </a:r>
            <a:r>
              <a:rPr sz="2800" b="1" spc="-5" dirty="0">
                <a:latin typeface="Calibri"/>
                <a:cs typeface="Calibri"/>
              </a:rPr>
              <a:t>a  particular</a:t>
            </a:r>
            <a:r>
              <a:rPr sz="2800" b="1" spc="35" dirty="0">
                <a:latin typeface="Calibri"/>
                <a:cs typeface="Calibri"/>
              </a:rPr>
              <a:t> </a:t>
            </a:r>
            <a:r>
              <a:rPr sz="2800" b="1" spc="-10" dirty="0">
                <a:latin typeface="Calibri"/>
                <a:cs typeface="Calibri"/>
              </a:rPr>
              <a:t>population</a:t>
            </a:r>
            <a:r>
              <a:rPr sz="2800" b="1" spc="15" dirty="0">
                <a:latin typeface="Calibri"/>
                <a:cs typeface="Calibri"/>
              </a:rPr>
              <a:t> </a:t>
            </a:r>
            <a:r>
              <a:rPr sz="2800" b="1" spc="-5" dirty="0">
                <a:latin typeface="Calibri"/>
                <a:cs typeface="Calibri"/>
              </a:rPr>
              <a:t>or</a:t>
            </a:r>
            <a:r>
              <a:rPr sz="2800" b="1" spc="15" dirty="0">
                <a:latin typeface="Calibri"/>
                <a:cs typeface="Calibri"/>
              </a:rPr>
              <a:t> </a:t>
            </a:r>
            <a:r>
              <a:rPr sz="2800" b="1" spc="-5" dirty="0">
                <a:latin typeface="Calibri"/>
                <a:cs typeface="Calibri"/>
              </a:rPr>
              <a:t>community</a:t>
            </a:r>
            <a:r>
              <a:rPr sz="2800" b="1" spc="5" dirty="0">
                <a:latin typeface="Calibri"/>
                <a:cs typeface="Calibri"/>
              </a:rPr>
              <a:t> </a:t>
            </a:r>
            <a:r>
              <a:rPr sz="2800" b="1" spc="-20" dirty="0">
                <a:latin typeface="Calibri"/>
                <a:cs typeface="Calibri"/>
              </a:rPr>
              <a:t>at</a:t>
            </a:r>
            <a:r>
              <a:rPr sz="2800" b="1" spc="15" dirty="0">
                <a:latin typeface="Calibri"/>
                <a:cs typeface="Calibri"/>
              </a:rPr>
              <a:t> </a:t>
            </a:r>
            <a:r>
              <a:rPr sz="2800" b="1" spc="-5" dirty="0">
                <a:latin typeface="Calibri"/>
                <a:cs typeface="Calibri"/>
              </a:rPr>
              <a:t>a</a:t>
            </a:r>
            <a:r>
              <a:rPr sz="2800" b="1" spc="5" dirty="0">
                <a:latin typeface="Calibri"/>
                <a:cs typeface="Calibri"/>
              </a:rPr>
              <a:t> </a:t>
            </a:r>
            <a:r>
              <a:rPr sz="2800" b="1" spc="-15" dirty="0">
                <a:latin typeface="Calibri"/>
                <a:cs typeface="Calibri"/>
              </a:rPr>
              <a:t>given</a:t>
            </a:r>
            <a:r>
              <a:rPr sz="2800" b="1" spc="25" dirty="0">
                <a:latin typeface="Calibri"/>
                <a:cs typeface="Calibri"/>
              </a:rPr>
              <a:t> </a:t>
            </a:r>
            <a:r>
              <a:rPr sz="2800" b="1" spc="-5" dirty="0">
                <a:latin typeface="Calibri"/>
                <a:cs typeface="Calibri"/>
              </a:rPr>
              <a:t>time.</a:t>
            </a:r>
            <a:endParaRPr sz="2800">
              <a:latin typeface="Calibri"/>
              <a:cs typeface="Calibri"/>
            </a:endParaRPr>
          </a:p>
          <a:p>
            <a:pPr marL="184785" indent="-172720">
              <a:lnSpc>
                <a:spcPct val="100000"/>
              </a:lnSpc>
              <a:spcBef>
                <a:spcPts val="1820"/>
              </a:spcBef>
              <a:buSzPct val="96875"/>
              <a:buFont typeface="Wingdings"/>
              <a:buChar char=""/>
              <a:tabLst>
                <a:tab pos="200025" algn="l"/>
                <a:tab pos="2504440" algn="l"/>
              </a:tabLst>
            </a:pPr>
            <a:r>
              <a:rPr sz="3200" b="1" spc="-15" dirty="0">
                <a:latin typeface="Calibri"/>
                <a:cs typeface="Calibri"/>
              </a:rPr>
              <a:t>Convenience	</a:t>
            </a:r>
            <a:r>
              <a:rPr sz="3200" b="1" spc="-10" dirty="0">
                <a:latin typeface="Calibri"/>
                <a:cs typeface="Calibri"/>
              </a:rPr>
              <a:t>foods</a:t>
            </a:r>
            <a:r>
              <a:rPr sz="2800" b="1" spc="-10" dirty="0">
                <a:latin typeface="Calibri"/>
                <a:cs typeface="Calibri"/>
              </a:rPr>
              <a:t>:</a:t>
            </a:r>
            <a:r>
              <a:rPr sz="2800" b="1" spc="340" dirty="0">
                <a:latin typeface="Calibri"/>
                <a:cs typeface="Calibri"/>
              </a:rPr>
              <a:t> </a:t>
            </a:r>
            <a:r>
              <a:rPr sz="2800" b="1" spc="-20" dirty="0">
                <a:latin typeface="Calibri"/>
                <a:cs typeface="Calibri"/>
              </a:rPr>
              <a:t>any</a:t>
            </a:r>
            <a:r>
              <a:rPr sz="2800" b="1" spc="345" dirty="0">
                <a:latin typeface="Calibri"/>
                <a:cs typeface="Calibri"/>
              </a:rPr>
              <a:t> </a:t>
            </a:r>
            <a:r>
              <a:rPr sz="2800" b="1" spc="-10" dirty="0">
                <a:latin typeface="Calibri"/>
                <a:cs typeface="Calibri"/>
              </a:rPr>
              <a:t>product</a:t>
            </a:r>
            <a:r>
              <a:rPr sz="2800" b="1" spc="350" dirty="0">
                <a:latin typeface="Calibri"/>
                <a:cs typeface="Calibri"/>
              </a:rPr>
              <a:t> </a:t>
            </a:r>
            <a:r>
              <a:rPr sz="2800" b="1" spc="-10" dirty="0">
                <a:latin typeface="Calibri"/>
                <a:cs typeface="Calibri"/>
              </a:rPr>
              <a:t>that</a:t>
            </a:r>
            <a:r>
              <a:rPr sz="2800" b="1" spc="355" dirty="0">
                <a:latin typeface="Calibri"/>
                <a:cs typeface="Calibri"/>
              </a:rPr>
              <a:t> </a:t>
            </a:r>
            <a:r>
              <a:rPr sz="2800" b="1" spc="-15" dirty="0">
                <a:latin typeface="Calibri"/>
                <a:cs typeface="Calibri"/>
              </a:rPr>
              <a:t>saves</a:t>
            </a:r>
            <a:r>
              <a:rPr sz="2800" b="1" spc="350" dirty="0">
                <a:latin typeface="Calibri"/>
                <a:cs typeface="Calibri"/>
              </a:rPr>
              <a:t> </a:t>
            </a:r>
            <a:r>
              <a:rPr sz="2800" b="1" spc="-5" dirty="0">
                <a:latin typeface="Calibri"/>
                <a:cs typeface="Calibri"/>
              </a:rPr>
              <a:t>time</a:t>
            </a:r>
            <a:r>
              <a:rPr sz="2800" b="1" spc="355" dirty="0">
                <a:latin typeface="Calibri"/>
                <a:cs typeface="Calibri"/>
              </a:rPr>
              <a:t> </a:t>
            </a:r>
            <a:r>
              <a:rPr sz="2800" b="1" spc="-10" dirty="0">
                <a:latin typeface="Calibri"/>
                <a:cs typeface="Calibri"/>
              </a:rPr>
              <a:t>in</a:t>
            </a:r>
            <a:endParaRPr sz="2800">
              <a:latin typeface="Calibri"/>
              <a:cs typeface="Calibri"/>
            </a:endParaRPr>
          </a:p>
          <a:p>
            <a:pPr marL="184785" marR="5715">
              <a:lnSpc>
                <a:spcPct val="150000"/>
              </a:lnSpc>
              <a:spcBef>
                <a:spcPts val="105"/>
              </a:spcBef>
              <a:tabLst>
                <a:tab pos="1069975" algn="l"/>
                <a:tab pos="3114040" algn="l"/>
                <a:tab pos="4420235" algn="l"/>
                <a:tab pos="5344160" algn="l"/>
                <a:tab pos="6621780" algn="l"/>
                <a:tab pos="7577455" algn="l"/>
              </a:tabLst>
            </a:pPr>
            <a:r>
              <a:rPr sz="2800" b="1" spc="-55" dirty="0">
                <a:latin typeface="Calibri"/>
                <a:cs typeface="Calibri"/>
              </a:rPr>
              <a:t>f</a:t>
            </a:r>
            <a:r>
              <a:rPr sz="2800" b="1" spc="-5" dirty="0">
                <a:latin typeface="Calibri"/>
                <a:cs typeface="Calibri"/>
              </a:rPr>
              <a:t>o</a:t>
            </a:r>
            <a:r>
              <a:rPr sz="2800" b="1" spc="-15" dirty="0">
                <a:latin typeface="Calibri"/>
                <a:cs typeface="Calibri"/>
              </a:rPr>
              <a:t>o</a:t>
            </a:r>
            <a:r>
              <a:rPr sz="2800" b="1" spc="-5" dirty="0">
                <a:latin typeface="Calibri"/>
                <a:cs typeface="Calibri"/>
              </a:rPr>
              <a:t>d</a:t>
            </a:r>
            <a:r>
              <a:rPr sz="2800" b="1" dirty="0">
                <a:latin typeface="Calibri"/>
                <a:cs typeface="Calibri"/>
              </a:rPr>
              <a:t>	</a:t>
            </a:r>
            <a:r>
              <a:rPr sz="2800" b="1" spc="-5" dirty="0">
                <a:latin typeface="Calibri"/>
                <a:cs typeface="Calibri"/>
              </a:rPr>
              <a:t>p</a:t>
            </a:r>
            <a:r>
              <a:rPr sz="2800" b="1" spc="-30" dirty="0">
                <a:latin typeface="Calibri"/>
                <a:cs typeface="Calibri"/>
              </a:rPr>
              <a:t>r</a:t>
            </a:r>
            <a:r>
              <a:rPr sz="2800" b="1" spc="-5" dirty="0">
                <a:latin typeface="Calibri"/>
                <a:cs typeface="Calibri"/>
              </a:rPr>
              <a:t>epa</a:t>
            </a:r>
            <a:r>
              <a:rPr sz="2800" b="1" spc="-65" dirty="0">
                <a:latin typeface="Calibri"/>
                <a:cs typeface="Calibri"/>
              </a:rPr>
              <a:t>r</a:t>
            </a:r>
            <a:r>
              <a:rPr sz="2800" b="1" spc="-20" dirty="0">
                <a:latin typeface="Calibri"/>
                <a:cs typeface="Calibri"/>
              </a:rPr>
              <a:t>a</a:t>
            </a:r>
            <a:r>
              <a:rPr sz="2800" b="1" spc="-5" dirty="0">
                <a:latin typeface="Calibri"/>
                <a:cs typeface="Calibri"/>
              </a:rPr>
              <a:t>tion,</a:t>
            </a:r>
            <a:r>
              <a:rPr sz="2800" b="1" dirty="0">
                <a:latin typeface="Calibri"/>
                <a:cs typeface="Calibri"/>
              </a:rPr>
              <a:t>	</a:t>
            </a:r>
            <a:r>
              <a:rPr sz="2800" b="1" spc="-65" dirty="0">
                <a:latin typeface="Calibri"/>
                <a:cs typeface="Calibri"/>
              </a:rPr>
              <a:t>r</a:t>
            </a:r>
            <a:r>
              <a:rPr sz="2800" b="1" spc="-5" dirty="0">
                <a:latin typeface="Calibri"/>
                <a:cs typeface="Calibri"/>
              </a:rPr>
              <a:t>anging</a:t>
            </a:r>
            <a:r>
              <a:rPr sz="2800" b="1" dirty="0">
                <a:latin typeface="Calibri"/>
                <a:cs typeface="Calibri"/>
              </a:rPr>
              <a:t>	</a:t>
            </a:r>
            <a:r>
              <a:rPr sz="2800" b="1" spc="-10" dirty="0">
                <a:latin typeface="Calibri"/>
                <a:cs typeface="Calibri"/>
              </a:rPr>
              <a:t>f</a:t>
            </a:r>
            <a:r>
              <a:rPr sz="2800" b="1" spc="-20" dirty="0">
                <a:latin typeface="Calibri"/>
                <a:cs typeface="Calibri"/>
              </a:rPr>
              <a:t>r</a:t>
            </a:r>
            <a:r>
              <a:rPr sz="2800" b="1" spc="-5" dirty="0">
                <a:latin typeface="Calibri"/>
                <a:cs typeface="Calibri"/>
              </a:rPr>
              <a:t>om</a:t>
            </a:r>
            <a:r>
              <a:rPr sz="2800" b="1" dirty="0">
                <a:latin typeface="Calibri"/>
                <a:cs typeface="Calibri"/>
              </a:rPr>
              <a:t>	</a:t>
            </a:r>
            <a:r>
              <a:rPr sz="2800" b="1" spc="-5" dirty="0">
                <a:latin typeface="Calibri"/>
                <a:cs typeface="Calibri"/>
              </a:rPr>
              <a:t>ba</a:t>
            </a:r>
            <a:r>
              <a:rPr sz="2800" b="1" spc="10" dirty="0">
                <a:latin typeface="Calibri"/>
                <a:cs typeface="Calibri"/>
              </a:rPr>
              <a:t>g</a:t>
            </a:r>
            <a:r>
              <a:rPr sz="2800" b="1" spc="-35" dirty="0">
                <a:latin typeface="Calibri"/>
                <a:cs typeface="Calibri"/>
              </a:rPr>
              <a:t>g</a:t>
            </a:r>
            <a:r>
              <a:rPr sz="2800" b="1" spc="-10" dirty="0">
                <a:latin typeface="Calibri"/>
                <a:cs typeface="Calibri"/>
              </a:rPr>
              <a:t>e</a:t>
            </a:r>
            <a:r>
              <a:rPr sz="2800" b="1" spc="-5" dirty="0">
                <a:latin typeface="Calibri"/>
                <a:cs typeface="Calibri"/>
              </a:rPr>
              <a:t>d</a:t>
            </a:r>
            <a:r>
              <a:rPr sz="2800" b="1" dirty="0">
                <a:latin typeface="Calibri"/>
                <a:cs typeface="Calibri"/>
              </a:rPr>
              <a:t>	</a:t>
            </a:r>
            <a:r>
              <a:rPr sz="2800" b="1" spc="-10" dirty="0">
                <a:latin typeface="Calibri"/>
                <a:cs typeface="Calibri"/>
              </a:rPr>
              <a:t>f</a:t>
            </a:r>
            <a:r>
              <a:rPr sz="2800" b="1" spc="-25" dirty="0">
                <a:latin typeface="Calibri"/>
                <a:cs typeface="Calibri"/>
              </a:rPr>
              <a:t>r</a:t>
            </a:r>
            <a:r>
              <a:rPr sz="2800" b="1" spc="-10" dirty="0">
                <a:latin typeface="Calibri"/>
                <a:cs typeface="Calibri"/>
              </a:rPr>
              <a:t>es</a:t>
            </a:r>
            <a:r>
              <a:rPr sz="2800" b="1" spc="-5" dirty="0">
                <a:latin typeface="Calibri"/>
                <a:cs typeface="Calibri"/>
              </a:rPr>
              <a:t>h</a:t>
            </a:r>
            <a:r>
              <a:rPr sz="2800" b="1" dirty="0">
                <a:latin typeface="Calibri"/>
                <a:cs typeface="Calibri"/>
              </a:rPr>
              <a:t>	</a:t>
            </a:r>
            <a:r>
              <a:rPr sz="2800" b="1" spc="-5" dirty="0">
                <a:latin typeface="Calibri"/>
                <a:cs typeface="Calibri"/>
              </a:rPr>
              <a:t>salad  </a:t>
            </a:r>
            <a:r>
              <a:rPr sz="2800" b="1" spc="-20" dirty="0">
                <a:latin typeface="Calibri"/>
                <a:cs typeface="Calibri"/>
              </a:rPr>
              <a:t>mixes</a:t>
            </a:r>
            <a:r>
              <a:rPr sz="2800" b="1" spc="15" dirty="0">
                <a:latin typeface="Calibri"/>
                <a:cs typeface="Calibri"/>
              </a:rPr>
              <a:t> </a:t>
            </a:r>
            <a:r>
              <a:rPr sz="2800" b="1" spc="-15" dirty="0">
                <a:latin typeface="Calibri"/>
                <a:cs typeface="Calibri"/>
              </a:rPr>
              <a:t>to</a:t>
            </a:r>
            <a:r>
              <a:rPr sz="2800" b="1" spc="-5" dirty="0">
                <a:latin typeface="Calibri"/>
                <a:cs typeface="Calibri"/>
              </a:rPr>
              <a:t> </a:t>
            </a:r>
            <a:r>
              <a:rPr sz="2800" b="1" spc="-25" dirty="0">
                <a:latin typeface="Calibri"/>
                <a:cs typeface="Calibri"/>
              </a:rPr>
              <a:t>frozen</a:t>
            </a:r>
            <a:r>
              <a:rPr sz="2800" b="1" spc="10" dirty="0">
                <a:latin typeface="Calibri"/>
                <a:cs typeface="Calibri"/>
              </a:rPr>
              <a:t> </a:t>
            </a:r>
            <a:r>
              <a:rPr sz="2800" b="1" spc="-15" dirty="0">
                <a:latin typeface="Calibri"/>
                <a:cs typeface="Calibri"/>
              </a:rPr>
              <a:t>packaged</a:t>
            </a:r>
            <a:r>
              <a:rPr sz="2800" b="1" spc="20" dirty="0">
                <a:latin typeface="Calibri"/>
                <a:cs typeface="Calibri"/>
              </a:rPr>
              <a:t> </a:t>
            </a:r>
            <a:r>
              <a:rPr sz="2800" b="1" spc="-15" dirty="0">
                <a:latin typeface="Calibri"/>
                <a:cs typeface="Calibri"/>
              </a:rPr>
              <a:t>complete</a:t>
            </a:r>
            <a:r>
              <a:rPr sz="2800" b="1" spc="30" dirty="0">
                <a:latin typeface="Calibri"/>
                <a:cs typeface="Calibri"/>
              </a:rPr>
              <a:t> </a:t>
            </a:r>
            <a:r>
              <a:rPr sz="2800" b="1" spc="-10" dirty="0">
                <a:latin typeface="Calibri"/>
                <a:cs typeface="Calibri"/>
              </a:rPr>
              <a:t>meals.</a:t>
            </a:r>
            <a:endParaRPr sz="2800">
              <a:latin typeface="Calibri"/>
              <a:cs typeface="Calibri"/>
            </a:endParaRPr>
          </a:p>
        </p:txBody>
      </p:sp>
      <p:pic>
        <p:nvPicPr>
          <p:cNvPr id="3" name="object 3"/>
          <p:cNvPicPr/>
          <p:nvPr/>
        </p:nvPicPr>
        <p:blipFill>
          <a:blip r:embed="rId2" cstate="print"/>
          <a:stretch>
            <a:fillRect/>
          </a:stretch>
        </p:blipFill>
        <p:spPr>
          <a:xfrm>
            <a:off x="3701353" y="544609"/>
            <a:ext cx="2063600" cy="350716"/>
          </a:xfrm>
          <a:prstGeom prst="rect">
            <a:avLst/>
          </a:prstGeom>
        </p:spPr>
      </p:pic>
      <p:sp>
        <p:nvSpPr>
          <p:cNvPr id="4" name="object 4"/>
          <p:cNvSpPr txBox="1">
            <a:spLocks noGrp="1"/>
          </p:cNvSpPr>
          <p:nvPr>
            <p:ph type="title"/>
          </p:nvPr>
        </p:nvSpPr>
        <p:spPr>
          <a:xfrm>
            <a:off x="3660775" y="388365"/>
            <a:ext cx="2098040" cy="574040"/>
          </a:xfrm>
          <a:prstGeom prst="rect">
            <a:avLst/>
          </a:prstGeom>
        </p:spPr>
        <p:txBody>
          <a:bodyPr vert="horz" wrap="square" lIns="0" tIns="12700" rIns="0" bIns="0" rtlCol="0">
            <a:spAutoFit/>
          </a:bodyPr>
          <a:lstStyle/>
          <a:p>
            <a:pPr marL="12700">
              <a:lnSpc>
                <a:spcPct val="100000"/>
              </a:lnSpc>
              <a:spcBef>
                <a:spcPts val="100"/>
              </a:spcBef>
            </a:pPr>
            <a:r>
              <a:rPr sz="3600" spc="-10" dirty="0"/>
              <a:t>Definitions</a:t>
            </a:r>
            <a:endParaRPr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1582113"/>
            <a:ext cx="8364220" cy="4363085"/>
          </a:xfrm>
          <a:prstGeom prst="rect">
            <a:avLst/>
          </a:prstGeom>
        </p:spPr>
        <p:txBody>
          <a:bodyPr vert="horz" wrap="square" lIns="0" tIns="43815" rIns="0" bIns="0" rtlCol="0">
            <a:spAutoFit/>
          </a:bodyPr>
          <a:lstStyle/>
          <a:p>
            <a:pPr marL="184785" marR="5080" indent="-172720">
              <a:lnSpc>
                <a:spcPct val="146800"/>
              </a:lnSpc>
              <a:spcBef>
                <a:spcPts val="345"/>
              </a:spcBef>
              <a:buSzPct val="96875"/>
              <a:buFont typeface="Wingdings"/>
              <a:buChar char=""/>
              <a:tabLst>
                <a:tab pos="200025" algn="l"/>
              </a:tabLst>
            </a:pPr>
            <a:r>
              <a:rPr sz="3200" b="1" spc="-10" dirty="0">
                <a:latin typeface="Calibri"/>
                <a:cs typeface="Calibri"/>
              </a:rPr>
              <a:t>Ine</a:t>
            </a:r>
            <a:r>
              <a:rPr sz="3600" b="1" spc="-10" dirty="0">
                <a:latin typeface="Calibri"/>
                <a:cs typeface="Calibri"/>
              </a:rPr>
              <a:t>Edible</a:t>
            </a:r>
            <a:r>
              <a:rPr sz="3200" b="1" spc="-10" dirty="0">
                <a:latin typeface="Calibri"/>
                <a:cs typeface="Calibri"/>
              </a:rPr>
              <a:t>:</a:t>
            </a:r>
            <a:r>
              <a:rPr sz="3200" b="1" spc="155" dirty="0">
                <a:latin typeface="Calibri"/>
                <a:cs typeface="Calibri"/>
              </a:rPr>
              <a:t> </a:t>
            </a:r>
            <a:r>
              <a:rPr sz="3200" b="1" spc="-10" dirty="0">
                <a:latin typeface="Calibri"/>
                <a:cs typeface="Calibri"/>
              </a:rPr>
              <a:t>foods</a:t>
            </a:r>
            <a:r>
              <a:rPr sz="3200" b="1" spc="175" dirty="0">
                <a:latin typeface="Calibri"/>
                <a:cs typeface="Calibri"/>
              </a:rPr>
              <a:t> </a:t>
            </a:r>
            <a:r>
              <a:rPr sz="3200" b="1" spc="-10" dirty="0">
                <a:latin typeface="Calibri"/>
                <a:cs typeface="Calibri"/>
              </a:rPr>
              <a:t>that</a:t>
            </a:r>
            <a:r>
              <a:rPr sz="3200" b="1" spc="155" dirty="0">
                <a:latin typeface="Calibri"/>
                <a:cs typeface="Calibri"/>
              </a:rPr>
              <a:t> </a:t>
            </a:r>
            <a:r>
              <a:rPr sz="3200" b="1" spc="-10" dirty="0">
                <a:latin typeface="Calibri"/>
                <a:cs typeface="Calibri"/>
              </a:rPr>
              <a:t>are</a:t>
            </a:r>
            <a:r>
              <a:rPr sz="3200" b="1" spc="150" dirty="0">
                <a:latin typeface="Calibri"/>
                <a:cs typeface="Calibri"/>
              </a:rPr>
              <a:t> </a:t>
            </a:r>
            <a:r>
              <a:rPr sz="3200" b="1" spc="-5" dirty="0">
                <a:latin typeface="Calibri"/>
                <a:cs typeface="Calibri"/>
              </a:rPr>
              <a:t>part</a:t>
            </a:r>
            <a:r>
              <a:rPr sz="3200" b="1" spc="155" dirty="0">
                <a:latin typeface="Calibri"/>
                <a:cs typeface="Calibri"/>
              </a:rPr>
              <a:t> </a:t>
            </a:r>
            <a:r>
              <a:rPr sz="3200" b="1" dirty="0">
                <a:latin typeface="Calibri"/>
                <a:cs typeface="Calibri"/>
              </a:rPr>
              <a:t>of</a:t>
            </a:r>
            <a:r>
              <a:rPr sz="3200" b="1" spc="145" dirty="0">
                <a:latin typeface="Calibri"/>
                <a:cs typeface="Calibri"/>
              </a:rPr>
              <a:t> </a:t>
            </a:r>
            <a:r>
              <a:rPr sz="3200" b="1" spc="5" dirty="0">
                <a:latin typeface="Calibri"/>
                <a:cs typeface="Calibri"/>
              </a:rPr>
              <a:t>an</a:t>
            </a:r>
            <a:r>
              <a:rPr sz="3200" b="1" spc="150" dirty="0">
                <a:latin typeface="Calibri"/>
                <a:cs typeface="Calibri"/>
              </a:rPr>
              <a:t> </a:t>
            </a:r>
            <a:r>
              <a:rPr sz="3200" b="1" spc="-20" dirty="0">
                <a:latin typeface="Calibri"/>
                <a:cs typeface="Calibri"/>
              </a:rPr>
              <a:t>individual’s </a:t>
            </a:r>
            <a:r>
              <a:rPr sz="3200" b="1" spc="-710" dirty="0">
                <a:latin typeface="Calibri"/>
                <a:cs typeface="Calibri"/>
              </a:rPr>
              <a:t> </a:t>
            </a:r>
            <a:r>
              <a:rPr sz="3200" b="1" spc="-5" dirty="0">
                <a:latin typeface="Calibri"/>
                <a:cs typeface="Calibri"/>
              </a:rPr>
              <a:t>diet.</a:t>
            </a:r>
            <a:endParaRPr sz="3200">
              <a:latin typeface="Calibri"/>
              <a:cs typeface="Calibri"/>
            </a:endParaRPr>
          </a:p>
          <a:p>
            <a:pPr marL="199390" indent="-187325">
              <a:lnSpc>
                <a:spcPct val="100000"/>
              </a:lnSpc>
              <a:spcBef>
                <a:spcPts val="1920"/>
              </a:spcBef>
              <a:buSzPct val="96875"/>
              <a:buFont typeface="Wingdings"/>
              <a:buChar char=""/>
              <a:tabLst>
                <a:tab pos="200025" algn="l"/>
              </a:tabLst>
            </a:pPr>
            <a:r>
              <a:rPr sz="3200" b="1" dirty="0">
                <a:latin typeface="Calibri"/>
                <a:cs typeface="Calibri"/>
              </a:rPr>
              <a:t>dible</a:t>
            </a:r>
            <a:r>
              <a:rPr sz="2800" b="1" dirty="0">
                <a:latin typeface="Calibri"/>
                <a:cs typeface="Calibri"/>
              </a:rPr>
              <a:t>:</a:t>
            </a:r>
            <a:r>
              <a:rPr sz="2800" b="1" spc="-10" dirty="0">
                <a:latin typeface="Calibri"/>
                <a:cs typeface="Calibri"/>
              </a:rPr>
              <a:t> </a:t>
            </a:r>
            <a:r>
              <a:rPr sz="2800" b="1" spc="-15" dirty="0">
                <a:latin typeface="Calibri"/>
                <a:cs typeface="Calibri"/>
              </a:rPr>
              <a:t>foods</a:t>
            </a:r>
            <a:r>
              <a:rPr sz="2800" b="1" spc="-5" dirty="0">
                <a:latin typeface="Calibri"/>
                <a:cs typeface="Calibri"/>
              </a:rPr>
              <a:t> </a:t>
            </a:r>
            <a:r>
              <a:rPr sz="2800" b="1" spc="-10" dirty="0">
                <a:latin typeface="Calibri"/>
                <a:cs typeface="Calibri"/>
              </a:rPr>
              <a:t>that</a:t>
            </a:r>
            <a:r>
              <a:rPr sz="2800" b="1" spc="20" dirty="0">
                <a:latin typeface="Calibri"/>
                <a:cs typeface="Calibri"/>
              </a:rPr>
              <a:t> </a:t>
            </a:r>
            <a:r>
              <a:rPr sz="2800" b="1" spc="-15" dirty="0">
                <a:latin typeface="Calibri"/>
                <a:cs typeface="Calibri"/>
              </a:rPr>
              <a:t>are</a:t>
            </a:r>
            <a:r>
              <a:rPr sz="2800" b="1" spc="15" dirty="0">
                <a:latin typeface="Calibri"/>
                <a:cs typeface="Calibri"/>
              </a:rPr>
              <a:t> </a:t>
            </a:r>
            <a:r>
              <a:rPr sz="2800" b="1" spc="-5" dirty="0">
                <a:latin typeface="Calibri"/>
                <a:cs typeface="Calibri"/>
              </a:rPr>
              <a:t>usually</a:t>
            </a:r>
            <a:r>
              <a:rPr sz="2800" b="1" spc="20" dirty="0">
                <a:latin typeface="Calibri"/>
                <a:cs typeface="Calibri"/>
              </a:rPr>
              <a:t> </a:t>
            </a:r>
            <a:r>
              <a:rPr sz="2800" b="1" spc="-5" dirty="0">
                <a:latin typeface="Calibri"/>
                <a:cs typeface="Calibri"/>
              </a:rPr>
              <a:t>poisonous</a:t>
            </a:r>
            <a:r>
              <a:rPr sz="2800" b="1" spc="-25" dirty="0">
                <a:latin typeface="Calibri"/>
                <a:cs typeface="Calibri"/>
              </a:rPr>
              <a:t> </a:t>
            </a:r>
            <a:r>
              <a:rPr sz="2800" b="1" spc="-5" dirty="0">
                <a:latin typeface="Calibri"/>
                <a:cs typeface="Calibri"/>
              </a:rPr>
              <a:t>or</a:t>
            </a:r>
            <a:r>
              <a:rPr sz="2800" b="1" spc="5" dirty="0">
                <a:latin typeface="Calibri"/>
                <a:cs typeface="Calibri"/>
              </a:rPr>
              <a:t> </a:t>
            </a:r>
            <a:r>
              <a:rPr sz="2800" b="1" spc="-10" dirty="0">
                <a:latin typeface="Calibri"/>
                <a:cs typeface="Calibri"/>
              </a:rPr>
              <a:t>taboo.</a:t>
            </a:r>
            <a:endParaRPr sz="2800">
              <a:latin typeface="Calibri"/>
              <a:cs typeface="Calibri"/>
            </a:endParaRPr>
          </a:p>
          <a:p>
            <a:pPr marL="184785" marR="574040" indent="-172720">
              <a:lnSpc>
                <a:spcPct val="148200"/>
              </a:lnSpc>
              <a:spcBef>
                <a:spcPts val="70"/>
              </a:spcBef>
              <a:buSzPct val="96875"/>
              <a:buFont typeface="Wingdings"/>
              <a:buChar char=""/>
              <a:tabLst>
                <a:tab pos="200025" algn="l"/>
              </a:tabLst>
            </a:pPr>
            <a:r>
              <a:rPr sz="3200" b="1" spc="-10" dirty="0">
                <a:latin typeface="Calibri"/>
                <a:cs typeface="Calibri"/>
              </a:rPr>
              <a:t>Dietary</a:t>
            </a:r>
            <a:r>
              <a:rPr sz="3200" b="1" spc="-5" dirty="0">
                <a:latin typeface="Calibri"/>
                <a:cs typeface="Calibri"/>
              </a:rPr>
              <a:t> </a:t>
            </a:r>
            <a:r>
              <a:rPr sz="3200" b="1" spc="-10" dirty="0">
                <a:latin typeface="Calibri"/>
                <a:cs typeface="Calibri"/>
              </a:rPr>
              <a:t>Acculturation</a:t>
            </a:r>
            <a:r>
              <a:rPr sz="2800" b="1" spc="-10" dirty="0">
                <a:latin typeface="Calibri"/>
                <a:cs typeface="Calibri"/>
              </a:rPr>
              <a:t>:</a:t>
            </a:r>
            <a:r>
              <a:rPr sz="2800" b="1" spc="-25" dirty="0">
                <a:latin typeface="Calibri"/>
                <a:cs typeface="Calibri"/>
              </a:rPr>
              <a:t> </a:t>
            </a:r>
            <a:r>
              <a:rPr sz="2800" b="1" spc="-5" dirty="0">
                <a:latin typeface="Calibri"/>
                <a:cs typeface="Calibri"/>
              </a:rPr>
              <a:t>the</a:t>
            </a:r>
            <a:r>
              <a:rPr sz="2800" b="1" spc="15" dirty="0">
                <a:latin typeface="Calibri"/>
                <a:cs typeface="Calibri"/>
              </a:rPr>
              <a:t> </a:t>
            </a:r>
            <a:r>
              <a:rPr sz="2800" b="1" spc="-10" dirty="0">
                <a:latin typeface="Calibri"/>
                <a:cs typeface="Calibri"/>
              </a:rPr>
              <a:t>process</a:t>
            </a:r>
            <a:r>
              <a:rPr sz="2800" b="1" spc="20" dirty="0">
                <a:latin typeface="Calibri"/>
                <a:cs typeface="Calibri"/>
              </a:rPr>
              <a:t> </a:t>
            </a:r>
            <a:r>
              <a:rPr sz="2800" b="1" spc="-10" dirty="0">
                <a:latin typeface="Calibri"/>
                <a:cs typeface="Calibri"/>
              </a:rPr>
              <a:t>that</a:t>
            </a:r>
            <a:r>
              <a:rPr sz="2800" b="1" spc="15" dirty="0">
                <a:latin typeface="Calibri"/>
                <a:cs typeface="Calibri"/>
              </a:rPr>
              <a:t> </a:t>
            </a:r>
            <a:r>
              <a:rPr sz="2800" b="1" spc="-10" dirty="0">
                <a:latin typeface="Calibri"/>
                <a:cs typeface="Calibri"/>
              </a:rPr>
              <a:t>occurs</a:t>
            </a:r>
            <a:r>
              <a:rPr sz="2800" b="1" dirty="0">
                <a:latin typeface="Calibri"/>
                <a:cs typeface="Calibri"/>
              </a:rPr>
              <a:t> </a:t>
            </a:r>
            <a:r>
              <a:rPr sz="2800" b="1" spc="-5" dirty="0">
                <a:latin typeface="Calibri"/>
                <a:cs typeface="Calibri"/>
              </a:rPr>
              <a:t>as </a:t>
            </a:r>
            <a:r>
              <a:rPr sz="2800" b="1" spc="-615" dirty="0">
                <a:latin typeface="Calibri"/>
                <a:cs typeface="Calibri"/>
              </a:rPr>
              <a:t> </a:t>
            </a:r>
            <a:r>
              <a:rPr sz="2800" b="1" spc="-10" dirty="0">
                <a:latin typeface="Calibri"/>
                <a:cs typeface="Calibri"/>
              </a:rPr>
              <a:t>members</a:t>
            </a:r>
            <a:r>
              <a:rPr sz="2800" b="1" spc="10" dirty="0">
                <a:latin typeface="Calibri"/>
                <a:cs typeface="Calibri"/>
              </a:rPr>
              <a:t> </a:t>
            </a:r>
            <a:r>
              <a:rPr sz="2800" b="1" spc="-5" dirty="0">
                <a:latin typeface="Calibri"/>
                <a:cs typeface="Calibri"/>
              </a:rPr>
              <a:t>of</a:t>
            </a:r>
            <a:r>
              <a:rPr sz="2800" b="1" dirty="0">
                <a:latin typeface="Calibri"/>
                <a:cs typeface="Calibri"/>
              </a:rPr>
              <a:t> </a:t>
            </a:r>
            <a:r>
              <a:rPr sz="2800" b="1" spc="-5" dirty="0">
                <a:latin typeface="Calibri"/>
                <a:cs typeface="Calibri"/>
              </a:rPr>
              <a:t>a</a:t>
            </a:r>
            <a:r>
              <a:rPr sz="2800" b="1" spc="10" dirty="0">
                <a:latin typeface="Calibri"/>
                <a:cs typeface="Calibri"/>
              </a:rPr>
              <a:t> </a:t>
            </a:r>
            <a:r>
              <a:rPr sz="2800" b="1" spc="-10" dirty="0">
                <a:latin typeface="Calibri"/>
                <a:cs typeface="Calibri"/>
              </a:rPr>
              <a:t>minority</a:t>
            </a:r>
            <a:r>
              <a:rPr sz="2800" b="1" spc="5" dirty="0">
                <a:latin typeface="Calibri"/>
                <a:cs typeface="Calibri"/>
              </a:rPr>
              <a:t> </a:t>
            </a:r>
            <a:r>
              <a:rPr sz="2800" b="1" spc="-10" dirty="0">
                <a:latin typeface="Calibri"/>
                <a:cs typeface="Calibri"/>
              </a:rPr>
              <a:t>group</a:t>
            </a:r>
            <a:r>
              <a:rPr sz="2800" b="1" dirty="0">
                <a:latin typeface="Calibri"/>
                <a:cs typeface="Calibri"/>
              </a:rPr>
              <a:t> </a:t>
            </a:r>
            <a:r>
              <a:rPr sz="2800" b="1" spc="-10" dirty="0">
                <a:latin typeface="Calibri"/>
                <a:cs typeface="Calibri"/>
              </a:rPr>
              <a:t>adopt</a:t>
            </a:r>
            <a:r>
              <a:rPr sz="2800" b="1" spc="15" dirty="0">
                <a:latin typeface="Calibri"/>
                <a:cs typeface="Calibri"/>
              </a:rPr>
              <a:t> </a:t>
            </a:r>
            <a:r>
              <a:rPr sz="2800" b="1" spc="-5" dirty="0">
                <a:latin typeface="Calibri"/>
                <a:cs typeface="Calibri"/>
              </a:rPr>
              <a:t>the</a:t>
            </a:r>
            <a:r>
              <a:rPr sz="2800" b="1" spc="5" dirty="0">
                <a:latin typeface="Calibri"/>
                <a:cs typeface="Calibri"/>
              </a:rPr>
              <a:t> </a:t>
            </a:r>
            <a:r>
              <a:rPr sz="2800" b="1" spc="-10" dirty="0">
                <a:latin typeface="Calibri"/>
                <a:cs typeface="Calibri"/>
              </a:rPr>
              <a:t>eating </a:t>
            </a:r>
            <a:r>
              <a:rPr sz="2800" b="1" spc="-5" dirty="0">
                <a:latin typeface="Calibri"/>
                <a:cs typeface="Calibri"/>
              </a:rPr>
              <a:t> </a:t>
            </a:r>
            <a:r>
              <a:rPr sz="2800" b="1" spc="-20" dirty="0">
                <a:latin typeface="Calibri"/>
                <a:cs typeface="Calibri"/>
              </a:rPr>
              <a:t>patterns</a:t>
            </a:r>
            <a:r>
              <a:rPr sz="2800" b="1" spc="20" dirty="0">
                <a:latin typeface="Calibri"/>
                <a:cs typeface="Calibri"/>
              </a:rPr>
              <a:t> </a:t>
            </a:r>
            <a:r>
              <a:rPr sz="2800" b="1" spc="-5" dirty="0">
                <a:latin typeface="Calibri"/>
                <a:cs typeface="Calibri"/>
              </a:rPr>
              <a:t>and</a:t>
            </a:r>
            <a:r>
              <a:rPr sz="2800" b="1" spc="5" dirty="0">
                <a:latin typeface="Calibri"/>
                <a:cs typeface="Calibri"/>
              </a:rPr>
              <a:t> </a:t>
            </a:r>
            <a:r>
              <a:rPr sz="2800" b="1" spc="-20" dirty="0">
                <a:latin typeface="Calibri"/>
                <a:cs typeface="Calibri"/>
              </a:rPr>
              <a:t>food</a:t>
            </a:r>
            <a:r>
              <a:rPr sz="2800" b="1" spc="10" dirty="0">
                <a:latin typeface="Calibri"/>
                <a:cs typeface="Calibri"/>
              </a:rPr>
              <a:t> </a:t>
            </a:r>
            <a:r>
              <a:rPr sz="2800" b="1" spc="-10" dirty="0">
                <a:latin typeface="Calibri"/>
                <a:cs typeface="Calibri"/>
              </a:rPr>
              <a:t>choices</a:t>
            </a:r>
            <a:r>
              <a:rPr sz="2800" b="1" spc="-5" dirty="0">
                <a:latin typeface="Calibri"/>
                <a:cs typeface="Calibri"/>
              </a:rPr>
              <a:t> of</a:t>
            </a:r>
            <a:r>
              <a:rPr sz="2800" b="1" spc="10" dirty="0">
                <a:latin typeface="Calibri"/>
                <a:cs typeface="Calibri"/>
              </a:rPr>
              <a:t> </a:t>
            </a:r>
            <a:r>
              <a:rPr sz="2800" b="1" spc="-5" dirty="0">
                <a:latin typeface="Calibri"/>
                <a:cs typeface="Calibri"/>
              </a:rPr>
              <a:t>the</a:t>
            </a:r>
            <a:r>
              <a:rPr sz="2800" b="1" spc="10" dirty="0">
                <a:latin typeface="Calibri"/>
                <a:cs typeface="Calibri"/>
              </a:rPr>
              <a:t> </a:t>
            </a:r>
            <a:r>
              <a:rPr sz="2800" b="1" spc="-15" dirty="0">
                <a:latin typeface="Calibri"/>
                <a:cs typeface="Calibri"/>
              </a:rPr>
              <a:t>host</a:t>
            </a:r>
            <a:r>
              <a:rPr sz="2800" b="1" spc="10" dirty="0">
                <a:latin typeface="Calibri"/>
                <a:cs typeface="Calibri"/>
              </a:rPr>
              <a:t> </a:t>
            </a:r>
            <a:r>
              <a:rPr sz="2800" b="1" spc="-30" dirty="0">
                <a:latin typeface="Calibri"/>
                <a:cs typeface="Calibri"/>
              </a:rPr>
              <a:t>country.</a:t>
            </a:r>
            <a:endParaRPr sz="2800">
              <a:latin typeface="Calibri"/>
              <a:cs typeface="Calibri"/>
            </a:endParaRPr>
          </a:p>
        </p:txBody>
      </p:sp>
      <p:pic>
        <p:nvPicPr>
          <p:cNvPr id="3" name="object 3"/>
          <p:cNvPicPr/>
          <p:nvPr/>
        </p:nvPicPr>
        <p:blipFill>
          <a:blip r:embed="rId2" cstate="print"/>
          <a:stretch>
            <a:fillRect/>
          </a:stretch>
        </p:blipFill>
        <p:spPr>
          <a:xfrm>
            <a:off x="3701353" y="544609"/>
            <a:ext cx="2063600" cy="350716"/>
          </a:xfrm>
          <a:prstGeom prst="rect">
            <a:avLst/>
          </a:prstGeom>
        </p:spPr>
      </p:pic>
      <p:sp>
        <p:nvSpPr>
          <p:cNvPr id="4" name="object 4"/>
          <p:cNvSpPr txBox="1">
            <a:spLocks noGrp="1"/>
          </p:cNvSpPr>
          <p:nvPr>
            <p:ph type="title"/>
          </p:nvPr>
        </p:nvSpPr>
        <p:spPr>
          <a:xfrm>
            <a:off x="3660775" y="388365"/>
            <a:ext cx="2098040" cy="574040"/>
          </a:xfrm>
          <a:prstGeom prst="rect">
            <a:avLst/>
          </a:prstGeom>
        </p:spPr>
        <p:txBody>
          <a:bodyPr vert="horz" wrap="square" lIns="0" tIns="12700" rIns="0" bIns="0" rtlCol="0">
            <a:spAutoFit/>
          </a:bodyPr>
          <a:lstStyle/>
          <a:p>
            <a:pPr marL="12700">
              <a:lnSpc>
                <a:spcPct val="100000"/>
              </a:lnSpc>
              <a:spcBef>
                <a:spcPts val="100"/>
              </a:spcBef>
            </a:pPr>
            <a:r>
              <a:rPr sz="3600" spc="-10" dirty="0"/>
              <a:t>Definitions</a:t>
            </a:r>
            <a:endParaRPr sz="36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492123"/>
            <a:ext cx="7919720" cy="3649979"/>
          </a:xfrm>
          <a:prstGeom prst="rect">
            <a:avLst/>
          </a:prstGeom>
        </p:spPr>
        <p:txBody>
          <a:bodyPr vert="horz" wrap="square" lIns="0" tIns="60960" rIns="0" bIns="0" rtlCol="0">
            <a:spAutoFit/>
          </a:bodyPr>
          <a:lstStyle/>
          <a:p>
            <a:pPr marL="184785" marR="5080" indent="-172720">
              <a:lnSpc>
                <a:spcPts val="3020"/>
              </a:lnSpc>
              <a:spcBef>
                <a:spcPts val="480"/>
              </a:spcBef>
              <a:buSzPct val="75000"/>
              <a:buFont typeface="Wingdings"/>
              <a:buChar char=""/>
              <a:tabLst>
                <a:tab pos="246379" algn="l"/>
                <a:tab pos="7677784" algn="l"/>
              </a:tabLst>
            </a:pPr>
            <a:r>
              <a:rPr dirty="0"/>
              <a:t>	</a:t>
            </a:r>
            <a:r>
              <a:rPr sz="2800" b="1" spc="-5" dirty="0">
                <a:latin typeface="Calibri"/>
                <a:cs typeface="Calibri"/>
              </a:rPr>
              <a:t>Has</a:t>
            </a:r>
            <a:r>
              <a:rPr sz="2800" b="1" dirty="0">
                <a:latin typeface="Calibri"/>
                <a:cs typeface="Calibri"/>
              </a:rPr>
              <a:t> </a:t>
            </a:r>
            <a:r>
              <a:rPr sz="2800" b="1" spc="-285" dirty="0">
                <a:latin typeface="Calibri"/>
                <a:cs typeface="Calibri"/>
              </a:rPr>
              <a:t> </a:t>
            </a:r>
            <a:r>
              <a:rPr sz="2800" b="1" spc="-10" dirty="0">
                <a:latin typeface="Calibri"/>
                <a:cs typeface="Calibri"/>
              </a:rPr>
              <a:t>a</a:t>
            </a:r>
            <a:r>
              <a:rPr sz="2800" b="1" spc="-5" dirty="0">
                <a:latin typeface="Calibri"/>
                <a:cs typeface="Calibri"/>
              </a:rPr>
              <a:t>n</a:t>
            </a:r>
            <a:r>
              <a:rPr sz="2800" b="1" dirty="0">
                <a:latin typeface="Calibri"/>
                <a:cs typeface="Calibri"/>
              </a:rPr>
              <a:t> </a:t>
            </a:r>
            <a:r>
              <a:rPr sz="2800" b="1" spc="-285" dirty="0">
                <a:latin typeface="Calibri"/>
                <a:cs typeface="Calibri"/>
              </a:rPr>
              <a:t> </a:t>
            </a:r>
            <a:r>
              <a:rPr sz="2800" b="1" spc="-5" dirty="0">
                <a:latin typeface="Calibri"/>
                <a:cs typeface="Calibri"/>
              </a:rPr>
              <a:t>inh</a:t>
            </a:r>
            <a:r>
              <a:rPr sz="2800" b="1" spc="-15" dirty="0">
                <a:latin typeface="Calibri"/>
                <a:cs typeface="Calibri"/>
              </a:rPr>
              <a:t>e</a:t>
            </a:r>
            <a:r>
              <a:rPr sz="2800" b="1" spc="-30" dirty="0">
                <a:latin typeface="Calibri"/>
                <a:cs typeface="Calibri"/>
              </a:rPr>
              <a:t>r</a:t>
            </a:r>
            <a:r>
              <a:rPr sz="2800" b="1" spc="-10" dirty="0">
                <a:latin typeface="Calibri"/>
                <a:cs typeface="Calibri"/>
              </a:rPr>
              <a:t>e</a:t>
            </a:r>
            <a:r>
              <a:rPr sz="2800" b="1" spc="-35" dirty="0">
                <a:latin typeface="Calibri"/>
                <a:cs typeface="Calibri"/>
              </a:rPr>
              <a:t>n</a:t>
            </a:r>
            <a:r>
              <a:rPr sz="2800" b="1" spc="-5" dirty="0">
                <a:latin typeface="Calibri"/>
                <a:cs typeface="Calibri"/>
              </a:rPr>
              <a:t>t</a:t>
            </a:r>
            <a:r>
              <a:rPr sz="2800" b="1" dirty="0">
                <a:latin typeface="Calibri"/>
                <a:cs typeface="Calibri"/>
              </a:rPr>
              <a:t> </a:t>
            </a:r>
            <a:r>
              <a:rPr sz="2800" b="1" spc="-280" dirty="0">
                <a:latin typeface="Calibri"/>
                <a:cs typeface="Calibri"/>
              </a:rPr>
              <a:t> </a:t>
            </a:r>
            <a:r>
              <a:rPr sz="2800" b="1" spc="-35" dirty="0">
                <a:latin typeface="Calibri"/>
                <a:cs typeface="Calibri"/>
              </a:rPr>
              <a:t>v</a:t>
            </a:r>
            <a:r>
              <a:rPr sz="2800" b="1" spc="-5" dirty="0">
                <a:latin typeface="Calibri"/>
                <a:cs typeface="Calibri"/>
              </a:rPr>
              <a:t>alue</a:t>
            </a:r>
            <a:r>
              <a:rPr sz="2800" b="1" dirty="0">
                <a:latin typeface="Calibri"/>
                <a:cs typeface="Calibri"/>
              </a:rPr>
              <a:t> </a:t>
            </a:r>
            <a:r>
              <a:rPr sz="2800" b="1" spc="-285" dirty="0">
                <a:latin typeface="Calibri"/>
                <a:cs typeface="Calibri"/>
              </a:rPr>
              <a:t> </a:t>
            </a:r>
            <a:r>
              <a:rPr sz="2800" b="1" spc="-55" dirty="0">
                <a:latin typeface="Calibri"/>
                <a:cs typeface="Calibri"/>
              </a:rPr>
              <a:t>s</a:t>
            </a:r>
            <a:r>
              <a:rPr sz="2800" b="1" spc="-25" dirty="0">
                <a:latin typeface="Calibri"/>
                <a:cs typeface="Calibri"/>
              </a:rPr>
              <a:t>y</a:t>
            </a:r>
            <a:r>
              <a:rPr sz="2800" b="1" spc="-45" dirty="0">
                <a:latin typeface="Calibri"/>
                <a:cs typeface="Calibri"/>
              </a:rPr>
              <a:t>s</a:t>
            </a:r>
            <a:r>
              <a:rPr sz="2800" b="1" spc="-30" dirty="0">
                <a:latin typeface="Calibri"/>
                <a:cs typeface="Calibri"/>
              </a:rPr>
              <a:t>t</a:t>
            </a:r>
            <a:r>
              <a:rPr sz="2800" b="1" spc="-10" dirty="0">
                <a:latin typeface="Calibri"/>
                <a:cs typeface="Calibri"/>
              </a:rPr>
              <a:t>e</a:t>
            </a:r>
            <a:r>
              <a:rPr sz="2800" b="1" spc="-5" dirty="0">
                <a:latin typeface="Calibri"/>
                <a:cs typeface="Calibri"/>
              </a:rPr>
              <a:t>m</a:t>
            </a:r>
            <a:r>
              <a:rPr sz="2800" b="1" dirty="0">
                <a:latin typeface="Calibri"/>
                <a:cs typeface="Calibri"/>
              </a:rPr>
              <a:t> </a:t>
            </a:r>
            <a:r>
              <a:rPr sz="2800" b="1" spc="-280" dirty="0">
                <a:latin typeface="Calibri"/>
                <a:cs typeface="Calibri"/>
              </a:rPr>
              <a:t> </a:t>
            </a:r>
            <a:r>
              <a:rPr sz="2800" b="1" spc="-5" dirty="0">
                <a:latin typeface="Calibri"/>
                <a:cs typeface="Calibri"/>
              </a:rPr>
              <a:t>th</a:t>
            </a:r>
            <a:r>
              <a:rPr sz="2800" b="1" spc="-30" dirty="0">
                <a:latin typeface="Calibri"/>
                <a:cs typeface="Calibri"/>
              </a:rPr>
              <a:t>a</a:t>
            </a:r>
            <a:r>
              <a:rPr sz="2800" b="1" spc="-5" dirty="0">
                <a:latin typeface="Calibri"/>
                <a:cs typeface="Calibri"/>
              </a:rPr>
              <a:t>t</a:t>
            </a:r>
            <a:r>
              <a:rPr sz="2800" b="1" dirty="0">
                <a:latin typeface="Calibri"/>
                <a:cs typeface="Calibri"/>
              </a:rPr>
              <a:t> </a:t>
            </a:r>
            <a:r>
              <a:rPr sz="2800" b="1" spc="-280" dirty="0">
                <a:latin typeface="Calibri"/>
                <a:cs typeface="Calibri"/>
              </a:rPr>
              <a:t> </a:t>
            </a:r>
            <a:r>
              <a:rPr sz="2800" b="1" dirty="0">
                <a:latin typeface="Calibri"/>
                <a:cs typeface="Calibri"/>
              </a:rPr>
              <a:t>d</a:t>
            </a:r>
            <a:r>
              <a:rPr sz="2800" b="1" spc="-35" dirty="0">
                <a:latin typeface="Calibri"/>
                <a:cs typeface="Calibri"/>
              </a:rPr>
              <a:t>e</a:t>
            </a:r>
            <a:r>
              <a:rPr sz="2800" b="1" spc="-10" dirty="0">
                <a:latin typeface="Calibri"/>
                <a:cs typeface="Calibri"/>
              </a:rPr>
              <a:t>f</a:t>
            </a:r>
            <a:r>
              <a:rPr sz="2800" b="1" spc="5" dirty="0">
                <a:latin typeface="Calibri"/>
                <a:cs typeface="Calibri"/>
              </a:rPr>
              <a:t>i</a:t>
            </a:r>
            <a:r>
              <a:rPr sz="2800" b="1" spc="-5" dirty="0">
                <a:latin typeface="Calibri"/>
                <a:cs typeface="Calibri"/>
              </a:rPr>
              <a:t>nes</a:t>
            </a:r>
            <a:r>
              <a:rPr sz="2800" b="1" dirty="0">
                <a:latin typeface="Calibri"/>
                <a:cs typeface="Calibri"/>
              </a:rPr>
              <a:t> </a:t>
            </a:r>
            <a:r>
              <a:rPr sz="2800" b="1" spc="-280" dirty="0">
                <a:latin typeface="Calibri"/>
                <a:cs typeface="Calibri"/>
              </a:rPr>
              <a:t> </a:t>
            </a:r>
            <a:r>
              <a:rPr sz="2800" b="1" spc="-10" dirty="0">
                <a:latin typeface="Calibri"/>
                <a:cs typeface="Calibri"/>
              </a:rPr>
              <a:t>wh</a:t>
            </a:r>
            <a:r>
              <a:rPr sz="2800" b="1" spc="-30" dirty="0">
                <a:latin typeface="Calibri"/>
                <a:cs typeface="Calibri"/>
              </a:rPr>
              <a:t>a</a:t>
            </a:r>
            <a:r>
              <a:rPr sz="2800" b="1" spc="-5" dirty="0">
                <a:latin typeface="Calibri"/>
                <a:cs typeface="Calibri"/>
              </a:rPr>
              <a:t>t</a:t>
            </a:r>
            <a:r>
              <a:rPr sz="2800" b="1" dirty="0">
                <a:latin typeface="Calibri"/>
                <a:cs typeface="Calibri"/>
              </a:rPr>
              <a:t>	</a:t>
            </a:r>
            <a:r>
              <a:rPr sz="2800" b="1" spc="-10" dirty="0">
                <a:latin typeface="Calibri"/>
                <a:cs typeface="Calibri"/>
              </a:rPr>
              <a:t>is  </a:t>
            </a:r>
            <a:r>
              <a:rPr sz="2800" b="1" spc="-5" dirty="0">
                <a:latin typeface="Calibri"/>
                <a:cs typeface="Calibri"/>
              </a:rPr>
              <a:t>“normal”</a:t>
            </a:r>
            <a:endParaRPr sz="2800">
              <a:latin typeface="Calibri"/>
              <a:cs typeface="Calibri"/>
            </a:endParaRPr>
          </a:p>
          <a:p>
            <a:pPr marL="184785" indent="-172720">
              <a:lnSpc>
                <a:spcPct val="100000"/>
              </a:lnSpc>
              <a:spcBef>
                <a:spcPts val="425"/>
              </a:spcBef>
              <a:buSzPct val="96428"/>
              <a:buFont typeface="Wingdings"/>
              <a:buChar char=""/>
              <a:tabLst>
                <a:tab pos="185420" algn="l"/>
              </a:tabLst>
            </a:pPr>
            <a:r>
              <a:rPr sz="2800" b="1" spc="-5" dirty="0">
                <a:latin typeface="Calibri"/>
                <a:cs typeface="Calibri"/>
              </a:rPr>
              <a:t>Is</a:t>
            </a:r>
            <a:r>
              <a:rPr sz="2800" b="1" dirty="0">
                <a:latin typeface="Calibri"/>
                <a:cs typeface="Calibri"/>
              </a:rPr>
              <a:t> </a:t>
            </a:r>
            <a:r>
              <a:rPr sz="2800" b="1" spc="-10" dirty="0">
                <a:latin typeface="Calibri"/>
                <a:cs typeface="Calibri"/>
              </a:rPr>
              <a:t>learned,</a:t>
            </a:r>
            <a:r>
              <a:rPr sz="2800" b="1" spc="40" dirty="0">
                <a:latin typeface="Calibri"/>
                <a:cs typeface="Calibri"/>
              </a:rPr>
              <a:t> </a:t>
            </a:r>
            <a:r>
              <a:rPr sz="2800" b="1" spc="-5" dirty="0">
                <a:latin typeface="Calibri"/>
                <a:cs typeface="Calibri"/>
              </a:rPr>
              <a:t>not</a:t>
            </a:r>
            <a:r>
              <a:rPr sz="2800" b="1" spc="-10" dirty="0">
                <a:latin typeface="Calibri"/>
                <a:cs typeface="Calibri"/>
              </a:rPr>
              <a:t> instinctive</a:t>
            </a:r>
            <a:endParaRPr sz="2800">
              <a:latin typeface="Calibri"/>
              <a:cs typeface="Calibri"/>
            </a:endParaRPr>
          </a:p>
          <a:p>
            <a:pPr marL="184785" indent="-172720">
              <a:lnSpc>
                <a:spcPct val="100000"/>
              </a:lnSpc>
              <a:spcBef>
                <a:spcPts val="470"/>
              </a:spcBef>
              <a:buSzPct val="96428"/>
              <a:buFont typeface="Wingdings"/>
              <a:buChar char=""/>
              <a:tabLst>
                <a:tab pos="185420" algn="l"/>
              </a:tabLst>
            </a:pPr>
            <a:r>
              <a:rPr sz="2800" b="1" spc="-5" dirty="0">
                <a:latin typeface="Calibri"/>
                <a:cs typeface="Calibri"/>
              </a:rPr>
              <a:t>Is</a:t>
            </a:r>
            <a:r>
              <a:rPr sz="2800" b="1" spc="10" dirty="0">
                <a:latin typeface="Calibri"/>
                <a:cs typeface="Calibri"/>
              </a:rPr>
              <a:t> </a:t>
            </a:r>
            <a:r>
              <a:rPr sz="2800" b="1" spc="-5" dirty="0">
                <a:latin typeface="Calibri"/>
                <a:cs typeface="Calibri"/>
              </a:rPr>
              <a:t>passed</a:t>
            </a:r>
            <a:r>
              <a:rPr sz="2800" b="1" spc="10" dirty="0">
                <a:latin typeface="Calibri"/>
                <a:cs typeface="Calibri"/>
              </a:rPr>
              <a:t> </a:t>
            </a:r>
            <a:r>
              <a:rPr sz="2800" b="1" spc="-15" dirty="0">
                <a:latin typeface="Calibri"/>
                <a:cs typeface="Calibri"/>
              </a:rPr>
              <a:t>from</a:t>
            </a:r>
            <a:r>
              <a:rPr sz="2800" b="1" spc="10" dirty="0">
                <a:latin typeface="Calibri"/>
                <a:cs typeface="Calibri"/>
              </a:rPr>
              <a:t> </a:t>
            </a:r>
            <a:r>
              <a:rPr sz="2800" b="1" spc="-20" dirty="0">
                <a:latin typeface="Calibri"/>
                <a:cs typeface="Calibri"/>
              </a:rPr>
              <a:t>generation</a:t>
            </a:r>
            <a:r>
              <a:rPr sz="2800" b="1" spc="35" dirty="0">
                <a:latin typeface="Calibri"/>
                <a:cs typeface="Calibri"/>
              </a:rPr>
              <a:t> </a:t>
            </a:r>
            <a:r>
              <a:rPr sz="2800" b="1" spc="-15" dirty="0">
                <a:latin typeface="Calibri"/>
                <a:cs typeface="Calibri"/>
              </a:rPr>
              <a:t>to</a:t>
            </a:r>
            <a:r>
              <a:rPr sz="2800" b="1" spc="5" dirty="0">
                <a:latin typeface="Calibri"/>
                <a:cs typeface="Calibri"/>
              </a:rPr>
              <a:t> </a:t>
            </a:r>
            <a:r>
              <a:rPr sz="2800" b="1" spc="-20" dirty="0">
                <a:latin typeface="Calibri"/>
                <a:cs typeface="Calibri"/>
              </a:rPr>
              <a:t>generation</a:t>
            </a:r>
            <a:endParaRPr sz="2800">
              <a:latin typeface="Calibri"/>
              <a:cs typeface="Calibri"/>
            </a:endParaRPr>
          </a:p>
          <a:p>
            <a:pPr marL="184785" indent="-172720">
              <a:lnSpc>
                <a:spcPct val="100000"/>
              </a:lnSpc>
              <a:spcBef>
                <a:spcPts val="455"/>
              </a:spcBef>
              <a:buSzPct val="96428"/>
              <a:buFont typeface="Wingdings"/>
              <a:buChar char=""/>
              <a:tabLst>
                <a:tab pos="185420" algn="l"/>
              </a:tabLst>
            </a:pPr>
            <a:r>
              <a:rPr sz="2800" b="1" spc="-5" dirty="0">
                <a:latin typeface="Calibri"/>
                <a:cs typeface="Calibri"/>
              </a:rPr>
              <a:t>Has an</a:t>
            </a:r>
            <a:r>
              <a:rPr sz="2800" b="1" spc="5" dirty="0">
                <a:latin typeface="Calibri"/>
                <a:cs typeface="Calibri"/>
              </a:rPr>
              <a:t> </a:t>
            </a:r>
            <a:r>
              <a:rPr sz="2800" b="1" spc="-5" dirty="0">
                <a:latin typeface="Calibri"/>
                <a:cs typeface="Calibri"/>
              </a:rPr>
              <a:t>unconscious </a:t>
            </a:r>
            <a:r>
              <a:rPr sz="2800" b="1" spc="-10" dirty="0">
                <a:latin typeface="Calibri"/>
                <a:cs typeface="Calibri"/>
              </a:rPr>
              <a:t>influence</a:t>
            </a:r>
            <a:r>
              <a:rPr sz="2800" b="1" spc="15" dirty="0">
                <a:latin typeface="Calibri"/>
                <a:cs typeface="Calibri"/>
              </a:rPr>
              <a:t> </a:t>
            </a:r>
            <a:r>
              <a:rPr sz="2800" b="1" spc="-5" dirty="0">
                <a:latin typeface="Calibri"/>
                <a:cs typeface="Calibri"/>
              </a:rPr>
              <a:t>on</a:t>
            </a:r>
            <a:r>
              <a:rPr sz="2800" b="1" spc="5" dirty="0">
                <a:latin typeface="Calibri"/>
                <a:cs typeface="Calibri"/>
              </a:rPr>
              <a:t> </a:t>
            </a:r>
            <a:r>
              <a:rPr sz="2800" b="1" spc="-5" dirty="0">
                <a:latin typeface="Calibri"/>
                <a:cs typeface="Calibri"/>
              </a:rPr>
              <a:t>its </a:t>
            </a:r>
            <a:r>
              <a:rPr sz="2800" b="1" spc="-10" dirty="0">
                <a:latin typeface="Calibri"/>
                <a:cs typeface="Calibri"/>
              </a:rPr>
              <a:t>members</a:t>
            </a:r>
            <a:endParaRPr sz="2800">
              <a:latin typeface="Calibri"/>
              <a:cs typeface="Calibri"/>
            </a:endParaRPr>
          </a:p>
          <a:p>
            <a:pPr marL="184785" indent="-172720">
              <a:lnSpc>
                <a:spcPct val="100000"/>
              </a:lnSpc>
              <a:spcBef>
                <a:spcPts val="470"/>
              </a:spcBef>
              <a:buSzPct val="96428"/>
              <a:buFont typeface="Wingdings"/>
              <a:buChar char=""/>
              <a:tabLst>
                <a:tab pos="185420" algn="l"/>
              </a:tabLst>
            </a:pPr>
            <a:r>
              <a:rPr sz="2800" b="1" spc="-15" dirty="0">
                <a:latin typeface="Calibri"/>
                <a:cs typeface="Calibri"/>
              </a:rPr>
              <a:t>Resists</a:t>
            </a:r>
            <a:r>
              <a:rPr sz="2800" b="1" spc="5" dirty="0">
                <a:latin typeface="Calibri"/>
                <a:cs typeface="Calibri"/>
              </a:rPr>
              <a:t> </a:t>
            </a:r>
            <a:r>
              <a:rPr sz="2800" b="1" spc="-10" dirty="0">
                <a:latin typeface="Calibri"/>
                <a:cs typeface="Calibri"/>
              </a:rPr>
              <a:t>change</a:t>
            </a:r>
            <a:r>
              <a:rPr sz="2800" b="1" spc="5" dirty="0">
                <a:latin typeface="Calibri"/>
                <a:cs typeface="Calibri"/>
              </a:rPr>
              <a:t> </a:t>
            </a:r>
            <a:r>
              <a:rPr sz="2800" b="1" spc="-5" dirty="0">
                <a:latin typeface="Calibri"/>
                <a:cs typeface="Calibri"/>
              </a:rPr>
              <a:t>but is</a:t>
            </a:r>
            <a:r>
              <a:rPr sz="2800" b="1" dirty="0">
                <a:latin typeface="Calibri"/>
                <a:cs typeface="Calibri"/>
              </a:rPr>
              <a:t> </a:t>
            </a:r>
            <a:r>
              <a:rPr sz="2800" b="1" spc="-5" dirty="0">
                <a:latin typeface="Calibri"/>
                <a:cs typeface="Calibri"/>
              </a:rPr>
              <a:t>not</a:t>
            </a:r>
            <a:r>
              <a:rPr sz="2800" b="1" spc="-15" dirty="0">
                <a:latin typeface="Calibri"/>
                <a:cs typeface="Calibri"/>
              </a:rPr>
              <a:t> </a:t>
            </a:r>
            <a:r>
              <a:rPr sz="2800" b="1" spc="-20" dirty="0">
                <a:latin typeface="Calibri"/>
                <a:cs typeface="Calibri"/>
              </a:rPr>
              <a:t>static</a:t>
            </a:r>
            <a:endParaRPr sz="2800">
              <a:latin typeface="Calibri"/>
              <a:cs typeface="Calibri"/>
            </a:endParaRPr>
          </a:p>
          <a:p>
            <a:pPr marL="184785" marR="5080" indent="-172720">
              <a:lnSpc>
                <a:spcPts val="3020"/>
              </a:lnSpc>
              <a:spcBef>
                <a:spcPts val="855"/>
              </a:spcBef>
              <a:buSzPct val="96428"/>
              <a:buFont typeface="Wingdings"/>
              <a:buChar char=""/>
              <a:tabLst>
                <a:tab pos="185420" algn="l"/>
                <a:tab pos="1407160" algn="l"/>
                <a:tab pos="2056130" algn="l"/>
                <a:tab pos="2373630" algn="l"/>
                <a:tab pos="3886835" algn="l"/>
                <a:tab pos="4585335" algn="l"/>
                <a:tab pos="6536055" algn="l"/>
                <a:tab pos="7525384" algn="l"/>
              </a:tabLst>
            </a:pPr>
            <a:r>
              <a:rPr sz="2800" b="1" spc="-10" dirty="0">
                <a:latin typeface="Calibri"/>
                <a:cs typeface="Calibri"/>
              </a:rPr>
              <a:t>Cult</a:t>
            </a:r>
            <a:r>
              <a:rPr sz="2800" b="1" dirty="0">
                <a:latin typeface="Calibri"/>
                <a:cs typeface="Calibri"/>
              </a:rPr>
              <a:t>u</a:t>
            </a:r>
            <a:r>
              <a:rPr sz="2800" b="1" spc="-30" dirty="0">
                <a:latin typeface="Calibri"/>
                <a:cs typeface="Calibri"/>
              </a:rPr>
              <a:t>r</a:t>
            </a:r>
            <a:r>
              <a:rPr sz="2800" b="1" spc="-5" dirty="0">
                <a:latin typeface="Calibri"/>
                <a:cs typeface="Calibri"/>
              </a:rPr>
              <a:t>e</a:t>
            </a:r>
            <a:r>
              <a:rPr sz="2800" b="1" dirty="0">
                <a:latin typeface="Calibri"/>
                <a:cs typeface="Calibri"/>
              </a:rPr>
              <a:t>	h</a:t>
            </a:r>
            <a:r>
              <a:rPr sz="2800" b="1" spc="-5" dirty="0">
                <a:latin typeface="Calibri"/>
                <a:cs typeface="Calibri"/>
              </a:rPr>
              <a:t>as</a:t>
            </a:r>
            <a:r>
              <a:rPr sz="2800" b="1" dirty="0">
                <a:latin typeface="Calibri"/>
                <a:cs typeface="Calibri"/>
              </a:rPr>
              <a:t>	</a:t>
            </a:r>
            <a:r>
              <a:rPr sz="2800" b="1" spc="-5" dirty="0">
                <a:latin typeface="Calibri"/>
                <a:cs typeface="Calibri"/>
              </a:rPr>
              <a:t>a</a:t>
            </a:r>
            <a:r>
              <a:rPr sz="2800" b="1" dirty="0">
                <a:latin typeface="Calibri"/>
                <a:cs typeface="Calibri"/>
              </a:rPr>
              <a:t>	</a:t>
            </a:r>
            <a:r>
              <a:rPr sz="2800" b="1" spc="-5" dirty="0">
                <a:latin typeface="Calibri"/>
                <a:cs typeface="Calibri"/>
              </a:rPr>
              <a:t>p</a:t>
            </a:r>
            <a:r>
              <a:rPr sz="2800" b="1" spc="-40" dirty="0">
                <a:latin typeface="Calibri"/>
                <a:cs typeface="Calibri"/>
              </a:rPr>
              <a:t>r</a:t>
            </a:r>
            <a:r>
              <a:rPr sz="2800" b="1" spc="-5" dirty="0">
                <a:latin typeface="Calibri"/>
                <a:cs typeface="Calibri"/>
              </a:rPr>
              <a:t>o</a:t>
            </a:r>
            <a:r>
              <a:rPr sz="2800" b="1" spc="-45" dirty="0">
                <a:latin typeface="Calibri"/>
                <a:cs typeface="Calibri"/>
              </a:rPr>
              <a:t>f</a:t>
            </a:r>
            <a:r>
              <a:rPr sz="2800" b="1" spc="-5" dirty="0">
                <a:latin typeface="Calibri"/>
                <a:cs typeface="Calibri"/>
              </a:rPr>
              <a:t>ound</a:t>
            </a:r>
            <a:r>
              <a:rPr sz="2800" b="1" dirty="0">
                <a:latin typeface="Calibri"/>
                <a:cs typeface="Calibri"/>
              </a:rPr>
              <a:t>	</a:t>
            </a:r>
            <a:r>
              <a:rPr sz="2800" b="1" spc="-10" dirty="0">
                <a:latin typeface="Calibri"/>
                <a:cs typeface="Calibri"/>
              </a:rPr>
              <a:t>an</a:t>
            </a:r>
            <a:r>
              <a:rPr sz="2800" b="1" spc="-5" dirty="0">
                <a:latin typeface="Calibri"/>
                <a:cs typeface="Calibri"/>
              </a:rPr>
              <a:t>d</a:t>
            </a:r>
            <a:r>
              <a:rPr sz="2800" b="1" dirty="0">
                <a:latin typeface="Calibri"/>
                <a:cs typeface="Calibri"/>
              </a:rPr>
              <a:t>	</a:t>
            </a:r>
            <a:r>
              <a:rPr sz="2800" b="1" spc="-5" dirty="0">
                <a:latin typeface="Calibri"/>
                <a:cs typeface="Calibri"/>
              </a:rPr>
              <a:t>unc</a:t>
            </a:r>
            <a:r>
              <a:rPr sz="2800" b="1" spc="-20" dirty="0">
                <a:latin typeface="Calibri"/>
                <a:cs typeface="Calibri"/>
              </a:rPr>
              <a:t>o</a:t>
            </a:r>
            <a:r>
              <a:rPr sz="2800" b="1" spc="-5" dirty="0">
                <a:latin typeface="Calibri"/>
                <a:cs typeface="Calibri"/>
              </a:rPr>
              <a:t>nscious</a:t>
            </a:r>
            <a:r>
              <a:rPr sz="2800" b="1" dirty="0">
                <a:latin typeface="Calibri"/>
                <a:cs typeface="Calibri"/>
              </a:rPr>
              <a:t>	</a:t>
            </a:r>
            <a:r>
              <a:rPr sz="2800" b="1" spc="-35" dirty="0">
                <a:latin typeface="Calibri"/>
                <a:cs typeface="Calibri"/>
              </a:rPr>
              <a:t>e</a:t>
            </a:r>
            <a:r>
              <a:rPr sz="2800" b="1" spc="-10" dirty="0">
                <a:latin typeface="Calibri"/>
                <a:cs typeface="Calibri"/>
              </a:rPr>
              <a:t>f</a:t>
            </a:r>
            <a:r>
              <a:rPr sz="2800" b="1" spc="-35" dirty="0">
                <a:latin typeface="Calibri"/>
                <a:cs typeface="Calibri"/>
              </a:rPr>
              <a:t>f</a:t>
            </a:r>
            <a:r>
              <a:rPr sz="2800" b="1" spc="-10" dirty="0">
                <a:latin typeface="Calibri"/>
                <a:cs typeface="Calibri"/>
              </a:rPr>
              <a:t>ec</a:t>
            </a:r>
            <a:r>
              <a:rPr sz="2800" b="1" spc="-5" dirty="0">
                <a:latin typeface="Calibri"/>
                <a:cs typeface="Calibri"/>
              </a:rPr>
              <a:t>t</a:t>
            </a:r>
            <a:r>
              <a:rPr sz="2800" b="1" dirty="0">
                <a:latin typeface="Calibri"/>
                <a:cs typeface="Calibri"/>
              </a:rPr>
              <a:t>	</a:t>
            </a:r>
            <a:r>
              <a:rPr sz="2800" b="1" spc="-10" dirty="0">
                <a:latin typeface="Calibri"/>
                <a:cs typeface="Calibri"/>
              </a:rPr>
              <a:t>on  </a:t>
            </a:r>
            <a:r>
              <a:rPr sz="2800" b="1" spc="-15" dirty="0">
                <a:latin typeface="Calibri"/>
                <a:cs typeface="Calibri"/>
              </a:rPr>
              <a:t>food</a:t>
            </a:r>
            <a:r>
              <a:rPr sz="2800" b="1" dirty="0">
                <a:latin typeface="Calibri"/>
                <a:cs typeface="Calibri"/>
              </a:rPr>
              <a:t> </a:t>
            </a:r>
            <a:r>
              <a:rPr sz="2800" b="1" spc="-10" dirty="0">
                <a:latin typeface="Calibri"/>
                <a:cs typeface="Calibri"/>
              </a:rPr>
              <a:t>choices</a:t>
            </a:r>
            <a:endParaRPr sz="2800">
              <a:latin typeface="Calibri"/>
              <a:cs typeface="Calibri"/>
            </a:endParaRPr>
          </a:p>
        </p:txBody>
      </p:sp>
      <p:pic>
        <p:nvPicPr>
          <p:cNvPr id="3" name="object 3"/>
          <p:cNvPicPr/>
          <p:nvPr/>
        </p:nvPicPr>
        <p:blipFill>
          <a:blip r:embed="rId2" cstate="print"/>
          <a:stretch>
            <a:fillRect/>
          </a:stretch>
        </p:blipFill>
        <p:spPr>
          <a:xfrm>
            <a:off x="3916566" y="637560"/>
            <a:ext cx="1544801" cy="387298"/>
          </a:xfrm>
          <a:prstGeom prst="rect">
            <a:avLst/>
          </a:prstGeom>
        </p:spPr>
      </p:pic>
      <p:sp>
        <p:nvSpPr>
          <p:cNvPr id="4" name="object 4"/>
          <p:cNvSpPr txBox="1">
            <a:spLocks noGrp="1"/>
          </p:cNvSpPr>
          <p:nvPr>
            <p:ph type="title"/>
          </p:nvPr>
        </p:nvSpPr>
        <p:spPr>
          <a:xfrm>
            <a:off x="3889375" y="463042"/>
            <a:ext cx="1567815" cy="635000"/>
          </a:xfrm>
          <a:prstGeom prst="rect">
            <a:avLst/>
          </a:prstGeom>
        </p:spPr>
        <p:txBody>
          <a:bodyPr vert="horz" wrap="square" lIns="0" tIns="12065" rIns="0" bIns="0" rtlCol="0">
            <a:spAutoFit/>
          </a:bodyPr>
          <a:lstStyle/>
          <a:p>
            <a:pPr marL="12700">
              <a:lnSpc>
                <a:spcPct val="100000"/>
              </a:lnSpc>
              <a:spcBef>
                <a:spcPts val="95"/>
              </a:spcBef>
            </a:pPr>
            <a:r>
              <a:rPr sz="4000" spc="-10" dirty="0"/>
              <a:t>Cultu</a:t>
            </a:r>
            <a:r>
              <a:rPr sz="4000" spc="-60" dirty="0"/>
              <a:t>r</a:t>
            </a:r>
            <a:r>
              <a:rPr sz="4000" spc="-5" dirty="0"/>
              <a:t>e</a:t>
            </a:r>
            <a:endParaRPr sz="40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6</a:t>
            </a:fld>
            <a:endParaRPr dirty="0"/>
          </a:p>
        </p:txBody>
      </p:sp>
      <p:sp>
        <p:nvSpPr>
          <p:cNvPr id="2" name="object 2"/>
          <p:cNvSpPr txBox="1"/>
          <p:nvPr/>
        </p:nvSpPr>
        <p:spPr>
          <a:xfrm>
            <a:off x="395427" y="1568323"/>
            <a:ext cx="8378190" cy="3730625"/>
          </a:xfrm>
          <a:prstGeom prst="rect">
            <a:avLst/>
          </a:prstGeom>
        </p:spPr>
        <p:txBody>
          <a:bodyPr vert="horz" wrap="square" lIns="0" tIns="54610" rIns="0" bIns="0" rtlCol="0">
            <a:spAutoFit/>
          </a:bodyPr>
          <a:lstStyle/>
          <a:p>
            <a:pPr marL="184785" marR="5080" indent="-172720" algn="just">
              <a:lnSpc>
                <a:spcPct val="90000"/>
              </a:lnSpc>
              <a:spcBef>
                <a:spcPts val="430"/>
              </a:spcBef>
              <a:buSzPct val="96428"/>
              <a:buFont typeface="Wingdings"/>
              <a:buChar char=""/>
              <a:tabLst>
                <a:tab pos="185420" algn="l"/>
              </a:tabLst>
            </a:pPr>
            <a:r>
              <a:rPr sz="2800" b="1" spc="-15" dirty="0">
                <a:latin typeface="Calibri"/>
                <a:cs typeface="Calibri"/>
              </a:rPr>
              <a:t>Food </a:t>
            </a:r>
            <a:r>
              <a:rPr sz="2800" b="1" spc="-10" dirty="0">
                <a:latin typeface="Calibri"/>
                <a:cs typeface="Calibri"/>
              </a:rPr>
              <a:t>can </a:t>
            </a:r>
            <a:r>
              <a:rPr sz="2800" b="1" spc="-5" dirty="0">
                <a:latin typeface="Calibri"/>
                <a:cs typeface="Calibri"/>
              </a:rPr>
              <a:t>be used </a:t>
            </a:r>
            <a:r>
              <a:rPr sz="2800" b="1" spc="-15" dirty="0">
                <a:latin typeface="Calibri"/>
                <a:cs typeface="Calibri"/>
              </a:rPr>
              <a:t>to express </a:t>
            </a:r>
            <a:r>
              <a:rPr sz="2800" b="1" spc="-10" dirty="0">
                <a:latin typeface="Calibri"/>
                <a:cs typeface="Calibri"/>
              </a:rPr>
              <a:t>love, </a:t>
            </a:r>
            <a:r>
              <a:rPr sz="2800" b="1" spc="-15" dirty="0">
                <a:latin typeface="Calibri"/>
                <a:cs typeface="Calibri"/>
              </a:rPr>
              <a:t>to </a:t>
            </a:r>
            <a:r>
              <a:rPr sz="2800" b="1" spc="-20" dirty="0">
                <a:latin typeface="Calibri"/>
                <a:cs typeface="Calibri"/>
              </a:rPr>
              <a:t>reward </a:t>
            </a:r>
            <a:r>
              <a:rPr sz="2800" b="1" spc="-5" dirty="0">
                <a:latin typeface="Calibri"/>
                <a:cs typeface="Calibri"/>
              </a:rPr>
              <a:t>or punish, </a:t>
            </a:r>
            <a:r>
              <a:rPr sz="2800" b="1" dirty="0">
                <a:latin typeface="Calibri"/>
                <a:cs typeface="Calibri"/>
              </a:rPr>
              <a:t> </a:t>
            </a:r>
            <a:r>
              <a:rPr sz="2800" b="1" spc="-15" dirty="0">
                <a:latin typeface="Calibri"/>
                <a:cs typeface="Calibri"/>
              </a:rPr>
              <a:t>to</a:t>
            </a:r>
            <a:r>
              <a:rPr sz="2800" b="1" spc="605" dirty="0">
                <a:latin typeface="Calibri"/>
                <a:cs typeface="Calibri"/>
              </a:rPr>
              <a:t> </a:t>
            </a:r>
            <a:r>
              <a:rPr sz="2800" b="1" spc="-10" dirty="0">
                <a:latin typeface="Calibri"/>
                <a:cs typeface="Calibri"/>
              </a:rPr>
              <a:t>display</a:t>
            </a:r>
            <a:r>
              <a:rPr sz="2800" b="1" spc="-5" dirty="0">
                <a:latin typeface="Calibri"/>
                <a:cs typeface="Calibri"/>
              </a:rPr>
              <a:t> </a:t>
            </a:r>
            <a:r>
              <a:rPr sz="2800" b="1" spc="-35" dirty="0">
                <a:latin typeface="Calibri"/>
                <a:cs typeface="Calibri"/>
              </a:rPr>
              <a:t>piety,</a:t>
            </a:r>
            <a:r>
              <a:rPr sz="2800" b="1" spc="-30" dirty="0">
                <a:latin typeface="Calibri"/>
                <a:cs typeface="Calibri"/>
              </a:rPr>
              <a:t> </a:t>
            </a:r>
            <a:r>
              <a:rPr sz="2800" b="1" spc="-15" dirty="0">
                <a:latin typeface="Calibri"/>
                <a:cs typeface="Calibri"/>
              </a:rPr>
              <a:t>to</a:t>
            </a:r>
            <a:r>
              <a:rPr sz="2800" b="1" spc="605" dirty="0">
                <a:latin typeface="Calibri"/>
                <a:cs typeface="Calibri"/>
              </a:rPr>
              <a:t> </a:t>
            </a:r>
            <a:r>
              <a:rPr sz="2800" b="1" spc="-15" dirty="0">
                <a:latin typeface="Calibri"/>
                <a:cs typeface="Calibri"/>
              </a:rPr>
              <a:t>express</a:t>
            </a:r>
            <a:r>
              <a:rPr sz="2800" b="1" spc="605" dirty="0">
                <a:latin typeface="Calibri"/>
                <a:cs typeface="Calibri"/>
              </a:rPr>
              <a:t> </a:t>
            </a:r>
            <a:r>
              <a:rPr sz="2800" b="1" spc="-15" dirty="0">
                <a:latin typeface="Calibri"/>
                <a:cs typeface="Calibri"/>
              </a:rPr>
              <a:t>moral</a:t>
            </a:r>
            <a:r>
              <a:rPr sz="2800" b="1" spc="605" dirty="0">
                <a:latin typeface="Calibri"/>
                <a:cs typeface="Calibri"/>
              </a:rPr>
              <a:t> </a:t>
            </a:r>
            <a:r>
              <a:rPr sz="2800" b="1" spc="-10" dirty="0">
                <a:latin typeface="Calibri"/>
                <a:cs typeface="Calibri"/>
              </a:rPr>
              <a:t>sentiments,</a:t>
            </a:r>
            <a:r>
              <a:rPr sz="2800" b="1" spc="-5" dirty="0">
                <a:latin typeface="Calibri"/>
                <a:cs typeface="Calibri"/>
              </a:rPr>
              <a:t> </a:t>
            </a:r>
            <a:r>
              <a:rPr sz="2800" b="1" spc="-30" dirty="0">
                <a:latin typeface="Calibri"/>
                <a:cs typeface="Calibri"/>
              </a:rPr>
              <a:t>to </a:t>
            </a:r>
            <a:r>
              <a:rPr sz="2800" b="1" spc="-620" dirty="0">
                <a:latin typeface="Calibri"/>
                <a:cs typeface="Calibri"/>
              </a:rPr>
              <a:t> </a:t>
            </a:r>
            <a:r>
              <a:rPr sz="2800" b="1" spc="-15" dirty="0">
                <a:latin typeface="Calibri"/>
                <a:cs typeface="Calibri"/>
              </a:rPr>
              <a:t>demonstrate </a:t>
            </a:r>
            <a:r>
              <a:rPr sz="2800" b="1" spc="-5" dirty="0">
                <a:latin typeface="Calibri"/>
                <a:cs typeface="Calibri"/>
              </a:rPr>
              <a:t>belongingness </a:t>
            </a:r>
            <a:r>
              <a:rPr sz="2800" b="1" spc="-15" dirty="0">
                <a:latin typeface="Calibri"/>
                <a:cs typeface="Calibri"/>
              </a:rPr>
              <a:t>to </a:t>
            </a:r>
            <a:r>
              <a:rPr sz="2800" b="1" spc="-5" dirty="0">
                <a:latin typeface="Calibri"/>
                <a:cs typeface="Calibri"/>
              </a:rPr>
              <a:t>a </a:t>
            </a:r>
            <a:r>
              <a:rPr sz="2800" b="1" spc="-10" dirty="0">
                <a:latin typeface="Calibri"/>
                <a:cs typeface="Calibri"/>
              </a:rPr>
              <a:t>group, </a:t>
            </a:r>
            <a:r>
              <a:rPr sz="2800" b="1" spc="-5" dirty="0">
                <a:latin typeface="Calibri"/>
                <a:cs typeface="Calibri"/>
              </a:rPr>
              <a:t>or </a:t>
            </a:r>
            <a:r>
              <a:rPr sz="2800" b="1" spc="-15" dirty="0">
                <a:latin typeface="Calibri"/>
                <a:cs typeface="Calibri"/>
              </a:rPr>
              <a:t>to </a:t>
            </a:r>
            <a:r>
              <a:rPr sz="2800" b="1" spc="-10" dirty="0">
                <a:latin typeface="Calibri"/>
                <a:cs typeface="Calibri"/>
              </a:rPr>
              <a:t>proclaim </a:t>
            </a:r>
            <a:r>
              <a:rPr sz="2800" b="1" spc="-5" dirty="0">
                <a:latin typeface="Calibri"/>
                <a:cs typeface="Calibri"/>
              </a:rPr>
              <a:t> the</a:t>
            </a:r>
            <a:r>
              <a:rPr sz="2800" b="1" spc="5" dirty="0">
                <a:latin typeface="Calibri"/>
                <a:cs typeface="Calibri"/>
              </a:rPr>
              <a:t> </a:t>
            </a:r>
            <a:r>
              <a:rPr sz="2800" b="1" spc="-15" dirty="0">
                <a:latin typeface="Calibri"/>
                <a:cs typeface="Calibri"/>
              </a:rPr>
              <a:t>separateness</a:t>
            </a:r>
            <a:r>
              <a:rPr sz="2800" b="1" spc="35" dirty="0">
                <a:latin typeface="Calibri"/>
                <a:cs typeface="Calibri"/>
              </a:rPr>
              <a:t> </a:t>
            </a:r>
            <a:r>
              <a:rPr sz="2800" b="1" spc="-5" dirty="0">
                <a:latin typeface="Calibri"/>
                <a:cs typeface="Calibri"/>
              </a:rPr>
              <a:t>of</a:t>
            </a:r>
            <a:r>
              <a:rPr sz="2800" b="1" spc="5" dirty="0">
                <a:latin typeface="Calibri"/>
                <a:cs typeface="Calibri"/>
              </a:rPr>
              <a:t> </a:t>
            </a:r>
            <a:r>
              <a:rPr sz="2800" b="1" spc="-5" dirty="0">
                <a:latin typeface="Calibri"/>
                <a:cs typeface="Calibri"/>
              </a:rPr>
              <a:t>a</a:t>
            </a:r>
            <a:r>
              <a:rPr sz="2800" b="1" spc="10" dirty="0">
                <a:latin typeface="Calibri"/>
                <a:cs typeface="Calibri"/>
              </a:rPr>
              <a:t> </a:t>
            </a:r>
            <a:r>
              <a:rPr sz="2800" b="1" spc="-15" dirty="0">
                <a:latin typeface="Calibri"/>
                <a:cs typeface="Calibri"/>
              </a:rPr>
              <a:t>group.</a:t>
            </a:r>
            <a:endParaRPr sz="2800">
              <a:latin typeface="Calibri"/>
              <a:cs typeface="Calibri"/>
            </a:endParaRPr>
          </a:p>
          <a:p>
            <a:pPr marL="184785" marR="5080" indent="-172720" algn="just">
              <a:lnSpc>
                <a:spcPct val="90000"/>
              </a:lnSpc>
              <a:spcBef>
                <a:spcPts val="805"/>
              </a:spcBef>
              <a:buSzPct val="96428"/>
              <a:buFont typeface="Wingdings"/>
              <a:buChar char=""/>
              <a:tabLst>
                <a:tab pos="185420" algn="l"/>
              </a:tabLst>
            </a:pPr>
            <a:r>
              <a:rPr sz="2800" b="1" dirty="0">
                <a:latin typeface="Calibri"/>
                <a:cs typeface="Calibri"/>
              </a:rPr>
              <a:t>On </a:t>
            </a:r>
            <a:r>
              <a:rPr sz="2800" b="1" spc="-5" dirty="0">
                <a:latin typeface="Calibri"/>
                <a:cs typeface="Calibri"/>
              </a:rPr>
              <a:t>a </a:t>
            </a:r>
            <a:r>
              <a:rPr sz="2800" b="1" spc="-10" dirty="0">
                <a:latin typeface="Calibri"/>
                <a:cs typeface="Calibri"/>
              </a:rPr>
              <a:t>personal level, </a:t>
            </a:r>
            <a:r>
              <a:rPr sz="2800" b="1" spc="-20" dirty="0">
                <a:latin typeface="Calibri"/>
                <a:cs typeface="Calibri"/>
              </a:rPr>
              <a:t>food may </a:t>
            </a:r>
            <a:r>
              <a:rPr sz="2800" b="1" spc="-5" dirty="0">
                <a:latin typeface="Calibri"/>
                <a:cs typeface="Calibri"/>
              </a:rPr>
              <a:t>be used </a:t>
            </a:r>
            <a:r>
              <a:rPr sz="2800" b="1" spc="-10" dirty="0">
                <a:latin typeface="Calibri"/>
                <a:cs typeface="Calibri"/>
              </a:rPr>
              <a:t>inappropriately </a:t>
            </a:r>
            <a:r>
              <a:rPr sz="2800" b="1" spc="-5" dirty="0">
                <a:latin typeface="Calibri"/>
                <a:cs typeface="Calibri"/>
              </a:rPr>
              <a:t> </a:t>
            </a:r>
            <a:r>
              <a:rPr sz="2800" b="1" spc="-15" dirty="0">
                <a:latin typeface="Calibri"/>
                <a:cs typeface="Calibri"/>
              </a:rPr>
              <a:t>to relieve </a:t>
            </a:r>
            <a:r>
              <a:rPr sz="2800" b="1" spc="-30" dirty="0">
                <a:latin typeface="Calibri"/>
                <a:cs typeface="Calibri"/>
              </a:rPr>
              <a:t>anxiety, </a:t>
            </a:r>
            <a:r>
              <a:rPr sz="2800" b="1" spc="-10" dirty="0">
                <a:latin typeface="Calibri"/>
                <a:cs typeface="Calibri"/>
              </a:rPr>
              <a:t>reduce </a:t>
            </a:r>
            <a:r>
              <a:rPr sz="2800" b="1" spc="-15" dirty="0">
                <a:latin typeface="Calibri"/>
                <a:cs typeface="Calibri"/>
              </a:rPr>
              <a:t>stress, </a:t>
            </a:r>
            <a:r>
              <a:rPr sz="2800" b="1" spc="-5" dirty="0">
                <a:latin typeface="Calibri"/>
                <a:cs typeface="Calibri"/>
              </a:rPr>
              <a:t>ease loneliness, or </a:t>
            </a:r>
            <a:r>
              <a:rPr sz="2800" b="1" spc="-30" dirty="0">
                <a:latin typeface="Calibri"/>
                <a:cs typeface="Calibri"/>
              </a:rPr>
              <a:t>to </a:t>
            </a:r>
            <a:r>
              <a:rPr sz="2800" b="1" spc="-25" dirty="0">
                <a:latin typeface="Calibri"/>
                <a:cs typeface="Calibri"/>
              </a:rPr>
              <a:t> </a:t>
            </a:r>
            <a:r>
              <a:rPr sz="2800" b="1" spc="-15" dirty="0">
                <a:latin typeface="Calibri"/>
                <a:cs typeface="Calibri"/>
              </a:rPr>
              <a:t>substitute</a:t>
            </a:r>
            <a:r>
              <a:rPr sz="2800" b="1" spc="20" dirty="0">
                <a:latin typeface="Calibri"/>
                <a:cs typeface="Calibri"/>
              </a:rPr>
              <a:t> </a:t>
            </a:r>
            <a:r>
              <a:rPr sz="2800" b="1" spc="-20" dirty="0">
                <a:latin typeface="Calibri"/>
                <a:cs typeface="Calibri"/>
              </a:rPr>
              <a:t>for</a:t>
            </a:r>
            <a:r>
              <a:rPr sz="2800" b="1" spc="10" dirty="0">
                <a:latin typeface="Calibri"/>
                <a:cs typeface="Calibri"/>
              </a:rPr>
              <a:t> </a:t>
            </a:r>
            <a:r>
              <a:rPr sz="2800" b="1" spc="-20" dirty="0">
                <a:latin typeface="Calibri"/>
                <a:cs typeface="Calibri"/>
              </a:rPr>
              <a:t>sex.</a:t>
            </a:r>
            <a:endParaRPr sz="2800">
              <a:latin typeface="Calibri"/>
              <a:cs typeface="Calibri"/>
            </a:endParaRPr>
          </a:p>
          <a:p>
            <a:pPr marL="184785" marR="7620" indent="-172720" algn="just">
              <a:lnSpc>
                <a:spcPts val="3040"/>
              </a:lnSpc>
              <a:spcBef>
                <a:spcPts val="835"/>
              </a:spcBef>
              <a:buSzPct val="96428"/>
              <a:buFont typeface="Wingdings"/>
              <a:buChar char=""/>
              <a:tabLst>
                <a:tab pos="185420" algn="l"/>
              </a:tabLst>
            </a:pPr>
            <a:r>
              <a:rPr sz="2800" b="1" spc="-10" dirty="0">
                <a:latin typeface="Calibri"/>
                <a:cs typeface="Calibri"/>
              </a:rPr>
              <a:t>Culture</a:t>
            </a:r>
            <a:r>
              <a:rPr sz="2800" b="1" spc="-5" dirty="0">
                <a:latin typeface="Calibri"/>
                <a:cs typeface="Calibri"/>
              </a:rPr>
              <a:t> also</a:t>
            </a:r>
            <a:r>
              <a:rPr sz="2800" b="1" dirty="0">
                <a:latin typeface="Calibri"/>
                <a:cs typeface="Calibri"/>
              </a:rPr>
              <a:t> </a:t>
            </a:r>
            <a:r>
              <a:rPr sz="2800" b="1" spc="-10" dirty="0">
                <a:latin typeface="Calibri"/>
                <a:cs typeface="Calibri"/>
              </a:rPr>
              <a:t>determines</a:t>
            </a:r>
            <a:r>
              <a:rPr sz="2800" b="1" spc="-5" dirty="0">
                <a:latin typeface="Calibri"/>
                <a:cs typeface="Calibri"/>
              </a:rPr>
              <a:t> </a:t>
            </a:r>
            <a:r>
              <a:rPr sz="2800" b="1" dirty="0">
                <a:latin typeface="Calibri"/>
                <a:cs typeface="Calibri"/>
              </a:rPr>
              <a:t>which</a:t>
            </a:r>
            <a:r>
              <a:rPr sz="2800" b="1" spc="5" dirty="0">
                <a:latin typeface="Calibri"/>
                <a:cs typeface="Calibri"/>
              </a:rPr>
              <a:t> </a:t>
            </a:r>
            <a:r>
              <a:rPr sz="2800" b="1" spc="-15" dirty="0">
                <a:latin typeface="Calibri"/>
                <a:cs typeface="Calibri"/>
              </a:rPr>
              <a:t>foods</a:t>
            </a:r>
            <a:r>
              <a:rPr sz="2800" b="1" spc="605" dirty="0">
                <a:latin typeface="Calibri"/>
                <a:cs typeface="Calibri"/>
              </a:rPr>
              <a:t> </a:t>
            </a:r>
            <a:r>
              <a:rPr sz="2800" b="1" spc="-15" dirty="0">
                <a:latin typeface="Calibri"/>
                <a:cs typeface="Calibri"/>
              </a:rPr>
              <a:t>are</a:t>
            </a:r>
            <a:r>
              <a:rPr sz="2800" b="1" spc="605" dirty="0">
                <a:latin typeface="Calibri"/>
                <a:cs typeface="Calibri"/>
              </a:rPr>
              <a:t> </a:t>
            </a:r>
            <a:r>
              <a:rPr sz="2800" b="1" spc="-5" dirty="0">
                <a:latin typeface="Calibri"/>
                <a:cs typeface="Calibri"/>
              </a:rPr>
              <a:t>used</a:t>
            </a:r>
            <a:r>
              <a:rPr sz="2800" b="1" dirty="0">
                <a:latin typeface="Calibri"/>
                <a:cs typeface="Calibri"/>
              </a:rPr>
              <a:t> </a:t>
            </a:r>
            <a:r>
              <a:rPr sz="2800" b="1" spc="-10" dirty="0">
                <a:latin typeface="Calibri"/>
                <a:cs typeface="Calibri"/>
              </a:rPr>
              <a:t>in </a:t>
            </a:r>
            <a:r>
              <a:rPr sz="2800" b="1" spc="-620" dirty="0">
                <a:latin typeface="Calibri"/>
                <a:cs typeface="Calibri"/>
              </a:rPr>
              <a:t> </a:t>
            </a:r>
            <a:r>
              <a:rPr sz="2800" b="1" spc="-15" dirty="0">
                <a:latin typeface="Calibri"/>
                <a:cs typeface="Calibri"/>
              </a:rPr>
              <a:t>celebration</a:t>
            </a:r>
            <a:r>
              <a:rPr sz="2800" b="1" spc="35" dirty="0">
                <a:latin typeface="Calibri"/>
                <a:cs typeface="Calibri"/>
              </a:rPr>
              <a:t> </a:t>
            </a:r>
            <a:r>
              <a:rPr sz="2800" b="1" spc="-5" dirty="0">
                <a:latin typeface="Calibri"/>
                <a:cs typeface="Calibri"/>
              </a:rPr>
              <a:t>and</a:t>
            </a:r>
            <a:r>
              <a:rPr sz="2800" b="1" spc="10" dirty="0">
                <a:latin typeface="Calibri"/>
                <a:cs typeface="Calibri"/>
              </a:rPr>
              <a:t> </a:t>
            </a:r>
            <a:r>
              <a:rPr sz="2800" b="1" spc="-5" dirty="0">
                <a:latin typeface="Calibri"/>
                <a:cs typeface="Calibri"/>
              </a:rPr>
              <a:t>which </a:t>
            </a:r>
            <a:r>
              <a:rPr sz="2800" b="1" spc="-15" dirty="0">
                <a:latin typeface="Calibri"/>
                <a:cs typeface="Calibri"/>
              </a:rPr>
              <a:t>provide</a:t>
            </a:r>
            <a:r>
              <a:rPr sz="2800" b="1" spc="25" dirty="0">
                <a:latin typeface="Calibri"/>
                <a:cs typeface="Calibri"/>
              </a:rPr>
              <a:t> </a:t>
            </a:r>
            <a:r>
              <a:rPr sz="2800" b="1" spc="-15" dirty="0">
                <a:latin typeface="Calibri"/>
                <a:cs typeface="Calibri"/>
              </a:rPr>
              <a:t>comfort</a:t>
            </a:r>
            <a:r>
              <a:rPr sz="2800" spc="-15" dirty="0">
                <a:latin typeface="Times New Roman"/>
                <a:cs typeface="Times New Roman"/>
              </a:rPr>
              <a:t>.</a:t>
            </a:r>
            <a:endParaRPr sz="2800">
              <a:latin typeface="Times New Roman"/>
              <a:cs typeface="Times New Roman"/>
            </a:endParaRPr>
          </a:p>
        </p:txBody>
      </p:sp>
      <p:sp>
        <p:nvSpPr>
          <p:cNvPr id="3" name="object 3"/>
          <p:cNvSpPr txBox="1">
            <a:spLocks noGrp="1"/>
          </p:cNvSpPr>
          <p:nvPr>
            <p:ph type="title"/>
          </p:nvPr>
        </p:nvSpPr>
        <p:spPr>
          <a:xfrm>
            <a:off x="2212594" y="382269"/>
            <a:ext cx="4739640" cy="635000"/>
          </a:xfrm>
          <a:prstGeom prst="rect">
            <a:avLst/>
          </a:prstGeom>
        </p:spPr>
        <p:txBody>
          <a:bodyPr vert="horz" wrap="square" lIns="0" tIns="12065" rIns="0" bIns="0" rtlCol="0">
            <a:spAutoFit/>
          </a:bodyPr>
          <a:lstStyle/>
          <a:p>
            <a:pPr marL="12700">
              <a:lnSpc>
                <a:spcPct val="100000"/>
              </a:lnSpc>
              <a:spcBef>
                <a:spcPts val="95"/>
              </a:spcBef>
            </a:pPr>
            <a:r>
              <a:rPr sz="4000" spc="-15" dirty="0"/>
              <a:t>Symbolic</a:t>
            </a:r>
            <a:r>
              <a:rPr sz="4000" spc="15" dirty="0"/>
              <a:t> </a:t>
            </a:r>
            <a:r>
              <a:rPr sz="4000" spc="-5" dirty="0"/>
              <a:t>Use</a:t>
            </a:r>
            <a:r>
              <a:rPr sz="4000" spc="-10" dirty="0"/>
              <a:t> </a:t>
            </a:r>
            <a:r>
              <a:rPr sz="4000" spc="-5" dirty="0"/>
              <a:t>of</a:t>
            </a:r>
            <a:r>
              <a:rPr sz="4000" spc="-10" dirty="0"/>
              <a:t> </a:t>
            </a:r>
            <a:r>
              <a:rPr sz="4000" spc="-15" dirty="0"/>
              <a:t>Foods</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7</a:t>
            </a:fld>
            <a:endParaRPr dirty="0"/>
          </a:p>
        </p:txBody>
      </p:sp>
      <p:sp>
        <p:nvSpPr>
          <p:cNvPr id="2" name="object 2"/>
          <p:cNvSpPr txBox="1"/>
          <p:nvPr/>
        </p:nvSpPr>
        <p:spPr>
          <a:xfrm>
            <a:off x="383540" y="1720723"/>
            <a:ext cx="8251825" cy="2372360"/>
          </a:xfrm>
          <a:prstGeom prst="rect">
            <a:avLst/>
          </a:prstGeom>
        </p:spPr>
        <p:txBody>
          <a:bodyPr vert="horz" wrap="square" lIns="0" tIns="54610" rIns="0" bIns="0" rtlCol="0">
            <a:spAutoFit/>
          </a:bodyPr>
          <a:lstStyle/>
          <a:p>
            <a:pPr marL="184785" marR="5080" indent="-172720" algn="just">
              <a:lnSpc>
                <a:spcPct val="90000"/>
              </a:lnSpc>
              <a:spcBef>
                <a:spcPts val="430"/>
              </a:spcBef>
              <a:buSzPct val="96428"/>
              <a:buFont typeface="Wingdings"/>
              <a:buChar char=""/>
              <a:tabLst>
                <a:tab pos="185420" algn="l"/>
              </a:tabLst>
            </a:pPr>
            <a:r>
              <a:rPr sz="2800" b="1" spc="-5" dirty="0">
                <a:latin typeface="Calibri"/>
                <a:cs typeface="Calibri"/>
              </a:rPr>
              <a:t>All cultures </a:t>
            </a:r>
            <a:r>
              <a:rPr sz="2800" b="1" spc="-15" dirty="0">
                <a:latin typeface="Calibri"/>
                <a:cs typeface="Calibri"/>
              </a:rPr>
              <a:t>eat </a:t>
            </a:r>
            <a:r>
              <a:rPr sz="2800" b="1" spc="-10" dirty="0">
                <a:latin typeface="Calibri"/>
                <a:cs typeface="Calibri"/>
              </a:rPr>
              <a:t>at least </a:t>
            </a:r>
            <a:r>
              <a:rPr sz="2800" b="1" dirty="0">
                <a:latin typeface="Calibri"/>
                <a:cs typeface="Calibri"/>
              </a:rPr>
              <a:t>once </a:t>
            </a:r>
            <a:r>
              <a:rPr sz="2800" b="1" spc="-5" dirty="0">
                <a:latin typeface="Calibri"/>
                <a:cs typeface="Calibri"/>
              </a:rPr>
              <a:t>a </a:t>
            </a:r>
            <a:r>
              <a:rPr sz="2800" b="1" spc="-60" dirty="0">
                <a:latin typeface="Calibri"/>
                <a:cs typeface="Calibri"/>
              </a:rPr>
              <a:t>day. </a:t>
            </a:r>
            <a:r>
              <a:rPr sz="2800" b="1" spc="-5" dirty="0">
                <a:latin typeface="Calibri"/>
                <a:cs typeface="Calibri"/>
              </a:rPr>
              <a:t>Some </a:t>
            </a:r>
            <a:r>
              <a:rPr sz="2800" b="1" spc="-20" dirty="0">
                <a:latin typeface="Calibri"/>
                <a:cs typeface="Calibri"/>
              </a:rPr>
              <a:t>may </a:t>
            </a:r>
            <a:r>
              <a:rPr sz="2800" b="1" spc="-15" dirty="0">
                <a:latin typeface="Calibri"/>
                <a:cs typeface="Calibri"/>
              </a:rPr>
              <a:t>eat five </a:t>
            </a:r>
            <a:r>
              <a:rPr sz="2800" b="1" spc="-10" dirty="0">
                <a:latin typeface="Calibri"/>
                <a:cs typeface="Calibri"/>
              </a:rPr>
              <a:t> </a:t>
            </a:r>
            <a:r>
              <a:rPr sz="2800" b="1" spc="-5" dirty="0">
                <a:latin typeface="Calibri"/>
                <a:cs typeface="Calibri"/>
              </a:rPr>
              <a:t>or </a:t>
            </a:r>
            <a:r>
              <a:rPr sz="2800" b="1" spc="-10" dirty="0">
                <a:latin typeface="Calibri"/>
                <a:cs typeface="Calibri"/>
              </a:rPr>
              <a:t>more meals </a:t>
            </a:r>
            <a:r>
              <a:rPr sz="2800" b="1" dirty="0">
                <a:latin typeface="Calibri"/>
                <a:cs typeface="Calibri"/>
              </a:rPr>
              <a:t>each </a:t>
            </a:r>
            <a:r>
              <a:rPr sz="2800" b="1" spc="-60" dirty="0">
                <a:latin typeface="Calibri"/>
                <a:cs typeface="Calibri"/>
              </a:rPr>
              <a:t>day. </a:t>
            </a:r>
            <a:r>
              <a:rPr sz="2800" b="1" spc="-5" dirty="0">
                <a:latin typeface="Calibri"/>
                <a:cs typeface="Calibri"/>
              </a:rPr>
              <a:t>Dinner </a:t>
            </a:r>
            <a:r>
              <a:rPr sz="2800" b="1" spc="-20" dirty="0">
                <a:latin typeface="Calibri"/>
                <a:cs typeface="Calibri"/>
              </a:rPr>
              <a:t>may </a:t>
            </a:r>
            <a:r>
              <a:rPr sz="2800" b="1" spc="-15" dirty="0">
                <a:latin typeface="Calibri"/>
                <a:cs typeface="Calibri"/>
              </a:rPr>
              <a:t>start at </a:t>
            </a:r>
            <a:r>
              <a:rPr sz="2800" b="1" spc="-5" dirty="0">
                <a:latin typeface="Calibri"/>
                <a:cs typeface="Calibri"/>
              </a:rPr>
              <a:t>6 </a:t>
            </a:r>
            <a:r>
              <a:rPr sz="2800" b="1" dirty="0">
                <a:latin typeface="Calibri"/>
                <a:cs typeface="Calibri"/>
              </a:rPr>
              <a:t>p.m. </a:t>
            </a:r>
            <a:r>
              <a:rPr sz="2800" b="1" spc="-10" dirty="0">
                <a:latin typeface="Calibri"/>
                <a:cs typeface="Calibri"/>
              </a:rPr>
              <a:t>in </a:t>
            </a:r>
            <a:r>
              <a:rPr sz="2800" b="1" spc="-5" dirty="0">
                <a:latin typeface="Calibri"/>
                <a:cs typeface="Calibri"/>
              </a:rPr>
              <a:t> </a:t>
            </a:r>
            <a:r>
              <a:rPr sz="2800" b="1" spc="-15" dirty="0">
                <a:latin typeface="Calibri"/>
                <a:cs typeface="Calibri"/>
              </a:rPr>
              <a:t>Australia </a:t>
            </a:r>
            <a:r>
              <a:rPr sz="2800" b="1" spc="-5" dirty="0">
                <a:latin typeface="Calibri"/>
                <a:cs typeface="Calibri"/>
              </a:rPr>
              <a:t>or 7 </a:t>
            </a:r>
            <a:r>
              <a:rPr sz="2800" b="1" spc="-15" dirty="0">
                <a:latin typeface="Calibri"/>
                <a:cs typeface="Calibri"/>
              </a:rPr>
              <a:t>to </a:t>
            </a:r>
            <a:r>
              <a:rPr sz="2800" b="1" spc="-5" dirty="0">
                <a:latin typeface="Calibri"/>
                <a:cs typeface="Calibri"/>
              </a:rPr>
              <a:t>9 </a:t>
            </a:r>
            <a:r>
              <a:rPr sz="2800" b="1" dirty="0">
                <a:latin typeface="Calibri"/>
                <a:cs typeface="Calibri"/>
              </a:rPr>
              <a:t>p.m. </a:t>
            </a:r>
            <a:r>
              <a:rPr sz="2800" b="1" spc="-5" dirty="0">
                <a:latin typeface="Calibri"/>
                <a:cs typeface="Calibri"/>
              </a:rPr>
              <a:t>in </a:t>
            </a:r>
            <a:r>
              <a:rPr sz="2800" b="1" spc="-30" dirty="0">
                <a:latin typeface="Calibri"/>
                <a:cs typeface="Calibri"/>
              </a:rPr>
              <a:t>Kenya. </a:t>
            </a:r>
            <a:r>
              <a:rPr sz="2800" b="1" spc="-5" dirty="0">
                <a:latin typeface="Calibri"/>
                <a:cs typeface="Calibri"/>
              </a:rPr>
              <a:t>A </a:t>
            </a:r>
            <a:r>
              <a:rPr sz="2800" b="1" dirty="0">
                <a:latin typeface="Calibri"/>
                <a:cs typeface="Calibri"/>
              </a:rPr>
              <a:t>Lebanese </a:t>
            </a:r>
            <a:r>
              <a:rPr sz="2800" b="1" spc="-15" dirty="0">
                <a:latin typeface="Calibri"/>
                <a:cs typeface="Calibri"/>
              </a:rPr>
              <a:t>custom </a:t>
            </a:r>
            <a:r>
              <a:rPr sz="2800" b="1" spc="-10" dirty="0">
                <a:latin typeface="Calibri"/>
                <a:cs typeface="Calibri"/>
              </a:rPr>
              <a:t>is </a:t>
            </a:r>
            <a:r>
              <a:rPr sz="2800" b="1" spc="-620" dirty="0">
                <a:latin typeface="Calibri"/>
                <a:cs typeface="Calibri"/>
              </a:rPr>
              <a:t> </a:t>
            </a:r>
            <a:r>
              <a:rPr sz="2800" b="1" spc="-15" dirty="0">
                <a:latin typeface="Calibri"/>
                <a:cs typeface="Calibri"/>
              </a:rPr>
              <a:t>to</a:t>
            </a:r>
            <a:r>
              <a:rPr sz="2800" b="1" spc="-10" dirty="0">
                <a:latin typeface="Calibri"/>
                <a:cs typeface="Calibri"/>
              </a:rPr>
              <a:t> </a:t>
            </a:r>
            <a:r>
              <a:rPr sz="2800" b="1" spc="-5" dirty="0">
                <a:latin typeface="Calibri"/>
                <a:cs typeface="Calibri"/>
              </a:rPr>
              <a:t>arrive</a:t>
            </a:r>
            <a:r>
              <a:rPr sz="2800" b="1" dirty="0">
                <a:latin typeface="Calibri"/>
                <a:cs typeface="Calibri"/>
              </a:rPr>
              <a:t> </a:t>
            </a:r>
            <a:r>
              <a:rPr sz="2800" b="1" spc="-10" dirty="0">
                <a:latin typeface="Calibri"/>
                <a:cs typeface="Calibri"/>
              </a:rPr>
              <a:t>anytime</a:t>
            </a:r>
            <a:r>
              <a:rPr sz="2800" b="1" spc="-5" dirty="0">
                <a:latin typeface="Calibri"/>
                <a:cs typeface="Calibri"/>
              </a:rPr>
              <a:t> </a:t>
            </a:r>
            <a:r>
              <a:rPr sz="2800" b="1" spc="-10" dirty="0">
                <a:latin typeface="Calibri"/>
                <a:cs typeface="Calibri"/>
              </a:rPr>
              <a:t>when</a:t>
            </a:r>
            <a:r>
              <a:rPr sz="2800" b="1" spc="-5" dirty="0">
                <a:latin typeface="Calibri"/>
                <a:cs typeface="Calibri"/>
              </a:rPr>
              <a:t> </a:t>
            </a:r>
            <a:r>
              <a:rPr sz="2800" b="1" spc="-15" dirty="0">
                <a:latin typeface="Calibri"/>
                <a:cs typeface="Calibri"/>
              </a:rPr>
              <a:t>invited</a:t>
            </a:r>
            <a:r>
              <a:rPr sz="2800" b="1" spc="-10" dirty="0">
                <a:latin typeface="Calibri"/>
                <a:cs typeface="Calibri"/>
              </a:rPr>
              <a:t> </a:t>
            </a:r>
            <a:r>
              <a:rPr sz="2800" b="1" spc="-20" dirty="0">
                <a:latin typeface="Calibri"/>
                <a:cs typeface="Calibri"/>
              </a:rPr>
              <a:t>for</a:t>
            </a:r>
            <a:r>
              <a:rPr sz="2800" b="1" spc="-15" dirty="0">
                <a:latin typeface="Calibri"/>
                <a:cs typeface="Calibri"/>
              </a:rPr>
              <a:t> </a:t>
            </a:r>
            <a:r>
              <a:rPr sz="2800" b="1" spc="-35" dirty="0">
                <a:latin typeface="Calibri"/>
                <a:cs typeface="Calibri"/>
              </a:rPr>
              <a:t>dinner,</a:t>
            </a:r>
            <a:r>
              <a:rPr sz="2800" b="1" spc="-30" dirty="0">
                <a:latin typeface="Calibri"/>
                <a:cs typeface="Calibri"/>
              </a:rPr>
              <a:t> </a:t>
            </a:r>
            <a:r>
              <a:rPr sz="2800" b="1" spc="-15" dirty="0">
                <a:latin typeface="Calibri"/>
                <a:cs typeface="Calibri"/>
              </a:rPr>
              <a:t>even</a:t>
            </a:r>
            <a:r>
              <a:rPr sz="2800" b="1" spc="600" dirty="0">
                <a:latin typeface="Calibri"/>
                <a:cs typeface="Calibri"/>
              </a:rPr>
              <a:t> </a:t>
            </a:r>
            <a:r>
              <a:rPr sz="2800" b="1" spc="-10" dirty="0">
                <a:latin typeface="Calibri"/>
                <a:cs typeface="Calibri"/>
              </a:rPr>
              <a:t>as </a:t>
            </a:r>
            <a:r>
              <a:rPr sz="2800" b="1" spc="-5" dirty="0">
                <a:latin typeface="Calibri"/>
                <a:cs typeface="Calibri"/>
              </a:rPr>
              <a:t> early</a:t>
            </a:r>
            <a:r>
              <a:rPr sz="2800" b="1" dirty="0">
                <a:latin typeface="Calibri"/>
                <a:cs typeface="Calibri"/>
              </a:rPr>
              <a:t> </a:t>
            </a:r>
            <a:r>
              <a:rPr sz="2800" b="1" spc="-5" dirty="0">
                <a:latin typeface="Calibri"/>
                <a:cs typeface="Calibri"/>
              </a:rPr>
              <a:t>as</a:t>
            </a:r>
            <a:r>
              <a:rPr sz="2800" b="1" dirty="0">
                <a:latin typeface="Calibri"/>
                <a:cs typeface="Calibri"/>
              </a:rPr>
              <a:t> </a:t>
            </a:r>
            <a:r>
              <a:rPr sz="2800" b="1" spc="-5" dirty="0">
                <a:latin typeface="Calibri"/>
                <a:cs typeface="Calibri"/>
              </a:rPr>
              <a:t>9</a:t>
            </a:r>
            <a:r>
              <a:rPr sz="2800" b="1" dirty="0">
                <a:latin typeface="Calibri"/>
                <a:cs typeface="Calibri"/>
              </a:rPr>
              <a:t> </a:t>
            </a:r>
            <a:r>
              <a:rPr sz="2800" b="1" spc="-5" dirty="0">
                <a:latin typeface="Calibri"/>
                <a:cs typeface="Calibri"/>
              </a:rPr>
              <a:t>or</a:t>
            </a:r>
            <a:r>
              <a:rPr sz="2800" b="1" dirty="0">
                <a:latin typeface="Calibri"/>
                <a:cs typeface="Calibri"/>
              </a:rPr>
              <a:t> </a:t>
            </a:r>
            <a:r>
              <a:rPr sz="2800" b="1" spc="-5" dirty="0">
                <a:latin typeface="Calibri"/>
                <a:cs typeface="Calibri"/>
              </a:rPr>
              <a:t>10</a:t>
            </a:r>
            <a:r>
              <a:rPr sz="2800" b="1" dirty="0">
                <a:latin typeface="Calibri"/>
                <a:cs typeface="Calibri"/>
              </a:rPr>
              <a:t> </a:t>
            </a:r>
            <a:r>
              <a:rPr sz="2800" b="1" spc="-5" dirty="0">
                <a:latin typeface="Calibri"/>
                <a:cs typeface="Calibri"/>
              </a:rPr>
              <a:t>a.m.</a:t>
            </a:r>
            <a:r>
              <a:rPr sz="2800" b="1" dirty="0">
                <a:latin typeface="Calibri"/>
                <a:cs typeface="Calibri"/>
              </a:rPr>
              <a:t> </a:t>
            </a:r>
            <a:r>
              <a:rPr sz="2800" b="1" spc="-15" dirty="0">
                <a:latin typeface="Calibri"/>
                <a:cs typeface="Calibri"/>
              </a:rPr>
              <a:t>Food</a:t>
            </a:r>
            <a:r>
              <a:rPr sz="2800" b="1" spc="-10" dirty="0">
                <a:latin typeface="Calibri"/>
                <a:cs typeface="Calibri"/>
              </a:rPr>
              <a:t> </a:t>
            </a:r>
            <a:r>
              <a:rPr sz="2800" b="1" spc="-20" dirty="0">
                <a:latin typeface="Calibri"/>
                <a:cs typeface="Calibri"/>
              </a:rPr>
              <a:t>may</a:t>
            </a:r>
            <a:r>
              <a:rPr sz="2800" b="1" spc="-15" dirty="0">
                <a:latin typeface="Calibri"/>
                <a:cs typeface="Calibri"/>
              </a:rPr>
              <a:t> </a:t>
            </a:r>
            <a:r>
              <a:rPr sz="2800" b="1" dirty="0">
                <a:latin typeface="Calibri"/>
                <a:cs typeface="Calibri"/>
              </a:rPr>
              <a:t>be</a:t>
            </a:r>
            <a:r>
              <a:rPr sz="2800" b="1" spc="5" dirty="0">
                <a:latin typeface="Calibri"/>
                <a:cs typeface="Calibri"/>
              </a:rPr>
              <a:t> </a:t>
            </a:r>
            <a:r>
              <a:rPr sz="2800" b="1" spc="-15" dirty="0">
                <a:latin typeface="Calibri"/>
                <a:cs typeface="Calibri"/>
              </a:rPr>
              <a:t>eaten</a:t>
            </a:r>
            <a:r>
              <a:rPr sz="2800" b="1" spc="-10" dirty="0">
                <a:latin typeface="Calibri"/>
                <a:cs typeface="Calibri"/>
              </a:rPr>
              <a:t> with </a:t>
            </a:r>
            <a:r>
              <a:rPr sz="2800" b="1" spc="-5" dirty="0">
                <a:latin typeface="Calibri"/>
                <a:cs typeface="Calibri"/>
              </a:rPr>
              <a:t> </a:t>
            </a:r>
            <a:r>
              <a:rPr sz="2800" b="1" spc="-10" dirty="0">
                <a:latin typeface="Calibri"/>
                <a:cs typeface="Calibri"/>
              </a:rPr>
              <a:t>chopsticks,</a:t>
            </a:r>
            <a:r>
              <a:rPr sz="2800" b="1" spc="10" dirty="0">
                <a:latin typeface="Calibri"/>
                <a:cs typeface="Calibri"/>
              </a:rPr>
              <a:t> </a:t>
            </a:r>
            <a:r>
              <a:rPr sz="2800" b="1" spc="-5" dirty="0">
                <a:latin typeface="Calibri"/>
                <a:cs typeface="Calibri"/>
              </a:rPr>
              <a:t>a</a:t>
            </a:r>
            <a:r>
              <a:rPr sz="2800" b="1" spc="10" dirty="0">
                <a:latin typeface="Calibri"/>
                <a:cs typeface="Calibri"/>
              </a:rPr>
              <a:t> </a:t>
            </a:r>
            <a:r>
              <a:rPr sz="2800" b="1" spc="-15" dirty="0">
                <a:latin typeface="Calibri"/>
                <a:cs typeface="Calibri"/>
              </a:rPr>
              <a:t>knife</a:t>
            </a:r>
            <a:r>
              <a:rPr sz="2800" b="1" spc="10" dirty="0">
                <a:latin typeface="Calibri"/>
                <a:cs typeface="Calibri"/>
              </a:rPr>
              <a:t> </a:t>
            </a:r>
            <a:r>
              <a:rPr sz="2800" b="1" spc="-5" dirty="0">
                <a:latin typeface="Calibri"/>
                <a:cs typeface="Calibri"/>
              </a:rPr>
              <a:t>and</a:t>
            </a:r>
            <a:r>
              <a:rPr sz="2800" b="1" spc="10" dirty="0">
                <a:latin typeface="Calibri"/>
                <a:cs typeface="Calibri"/>
              </a:rPr>
              <a:t> </a:t>
            </a:r>
            <a:r>
              <a:rPr sz="2800" b="1" spc="-15" dirty="0">
                <a:latin typeface="Calibri"/>
                <a:cs typeface="Calibri"/>
              </a:rPr>
              <a:t>fork,</a:t>
            </a:r>
            <a:r>
              <a:rPr sz="2800" b="1" spc="20" dirty="0">
                <a:latin typeface="Calibri"/>
                <a:cs typeface="Calibri"/>
              </a:rPr>
              <a:t> </a:t>
            </a:r>
            <a:r>
              <a:rPr sz="2800" b="1" spc="-5" dirty="0">
                <a:latin typeface="Calibri"/>
                <a:cs typeface="Calibri"/>
              </a:rPr>
              <a:t>or</a:t>
            </a:r>
            <a:r>
              <a:rPr sz="2800" b="1" dirty="0">
                <a:latin typeface="Calibri"/>
                <a:cs typeface="Calibri"/>
              </a:rPr>
              <a:t> </a:t>
            </a:r>
            <a:r>
              <a:rPr sz="2800" b="1" spc="-15" dirty="0">
                <a:latin typeface="Calibri"/>
                <a:cs typeface="Calibri"/>
              </a:rPr>
              <a:t>fingers.</a:t>
            </a:r>
            <a:endParaRPr sz="2800">
              <a:latin typeface="Calibri"/>
              <a:cs typeface="Calibri"/>
            </a:endParaRPr>
          </a:p>
        </p:txBody>
      </p:sp>
      <p:sp>
        <p:nvSpPr>
          <p:cNvPr id="3" name="object 3"/>
          <p:cNvSpPr txBox="1">
            <a:spLocks noGrp="1"/>
          </p:cNvSpPr>
          <p:nvPr>
            <p:ph type="title"/>
          </p:nvPr>
        </p:nvSpPr>
        <p:spPr>
          <a:xfrm>
            <a:off x="1450594" y="372872"/>
            <a:ext cx="6184265" cy="635000"/>
          </a:xfrm>
          <a:prstGeom prst="rect">
            <a:avLst/>
          </a:prstGeom>
        </p:spPr>
        <p:txBody>
          <a:bodyPr vert="horz" wrap="square" lIns="0" tIns="12065" rIns="0" bIns="0" rtlCol="0">
            <a:spAutoFit/>
          </a:bodyPr>
          <a:lstStyle/>
          <a:p>
            <a:pPr marL="12700">
              <a:lnSpc>
                <a:spcPct val="100000"/>
              </a:lnSpc>
              <a:spcBef>
                <a:spcPts val="95"/>
              </a:spcBef>
            </a:pPr>
            <a:r>
              <a:rPr sz="4000" spc="-10" dirty="0"/>
              <a:t>When</a:t>
            </a:r>
            <a:r>
              <a:rPr sz="4000" spc="-5" dirty="0"/>
              <a:t> and</a:t>
            </a:r>
            <a:r>
              <a:rPr sz="4000" spc="-10" dirty="0"/>
              <a:t> </a:t>
            </a:r>
            <a:r>
              <a:rPr sz="4000" spc="-5" dirty="0"/>
              <a:t>How</a:t>
            </a:r>
            <a:r>
              <a:rPr sz="4000" spc="-25" dirty="0"/>
              <a:t> </a:t>
            </a:r>
            <a:r>
              <a:rPr sz="4000" spc="-15" dirty="0"/>
              <a:t>Food</a:t>
            </a:r>
            <a:r>
              <a:rPr sz="4000" spc="-5" dirty="0"/>
              <a:t> is</a:t>
            </a:r>
            <a:r>
              <a:rPr sz="4000" spc="-10" dirty="0"/>
              <a:t> </a:t>
            </a:r>
            <a:r>
              <a:rPr sz="4000" spc="-35" dirty="0"/>
              <a:t>Eaten</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8</a:t>
            </a:fld>
            <a:endParaRPr dirty="0"/>
          </a:p>
        </p:txBody>
      </p:sp>
      <p:sp>
        <p:nvSpPr>
          <p:cNvPr id="2" name="object 2"/>
          <p:cNvSpPr txBox="1"/>
          <p:nvPr/>
        </p:nvSpPr>
        <p:spPr>
          <a:xfrm>
            <a:off x="383540" y="1720723"/>
            <a:ext cx="8254365" cy="1604010"/>
          </a:xfrm>
          <a:prstGeom prst="rect">
            <a:avLst/>
          </a:prstGeom>
        </p:spPr>
        <p:txBody>
          <a:bodyPr vert="horz" wrap="square" lIns="0" tIns="54610" rIns="0" bIns="0" rtlCol="0">
            <a:spAutoFit/>
          </a:bodyPr>
          <a:lstStyle/>
          <a:p>
            <a:pPr marL="184785" marR="5080" indent="-172720" algn="just">
              <a:lnSpc>
                <a:spcPct val="90000"/>
              </a:lnSpc>
              <a:spcBef>
                <a:spcPts val="430"/>
              </a:spcBef>
              <a:buSzPct val="96428"/>
              <a:buFont typeface="Wingdings"/>
              <a:buChar char=""/>
              <a:tabLst>
                <a:tab pos="185420" algn="l"/>
              </a:tabLst>
            </a:pPr>
            <a:r>
              <a:rPr sz="2800" b="1" spc="-5" dirty="0">
                <a:latin typeface="Calibri"/>
                <a:cs typeface="Calibri"/>
              </a:rPr>
              <a:t>In the </a:t>
            </a:r>
            <a:r>
              <a:rPr sz="2800" b="1" spc="-10" dirty="0">
                <a:latin typeface="Calibri"/>
                <a:cs typeface="Calibri"/>
              </a:rPr>
              <a:t>United States, bad manners </a:t>
            </a:r>
            <a:r>
              <a:rPr sz="2800" b="1" spc="-5" dirty="0">
                <a:latin typeface="Calibri"/>
                <a:cs typeface="Calibri"/>
              </a:rPr>
              <a:t>in </a:t>
            </a:r>
            <a:r>
              <a:rPr sz="2800" b="1" spc="-10" dirty="0">
                <a:latin typeface="Calibri"/>
                <a:cs typeface="Calibri"/>
              </a:rPr>
              <a:t>eating </a:t>
            </a:r>
            <a:r>
              <a:rPr sz="2800" b="1" spc="-20" dirty="0">
                <a:latin typeface="Calibri"/>
                <a:cs typeface="Calibri"/>
              </a:rPr>
              <a:t>may </a:t>
            </a:r>
            <a:r>
              <a:rPr sz="2800" b="1" spc="-10" dirty="0">
                <a:latin typeface="Calibri"/>
                <a:cs typeface="Calibri"/>
              </a:rPr>
              <a:t>be </a:t>
            </a:r>
            <a:r>
              <a:rPr sz="2800" b="1" spc="-5" dirty="0">
                <a:latin typeface="Calibri"/>
                <a:cs typeface="Calibri"/>
              </a:rPr>
              <a:t> </a:t>
            </a:r>
            <a:r>
              <a:rPr sz="2800" b="1" spc="-10" dirty="0">
                <a:latin typeface="Calibri"/>
                <a:cs typeface="Calibri"/>
              </a:rPr>
              <a:t>associated with </a:t>
            </a:r>
            <a:r>
              <a:rPr sz="2800" b="1" spc="-5" dirty="0">
                <a:latin typeface="Calibri"/>
                <a:cs typeface="Calibri"/>
              </a:rPr>
              <a:t>animal </a:t>
            </a:r>
            <a:r>
              <a:rPr sz="2800" b="1" spc="-35" dirty="0">
                <a:latin typeface="Calibri"/>
                <a:cs typeface="Calibri"/>
              </a:rPr>
              <a:t>behavior, </a:t>
            </a:r>
            <a:r>
              <a:rPr sz="2800" b="1" spc="-5" dirty="0">
                <a:latin typeface="Calibri"/>
                <a:cs typeface="Calibri"/>
              </a:rPr>
              <a:t>as in “He </a:t>
            </a:r>
            <a:r>
              <a:rPr sz="2800" b="1" spc="-10" dirty="0">
                <a:latin typeface="Calibri"/>
                <a:cs typeface="Calibri"/>
              </a:rPr>
              <a:t>eats </a:t>
            </a:r>
            <a:r>
              <a:rPr sz="2800" b="1" spc="-25" dirty="0">
                <a:latin typeface="Calibri"/>
                <a:cs typeface="Calibri"/>
              </a:rPr>
              <a:t>like </a:t>
            </a:r>
            <a:r>
              <a:rPr sz="2800" b="1" spc="-5" dirty="0">
                <a:latin typeface="Calibri"/>
                <a:cs typeface="Calibri"/>
              </a:rPr>
              <a:t>a </a:t>
            </a:r>
            <a:r>
              <a:rPr sz="2800" b="1" dirty="0">
                <a:latin typeface="Calibri"/>
                <a:cs typeface="Calibri"/>
              </a:rPr>
              <a:t> </a:t>
            </a:r>
            <a:r>
              <a:rPr sz="2800" b="1" spc="-30" dirty="0">
                <a:latin typeface="Calibri"/>
                <a:cs typeface="Calibri"/>
              </a:rPr>
              <a:t>pig,” </a:t>
            </a:r>
            <a:r>
              <a:rPr sz="2800" b="1" dirty="0">
                <a:latin typeface="Calibri"/>
                <a:cs typeface="Calibri"/>
              </a:rPr>
              <a:t>“She </a:t>
            </a:r>
            <a:r>
              <a:rPr sz="2800" b="1" spc="-10" dirty="0">
                <a:latin typeface="Calibri"/>
                <a:cs typeface="Calibri"/>
              </a:rPr>
              <a:t>chews </a:t>
            </a:r>
            <a:r>
              <a:rPr sz="2800" b="1" spc="-20" dirty="0">
                <a:latin typeface="Calibri"/>
                <a:cs typeface="Calibri"/>
              </a:rPr>
              <a:t>like </a:t>
            </a:r>
            <a:r>
              <a:rPr sz="2800" b="1" spc="-5" dirty="0">
                <a:latin typeface="Calibri"/>
                <a:cs typeface="Calibri"/>
              </a:rPr>
              <a:t>a </a:t>
            </a:r>
            <a:r>
              <a:rPr sz="2800" b="1" spc="-80" dirty="0">
                <a:latin typeface="Calibri"/>
                <a:cs typeface="Calibri"/>
              </a:rPr>
              <a:t>cow,” </a:t>
            </a:r>
            <a:r>
              <a:rPr sz="2800" b="1" dirty="0">
                <a:latin typeface="Calibri"/>
                <a:cs typeface="Calibri"/>
              </a:rPr>
              <a:t>or </a:t>
            </a:r>
            <a:r>
              <a:rPr sz="2800" b="1" spc="-10" dirty="0">
                <a:latin typeface="Calibri"/>
                <a:cs typeface="Calibri"/>
              </a:rPr>
              <a:t>“Don’t wolf </a:t>
            </a:r>
            <a:r>
              <a:rPr sz="2800" b="1" spc="-5" dirty="0">
                <a:latin typeface="Calibri"/>
                <a:cs typeface="Calibri"/>
              </a:rPr>
              <a:t>down </a:t>
            </a:r>
            <a:r>
              <a:rPr sz="2800" b="1" spc="-10" dirty="0">
                <a:latin typeface="Calibri"/>
                <a:cs typeface="Calibri"/>
              </a:rPr>
              <a:t>your </a:t>
            </a:r>
            <a:r>
              <a:rPr sz="2800" b="1" spc="-620" dirty="0">
                <a:latin typeface="Calibri"/>
                <a:cs typeface="Calibri"/>
              </a:rPr>
              <a:t> </a:t>
            </a:r>
            <a:r>
              <a:rPr sz="2800" b="1" spc="-50" dirty="0">
                <a:latin typeface="Calibri"/>
                <a:cs typeface="Calibri"/>
              </a:rPr>
              <a:t>food.”</a:t>
            </a:r>
            <a:endParaRPr sz="2800">
              <a:latin typeface="Calibri"/>
              <a:cs typeface="Calibri"/>
            </a:endParaRPr>
          </a:p>
        </p:txBody>
      </p:sp>
      <p:sp>
        <p:nvSpPr>
          <p:cNvPr id="3" name="object 3"/>
          <p:cNvSpPr txBox="1">
            <a:spLocks noGrp="1"/>
          </p:cNvSpPr>
          <p:nvPr>
            <p:ph type="title"/>
          </p:nvPr>
        </p:nvSpPr>
        <p:spPr>
          <a:xfrm>
            <a:off x="1450594" y="372872"/>
            <a:ext cx="6184265" cy="635000"/>
          </a:xfrm>
          <a:prstGeom prst="rect">
            <a:avLst/>
          </a:prstGeom>
        </p:spPr>
        <p:txBody>
          <a:bodyPr vert="horz" wrap="square" lIns="0" tIns="12065" rIns="0" bIns="0" rtlCol="0">
            <a:spAutoFit/>
          </a:bodyPr>
          <a:lstStyle/>
          <a:p>
            <a:pPr marL="12700">
              <a:lnSpc>
                <a:spcPct val="100000"/>
              </a:lnSpc>
              <a:spcBef>
                <a:spcPts val="95"/>
              </a:spcBef>
            </a:pPr>
            <a:r>
              <a:rPr sz="4000" spc="-10" dirty="0"/>
              <a:t>When</a:t>
            </a:r>
            <a:r>
              <a:rPr sz="4000" spc="-5" dirty="0"/>
              <a:t> and</a:t>
            </a:r>
            <a:r>
              <a:rPr sz="4000" spc="-10" dirty="0"/>
              <a:t> </a:t>
            </a:r>
            <a:r>
              <a:rPr sz="4000" spc="-5" dirty="0"/>
              <a:t>How</a:t>
            </a:r>
            <a:r>
              <a:rPr sz="4000" spc="-25" dirty="0"/>
              <a:t> </a:t>
            </a:r>
            <a:r>
              <a:rPr sz="4000" spc="-15" dirty="0"/>
              <a:t>Food</a:t>
            </a:r>
            <a:r>
              <a:rPr sz="4000" spc="-5" dirty="0"/>
              <a:t> is</a:t>
            </a:r>
            <a:r>
              <a:rPr sz="4000" spc="-10" dirty="0"/>
              <a:t> </a:t>
            </a:r>
            <a:r>
              <a:rPr sz="4000" spc="-35" dirty="0"/>
              <a:t>Eaten</a:t>
            </a:r>
            <a:endParaRPr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spc="-5" dirty="0"/>
              <a:t>Dr</a:t>
            </a:r>
            <a:r>
              <a:rPr dirty="0"/>
              <a:t>.</a:t>
            </a:r>
            <a:r>
              <a:rPr spc="-15" dirty="0"/>
              <a:t> </a:t>
            </a:r>
            <a:r>
              <a:rPr spc="-5" dirty="0"/>
              <a:t>M</a:t>
            </a:r>
            <a:r>
              <a:rPr dirty="0"/>
              <a:t>a</a:t>
            </a:r>
            <a:r>
              <a:rPr spc="-5" dirty="0"/>
              <a:t>l</a:t>
            </a:r>
            <a:r>
              <a:rPr dirty="0"/>
              <a:t>a</a:t>
            </a:r>
            <a:r>
              <a:rPr spc="-5" dirty="0"/>
              <a:t>ke</a:t>
            </a:r>
            <a:r>
              <a:rPr dirty="0"/>
              <a:t>h</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dirty="0"/>
              <a:t>9</a:t>
            </a:fld>
            <a:endParaRPr dirty="0"/>
          </a:p>
        </p:txBody>
      </p:sp>
      <p:sp>
        <p:nvSpPr>
          <p:cNvPr id="2" name="object 2"/>
          <p:cNvSpPr txBox="1"/>
          <p:nvPr/>
        </p:nvSpPr>
        <p:spPr>
          <a:xfrm>
            <a:off x="307340" y="1415237"/>
            <a:ext cx="8390890" cy="4114165"/>
          </a:xfrm>
          <a:prstGeom prst="rect">
            <a:avLst/>
          </a:prstGeom>
        </p:spPr>
        <p:txBody>
          <a:bodyPr vert="horz" wrap="square" lIns="0" tIns="55244" rIns="0" bIns="0" rtlCol="0">
            <a:spAutoFit/>
          </a:bodyPr>
          <a:lstStyle/>
          <a:p>
            <a:pPr marL="469900" marR="6350" indent="-457200" algn="just">
              <a:lnSpc>
                <a:spcPct val="90000"/>
              </a:lnSpc>
              <a:spcBef>
                <a:spcPts val="434"/>
              </a:spcBef>
              <a:buFont typeface="Arial MT"/>
              <a:buChar char="•"/>
              <a:tabLst>
                <a:tab pos="469900" algn="l"/>
              </a:tabLst>
            </a:pPr>
            <a:r>
              <a:rPr sz="2800" b="1" spc="-10" dirty="0">
                <a:latin typeface="Calibri"/>
                <a:cs typeface="Calibri"/>
              </a:rPr>
              <a:t>Each</a:t>
            </a:r>
            <a:r>
              <a:rPr sz="2800" b="1" spc="-5" dirty="0">
                <a:latin typeface="Calibri"/>
                <a:cs typeface="Calibri"/>
              </a:rPr>
              <a:t> </a:t>
            </a:r>
            <a:r>
              <a:rPr sz="2800" b="1" spc="-10" dirty="0">
                <a:latin typeface="Calibri"/>
                <a:cs typeface="Calibri"/>
              </a:rPr>
              <a:t>culture</a:t>
            </a:r>
            <a:r>
              <a:rPr sz="2800" b="1" spc="-5" dirty="0">
                <a:latin typeface="Calibri"/>
                <a:cs typeface="Calibri"/>
              </a:rPr>
              <a:t> </a:t>
            </a:r>
            <a:r>
              <a:rPr sz="2800" b="1" dirty="0">
                <a:latin typeface="Calibri"/>
                <a:cs typeface="Calibri"/>
              </a:rPr>
              <a:t>has</a:t>
            </a:r>
            <a:r>
              <a:rPr sz="2800" b="1" spc="5" dirty="0">
                <a:latin typeface="Calibri"/>
                <a:cs typeface="Calibri"/>
              </a:rPr>
              <a:t> </a:t>
            </a:r>
            <a:r>
              <a:rPr sz="2800" b="1" spc="-5" dirty="0">
                <a:latin typeface="Calibri"/>
                <a:cs typeface="Calibri"/>
              </a:rPr>
              <a:t>a</a:t>
            </a:r>
            <a:r>
              <a:rPr sz="2800" b="1" dirty="0">
                <a:latin typeface="Calibri"/>
                <a:cs typeface="Calibri"/>
              </a:rPr>
              <a:t> </a:t>
            </a:r>
            <a:r>
              <a:rPr sz="2800" b="1" spc="-5" dirty="0">
                <a:latin typeface="Calibri"/>
                <a:cs typeface="Calibri"/>
              </a:rPr>
              <a:t>unique</a:t>
            </a:r>
            <a:r>
              <a:rPr sz="2800" b="1" dirty="0">
                <a:latin typeface="Calibri"/>
                <a:cs typeface="Calibri"/>
              </a:rPr>
              <a:t> </a:t>
            </a:r>
            <a:r>
              <a:rPr sz="2800" b="1" spc="-10" dirty="0">
                <a:latin typeface="Calibri"/>
                <a:cs typeface="Calibri"/>
              </a:rPr>
              <a:t>point</a:t>
            </a:r>
            <a:r>
              <a:rPr sz="2800" b="1" spc="-5" dirty="0">
                <a:latin typeface="Calibri"/>
                <a:cs typeface="Calibri"/>
              </a:rPr>
              <a:t> of</a:t>
            </a:r>
            <a:r>
              <a:rPr sz="2800" b="1" dirty="0">
                <a:latin typeface="Calibri"/>
                <a:cs typeface="Calibri"/>
              </a:rPr>
              <a:t> </a:t>
            </a:r>
            <a:r>
              <a:rPr sz="2800" b="1" spc="-10" dirty="0">
                <a:latin typeface="Calibri"/>
                <a:cs typeface="Calibri"/>
              </a:rPr>
              <a:t>view</a:t>
            </a:r>
            <a:r>
              <a:rPr sz="2800" b="1" spc="-5" dirty="0">
                <a:latin typeface="Calibri"/>
                <a:cs typeface="Calibri"/>
              </a:rPr>
              <a:t> on</a:t>
            </a:r>
            <a:r>
              <a:rPr sz="2800" b="1" spc="620" dirty="0">
                <a:latin typeface="Calibri"/>
                <a:cs typeface="Calibri"/>
              </a:rPr>
              <a:t> </a:t>
            </a:r>
            <a:r>
              <a:rPr sz="2800" b="1" spc="-10" dirty="0">
                <a:latin typeface="Calibri"/>
                <a:cs typeface="Calibri"/>
              </a:rPr>
              <a:t>life, </a:t>
            </a:r>
            <a:r>
              <a:rPr sz="2800" b="1" spc="-5" dirty="0">
                <a:latin typeface="Calibri"/>
                <a:cs typeface="Calibri"/>
              </a:rPr>
              <a:t> health,</a:t>
            </a:r>
            <a:r>
              <a:rPr sz="2800" b="1" dirty="0">
                <a:latin typeface="Calibri"/>
                <a:cs typeface="Calibri"/>
              </a:rPr>
              <a:t> </a:t>
            </a:r>
            <a:r>
              <a:rPr sz="2800" b="1" spc="-5" dirty="0">
                <a:latin typeface="Calibri"/>
                <a:cs typeface="Calibri"/>
              </a:rPr>
              <a:t>and</a:t>
            </a:r>
            <a:r>
              <a:rPr sz="2800" b="1" dirty="0">
                <a:latin typeface="Calibri"/>
                <a:cs typeface="Calibri"/>
              </a:rPr>
              <a:t> </a:t>
            </a:r>
            <a:r>
              <a:rPr sz="2800" b="1" spc="-5" dirty="0">
                <a:latin typeface="Calibri"/>
                <a:cs typeface="Calibri"/>
              </a:rPr>
              <a:t>illness,</a:t>
            </a:r>
            <a:r>
              <a:rPr sz="2800" b="1" dirty="0">
                <a:latin typeface="Calibri"/>
                <a:cs typeface="Calibri"/>
              </a:rPr>
              <a:t> </a:t>
            </a:r>
            <a:r>
              <a:rPr sz="2800" b="1" spc="-10" dirty="0">
                <a:latin typeface="Calibri"/>
                <a:cs typeface="Calibri"/>
              </a:rPr>
              <a:t>and</a:t>
            </a:r>
            <a:r>
              <a:rPr sz="2800" b="1" spc="-5" dirty="0">
                <a:latin typeface="Calibri"/>
                <a:cs typeface="Calibri"/>
              </a:rPr>
              <a:t> </a:t>
            </a:r>
            <a:r>
              <a:rPr sz="2800" b="1" dirty="0">
                <a:latin typeface="Calibri"/>
                <a:cs typeface="Calibri"/>
              </a:rPr>
              <a:t>the</a:t>
            </a:r>
            <a:r>
              <a:rPr sz="2800" b="1" spc="5" dirty="0">
                <a:latin typeface="Calibri"/>
                <a:cs typeface="Calibri"/>
              </a:rPr>
              <a:t> </a:t>
            </a:r>
            <a:r>
              <a:rPr sz="2800" b="1" spc="-5" dirty="0">
                <a:latin typeface="Calibri"/>
                <a:cs typeface="Calibri"/>
              </a:rPr>
              <a:t>meaning</a:t>
            </a:r>
            <a:r>
              <a:rPr sz="2800" b="1" dirty="0">
                <a:latin typeface="Calibri"/>
                <a:cs typeface="Calibri"/>
              </a:rPr>
              <a:t> </a:t>
            </a:r>
            <a:r>
              <a:rPr sz="2800" b="1" spc="-5" dirty="0">
                <a:latin typeface="Calibri"/>
                <a:cs typeface="Calibri"/>
              </a:rPr>
              <a:t>of</a:t>
            </a:r>
            <a:r>
              <a:rPr sz="2800" b="1" dirty="0">
                <a:latin typeface="Calibri"/>
                <a:cs typeface="Calibri"/>
              </a:rPr>
              <a:t> </a:t>
            </a:r>
            <a:r>
              <a:rPr sz="2800" b="1" spc="-5" dirty="0">
                <a:latin typeface="Calibri"/>
                <a:cs typeface="Calibri"/>
              </a:rPr>
              <a:t>each</a:t>
            </a:r>
            <a:r>
              <a:rPr sz="2800" b="1" dirty="0">
                <a:latin typeface="Calibri"/>
                <a:cs typeface="Calibri"/>
              </a:rPr>
              <a:t> </a:t>
            </a:r>
            <a:r>
              <a:rPr sz="2800" b="1" spc="-10" dirty="0">
                <a:latin typeface="Calibri"/>
                <a:cs typeface="Calibri"/>
              </a:rPr>
              <a:t>in </a:t>
            </a:r>
            <a:r>
              <a:rPr sz="2800" b="1" spc="-5" dirty="0">
                <a:latin typeface="Calibri"/>
                <a:cs typeface="Calibri"/>
              </a:rPr>
              <a:t> </a:t>
            </a:r>
            <a:r>
              <a:rPr sz="2800" b="1" spc="-30" dirty="0">
                <a:latin typeface="Calibri"/>
                <a:cs typeface="Calibri"/>
              </a:rPr>
              <a:t>society.</a:t>
            </a:r>
            <a:endParaRPr sz="2800">
              <a:latin typeface="Calibri"/>
              <a:cs typeface="Calibri"/>
            </a:endParaRPr>
          </a:p>
          <a:p>
            <a:pPr marL="469900" marR="5080" indent="-457200" algn="just">
              <a:lnSpc>
                <a:spcPct val="90000"/>
              </a:lnSpc>
              <a:spcBef>
                <a:spcPts val="800"/>
              </a:spcBef>
              <a:buFont typeface="Arial MT"/>
              <a:buChar char="•"/>
              <a:tabLst>
                <a:tab pos="469900" algn="l"/>
              </a:tabLst>
            </a:pPr>
            <a:r>
              <a:rPr sz="2800" b="1" spc="-10" dirty="0">
                <a:latin typeface="Calibri"/>
                <a:cs typeface="Calibri"/>
              </a:rPr>
              <a:t>Almost </a:t>
            </a:r>
            <a:r>
              <a:rPr sz="2800" b="1" spc="-5" dirty="0">
                <a:latin typeface="Calibri"/>
                <a:cs typeface="Calibri"/>
              </a:rPr>
              <a:t>all </a:t>
            </a:r>
            <a:r>
              <a:rPr sz="2800" b="1" spc="-10" dirty="0">
                <a:latin typeface="Calibri"/>
                <a:cs typeface="Calibri"/>
              </a:rPr>
              <a:t>cultures define </a:t>
            </a:r>
            <a:r>
              <a:rPr sz="2800" b="1" spc="-5" dirty="0">
                <a:latin typeface="Calibri"/>
                <a:cs typeface="Calibri"/>
              </a:rPr>
              <a:t>certain </a:t>
            </a:r>
            <a:r>
              <a:rPr sz="2800" b="1" spc="-15" dirty="0">
                <a:latin typeface="Calibri"/>
                <a:cs typeface="Calibri"/>
              </a:rPr>
              <a:t>foods </a:t>
            </a:r>
            <a:r>
              <a:rPr sz="2800" b="1" spc="-10" dirty="0">
                <a:latin typeface="Calibri"/>
                <a:cs typeface="Calibri"/>
              </a:rPr>
              <a:t>that </a:t>
            </a:r>
            <a:r>
              <a:rPr sz="2800" b="1" spc="-15" dirty="0">
                <a:latin typeface="Calibri"/>
                <a:cs typeface="Calibri"/>
              </a:rPr>
              <a:t>promote </a:t>
            </a:r>
            <a:r>
              <a:rPr sz="2800" b="1" spc="-10" dirty="0">
                <a:latin typeface="Calibri"/>
                <a:cs typeface="Calibri"/>
              </a:rPr>
              <a:t> wellness,</a:t>
            </a:r>
            <a:r>
              <a:rPr sz="2800" b="1" spc="615" dirty="0">
                <a:latin typeface="Calibri"/>
                <a:cs typeface="Calibri"/>
              </a:rPr>
              <a:t> </a:t>
            </a:r>
            <a:r>
              <a:rPr sz="2800" b="1" spc="-10" dirty="0">
                <a:latin typeface="Calibri"/>
                <a:cs typeface="Calibri"/>
              </a:rPr>
              <a:t>cure</a:t>
            </a:r>
            <a:r>
              <a:rPr sz="2800" b="1" spc="610" dirty="0">
                <a:latin typeface="Calibri"/>
                <a:cs typeface="Calibri"/>
              </a:rPr>
              <a:t> </a:t>
            </a:r>
            <a:r>
              <a:rPr sz="2800" b="1" spc="-5" dirty="0">
                <a:latin typeface="Calibri"/>
                <a:cs typeface="Calibri"/>
              </a:rPr>
              <a:t>disease,</a:t>
            </a:r>
            <a:r>
              <a:rPr sz="2800" b="1" spc="595" dirty="0">
                <a:latin typeface="Calibri"/>
                <a:cs typeface="Calibri"/>
              </a:rPr>
              <a:t> </a:t>
            </a:r>
            <a:r>
              <a:rPr sz="2800" b="1" spc="-5" dirty="0">
                <a:latin typeface="Calibri"/>
                <a:cs typeface="Calibri"/>
              </a:rPr>
              <a:t>or</a:t>
            </a:r>
            <a:r>
              <a:rPr sz="2800" b="1" spc="585" dirty="0">
                <a:latin typeface="Calibri"/>
                <a:cs typeface="Calibri"/>
              </a:rPr>
              <a:t> </a:t>
            </a:r>
            <a:r>
              <a:rPr sz="2800" b="1" spc="-5" dirty="0">
                <a:latin typeface="Calibri"/>
                <a:cs typeface="Calibri"/>
              </a:rPr>
              <a:t>impart</a:t>
            </a:r>
            <a:r>
              <a:rPr sz="2800" b="1" spc="590" dirty="0">
                <a:latin typeface="Calibri"/>
                <a:cs typeface="Calibri"/>
              </a:rPr>
              <a:t> </a:t>
            </a:r>
            <a:r>
              <a:rPr sz="2800" b="1" spc="-5" dirty="0">
                <a:latin typeface="Calibri"/>
                <a:cs typeface="Calibri"/>
              </a:rPr>
              <a:t>medicinal </a:t>
            </a:r>
            <a:r>
              <a:rPr sz="2800" b="1" spc="-625" dirty="0">
                <a:latin typeface="Calibri"/>
                <a:cs typeface="Calibri"/>
              </a:rPr>
              <a:t> </a:t>
            </a:r>
            <a:r>
              <a:rPr sz="2800" b="1" spc="-10" dirty="0">
                <a:latin typeface="Calibri"/>
                <a:cs typeface="Calibri"/>
              </a:rPr>
              <a:t>properties.</a:t>
            </a:r>
            <a:r>
              <a:rPr sz="2800" b="1" spc="570" dirty="0">
                <a:latin typeface="Calibri"/>
                <a:cs typeface="Calibri"/>
              </a:rPr>
              <a:t> </a:t>
            </a:r>
            <a:r>
              <a:rPr sz="2800" b="1" i="1" spc="-25" dirty="0">
                <a:latin typeface="Calibri"/>
                <a:cs typeface="Calibri"/>
              </a:rPr>
              <a:t>For</a:t>
            </a:r>
            <a:r>
              <a:rPr sz="2800" b="1" i="1" spc="580" dirty="0">
                <a:latin typeface="Calibri"/>
                <a:cs typeface="Calibri"/>
              </a:rPr>
              <a:t> </a:t>
            </a:r>
            <a:r>
              <a:rPr sz="2800" b="1" i="1" spc="-15" dirty="0">
                <a:latin typeface="Calibri"/>
                <a:cs typeface="Calibri"/>
              </a:rPr>
              <a:t>instance,</a:t>
            </a:r>
            <a:r>
              <a:rPr sz="2800" b="1" i="1" spc="575" dirty="0">
                <a:latin typeface="Calibri"/>
                <a:cs typeface="Calibri"/>
              </a:rPr>
              <a:t> </a:t>
            </a:r>
            <a:r>
              <a:rPr sz="2800" b="1" spc="-5" dirty="0">
                <a:latin typeface="Calibri"/>
                <a:cs typeface="Calibri"/>
              </a:rPr>
              <a:t>hot</a:t>
            </a:r>
            <a:r>
              <a:rPr sz="2800" b="1" spc="590" dirty="0">
                <a:latin typeface="Calibri"/>
                <a:cs typeface="Calibri"/>
              </a:rPr>
              <a:t> </a:t>
            </a:r>
            <a:r>
              <a:rPr sz="2800" b="1" spc="-20" dirty="0">
                <a:latin typeface="Calibri"/>
                <a:cs typeface="Calibri"/>
              </a:rPr>
              <a:t>oregano</a:t>
            </a:r>
            <a:r>
              <a:rPr sz="2800" b="1" spc="575" dirty="0">
                <a:latin typeface="Calibri"/>
                <a:cs typeface="Calibri"/>
              </a:rPr>
              <a:t> </a:t>
            </a:r>
            <a:r>
              <a:rPr sz="2800" b="1" spc="-15" dirty="0">
                <a:latin typeface="Calibri"/>
                <a:cs typeface="Calibri"/>
              </a:rPr>
              <a:t>tea</a:t>
            </a:r>
            <a:r>
              <a:rPr sz="2800" b="1" spc="585" dirty="0">
                <a:latin typeface="Calibri"/>
                <a:cs typeface="Calibri"/>
              </a:rPr>
              <a:t> </a:t>
            </a:r>
            <a:r>
              <a:rPr sz="2800" b="1" spc="-5" dirty="0">
                <a:latin typeface="Calibri"/>
                <a:cs typeface="Calibri"/>
              </a:rPr>
              <a:t>seasoned </a:t>
            </a:r>
            <a:r>
              <a:rPr sz="2800" b="1" spc="-620" dirty="0">
                <a:latin typeface="Calibri"/>
                <a:cs typeface="Calibri"/>
              </a:rPr>
              <a:t> </a:t>
            </a:r>
            <a:r>
              <a:rPr sz="2800" b="1" spc="-5" dirty="0">
                <a:latin typeface="Calibri"/>
                <a:cs typeface="Calibri"/>
              </a:rPr>
              <a:t>with</a:t>
            </a:r>
            <a:r>
              <a:rPr sz="2800" b="1" dirty="0">
                <a:latin typeface="Calibri"/>
                <a:cs typeface="Calibri"/>
              </a:rPr>
              <a:t> </a:t>
            </a:r>
            <a:r>
              <a:rPr sz="2800" b="1" spc="-5" dirty="0">
                <a:latin typeface="Calibri"/>
                <a:cs typeface="Calibri"/>
              </a:rPr>
              <a:t>salt</a:t>
            </a:r>
            <a:r>
              <a:rPr sz="2800" b="1" dirty="0">
                <a:latin typeface="Calibri"/>
                <a:cs typeface="Calibri"/>
              </a:rPr>
              <a:t> </a:t>
            </a:r>
            <a:r>
              <a:rPr sz="2800" b="1" spc="-5" dirty="0">
                <a:latin typeface="Calibri"/>
                <a:cs typeface="Calibri"/>
              </a:rPr>
              <a:t>is</a:t>
            </a:r>
            <a:r>
              <a:rPr sz="2800" b="1" dirty="0">
                <a:latin typeface="Calibri"/>
                <a:cs typeface="Calibri"/>
              </a:rPr>
              <a:t> </a:t>
            </a:r>
            <a:r>
              <a:rPr sz="2800" b="1" spc="-5" dirty="0">
                <a:latin typeface="Calibri"/>
                <a:cs typeface="Calibri"/>
              </a:rPr>
              <a:t>used</a:t>
            </a:r>
            <a:r>
              <a:rPr sz="2800" b="1" dirty="0">
                <a:latin typeface="Calibri"/>
                <a:cs typeface="Calibri"/>
              </a:rPr>
              <a:t> </a:t>
            </a:r>
            <a:r>
              <a:rPr sz="2800" b="1" spc="-15" dirty="0">
                <a:latin typeface="Calibri"/>
                <a:cs typeface="Calibri"/>
              </a:rPr>
              <a:t>to</a:t>
            </a:r>
            <a:r>
              <a:rPr sz="2800" b="1" spc="-10" dirty="0">
                <a:latin typeface="Calibri"/>
                <a:cs typeface="Calibri"/>
              </a:rPr>
              <a:t> </a:t>
            </a:r>
            <a:r>
              <a:rPr sz="2800" b="1" spc="-15" dirty="0">
                <a:latin typeface="Calibri"/>
                <a:cs typeface="Calibri"/>
              </a:rPr>
              <a:t>treat</a:t>
            </a:r>
            <a:r>
              <a:rPr sz="2800" b="1" spc="-10" dirty="0">
                <a:latin typeface="Calibri"/>
                <a:cs typeface="Calibri"/>
              </a:rPr>
              <a:t> </a:t>
            </a:r>
            <a:r>
              <a:rPr sz="2800" b="1" spc="-5" dirty="0">
                <a:latin typeface="Calibri"/>
                <a:cs typeface="Calibri"/>
              </a:rPr>
              <a:t>an</a:t>
            </a:r>
            <a:r>
              <a:rPr sz="2800" b="1" dirty="0">
                <a:latin typeface="Calibri"/>
                <a:cs typeface="Calibri"/>
              </a:rPr>
              <a:t> </a:t>
            </a:r>
            <a:r>
              <a:rPr sz="2800" b="1" spc="-10" dirty="0">
                <a:latin typeface="Calibri"/>
                <a:cs typeface="Calibri"/>
              </a:rPr>
              <a:t>upset</a:t>
            </a:r>
            <a:r>
              <a:rPr sz="2800" b="1" spc="-5" dirty="0">
                <a:latin typeface="Calibri"/>
                <a:cs typeface="Calibri"/>
              </a:rPr>
              <a:t> </a:t>
            </a:r>
            <a:r>
              <a:rPr sz="2800" b="1" spc="-15" dirty="0">
                <a:latin typeface="Calibri"/>
                <a:cs typeface="Calibri"/>
              </a:rPr>
              <a:t>stomach</a:t>
            </a:r>
            <a:r>
              <a:rPr sz="2800" b="1" spc="-10" dirty="0">
                <a:latin typeface="Calibri"/>
                <a:cs typeface="Calibri"/>
              </a:rPr>
              <a:t> in </a:t>
            </a:r>
            <a:r>
              <a:rPr sz="2800" b="1" spc="-5" dirty="0">
                <a:latin typeface="Calibri"/>
                <a:cs typeface="Calibri"/>
              </a:rPr>
              <a:t> </a:t>
            </a:r>
            <a:r>
              <a:rPr sz="2800" b="1" spc="-10" dirty="0">
                <a:latin typeface="Calibri"/>
                <a:cs typeface="Calibri"/>
              </a:rPr>
              <a:t>Vietnamese</a:t>
            </a:r>
            <a:r>
              <a:rPr sz="2800" b="1" spc="25" dirty="0">
                <a:latin typeface="Calibri"/>
                <a:cs typeface="Calibri"/>
              </a:rPr>
              <a:t> </a:t>
            </a:r>
            <a:r>
              <a:rPr sz="2800" b="1" spc="-10" dirty="0">
                <a:latin typeface="Calibri"/>
                <a:cs typeface="Calibri"/>
              </a:rPr>
              <a:t>culture.</a:t>
            </a:r>
            <a:endParaRPr sz="2800">
              <a:latin typeface="Calibri"/>
              <a:cs typeface="Calibri"/>
            </a:endParaRPr>
          </a:p>
          <a:p>
            <a:pPr marL="469900" marR="8255" indent="-457200" algn="just">
              <a:lnSpc>
                <a:spcPts val="3020"/>
              </a:lnSpc>
              <a:spcBef>
                <a:spcPts val="855"/>
              </a:spcBef>
              <a:buFont typeface="Arial MT"/>
              <a:buChar char="•"/>
              <a:tabLst>
                <a:tab pos="469900" algn="l"/>
              </a:tabLst>
            </a:pPr>
            <a:r>
              <a:rPr sz="2800" b="1" spc="-5" dirty="0">
                <a:latin typeface="Calibri"/>
                <a:cs typeface="Calibri"/>
              </a:rPr>
              <a:t>Some </a:t>
            </a:r>
            <a:r>
              <a:rPr sz="2800" b="1" spc="-10" dirty="0">
                <a:latin typeface="Calibri"/>
                <a:cs typeface="Calibri"/>
              </a:rPr>
              <a:t>cultures define </a:t>
            </a:r>
            <a:r>
              <a:rPr sz="2800" b="1" spc="-15" dirty="0">
                <a:latin typeface="Calibri"/>
                <a:cs typeface="Calibri"/>
              </a:rPr>
              <a:t>foods </a:t>
            </a:r>
            <a:r>
              <a:rPr sz="2800" b="1" spc="-10" dirty="0">
                <a:latin typeface="Calibri"/>
                <a:cs typeface="Calibri"/>
              </a:rPr>
              <a:t>that </a:t>
            </a:r>
            <a:r>
              <a:rPr sz="2800" b="1" spc="-15" dirty="0">
                <a:latin typeface="Calibri"/>
                <a:cs typeface="Calibri"/>
              </a:rPr>
              <a:t>create </a:t>
            </a:r>
            <a:r>
              <a:rPr sz="2800" b="1" spc="-5" dirty="0">
                <a:latin typeface="Calibri"/>
                <a:cs typeface="Calibri"/>
              </a:rPr>
              <a:t>equilibrium </a:t>
            </a:r>
            <a:r>
              <a:rPr sz="2800" b="1" dirty="0">
                <a:latin typeface="Calibri"/>
                <a:cs typeface="Calibri"/>
              </a:rPr>
              <a:t> </a:t>
            </a:r>
            <a:r>
              <a:rPr sz="2800" b="1" spc="-5" dirty="0">
                <a:latin typeface="Calibri"/>
                <a:cs typeface="Calibri"/>
              </a:rPr>
              <a:t>within</a:t>
            </a:r>
            <a:r>
              <a:rPr sz="2800" b="1" spc="5" dirty="0">
                <a:latin typeface="Calibri"/>
                <a:cs typeface="Calibri"/>
              </a:rPr>
              <a:t> </a:t>
            </a:r>
            <a:r>
              <a:rPr sz="2800" b="1" spc="-5" dirty="0">
                <a:latin typeface="Calibri"/>
                <a:cs typeface="Calibri"/>
              </a:rPr>
              <a:t>the</a:t>
            </a:r>
            <a:r>
              <a:rPr sz="2800" b="1" spc="5" dirty="0">
                <a:latin typeface="Calibri"/>
                <a:cs typeface="Calibri"/>
              </a:rPr>
              <a:t> </a:t>
            </a:r>
            <a:r>
              <a:rPr sz="2800" b="1" spc="-5" dirty="0">
                <a:latin typeface="Calibri"/>
                <a:cs typeface="Calibri"/>
              </a:rPr>
              <a:t>body</a:t>
            </a:r>
            <a:r>
              <a:rPr sz="2800" b="1" spc="10" dirty="0">
                <a:latin typeface="Calibri"/>
                <a:cs typeface="Calibri"/>
              </a:rPr>
              <a:t> </a:t>
            </a:r>
            <a:r>
              <a:rPr sz="2800" b="1" spc="-5" dirty="0">
                <a:latin typeface="Calibri"/>
                <a:cs typeface="Calibri"/>
              </a:rPr>
              <a:t>and soul.</a:t>
            </a:r>
            <a:endParaRPr sz="2800">
              <a:latin typeface="Calibri"/>
              <a:cs typeface="Calibri"/>
            </a:endParaRPr>
          </a:p>
        </p:txBody>
      </p:sp>
      <p:sp>
        <p:nvSpPr>
          <p:cNvPr id="3" name="object 3"/>
          <p:cNvSpPr txBox="1">
            <a:spLocks noGrp="1"/>
          </p:cNvSpPr>
          <p:nvPr>
            <p:ph type="title"/>
          </p:nvPr>
        </p:nvSpPr>
        <p:spPr>
          <a:xfrm>
            <a:off x="3016376" y="524967"/>
            <a:ext cx="2944495" cy="635000"/>
          </a:xfrm>
          <a:prstGeom prst="rect">
            <a:avLst/>
          </a:prstGeom>
        </p:spPr>
        <p:txBody>
          <a:bodyPr vert="horz" wrap="square" lIns="0" tIns="12065" rIns="0" bIns="0" rtlCol="0">
            <a:spAutoFit/>
          </a:bodyPr>
          <a:lstStyle/>
          <a:p>
            <a:pPr marL="12700">
              <a:lnSpc>
                <a:spcPct val="100000"/>
              </a:lnSpc>
              <a:spcBef>
                <a:spcPts val="95"/>
              </a:spcBef>
            </a:pPr>
            <a:r>
              <a:rPr sz="4000" spc="-5" dirty="0"/>
              <a:t>Health</a:t>
            </a:r>
            <a:r>
              <a:rPr sz="4000" spc="-60" dirty="0"/>
              <a:t> </a:t>
            </a:r>
            <a:r>
              <a:rPr sz="4000" spc="-10" dirty="0"/>
              <a:t>Beliefs</a:t>
            </a:r>
            <a:endParaRPr sz="40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1361</Words>
  <Application>Microsoft Office PowerPoint</Application>
  <PresentationFormat>On-screen Show (4:3)</PresentationFormat>
  <Paragraphs>146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 MT</vt:lpstr>
      <vt:lpstr>Calibri</vt:lpstr>
      <vt:lpstr>Times New Roman</vt:lpstr>
      <vt:lpstr>Wingdings</vt:lpstr>
      <vt:lpstr>Office Theme</vt:lpstr>
      <vt:lpstr>“Nutrition in  Health and Illness”</vt:lpstr>
      <vt:lpstr>Factors Affecting Nutrition</vt:lpstr>
      <vt:lpstr>Definitions</vt:lpstr>
      <vt:lpstr>Definitions</vt:lpstr>
      <vt:lpstr>Culture</vt:lpstr>
      <vt:lpstr>Symbolic Use of Foods</vt:lpstr>
      <vt:lpstr>When and How Food is Eaten</vt:lpstr>
      <vt:lpstr>When and How Food is Eaten</vt:lpstr>
      <vt:lpstr>Health Beliefs</vt:lpstr>
      <vt:lpstr>Major Food Categories</vt:lpstr>
      <vt:lpstr>2) Secondary foods: widely consumed, but not on a  daily basis, such as vegetables, legumes, nuts, fish, eggs,  and meats.</vt:lpstr>
      <vt:lpstr>3) Peripheral foods, eaten sporadically, are typically  based on an individual's preferences, not cultural norms.  They may be foods that are reserved for special occasions,  not readily available, or not generally well tolerated, as is  the case with milk among Asian Americans.</vt:lpstr>
      <vt:lpstr>Dietary Acculturation</vt:lpstr>
      <vt:lpstr>Dietary Acculturation</vt:lpstr>
      <vt:lpstr>How Food is Prepared</vt:lpstr>
      <vt:lpstr>Promoting Healthy Food Choices</vt:lpstr>
      <vt:lpstr>Food and Religion</vt:lpstr>
      <vt:lpstr>Traditional Food Practices of Selected  Religious Groups</vt:lpstr>
      <vt:lpstr>Islam</vt:lpstr>
      <vt:lpstr>Christianity</vt:lpstr>
      <vt:lpstr>Judaism</vt:lpstr>
      <vt:lpstr>Hinduism</vt:lpstr>
      <vt:lpstr>Buddhism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majdi alhadidi</cp:lastModifiedBy>
  <cp:revision>1</cp:revision>
  <dcterms:created xsi:type="dcterms:W3CDTF">2023-04-23T21:07:01Z</dcterms:created>
  <dcterms:modified xsi:type="dcterms:W3CDTF">2023-04-24T07:45:23Z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2023-04-13T00:00:00Z</vt:filetime>
  </property>
  <property fmtid="{D5CDD505-2E9C-101B-9397-08002B2CF9AE}" pid="3" name="Creator">
    <vt:lpwstr>Microsoft® PowerPoint® 2016</vt:lpwstr>
  </property>
  <property fmtid="{D5CDD505-2E9C-101B-9397-08002B2CF9AE}" pid="4" name="LastSaved">
    <vt:filetime>2023-04-23T00:00:00Z</vt:filetime>
  </property>
</Properties>
</file>