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</p:sldIdLst>
  <p:sldSz cx="9144000" cy="6858000" type="screen4x3"/>
  <p:notesSz cx="9144000" cy="6858000"/>
  <p:defaultTextStyle>
    <a:defPPr>
      <a:defRPr lang="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microsoft.com/office/2016/11/relationships/changesInfo" Target="changesInfos/changesInfo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jdi alhadidi" userId="1e98428567b503c7" providerId="LiveId" clId="{42C03D5B-E7C9-4050-8CF6-6608627EC29F}"/>
    <pc:docChg chg="custSel modSld">
      <pc:chgData name="majdi alhadidi" userId="1e98428567b503c7" providerId="LiveId" clId="{42C03D5B-E7C9-4050-8CF6-6608627EC29F}" dt="2023-03-20T18:08:04.418" v="44" actId="21"/>
      <pc:docMkLst>
        <pc:docMk/>
      </pc:docMkLst>
      <pc:sldChg chg="delSp modSp mod">
        <pc:chgData name="majdi alhadidi" userId="1e98428567b503c7" providerId="LiveId" clId="{42C03D5B-E7C9-4050-8CF6-6608627EC29F}" dt="2023-03-20T18:02:31.994" v="3"/>
        <pc:sldMkLst>
          <pc:docMk/>
          <pc:sldMk cId="0" sldId="256"/>
        </pc:sldMkLst>
        <pc:spChg chg="del mod">
          <ac:chgData name="majdi alhadidi" userId="1e98428567b503c7" providerId="LiveId" clId="{42C03D5B-E7C9-4050-8CF6-6608627EC29F}" dt="2023-03-20T18:02:31.994" v="3"/>
          <ac:spMkLst>
            <pc:docMk/>
            <pc:sldMk cId="0" sldId="256"/>
            <ac:spMk id="21" creationId="{00000000-0000-0000-0000-000000000000}"/>
          </ac:spMkLst>
        </pc:spChg>
        <pc:grpChg chg="del">
          <ac:chgData name="majdi alhadidi" userId="1e98428567b503c7" providerId="LiveId" clId="{42C03D5B-E7C9-4050-8CF6-6608627EC29F}" dt="2023-03-20T18:02:31.980" v="1" actId="21"/>
          <ac:grpSpMkLst>
            <pc:docMk/>
            <pc:sldMk cId="0" sldId="256"/>
            <ac:grpSpMk id="16" creationId="{00000000-0000-0000-0000-000000000000}"/>
          </ac:grpSpMkLst>
        </pc:grpChg>
      </pc:sldChg>
      <pc:sldChg chg="delSp modSp mod">
        <pc:chgData name="majdi alhadidi" userId="1e98428567b503c7" providerId="LiveId" clId="{42C03D5B-E7C9-4050-8CF6-6608627EC29F}" dt="2023-03-20T18:03:05.575" v="9" actId="21"/>
        <pc:sldMkLst>
          <pc:docMk/>
          <pc:sldMk cId="0" sldId="257"/>
        </pc:sldMkLst>
        <pc:spChg chg="del mod">
          <ac:chgData name="majdi alhadidi" userId="1e98428567b503c7" providerId="LiveId" clId="{42C03D5B-E7C9-4050-8CF6-6608627EC29F}" dt="2023-03-20T18:03:05.575" v="9" actId="21"/>
          <ac:spMkLst>
            <pc:docMk/>
            <pc:sldMk cId="0" sldId="257"/>
            <ac:spMk id="7" creationId="{00000000-0000-0000-0000-000000000000}"/>
          </ac:spMkLst>
        </pc:spChg>
      </pc:sldChg>
      <pc:sldChg chg="delSp mod">
        <pc:chgData name="majdi alhadidi" userId="1e98428567b503c7" providerId="LiveId" clId="{42C03D5B-E7C9-4050-8CF6-6608627EC29F}" dt="2023-03-20T18:03:31.497" v="10" actId="21"/>
        <pc:sldMkLst>
          <pc:docMk/>
          <pc:sldMk cId="0" sldId="258"/>
        </pc:sldMkLst>
        <pc:spChg chg="del">
          <ac:chgData name="majdi alhadidi" userId="1e98428567b503c7" providerId="LiveId" clId="{42C03D5B-E7C9-4050-8CF6-6608627EC29F}" dt="2023-03-20T18:03:31.497" v="10" actId="21"/>
          <ac:spMkLst>
            <pc:docMk/>
            <pc:sldMk cId="0" sldId="258"/>
            <ac:spMk id="7" creationId="{00000000-0000-0000-0000-000000000000}"/>
          </ac:spMkLst>
        </pc:spChg>
      </pc:sldChg>
      <pc:sldChg chg="delSp mod">
        <pc:chgData name="majdi alhadidi" userId="1e98428567b503c7" providerId="LiveId" clId="{42C03D5B-E7C9-4050-8CF6-6608627EC29F}" dt="2023-03-20T18:03:39.397" v="11" actId="21"/>
        <pc:sldMkLst>
          <pc:docMk/>
          <pc:sldMk cId="0" sldId="259"/>
        </pc:sldMkLst>
        <pc:spChg chg="del">
          <ac:chgData name="majdi alhadidi" userId="1e98428567b503c7" providerId="LiveId" clId="{42C03D5B-E7C9-4050-8CF6-6608627EC29F}" dt="2023-03-20T18:03:39.397" v="11" actId="21"/>
          <ac:spMkLst>
            <pc:docMk/>
            <pc:sldMk cId="0" sldId="259"/>
            <ac:spMk id="9" creationId="{00000000-0000-0000-0000-000000000000}"/>
          </ac:spMkLst>
        </pc:spChg>
      </pc:sldChg>
      <pc:sldChg chg="delSp mod">
        <pc:chgData name="majdi alhadidi" userId="1e98428567b503c7" providerId="LiveId" clId="{42C03D5B-E7C9-4050-8CF6-6608627EC29F}" dt="2023-03-20T18:03:49.060" v="12" actId="21"/>
        <pc:sldMkLst>
          <pc:docMk/>
          <pc:sldMk cId="0" sldId="260"/>
        </pc:sldMkLst>
        <pc:spChg chg="del">
          <ac:chgData name="majdi alhadidi" userId="1e98428567b503c7" providerId="LiveId" clId="{42C03D5B-E7C9-4050-8CF6-6608627EC29F}" dt="2023-03-20T18:03:49.060" v="12" actId="21"/>
          <ac:spMkLst>
            <pc:docMk/>
            <pc:sldMk cId="0" sldId="260"/>
            <ac:spMk id="5" creationId="{00000000-0000-0000-0000-000000000000}"/>
          </ac:spMkLst>
        </pc:spChg>
      </pc:sldChg>
      <pc:sldChg chg="delSp mod">
        <pc:chgData name="majdi alhadidi" userId="1e98428567b503c7" providerId="LiveId" clId="{42C03D5B-E7C9-4050-8CF6-6608627EC29F}" dt="2023-03-20T18:04:00.767" v="13" actId="21"/>
        <pc:sldMkLst>
          <pc:docMk/>
          <pc:sldMk cId="0" sldId="261"/>
        </pc:sldMkLst>
        <pc:spChg chg="del">
          <ac:chgData name="majdi alhadidi" userId="1e98428567b503c7" providerId="LiveId" clId="{42C03D5B-E7C9-4050-8CF6-6608627EC29F}" dt="2023-03-20T18:04:00.767" v="13" actId="21"/>
          <ac:spMkLst>
            <pc:docMk/>
            <pc:sldMk cId="0" sldId="261"/>
            <ac:spMk id="6" creationId="{00000000-0000-0000-0000-000000000000}"/>
          </ac:spMkLst>
        </pc:spChg>
      </pc:sldChg>
      <pc:sldChg chg="delSp mod">
        <pc:chgData name="majdi alhadidi" userId="1e98428567b503c7" providerId="LiveId" clId="{42C03D5B-E7C9-4050-8CF6-6608627EC29F}" dt="2023-03-20T18:04:06.006" v="14" actId="21"/>
        <pc:sldMkLst>
          <pc:docMk/>
          <pc:sldMk cId="0" sldId="262"/>
        </pc:sldMkLst>
        <pc:spChg chg="del">
          <ac:chgData name="majdi alhadidi" userId="1e98428567b503c7" providerId="LiveId" clId="{42C03D5B-E7C9-4050-8CF6-6608627EC29F}" dt="2023-03-20T18:04:06.006" v="14" actId="21"/>
          <ac:spMkLst>
            <pc:docMk/>
            <pc:sldMk cId="0" sldId="262"/>
            <ac:spMk id="3" creationId="{00000000-0000-0000-0000-000000000000}"/>
          </ac:spMkLst>
        </pc:spChg>
      </pc:sldChg>
      <pc:sldChg chg="delSp mod">
        <pc:chgData name="majdi alhadidi" userId="1e98428567b503c7" providerId="LiveId" clId="{42C03D5B-E7C9-4050-8CF6-6608627EC29F}" dt="2023-03-20T18:04:17.276" v="15" actId="21"/>
        <pc:sldMkLst>
          <pc:docMk/>
          <pc:sldMk cId="0" sldId="263"/>
        </pc:sldMkLst>
        <pc:spChg chg="del">
          <ac:chgData name="majdi alhadidi" userId="1e98428567b503c7" providerId="LiveId" clId="{42C03D5B-E7C9-4050-8CF6-6608627EC29F}" dt="2023-03-20T18:04:17.276" v="15" actId="21"/>
          <ac:spMkLst>
            <pc:docMk/>
            <pc:sldMk cId="0" sldId="263"/>
            <ac:spMk id="7" creationId="{00000000-0000-0000-0000-000000000000}"/>
          </ac:spMkLst>
        </pc:spChg>
      </pc:sldChg>
      <pc:sldChg chg="delSp mod">
        <pc:chgData name="majdi alhadidi" userId="1e98428567b503c7" providerId="LiveId" clId="{42C03D5B-E7C9-4050-8CF6-6608627EC29F}" dt="2023-03-20T18:04:26.756" v="16" actId="21"/>
        <pc:sldMkLst>
          <pc:docMk/>
          <pc:sldMk cId="0" sldId="264"/>
        </pc:sldMkLst>
        <pc:spChg chg="del">
          <ac:chgData name="majdi alhadidi" userId="1e98428567b503c7" providerId="LiveId" clId="{42C03D5B-E7C9-4050-8CF6-6608627EC29F}" dt="2023-03-20T18:04:26.756" v="16" actId="21"/>
          <ac:spMkLst>
            <pc:docMk/>
            <pc:sldMk cId="0" sldId="264"/>
            <ac:spMk id="5" creationId="{00000000-0000-0000-0000-000000000000}"/>
          </ac:spMkLst>
        </pc:spChg>
      </pc:sldChg>
      <pc:sldChg chg="delSp mod">
        <pc:chgData name="majdi alhadidi" userId="1e98428567b503c7" providerId="LiveId" clId="{42C03D5B-E7C9-4050-8CF6-6608627EC29F}" dt="2023-03-20T18:04:47.260" v="17" actId="21"/>
        <pc:sldMkLst>
          <pc:docMk/>
          <pc:sldMk cId="0" sldId="265"/>
        </pc:sldMkLst>
        <pc:spChg chg="del">
          <ac:chgData name="majdi alhadidi" userId="1e98428567b503c7" providerId="LiveId" clId="{42C03D5B-E7C9-4050-8CF6-6608627EC29F}" dt="2023-03-20T18:04:47.260" v="17" actId="21"/>
          <ac:spMkLst>
            <pc:docMk/>
            <pc:sldMk cId="0" sldId="265"/>
            <ac:spMk id="8" creationId="{00000000-0000-0000-0000-000000000000}"/>
          </ac:spMkLst>
        </pc:spChg>
      </pc:sldChg>
      <pc:sldChg chg="delSp mod">
        <pc:chgData name="majdi alhadidi" userId="1e98428567b503c7" providerId="LiveId" clId="{42C03D5B-E7C9-4050-8CF6-6608627EC29F}" dt="2023-03-20T18:04:53.536" v="18" actId="21"/>
        <pc:sldMkLst>
          <pc:docMk/>
          <pc:sldMk cId="0" sldId="266"/>
        </pc:sldMkLst>
        <pc:spChg chg="del">
          <ac:chgData name="majdi alhadidi" userId="1e98428567b503c7" providerId="LiveId" clId="{42C03D5B-E7C9-4050-8CF6-6608627EC29F}" dt="2023-03-20T18:04:53.536" v="18" actId="21"/>
          <ac:spMkLst>
            <pc:docMk/>
            <pc:sldMk cId="0" sldId="266"/>
            <ac:spMk id="10" creationId="{00000000-0000-0000-0000-000000000000}"/>
          </ac:spMkLst>
        </pc:spChg>
      </pc:sldChg>
      <pc:sldChg chg="delSp mod">
        <pc:chgData name="majdi alhadidi" userId="1e98428567b503c7" providerId="LiveId" clId="{42C03D5B-E7C9-4050-8CF6-6608627EC29F}" dt="2023-03-20T18:05:06.410" v="19" actId="21"/>
        <pc:sldMkLst>
          <pc:docMk/>
          <pc:sldMk cId="0" sldId="267"/>
        </pc:sldMkLst>
        <pc:spChg chg="del">
          <ac:chgData name="majdi alhadidi" userId="1e98428567b503c7" providerId="LiveId" clId="{42C03D5B-E7C9-4050-8CF6-6608627EC29F}" dt="2023-03-20T18:05:06.410" v="19" actId="21"/>
          <ac:spMkLst>
            <pc:docMk/>
            <pc:sldMk cId="0" sldId="267"/>
            <ac:spMk id="5" creationId="{00000000-0000-0000-0000-000000000000}"/>
          </ac:spMkLst>
        </pc:spChg>
      </pc:sldChg>
      <pc:sldChg chg="delSp mod">
        <pc:chgData name="majdi alhadidi" userId="1e98428567b503c7" providerId="LiveId" clId="{42C03D5B-E7C9-4050-8CF6-6608627EC29F}" dt="2023-03-20T18:05:14.472" v="20" actId="21"/>
        <pc:sldMkLst>
          <pc:docMk/>
          <pc:sldMk cId="0" sldId="268"/>
        </pc:sldMkLst>
        <pc:spChg chg="del">
          <ac:chgData name="majdi alhadidi" userId="1e98428567b503c7" providerId="LiveId" clId="{42C03D5B-E7C9-4050-8CF6-6608627EC29F}" dt="2023-03-20T18:05:14.472" v="20" actId="21"/>
          <ac:spMkLst>
            <pc:docMk/>
            <pc:sldMk cId="0" sldId="268"/>
            <ac:spMk id="8" creationId="{00000000-0000-0000-0000-000000000000}"/>
          </ac:spMkLst>
        </pc:spChg>
      </pc:sldChg>
      <pc:sldChg chg="delSp mod">
        <pc:chgData name="majdi alhadidi" userId="1e98428567b503c7" providerId="LiveId" clId="{42C03D5B-E7C9-4050-8CF6-6608627EC29F}" dt="2023-03-20T18:05:27.154" v="21" actId="21"/>
        <pc:sldMkLst>
          <pc:docMk/>
          <pc:sldMk cId="0" sldId="269"/>
        </pc:sldMkLst>
        <pc:spChg chg="del">
          <ac:chgData name="majdi alhadidi" userId="1e98428567b503c7" providerId="LiveId" clId="{42C03D5B-E7C9-4050-8CF6-6608627EC29F}" dt="2023-03-20T18:05:27.154" v="21" actId="21"/>
          <ac:spMkLst>
            <pc:docMk/>
            <pc:sldMk cId="0" sldId="269"/>
            <ac:spMk id="10" creationId="{00000000-0000-0000-0000-000000000000}"/>
          </ac:spMkLst>
        </pc:spChg>
      </pc:sldChg>
      <pc:sldChg chg="delSp mod">
        <pc:chgData name="majdi alhadidi" userId="1e98428567b503c7" providerId="LiveId" clId="{42C03D5B-E7C9-4050-8CF6-6608627EC29F}" dt="2023-03-20T18:05:31.785" v="22" actId="21"/>
        <pc:sldMkLst>
          <pc:docMk/>
          <pc:sldMk cId="0" sldId="270"/>
        </pc:sldMkLst>
        <pc:spChg chg="del">
          <ac:chgData name="majdi alhadidi" userId="1e98428567b503c7" providerId="LiveId" clId="{42C03D5B-E7C9-4050-8CF6-6608627EC29F}" dt="2023-03-20T18:05:31.785" v="22" actId="21"/>
          <ac:spMkLst>
            <pc:docMk/>
            <pc:sldMk cId="0" sldId="270"/>
            <ac:spMk id="4" creationId="{00000000-0000-0000-0000-000000000000}"/>
          </ac:spMkLst>
        </pc:spChg>
      </pc:sldChg>
      <pc:sldChg chg="delSp mod">
        <pc:chgData name="majdi alhadidi" userId="1e98428567b503c7" providerId="LiveId" clId="{42C03D5B-E7C9-4050-8CF6-6608627EC29F}" dt="2023-03-20T18:05:40.054" v="23" actId="21"/>
        <pc:sldMkLst>
          <pc:docMk/>
          <pc:sldMk cId="0" sldId="271"/>
        </pc:sldMkLst>
        <pc:spChg chg="del">
          <ac:chgData name="majdi alhadidi" userId="1e98428567b503c7" providerId="LiveId" clId="{42C03D5B-E7C9-4050-8CF6-6608627EC29F}" dt="2023-03-20T18:05:40.054" v="23" actId="21"/>
          <ac:spMkLst>
            <pc:docMk/>
            <pc:sldMk cId="0" sldId="271"/>
            <ac:spMk id="5" creationId="{00000000-0000-0000-0000-000000000000}"/>
          </ac:spMkLst>
        </pc:spChg>
      </pc:sldChg>
      <pc:sldChg chg="delSp mod">
        <pc:chgData name="majdi alhadidi" userId="1e98428567b503c7" providerId="LiveId" clId="{42C03D5B-E7C9-4050-8CF6-6608627EC29F}" dt="2023-03-20T18:05:47.115" v="24" actId="21"/>
        <pc:sldMkLst>
          <pc:docMk/>
          <pc:sldMk cId="0" sldId="272"/>
        </pc:sldMkLst>
        <pc:spChg chg="del">
          <ac:chgData name="majdi alhadidi" userId="1e98428567b503c7" providerId="LiveId" clId="{42C03D5B-E7C9-4050-8CF6-6608627EC29F}" dt="2023-03-20T18:05:47.115" v="24" actId="21"/>
          <ac:spMkLst>
            <pc:docMk/>
            <pc:sldMk cId="0" sldId="272"/>
            <ac:spMk id="5" creationId="{00000000-0000-0000-0000-000000000000}"/>
          </ac:spMkLst>
        </pc:spChg>
      </pc:sldChg>
      <pc:sldChg chg="delSp mod">
        <pc:chgData name="majdi alhadidi" userId="1e98428567b503c7" providerId="LiveId" clId="{42C03D5B-E7C9-4050-8CF6-6608627EC29F}" dt="2023-03-20T18:05:57.207" v="25" actId="21"/>
        <pc:sldMkLst>
          <pc:docMk/>
          <pc:sldMk cId="0" sldId="273"/>
        </pc:sldMkLst>
        <pc:spChg chg="del">
          <ac:chgData name="majdi alhadidi" userId="1e98428567b503c7" providerId="LiveId" clId="{42C03D5B-E7C9-4050-8CF6-6608627EC29F}" dt="2023-03-20T18:05:57.207" v="25" actId="21"/>
          <ac:spMkLst>
            <pc:docMk/>
            <pc:sldMk cId="0" sldId="273"/>
            <ac:spMk id="5" creationId="{00000000-0000-0000-0000-000000000000}"/>
          </ac:spMkLst>
        </pc:spChg>
      </pc:sldChg>
      <pc:sldChg chg="delSp mod">
        <pc:chgData name="majdi alhadidi" userId="1e98428567b503c7" providerId="LiveId" clId="{42C03D5B-E7C9-4050-8CF6-6608627EC29F}" dt="2023-03-20T18:06:03.973" v="26" actId="21"/>
        <pc:sldMkLst>
          <pc:docMk/>
          <pc:sldMk cId="0" sldId="274"/>
        </pc:sldMkLst>
        <pc:spChg chg="del">
          <ac:chgData name="majdi alhadidi" userId="1e98428567b503c7" providerId="LiveId" clId="{42C03D5B-E7C9-4050-8CF6-6608627EC29F}" dt="2023-03-20T18:06:03.973" v="26" actId="21"/>
          <ac:spMkLst>
            <pc:docMk/>
            <pc:sldMk cId="0" sldId="274"/>
            <ac:spMk id="6" creationId="{00000000-0000-0000-0000-000000000000}"/>
          </ac:spMkLst>
        </pc:spChg>
      </pc:sldChg>
      <pc:sldChg chg="delSp mod">
        <pc:chgData name="majdi alhadidi" userId="1e98428567b503c7" providerId="LiveId" clId="{42C03D5B-E7C9-4050-8CF6-6608627EC29F}" dt="2023-03-20T18:06:14.732" v="27" actId="21"/>
        <pc:sldMkLst>
          <pc:docMk/>
          <pc:sldMk cId="0" sldId="276"/>
        </pc:sldMkLst>
        <pc:spChg chg="del">
          <ac:chgData name="majdi alhadidi" userId="1e98428567b503c7" providerId="LiveId" clId="{42C03D5B-E7C9-4050-8CF6-6608627EC29F}" dt="2023-03-20T18:06:14.732" v="27" actId="21"/>
          <ac:spMkLst>
            <pc:docMk/>
            <pc:sldMk cId="0" sldId="276"/>
            <ac:spMk id="4" creationId="{00000000-0000-0000-0000-000000000000}"/>
          </ac:spMkLst>
        </pc:spChg>
      </pc:sldChg>
      <pc:sldChg chg="delSp mod">
        <pc:chgData name="majdi alhadidi" userId="1e98428567b503c7" providerId="LiveId" clId="{42C03D5B-E7C9-4050-8CF6-6608627EC29F}" dt="2023-03-20T18:06:21.734" v="28" actId="21"/>
        <pc:sldMkLst>
          <pc:docMk/>
          <pc:sldMk cId="0" sldId="277"/>
        </pc:sldMkLst>
        <pc:spChg chg="del">
          <ac:chgData name="majdi alhadidi" userId="1e98428567b503c7" providerId="LiveId" clId="{42C03D5B-E7C9-4050-8CF6-6608627EC29F}" dt="2023-03-20T18:06:21.734" v="28" actId="21"/>
          <ac:spMkLst>
            <pc:docMk/>
            <pc:sldMk cId="0" sldId="277"/>
            <ac:spMk id="4" creationId="{00000000-0000-0000-0000-000000000000}"/>
          </ac:spMkLst>
        </pc:spChg>
      </pc:sldChg>
      <pc:sldChg chg="delSp mod">
        <pc:chgData name="majdi alhadidi" userId="1e98428567b503c7" providerId="LiveId" clId="{42C03D5B-E7C9-4050-8CF6-6608627EC29F}" dt="2023-03-20T18:06:27.933" v="29" actId="21"/>
        <pc:sldMkLst>
          <pc:docMk/>
          <pc:sldMk cId="0" sldId="278"/>
        </pc:sldMkLst>
        <pc:spChg chg="del">
          <ac:chgData name="majdi alhadidi" userId="1e98428567b503c7" providerId="LiveId" clId="{42C03D5B-E7C9-4050-8CF6-6608627EC29F}" dt="2023-03-20T18:06:27.933" v="29" actId="21"/>
          <ac:spMkLst>
            <pc:docMk/>
            <pc:sldMk cId="0" sldId="278"/>
            <ac:spMk id="6" creationId="{00000000-0000-0000-0000-000000000000}"/>
          </ac:spMkLst>
        </pc:spChg>
      </pc:sldChg>
      <pc:sldChg chg="delSp mod">
        <pc:chgData name="majdi alhadidi" userId="1e98428567b503c7" providerId="LiveId" clId="{42C03D5B-E7C9-4050-8CF6-6608627EC29F}" dt="2023-03-20T18:06:33.442" v="30" actId="21"/>
        <pc:sldMkLst>
          <pc:docMk/>
          <pc:sldMk cId="0" sldId="279"/>
        </pc:sldMkLst>
        <pc:spChg chg="del">
          <ac:chgData name="majdi alhadidi" userId="1e98428567b503c7" providerId="LiveId" clId="{42C03D5B-E7C9-4050-8CF6-6608627EC29F}" dt="2023-03-20T18:06:33.442" v="30" actId="21"/>
          <ac:spMkLst>
            <pc:docMk/>
            <pc:sldMk cId="0" sldId="279"/>
            <ac:spMk id="5" creationId="{00000000-0000-0000-0000-000000000000}"/>
          </ac:spMkLst>
        </pc:spChg>
      </pc:sldChg>
      <pc:sldChg chg="delSp mod">
        <pc:chgData name="majdi alhadidi" userId="1e98428567b503c7" providerId="LiveId" clId="{42C03D5B-E7C9-4050-8CF6-6608627EC29F}" dt="2023-03-20T18:06:39.710" v="31" actId="21"/>
        <pc:sldMkLst>
          <pc:docMk/>
          <pc:sldMk cId="0" sldId="280"/>
        </pc:sldMkLst>
        <pc:spChg chg="del">
          <ac:chgData name="majdi alhadidi" userId="1e98428567b503c7" providerId="LiveId" clId="{42C03D5B-E7C9-4050-8CF6-6608627EC29F}" dt="2023-03-20T18:06:39.710" v="31" actId="21"/>
          <ac:spMkLst>
            <pc:docMk/>
            <pc:sldMk cId="0" sldId="280"/>
            <ac:spMk id="8" creationId="{00000000-0000-0000-0000-000000000000}"/>
          </ac:spMkLst>
        </pc:spChg>
      </pc:sldChg>
      <pc:sldChg chg="delSp mod">
        <pc:chgData name="majdi alhadidi" userId="1e98428567b503c7" providerId="LiveId" clId="{42C03D5B-E7C9-4050-8CF6-6608627EC29F}" dt="2023-03-20T18:06:45.232" v="32" actId="21"/>
        <pc:sldMkLst>
          <pc:docMk/>
          <pc:sldMk cId="0" sldId="281"/>
        </pc:sldMkLst>
        <pc:spChg chg="del">
          <ac:chgData name="majdi alhadidi" userId="1e98428567b503c7" providerId="LiveId" clId="{42C03D5B-E7C9-4050-8CF6-6608627EC29F}" dt="2023-03-20T18:06:45.232" v="32" actId="21"/>
          <ac:spMkLst>
            <pc:docMk/>
            <pc:sldMk cId="0" sldId="281"/>
            <ac:spMk id="9" creationId="{00000000-0000-0000-0000-000000000000}"/>
          </ac:spMkLst>
        </pc:spChg>
      </pc:sldChg>
      <pc:sldChg chg="delSp mod">
        <pc:chgData name="majdi alhadidi" userId="1e98428567b503c7" providerId="LiveId" clId="{42C03D5B-E7C9-4050-8CF6-6608627EC29F}" dt="2023-03-20T18:06:50.899" v="33" actId="21"/>
        <pc:sldMkLst>
          <pc:docMk/>
          <pc:sldMk cId="0" sldId="282"/>
        </pc:sldMkLst>
        <pc:spChg chg="del">
          <ac:chgData name="majdi alhadidi" userId="1e98428567b503c7" providerId="LiveId" clId="{42C03D5B-E7C9-4050-8CF6-6608627EC29F}" dt="2023-03-20T18:06:50.899" v="33" actId="21"/>
          <ac:spMkLst>
            <pc:docMk/>
            <pc:sldMk cId="0" sldId="282"/>
            <ac:spMk id="5" creationId="{00000000-0000-0000-0000-000000000000}"/>
          </ac:spMkLst>
        </pc:spChg>
      </pc:sldChg>
      <pc:sldChg chg="delSp mod">
        <pc:chgData name="majdi alhadidi" userId="1e98428567b503c7" providerId="LiveId" clId="{42C03D5B-E7C9-4050-8CF6-6608627EC29F}" dt="2023-03-20T18:06:56.371" v="34" actId="21"/>
        <pc:sldMkLst>
          <pc:docMk/>
          <pc:sldMk cId="0" sldId="283"/>
        </pc:sldMkLst>
        <pc:spChg chg="del">
          <ac:chgData name="majdi alhadidi" userId="1e98428567b503c7" providerId="LiveId" clId="{42C03D5B-E7C9-4050-8CF6-6608627EC29F}" dt="2023-03-20T18:06:56.371" v="34" actId="21"/>
          <ac:spMkLst>
            <pc:docMk/>
            <pc:sldMk cId="0" sldId="283"/>
            <ac:spMk id="9" creationId="{00000000-0000-0000-0000-000000000000}"/>
          </ac:spMkLst>
        </pc:spChg>
      </pc:sldChg>
      <pc:sldChg chg="delSp mod">
        <pc:chgData name="majdi alhadidi" userId="1e98428567b503c7" providerId="LiveId" clId="{42C03D5B-E7C9-4050-8CF6-6608627EC29F}" dt="2023-03-20T18:07:08.251" v="35" actId="21"/>
        <pc:sldMkLst>
          <pc:docMk/>
          <pc:sldMk cId="0" sldId="284"/>
        </pc:sldMkLst>
        <pc:spChg chg="del">
          <ac:chgData name="majdi alhadidi" userId="1e98428567b503c7" providerId="LiveId" clId="{42C03D5B-E7C9-4050-8CF6-6608627EC29F}" dt="2023-03-20T18:07:08.251" v="35" actId="21"/>
          <ac:spMkLst>
            <pc:docMk/>
            <pc:sldMk cId="0" sldId="284"/>
            <ac:spMk id="7" creationId="{00000000-0000-0000-0000-000000000000}"/>
          </ac:spMkLst>
        </pc:spChg>
      </pc:sldChg>
      <pc:sldChg chg="delSp mod">
        <pc:chgData name="majdi alhadidi" userId="1e98428567b503c7" providerId="LiveId" clId="{42C03D5B-E7C9-4050-8CF6-6608627EC29F}" dt="2023-03-20T18:07:13.508" v="36" actId="21"/>
        <pc:sldMkLst>
          <pc:docMk/>
          <pc:sldMk cId="0" sldId="285"/>
        </pc:sldMkLst>
        <pc:spChg chg="del">
          <ac:chgData name="majdi alhadidi" userId="1e98428567b503c7" providerId="LiveId" clId="{42C03D5B-E7C9-4050-8CF6-6608627EC29F}" dt="2023-03-20T18:07:13.508" v="36" actId="21"/>
          <ac:spMkLst>
            <pc:docMk/>
            <pc:sldMk cId="0" sldId="285"/>
            <ac:spMk id="15" creationId="{00000000-0000-0000-0000-000000000000}"/>
          </ac:spMkLst>
        </pc:spChg>
      </pc:sldChg>
      <pc:sldChg chg="delSp mod">
        <pc:chgData name="majdi alhadidi" userId="1e98428567b503c7" providerId="LiveId" clId="{42C03D5B-E7C9-4050-8CF6-6608627EC29F}" dt="2023-03-20T18:07:19.719" v="37" actId="21"/>
        <pc:sldMkLst>
          <pc:docMk/>
          <pc:sldMk cId="0" sldId="286"/>
        </pc:sldMkLst>
        <pc:spChg chg="del">
          <ac:chgData name="majdi alhadidi" userId="1e98428567b503c7" providerId="LiveId" clId="{42C03D5B-E7C9-4050-8CF6-6608627EC29F}" dt="2023-03-20T18:07:19.719" v="37" actId="21"/>
          <ac:spMkLst>
            <pc:docMk/>
            <pc:sldMk cId="0" sldId="286"/>
            <ac:spMk id="5" creationId="{00000000-0000-0000-0000-000000000000}"/>
          </ac:spMkLst>
        </pc:spChg>
      </pc:sldChg>
      <pc:sldChg chg="delSp mod">
        <pc:chgData name="majdi alhadidi" userId="1e98428567b503c7" providerId="LiveId" clId="{42C03D5B-E7C9-4050-8CF6-6608627EC29F}" dt="2023-03-20T18:07:25.842" v="38" actId="21"/>
        <pc:sldMkLst>
          <pc:docMk/>
          <pc:sldMk cId="0" sldId="287"/>
        </pc:sldMkLst>
        <pc:spChg chg="del">
          <ac:chgData name="majdi alhadidi" userId="1e98428567b503c7" providerId="LiveId" clId="{42C03D5B-E7C9-4050-8CF6-6608627EC29F}" dt="2023-03-20T18:07:25.842" v="38" actId="21"/>
          <ac:spMkLst>
            <pc:docMk/>
            <pc:sldMk cId="0" sldId="287"/>
            <ac:spMk id="4" creationId="{00000000-0000-0000-0000-000000000000}"/>
          </ac:spMkLst>
        </pc:spChg>
      </pc:sldChg>
      <pc:sldChg chg="delSp mod">
        <pc:chgData name="majdi alhadidi" userId="1e98428567b503c7" providerId="LiveId" clId="{42C03D5B-E7C9-4050-8CF6-6608627EC29F}" dt="2023-03-20T18:07:31.991" v="39" actId="21"/>
        <pc:sldMkLst>
          <pc:docMk/>
          <pc:sldMk cId="0" sldId="288"/>
        </pc:sldMkLst>
        <pc:spChg chg="del">
          <ac:chgData name="majdi alhadidi" userId="1e98428567b503c7" providerId="LiveId" clId="{42C03D5B-E7C9-4050-8CF6-6608627EC29F}" dt="2023-03-20T18:07:31.991" v="39" actId="21"/>
          <ac:spMkLst>
            <pc:docMk/>
            <pc:sldMk cId="0" sldId="288"/>
            <ac:spMk id="6" creationId="{00000000-0000-0000-0000-000000000000}"/>
          </ac:spMkLst>
        </pc:spChg>
      </pc:sldChg>
      <pc:sldChg chg="delSp modSp mod">
        <pc:chgData name="majdi alhadidi" userId="1e98428567b503c7" providerId="LiveId" clId="{42C03D5B-E7C9-4050-8CF6-6608627EC29F}" dt="2023-03-20T18:07:40.150" v="41" actId="21"/>
        <pc:sldMkLst>
          <pc:docMk/>
          <pc:sldMk cId="0" sldId="289"/>
        </pc:sldMkLst>
        <pc:spChg chg="del mod">
          <ac:chgData name="majdi alhadidi" userId="1e98428567b503c7" providerId="LiveId" clId="{42C03D5B-E7C9-4050-8CF6-6608627EC29F}" dt="2023-03-20T18:07:40.150" v="41" actId="21"/>
          <ac:spMkLst>
            <pc:docMk/>
            <pc:sldMk cId="0" sldId="289"/>
            <ac:spMk id="3" creationId="{00000000-0000-0000-0000-000000000000}"/>
          </ac:spMkLst>
        </pc:spChg>
      </pc:sldChg>
      <pc:sldChg chg="delSp mod">
        <pc:chgData name="majdi alhadidi" userId="1e98428567b503c7" providerId="LiveId" clId="{42C03D5B-E7C9-4050-8CF6-6608627EC29F}" dt="2023-03-20T18:07:48.868" v="42" actId="21"/>
        <pc:sldMkLst>
          <pc:docMk/>
          <pc:sldMk cId="0" sldId="290"/>
        </pc:sldMkLst>
        <pc:spChg chg="del">
          <ac:chgData name="majdi alhadidi" userId="1e98428567b503c7" providerId="LiveId" clId="{42C03D5B-E7C9-4050-8CF6-6608627EC29F}" dt="2023-03-20T18:07:48.868" v="42" actId="21"/>
          <ac:spMkLst>
            <pc:docMk/>
            <pc:sldMk cId="0" sldId="290"/>
            <ac:spMk id="7" creationId="{00000000-0000-0000-0000-000000000000}"/>
          </ac:spMkLst>
        </pc:spChg>
      </pc:sldChg>
      <pc:sldChg chg="delSp mod">
        <pc:chgData name="majdi alhadidi" userId="1e98428567b503c7" providerId="LiveId" clId="{42C03D5B-E7C9-4050-8CF6-6608627EC29F}" dt="2023-03-20T18:07:54.775" v="43" actId="21"/>
        <pc:sldMkLst>
          <pc:docMk/>
          <pc:sldMk cId="0" sldId="291"/>
        </pc:sldMkLst>
        <pc:spChg chg="del">
          <ac:chgData name="majdi alhadidi" userId="1e98428567b503c7" providerId="LiveId" clId="{42C03D5B-E7C9-4050-8CF6-6608627EC29F}" dt="2023-03-20T18:07:54.775" v="43" actId="21"/>
          <ac:spMkLst>
            <pc:docMk/>
            <pc:sldMk cId="0" sldId="291"/>
            <ac:spMk id="5" creationId="{00000000-0000-0000-0000-000000000000}"/>
          </ac:spMkLst>
        </pc:spChg>
      </pc:sldChg>
      <pc:sldChg chg="delSp mod">
        <pc:chgData name="majdi alhadidi" userId="1e98428567b503c7" providerId="LiveId" clId="{42C03D5B-E7C9-4050-8CF6-6608627EC29F}" dt="2023-03-20T18:08:04.418" v="44" actId="21"/>
        <pc:sldMkLst>
          <pc:docMk/>
          <pc:sldMk cId="0" sldId="292"/>
        </pc:sldMkLst>
        <pc:spChg chg="del">
          <ac:chgData name="majdi alhadidi" userId="1e98428567b503c7" providerId="LiveId" clId="{42C03D5B-E7C9-4050-8CF6-6608627EC29F}" dt="2023-03-20T18:08:04.418" v="44" actId="21"/>
          <ac:spMkLst>
            <pc:docMk/>
            <pc:sldMk cId="0" sldId="292"/>
            <ac:spMk id="8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55142" y="1005027"/>
            <a:ext cx="8033715" cy="27095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100" b="1" i="0">
                <a:solidFill>
                  <a:srgbClr val="7E7E7E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pc="-5" dirty="0"/>
              <a:t>Dr.</a:t>
            </a:r>
            <a:r>
              <a:rPr spc="-60" dirty="0"/>
              <a:t> </a:t>
            </a:r>
            <a:r>
              <a:rPr dirty="0"/>
              <a:t>Malakeh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3/20/2023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7E7E7E"/>
                </a:solidFill>
                <a:latin typeface="Trebuchet MS"/>
                <a:cs typeface="Trebuchet MS"/>
              </a:defRPr>
            </a:lvl1pPr>
          </a:lstStyle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202745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100" b="1" i="0">
                <a:solidFill>
                  <a:srgbClr val="7E7E7E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pc="-5" dirty="0"/>
              <a:t>Dr.</a:t>
            </a:r>
            <a:r>
              <a:rPr spc="-60" dirty="0"/>
              <a:t> </a:t>
            </a:r>
            <a:r>
              <a:rPr dirty="0"/>
              <a:t>Malakeh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3/20/2023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7E7E7E"/>
                </a:solidFill>
                <a:latin typeface="Trebuchet MS"/>
                <a:cs typeface="Trebuchet MS"/>
              </a:defRPr>
            </a:lvl1pPr>
          </a:lstStyle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100" b="1" i="0">
                <a:solidFill>
                  <a:srgbClr val="7E7E7E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pc="-5" dirty="0"/>
              <a:t>Dr.</a:t>
            </a:r>
            <a:r>
              <a:rPr spc="-60" dirty="0"/>
              <a:t> </a:t>
            </a:r>
            <a:r>
              <a:rPr dirty="0"/>
              <a:t>Malakeh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3/20/2023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7E7E7E"/>
                </a:solidFill>
                <a:latin typeface="Trebuchet MS"/>
                <a:cs typeface="Trebuchet MS"/>
              </a:defRPr>
            </a:lvl1pPr>
          </a:lstStyle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100" b="1" i="0">
                <a:solidFill>
                  <a:srgbClr val="7E7E7E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pc="-5" dirty="0"/>
              <a:t>Dr.</a:t>
            </a:r>
            <a:r>
              <a:rPr spc="-60" dirty="0"/>
              <a:t> </a:t>
            </a:r>
            <a:r>
              <a:rPr dirty="0"/>
              <a:t>Malakeh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3/20/2023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7E7E7E"/>
                </a:solidFill>
                <a:latin typeface="Trebuchet MS"/>
                <a:cs typeface="Trebuchet MS"/>
              </a:defRPr>
            </a:lvl1pPr>
          </a:lstStyle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100" b="1" i="0">
                <a:solidFill>
                  <a:srgbClr val="7E7E7E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pc="-5" dirty="0"/>
              <a:t>Dr.</a:t>
            </a:r>
            <a:r>
              <a:rPr spc="-60" dirty="0"/>
              <a:t> </a:t>
            </a:r>
            <a:r>
              <a:rPr dirty="0"/>
              <a:t>Malakeh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3/20/2023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7E7E7E"/>
                </a:solidFill>
                <a:latin typeface="Trebuchet MS"/>
                <a:cs typeface="Trebuchet MS"/>
              </a:defRPr>
            </a:lvl1pPr>
          </a:lstStyle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0" y="1600200"/>
            <a:ext cx="9144000" cy="51054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914779" y="254253"/>
            <a:ext cx="5314441" cy="574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88644" y="1579905"/>
            <a:ext cx="7966710" cy="38671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202745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35940" y="6263764"/>
            <a:ext cx="805180" cy="1885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00" b="1" i="0">
                <a:solidFill>
                  <a:srgbClr val="7E7E7E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pc="-5" dirty="0"/>
              <a:t>Dr.</a:t>
            </a:r>
            <a:r>
              <a:rPr spc="-60" dirty="0"/>
              <a:t> </a:t>
            </a:r>
            <a:r>
              <a:rPr dirty="0"/>
              <a:t>Malakeh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3/20/2023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596129" y="6256889"/>
            <a:ext cx="257175" cy="2025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1" i="0">
                <a:solidFill>
                  <a:srgbClr val="7E7E7E"/>
                </a:solidFill>
                <a:latin typeface="Trebuchet MS"/>
                <a:cs typeface="Trebuchet MS"/>
              </a:defRPr>
            </a:lvl1pPr>
          </a:lstStyle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6.jp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52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jp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jpg"/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10" Type="http://schemas.openxmlformats.org/officeDocument/2006/relationships/image" Target="../media/image63.png"/><Relationship Id="rId4" Type="http://schemas.openxmlformats.org/officeDocument/2006/relationships/image" Target="../media/image57.png"/><Relationship Id="rId9" Type="http://schemas.openxmlformats.org/officeDocument/2006/relationships/image" Target="../media/image62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5.jp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8.jpg"/><Relationship Id="rId4" Type="http://schemas.openxmlformats.org/officeDocument/2006/relationships/image" Target="../media/image67.jp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1.jpg"/><Relationship Id="rId4" Type="http://schemas.openxmlformats.org/officeDocument/2006/relationships/image" Target="../media/image70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37664" y="6260413"/>
            <a:ext cx="3909695" cy="1993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xmlns:a="http://schemas.openxmlformats.org/drawingml/2006/main">
              <a:lnSpc>
                <a:spcPts val="1550"/>
              </a:lnSpc>
              <a:tabLst>
                <a:tab pos="3809365" algn="l"/>
              </a:tabLst>
              <a:bidi/>
            </a:pPr>
            <a:r xmlns:a="http://schemas.openxmlformats.org/drawingml/2006/main">
              <a:rPr sz="1400" b="1" spc="-10" dirty="0">
                <a:latin typeface="Arial"/>
                <a:cs typeface="Arial"/>
              </a:rPr>
              <a:t>د </a:t>
            </a:r>
            <a:r xmlns:a="http://schemas.openxmlformats.org/drawingml/2006/main">
              <a:rPr sz="1400" b="1" spc="-70" dirty="0">
                <a:latin typeface="Arial"/>
                <a:cs typeface="Arial"/>
              </a:rPr>
              <a:t>ص </a:t>
            </a:r>
            <a:r xmlns:a="http://schemas.openxmlformats.org/drawingml/2006/main">
              <a:rPr sz="1400" b="1" dirty="0">
                <a:latin typeface="Arial"/>
                <a:cs typeface="Arial"/>
              </a:rPr>
              <a:t>.</a:t>
            </a:r>
            <a:r xmlns:a="http://schemas.openxmlformats.org/drawingml/2006/main">
              <a:rPr sz="1400" b="1" spc="-15" dirty="0">
                <a:latin typeface="Arial"/>
                <a:cs typeface="Arial"/>
              </a:rPr>
              <a:t> </a:t>
            </a:r>
            <a:r xmlns:a="http://schemas.openxmlformats.org/drawingml/2006/main">
              <a:rPr sz="1400" b="1" spc="15" dirty="0">
                <a:latin typeface="Arial"/>
                <a:cs typeface="Arial"/>
              </a:rPr>
              <a:t>م </a:t>
            </a:r>
            <a:r xmlns:a="http://schemas.openxmlformats.org/drawingml/2006/main">
              <a:rPr sz="1400" b="1" dirty="0">
                <a:latin typeface="Arial"/>
                <a:cs typeface="Arial"/>
              </a:rPr>
              <a:t>على </a:t>
            </a:r>
            <a:r xmlns:a="http://schemas.openxmlformats.org/drawingml/2006/main">
              <a:rPr sz="1400" b="1" spc="-15" dirty="0">
                <a:latin typeface="Arial"/>
                <a:cs typeface="Arial"/>
              </a:rPr>
              <a:t>ك </a:t>
            </a:r>
            <a:r xmlns:a="http://schemas.openxmlformats.org/drawingml/2006/main">
              <a:rPr sz="1400" b="1" dirty="0">
                <a:latin typeface="Arial"/>
                <a:cs typeface="Arial"/>
              </a:rPr>
              <a:t>إيه 1</a:t>
            </a:r>
            <a:endParaRPr xmlns:a="http://schemas.openxmlformats.org/drawingml/2006/main" sz="14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222504" y="876300"/>
            <a:ext cx="8151495" cy="3241040"/>
            <a:chOff x="222504" y="876300"/>
            <a:chExt cx="8151495" cy="324104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2504" y="876300"/>
              <a:ext cx="970026" cy="122910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66344" y="876300"/>
              <a:ext cx="7663433" cy="122910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403592" y="876300"/>
              <a:ext cx="970026" cy="1229105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09244" y="1546859"/>
              <a:ext cx="2529078" cy="1229106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612136" y="1546859"/>
              <a:ext cx="3013710" cy="1229106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899659" y="1546859"/>
              <a:ext cx="1860041" cy="1229106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033515" y="1546859"/>
              <a:ext cx="896874" cy="1229106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204204" y="1546859"/>
              <a:ext cx="1858518" cy="1229106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026664" y="2217419"/>
              <a:ext cx="2820162" cy="1229105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389631" y="2887979"/>
              <a:ext cx="4094226" cy="1229106"/>
            </a:xfrm>
            <a:prstGeom prst="rect">
              <a:avLst/>
            </a:prstGeom>
          </p:spPr>
        </p:pic>
      </p:grpSp>
      <p:sp>
        <p:nvSpPr>
          <p:cNvPr id="15" name="object 15"/>
          <p:cNvSpPr txBox="1"/>
          <p:nvPr/>
        </p:nvSpPr>
        <p:spPr>
          <a:xfrm>
            <a:off x="555142" y="1005027"/>
            <a:ext cx="7451090" cy="27095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xmlns:a="http://schemas.openxmlformats.org/drawingml/2006/main" marL="12065" marR="5080" algn="ctr">
              <a:lnSpc>
                <a:spcPct val="100000"/>
              </a:lnSpc>
              <a:spcBef>
                <a:spcPts val="105"/>
              </a:spcBef>
              <a:bidi/>
            </a:pPr>
            <a:r xmlns:a="http://schemas.openxmlformats.org/drawingml/2006/main">
              <a:rPr sz="4400" b="1" spc="-5" dirty="0">
                <a:latin typeface="Calibri"/>
                <a:cs typeface="Calibri"/>
              </a:rPr>
              <a:t>"التغذية </a:t>
            </a:r>
            <a:r xmlns:a="http://schemas.openxmlformats.org/drawingml/2006/main">
              <a:rPr sz="4400" b="1" dirty="0">
                <a:latin typeface="Calibri"/>
                <a:cs typeface="Calibri"/>
              </a:rPr>
              <a:t>في الصحة والمرض </a:t>
            </a:r>
            <a:r xmlns:a="http://schemas.openxmlformats.org/drawingml/2006/main">
              <a:rPr sz="4400" b="1" spc="-5" dirty="0">
                <a:latin typeface="Calibri"/>
                <a:cs typeface="Calibri"/>
              </a:rPr>
              <a:t>"</a:t>
            </a:r>
            <a:r xmlns:a="http://schemas.openxmlformats.org/drawingml/2006/main">
              <a:rPr sz="4400" b="1" spc="-980" dirty="0">
                <a:latin typeface="Calibri"/>
                <a:cs typeface="Calibri"/>
              </a:rPr>
              <a:t> </a:t>
            </a:r>
            <a:r xmlns:a="http://schemas.openxmlformats.org/drawingml/2006/main">
              <a:rPr sz="4400" b="1" spc="-15" dirty="0">
                <a:latin typeface="Calibri"/>
                <a:cs typeface="Calibri"/>
              </a:rPr>
              <a:t>الفصل الدراسي </a:t>
            </a:r>
            <a:r xmlns:a="http://schemas.openxmlformats.org/drawingml/2006/main">
              <a:rPr sz="4400" b="1" spc="-5" dirty="0">
                <a:latin typeface="Calibri"/>
                <a:cs typeface="Calibri"/>
              </a:rPr>
              <a:t>الثاني </a:t>
            </a:r>
            <a:r xmlns:a="http://schemas.openxmlformats.org/drawingml/2006/main">
              <a:rPr sz="4400" b="1" spc="-5" dirty="0">
                <a:latin typeface="Calibri"/>
                <a:cs typeface="Calibri"/>
              </a:rPr>
              <a:t>2022-2023 </a:t>
            </a:r>
            <a:r xmlns:a="http://schemas.openxmlformats.org/drawingml/2006/main">
              <a:rPr sz="4400" b="1" dirty="0">
                <a:latin typeface="Calibri"/>
                <a:cs typeface="Calibri"/>
              </a:rPr>
              <a:t>وحدة</a:t>
            </a:r>
            <a:r xmlns:a="http://schemas.openxmlformats.org/drawingml/2006/main">
              <a:rPr sz="4400" b="1" spc="-25" dirty="0">
                <a:latin typeface="Calibri"/>
                <a:cs typeface="Calibri"/>
              </a:rPr>
              <a:t> </a:t>
            </a:r>
            <a:r xmlns:a="http://schemas.openxmlformats.org/drawingml/2006/main">
              <a:rPr sz="4400" b="1" spc="-55" dirty="0">
                <a:latin typeface="Calibri"/>
                <a:cs typeface="Calibri"/>
              </a:rPr>
              <a:t>اثنين</a:t>
            </a:r>
            <a:endParaRPr xmlns:a="http://schemas.openxmlformats.org/drawingml/2006/main" sz="4400">
              <a:latin typeface="Calibri"/>
              <a:cs typeface="Calibri"/>
            </a:endParaRPr>
          </a:p>
          <a:p>
            <a:pPr xmlns:a="http://schemas.openxmlformats.org/drawingml/2006/main" marL="276860" algn="ctr">
              <a:lnSpc>
                <a:spcPct val="100000"/>
              </a:lnSpc>
              <a:spcBef>
                <a:spcPts val="5"/>
              </a:spcBef>
              <a:bidi/>
            </a:pPr>
            <a:r xmlns:a="http://schemas.openxmlformats.org/drawingml/2006/main">
              <a:rPr sz="4400" b="1" spc="-30" dirty="0">
                <a:latin typeface="Calibri"/>
                <a:cs typeface="Calibri"/>
              </a:rPr>
              <a:t>الكربوهيدرات</a:t>
            </a:r>
            <a:endParaRPr xmlns:a="http://schemas.openxmlformats.org/drawingml/2006/main" sz="4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16707" y="440436"/>
            <a:ext cx="3928110" cy="1006601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887726" y="543814"/>
            <a:ext cx="33572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100"/>
              </a:spcBef>
              <a:bidi/>
            </a:pPr>
            <a:r xmlns:a="http://schemas.openxmlformats.org/drawingml/2006/main">
              <a:rPr spc="-5" dirty="0"/>
              <a:t>السكريات الأحادية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99060" y="1187196"/>
            <a:ext cx="8968740" cy="5671185"/>
            <a:chOff x="99060" y="1187196"/>
            <a:chExt cx="8968740" cy="5671185"/>
          </a:xfrm>
        </p:grpSpPr>
        <p:sp>
          <p:nvSpPr>
            <p:cNvPr id="5" name="object 5"/>
            <p:cNvSpPr/>
            <p:nvPr/>
          </p:nvSpPr>
          <p:spPr>
            <a:xfrm>
              <a:off x="228600" y="1255775"/>
              <a:ext cx="8839200" cy="5602605"/>
            </a:xfrm>
            <a:custGeom>
              <a:avLst/>
              <a:gdLst/>
              <a:ahLst/>
              <a:cxnLst/>
              <a:rect l="l" t="t" r="r" b="b"/>
              <a:pathLst>
                <a:path w="8839200" h="5602605">
                  <a:moveTo>
                    <a:pt x="8839200" y="0"/>
                  </a:moveTo>
                  <a:lnTo>
                    <a:pt x="0" y="0"/>
                  </a:lnTo>
                  <a:lnTo>
                    <a:pt x="0" y="5602224"/>
                  </a:lnTo>
                  <a:lnTo>
                    <a:pt x="8839200" y="5602224"/>
                  </a:lnTo>
                  <a:lnTo>
                    <a:pt x="88392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9060" y="1187196"/>
              <a:ext cx="4840986" cy="787146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307340" y="1266571"/>
            <a:ext cx="8615680" cy="2956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95"/>
              </a:spcBef>
              <a:bidi/>
            </a:pPr>
            <a:r xmlns:a="http://schemas.openxmlformats.org/drawingml/2006/main">
              <a:rPr sz="2800" b="1" spc="-10" dirty="0">
                <a:latin typeface="Calibri"/>
                <a:cs typeface="Calibri"/>
              </a:rPr>
              <a:t>الجلوكوز</a:t>
            </a:r>
            <a:r xmlns:a="http://schemas.openxmlformats.org/drawingml/2006/main">
              <a:rPr sz="2800" b="1" spc="15" dirty="0">
                <a:latin typeface="Calibri"/>
                <a:cs typeface="Calibri"/>
              </a:rPr>
              <a:t> (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تسمى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أيضًا</a:t>
            </a:r>
            <a:r xmlns:a="http://schemas.openxmlformats.org/drawingml/2006/main">
              <a:rPr sz="2800" b="1" spc="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سكر العنب)</a:t>
            </a:r>
            <a:endParaRPr xmlns:a="http://schemas.openxmlformats.org/drawingml/2006/main" sz="2800">
              <a:latin typeface="Calibri"/>
              <a:cs typeface="Calibri"/>
            </a:endParaRPr>
          </a:p>
          <a:p>
            <a:pPr xmlns:a="http://schemas.openxmlformats.org/drawingml/2006/main" marL="641985" indent="-457834">
              <a:lnSpc>
                <a:spcPct val="100000"/>
              </a:lnSpc>
              <a:spcBef>
                <a:spcPts val="969"/>
              </a:spcBef>
              <a:buClr>
                <a:srgbClr val="C3250C"/>
              </a:buClr>
              <a:buSzPct val="128571"/>
              <a:buFont typeface="Wingdings"/>
              <a:buChar char=""/>
              <a:tabLst>
                <a:tab pos="642620" algn="l"/>
              </a:tabLst>
              <a:bidi/>
            </a:pPr>
            <a:r xmlns:a="http://schemas.openxmlformats.org/drawingml/2006/main">
              <a:rPr sz="2800" b="1" spc="-20" dirty="0">
                <a:latin typeface="Calibri"/>
                <a:cs typeface="Calibri"/>
              </a:rPr>
              <a:t>الجسم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رئيسي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مصدر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من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الطاقة</a:t>
            </a:r>
            <a:endParaRPr xmlns:a="http://schemas.openxmlformats.org/drawingml/2006/main" sz="2800">
              <a:latin typeface="Calibri"/>
              <a:cs typeface="Calibri"/>
            </a:endParaRPr>
          </a:p>
          <a:p>
            <a:pPr xmlns:a="http://schemas.openxmlformats.org/drawingml/2006/main" marL="641985" marR="5080" indent="-457834">
              <a:lnSpc>
                <a:spcPct val="100000"/>
              </a:lnSpc>
              <a:spcBef>
                <a:spcPts val="975"/>
              </a:spcBef>
              <a:buClr>
                <a:srgbClr val="C3250C"/>
              </a:buClr>
              <a:buSzPct val="128571"/>
              <a:buFont typeface="Wingdings"/>
              <a:buChar char=""/>
              <a:tabLst>
                <a:tab pos="642620" algn="l"/>
              </a:tabLst>
              <a:bidi/>
            </a:pPr>
            <a:r xmlns:a="http://schemas.openxmlformats.org/drawingml/2006/main">
              <a:rPr sz="2800" b="1" spc="-5" dirty="0">
                <a:latin typeface="Calibri"/>
                <a:cs typeface="Calibri"/>
              </a:rPr>
              <a:t>جسم</a:t>
            </a:r>
            <a:r xmlns:a="http://schemas.openxmlformats.org/drawingml/2006/main">
              <a:rPr sz="2800" b="1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المتحولين</a:t>
            </a:r>
            <a:r xmlns:a="http://schemas.openxmlformats.org/drawingml/2006/main">
              <a:rPr sz="2800" b="1" spc="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آخر</a:t>
            </a:r>
            <a:r xmlns:a="http://schemas.openxmlformats.org/drawingml/2006/main">
              <a:rPr sz="2800" b="1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20" dirty="0">
                <a:latin typeface="Calibri"/>
                <a:cs typeface="Calibri"/>
              </a:rPr>
              <a:t>السكريات</a:t>
            </a:r>
            <a:r xmlns:a="http://schemas.openxmlformats.org/drawingml/2006/main">
              <a:rPr sz="2800" b="1" spc="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20" dirty="0">
                <a:latin typeface="Calibri"/>
                <a:cs typeface="Calibri"/>
              </a:rPr>
              <a:t>داخل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الجلوكوز</a:t>
            </a:r>
            <a:r xmlns:a="http://schemas.openxmlformats.org/drawingml/2006/main">
              <a:rPr sz="2800" b="1" spc="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20" dirty="0">
                <a:latin typeface="Calibri"/>
                <a:cs typeface="Calibri"/>
              </a:rPr>
              <a:t>ل</a:t>
            </a:r>
            <a:r xmlns:a="http://schemas.openxmlformats.org/drawingml/2006/main">
              <a:rPr sz="2800" b="1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يستخدم</a:t>
            </a:r>
            <a:r xmlns:a="http://schemas.openxmlformats.org/drawingml/2006/main">
              <a:rPr sz="2800" b="1" spc="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بواسطة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ال</a:t>
            </a:r>
            <a:r xmlns:a="http://schemas.openxmlformats.org/drawingml/2006/main">
              <a:rPr sz="2800" b="1" spc="-6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جسم</a:t>
            </a:r>
            <a:endParaRPr xmlns:a="http://schemas.openxmlformats.org/drawingml/2006/main" sz="2800">
              <a:latin typeface="Calibri"/>
              <a:cs typeface="Calibri"/>
            </a:endParaRPr>
          </a:p>
          <a:p>
            <a:pPr xmlns:a="http://schemas.openxmlformats.org/drawingml/2006/main" marL="641985" marR="1189990" indent="-457834">
              <a:lnSpc>
                <a:spcPct val="100000"/>
              </a:lnSpc>
              <a:spcBef>
                <a:spcPts val="975"/>
              </a:spcBef>
              <a:buClr>
                <a:srgbClr val="C3250C"/>
              </a:buClr>
              <a:buSzPct val="128571"/>
              <a:buFont typeface="Wingdings"/>
              <a:buChar char=""/>
              <a:tabLst>
                <a:tab pos="642620" algn="l"/>
              </a:tabLst>
              <a:bidi/>
            </a:pPr>
            <a:r xmlns:a="http://schemas.openxmlformats.org/drawingml/2006/main">
              <a:rPr sz="2800" b="1" spc="-15" dirty="0">
                <a:latin typeface="Calibri"/>
                <a:cs typeface="Calibri"/>
              </a:rPr>
              <a:t>وجد</a:t>
            </a:r>
            <a:r xmlns:a="http://schemas.openxmlformats.org/drawingml/2006/main">
              <a:rPr sz="2800" b="1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في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الفاكهة،</a:t>
            </a:r>
            <a:r xmlns:a="http://schemas.openxmlformats.org/drawingml/2006/main">
              <a:rPr sz="2800" b="1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خضروات،</a:t>
            </a:r>
            <a:r xmlns:a="http://schemas.openxmlformats.org/drawingml/2006/main">
              <a:rPr sz="2800" b="1" spc="4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40" dirty="0">
                <a:latin typeface="Calibri"/>
                <a:cs typeface="Calibri"/>
              </a:rPr>
              <a:t>عسل،</a:t>
            </a:r>
            <a:r xmlns:a="http://schemas.openxmlformats.org/drawingml/2006/main">
              <a:rPr sz="2800" b="1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حبوب ذرة</a:t>
            </a:r>
            <a:r xmlns:a="http://schemas.openxmlformats.org/drawingml/2006/main">
              <a:rPr sz="2800" b="1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شراب مركز،</a:t>
            </a:r>
            <a:r xmlns:a="http://schemas.openxmlformats.org/drawingml/2006/main">
              <a:rPr sz="2800" b="1" spc="-6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نشا الذرة</a:t>
            </a:r>
            <a:endParaRPr xmlns:a="http://schemas.openxmlformats.org/drawingml/2006/main" sz="2800">
              <a:latin typeface="Calibri"/>
              <a:cs typeface="Calibri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t>10</a:t>
            </a:fld>
            <a:endParaRPr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92907" y="204215"/>
            <a:ext cx="3928110" cy="100660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963926" y="308864"/>
            <a:ext cx="33572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100"/>
              </a:spcBef>
              <a:bidi/>
            </a:pPr>
            <a:r xmlns:a="http://schemas.openxmlformats.org/drawingml/2006/main">
              <a:rPr spc="-5" dirty="0"/>
              <a:t>السكريات الأحادية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251459" y="1074419"/>
            <a:ext cx="8206740" cy="5671185"/>
            <a:chOff x="251459" y="1074419"/>
            <a:chExt cx="8206740" cy="5671185"/>
          </a:xfrm>
        </p:grpSpPr>
        <p:sp>
          <p:nvSpPr>
            <p:cNvPr id="5" name="object 5"/>
            <p:cNvSpPr/>
            <p:nvPr/>
          </p:nvSpPr>
          <p:spPr>
            <a:xfrm>
              <a:off x="380999" y="1142998"/>
              <a:ext cx="8077200" cy="5602605"/>
            </a:xfrm>
            <a:custGeom>
              <a:avLst/>
              <a:gdLst/>
              <a:ahLst/>
              <a:cxnLst/>
              <a:rect l="l" t="t" r="r" b="b"/>
              <a:pathLst>
                <a:path w="8077200" h="5602605">
                  <a:moveTo>
                    <a:pt x="8077200" y="0"/>
                  </a:moveTo>
                  <a:lnTo>
                    <a:pt x="0" y="0"/>
                  </a:lnTo>
                  <a:lnTo>
                    <a:pt x="0" y="5602224"/>
                  </a:lnTo>
                  <a:lnTo>
                    <a:pt x="8077200" y="5602224"/>
                  </a:lnTo>
                  <a:lnTo>
                    <a:pt x="80772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1459" y="1074419"/>
              <a:ext cx="1809750" cy="78714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94104" y="1074419"/>
              <a:ext cx="2283714" cy="787146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51459" y="3275075"/>
              <a:ext cx="1910333" cy="787146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459740" y="1028628"/>
            <a:ext cx="6954520" cy="387857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xmlns:a="http://schemas.openxmlformats.org/drawingml/2006/main" marL="184785" marR="3125470" indent="-172720">
              <a:lnSpc>
                <a:spcPct val="129000"/>
              </a:lnSpc>
              <a:spcBef>
                <a:spcPts val="105"/>
              </a:spcBef>
              <a:bidi/>
            </a:pPr>
            <a:r xmlns:a="http://schemas.openxmlformats.org/drawingml/2006/main">
              <a:rPr sz="2800" b="1" spc="-5" dirty="0">
                <a:latin typeface="Calibri"/>
                <a:cs typeface="Calibri"/>
              </a:rPr>
              <a:t>الفركتوز (الفاكهة</a:t>
            </a:r>
            <a:r xmlns:a="http://schemas.openxmlformats.org/drawingml/2006/main">
              <a:rPr sz="2800" b="1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سكر)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25" dirty="0">
                <a:latin typeface="Calibri"/>
                <a:cs typeface="Calibri"/>
              </a:rPr>
              <a:t>أحلى</a:t>
            </a:r>
            <a:r xmlns:a="http://schemas.openxmlformats.org/drawingml/2006/main">
              <a:rPr sz="2800" b="1" spc="3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طبيعي</a:t>
            </a:r>
            <a:r xmlns:a="http://schemas.openxmlformats.org/drawingml/2006/main">
              <a:rPr sz="2800" b="1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سكر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وجدت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في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العسل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و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فاكهة</a:t>
            </a:r>
            <a:endParaRPr xmlns:a="http://schemas.openxmlformats.org/drawingml/2006/main"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800">
              <a:latin typeface="Calibri"/>
              <a:cs typeface="Calibri"/>
            </a:endParaRPr>
          </a:p>
          <a:p>
            <a:pPr xmlns:a="http://schemas.openxmlformats.org/drawingml/2006/main" marL="12700">
              <a:lnSpc>
                <a:spcPct val="100000"/>
              </a:lnSpc>
              <a:spcBef>
                <a:spcPts val="1885"/>
              </a:spcBef>
              <a:bidi/>
            </a:pPr>
            <a:r xmlns:a="http://schemas.openxmlformats.org/drawingml/2006/main">
              <a:rPr sz="2800" b="1" spc="-10" dirty="0">
                <a:latin typeface="Calibri"/>
                <a:cs typeface="Calibri"/>
              </a:rPr>
              <a:t>جالاكتوز</a:t>
            </a:r>
            <a:endParaRPr xmlns:a="http://schemas.openxmlformats.org/drawingml/2006/main" sz="2800">
              <a:latin typeface="Calibri"/>
              <a:cs typeface="Calibri"/>
            </a:endParaRPr>
          </a:p>
          <a:p>
            <a:pPr xmlns:a="http://schemas.openxmlformats.org/drawingml/2006/main" marL="184785">
              <a:lnSpc>
                <a:spcPct val="100000"/>
              </a:lnSpc>
              <a:spcBef>
                <a:spcPts val="975"/>
              </a:spcBef>
              <a:bidi/>
            </a:pPr>
            <a:r xmlns:a="http://schemas.openxmlformats.org/drawingml/2006/main">
              <a:rPr sz="2800" b="1" spc="-10" dirty="0">
                <a:latin typeface="Calibri"/>
                <a:cs typeface="Calibri"/>
              </a:rPr>
              <a:t>لا</a:t>
            </a:r>
            <a:r xmlns:a="http://schemas.openxmlformats.org/drawingml/2006/main">
              <a:rPr sz="2800" b="1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وجد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وحيد</a:t>
            </a:r>
            <a:r xmlns:a="http://schemas.openxmlformats.org/drawingml/2006/main">
              <a:rPr sz="2800" b="1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في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طبيعة</a:t>
            </a:r>
            <a:endParaRPr xmlns:a="http://schemas.openxmlformats.org/drawingml/2006/main" sz="2800">
              <a:latin typeface="Calibri"/>
              <a:cs typeface="Calibri"/>
            </a:endParaRPr>
          </a:p>
          <a:p>
            <a:pPr xmlns:a="http://schemas.openxmlformats.org/drawingml/2006/main" marL="184785">
              <a:lnSpc>
                <a:spcPct val="100000"/>
              </a:lnSpc>
              <a:spcBef>
                <a:spcPts val="975"/>
              </a:spcBef>
              <a:bidi/>
            </a:pPr>
            <a:r xmlns:a="http://schemas.openxmlformats.org/drawingml/2006/main">
              <a:rPr sz="2800" b="1" spc="-15" dirty="0">
                <a:latin typeface="Calibri"/>
                <a:cs typeface="Calibri"/>
              </a:rPr>
              <a:t>مرتبط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ل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الجلوكوز</a:t>
            </a:r>
            <a:r xmlns:a="http://schemas.openxmlformats.org/drawingml/2006/main">
              <a:rPr sz="2800" b="1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ل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25" dirty="0">
                <a:latin typeface="Calibri"/>
                <a:cs typeface="Calibri"/>
              </a:rPr>
              <a:t>يصنع</a:t>
            </a:r>
            <a:r xmlns:a="http://schemas.openxmlformats.org/drawingml/2006/main">
              <a:rPr sz="2800" b="1" spc="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اللاكتوز</a:t>
            </a:r>
            <a:r xmlns:a="http://schemas.openxmlformats.org/drawingml/2006/main">
              <a:rPr sz="2800" b="1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(لبن</a:t>
            </a:r>
            <a:r xmlns:a="http://schemas.openxmlformats.org/drawingml/2006/main">
              <a:rPr sz="2800" b="1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سكر)</a:t>
            </a:r>
            <a:endParaRPr xmlns:a="http://schemas.openxmlformats.org/drawingml/2006/main" sz="2800">
              <a:latin typeface="Calibri"/>
              <a:cs typeface="Calibri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t>11</a:t>
            </a:fld>
            <a:endParaRPr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90088" y="576072"/>
            <a:ext cx="3193541" cy="1006601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259963" y="679450"/>
            <a:ext cx="262128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100"/>
              </a:spcBef>
              <a:bidi/>
            </a:pPr>
            <a:r xmlns:a="http://schemas.openxmlformats.org/drawingml/2006/main">
              <a:rPr spc="-5" dirty="0">
                <a:solidFill>
                  <a:srgbClr val="202745"/>
                </a:solidFill>
              </a:rPr>
              <a:t>السكريات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t>12</a:t>
            </a:fld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78739" y="1365259"/>
            <a:ext cx="8585835" cy="2230755"/>
          </a:xfrm>
          <a:prstGeom prst="rect">
            <a:avLst/>
          </a:prstGeom>
        </p:spPr>
        <p:txBody>
          <a:bodyPr vert="horz" wrap="square" lIns="0" tIns="62230" rIns="0" bIns="0" rtlCol="0">
            <a:spAutoFit/>
          </a:bodyPr>
          <a:lstStyle/>
          <a:p>
            <a:pPr xmlns:a="http://schemas.openxmlformats.org/drawingml/2006/main" marL="355600" indent="-342900">
              <a:lnSpc>
                <a:spcPct val="100000"/>
              </a:lnSpc>
              <a:spcBef>
                <a:spcPts val="490"/>
              </a:spcBef>
              <a:buClr>
                <a:srgbClr val="C3250C"/>
              </a:buClr>
              <a:buSzPct val="128571"/>
              <a:buFont typeface="Arial MT"/>
              <a:buChar char="•"/>
              <a:tabLst>
                <a:tab pos="355600" algn="l"/>
              </a:tabLst>
              <a:bidi/>
            </a:pPr>
            <a:r xmlns:a="http://schemas.openxmlformats.org/drawingml/2006/main">
              <a:rPr sz="2800" b="1" spc="-10" dirty="0">
                <a:solidFill>
                  <a:srgbClr val="202745"/>
                </a:solidFill>
                <a:latin typeface="Calibri"/>
                <a:cs typeface="Calibri"/>
              </a:rPr>
              <a:t>"مزدوج</a:t>
            </a:r>
            <a:r xmlns:a="http://schemas.openxmlformats.org/drawingml/2006/main">
              <a:rPr sz="2800" b="1" spc="5" dirty="0">
                <a:solidFill>
                  <a:srgbClr val="202745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solidFill>
                  <a:srgbClr val="202745"/>
                </a:solidFill>
                <a:latin typeface="Calibri"/>
                <a:cs typeface="Calibri"/>
              </a:rPr>
              <a:t>السكر </a:t>
            </a:r>
            <a:r xmlns:a="http://schemas.openxmlformats.org/drawingml/2006/main">
              <a:rPr sz="2800" spc="-10" dirty="0">
                <a:solidFill>
                  <a:srgbClr val="202745"/>
                </a:solidFill>
                <a:latin typeface="Calibri"/>
                <a:cs typeface="Calibri"/>
              </a:rPr>
              <a:t>"</a:t>
            </a:r>
            <a:r xmlns:a="http://schemas.openxmlformats.org/drawingml/2006/main">
              <a:rPr sz="2800" spc="25" dirty="0">
                <a:solidFill>
                  <a:srgbClr val="202745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solidFill>
                  <a:srgbClr val="202745"/>
                </a:solidFill>
                <a:latin typeface="Calibri"/>
                <a:cs typeface="Calibri"/>
              </a:rPr>
              <a:t>مكون</a:t>
            </a:r>
            <a:r xmlns:a="http://schemas.openxmlformats.org/drawingml/2006/main">
              <a:rPr sz="2800" b="1" spc="5" dirty="0">
                <a:solidFill>
                  <a:srgbClr val="202745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solidFill>
                  <a:srgbClr val="202745"/>
                </a:solidFill>
                <a:latin typeface="Calibri"/>
                <a:cs typeface="Calibri"/>
              </a:rPr>
              <a:t>ل</a:t>
            </a:r>
            <a:r xmlns:a="http://schemas.openxmlformats.org/drawingml/2006/main">
              <a:rPr sz="2800" b="1" spc="15" dirty="0">
                <a:solidFill>
                  <a:srgbClr val="202745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solidFill>
                  <a:srgbClr val="202745"/>
                </a:solidFill>
                <a:latin typeface="Calibri"/>
                <a:cs typeface="Calibri"/>
              </a:rPr>
              <a:t>اثنين</a:t>
            </a:r>
            <a:r xmlns:a="http://schemas.openxmlformats.org/drawingml/2006/main">
              <a:rPr sz="2800" b="1" spc="20" dirty="0">
                <a:solidFill>
                  <a:srgbClr val="202745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solidFill>
                  <a:srgbClr val="202745"/>
                </a:solidFill>
                <a:latin typeface="Calibri"/>
                <a:cs typeface="Calibri"/>
              </a:rPr>
              <a:t>(دي)</a:t>
            </a:r>
            <a:r xmlns:a="http://schemas.openxmlformats.org/drawingml/2006/main">
              <a:rPr sz="2800" b="1" spc="15" dirty="0">
                <a:solidFill>
                  <a:srgbClr val="202745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solidFill>
                  <a:srgbClr val="202745"/>
                </a:solidFill>
                <a:latin typeface="Calibri"/>
                <a:cs typeface="Calibri"/>
              </a:rPr>
              <a:t>السكريات الأحادية.</a:t>
            </a:r>
            <a:endParaRPr xmlns:a="http://schemas.openxmlformats.org/drawingml/2006/main" sz="2800">
              <a:latin typeface="Calibri"/>
              <a:cs typeface="Calibri"/>
            </a:endParaRPr>
          </a:p>
          <a:p>
            <a:pPr xmlns:a="http://schemas.openxmlformats.org/drawingml/2006/main" marL="355600" marR="368300" indent="-342900">
              <a:lnSpc>
                <a:spcPct val="120000"/>
              </a:lnSpc>
              <a:spcBef>
                <a:spcPts val="675"/>
              </a:spcBef>
              <a:buClr>
                <a:srgbClr val="C3250C"/>
              </a:buClr>
              <a:buSzPct val="128571"/>
              <a:buFont typeface="Arial MT"/>
              <a:buChar char="•"/>
              <a:tabLst>
                <a:tab pos="355600" algn="l"/>
              </a:tabLst>
              <a:bidi/>
            </a:pPr>
            <a:r xmlns:a="http://schemas.openxmlformats.org/drawingml/2006/main">
              <a:rPr sz="2800" b="1" spc="-15" dirty="0">
                <a:solidFill>
                  <a:srgbClr val="202745"/>
                </a:solidFill>
                <a:latin typeface="Calibri"/>
                <a:cs typeface="Calibri"/>
              </a:rPr>
              <a:t>هم</a:t>
            </a:r>
            <a:r xmlns:a="http://schemas.openxmlformats.org/drawingml/2006/main">
              <a:rPr sz="2800" b="1" spc="15" dirty="0">
                <a:solidFill>
                  <a:srgbClr val="202745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solidFill>
                  <a:srgbClr val="202745"/>
                </a:solidFill>
                <a:latin typeface="Calibri"/>
                <a:cs typeface="Calibri"/>
              </a:rPr>
              <a:t>نكون</a:t>
            </a:r>
            <a:r xmlns:a="http://schemas.openxmlformats.org/drawingml/2006/main">
              <a:rPr sz="2800" b="1" spc="10" dirty="0">
                <a:solidFill>
                  <a:srgbClr val="202745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solidFill>
                  <a:srgbClr val="202745"/>
                </a:solidFill>
                <a:latin typeface="Calibri"/>
                <a:cs typeface="Calibri"/>
              </a:rPr>
              <a:t>ينقسم</a:t>
            </a:r>
            <a:r xmlns:a="http://schemas.openxmlformats.org/drawingml/2006/main">
              <a:rPr sz="2800" b="1" spc="5" dirty="0">
                <a:solidFill>
                  <a:srgbClr val="202745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20" dirty="0">
                <a:solidFill>
                  <a:srgbClr val="202745"/>
                </a:solidFill>
                <a:latin typeface="Calibri"/>
                <a:cs typeface="Calibri"/>
              </a:rPr>
              <a:t>في </a:t>
            </a:r>
            <a:r xmlns:a="http://schemas.openxmlformats.org/drawingml/2006/main">
              <a:rPr sz="2800" b="1" spc="-5" dirty="0">
                <a:solidFill>
                  <a:srgbClr val="202745"/>
                </a:solidFill>
                <a:latin typeface="Calibri"/>
                <a:cs typeface="Calibri"/>
              </a:rPr>
              <a:t>_</a:t>
            </a:r>
            <a:r xmlns:a="http://schemas.openxmlformats.org/drawingml/2006/main">
              <a:rPr sz="2800" b="1" spc="5" dirty="0">
                <a:solidFill>
                  <a:srgbClr val="202745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solidFill>
                  <a:srgbClr val="202745"/>
                </a:solidFill>
                <a:latin typeface="Calibri"/>
                <a:cs typeface="Calibri"/>
              </a:rPr>
              <a:t>عنصر</a:t>
            </a:r>
            <a:r xmlns:a="http://schemas.openxmlformats.org/drawingml/2006/main">
              <a:rPr sz="2800" b="1" spc="5" dirty="0">
                <a:solidFill>
                  <a:srgbClr val="202745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solidFill>
                  <a:srgbClr val="202745"/>
                </a:solidFill>
                <a:latin typeface="Calibri"/>
                <a:cs typeface="Calibri"/>
              </a:rPr>
              <a:t>السكريات الأحادية</a:t>
            </a:r>
            <a:r xmlns:a="http://schemas.openxmlformats.org/drawingml/2006/main">
              <a:rPr sz="2800" b="1" spc="-620" dirty="0">
                <a:solidFill>
                  <a:srgbClr val="202745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25" dirty="0">
                <a:solidFill>
                  <a:srgbClr val="202745"/>
                </a:solidFill>
                <a:latin typeface="Calibri"/>
                <a:cs typeface="Calibri"/>
              </a:rPr>
              <a:t>قبل</a:t>
            </a:r>
            <a:r xmlns:a="http://schemas.openxmlformats.org/drawingml/2006/main">
              <a:rPr sz="2800" b="1" spc="25" dirty="0">
                <a:solidFill>
                  <a:srgbClr val="202745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solidFill>
                  <a:srgbClr val="202745"/>
                </a:solidFill>
                <a:latin typeface="Calibri"/>
                <a:cs typeface="Calibri"/>
              </a:rPr>
              <a:t>كون</a:t>
            </a:r>
            <a:r xmlns:a="http://schemas.openxmlformats.org/drawingml/2006/main">
              <a:rPr sz="2800" b="1" spc="15" dirty="0">
                <a:solidFill>
                  <a:srgbClr val="202745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solidFill>
                  <a:srgbClr val="202745"/>
                </a:solidFill>
                <a:latin typeface="Calibri"/>
                <a:cs typeface="Calibri"/>
              </a:rPr>
              <a:t>يمتص.</a:t>
            </a:r>
            <a:endParaRPr xmlns:a="http://schemas.openxmlformats.org/drawingml/2006/main" sz="2800">
              <a:latin typeface="Calibri"/>
              <a:cs typeface="Calibri"/>
            </a:endParaRPr>
          </a:p>
          <a:p>
            <a:pPr xmlns:a="http://schemas.openxmlformats.org/drawingml/2006/main" marL="355600" indent="-342900">
              <a:lnSpc>
                <a:spcPct val="100000"/>
              </a:lnSpc>
              <a:spcBef>
                <a:spcPts val="1345"/>
              </a:spcBef>
              <a:buClr>
                <a:srgbClr val="C3250C"/>
              </a:buClr>
              <a:buSzPct val="128571"/>
              <a:buFont typeface="Arial MT"/>
              <a:buChar char="•"/>
              <a:tabLst>
                <a:tab pos="355600" algn="l"/>
                <a:tab pos="3293745" algn="l"/>
              </a:tabLst>
              <a:bidi/>
            </a:pPr>
            <a:r xmlns:a="http://schemas.openxmlformats.org/drawingml/2006/main">
              <a:rPr sz="2800" b="1" spc="-10" dirty="0">
                <a:solidFill>
                  <a:srgbClr val="202745"/>
                </a:solidFill>
                <a:latin typeface="Calibri"/>
                <a:cs typeface="Calibri"/>
              </a:rPr>
              <a:t>أمثلة،</a:t>
            </a:r>
            <a:r xmlns:a="http://schemas.openxmlformats.org/drawingml/2006/main">
              <a:rPr sz="2800" b="1" spc="30" dirty="0">
                <a:solidFill>
                  <a:srgbClr val="202745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solidFill>
                  <a:srgbClr val="202745"/>
                </a:solidFill>
                <a:latin typeface="Calibri"/>
                <a:cs typeface="Calibri"/>
              </a:rPr>
              <a:t>السكروز ، المالتوز ،</a:t>
            </a:r>
            <a:r xmlns:a="http://schemas.openxmlformats.org/drawingml/2006/main">
              <a:rPr sz="2800" b="1" spc="-35" dirty="0">
                <a:solidFill>
                  <a:srgbClr val="202745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solidFill>
                  <a:srgbClr val="202745"/>
                </a:solidFill>
                <a:latin typeface="Calibri"/>
                <a:cs typeface="Calibri"/>
              </a:rPr>
              <a:t>اللاكتوز.</a:t>
            </a:r>
            <a:endParaRPr xmlns:a="http://schemas.openxmlformats.org/drawingml/2006/main"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288" y="1347216"/>
              <a:ext cx="1101090" cy="107061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0936" y="1469136"/>
              <a:ext cx="4080510" cy="896874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307340" y="1415019"/>
            <a:ext cx="6883400" cy="2860675"/>
          </a:xfrm>
          <a:prstGeom prst="rect">
            <a:avLst/>
          </a:prstGeom>
        </p:spPr>
        <p:txBody>
          <a:bodyPr vert="horz" wrap="square" lIns="0" tIns="156845" rIns="0" bIns="0" rtlCol="0">
            <a:spAutoFit/>
          </a:bodyPr>
          <a:lstStyle/>
          <a:p>
            <a:pPr xmlns:a="http://schemas.openxmlformats.org/drawingml/2006/main" marL="574675" indent="-562610">
              <a:lnSpc>
                <a:spcPct val="100000"/>
              </a:lnSpc>
              <a:spcBef>
                <a:spcPts val="1235"/>
              </a:spcBef>
              <a:buSzPct val="129687"/>
              <a:buFont typeface="Wingdings"/>
              <a:buChar char=""/>
              <a:tabLst>
                <a:tab pos="575310" algn="l"/>
              </a:tabLst>
              <a:bidi/>
            </a:pPr>
            <a:r xmlns:a="http://schemas.openxmlformats.org/drawingml/2006/main">
              <a:rPr sz="3200" b="1" spc="-5" dirty="0">
                <a:latin typeface="Calibri"/>
                <a:cs typeface="Calibri"/>
              </a:rPr>
              <a:t>السكروز</a:t>
            </a:r>
            <a:r xmlns:a="http://schemas.openxmlformats.org/drawingml/2006/main">
              <a:rPr sz="3200" b="1" spc="-3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b="1" spc="-40" dirty="0">
                <a:latin typeface="Calibri"/>
                <a:cs typeface="Calibri"/>
              </a:rPr>
              <a:t>( </a:t>
            </a:r>
            <a:r xmlns:a="http://schemas.openxmlformats.org/drawingml/2006/main">
              <a:rPr sz="3200" b="1" spc="-10" dirty="0">
                <a:latin typeface="Calibri"/>
                <a:cs typeface="Calibri"/>
              </a:rPr>
              <a:t>سكر المائدة)</a:t>
            </a:r>
            <a:endParaRPr xmlns:a="http://schemas.openxmlformats.org/drawingml/2006/main" sz="3200">
              <a:latin typeface="Calibri"/>
              <a:cs typeface="Calibri"/>
            </a:endParaRPr>
          </a:p>
          <a:p>
            <a:pPr xmlns:a="http://schemas.openxmlformats.org/drawingml/2006/main" marL="127000" marR="168275">
              <a:lnSpc>
                <a:spcPct val="129000"/>
              </a:lnSpc>
              <a:spcBef>
                <a:spcPts val="15"/>
              </a:spcBef>
              <a:bidi/>
            </a:pPr>
            <a:r xmlns:a="http://schemas.openxmlformats.org/drawingml/2006/main">
              <a:rPr sz="2800" b="1" spc="-10" dirty="0">
                <a:latin typeface="Calibri"/>
                <a:cs typeface="Calibri"/>
              </a:rPr>
              <a:t>قصب</a:t>
            </a:r>
            <a:r xmlns:a="http://schemas.openxmlformats.org/drawingml/2006/main">
              <a:rPr sz="2800" b="1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سكر</a:t>
            </a:r>
            <a:r xmlns:a="http://schemas.openxmlformats.org/drawingml/2006/main">
              <a:rPr sz="2800" b="1" spc="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(السكروز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مكرر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_</a:t>
            </a:r>
            <a:r xmlns:a="http://schemas.openxmlformats.org/drawingml/2006/main">
              <a:rPr sz="2800" b="1" spc="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&amp;</a:t>
            </a:r>
            <a:r xmlns:a="http://schemas.openxmlformats.org/drawingml/2006/main">
              <a:rPr sz="2800" b="1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محبب).</a:t>
            </a:r>
            <a:r xmlns:a="http://schemas.openxmlformats.org/drawingml/2006/main">
              <a:rPr sz="2800" b="1" spc="-6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مزيج</a:t>
            </a:r>
            <a:r xmlns:a="http://schemas.openxmlformats.org/drawingml/2006/main">
              <a:rPr sz="2800" b="1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ل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الجلوكوز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و</a:t>
            </a:r>
            <a:r xmlns:a="http://schemas.openxmlformats.org/drawingml/2006/main">
              <a:rPr sz="2800" b="1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الفركتوز.</a:t>
            </a:r>
            <a:endParaRPr xmlns:a="http://schemas.openxmlformats.org/drawingml/2006/main" sz="2800">
              <a:latin typeface="Calibri"/>
              <a:cs typeface="Calibri"/>
            </a:endParaRPr>
          </a:p>
          <a:p>
            <a:pPr xmlns:a="http://schemas.openxmlformats.org/drawingml/2006/main" marL="127000" marR="5080">
              <a:lnSpc>
                <a:spcPts val="4330"/>
              </a:lnSpc>
              <a:spcBef>
                <a:spcPts val="105"/>
              </a:spcBef>
              <a:bidi/>
            </a:pPr>
            <a:r xmlns:a="http://schemas.openxmlformats.org/drawingml/2006/main">
              <a:rPr sz="2800" b="1" spc="-5" dirty="0">
                <a:latin typeface="Calibri"/>
                <a:cs typeface="Calibri"/>
              </a:rPr>
              <a:t>تحدث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بشكل طبيعي</a:t>
            </a:r>
            <a:r xmlns:a="http://schemas.openxmlformats.org/drawingml/2006/main">
              <a:rPr sz="2800" b="1" spc="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في</a:t>
            </a:r>
            <a:r xmlns:a="http://schemas.openxmlformats.org/drawingml/2006/main">
              <a:rPr sz="2800" b="1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بعض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الفواكه و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خضروات.</a:t>
            </a:r>
            <a:r xmlns:a="http://schemas.openxmlformats.org/drawingml/2006/main">
              <a:rPr sz="2800" b="1" spc="-6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20" dirty="0">
                <a:latin typeface="Calibri"/>
                <a:cs typeface="Calibri"/>
              </a:rPr>
              <a:t>أحلى</a:t>
            </a:r>
            <a:r xmlns:a="http://schemas.openxmlformats.org/drawingml/2006/main">
              <a:rPr sz="2800" b="1" spc="4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من</a:t>
            </a:r>
            <a:r xmlns:a="http://schemas.openxmlformats.org/drawingml/2006/main">
              <a:rPr sz="2800" b="1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الجلوكوز</a:t>
            </a:r>
            <a:r xmlns:a="http://schemas.openxmlformats.org/drawingml/2006/main">
              <a:rPr sz="2800" b="1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لكن لا</a:t>
            </a:r>
            <a:r xmlns:a="http://schemas.openxmlformats.org/drawingml/2006/main">
              <a:rPr sz="2800" b="1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مثل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الفركتوز.</a:t>
            </a:r>
            <a:endParaRPr xmlns:a="http://schemas.openxmlformats.org/drawingml/2006/main" sz="28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971800" y="338327"/>
            <a:ext cx="3539490" cy="1116330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272409" y="455422"/>
            <a:ext cx="290385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95"/>
              </a:spcBef>
              <a:bidi/>
            </a:pPr>
            <a:r xmlns:a="http://schemas.openxmlformats.org/drawingml/2006/main">
              <a:rPr sz="4000" spc="-10" dirty="0"/>
              <a:t>السكريات</a:t>
            </a:r>
            <a:endParaRPr xmlns:a="http://schemas.openxmlformats.org/drawingml/2006/main" sz="4000"/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t>13</a:t>
            </a:fld>
            <a:endParaRPr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84988" y="804672"/>
              <a:ext cx="1101090" cy="107061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06195" y="926591"/>
              <a:ext cx="1911858" cy="89687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84988" y="2901695"/>
              <a:ext cx="1101090" cy="107060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06195" y="3023616"/>
              <a:ext cx="4016502" cy="896874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574040" y="920901"/>
            <a:ext cx="7996555" cy="49999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xmlns:a="http://schemas.openxmlformats.org/drawingml/2006/main" marL="484505" indent="-472440">
              <a:lnSpc>
                <a:spcPts val="4885"/>
              </a:lnSpc>
              <a:buSzPct val="126562"/>
              <a:buFont typeface="Wingdings"/>
              <a:buChar char=""/>
              <a:tabLst>
                <a:tab pos="485140" algn="l"/>
              </a:tabLst>
              <a:bidi/>
            </a:pPr>
            <a:r xmlns:a="http://schemas.openxmlformats.org/drawingml/2006/main">
              <a:rPr sz="3200" b="1" spc="-5" dirty="0">
                <a:latin typeface="Calibri"/>
                <a:cs typeface="Calibri"/>
              </a:rPr>
              <a:t>مالتوز</a:t>
            </a:r>
            <a:endParaRPr xmlns:a="http://schemas.openxmlformats.org/drawingml/2006/main" sz="3200">
              <a:latin typeface="Calibri"/>
              <a:cs typeface="Calibri"/>
            </a:endParaRPr>
          </a:p>
          <a:p>
            <a:pPr xmlns:a="http://schemas.openxmlformats.org/drawingml/2006/main" marL="12700">
              <a:lnSpc>
                <a:spcPct val="100000"/>
              </a:lnSpc>
              <a:spcBef>
                <a:spcPts val="459"/>
              </a:spcBef>
              <a:bidi/>
            </a:pPr>
            <a:r xmlns:a="http://schemas.openxmlformats.org/drawingml/2006/main">
              <a:rPr sz="2800" b="1" spc="-10" dirty="0">
                <a:latin typeface="Calibri"/>
                <a:cs typeface="Calibri"/>
              </a:rPr>
              <a:t>يفعل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لا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تحدث في</a:t>
            </a:r>
            <a:r xmlns:a="http://schemas.openxmlformats.org/drawingml/2006/main">
              <a:rPr sz="2800" b="1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طبيعة.</a:t>
            </a:r>
            <a:endParaRPr xmlns:a="http://schemas.openxmlformats.org/drawingml/2006/main" sz="2800">
              <a:latin typeface="Calibri"/>
              <a:cs typeface="Calibri"/>
            </a:endParaRPr>
          </a:p>
          <a:p>
            <a:pPr xmlns:a="http://schemas.openxmlformats.org/drawingml/2006/main" marL="12700">
              <a:lnSpc>
                <a:spcPct val="100000"/>
              </a:lnSpc>
              <a:spcBef>
                <a:spcPts val="635"/>
              </a:spcBef>
              <a:bidi/>
            </a:pPr>
            <a:r xmlns:a="http://schemas.openxmlformats.org/drawingml/2006/main">
              <a:rPr sz="2800" b="1" spc="-10" dirty="0">
                <a:latin typeface="Calibri"/>
                <a:cs typeface="Calibri"/>
              </a:rPr>
              <a:t>مزيج</a:t>
            </a:r>
            <a:r xmlns:a="http://schemas.openxmlformats.org/drawingml/2006/main">
              <a:rPr sz="2800" b="1" spc="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ل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اثنين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انضم</a:t>
            </a:r>
            <a:r xmlns:a="http://schemas.openxmlformats.org/drawingml/2006/main">
              <a:rPr sz="2800" b="1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الجلوكوز</a:t>
            </a:r>
            <a:r xmlns:a="http://schemas.openxmlformats.org/drawingml/2006/main">
              <a:rPr sz="2800" b="1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الجزيئات.</a:t>
            </a:r>
            <a:endParaRPr xmlns:a="http://schemas.openxmlformats.org/drawingml/2006/main"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3000">
              <a:latin typeface="Calibri"/>
              <a:cs typeface="Calibri"/>
            </a:endParaRPr>
          </a:p>
          <a:p>
            <a:pPr xmlns:a="http://schemas.openxmlformats.org/drawingml/2006/main" marL="484505" indent="-472440">
              <a:lnSpc>
                <a:spcPct val="100000"/>
              </a:lnSpc>
              <a:buSzPct val="126562"/>
              <a:buFont typeface="Wingdings"/>
              <a:buChar char=""/>
              <a:tabLst>
                <a:tab pos="485140" algn="l"/>
              </a:tabLst>
              <a:bidi/>
            </a:pPr>
            <a:r xmlns:a="http://schemas.openxmlformats.org/drawingml/2006/main">
              <a:rPr sz="3200" b="1" spc="-5" dirty="0">
                <a:latin typeface="Calibri"/>
                <a:cs typeface="Calibri"/>
              </a:rPr>
              <a:t>اللاكتوز</a:t>
            </a:r>
            <a:r xmlns:a="http://schemas.openxmlformats.org/drawingml/2006/main">
              <a:rPr sz="3200" b="1" spc="-4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b="1" dirty="0">
                <a:latin typeface="Calibri"/>
                <a:cs typeface="Calibri"/>
              </a:rPr>
              <a:t>(لبن</a:t>
            </a:r>
            <a:r xmlns:a="http://schemas.openxmlformats.org/drawingml/2006/main">
              <a:rPr sz="3200" b="1" spc="-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b="1" spc="-10" dirty="0">
                <a:latin typeface="Calibri"/>
                <a:cs typeface="Calibri"/>
              </a:rPr>
              <a:t>سكر)</a:t>
            </a:r>
            <a:endParaRPr xmlns:a="http://schemas.openxmlformats.org/drawingml/2006/main" sz="3200">
              <a:latin typeface="Calibri"/>
              <a:cs typeface="Calibri"/>
            </a:endParaRPr>
          </a:p>
          <a:p>
            <a:pPr xmlns:a="http://schemas.openxmlformats.org/drawingml/2006/main" marL="12700">
              <a:lnSpc>
                <a:spcPct val="100000"/>
              </a:lnSpc>
              <a:spcBef>
                <a:spcPts val="465"/>
              </a:spcBef>
              <a:bidi/>
            </a:pPr>
            <a:r xmlns:a="http://schemas.openxmlformats.org/drawingml/2006/main">
              <a:rPr sz="2800" b="1" spc="-15" dirty="0">
                <a:latin typeface="Calibri"/>
                <a:cs typeface="Calibri"/>
              </a:rPr>
              <a:t>طبيعي</a:t>
            </a:r>
            <a:r xmlns:a="http://schemas.openxmlformats.org/drawingml/2006/main">
              <a:rPr sz="2800" b="1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فقط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في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لبن</a:t>
            </a:r>
            <a:endParaRPr xmlns:a="http://schemas.openxmlformats.org/drawingml/2006/main" sz="2800">
              <a:latin typeface="Calibri"/>
              <a:cs typeface="Calibri"/>
            </a:endParaRPr>
          </a:p>
          <a:p>
            <a:pPr xmlns:a="http://schemas.openxmlformats.org/drawingml/2006/main" marL="12700">
              <a:lnSpc>
                <a:spcPct val="100000"/>
              </a:lnSpc>
              <a:spcBef>
                <a:spcPts val="635"/>
              </a:spcBef>
              <a:bidi/>
            </a:pPr>
            <a:r xmlns:a="http://schemas.openxmlformats.org/drawingml/2006/main">
              <a:rPr sz="2800" b="1" spc="-10" dirty="0">
                <a:latin typeface="Calibri"/>
                <a:cs typeface="Calibri"/>
              </a:rPr>
              <a:t>مزيج</a:t>
            </a:r>
            <a:r xmlns:a="http://schemas.openxmlformats.org/drawingml/2006/main">
              <a:rPr sz="2800" b="1" spc="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ل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الجلوكوز</a:t>
            </a:r>
            <a:r xmlns:a="http://schemas.openxmlformats.org/drawingml/2006/main">
              <a:rPr sz="2800" b="1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و</a:t>
            </a:r>
            <a:r xmlns:a="http://schemas.openxmlformats.org/drawingml/2006/main">
              <a:rPr sz="2800" b="1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الجالاكتوز</a:t>
            </a:r>
            <a:endParaRPr xmlns:a="http://schemas.openxmlformats.org/drawingml/2006/main" sz="2800">
              <a:latin typeface="Calibri"/>
              <a:cs typeface="Calibri"/>
            </a:endParaRPr>
          </a:p>
          <a:p>
            <a:pPr xmlns:a="http://schemas.openxmlformats.org/drawingml/2006/main" marL="12700" marR="5080">
              <a:lnSpc>
                <a:spcPts val="3020"/>
              </a:lnSpc>
              <a:spcBef>
                <a:spcPts val="1025"/>
              </a:spcBef>
              <a:bidi/>
            </a:pPr>
            <a:r xmlns:a="http://schemas.openxmlformats.org/drawingml/2006/main">
              <a:rPr sz="2800" b="1" spc="-5" dirty="0">
                <a:latin typeface="Calibri"/>
                <a:cs typeface="Calibri"/>
              </a:rPr>
              <a:t>هو - هي</a:t>
            </a:r>
            <a:r xmlns:a="http://schemas.openxmlformats.org/drawingml/2006/main">
              <a:rPr sz="2800" b="1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يعزز</a:t>
            </a:r>
            <a:r xmlns:a="http://schemas.openxmlformats.org/drawingml/2006/main">
              <a:rPr sz="2800" b="1" spc="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ال</a:t>
            </a:r>
            <a:r xmlns:a="http://schemas.openxmlformats.org/drawingml/2006/main">
              <a:rPr sz="2800" b="1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استيعاب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ل</a:t>
            </a:r>
            <a:r xmlns:a="http://schemas.openxmlformats.org/drawingml/2006/main">
              <a:rPr sz="2800" b="1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الكالسيوم</a:t>
            </a:r>
            <a:r xmlns:a="http://schemas.openxmlformats.org/drawingml/2006/main">
              <a:rPr sz="2800" b="1" spc="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و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يروّج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ال</a:t>
            </a:r>
            <a:r xmlns:a="http://schemas.openxmlformats.org/drawingml/2006/main">
              <a:rPr sz="2800" b="1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نمو</a:t>
            </a:r>
            <a:r xmlns:a="http://schemas.openxmlformats.org/drawingml/2006/main">
              <a:rPr sz="2800" b="1" spc="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ل</a:t>
            </a:r>
            <a:r xmlns:a="http://schemas.openxmlformats.org/drawingml/2006/main">
              <a:rPr sz="2800" b="1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ودي</a:t>
            </a:r>
            <a:r xmlns:a="http://schemas.openxmlformats.org/drawingml/2006/main">
              <a:rPr sz="2800" b="1" spc="2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معوي</a:t>
            </a:r>
            <a:r xmlns:a="http://schemas.openxmlformats.org/drawingml/2006/main">
              <a:rPr sz="2800" b="1" spc="3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بكتيريا</a:t>
            </a:r>
            <a:r xmlns:a="http://schemas.openxmlformats.org/drawingml/2006/main">
              <a:rPr sz="2800" b="1" spc="3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الذي - التي</a:t>
            </a:r>
            <a:r xmlns:a="http://schemas.openxmlformats.org/drawingml/2006/main">
              <a:rPr sz="2800" b="1" spc="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ينتج</a:t>
            </a:r>
            <a:r xmlns:a="http://schemas.openxmlformats.org/drawingml/2006/main">
              <a:rPr sz="2800" b="1" spc="-6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فيتامين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ك.</a:t>
            </a:r>
            <a:endParaRPr xmlns:a="http://schemas.openxmlformats.org/drawingml/2006/main" sz="280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238500" y="135636"/>
            <a:ext cx="3193542" cy="1006602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3508375" y="239014"/>
            <a:ext cx="262128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100"/>
              </a:spcBef>
              <a:bidi/>
            </a:pPr>
            <a:r xmlns:a="http://schemas.openxmlformats.org/drawingml/2006/main">
              <a:rPr spc="-5" dirty="0"/>
              <a:t>السكريات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t>14</a:t>
            </a:fld>
            <a:endParaRPr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3540" y="907745"/>
            <a:ext cx="501015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100"/>
              </a:spcBef>
              <a:bidi/>
            </a:pPr>
            <a:r xmlns:a="http://schemas.openxmlformats.org/drawingml/2006/main">
              <a:rPr spc="-5" dirty="0">
                <a:solidFill>
                  <a:srgbClr val="202745"/>
                </a:solidFill>
              </a:rPr>
              <a:t>2)</a:t>
            </a:r>
            <a:r xmlns:a="http://schemas.openxmlformats.org/drawingml/2006/main">
              <a:rPr spc="-25" dirty="0">
                <a:solidFill>
                  <a:srgbClr val="202745"/>
                </a:solidFill>
              </a:rPr>
              <a:t> </a:t>
            </a:r>
            <a:r xmlns:a="http://schemas.openxmlformats.org/drawingml/2006/main">
              <a:rPr spc="-25" dirty="0">
                <a:solidFill>
                  <a:srgbClr val="202745"/>
                </a:solidFill>
              </a:rPr>
              <a:t>الكربوهيدرات </a:t>
            </a:r>
            <a:r xmlns:a="http://schemas.openxmlformats.org/drawingml/2006/main">
              <a:rPr spc="-15" dirty="0">
                <a:solidFill>
                  <a:srgbClr val="202745"/>
                </a:solidFill>
              </a:rPr>
              <a:t>المعقدة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t>15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383540" y="1558569"/>
            <a:ext cx="7567295" cy="27781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xmlns:a="http://schemas.openxmlformats.org/drawingml/2006/main" marL="469900" marR="5080" indent="-457200">
              <a:lnSpc>
                <a:spcPct val="120000"/>
              </a:lnSpc>
              <a:spcBef>
                <a:spcPts val="100"/>
              </a:spcBef>
              <a:buClr>
                <a:srgbClr val="C3250C"/>
              </a:buClr>
              <a:buSzPct val="128571"/>
              <a:buFont typeface="Arial MT"/>
              <a:buChar char="•"/>
              <a:tabLst>
                <a:tab pos="469265" algn="l"/>
                <a:tab pos="469900" algn="l"/>
              </a:tabLst>
              <a:bidi/>
            </a:pPr>
            <a:r xmlns:a="http://schemas.openxmlformats.org/drawingml/2006/main">
              <a:rPr sz="2800" b="1" spc="-10" dirty="0">
                <a:solidFill>
                  <a:srgbClr val="202745"/>
                </a:solidFill>
                <a:latin typeface="Calibri"/>
                <a:cs typeface="Calibri"/>
              </a:rPr>
              <a:t>السكريات</a:t>
            </a:r>
            <a:r xmlns:a="http://schemas.openxmlformats.org/drawingml/2006/main">
              <a:rPr sz="2800" b="1" spc="40" dirty="0">
                <a:solidFill>
                  <a:srgbClr val="202745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solidFill>
                  <a:srgbClr val="202745"/>
                </a:solidFill>
                <a:latin typeface="Calibri"/>
                <a:cs typeface="Calibri"/>
              </a:rPr>
              <a:t>:</a:t>
            </a:r>
            <a:r xmlns:a="http://schemas.openxmlformats.org/drawingml/2006/main">
              <a:rPr sz="2800" b="1" spc="15" dirty="0">
                <a:solidFill>
                  <a:srgbClr val="202745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solidFill>
                  <a:srgbClr val="202745"/>
                </a:solidFill>
                <a:latin typeface="Calibri"/>
                <a:cs typeface="Calibri"/>
              </a:rPr>
              <a:t>نكون</a:t>
            </a:r>
            <a:r xmlns:a="http://schemas.openxmlformats.org/drawingml/2006/main">
              <a:rPr sz="2800" b="1" spc="25" dirty="0">
                <a:solidFill>
                  <a:srgbClr val="202745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solidFill>
                  <a:srgbClr val="202745"/>
                </a:solidFill>
                <a:latin typeface="Calibri"/>
                <a:cs typeface="Calibri"/>
              </a:rPr>
              <a:t>مكون</a:t>
            </a:r>
            <a:r xmlns:a="http://schemas.openxmlformats.org/drawingml/2006/main">
              <a:rPr sz="2800" b="1" spc="10" dirty="0">
                <a:solidFill>
                  <a:srgbClr val="202745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solidFill>
                  <a:srgbClr val="202745"/>
                </a:solidFill>
                <a:latin typeface="Calibri"/>
                <a:cs typeface="Calibri"/>
              </a:rPr>
              <a:t>ل</a:t>
            </a:r>
            <a:r xmlns:a="http://schemas.openxmlformats.org/drawingml/2006/main">
              <a:rPr sz="2800" b="1" spc="10" dirty="0">
                <a:solidFill>
                  <a:srgbClr val="202745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solidFill>
                  <a:srgbClr val="202745"/>
                </a:solidFill>
                <a:latin typeface="Calibri"/>
                <a:cs typeface="Calibri"/>
              </a:rPr>
              <a:t>المئات</a:t>
            </a:r>
            <a:r xmlns:a="http://schemas.openxmlformats.org/drawingml/2006/main">
              <a:rPr sz="2800" b="1" spc="35" dirty="0">
                <a:solidFill>
                  <a:srgbClr val="202745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solidFill>
                  <a:srgbClr val="202745"/>
                </a:solidFill>
                <a:latin typeface="Calibri"/>
                <a:cs typeface="Calibri"/>
              </a:rPr>
              <a:t>ل</a:t>
            </a:r>
            <a:r xmlns:a="http://schemas.openxmlformats.org/drawingml/2006/main">
              <a:rPr sz="2800" b="1" spc="-10" dirty="0">
                <a:solidFill>
                  <a:srgbClr val="202745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solidFill>
                  <a:srgbClr val="202745"/>
                </a:solidFill>
                <a:latin typeface="Calibri"/>
                <a:cs typeface="Calibri"/>
              </a:rPr>
              <a:t>بالآلاف</a:t>
            </a:r>
            <a:r xmlns:a="http://schemas.openxmlformats.org/drawingml/2006/main">
              <a:rPr sz="2800" b="1" spc="10" dirty="0">
                <a:solidFill>
                  <a:srgbClr val="202745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solidFill>
                  <a:srgbClr val="202745"/>
                </a:solidFill>
                <a:latin typeface="Calibri"/>
                <a:cs typeface="Calibri"/>
              </a:rPr>
              <a:t>ل</a:t>
            </a:r>
            <a:r xmlns:a="http://schemas.openxmlformats.org/drawingml/2006/main">
              <a:rPr sz="2800" b="1" spc="25" dirty="0">
                <a:solidFill>
                  <a:srgbClr val="202745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solidFill>
                  <a:srgbClr val="202745"/>
                </a:solidFill>
                <a:latin typeface="Calibri"/>
                <a:cs typeface="Calibri"/>
              </a:rPr>
              <a:t>الجلوكوز</a:t>
            </a:r>
            <a:r xmlns:a="http://schemas.openxmlformats.org/drawingml/2006/main">
              <a:rPr sz="2800" b="1" spc="10" dirty="0">
                <a:solidFill>
                  <a:srgbClr val="202745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solidFill>
                  <a:srgbClr val="202745"/>
                </a:solidFill>
                <a:latin typeface="Calibri"/>
                <a:cs typeface="Calibri"/>
              </a:rPr>
              <a:t>الجزيئات</a:t>
            </a:r>
            <a:r xmlns:a="http://schemas.openxmlformats.org/drawingml/2006/main">
              <a:rPr sz="2800" b="1" spc="30" dirty="0">
                <a:solidFill>
                  <a:srgbClr val="202745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solidFill>
                  <a:srgbClr val="202745"/>
                </a:solidFill>
                <a:latin typeface="Calibri"/>
                <a:cs typeface="Calibri"/>
              </a:rPr>
              <a:t>مرتبط</a:t>
            </a:r>
            <a:r xmlns:a="http://schemas.openxmlformats.org/drawingml/2006/main">
              <a:rPr sz="2800" b="1" spc="15" dirty="0">
                <a:solidFill>
                  <a:srgbClr val="202745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40" dirty="0">
                <a:solidFill>
                  <a:srgbClr val="202745"/>
                </a:solidFill>
                <a:latin typeface="Calibri"/>
                <a:cs typeface="Calibri"/>
              </a:rPr>
              <a:t>معاً.</a:t>
            </a:r>
            <a:endParaRPr xmlns:a="http://schemas.openxmlformats.org/drawingml/2006/main" sz="2800">
              <a:latin typeface="Calibri"/>
              <a:cs typeface="Calibri"/>
            </a:endParaRPr>
          </a:p>
          <a:p>
            <a:pPr xmlns:a="http://schemas.openxmlformats.org/drawingml/2006/main" marL="469900" marR="1353185" indent="-457200">
              <a:lnSpc>
                <a:spcPct val="120000"/>
              </a:lnSpc>
              <a:spcBef>
                <a:spcPts val="675"/>
              </a:spcBef>
              <a:buClr>
                <a:srgbClr val="C3250C"/>
              </a:buClr>
              <a:buSzPct val="128571"/>
              <a:buFont typeface="Arial MT"/>
              <a:buChar char="•"/>
              <a:tabLst>
                <a:tab pos="469265" algn="l"/>
                <a:tab pos="469900" algn="l"/>
              </a:tabLst>
              <a:bidi/>
            </a:pPr>
            <a:r xmlns:a="http://schemas.openxmlformats.org/drawingml/2006/main">
              <a:rPr sz="2800" b="1" spc="-10" dirty="0">
                <a:solidFill>
                  <a:srgbClr val="202745"/>
                </a:solidFill>
                <a:latin typeface="Calibri"/>
                <a:cs typeface="Calibri"/>
              </a:rPr>
              <a:t>نشاء،</a:t>
            </a:r>
            <a:r xmlns:a="http://schemas.openxmlformats.org/drawingml/2006/main">
              <a:rPr sz="2800" b="1" spc="10" dirty="0">
                <a:solidFill>
                  <a:srgbClr val="202745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solidFill>
                  <a:srgbClr val="202745"/>
                </a:solidFill>
                <a:latin typeface="Calibri"/>
                <a:cs typeface="Calibri"/>
              </a:rPr>
              <a:t>الجليكوجين ،</a:t>
            </a:r>
            <a:r xmlns:a="http://schemas.openxmlformats.org/drawingml/2006/main">
              <a:rPr sz="2800" b="1" spc="30" dirty="0">
                <a:solidFill>
                  <a:srgbClr val="202745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solidFill>
                  <a:srgbClr val="202745"/>
                </a:solidFill>
                <a:latin typeface="Calibri"/>
                <a:cs typeface="Calibri"/>
              </a:rPr>
              <a:t>و</a:t>
            </a:r>
            <a:r xmlns:a="http://schemas.openxmlformats.org/drawingml/2006/main">
              <a:rPr sz="2800" b="1" spc="5" dirty="0">
                <a:solidFill>
                  <a:srgbClr val="202745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solidFill>
                  <a:srgbClr val="202745"/>
                </a:solidFill>
                <a:latin typeface="Calibri"/>
                <a:cs typeface="Calibri"/>
              </a:rPr>
              <a:t>الفيبر</a:t>
            </a:r>
            <a:r xmlns:a="http://schemas.openxmlformats.org/drawingml/2006/main">
              <a:rPr sz="2800" b="1" spc="25" dirty="0">
                <a:solidFill>
                  <a:srgbClr val="202745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solidFill>
                  <a:srgbClr val="202745"/>
                </a:solidFill>
                <a:latin typeface="Calibri"/>
                <a:cs typeface="Calibri"/>
              </a:rPr>
              <a:t>نكون</a:t>
            </a:r>
            <a:r xmlns:a="http://schemas.openxmlformats.org/drawingml/2006/main">
              <a:rPr sz="2800" b="1" spc="15" dirty="0">
                <a:solidFill>
                  <a:srgbClr val="202745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solidFill>
                  <a:srgbClr val="202745"/>
                </a:solidFill>
                <a:latin typeface="Calibri"/>
                <a:cs typeface="Calibri"/>
              </a:rPr>
              <a:t>أنواع</a:t>
            </a:r>
            <a:r xmlns:a="http://schemas.openxmlformats.org/drawingml/2006/main">
              <a:rPr sz="2800" b="1" spc="20" dirty="0">
                <a:solidFill>
                  <a:srgbClr val="202745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solidFill>
                  <a:srgbClr val="202745"/>
                </a:solidFill>
                <a:latin typeface="Calibri"/>
                <a:cs typeface="Calibri"/>
              </a:rPr>
              <a:t>ل</a:t>
            </a:r>
            <a:r xmlns:a="http://schemas.openxmlformats.org/drawingml/2006/main">
              <a:rPr sz="2800" b="1" spc="-620" dirty="0">
                <a:solidFill>
                  <a:srgbClr val="202745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solidFill>
                  <a:srgbClr val="202745"/>
                </a:solidFill>
                <a:latin typeface="Calibri"/>
                <a:cs typeface="Calibri"/>
              </a:rPr>
              <a:t>السكريات.</a:t>
            </a:r>
            <a:endParaRPr xmlns:a="http://schemas.openxmlformats.org/drawingml/2006/main" sz="2800">
              <a:latin typeface="Calibri"/>
              <a:cs typeface="Calibri"/>
            </a:endParaRPr>
          </a:p>
          <a:p>
            <a:pPr xmlns:a="http://schemas.openxmlformats.org/drawingml/2006/main" marL="469900" indent="-457200">
              <a:lnSpc>
                <a:spcPct val="100000"/>
              </a:lnSpc>
              <a:spcBef>
                <a:spcPts val="1340"/>
              </a:spcBef>
              <a:buClr>
                <a:srgbClr val="C3250C"/>
              </a:buClr>
              <a:buSzPct val="128571"/>
              <a:buFont typeface="Arial MT"/>
              <a:buChar char="•"/>
              <a:tabLst>
                <a:tab pos="469265" algn="l"/>
                <a:tab pos="469900" algn="l"/>
              </a:tabLst>
              <a:bidi/>
            </a:pPr>
            <a:r xmlns:a="http://schemas.openxmlformats.org/drawingml/2006/main">
              <a:rPr sz="2800" b="1" spc="-5" dirty="0">
                <a:solidFill>
                  <a:srgbClr val="202745"/>
                </a:solidFill>
                <a:latin typeface="Calibri"/>
                <a:cs typeface="Calibri"/>
              </a:rPr>
              <a:t>يفعل</a:t>
            </a:r>
            <a:r xmlns:a="http://schemas.openxmlformats.org/drawingml/2006/main">
              <a:rPr sz="2800" b="1" spc="-20" dirty="0">
                <a:solidFill>
                  <a:srgbClr val="202745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solidFill>
                  <a:srgbClr val="202745"/>
                </a:solidFill>
                <a:latin typeface="Calibri"/>
                <a:cs typeface="Calibri"/>
              </a:rPr>
              <a:t>لا</a:t>
            </a:r>
            <a:r xmlns:a="http://schemas.openxmlformats.org/drawingml/2006/main">
              <a:rPr sz="2800" b="1" spc="-10" dirty="0">
                <a:solidFill>
                  <a:srgbClr val="202745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20" dirty="0">
                <a:solidFill>
                  <a:srgbClr val="202745"/>
                </a:solidFill>
                <a:latin typeface="Calibri"/>
                <a:cs typeface="Calibri"/>
              </a:rPr>
              <a:t>ذوق</a:t>
            </a:r>
            <a:r xmlns:a="http://schemas.openxmlformats.org/drawingml/2006/main">
              <a:rPr sz="2800" b="1" spc="5" dirty="0">
                <a:solidFill>
                  <a:srgbClr val="202745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solidFill>
                  <a:srgbClr val="202745"/>
                </a:solidFill>
                <a:latin typeface="Calibri"/>
                <a:cs typeface="Calibri"/>
              </a:rPr>
              <a:t>حلو.</a:t>
            </a:r>
            <a:endParaRPr xmlns:a="http://schemas.openxmlformats.org/drawingml/2006/main"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30979" y="379475"/>
            <a:ext cx="1588770" cy="89687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270375" y="469138"/>
            <a:ext cx="108331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105"/>
              </a:spcBef>
              <a:bidi/>
            </a:pPr>
            <a:r xmlns:a="http://schemas.openxmlformats.org/drawingml/2006/main">
              <a:rPr sz="3200" dirty="0"/>
              <a:t>S </a:t>
            </a:r>
            <a:r xmlns:a="http://schemas.openxmlformats.org/drawingml/2006/main">
              <a:rPr sz="3200" spc="-35" dirty="0"/>
              <a:t>t </a:t>
            </a:r>
            <a:r xmlns:a="http://schemas.openxmlformats.org/drawingml/2006/main">
              <a:rPr sz="3200" dirty="0"/>
              <a:t>a </a:t>
            </a:r>
            <a:r xmlns:a="http://schemas.openxmlformats.org/drawingml/2006/main">
              <a:rPr sz="3200" spc="-45" dirty="0"/>
              <a:t>r </a:t>
            </a:r>
            <a:r xmlns:a="http://schemas.openxmlformats.org/drawingml/2006/main">
              <a:rPr sz="3200" spc="-5" dirty="0"/>
              <a:t>ch</a:t>
            </a:r>
            <a:endParaRPr xmlns:a="http://schemas.openxmlformats.org/drawingml/2006/main" sz="3200"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t>16</a:t>
            </a:fld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576478" y="1534794"/>
            <a:ext cx="7121525" cy="26739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xmlns:a="http://schemas.openxmlformats.org/drawingml/2006/main" marL="469900" indent="-457200">
              <a:lnSpc>
                <a:spcPct val="100000"/>
              </a:lnSpc>
              <a:spcBef>
                <a:spcPts val="95"/>
              </a:spcBef>
              <a:buClr>
                <a:srgbClr val="C3250C"/>
              </a:buClr>
              <a:buSzPct val="128571"/>
              <a:buFont typeface="Arial MT"/>
              <a:buChar char="•"/>
              <a:tabLst>
                <a:tab pos="469265" algn="l"/>
                <a:tab pos="469900" algn="l"/>
              </a:tabLst>
              <a:bidi/>
            </a:pPr>
            <a:r xmlns:a="http://schemas.openxmlformats.org/drawingml/2006/main">
              <a:rPr sz="2800" b="1" spc="-10" dirty="0">
                <a:latin typeface="Calibri"/>
                <a:cs typeface="Calibri"/>
              </a:rPr>
              <a:t>صنع</a:t>
            </a:r>
            <a:r xmlns:a="http://schemas.openxmlformats.org/drawingml/2006/main">
              <a:rPr sz="2800" b="1" spc="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تتكون من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الكثير من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الجلوكوز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مرتبط</a:t>
            </a:r>
            <a:r xmlns:a="http://schemas.openxmlformats.org/drawingml/2006/main">
              <a:rPr sz="2800" b="1" spc="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معاً</a:t>
            </a:r>
            <a:endParaRPr xmlns:a="http://schemas.openxmlformats.org/drawingml/2006/main" sz="2800">
              <a:latin typeface="Calibri"/>
              <a:cs typeface="Calibri"/>
            </a:endParaRPr>
          </a:p>
          <a:p>
            <a:pPr xmlns:a="http://schemas.openxmlformats.org/drawingml/2006/main" marL="469900" indent="-457200">
              <a:lnSpc>
                <a:spcPct val="100000"/>
              </a:lnSpc>
              <a:spcBef>
                <a:spcPts val="969"/>
              </a:spcBef>
              <a:buClr>
                <a:srgbClr val="C3250C"/>
              </a:buClr>
              <a:buSzPct val="128571"/>
              <a:buFont typeface="Arial MT"/>
              <a:buChar char="•"/>
              <a:tabLst>
                <a:tab pos="469265" algn="l"/>
                <a:tab pos="469900" algn="l"/>
              </a:tabLst>
              <a:bidi/>
            </a:pPr>
            <a:r xmlns:a="http://schemas.openxmlformats.org/drawingml/2006/main">
              <a:rPr sz="2800" b="1" spc="-15" dirty="0">
                <a:latin typeface="Calibri"/>
                <a:cs typeface="Calibri"/>
              </a:rPr>
              <a:t>وجد</a:t>
            </a:r>
            <a:r xmlns:a="http://schemas.openxmlformats.org/drawingml/2006/main">
              <a:rPr sz="2800" b="1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فقط</a:t>
            </a:r>
            <a:r xmlns:a="http://schemas.openxmlformats.org/drawingml/2006/main">
              <a:rPr sz="2800" b="1" spc="-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في</a:t>
            </a:r>
            <a:r xmlns:a="http://schemas.openxmlformats.org/drawingml/2006/main">
              <a:rPr sz="2800" b="1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نبات</a:t>
            </a:r>
            <a:r xmlns:a="http://schemas.openxmlformats.org/drawingml/2006/main">
              <a:rPr sz="2800" b="1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الأطعمة</a:t>
            </a:r>
            <a:endParaRPr xmlns:a="http://schemas.openxmlformats.org/drawingml/2006/main" sz="2800">
              <a:latin typeface="Calibri"/>
              <a:cs typeface="Calibri"/>
            </a:endParaRPr>
          </a:p>
          <a:p>
            <a:pPr xmlns:a="http://schemas.openxmlformats.org/drawingml/2006/main" marL="469900" indent="-457200">
              <a:lnSpc>
                <a:spcPct val="100000"/>
              </a:lnSpc>
              <a:spcBef>
                <a:spcPts val="975"/>
              </a:spcBef>
              <a:buClr>
                <a:srgbClr val="C3250C"/>
              </a:buClr>
              <a:buSzPct val="128571"/>
              <a:buFont typeface="Arial MT"/>
              <a:buChar char="•"/>
              <a:tabLst>
                <a:tab pos="469265" algn="l"/>
                <a:tab pos="469900" algn="l"/>
              </a:tabLst>
              <a:bidi/>
            </a:pPr>
            <a:r xmlns:a="http://schemas.openxmlformats.org/drawingml/2006/main">
              <a:rPr sz="2800" b="1" spc="-10" dirty="0">
                <a:latin typeface="Calibri"/>
                <a:cs typeface="Calibri"/>
              </a:rPr>
              <a:t>وجد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في</a:t>
            </a:r>
            <a:r xmlns:a="http://schemas.openxmlformats.org/drawingml/2006/main">
              <a:rPr sz="2800" b="1" spc="-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بقوليات</a:t>
            </a:r>
            <a:endParaRPr xmlns:a="http://schemas.openxmlformats.org/drawingml/2006/main" sz="2800">
              <a:latin typeface="Calibri"/>
              <a:cs typeface="Calibri"/>
            </a:endParaRPr>
          </a:p>
          <a:p>
            <a:pPr xmlns:a="http://schemas.openxmlformats.org/drawingml/2006/main" marL="557530" algn="ctr">
              <a:lnSpc>
                <a:spcPct val="100000"/>
              </a:lnSpc>
              <a:spcBef>
                <a:spcPts val="975"/>
              </a:spcBef>
              <a:bidi/>
            </a:pPr>
            <a:r xmlns:a="http://schemas.openxmlformats.org/drawingml/2006/main">
              <a:rPr sz="2800" b="1" spc="-15" dirty="0">
                <a:latin typeface="Calibri"/>
                <a:cs typeface="Calibri"/>
              </a:rPr>
              <a:t>قمح،</a:t>
            </a:r>
            <a:r xmlns:a="http://schemas.openxmlformats.org/drawingml/2006/main">
              <a:rPr sz="2800" b="1" spc="2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حبوب ذرة،</a:t>
            </a:r>
            <a:r xmlns:a="http://schemas.openxmlformats.org/drawingml/2006/main">
              <a:rPr sz="2800" b="1" spc="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أرز،</a:t>
            </a:r>
            <a:r xmlns:a="http://schemas.openxmlformats.org/drawingml/2006/main">
              <a:rPr sz="2800" b="1" spc="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الذرة،</a:t>
            </a:r>
            <a:r xmlns:a="http://schemas.openxmlformats.org/drawingml/2006/main">
              <a:rPr sz="2800" b="1" spc="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35" dirty="0">
                <a:latin typeface="Calibri"/>
                <a:cs typeface="Calibri"/>
              </a:rPr>
              <a:t>شعير،</a:t>
            </a:r>
            <a:r xmlns:a="http://schemas.openxmlformats.org/drawingml/2006/main">
              <a:rPr sz="2800" b="1" spc="3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و</a:t>
            </a:r>
            <a:r xmlns:a="http://schemas.openxmlformats.org/drawingml/2006/main">
              <a:rPr sz="2800" b="1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الشوفان</a:t>
            </a:r>
            <a:endParaRPr xmlns:a="http://schemas.openxmlformats.org/drawingml/2006/main" sz="2800">
              <a:latin typeface="Calibri"/>
              <a:cs typeface="Calibri"/>
            </a:endParaRPr>
          </a:p>
          <a:p>
            <a:pPr xmlns:a="http://schemas.openxmlformats.org/drawingml/2006/main" marL="469900" indent="-457200">
              <a:lnSpc>
                <a:spcPct val="100000"/>
              </a:lnSpc>
              <a:spcBef>
                <a:spcPts val="969"/>
              </a:spcBef>
              <a:buClr>
                <a:srgbClr val="C3250C"/>
              </a:buClr>
              <a:buSzPct val="128571"/>
              <a:buFont typeface="Arial MT"/>
              <a:buChar char="•"/>
              <a:tabLst>
                <a:tab pos="469265" algn="l"/>
                <a:tab pos="469900" algn="l"/>
              </a:tabLst>
              <a:bidi/>
            </a:pPr>
            <a:r xmlns:a="http://schemas.openxmlformats.org/drawingml/2006/main">
              <a:rPr sz="2800" b="1" spc="-15" dirty="0">
                <a:latin typeface="Calibri"/>
                <a:cs typeface="Calibri"/>
              </a:rPr>
              <a:t>يثخن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عندما السوائل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ساخنة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(جلتنة </a:t>
            </a:r>
            <a:r xmlns:a="http://schemas.openxmlformats.org/drawingml/2006/main">
              <a:rPr sz="2200" spc="-10" dirty="0">
                <a:solidFill>
                  <a:srgbClr val="202745"/>
                </a:solidFill>
                <a:latin typeface="Trebuchet MS"/>
                <a:cs typeface="Trebuchet MS"/>
              </a:rPr>
              <a:t>)</a:t>
            </a:r>
            <a:endParaRPr xmlns:a="http://schemas.openxmlformats.org/drawingml/2006/main" sz="22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26179" y="379475"/>
            <a:ext cx="2077974" cy="89687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965575" y="469138"/>
            <a:ext cx="157226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105"/>
              </a:spcBef>
              <a:bidi/>
            </a:pPr>
            <a:r xmlns:a="http://schemas.openxmlformats.org/drawingml/2006/main">
              <a:rPr sz="3200" spc="-15" dirty="0"/>
              <a:t>الجليكوجين</a:t>
            </a:r>
            <a:endParaRPr xmlns:a="http://schemas.openxmlformats.org/drawingml/2006/main" sz="3200"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t>17</a:t>
            </a:fld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459740" y="1067561"/>
            <a:ext cx="8044815" cy="4699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xmlns:a="http://schemas.openxmlformats.org/drawingml/2006/main" marL="469900" indent="-457834">
              <a:lnSpc>
                <a:spcPct val="100000"/>
              </a:lnSpc>
              <a:spcBef>
                <a:spcPts val="95"/>
              </a:spcBef>
              <a:buClr>
                <a:srgbClr val="C3250C"/>
              </a:buClr>
              <a:buSzPct val="128571"/>
              <a:buFont typeface="Arial MT"/>
              <a:buChar char="•"/>
              <a:tabLst>
                <a:tab pos="469900" algn="l"/>
                <a:tab pos="470534" algn="l"/>
              </a:tabLst>
              <a:bidi/>
            </a:pPr>
            <a:r xmlns:a="http://schemas.openxmlformats.org/drawingml/2006/main">
              <a:rPr sz="2800" b="1" spc="-5" dirty="0">
                <a:latin typeface="Calibri"/>
                <a:cs typeface="Calibri"/>
              </a:rPr>
              <a:t>حيوان</a:t>
            </a:r>
            <a:r xmlns:a="http://schemas.openxmlformats.org/drawingml/2006/main">
              <a:rPr sz="2800" b="1" spc="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(مشتمل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بشر)</a:t>
            </a:r>
            <a:r xmlns:a="http://schemas.openxmlformats.org/drawingml/2006/main">
              <a:rPr sz="2800" b="1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إصدار</a:t>
            </a:r>
            <a:r xmlns:a="http://schemas.openxmlformats.org/drawingml/2006/main">
              <a:rPr sz="2800" b="1" spc="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ل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20" dirty="0">
                <a:latin typeface="Calibri"/>
                <a:cs typeface="Calibri"/>
              </a:rPr>
              <a:t>نشاء.</a:t>
            </a:r>
            <a:endParaRPr xmlns:a="http://schemas.openxmlformats.org/drawingml/2006/main" sz="2800">
              <a:latin typeface="Calibri"/>
              <a:cs typeface="Calibri"/>
            </a:endParaRPr>
          </a:p>
          <a:p>
            <a:pPr xmlns:a="http://schemas.openxmlformats.org/drawingml/2006/main" marL="469900" marR="895985" indent="-457834">
              <a:lnSpc>
                <a:spcPts val="3700"/>
              </a:lnSpc>
              <a:spcBef>
                <a:spcPts val="175"/>
              </a:spcBef>
              <a:buClr>
                <a:srgbClr val="C3250C"/>
              </a:buClr>
              <a:buSzPct val="128571"/>
              <a:buFont typeface="Arial MT"/>
              <a:buChar char="•"/>
              <a:tabLst>
                <a:tab pos="469900" algn="l"/>
                <a:tab pos="470534" algn="l"/>
              </a:tabLst>
              <a:bidi/>
            </a:pPr>
            <a:r xmlns:a="http://schemas.openxmlformats.org/drawingml/2006/main">
              <a:rPr sz="2800" b="1" spc="-5" dirty="0">
                <a:latin typeface="Calibri"/>
                <a:cs typeface="Calibri"/>
              </a:rPr>
              <a:t>أ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20" dirty="0">
                <a:latin typeface="Calibri"/>
                <a:cs typeface="Calibri"/>
              </a:rPr>
              <a:t>مخزن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25" dirty="0">
                <a:latin typeface="Calibri"/>
                <a:cs typeface="Calibri"/>
              </a:rPr>
              <a:t>الكربوهيدرات</a:t>
            </a:r>
            <a:r xmlns:a="http://schemas.openxmlformats.org/drawingml/2006/main">
              <a:rPr sz="2800" b="1" spc="3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متاح</a:t>
            </a:r>
            <a:r xmlns:a="http://schemas.openxmlformats.org/drawingml/2006/main">
              <a:rPr sz="2800" b="1" spc="4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20" dirty="0">
                <a:latin typeface="Calibri"/>
                <a:cs typeface="Calibri"/>
              </a:rPr>
              <a:t>ل</a:t>
            </a:r>
            <a:r xmlns:a="http://schemas.openxmlformats.org/drawingml/2006/main">
              <a:rPr sz="2800" b="1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طاقة</a:t>
            </a:r>
            <a:r xmlns:a="http://schemas.openxmlformats.org/drawingml/2006/main">
              <a:rPr sz="2800" b="1" spc="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مثل</a:t>
            </a:r>
            <a:r xmlns:a="http://schemas.openxmlformats.org/drawingml/2006/main">
              <a:rPr sz="2800" b="1" spc="-6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ضروري.</a:t>
            </a:r>
            <a:endParaRPr xmlns:a="http://schemas.openxmlformats.org/drawingml/2006/main" sz="2800">
              <a:latin typeface="Calibri"/>
              <a:cs typeface="Calibri"/>
            </a:endParaRPr>
          </a:p>
          <a:p>
            <a:pPr xmlns:a="http://schemas.openxmlformats.org/drawingml/2006/main" marL="469900" indent="-457834">
              <a:lnSpc>
                <a:spcPct val="100000"/>
              </a:lnSpc>
              <a:spcBef>
                <a:spcPts val="155"/>
              </a:spcBef>
              <a:buClr>
                <a:srgbClr val="C3250C"/>
              </a:buClr>
              <a:buSzPct val="128571"/>
              <a:buFont typeface="Arial MT"/>
              <a:buChar char="•"/>
              <a:tabLst>
                <a:tab pos="469900" algn="l"/>
                <a:tab pos="470534" algn="l"/>
              </a:tabLst>
              <a:bidi/>
            </a:pPr>
            <a:r xmlns:a="http://schemas.openxmlformats.org/drawingml/2006/main">
              <a:rPr sz="2800" b="1" spc="-5" dirty="0">
                <a:latin typeface="Calibri"/>
                <a:cs typeface="Calibri"/>
              </a:rPr>
              <a:t>البشر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20" dirty="0">
                <a:latin typeface="Calibri"/>
                <a:cs typeface="Calibri"/>
              </a:rPr>
              <a:t>يملك</a:t>
            </a:r>
            <a:r xmlns:a="http://schemas.openxmlformats.org/drawingml/2006/main">
              <a:rPr sz="2800" b="1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أ</a:t>
            </a:r>
            <a:r xmlns:a="http://schemas.openxmlformats.org/drawingml/2006/main">
              <a:rPr sz="2800" b="1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محدود</a:t>
            </a:r>
            <a:r xmlns:a="http://schemas.openxmlformats.org/drawingml/2006/main">
              <a:rPr sz="2800" b="1" spc="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إمداد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ل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20" dirty="0">
                <a:latin typeface="Calibri"/>
                <a:cs typeface="Calibri"/>
              </a:rPr>
              <a:t>الجليكوجين</a:t>
            </a:r>
            <a:r xmlns:a="http://schemas.openxmlformats.org/drawingml/2006/main">
              <a:rPr sz="2800" b="1" spc="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20" dirty="0">
                <a:latin typeface="Calibri"/>
                <a:cs typeface="Calibri"/>
              </a:rPr>
              <a:t>مخزن</a:t>
            </a:r>
            <a:r xmlns:a="http://schemas.openxmlformats.org/drawingml/2006/main">
              <a:rPr sz="2800" b="1" spc="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في</a:t>
            </a:r>
            <a:endParaRPr xmlns:a="http://schemas.openxmlformats.org/drawingml/2006/main" sz="2800">
              <a:latin typeface="Calibri"/>
              <a:cs typeface="Calibri"/>
            </a:endParaRPr>
          </a:p>
          <a:p>
            <a:pPr xmlns:a="http://schemas.openxmlformats.org/drawingml/2006/main" marL="469900">
              <a:lnSpc>
                <a:spcPct val="100000"/>
              </a:lnSpc>
              <a:spcBef>
                <a:spcPts val="340"/>
              </a:spcBef>
              <a:bidi/>
            </a:pPr>
            <a:r xmlns:a="http://schemas.openxmlformats.org/drawingml/2006/main">
              <a:rPr sz="2800" b="1" spc="-5" dirty="0">
                <a:latin typeface="Calibri"/>
                <a:cs typeface="Calibri"/>
              </a:rPr>
              <a:t>الكبد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_</a:t>
            </a:r>
            <a:r xmlns:a="http://schemas.openxmlformats.org/drawingml/2006/main">
              <a:rPr sz="2800" b="1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و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عضلات.</a:t>
            </a:r>
            <a:endParaRPr xmlns:a="http://schemas.openxmlformats.org/drawingml/2006/main" sz="2800">
              <a:latin typeface="Calibri"/>
              <a:cs typeface="Calibri"/>
            </a:endParaRPr>
          </a:p>
          <a:p>
            <a:pPr xmlns:a="http://schemas.openxmlformats.org/drawingml/2006/main" marL="469900" marR="246379" indent="-457834">
              <a:lnSpc>
                <a:spcPct val="110000"/>
              </a:lnSpc>
              <a:buClr>
                <a:srgbClr val="C3250C"/>
              </a:buClr>
              <a:buSzPct val="128571"/>
              <a:buFont typeface="Arial MT"/>
              <a:buChar char="•"/>
              <a:tabLst>
                <a:tab pos="469900" algn="l"/>
                <a:tab pos="470534" algn="l"/>
              </a:tabLst>
              <a:bidi/>
            </a:pPr>
            <a:r xmlns:a="http://schemas.openxmlformats.org/drawingml/2006/main">
              <a:rPr sz="2800" b="1" spc="-10" dirty="0">
                <a:latin typeface="Calibri"/>
                <a:cs typeface="Calibri"/>
              </a:rPr>
              <a:t>الكبد</a:t>
            </a:r>
            <a:r xmlns:a="http://schemas.openxmlformats.org/drawingml/2006/main">
              <a:rPr sz="2800" b="1" spc="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20" dirty="0">
                <a:latin typeface="Calibri"/>
                <a:cs typeface="Calibri"/>
              </a:rPr>
              <a:t>الجليكوجين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فرامل</a:t>
            </a:r>
            <a:r xmlns:a="http://schemas.openxmlformats.org/drawingml/2006/main">
              <a:rPr sz="2800" b="1" spc="3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تحت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و</a:t>
            </a:r>
            <a:r xmlns:a="http://schemas.openxmlformats.org/drawingml/2006/main">
              <a:rPr sz="2800" b="1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إطلاق</a:t>
            </a:r>
            <a:r xmlns:a="http://schemas.openxmlformats.org/drawingml/2006/main">
              <a:rPr sz="2800" b="1" spc="4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الجلوكوز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في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الدم</a:t>
            </a:r>
            <a:r xmlns:a="http://schemas.openxmlformats.org/drawingml/2006/main">
              <a:rPr sz="2800" b="1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تدفق</a:t>
            </a:r>
            <a:r xmlns:a="http://schemas.openxmlformats.org/drawingml/2006/main">
              <a:rPr sz="2800" b="1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بين</a:t>
            </a:r>
            <a:r xmlns:a="http://schemas.openxmlformats.org/drawingml/2006/main">
              <a:rPr sz="2800" b="1" spc="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وجبات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ل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يحافظ على</a:t>
            </a:r>
            <a:r xmlns:a="http://schemas.openxmlformats.org/drawingml/2006/main">
              <a:rPr sz="2800" b="1" spc="-6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طبيعي</a:t>
            </a:r>
            <a:r xmlns:a="http://schemas.openxmlformats.org/drawingml/2006/main">
              <a:rPr sz="2800" b="1" spc="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دم</a:t>
            </a:r>
            <a:r xmlns:a="http://schemas.openxmlformats.org/drawingml/2006/main">
              <a:rPr sz="2800" b="1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الجلوكوز</a:t>
            </a:r>
            <a:r xmlns:a="http://schemas.openxmlformats.org/drawingml/2006/main">
              <a:rPr sz="2800" b="1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و</a:t>
            </a:r>
            <a:r xmlns:a="http://schemas.openxmlformats.org/drawingml/2006/main">
              <a:rPr sz="2800" b="1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يمد</a:t>
            </a:r>
            <a:r xmlns:a="http://schemas.openxmlformats.org/drawingml/2006/main">
              <a:rPr sz="2800" b="1" spc="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وقود</a:t>
            </a:r>
            <a:r xmlns:a="http://schemas.openxmlformats.org/drawingml/2006/main">
              <a:rPr sz="2800" b="1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20" dirty="0">
                <a:latin typeface="Calibri"/>
                <a:cs typeface="Calibri"/>
              </a:rPr>
              <a:t>ل</a:t>
            </a:r>
            <a:r xmlns:a="http://schemas.openxmlformats.org/drawingml/2006/main">
              <a:rPr sz="2800" b="1" spc="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منديل.</a:t>
            </a:r>
            <a:endParaRPr xmlns:a="http://schemas.openxmlformats.org/drawingml/2006/main" sz="2800">
              <a:latin typeface="Calibri"/>
              <a:cs typeface="Calibri"/>
            </a:endParaRPr>
          </a:p>
          <a:p>
            <a:pPr xmlns:a="http://schemas.openxmlformats.org/drawingml/2006/main" marL="469900" indent="-457834">
              <a:lnSpc>
                <a:spcPct val="100000"/>
              </a:lnSpc>
              <a:spcBef>
                <a:spcPts val="335"/>
              </a:spcBef>
              <a:buClr>
                <a:srgbClr val="C3250C"/>
              </a:buClr>
              <a:buSzPct val="128571"/>
              <a:buFont typeface="Arial MT"/>
              <a:buChar char="•"/>
              <a:tabLst>
                <a:tab pos="469900" algn="l"/>
                <a:tab pos="470534" algn="l"/>
              </a:tabLst>
              <a:bidi/>
            </a:pPr>
            <a:r xmlns:a="http://schemas.openxmlformats.org/drawingml/2006/main">
              <a:rPr sz="2800" b="1" spc="-5" dirty="0">
                <a:latin typeface="Calibri"/>
                <a:cs typeface="Calibri"/>
              </a:rPr>
              <a:t>عضلات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يستخدم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هو - هي</a:t>
            </a:r>
            <a:r xmlns:a="http://schemas.openxmlformats.org/drawingml/2006/main">
              <a:rPr sz="2800" b="1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20" dirty="0">
                <a:latin typeface="Calibri"/>
                <a:cs typeface="Calibri"/>
              </a:rPr>
              <a:t>ل</a:t>
            </a:r>
            <a:r xmlns:a="http://schemas.openxmlformats.org/drawingml/2006/main">
              <a:rPr sz="2800" b="1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هُم</a:t>
            </a:r>
            <a:r xmlns:a="http://schemas.openxmlformats.org/drawingml/2006/main">
              <a:rPr sz="2800" b="1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ملك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طاقة</a:t>
            </a:r>
            <a:r xmlns:a="http://schemas.openxmlformats.org/drawingml/2006/main">
              <a:rPr sz="2800" b="1" spc="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يحتاج.</a:t>
            </a:r>
            <a:endParaRPr xmlns:a="http://schemas.openxmlformats.org/drawingml/2006/main" sz="2800">
              <a:latin typeface="Calibri"/>
              <a:cs typeface="Calibri"/>
            </a:endParaRPr>
          </a:p>
          <a:p>
            <a:pPr xmlns:a="http://schemas.openxmlformats.org/drawingml/2006/main" marL="469900" indent="-457834">
              <a:lnSpc>
                <a:spcPct val="100000"/>
              </a:lnSpc>
              <a:spcBef>
                <a:spcPts val="335"/>
              </a:spcBef>
              <a:buClr>
                <a:srgbClr val="C3250C"/>
              </a:buClr>
              <a:buSzPct val="128571"/>
              <a:buFont typeface="Arial MT"/>
              <a:buChar char="•"/>
              <a:tabLst>
                <a:tab pos="469900" algn="l"/>
                <a:tab pos="470534" algn="l"/>
              </a:tabLst>
              <a:bidi/>
            </a:pPr>
            <a:r xmlns:a="http://schemas.openxmlformats.org/drawingml/2006/main">
              <a:rPr sz="2800" b="1" spc="-5" dirty="0">
                <a:latin typeface="Calibri"/>
                <a:cs typeface="Calibri"/>
              </a:rPr>
              <a:t>لا يوجد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نظام غذائي</a:t>
            </a:r>
            <a:r xmlns:a="http://schemas.openxmlformats.org/drawingml/2006/main">
              <a:rPr sz="2800" b="1" spc="2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مصدر</a:t>
            </a:r>
            <a:r xmlns:a="http://schemas.openxmlformats.org/drawingml/2006/main">
              <a:rPr sz="2800" b="1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من </a:t>
            </a:r>
            <a:r xmlns:a="http://schemas.openxmlformats.org/drawingml/2006/main">
              <a:rPr sz="2800" b="1" spc="-20" dirty="0">
                <a:latin typeface="Calibri"/>
                <a:cs typeface="Calibri"/>
              </a:rPr>
              <a:t>الجليكوجين.</a:t>
            </a:r>
            <a:endParaRPr xmlns:a="http://schemas.openxmlformats.org/drawingml/2006/main"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63696" y="42671"/>
            <a:ext cx="1725929" cy="111632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965575" y="159766"/>
            <a:ext cx="109156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95"/>
              </a:spcBef>
              <a:bidi/>
            </a:pPr>
            <a:r xmlns:a="http://schemas.openxmlformats.org/drawingml/2006/main">
              <a:rPr sz="4000" spc="-5" dirty="0"/>
              <a:t>الفيبر</a:t>
            </a:r>
            <a:endParaRPr xmlns:a="http://schemas.openxmlformats.org/drawingml/2006/main" sz="4000"/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04800" y="1042416"/>
            <a:ext cx="8610600" cy="5510784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t>18</a:t>
            </a:fld>
            <a:endParaRPr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799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600200"/>
              <a:ext cx="9144000" cy="5105400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612140" y="1796923"/>
            <a:ext cx="7945755" cy="12623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xmlns:a="http://schemas.openxmlformats.org/drawingml/2006/main" marL="469900" indent="-457834">
              <a:lnSpc>
                <a:spcPts val="3190"/>
              </a:lnSpc>
              <a:spcBef>
                <a:spcPts val="95"/>
              </a:spcBef>
              <a:buFont typeface="Arial MT"/>
              <a:buChar char="•"/>
              <a:tabLst>
                <a:tab pos="469900" algn="l"/>
                <a:tab pos="470534" algn="l"/>
              </a:tabLst>
              <a:bidi/>
            </a:pPr>
            <a:r xmlns:a="http://schemas.openxmlformats.org/drawingml/2006/main">
              <a:rPr sz="2800" b="1" spc="-15" dirty="0">
                <a:latin typeface="Calibri"/>
                <a:cs typeface="Calibri"/>
              </a:rPr>
              <a:t>وجد</a:t>
            </a:r>
            <a:r xmlns:a="http://schemas.openxmlformats.org/drawingml/2006/main">
              <a:rPr sz="2800" b="1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في</a:t>
            </a:r>
            <a:r xmlns:a="http://schemas.openxmlformats.org/drawingml/2006/main">
              <a:rPr sz="2800" b="1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مجففة</a:t>
            </a:r>
            <a:r xmlns:a="http://schemas.openxmlformats.org/drawingml/2006/main">
              <a:rPr sz="2800" b="1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فول،</a:t>
            </a:r>
            <a:r xmlns:a="http://schemas.openxmlformats.org/drawingml/2006/main">
              <a:rPr sz="2800" b="1" spc="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بازيلاء،</a:t>
            </a:r>
            <a:r xmlns:a="http://schemas.openxmlformats.org/drawingml/2006/main">
              <a:rPr sz="2800" b="1" spc="2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عدس،</a:t>
            </a:r>
            <a:endParaRPr xmlns:a="http://schemas.openxmlformats.org/drawingml/2006/main" sz="2800">
              <a:latin typeface="Calibri"/>
              <a:cs typeface="Calibri"/>
            </a:endParaRPr>
          </a:p>
          <a:p>
            <a:pPr xmlns:a="http://schemas.openxmlformats.org/drawingml/2006/main" marL="469900" indent="-457834">
              <a:lnSpc>
                <a:spcPts val="3190"/>
              </a:lnSpc>
              <a:buFont typeface="Arial MT"/>
              <a:buChar char="•"/>
              <a:tabLst>
                <a:tab pos="469900" algn="l"/>
                <a:tab pos="470534" algn="l"/>
              </a:tabLst>
              <a:bidi/>
            </a:pPr>
            <a:r xmlns:a="http://schemas.openxmlformats.org/drawingml/2006/main">
              <a:rPr sz="2800" b="1" spc="-5" dirty="0">
                <a:latin typeface="Calibri"/>
                <a:cs typeface="Calibri"/>
              </a:rPr>
              <a:t>أيضًا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وجدت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في</a:t>
            </a:r>
            <a:r xmlns:a="http://schemas.openxmlformats.org/drawingml/2006/main">
              <a:rPr sz="2800" b="1" spc="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ال</a:t>
            </a:r>
            <a:r xmlns:a="http://schemas.openxmlformats.org/drawingml/2006/main">
              <a:rPr sz="2800" b="1" spc="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تقشير</a:t>
            </a:r>
            <a:r xmlns:a="http://schemas.openxmlformats.org/drawingml/2006/main">
              <a:rPr sz="2800" b="1" spc="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ل</a:t>
            </a:r>
            <a:r xmlns:a="http://schemas.openxmlformats.org/drawingml/2006/main">
              <a:rPr sz="2800" b="1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الفاكهة</a:t>
            </a:r>
            <a:r xmlns:a="http://schemas.openxmlformats.org/drawingml/2006/main">
              <a:rPr sz="2800" b="1" spc="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و</a:t>
            </a:r>
            <a:r xmlns:a="http://schemas.openxmlformats.org/drawingml/2006/main">
              <a:rPr sz="2800" b="1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خضروات.</a:t>
            </a:r>
            <a:endParaRPr xmlns:a="http://schemas.openxmlformats.org/drawingml/2006/main" sz="2800">
              <a:latin typeface="Calibri"/>
              <a:cs typeface="Calibri"/>
            </a:endParaRPr>
          </a:p>
          <a:p>
            <a:pPr xmlns:a="http://schemas.openxmlformats.org/drawingml/2006/main" marL="469900" indent="-457834">
              <a:lnSpc>
                <a:spcPct val="100000"/>
              </a:lnSpc>
              <a:buFont typeface="Arial MT"/>
              <a:buChar char="•"/>
              <a:tabLst>
                <a:tab pos="469900" algn="l"/>
                <a:tab pos="470534" algn="l"/>
              </a:tabLst>
              <a:bidi/>
            </a:pPr>
            <a:r xmlns:a="http://schemas.openxmlformats.org/drawingml/2006/main">
              <a:rPr sz="2800" b="1" spc="-15" dirty="0">
                <a:latin typeface="Calibri"/>
                <a:cs typeface="Calibri"/>
              </a:rPr>
              <a:t>وجدت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في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جميع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بقوليات.</a:t>
            </a:r>
            <a:endParaRPr xmlns:a="http://schemas.openxmlformats.org/drawingml/2006/main" sz="2800">
              <a:latin typeface="Calibri"/>
              <a:cs typeface="Calibri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t>19</a:t>
            </a:fld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799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600200"/>
              <a:ext cx="9144000" cy="5105400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459740" y="1564893"/>
            <a:ext cx="7830184" cy="22828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xmlns:a="http://schemas.openxmlformats.org/drawingml/2006/main" marL="469900" marR="40640" indent="-457834" algn="just">
              <a:lnSpc>
                <a:spcPct val="100000"/>
              </a:lnSpc>
              <a:spcBef>
                <a:spcPts val="95"/>
              </a:spcBef>
              <a:buClr>
                <a:srgbClr val="C3250C"/>
              </a:buClr>
              <a:buSzPct val="128571"/>
              <a:buFont typeface="Arial MT"/>
              <a:buChar char="•"/>
              <a:tabLst>
                <a:tab pos="470534" algn="l"/>
              </a:tabLst>
              <a:bidi/>
            </a:pPr>
            <a:r xmlns:a="http://schemas.openxmlformats.org/drawingml/2006/main">
              <a:rPr sz="2800" b="1" spc="-10" dirty="0">
                <a:solidFill>
                  <a:srgbClr val="202745"/>
                </a:solidFill>
                <a:latin typeface="Calibri"/>
                <a:cs typeface="Calibri"/>
              </a:rPr>
              <a:t>يتبادر </a:t>
            </a:r>
            <a:r xmlns:a="http://schemas.openxmlformats.org/drawingml/2006/main">
              <a:rPr sz="2800" b="1" spc="-15" dirty="0">
                <a:solidFill>
                  <a:srgbClr val="202745"/>
                </a:solidFill>
                <a:latin typeface="Calibri"/>
                <a:cs typeface="Calibri"/>
              </a:rPr>
              <a:t>إلى </a:t>
            </a:r>
            <a:r xmlns:a="http://schemas.openxmlformats.org/drawingml/2006/main">
              <a:rPr sz="2800" b="1" spc="-10" dirty="0">
                <a:solidFill>
                  <a:srgbClr val="202745"/>
                </a:solidFill>
                <a:latin typeface="Calibri"/>
                <a:cs typeface="Calibri"/>
              </a:rPr>
              <a:t>الذهن </a:t>
            </a:r>
            <a:r xmlns:a="http://schemas.openxmlformats.org/drawingml/2006/main">
              <a:rPr sz="2800" b="1" spc="-15" dirty="0">
                <a:solidFill>
                  <a:srgbClr val="202745"/>
                </a:solidFill>
                <a:latin typeface="Calibri"/>
                <a:cs typeface="Calibri"/>
              </a:rPr>
              <a:t>السكر </a:t>
            </a:r>
            <a:r xmlns:a="http://schemas.openxmlformats.org/drawingml/2006/main">
              <a:rPr sz="2800" b="1" spc="-5" dirty="0">
                <a:solidFill>
                  <a:srgbClr val="202745"/>
                </a:solidFill>
                <a:latin typeface="Calibri"/>
                <a:cs typeface="Calibri"/>
              </a:rPr>
              <a:t>والنشا </a:t>
            </a:r>
            <a:r xmlns:a="http://schemas.openxmlformats.org/drawingml/2006/main">
              <a:rPr sz="2800" b="1" spc="-5" dirty="0">
                <a:solidFill>
                  <a:srgbClr val="202745"/>
                </a:solidFill>
                <a:latin typeface="Calibri"/>
                <a:cs typeface="Calibri"/>
              </a:rPr>
              <a:t>عندما يسمع </a:t>
            </a:r>
            <a:r xmlns:a="http://schemas.openxmlformats.org/drawingml/2006/main">
              <a:rPr sz="2800" b="1" spc="-20" dirty="0">
                <a:solidFill>
                  <a:srgbClr val="202745"/>
                </a:solidFill>
                <a:latin typeface="Calibri"/>
                <a:cs typeface="Calibri"/>
              </a:rPr>
              <a:t>الناس</a:t>
            </a:r>
            <a:r xmlns:a="http://schemas.openxmlformats.org/drawingml/2006/main">
              <a:rPr sz="2800" b="1" spc="-620" dirty="0">
                <a:solidFill>
                  <a:srgbClr val="202745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solidFill>
                  <a:srgbClr val="202745"/>
                </a:solidFill>
                <a:latin typeface="Calibri"/>
                <a:cs typeface="Calibri"/>
              </a:rPr>
              <a:t>كلمة </a:t>
            </a:r>
            <a:r xmlns:a="http://schemas.openxmlformats.org/drawingml/2006/main">
              <a:rPr sz="2800" b="1" spc="-20" dirty="0">
                <a:solidFill>
                  <a:srgbClr val="202745"/>
                </a:solidFill>
                <a:latin typeface="Calibri"/>
                <a:cs typeface="Calibri"/>
              </a:rPr>
              <a:t>" </a:t>
            </a:r>
            <a:r xmlns:a="http://schemas.openxmlformats.org/drawingml/2006/main">
              <a:rPr sz="2800" b="1" spc="-45" dirty="0">
                <a:solidFill>
                  <a:srgbClr val="202745"/>
                </a:solidFill>
                <a:latin typeface="Calibri"/>
                <a:cs typeface="Calibri"/>
              </a:rPr>
              <a:t>كربوهيدرات" ، </a:t>
            </a:r>
            <a:r xmlns:a="http://schemas.openxmlformats.org/drawingml/2006/main">
              <a:rPr sz="2800" b="1" spc="-5" dirty="0">
                <a:solidFill>
                  <a:srgbClr val="202745"/>
                </a:solidFill>
                <a:latin typeface="Calibri"/>
                <a:cs typeface="Calibri"/>
              </a:rPr>
              <a:t>لكن </a:t>
            </a:r>
            <a:r xmlns:a="http://schemas.openxmlformats.org/drawingml/2006/main">
              <a:rPr sz="2800" b="1" spc="-25" dirty="0">
                <a:solidFill>
                  <a:srgbClr val="202745"/>
                </a:solidFill>
                <a:latin typeface="Calibri"/>
                <a:cs typeface="Calibri"/>
              </a:rPr>
              <a:t>الكربوهيدرات </a:t>
            </a:r>
            <a:r xmlns:a="http://schemas.openxmlformats.org/drawingml/2006/main">
              <a:rPr sz="2800" b="1" spc="-15" dirty="0">
                <a:solidFill>
                  <a:srgbClr val="202745"/>
                </a:solidFill>
                <a:latin typeface="Calibri"/>
                <a:cs typeface="Calibri"/>
              </a:rPr>
              <a:t>كثيرة </a:t>
            </a:r>
            <a:r xmlns:a="http://schemas.openxmlformats.org/drawingml/2006/main">
              <a:rPr sz="2800" b="1" spc="-5" dirty="0">
                <a:solidFill>
                  <a:srgbClr val="202745"/>
                </a:solidFill>
                <a:latin typeface="Calibri"/>
                <a:cs typeface="Calibri"/>
              </a:rPr>
              <a:t>جدًا</a:t>
            </a:r>
            <a:r xmlns:a="http://schemas.openxmlformats.org/drawingml/2006/main">
              <a:rPr sz="2800" b="1" dirty="0">
                <a:solidFill>
                  <a:srgbClr val="202745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solidFill>
                  <a:srgbClr val="202745"/>
                </a:solidFill>
                <a:latin typeface="Calibri"/>
                <a:cs typeface="Calibri"/>
              </a:rPr>
              <a:t>أكثر</a:t>
            </a:r>
            <a:r xmlns:a="http://schemas.openxmlformats.org/drawingml/2006/main">
              <a:rPr sz="2800" b="1" dirty="0">
                <a:solidFill>
                  <a:srgbClr val="202745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solidFill>
                  <a:srgbClr val="202745"/>
                </a:solidFill>
                <a:latin typeface="Calibri"/>
                <a:cs typeface="Calibri"/>
              </a:rPr>
              <a:t>من</a:t>
            </a:r>
            <a:r xmlns:a="http://schemas.openxmlformats.org/drawingml/2006/main">
              <a:rPr sz="2800" b="1" spc="5" dirty="0">
                <a:solidFill>
                  <a:srgbClr val="202745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solidFill>
                  <a:srgbClr val="202745"/>
                </a:solidFill>
                <a:latin typeface="Calibri"/>
                <a:cs typeface="Calibri"/>
              </a:rPr>
              <a:t>فقط</a:t>
            </a:r>
            <a:r xmlns:a="http://schemas.openxmlformats.org/drawingml/2006/main">
              <a:rPr sz="2800" b="1" dirty="0">
                <a:solidFill>
                  <a:srgbClr val="202745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solidFill>
                  <a:srgbClr val="202745"/>
                </a:solidFill>
                <a:latin typeface="Calibri"/>
                <a:cs typeface="Calibri"/>
              </a:rPr>
              <a:t>طاولة</a:t>
            </a:r>
            <a:r xmlns:a="http://schemas.openxmlformats.org/drawingml/2006/main">
              <a:rPr sz="2800" b="1" spc="15" dirty="0">
                <a:solidFill>
                  <a:srgbClr val="202745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solidFill>
                  <a:srgbClr val="202745"/>
                </a:solidFill>
                <a:latin typeface="Calibri"/>
                <a:cs typeface="Calibri"/>
              </a:rPr>
              <a:t>سكر</a:t>
            </a:r>
            <a:r xmlns:a="http://schemas.openxmlformats.org/drawingml/2006/main">
              <a:rPr sz="2800" b="1" spc="15" dirty="0">
                <a:solidFill>
                  <a:srgbClr val="202745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solidFill>
                  <a:srgbClr val="202745"/>
                </a:solidFill>
                <a:latin typeface="Calibri"/>
                <a:cs typeface="Calibri"/>
              </a:rPr>
              <a:t>و</a:t>
            </a:r>
            <a:r xmlns:a="http://schemas.openxmlformats.org/drawingml/2006/main">
              <a:rPr sz="2800" b="1" dirty="0">
                <a:solidFill>
                  <a:srgbClr val="202745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solidFill>
                  <a:srgbClr val="202745"/>
                </a:solidFill>
                <a:latin typeface="Calibri"/>
                <a:cs typeface="Calibri"/>
              </a:rPr>
              <a:t>خبز.</a:t>
            </a:r>
            <a:endParaRPr xmlns:a="http://schemas.openxmlformats.org/drawingml/2006/main" sz="2800">
              <a:latin typeface="Calibri"/>
              <a:cs typeface="Calibri"/>
            </a:endParaRPr>
          </a:p>
          <a:p>
            <a:pPr xmlns:a="http://schemas.openxmlformats.org/drawingml/2006/main" marL="469900" marR="5080" indent="-457834" algn="just">
              <a:lnSpc>
                <a:spcPct val="100000"/>
              </a:lnSpc>
              <a:spcBef>
                <a:spcPts val="975"/>
              </a:spcBef>
              <a:buClr>
                <a:srgbClr val="C3250C"/>
              </a:buClr>
              <a:buSzPct val="128571"/>
              <a:buFont typeface="Arial MT"/>
              <a:buChar char="•"/>
              <a:tabLst>
                <a:tab pos="470534" algn="l"/>
              </a:tabLst>
              <a:bidi/>
            </a:pPr>
            <a:r xmlns:a="http://schemas.openxmlformats.org/drawingml/2006/main">
              <a:rPr sz="2800" b="1" spc="-25" dirty="0">
                <a:solidFill>
                  <a:srgbClr val="202745"/>
                </a:solidFill>
                <a:latin typeface="Calibri"/>
                <a:cs typeface="Calibri"/>
              </a:rPr>
              <a:t>الكربوهيدرات </a:t>
            </a:r>
            <a:r xmlns:a="http://schemas.openxmlformats.org/drawingml/2006/main">
              <a:rPr sz="2800" b="1" spc="-15" dirty="0">
                <a:solidFill>
                  <a:srgbClr val="202745"/>
                </a:solidFill>
                <a:latin typeface="Calibri"/>
                <a:cs typeface="Calibri"/>
              </a:rPr>
              <a:t>هي </a:t>
            </a:r>
            <a:r xmlns:a="http://schemas.openxmlformats.org/drawingml/2006/main">
              <a:rPr sz="2800" b="1" spc="-10" dirty="0">
                <a:solidFill>
                  <a:srgbClr val="202745"/>
                </a:solidFill>
                <a:latin typeface="Calibri"/>
                <a:cs typeface="Calibri"/>
              </a:rPr>
              <a:t>المكونات </a:t>
            </a:r>
            <a:r xmlns:a="http://schemas.openxmlformats.org/drawingml/2006/main">
              <a:rPr sz="2800" b="1" spc="-5" dirty="0">
                <a:solidFill>
                  <a:srgbClr val="202745"/>
                </a:solidFill>
                <a:latin typeface="Calibri"/>
                <a:cs typeface="Calibri"/>
              </a:rPr>
              <a:t>الرئيسية </a:t>
            </a:r>
            <a:r xmlns:a="http://schemas.openxmlformats.org/drawingml/2006/main">
              <a:rPr sz="2800" b="1" spc="-5" dirty="0">
                <a:solidFill>
                  <a:srgbClr val="202745"/>
                </a:solidFill>
                <a:latin typeface="Calibri"/>
                <a:cs typeface="Calibri"/>
              </a:rPr>
              <a:t>لمعظم </a:t>
            </a:r>
            <a:r xmlns:a="http://schemas.openxmlformats.org/drawingml/2006/main">
              <a:rPr sz="2800" b="1" spc="-15" dirty="0">
                <a:solidFill>
                  <a:srgbClr val="202745"/>
                </a:solidFill>
                <a:latin typeface="Calibri"/>
                <a:cs typeface="Calibri"/>
              </a:rPr>
              <a:t>_</a:t>
            </a:r>
            <a:r xmlns:a="http://schemas.openxmlformats.org/drawingml/2006/main">
              <a:rPr sz="2800" b="1" spc="-620" dirty="0">
                <a:solidFill>
                  <a:srgbClr val="202745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solidFill>
                  <a:srgbClr val="202745"/>
                </a:solidFill>
                <a:latin typeface="Calibri"/>
                <a:cs typeface="Calibri"/>
              </a:rPr>
              <a:t>النباتات.</a:t>
            </a:r>
            <a:endParaRPr xmlns:a="http://schemas.openxmlformats.org/drawingml/2006/main" sz="28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819400" y="4457700"/>
            <a:ext cx="3276600" cy="1676400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t>2</a:t>
            </a:fld>
            <a:endParaRPr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48640" y="6269589"/>
            <a:ext cx="4266565" cy="177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xmlns:a="http://schemas.openxmlformats.org/drawingml/2006/main">
              <a:lnSpc>
                <a:spcPts val="1365"/>
              </a:lnSpc>
              <a:tabLst>
                <a:tab pos="4084954" algn="l"/>
              </a:tabLst>
              <a:bidi/>
            </a:pPr>
            <a:r xmlns:a="http://schemas.openxmlformats.org/drawingml/2006/main">
              <a:rPr sz="1650" b="1" baseline="2525" dirty="0">
                <a:solidFill>
                  <a:srgbClr val="7E7E7E"/>
                </a:solidFill>
                <a:latin typeface="Trebuchet MS"/>
                <a:cs typeface="Trebuchet MS"/>
              </a:rPr>
              <a:t>د </a:t>
            </a:r>
            <a:r xmlns:a="http://schemas.openxmlformats.org/drawingml/2006/main">
              <a:rPr sz="1650" b="1" spc="-15" baseline="2525" dirty="0">
                <a:solidFill>
                  <a:srgbClr val="7E7E7E"/>
                </a:solidFill>
                <a:latin typeface="Trebuchet MS"/>
                <a:cs typeface="Trebuchet MS"/>
              </a:rPr>
              <a:t>ص </a:t>
            </a:r>
            <a:r xmlns:a="http://schemas.openxmlformats.org/drawingml/2006/main">
              <a:rPr sz="1650" b="1" baseline="2525" dirty="0">
                <a:solidFill>
                  <a:srgbClr val="7E7E7E"/>
                </a:solidFill>
                <a:latin typeface="Trebuchet MS"/>
                <a:cs typeface="Trebuchet MS"/>
              </a:rPr>
              <a:t>.</a:t>
            </a:r>
            <a:r xmlns:a="http://schemas.openxmlformats.org/drawingml/2006/main">
              <a:rPr sz="1650" b="1" spc="7" baseline="2525" dirty="0">
                <a:solidFill>
                  <a:srgbClr val="7E7E7E"/>
                </a:solidFill>
                <a:latin typeface="Trebuchet MS"/>
                <a:cs typeface="Trebuchet MS"/>
              </a:rPr>
              <a:t> </a:t>
            </a:r>
            <a:r xmlns:a="http://schemas.openxmlformats.org/drawingml/2006/main">
              <a:rPr sz="1650" b="1" baseline="2525" dirty="0">
                <a:solidFill>
                  <a:srgbClr val="7E7E7E"/>
                </a:solidFill>
                <a:latin typeface="Trebuchet MS"/>
                <a:cs typeface="Trebuchet MS"/>
              </a:rPr>
              <a:t>مالا </a:t>
            </a:r>
            <a:r xmlns:a="http://schemas.openxmlformats.org/drawingml/2006/main">
              <a:rPr sz="1650" b="1" spc="-15" baseline="2525" dirty="0">
                <a:solidFill>
                  <a:srgbClr val="7E7E7E"/>
                </a:solidFill>
                <a:latin typeface="Trebuchet MS"/>
                <a:cs typeface="Trebuchet MS"/>
              </a:rPr>
              <a:t>ك </a:t>
            </a:r>
            <a:r xmlns:a="http://schemas.openxmlformats.org/drawingml/2006/main">
              <a:rPr sz="1650" b="1" baseline="2525" dirty="0">
                <a:solidFill>
                  <a:srgbClr val="7E7E7E"/>
                </a:solidFill>
                <a:latin typeface="Trebuchet MS"/>
                <a:cs typeface="Trebuchet MS"/>
              </a:rPr>
              <a:t>إيه </a:t>
            </a:r>
            <a:r xmlns:a="http://schemas.openxmlformats.org/drawingml/2006/main">
              <a:rPr sz="1200" b="1" spc="5" dirty="0">
                <a:solidFill>
                  <a:srgbClr val="7E7E7E"/>
                </a:solidFill>
                <a:latin typeface="Trebuchet MS"/>
                <a:cs typeface="Trebuchet MS"/>
              </a:rPr>
              <a:t>20</a:t>
            </a:r>
            <a:endParaRPr xmlns:a="http://schemas.openxmlformats.org/drawingml/2006/main" sz="1200">
              <a:latin typeface="Trebuchet MS"/>
              <a:cs typeface="Trebuchet MS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008888"/>
            <a:ext cx="9144000" cy="563118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755394" y="5421883"/>
            <a:ext cx="296481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95"/>
              </a:spcBef>
              <a:bidi/>
            </a:pPr>
            <a:r xmlns:a="http://schemas.openxmlformats.org/drawingml/2006/main">
              <a:rPr sz="2800" b="1" spc="-15" dirty="0">
                <a:latin typeface="Calibri"/>
                <a:cs typeface="Calibri"/>
              </a:rPr>
              <a:t>(منع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20" dirty="0">
                <a:latin typeface="Calibri"/>
                <a:cs typeface="Calibri"/>
              </a:rPr>
              <a:t>الكيتوزيه)</a:t>
            </a:r>
            <a:endParaRPr xmlns:a="http://schemas.openxmlformats.org/drawingml/2006/main" sz="28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xmlns:a="http://schemas.openxmlformats.org/drawingml/2006/main" marL="294005">
              <a:lnSpc>
                <a:spcPct val="100000"/>
              </a:lnSpc>
              <a:spcBef>
                <a:spcPts val="100"/>
              </a:spcBef>
              <a:bidi/>
            </a:pPr>
            <a:r xmlns:a="http://schemas.openxmlformats.org/drawingml/2006/main">
              <a:rPr dirty="0"/>
              <a:t>المهام</a:t>
            </a:r>
            <a:r xmlns:a="http://schemas.openxmlformats.org/drawingml/2006/main">
              <a:rPr spc="-35" dirty="0"/>
              <a:t> </a:t>
            </a:r>
            <a:r xmlns:a="http://schemas.openxmlformats.org/drawingml/2006/main">
              <a:rPr dirty="0"/>
              <a:t>ل</a:t>
            </a:r>
            <a:r xmlns:a="http://schemas.openxmlformats.org/drawingml/2006/main">
              <a:rPr spc="-45" dirty="0"/>
              <a:t> </a:t>
            </a:r>
            <a:r xmlns:a="http://schemas.openxmlformats.org/drawingml/2006/main">
              <a:rPr spc="-25" dirty="0"/>
              <a:t>كربوهيدرات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3540" y="1262837"/>
            <a:ext cx="8292465" cy="3909695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/>
          <a:p>
            <a:pPr xmlns:a="http://schemas.openxmlformats.org/drawingml/2006/main" marL="469900" marR="5080" indent="-457200">
              <a:lnSpc>
                <a:spcPts val="3030"/>
              </a:lnSpc>
              <a:spcBef>
                <a:spcPts val="475"/>
              </a:spcBef>
              <a:buFont typeface="Arial MT"/>
              <a:buChar char="•"/>
              <a:tabLst>
                <a:tab pos="469265" algn="l"/>
                <a:tab pos="469900" algn="l"/>
              </a:tabLst>
              <a:bidi/>
            </a:pPr>
            <a:r xmlns:a="http://schemas.openxmlformats.org/drawingml/2006/main">
              <a:rPr sz="2800" b="1" spc="-15" dirty="0">
                <a:latin typeface="Calibri"/>
                <a:cs typeface="Calibri"/>
              </a:rPr>
              <a:t>السقوف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نكون</a:t>
            </a:r>
            <a:r xmlns:a="http://schemas.openxmlformats.org/drawingml/2006/main">
              <a:rPr sz="2800" b="1" spc="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الناخبين</a:t>
            </a:r>
            <a:r xmlns:a="http://schemas.openxmlformats.org/drawingml/2006/main">
              <a:rPr sz="2800" b="1" spc="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ل</a:t>
            </a:r>
            <a:r xmlns:a="http://schemas.openxmlformats.org/drawingml/2006/main">
              <a:rPr sz="2800" b="1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20" dirty="0">
                <a:latin typeface="Calibri"/>
                <a:cs typeface="Calibri"/>
              </a:rPr>
              <a:t>عديد</a:t>
            </a:r>
            <a:r xmlns:a="http://schemas.openxmlformats.org/drawingml/2006/main">
              <a:rPr sz="2800" b="1" spc="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مركبات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على سبيل المثال ،</a:t>
            </a:r>
            <a:r xmlns:a="http://schemas.openxmlformats.org/drawingml/2006/main">
              <a:rPr sz="2800" b="1" spc="-6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نووي</a:t>
            </a:r>
            <a:r xmlns:a="http://schemas.openxmlformats.org/drawingml/2006/main">
              <a:rPr sz="2800" b="1" spc="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الأحماض.</a:t>
            </a:r>
            <a:endParaRPr xmlns:a="http://schemas.openxmlformats.org/drawingml/2006/main" sz="2800">
              <a:latin typeface="Calibri"/>
              <a:cs typeface="Calibri"/>
            </a:endParaRPr>
          </a:p>
          <a:p>
            <a:pPr xmlns:a="http://schemas.openxmlformats.org/drawingml/2006/main" marL="469900" indent="-457200">
              <a:lnSpc>
                <a:spcPts val="2805"/>
              </a:lnSpc>
              <a:buFont typeface="Arial MT"/>
              <a:buChar char="•"/>
              <a:tabLst>
                <a:tab pos="469265" algn="l"/>
                <a:tab pos="469900" algn="l"/>
              </a:tabLst>
              <a:bidi/>
            </a:pPr>
            <a:r xmlns:a="http://schemas.openxmlformats.org/drawingml/2006/main">
              <a:rPr sz="2800" b="1" spc="-10" dirty="0">
                <a:latin typeface="Calibri"/>
                <a:cs typeface="Calibri"/>
              </a:rPr>
              <a:t>توليف</a:t>
            </a:r>
            <a:r xmlns:a="http://schemas.openxmlformats.org/drawingml/2006/main">
              <a:rPr sz="2800" b="1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ل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غير ضروري</a:t>
            </a:r>
            <a:r xmlns:a="http://schemas.openxmlformats.org/drawingml/2006/main">
              <a:rPr sz="2800" b="1" spc="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امينو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الأحماض.</a:t>
            </a:r>
            <a:endParaRPr xmlns:a="http://schemas.openxmlformats.org/drawingml/2006/main" sz="2800">
              <a:latin typeface="Calibri"/>
              <a:cs typeface="Calibri"/>
            </a:endParaRPr>
          </a:p>
          <a:p>
            <a:pPr xmlns:a="http://schemas.openxmlformats.org/drawingml/2006/main" marL="469900" marR="605155" indent="-457200">
              <a:lnSpc>
                <a:spcPts val="3030"/>
              </a:lnSpc>
              <a:spcBef>
                <a:spcPts val="204"/>
              </a:spcBef>
              <a:buFont typeface="Arial MT"/>
              <a:buChar char="•"/>
              <a:tabLst>
                <a:tab pos="469265" algn="l"/>
                <a:tab pos="469900" algn="l"/>
              </a:tabLst>
              <a:bidi/>
            </a:pPr>
            <a:r xmlns:a="http://schemas.openxmlformats.org/drawingml/2006/main">
              <a:rPr sz="2800" b="1" spc="-10" dirty="0">
                <a:latin typeface="Calibri"/>
                <a:cs typeface="Calibri"/>
              </a:rPr>
              <a:t>طاقة</a:t>
            </a:r>
            <a:r xmlns:a="http://schemas.openxmlformats.org/drawingml/2006/main">
              <a:rPr sz="2800" b="1" spc="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العرض </a:t>
            </a:r>
            <a:r xmlns:a="http://schemas.openxmlformats.org/drawingml/2006/main">
              <a:rPr sz="2800" b="1" spc="-20" dirty="0">
                <a:latin typeface="Calibri"/>
                <a:cs typeface="Calibri"/>
              </a:rPr>
              <a:t>ل</a:t>
            </a:r>
            <a:r xmlns:a="http://schemas.openxmlformats.org/drawingml/2006/main">
              <a:rPr sz="2800" b="1" spc="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عضلة.</a:t>
            </a:r>
            <a:r xmlns:a="http://schemas.openxmlformats.org/drawingml/2006/main">
              <a:rPr sz="2800" b="1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ال</a:t>
            </a:r>
            <a:r xmlns:a="http://schemas.openxmlformats.org/drawingml/2006/main">
              <a:rPr sz="2800" b="1" spc="2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عضلة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الجليكوجين</a:t>
            </a:r>
            <a:r xmlns:a="http://schemas.openxmlformats.org/drawingml/2006/main">
              <a:rPr sz="2800" b="1" spc="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يكون</a:t>
            </a:r>
            <a:r xmlns:a="http://schemas.openxmlformats.org/drawingml/2006/main">
              <a:rPr sz="2800" b="1" spc="-6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20" dirty="0">
                <a:latin typeface="Calibri"/>
                <a:cs typeface="Calibri"/>
              </a:rPr>
              <a:t>مكسور</a:t>
            </a:r>
            <a:r xmlns:a="http://schemas.openxmlformats.org/drawingml/2006/main">
              <a:rPr sz="2800" b="1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تحت</a:t>
            </a:r>
            <a:r xmlns:a="http://schemas.openxmlformats.org/drawingml/2006/main">
              <a:rPr sz="2800" b="1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إلى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اللاكتيك</a:t>
            </a:r>
            <a:r xmlns:a="http://schemas.openxmlformats.org/drawingml/2006/main">
              <a:rPr sz="2800" b="1" spc="3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حامض</a:t>
            </a:r>
            <a:r xmlns:a="http://schemas.openxmlformats.org/drawingml/2006/main">
              <a:rPr sz="2800" b="1" spc="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ل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يمد</a:t>
            </a:r>
            <a:r xmlns:a="http://schemas.openxmlformats.org/drawingml/2006/main">
              <a:rPr sz="2800" b="1" spc="2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طاقة</a:t>
            </a:r>
            <a:r xmlns:a="http://schemas.openxmlformats.org/drawingml/2006/main">
              <a:rPr sz="2800" b="1" spc="2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20" dirty="0">
                <a:latin typeface="Calibri"/>
                <a:cs typeface="Calibri"/>
              </a:rPr>
              <a:t>ل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 تقلص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العضلات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.</a:t>
            </a:r>
            <a:endParaRPr xmlns:a="http://schemas.openxmlformats.org/drawingml/2006/main" sz="2800">
              <a:latin typeface="Calibri"/>
              <a:cs typeface="Calibri"/>
            </a:endParaRPr>
          </a:p>
          <a:p>
            <a:pPr xmlns:a="http://schemas.openxmlformats.org/drawingml/2006/main" marL="469900" indent="-457200">
              <a:lnSpc>
                <a:spcPts val="2800"/>
              </a:lnSpc>
              <a:buFont typeface="Arial MT"/>
              <a:buChar char="•"/>
              <a:tabLst>
                <a:tab pos="469265" algn="l"/>
                <a:tab pos="469900" algn="l"/>
              </a:tabLst>
              <a:bidi/>
            </a:pPr>
            <a:r xmlns:a="http://schemas.openxmlformats.org/drawingml/2006/main">
              <a:rPr sz="2800" b="1" spc="-5" dirty="0">
                <a:latin typeface="Calibri"/>
                <a:cs typeface="Calibri"/>
              </a:rPr>
              <a:t>اللاكتوز</a:t>
            </a:r>
            <a:r xmlns:a="http://schemas.openxmlformats.org/drawingml/2006/main">
              <a:rPr sz="2800" b="1" spc="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بقايا</a:t>
            </a:r>
            <a:r xmlns:a="http://schemas.openxmlformats.org/drawingml/2006/main">
              <a:rPr sz="2800" b="1" spc="3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في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ال</a:t>
            </a:r>
            <a:r xmlns:a="http://schemas.openxmlformats.org/drawingml/2006/main">
              <a:rPr sz="2800" b="1" spc="2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الأمعاء</a:t>
            </a:r>
            <a:r xmlns:a="http://schemas.openxmlformats.org/drawingml/2006/main">
              <a:rPr sz="2800" b="1" spc="4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طويل</a:t>
            </a:r>
            <a:r xmlns:a="http://schemas.openxmlformats.org/drawingml/2006/main">
              <a:rPr sz="2800" b="1" spc="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من</a:t>
            </a:r>
            <a:r xmlns:a="http://schemas.openxmlformats.org/drawingml/2006/main">
              <a:rPr sz="2800" b="1" spc="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آخر</a:t>
            </a:r>
            <a:endParaRPr xmlns:a="http://schemas.openxmlformats.org/drawingml/2006/main" sz="2800">
              <a:latin typeface="Calibri"/>
              <a:cs typeface="Calibri"/>
            </a:endParaRPr>
          </a:p>
          <a:p>
            <a:pPr xmlns:a="http://schemas.openxmlformats.org/drawingml/2006/main" marL="469900" marR="227329">
              <a:lnSpc>
                <a:spcPts val="3020"/>
              </a:lnSpc>
              <a:spcBef>
                <a:spcPts val="219"/>
              </a:spcBef>
              <a:bidi/>
            </a:pPr>
            <a:r xmlns:a="http://schemas.openxmlformats.org/drawingml/2006/main">
              <a:rPr sz="2800" b="1" spc="-5" dirty="0">
                <a:latin typeface="Calibri"/>
                <a:cs typeface="Calibri"/>
              </a:rPr>
              <a:t>السكريات</a:t>
            </a:r>
            <a:r xmlns:a="http://schemas.openxmlformats.org/drawingml/2006/main">
              <a:rPr sz="2800" b="1" spc="3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و</a:t>
            </a:r>
            <a:r xmlns:a="http://schemas.openxmlformats.org/drawingml/2006/main">
              <a:rPr sz="2800" b="1" spc="2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هكذا</a:t>
            </a:r>
            <a:r xmlns:a="http://schemas.openxmlformats.org/drawingml/2006/main">
              <a:rPr sz="2800" b="1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يشجع</a:t>
            </a:r>
            <a:r xmlns:a="http://schemas.openxmlformats.org/drawingml/2006/main">
              <a:rPr sz="2800" b="1" spc="3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ال</a:t>
            </a:r>
            <a:r xmlns:a="http://schemas.openxmlformats.org/drawingml/2006/main">
              <a:rPr sz="2800" b="1" spc="2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نمو</a:t>
            </a:r>
            <a:r xmlns:a="http://schemas.openxmlformats.org/drawingml/2006/main">
              <a:rPr sz="2800" b="1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ل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نافع</a:t>
            </a:r>
            <a:r xmlns:a="http://schemas.openxmlformats.org/drawingml/2006/main">
              <a:rPr sz="2800" b="1" spc="4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بكتيريا.</a:t>
            </a:r>
            <a:r xmlns:a="http://schemas.openxmlformats.org/drawingml/2006/main">
              <a:rPr sz="2800" b="1" spc="5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هؤلاء</a:t>
            </a:r>
            <a:r xmlns:a="http://schemas.openxmlformats.org/drawingml/2006/main">
              <a:rPr sz="2800" b="1" spc="2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بكتيريا</a:t>
            </a:r>
            <a:r xmlns:a="http://schemas.openxmlformats.org/drawingml/2006/main">
              <a:rPr sz="2800" b="1" spc="4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يساعد</a:t>
            </a:r>
            <a:r xmlns:a="http://schemas.openxmlformats.org/drawingml/2006/main">
              <a:rPr sz="2800" b="1" spc="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في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توليف</a:t>
            </a:r>
            <a:r xmlns:a="http://schemas.openxmlformats.org/drawingml/2006/main">
              <a:rPr sz="2800" b="1" spc="-6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ل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تأكيد</a:t>
            </a:r>
            <a:r xmlns:a="http://schemas.openxmlformats.org/drawingml/2006/main">
              <a:rPr sz="2800" b="1" spc="2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الفيتامينات.</a:t>
            </a:r>
            <a:endParaRPr xmlns:a="http://schemas.openxmlformats.org/drawingml/2006/main" sz="28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t>21</a:t>
            </a:fld>
            <a:endParaRPr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xmlns:a="http://schemas.openxmlformats.org/drawingml/2006/main" marL="294005">
              <a:lnSpc>
                <a:spcPct val="100000"/>
              </a:lnSpc>
              <a:spcBef>
                <a:spcPts val="100"/>
              </a:spcBef>
              <a:bidi/>
            </a:pPr>
            <a:r xmlns:a="http://schemas.openxmlformats.org/drawingml/2006/main">
              <a:rPr dirty="0"/>
              <a:t>المهام</a:t>
            </a:r>
            <a:r xmlns:a="http://schemas.openxmlformats.org/drawingml/2006/main">
              <a:rPr spc="-35" dirty="0"/>
              <a:t> </a:t>
            </a:r>
            <a:r xmlns:a="http://schemas.openxmlformats.org/drawingml/2006/main">
              <a:rPr dirty="0"/>
              <a:t>ل</a:t>
            </a:r>
            <a:r xmlns:a="http://schemas.openxmlformats.org/drawingml/2006/main">
              <a:rPr spc="-45" dirty="0"/>
              <a:t> </a:t>
            </a:r>
            <a:r xmlns:a="http://schemas.openxmlformats.org/drawingml/2006/main">
              <a:rPr spc="-25" dirty="0"/>
              <a:t>كربوهيدرات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200" y="1371600"/>
            <a:ext cx="8991600" cy="48006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xmlns:a="http://schemas.openxmlformats.org/drawingml/2006/main" marL="294005">
              <a:lnSpc>
                <a:spcPct val="100000"/>
              </a:lnSpc>
              <a:spcBef>
                <a:spcPts val="100"/>
              </a:spcBef>
              <a:bidi/>
            </a:pPr>
            <a:r xmlns:a="http://schemas.openxmlformats.org/drawingml/2006/main">
              <a:rPr dirty="0"/>
              <a:t>المهام</a:t>
            </a:r>
            <a:r xmlns:a="http://schemas.openxmlformats.org/drawingml/2006/main">
              <a:rPr spc="-35" dirty="0"/>
              <a:t> </a:t>
            </a:r>
            <a:r xmlns:a="http://schemas.openxmlformats.org/drawingml/2006/main">
              <a:rPr dirty="0"/>
              <a:t>ل</a:t>
            </a:r>
            <a:r xmlns:a="http://schemas.openxmlformats.org/drawingml/2006/main">
              <a:rPr spc="-45" dirty="0"/>
              <a:t> </a:t>
            </a:r>
            <a:r xmlns:a="http://schemas.openxmlformats.org/drawingml/2006/main">
              <a:rPr spc="-25" dirty="0"/>
              <a:t>كربوهيدرات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t>22</a:t>
            </a:fld>
            <a:endParaRPr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30096" y="195071"/>
            <a:ext cx="5807202" cy="111632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5940" y="166089"/>
            <a:ext cx="7594600" cy="2162810"/>
          </a:xfrm>
          <a:prstGeom prst="rect">
            <a:avLst/>
          </a:prstGeom>
        </p:spPr>
        <p:txBody>
          <a:bodyPr vert="horz" wrap="square" lIns="0" tIns="158115" rIns="0" bIns="0" rtlCol="0">
            <a:spAutoFit/>
          </a:bodyPr>
          <a:lstStyle/>
          <a:p>
            <a:pPr xmlns:a="http://schemas.openxmlformats.org/drawingml/2006/main" marL="167640" algn="ctr">
              <a:lnSpc>
                <a:spcPct val="100000"/>
              </a:lnSpc>
              <a:spcBef>
                <a:spcPts val="1245"/>
              </a:spcBef>
              <a:bidi/>
            </a:pPr>
            <a:r xmlns:a="http://schemas.openxmlformats.org/drawingml/2006/main">
              <a:rPr sz="4000" spc="-15" dirty="0"/>
              <a:t>مصادر</a:t>
            </a:r>
            <a:r xmlns:a="http://schemas.openxmlformats.org/drawingml/2006/main">
              <a:rPr sz="4000" spc="5" dirty="0"/>
              <a:t> </a:t>
            </a:r>
            <a:r xmlns:a="http://schemas.openxmlformats.org/drawingml/2006/main">
              <a:rPr sz="4000" spc="-5" dirty="0"/>
              <a:t>من </a:t>
            </a:r>
            <a:r xmlns:a="http://schemas.openxmlformats.org/drawingml/2006/main">
              <a:rPr sz="4000" spc="-35" dirty="0"/>
              <a:t>الكربوهيدرات</a:t>
            </a:r>
            <a:endParaRPr xmlns:a="http://schemas.openxmlformats.org/drawingml/2006/main" sz="4000"/>
          </a:p>
          <a:p>
            <a:pPr xmlns:a="http://schemas.openxmlformats.org/drawingml/2006/main" marL="12700" marR="5080">
              <a:lnSpc>
                <a:spcPct val="100000"/>
              </a:lnSpc>
              <a:spcBef>
                <a:spcPts val="800"/>
              </a:spcBef>
              <a:bidi/>
            </a:pPr>
            <a:r xmlns:a="http://schemas.openxmlformats.org/drawingml/2006/main">
              <a:rPr sz="2800" spc="-15" dirty="0">
                <a:solidFill>
                  <a:srgbClr val="202745"/>
                </a:solidFill>
              </a:rPr>
              <a:t>طبيعي</a:t>
            </a:r>
            <a:r xmlns:a="http://schemas.openxmlformats.org/drawingml/2006/main">
              <a:rPr sz="2800" spc="30" dirty="0">
                <a:solidFill>
                  <a:srgbClr val="202745"/>
                </a:solidFill>
              </a:rPr>
              <a:t> </a:t>
            </a:r>
            <a:r xmlns:a="http://schemas.openxmlformats.org/drawingml/2006/main">
              <a:rPr sz="2800" spc="-20" dirty="0">
                <a:solidFill>
                  <a:srgbClr val="202745"/>
                </a:solidFill>
              </a:rPr>
              <a:t>السكريات</a:t>
            </a:r>
            <a:r xmlns:a="http://schemas.openxmlformats.org/drawingml/2006/main">
              <a:rPr sz="2800" spc="10" dirty="0">
                <a:solidFill>
                  <a:srgbClr val="202745"/>
                </a:solidFill>
              </a:rPr>
              <a:t> </a:t>
            </a:r>
            <a:r xmlns:a="http://schemas.openxmlformats.org/drawingml/2006/main">
              <a:rPr sz="2800" spc="-5" dirty="0">
                <a:solidFill>
                  <a:srgbClr val="202745"/>
                </a:solidFill>
              </a:rPr>
              <a:t>في</a:t>
            </a:r>
            <a:r xmlns:a="http://schemas.openxmlformats.org/drawingml/2006/main">
              <a:rPr sz="2800" spc="5" dirty="0">
                <a:solidFill>
                  <a:srgbClr val="202745"/>
                </a:solidFill>
              </a:rPr>
              <a:t> </a:t>
            </a:r>
            <a:r xmlns:a="http://schemas.openxmlformats.org/drawingml/2006/main">
              <a:rPr sz="2800" spc="-10" dirty="0">
                <a:solidFill>
                  <a:srgbClr val="202745"/>
                </a:solidFill>
              </a:rPr>
              <a:t>فاكهة</a:t>
            </a:r>
            <a:r xmlns:a="http://schemas.openxmlformats.org/drawingml/2006/main">
              <a:rPr sz="2800" spc="15" dirty="0">
                <a:solidFill>
                  <a:srgbClr val="202745"/>
                </a:solidFill>
              </a:rPr>
              <a:t> </a:t>
            </a:r>
            <a:r xmlns:a="http://schemas.openxmlformats.org/drawingml/2006/main">
              <a:rPr sz="2800" spc="-5" dirty="0">
                <a:solidFill>
                  <a:srgbClr val="202745"/>
                </a:solidFill>
              </a:rPr>
              <a:t>و</a:t>
            </a:r>
            <a:r xmlns:a="http://schemas.openxmlformats.org/drawingml/2006/main">
              <a:rPr sz="2800" dirty="0">
                <a:solidFill>
                  <a:srgbClr val="202745"/>
                </a:solidFill>
              </a:rPr>
              <a:t> </a:t>
            </a:r>
            <a:r xmlns:a="http://schemas.openxmlformats.org/drawingml/2006/main">
              <a:rPr sz="2800" spc="-10" dirty="0">
                <a:solidFill>
                  <a:srgbClr val="202745"/>
                </a:solidFill>
              </a:rPr>
              <a:t>لبن؛</a:t>
            </a:r>
            <a:r xmlns:a="http://schemas.openxmlformats.org/drawingml/2006/main">
              <a:rPr sz="2800" spc="15" dirty="0">
                <a:solidFill>
                  <a:srgbClr val="202745"/>
                </a:solidFill>
              </a:rPr>
              <a:t> </a:t>
            </a:r>
            <a:r xmlns:a="http://schemas.openxmlformats.org/drawingml/2006/main">
              <a:rPr sz="2800" spc="-20" dirty="0">
                <a:solidFill>
                  <a:srgbClr val="202745"/>
                </a:solidFill>
              </a:rPr>
              <a:t>نشاء</a:t>
            </a:r>
            <a:r xmlns:a="http://schemas.openxmlformats.org/drawingml/2006/main">
              <a:rPr sz="2800" spc="5" dirty="0">
                <a:solidFill>
                  <a:srgbClr val="202745"/>
                </a:solidFill>
              </a:rPr>
              <a:t> </a:t>
            </a:r>
            <a:r xmlns:a="http://schemas.openxmlformats.org/drawingml/2006/main">
              <a:rPr sz="2800" spc="-5" dirty="0">
                <a:solidFill>
                  <a:srgbClr val="202745"/>
                </a:solidFill>
              </a:rPr>
              <a:t>في</a:t>
            </a:r>
            <a:r xmlns:a="http://schemas.openxmlformats.org/drawingml/2006/main">
              <a:rPr sz="2800" spc="5" dirty="0">
                <a:solidFill>
                  <a:srgbClr val="202745"/>
                </a:solidFill>
              </a:rPr>
              <a:t> </a:t>
            </a:r>
            <a:r xmlns:a="http://schemas.openxmlformats.org/drawingml/2006/main">
              <a:rPr sz="2800" spc="-15" dirty="0">
                <a:solidFill>
                  <a:srgbClr val="202745"/>
                </a:solidFill>
              </a:rPr>
              <a:t>بقوليات،</a:t>
            </a:r>
            <a:r xmlns:a="http://schemas.openxmlformats.org/drawingml/2006/main">
              <a:rPr sz="2800" spc="-10" dirty="0">
                <a:solidFill>
                  <a:srgbClr val="202745"/>
                </a:solidFill>
              </a:rPr>
              <a:t> </a:t>
            </a:r>
            <a:r xmlns:a="http://schemas.openxmlformats.org/drawingml/2006/main">
              <a:rPr sz="2800" spc="-15" dirty="0">
                <a:solidFill>
                  <a:srgbClr val="202745"/>
                </a:solidFill>
              </a:rPr>
              <a:t>خضروات،</a:t>
            </a:r>
            <a:r xmlns:a="http://schemas.openxmlformats.org/drawingml/2006/main">
              <a:rPr sz="2800" spc="45" dirty="0">
                <a:solidFill>
                  <a:srgbClr val="202745"/>
                </a:solidFill>
              </a:rPr>
              <a:t> </a:t>
            </a:r>
            <a:r xmlns:a="http://schemas.openxmlformats.org/drawingml/2006/main">
              <a:rPr sz="2800" spc="-5" dirty="0">
                <a:solidFill>
                  <a:srgbClr val="202745"/>
                </a:solidFill>
              </a:rPr>
              <a:t>البقوليات</a:t>
            </a:r>
            <a:r xmlns:a="http://schemas.openxmlformats.org/drawingml/2006/main">
              <a:rPr sz="2800" spc="25" dirty="0">
                <a:solidFill>
                  <a:srgbClr val="202745"/>
                </a:solidFill>
              </a:rPr>
              <a:t> </a:t>
            </a:r>
            <a:r xmlns:a="http://schemas.openxmlformats.org/drawingml/2006/main">
              <a:rPr sz="2800" spc="-5" dirty="0">
                <a:solidFill>
                  <a:srgbClr val="202745"/>
                </a:solidFill>
              </a:rPr>
              <a:t>و</a:t>
            </a:r>
            <a:r xmlns:a="http://schemas.openxmlformats.org/drawingml/2006/main">
              <a:rPr sz="2800" spc="5" dirty="0">
                <a:solidFill>
                  <a:srgbClr val="202745"/>
                </a:solidFill>
              </a:rPr>
              <a:t> </a:t>
            </a:r>
            <a:r xmlns:a="http://schemas.openxmlformats.org/drawingml/2006/main">
              <a:rPr sz="2800" spc="-5" dirty="0">
                <a:solidFill>
                  <a:srgbClr val="202745"/>
                </a:solidFill>
              </a:rPr>
              <a:t>المكسرات.</a:t>
            </a:r>
            <a:r xmlns:a="http://schemas.openxmlformats.org/drawingml/2006/main">
              <a:rPr sz="2800" dirty="0">
                <a:solidFill>
                  <a:srgbClr val="202745"/>
                </a:solidFill>
              </a:rPr>
              <a:t> </a:t>
            </a:r>
            <a:r xmlns:a="http://schemas.openxmlformats.org/drawingml/2006/main">
              <a:rPr sz="2800" spc="-5" dirty="0">
                <a:solidFill>
                  <a:srgbClr val="202745"/>
                </a:solidFill>
              </a:rPr>
              <a:t>و</a:t>
            </a:r>
            <a:r xmlns:a="http://schemas.openxmlformats.org/drawingml/2006/main">
              <a:rPr sz="2800" spc="5" dirty="0">
                <a:solidFill>
                  <a:srgbClr val="202745"/>
                </a:solidFill>
              </a:rPr>
              <a:t> </a:t>
            </a:r>
            <a:r xmlns:a="http://schemas.openxmlformats.org/drawingml/2006/main">
              <a:rPr sz="2800" spc="-5" dirty="0">
                <a:solidFill>
                  <a:srgbClr val="202745"/>
                </a:solidFill>
              </a:rPr>
              <a:t>مضاف</a:t>
            </a:r>
            <a:r xmlns:a="http://schemas.openxmlformats.org/drawingml/2006/main">
              <a:rPr sz="2800" dirty="0">
                <a:solidFill>
                  <a:srgbClr val="202745"/>
                </a:solidFill>
              </a:rPr>
              <a:t> </a:t>
            </a:r>
            <a:r xmlns:a="http://schemas.openxmlformats.org/drawingml/2006/main">
              <a:rPr sz="2800" spc="-20" dirty="0">
                <a:solidFill>
                  <a:srgbClr val="202745"/>
                </a:solidFill>
              </a:rPr>
              <a:t>السكريات</a:t>
            </a:r>
            <a:r xmlns:a="http://schemas.openxmlformats.org/drawingml/2006/main">
              <a:rPr sz="2800" spc="20" dirty="0">
                <a:solidFill>
                  <a:srgbClr val="202745"/>
                </a:solidFill>
              </a:rPr>
              <a:t> </a:t>
            </a:r>
            <a:r xmlns:a="http://schemas.openxmlformats.org/drawingml/2006/main">
              <a:rPr sz="2800" spc="-5" dirty="0">
                <a:solidFill>
                  <a:srgbClr val="202745"/>
                </a:solidFill>
              </a:rPr>
              <a:t>في</a:t>
            </a:r>
            <a:r xmlns:a="http://schemas.openxmlformats.org/drawingml/2006/main">
              <a:rPr sz="2800" spc="-620" dirty="0">
                <a:solidFill>
                  <a:srgbClr val="202745"/>
                </a:solidFill>
              </a:rPr>
              <a:t> </a:t>
            </a:r>
            <a:r xmlns:a="http://schemas.openxmlformats.org/drawingml/2006/main">
              <a:rPr sz="2800" spc="-15" dirty="0">
                <a:solidFill>
                  <a:srgbClr val="202745"/>
                </a:solidFill>
              </a:rPr>
              <a:t>الأطعمة </a:t>
            </a:r>
            <a:r xmlns:a="http://schemas.openxmlformats.org/drawingml/2006/main">
              <a:rPr sz="2800" spc="-5" dirty="0">
                <a:solidFill>
                  <a:srgbClr val="202745"/>
                </a:solidFill>
              </a:rPr>
              <a:t>مع</a:t>
            </a:r>
            <a:r xmlns:a="http://schemas.openxmlformats.org/drawingml/2006/main">
              <a:rPr sz="2800" spc="10" dirty="0">
                <a:solidFill>
                  <a:srgbClr val="202745"/>
                </a:solidFill>
              </a:rPr>
              <a:t> </a:t>
            </a:r>
            <a:r xmlns:a="http://schemas.openxmlformats.org/drawingml/2006/main">
              <a:rPr sz="2800" spc="-10" dirty="0">
                <a:solidFill>
                  <a:srgbClr val="202745"/>
                </a:solidFill>
              </a:rPr>
              <a:t>فارغ</a:t>
            </a:r>
            <a:r xmlns:a="http://schemas.openxmlformats.org/drawingml/2006/main">
              <a:rPr sz="2800" spc="5" dirty="0">
                <a:solidFill>
                  <a:srgbClr val="202745"/>
                </a:solidFill>
              </a:rPr>
              <a:t> </a:t>
            </a:r>
            <a:r xmlns:a="http://schemas.openxmlformats.org/drawingml/2006/main">
              <a:rPr sz="2800" spc="-10" dirty="0">
                <a:solidFill>
                  <a:srgbClr val="202745"/>
                </a:solidFill>
              </a:rPr>
              <a:t>سعرات حرارية.</a:t>
            </a:r>
            <a:endParaRPr xmlns:a="http://schemas.openxmlformats.org/drawingml/2006/main" sz="2800"/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6200" y="2819398"/>
            <a:ext cx="4343400" cy="4038598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029200" y="2836162"/>
            <a:ext cx="3886200" cy="4005072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t>23</a:t>
            </a:fld>
            <a:endParaRPr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53896" y="804672"/>
            <a:ext cx="6162294" cy="111632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755394" y="921461"/>
            <a:ext cx="552958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95"/>
              </a:spcBef>
              <a:bidi/>
            </a:pPr>
            <a:r xmlns:a="http://schemas.openxmlformats.org/drawingml/2006/main">
              <a:rPr sz="4000" spc="-30" dirty="0"/>
              <a:t>كربوهيدرات</a:t>
            </a:r>
            <a:r xmlns:a="http://schemas.openxmlformats.org/drawingml/2006/main">
              <a:rPr sz="4000" spc="-25" dirty="0"/>
              <a:t> </a:t>
            </a:r>
            <a:r xmlns:a="http://schemas.openxmlformats.org/drawingml/2006/main">
              <a:rPr sz="4000" spc="-10" dirty="0"/>
              <a:t>الاسْتِقْلاب</a:t>
            </a:r>
            <a:endParaRPr xmlns:a="http://schemas.openxmlformats.org/drawingml/2006/main" sz="4000"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t>24</a:t>
            </a:fld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487172" y="1968867"/>
            <a:ext cx="8122284" cy="202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xmlns:a="http://schemas.openxmlformats.org/drawingml/2006/main" marL="12700" marR="5080">
              <a:lnSpc>
                <a:spcPct val="110000"/>
              </a:lnSpc>
              <a:spcBef>
                <a:spcPts val="95"/>
              </a:spcBef>
              <a:tabLst>
                <a:tab pos="2322830" algn="l"/>
                <a:tab pos="2969260" algn="l"/>
                <a:tab pos="3917315" algn="l"/>
                <a:tab pos="4925060" algn="l"/>
                <a:tab pos="5647690" algn="l"/>
                <a:tab pos="6859270" algn="l"/>
              </a:tabLst>
              <a:bidi/>
            </a:pPr>
            <a:r xmlns:a="http://schemas.openxmlformats.org/drawingml/2006/main">
              <a:rPr sz="2800" b="1" spc="-5" dirty="0">
                <a:latin typeface="Calibri"/>
                <a:cs typeface="Calibri"/>
              </a:rPr>
              <a:t>Carbo </a:t>
            </a:r>
            <a:r xmlns:a="http://schemas.openxmlformats.org/drawingml/2006/main">
              <a:rPr sz="2800" b="1" spc="-60" dirty="0">
                <a:latin typeface="Calibri"/>
                <a:cs typeface="Calibri"/>
              </a:rPr>
              <a:t>h </a:t>
            </a:r>
            <a:r xmlns:a="http://schemas.openxmlformats.org/drawingml/2006/main">
              <a:rPr sz="2800" b="1" spc="-50" dirty="0">
                <a:latin typeface="Calibri"/>
                <a:cs typeface="Calibri"/>
              </a:rPr>
              <a:t>y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d </a:t>
            </a:r>
            <a:r xmlns:a="http://schemas.openxmlformats.org/drawingml/2006/main">
              <a:rPr sz="2800" b="1" spc="-55" dirty="0">
                <a:latin typeface="Calibri"/>
                <a:cs typeface="Calibri"/>
              </a:rPr>
              <a:t>r </a:t>
            </a:r>
            <a:r xmlns:a="http://schemas.openxmlformats.org/drawingml/2006/main">
              <a:rPr sz="2800" b="1" spc="-30" dirty="0">
                <a:latin typeface="Calibri"/>
                <a:cs typeface="Calibri"/>
              </a:rPr>
              <a:t>at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e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s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5" dirty="0">
                <a:latin typeface="Calibri"/>
                <a:cs typeface="Calibri"/>
              </a:rPr>
              <a:t>أ </a:t>
            </a:r>
            <a:r xmlns:a="http://schemas.openxmlformats.org/drawingml/2006/main">
              <a:rPr sz="2800" b="1" spc="-30" dirty="0">
                <a:latin typeface="Calibri"/>
                <a:cs typeface="Calibri"/>
              </a:rPr>
              <a:t>ص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ه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مو </a:t>
            </a:r>
            <a:r xmlns:a="http://schemas.openxmlformats.org/drawingml/2006/main">
              <a:rPr sz="2800" b="1" spc="-40" dirty="0">
                <a:latin typeface="Calibri"/>
                <a:cs typeface="Calibri"/>
              </a:rPr>
              <a:t>ص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ه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بسهولة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د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_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ف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ش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قبيح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دي </a:t>
            </a:r>
            <a:r xmlns:a="http://schemas.openxmlformats.org/drawingml/2006/main">
              <a:rPr sz="2800" b="1" spc="-30" dirty="0">
                <a:latin typeface="Calibri"/>
                <a:cs typeface="Calibri"/>
              </a:rPr>
              <a:t>جي </a:t>
            </a:r>
            <a:r xmlns:a="http://schemas.openxmlformats.org/drawingml/2006/main">
              <a:rPr sz="2800" b="1" spc="-40" dirty="0">
                <a:latin typeface="Calibri"/>
                <a:cs typeface="Calibri"/>
              </a:rPr>
              <a:t>من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_ </a:t>
            </a:r>
            <a:r xmlns:a="http://schemas.openxmlformats.org/drawingml/2006/main">
              <a:rPr sz="2800" b="1" spc="-45" dirty="0">
                <a:latin typeface="Calibri"/>
                <a:cs typeface="Calibri"/>
              </a:rPr>
              <a:t>_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_</a:t>
            </a:r>
            <a:r xmlns:a="http://schemas.openxmlformats.org/drawingml/2006/main">
              <a:rPr sz="2800" b="1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بروتين</a:t>
            </a:r>
            <a:r xmlns:a="http://schemas.openxmlformats.org/drawingml/2006/main">
              <a:rPr sz="2800" b="1" spc="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و</a:t>
            </a:r>
            <a:r xmlns:a="http://schemas.openxmlformats.org/drawingml/2006/main">
              <a:rPr sz="2800" b="1" spc="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20" dirty="0">
                <a:latin typeface="Calibri"/>
                <a:cs typeface="Calibri"/>
              </a:rPr>
              <a:t>سمين.</a:t>
            </a:r>
            <a:endParaRPr xmlns:a="http://schemas.openxmlformats.org/drawingml/2006/main" sz="2800">
              <a:latin typeface="Calibri"/>
              <a:cs typeface="Calibri"/>
            </a:endParaRPr>
          </a:p>
          <a:p>
            <a:pPr xmlns:a="http://schemas.openxmlformats.org/drawingml/2006/main" marL="12700" marR="5080">
              <a:lnSpc>
                <a:spcPct val="110000"/>
              </a:lnSpc>
              <a:spcBef>
                <a:spcPts val="975"/>
              </a:spcBef>
              <a:bidi/>
            </a:pPr>
            <a:r xmlns:a="http://schemas.openxmlformats.org/drawingml/2006/main">
              <a:rPr sz="2800" b="1" spc="-10" dirty="0">
                <a:latin typeface="Calibri"/>
                <a:cs typeface="Calibri"/>
              </a:rPr>
              <a:t>تسعين</a:t>
            </a:r>
            <a:r xmlns:a="http://schemas.openxmlformats.org/drawingml/2006/main">
              <a:rPr sz="2800" b="1" spc="8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نسبه مئويه</a:t>
            </a:r>
            <a:r xmlns:a="http://schemas.openxmlformats.org/drawingml/2006/main">
              <a:rPr sz="2800" b="1" spc="1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ل</a:t>
            </a:r>
            <a:r xmlns:a="http://schemas.openxmlformats.org/drawingml/2006/main">
              <a:rPr sz="2800" b="1" spc="9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25" dirty="0">
                <a:latin typeface="Calibri"/>
                <a:cs typeface="Calibri"/>
              </a:rPr>
              <a:t>الكربوهيدرات</a:t>
            </a:r>
            <a:r xmlns:a="http://schemas.openxmlformats.org/drawingml/2006/main">
              <a:rPr sz="2800" b="1" spc="9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20" dirty="0">
                <a:latin typeface="Calibri"/>
                <a:cs typeface="Calibri"/>
              </a:rPr>
              <a:t>المدخول</a:t>
            </a:r>
            <a:r xmlns:a="http://schemas.openxmlformats.org/drawingml/2006/main">
              <a:rPr sz="2800" b="1" spc="8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يكون</a:t>
            </a:r>
            <a:r xmlns:a="http://schemas.openxmlformats.org/drawingml/2006/main">
              <a:rPr sz="2800" b="1" spc="9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هضمها.</a:t>
            </a:r>
            <a:r xmlns:a="http://schemas.openxmlformats.org/drawingml/2006/main">
              <a:rPr sz="2800" b="1" spc="8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هذا</a:t>
            </a:r>
            <a:r xmlns:a="http://schemas.openxmlformats.org/drawingml/2006/main">
              <a:rPr sz="2800" b="1" spc="-6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نسبة مئوية</a:t>
            </a:r>
            <a:r xmlns:a="http://schemas.openxmlformats.org/drawingml/2006/main">
              <a:rPr sz="2800" b="1" spc="2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النقصان</a:t>
            </a:r>
            <a:r xmlns:a="http://schemas.openxmlformats.org/drawingml/2006/main">
              <a:rPr sz="2800" b="1" spc="2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مثل</a:t>
            </a:r>
            <a:r xmlns:a="http://schemas.openxmlformats.org/drawingml/2006/main">
              <a:rPr sz="2800" b="1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الفيبر</a:t>
            </a:r>
            <a:r xmlns:a="http://schemas.openxmlformats.org/drawingml/2006/main">
              <a:rPr sz="2800" b="1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25" dirty="0">
                <a:latin typeface="Calibri"/>
                <a:cs typeface="Calibri"/>
              </a:rPr>
              <a:t>المدخول</a:t>
            </a:r>
            <a:r xmlns:a="http://schemas.openxmlformats.org/drawingml/2006/main">
              <a:rPr sz="2800" b="1" spc="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يزيد.</a:t>
            </a:r>
            <a:endParaRPr xmlns:a="http://schemas.openxmlformats.org/drawingml/2006/main"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60720" y="1295400"/>
            <a:ext cx="3383279" cy="5562596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31140" y="1534794"/>
            <a:ext cx="5455285" cy="3444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xmlns:a="http://schemas.openxmlformats.org/drawingml/2006/main" marL="12700" marR="5080">
              <a:lnSpc>
                <a:spcPct val="100000"/>
              </a:lnSpc>
              <a:spcBef>
                <a:spcPts val="95"/>
              </a:spcBef>
              <a:bidi/>
            </a:pPr>
            <a:r xmlns:a="http://schemas.openxmlformats.org/drawingml/2006/main">
              <a:rPr sz="2800" b="1" spc="-25" dirty="0">
                <a:latin typeface="Calibri"/>
                <a:cs typeface="Calibri"/>
              </a:rPr>
              <a:t>كربوهيدرات</a:t>
            </a:r>
            <a:r xmlns:a="http://schemas.openxmlformats.org/drawingml/2006/main">
              <a:rPr sz="2800" b="1" spc="4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(CHO)</a:t>
            </a:r>
            <a:r xmlns:a="http://schemas.openxmlformats.org/drawingml/2006/main">
              <a:rPr sz="2800" b="1" spc="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الهضم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يبدأ</a:t>
            </a:r>
            <a:r xmlns:a="http://schemas.openxmlformats.org/drawingml/2006/main">
              <a:rPr sz="2800" b="1" spc="-6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في ال</a:t>
            </a:r>
            <a:r xmlns:a="http://schemas.openxmlformats.org/drawingml/2006/main">
              <a:rPr sz="2800" b="1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فم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أين</a:t>
            </a:r>
            <a:r xmlns:a="http://schemas.openxmlformats.org/drawingml/2006/main">
              <a:rPr sz="2800" b="1" spc="2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اللعاب</a:t>
            </a:r>
            <a:r xmlns:a="http://schemas.openxmlformats.org/drawingml/2006/main">
              <a:rPr sz="2800" b="1" spc="4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α-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الأميليز</a:t>
            </a:r>
            <a:r xmlns:a="http://schemas.openxmlformats.org/drawingml/2006/main">
              <a:rPr sz="2800" b="1" spc="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فرامل</a:t>
            </a:r>
            <a:r xmlns:a="http://schemas.openxmlformats.org/drawingml/2006/main">
              <a:rPr sz="2800" b="1" spc="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تحت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السكريات</a:t>
            </a:r>
            <a:r xmlns:a="http://schemas.openxmlformats.org/drawingml/2006/main">
              <a:rPr sz="2800" b="1" spc="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20" dirty="0">
                <a:latin typeface="Calibri"/>
                <a:cs typeface="Calibri"/>
              </a:rPr>
              <a:t>داخل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الأصغر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السكريات</a:t>
            </a:r>
            <a:r xmlns:a="http://schemas.openxmlformats.org/drawingml/2006/main">
              <a:rPr sz="2800" b="1" spc="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و</a:t>
            </a:r>
            <a:r xmlns:a="http://schemas.openxmlformats.org/drawingml/2006/main">
              <a:rPr sz="2800" b="1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السكريات.</a:t>
            </a:r>
            <a:endParaRPr xmlns:a="http://schemas.openxmlformats.org/drawingml/2006/main" sz="2800">
              <a:latin typeface="Calibri"/>
              <a:cs typeface="Calibri"/>
            </a:endParaRPr>
          </a:p>
          <a:p>
            <a:pPr xmlns:a="http://schemas.openxmlformats.org/drawingml/2006/main" marL="12700" marR="144145">
              <a:lnSpc>
                <a:spcPct val="100000"/>
              </a:lnSpc>
              <a:bidi/>
            </a:pPr>
            <a:r xmlns:a="http://schemas.openxmlformats.org/drawingml/2006/main">
              <a:rPr sz="2800" b="1" spc="-10" dirty="0">
                <a:latin typeface="Calibri"/>
                <a:cs typeface="Calibri"/>
              </a:rPr>
              <a:t>محدود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CHO</a:t>
            </a:r>
            <a:r xmlns:a="http://schemas.openxmlformats.org/drawingml/2006/main">
              <a:rPr sz="2800" b="1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الهضم</a:t>
            </a:r>
            <a:r xmlns:a="http://schemas.openxmlformats.org/drawingml/2006/main">
              <a:rPr sz="2800" b="1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يحدث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في</a:t>
            </a:r>
            <a:r xmlns:a="http://schemas.openxmlformats.org/drawingml/2006/main">
              <a:rPr sz="2800" b="1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ال</a:t>
            </a:r>
            <a:r xmlns:a="http://schemas.openxmlformats.org/drawingml/2006/main">
              <a:rPr sz="2800" b="1" spc="-6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المعدة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مثل</a:t>
            </a:r>
            <a:r xmlns:a="http://schemas.openxmlformats.org/drawingml/2006/main">
              <a:rPr sz="2800" b="1" spc="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ألفا أميليز</a:t>
            </a:r>
            <a:r xmlns:a="http://schemas.openxmlformats.org/drawingml/2006/main">
              <a:rPr sz="2800" b="1" spc="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معطل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_</a:t>
            </a:r>
            <a:endParaRPr xmlns:a="http://schemas.openxmlformats.org/drawingml/2006/main" sz="2800">
              <a:latin typeface="Calibri"/>
              <a:cs typeface="Calibri"/>
            </a:endParaRPr>
          </a:p>
          <a:p>
            <a:pPr xmlns:a="http://schemas.openxmlformats.org/drawingml/2006/main" marL="12700">
              <a:lnSpc>
                <a:spcPct val="100000"/>
              </a:lnSpc>
              <a:spcBef>
                <a:spcPts val="40"/>
              </a:spcBef>
              <a:bidi/>
            </a:pPr>
            <a:r xmlns:a="http://schemas.openxmlformats.org/drawingml/2006/main">
              <a:rPr sz="2800" b="1" spc="-10" dirty="0">
                <a:latin typeface="Calibri"/>
                <a:cs typeface="Calibri"/>
              </a:rPr>
              <a:t>بواسطة حامض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المعدة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.</a:t>
            </a:r>
            <a:endParaRPr xmlns:a="http://schemas.openxmlformats.org/drawingml/2006/main" sz="28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943100" y="170687"/>
            <a:ext cx="5835015" cy="1007110"/>
            <a:chOff x="1943100" y="170687"/>
            <a:chExt cx="5835015" cy="100711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43100" y="170687"/>
              <a:ext cx="2483357" cy="100660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831335" y="170687"/>
              <a:ext cx="3946398" cy="1006602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212594" y="275335"/>
            <a:ext cx="516191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100"/>
              </a:spcBef>
              <a:bidi/>
            </a:pPr>
            <a:r xmlns:a="http://schemas.openxmlformats.org/drawingml/2006/main">
              <a:rPr spc="-10" dirty="0"/>
              <a:t>الهضم</a:t>
            </a:r>
            <a:r xmlns:a="http://schemas.openxmlformats.org/drawingml/2006/main">
              <a:rPr spc="-25" dirty="0"/>
              <a:t> </a:t>
            </a:r>
            <a:r xmlns:a="http://schemas.openxmlformats.org/drawingml/2006/main">
              <a:rPr dirty="0"/>
              <a:t>ل</a:t>
            </a:r>
            <a:r xmlns:a="http://schemas.openxmlformats.org/drawingml/2006/main">
              <a:rPr spc="-40" dirty="0"/>
              <a:t> </a:t>
            </a:r>
            <a:r xmlns:a="http://schemas.openxmlformats.org/drawingml/2006/main">
              <a:rPr spc="-25" dirty="0"/>
              <a:t>الكربوهيدرات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t>25</a:t>
            </a:fld>
            <a:endParaRPr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60720" y="1295400"/>
            <a:ext cx="3383279" cy="5562596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31140" y="1381709"/>
            <a:ext cx="5549900" cy="387159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xmlns:a="http://schemas.openxmlformats.org/drawingml/2006/main" marL="12700" marR="5080">
              <a:lnSpc>
                <a:spcPct val="100200"/>
              </a:lnSpc>
              <a:spcBef>
                <a:spcPts val="90"/>
              </a:spcBef>
              <a:bidi/>
            </a:pPr>
            <a:r xmlns:a="http://schemas.openxmlformats.org/drawingml/2006/main">
              <a:rPr sz="2800" b="1" spc="-10" dirty="0">
                <a:latin typeface="Calibri"/>
                <a:cs typeface="Calibri"/>
              </a:rPr>
              <a:t>متواصل</a:t>
            </a:r>
            <a:r xmlns:a="http://schemas.openxmlformats.org/drawingml/2006/main">
              <a:rPr sz="2800" b="1" spc="2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في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ال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صغير</a:t>
            </a:r>
            <a:r xmlns:a="http://schemas.openxmlformats.org/drawingml/2006/main">
              <a:rPr sz="2800" b="1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الأمعاء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أين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البنكرياس</a:t>
            </a:r>
            <a:r xmlns:a="http://schemas.openxmlformats.org/drawingml/2006/main">
              <a:rPr sz="2800" b="1" spc="3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ألفا أميليز</a:t>
            </a:r>
            <a:r xmlns:a="http://schemas.openxmlformats.org/drawingml/2006/main">
              <a:rPr sz="2800" b="1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معاً</a:t>
            </a:r>
            <a:r xmlns:a="http://schemas.openxmlformats.org/drawingml/2006/main">
              <a:rPr sz="2800" b="1" spc="-6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مع</a:t>
            </a:r>
            <a:r xmlns:a="http://schemas.openxmlformats.org/drawingml/2006/main">
              <a:rPr sz="2800" b="1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مالتاز ،</a:t>
            </a:r>
            <a:r xmlns:a="http://schemas.openxmlformats.org/drawingml/2006/main">
              <a:rPr sz="2800" b="1" spc="2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سوكراز</a:t>
            </a:r>
            <a:r xmlns:a="http://schemas.openxmlformats.org/drawingml/2006/main">
              <a:rPr sz="2800" b="1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و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اللاكتاز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مطلق سراحه</a:t>
            </a:r>
            <a:r xmlns:a="http://schemas.openxmlformats.org/drawingml/2006/main">
              <a:rPr sz="2800" b="1" spc="3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من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_</a:t>
            </a:r>
            <a:r xmlns:a="http://schemas.openxmlformats.org/drawingml/2006/main">
              <a:rPr sz="2800" b="1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مخاطي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بطانة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25" dirty="0">
                <a:latin typeface="Calibri"/>
                <a:cs typeface="Calibri"/>
              </a:rPr>
              <a:t>يتحلل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السكريات</a:t>
            </a:r>
            <a:r xmlns:a="http://schemas.openxmlformats.org/drawingml/2006/main">
              <a:rPr sz="2800" b="1" spc="3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20" dirty="0">
                <a:latin typeface="Calibri"/>
                <a:cs typeface="Calibri"/>
              </a:rPr>
              <a:t>داخل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السكريات الأحادية</a:t>
            </a:r>
            <a:r xmlns:a="http://schemas.openxmlformats.org/drawingml/2006/main">
              <a:rPr sz="2800" b="1" spc="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(خاصة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الجلوكوز ،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الفركتوز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و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الجالاكتوز) ،</a:t>
            </a:r>
            <a:r xmlns:a="http://schemas.openxmlformats.org/drawingml/2006/main">
              <a:rPr sz="2800" b="1" spc="2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أيّ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20" dirty="0">
                <a:latin typeface="Calibri"/>
                <a:cs typeface="Calibri"/>
              </a:rPr>
              <a:t>يدخل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ال</a:t>
            </a:r>
            <a:r xmlns:a="http://schemas.openxmlformats.org/drawingml/2006/main">
              <a:rPr sz="2800" b="1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تيار الدم</a:t>
            </a:r>
            <a:r xmlns:a="http://schemas.openxmlformats.org/drawingml/2006/main">
              <a:rPr sz="2800" b="1" spc="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و</a:t>
            </a:r>
            <a:r xmlns:a="http://schemas.openxmlformats.org/drawingml/2006/main">
              <a:rPr sz="2800" b="1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ينقل</a:t>
            </a:r>
            <a:r xmlns:a="http://schemas.openxmlformats.org/drawingml/2006/main">
              <a:rPr sz="2800" b="1" spc="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ل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ال</a:t>
            </a:r>
            <a:r xmlns:a="http://schemas.openxmlformats.org/drawingml/2006/main">
              <a:rPr sz="2800" b="1" spc="-6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الخلايا.</a:t>
            </a:r>
            <a:endParaRPr xmlns:a="http://schemas.openxmlformats.org/drawingml/2006/main" sz="28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943100" y="170687"/>
            <a:ext cx="6313170" cy="1007110"/>
            <a:chOff x="1943100" y="170687"/>
            <a:chExt cx="6313170" cy="100711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43100" y="170687"/>
              <a:ext cx="826769" cy="100660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174747" y="170687"/>
              <a:ext cx="2730246" cy="100660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309872" y="170687"/>
              <a:ext cx="3946398" cy="1006602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212594" y="275335"/>
            <a:ext cx="56400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100"/>
              </a:spcBef>
              <a:bidi/>
            </a:pPr>
            <a:r xmlns:a="http://schemas.openxmlformats.org/drawingml/2006/main">
              <a:rPr spc="-5" dirty="0"/>
              <a:t>1)</a:t>
            </a:r>
            <a:r xmlns:a="http://schemas.openxmlformats.org/drawingml/2006/main">
              <a:rPr spc="-25" dirty="0"/>
              <a:t> </a:t>
            </a:r>
            <a:r xmlns:a="http://schemas.openxmlformats.org/drawingml/2006/main">
              <a:rPr spc="-10" dirty="0"/>
              <a:t>هضم </a:t>
            </a:r>
            <a:r xmlns:a="http://schemas.openxmlformats.org/drawingml/2006/main">
              <a:rPr dirty="0"/>
              <a:t>الكربوهيدرات </a:t>
            </a:r>
            <a:r xmlns:a="http://schemas.openxmlformats.org/drawingml/2006/main">
              <a:rPr spc="-25" dirty="0"/>
              <a:t>_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t>26</a:t>
            </a:fld>
            <a:endParaRPr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53896" y="423671"/>
            <a:ext cx="6162294" cy="111633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755394" y="540766"/>
            <a:ext cx="552704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95"/>
              </a:spcBef>
              <a:bidi/>
            </a:pPr>
            <a:r xmlns:a="http://schemas.openxmlformats.org/drawingml/2006/main">
              <a:rPr sz="4000" spc="-35" dirty="0"/>
              <a:t>كربوهيدرات</a:t>
            </a:r>
            <a:r xmlns:a="http://schemas.openxmlformats.org/drawingml/2006/main">
              <a:rPr sz="4000" dirty="0"/>
              <a:t> </a:t>
            </a:r>
            <a:r xmlns:a="http://schemas.openxmlformats.org/drawingml/2006/main">
              <a:rPr sz="4000" spc="-10" dirty="0"/>
              <a:t>الاسْتِقْلاب</a:t>
            </a:r>
            <a:endParaRPr xmlns:a="http://schemas.openxmlformats.org/drawingml/2006/main" sz="4000"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t>27</a:t>
            </a:fld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487172" y="1611274"/>
            <a:ext cx="8122920" cy="19037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xmlns:a="http://schemas.openxmlformats.org/drawingml/2006/main" marL="12700" marR="5080" algn="just">
              <a:lnSpc>
                <a:spcPct val="110000"/>
              </a:lnSpc>
              <a:spcBef>
                <a:spcPts val="100"/>
              </a:spcBef>
              <a:bidi/>
            </a:pPr>
            <a:r xmlns:a="http://schemas.openxmlformats.org/drawingml/2006/main">
              <a:rPr sz="2800" b="1" spc="-20" dirty="0">
                <a:latin typeface="Calibri"/>
                <a:cs typeface="Calibri"/>
              </a:rPr>
              <a:t>يخزن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الكبد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الجلوكوز </a:t>
            </a:r>
            <a:r xmlns:a="http://schemas.openxmlformats.org/drawingml/2006/main">
              <a:rPr sz="2800" b="1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وينظم </a:t>
            </a:r>
            <a:r xmlns:a="http://schemas.openxmlformats.org/drawingml/2006/main">
              <a:rPr sz="28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دخوله </a:t>
            </a:r>
            <a:r xmlns:a="http://schemas.openxmlformats.org/drawingml/2006/main">
              <a:rPr sz="2800" b="1" u="heavy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إلى </a:t>
            </a:r>
            <a:r xmlns:a="http://schemas.openxmlformats.org/drawingml/2006/main">
              <a:rPr sz="28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_ </a:t>
            </a:r>
            <a:r xmlns:a="http://schemas.openxmlformats.org/drawingml/2006/main">
              <a:rPr sz="28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_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دم.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الهرمونات ، وخاصة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الأنسولين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والجلوكاجون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مسؤول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20" dirty="0">
                <a:latin typeface="Calibri"/>
                <a:cs typeface="Calibri"/>
              </a:rPr>
              <a:t>للحفظ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_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مصل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الجلوكوز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المستويات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تماما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20" dirty="0">
                <a:latin typeface="Calibri"/>
                <a:cs typeface="Calibri"/>
              </a:rPr>
              <a:t>ثابت</a:t>
            </a:r>
            <a:r xmlns:a="http://schemas.openxmlformats.org/drawingml/2006/main">
              <a:rPr sz="2800" b="1" spc="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خلال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كلاهما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وليمة</a:t>
            </a:r>
            <a:r xmlns:a="http://schemas.openxmlformats.org/drawingml/2006/main">
              <a:rPr sz="2800" b="1" spc="3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و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صيام.</a:t>
            </a:r>
            <a:endParaRPr xmlns:a="http://schemas.openxmlformats.org/drawingml/2006/main"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53896" y="423671"/>
            <a:ext cx="6162294" cy="111633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755394" y="540766"/>
            <a:ext cx="552704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95"/>
              </a:spcBef>
              <a:bidi/>
            </a:pPr>
            <a:r xmlns:a="http://schemas.openxmlformats.org/drawingml/2006/main">
              <a:rPr sz="4000" spc="-35" dirty="0"/>
              <a:t>كربوهيدرات</a:t>
            </a:r>
            <a:r xmlns:a="http://schemas.openxmlformats.org/drawingml/2006/main">
              <a:rPr sz="4000" dirty="0"/>
              <a:t> </a:t>
            </a:r>
            <a:r xmlns:a="http://schemas.openxmlformats.org/drawingml/2006/main">
              <a:rPr sz="4000" spc="-10" dirty="0"/>
              <a:t>الاسْتِقْلاب</a:t>
            </a:r>
            <a:endParaRPr xmlns:a="http://schemas.openxmlformats.org/drawingml/2006/main" sz="4000"/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t>28</a:t>
            </a:fld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4444110" y="1436878"/>
            <a:ext cx="420814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95"/>
              </a:spcBef>
              <a:tabLst>
                <a:tab pos="1114425" algn="l"/>
                <a:tab pos="2001520" algn="l"/>
                <a:tab pos="3272790" algn="l"/>
              </a:tabLst>
              <a:bidi/>
            </a:pPr>
            <a:r xmlns:a="http://schemas.openxmlformats.org/drawingml/2006/main">
              <a:rPr sz="2800" b="1" spc="-45" dirty="0">
                <a:latin typeface="Calibri"/>
                <a:cs typeface="Calibri"/>
              </a:rPr>
              <a:t>s </a:t>
            </a:r>
            <a:r xmlns:a="http://schemas.openxmlformats.org/drawingml/2006/main">
              <a:rPr sz="2800" b="1" spc="-40" dirty="0">
                <a:latin typeface="Calibri"/>
                <a:cs typeface="Calibri"/>
              </a:rPr>
              <a:t>t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e </a:t>
            </a:r>
            <a:r xmlns:a="http://schemas.openxmlformats.org/drawingml/2006/main">
              <a:rPr sz="2800" b="1" spc="-25" dirty="0">
                <a:latin typeface="Calibri"/>
                <a:cs typeface="Calibri"/>
              </a:rPr>
              <a:t>p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s ،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ج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ell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s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60" dirty="0">
                <a:latin typeface="Calibri"/>
                <a:cs typeface="Calibri"/>
              </a:rPr>
              <a:t>o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x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id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i </a:t>
            </a:r>
            <a:r xmlns:a="http://schemas.openxmlformats.org/drawingml/2006/main">
              <a:rPr sz="2800" b="1" spc="-50" dirty="0">
                <a:latin typeface="Calibri"/>
                <a:cs typeface="Calibri"/>
              </a:rPr>
              <a:t>z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e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(bu </a:t>
            </a:r>
            <a:r xmlns:a="http://schemas.openxmlformats.org/drawingml/2006/main">
              <a:rPr sz="2800" b="1" spc="10" dirty="0">
                <a:latin typeface="Calibri"/>
                <a:cs typeface="Calibri"/>
              </a:rPr>
              <a:t>r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n)</a:t>
            </a:r>
            <a:endParaRPr xmlns:a="http://schemas.openxmlformats.org/drawingml/2006/main" sz="2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767329" y="1436878"/>
            <a:ext cx="1457960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xmlns:a="http://schemas.openxmlformats.org/drawingml/2006/main" marL="12700" marR="5080" indent="28575">
              <a:lnSpc>
                <a:spcPct val="100000"/>
              </a:lnSpc>
              <a:spcBef>
                <a:spcPts val="95"/>
              </a:spcBef>
              <a:tabLst>
                <a:tab pos="1141730" algn="l"/>
              </a:tabLst>
              <a:bidi/>
            </a:pPr>
            <a:r xmlns:a="http://schemas.openxmlformats.org/drawingml/2006/main">
              <a:rPr sz="2800" b="1" spc="-5" dirty="0">
                <a:latin typeface="Calibri"/>
                <a:cs typeface="Calibri"/>
              </a:rPr>
              <a:t>حد </a:t>
            </a:r>
            <a:r xmlns:a="http://schemas.openxmlformats.org/drawingml/2006/main">
              <a:rPr sz="2800" b="1" spc="5" dirty="0">
                <a:latin typeface="Calibri"/>
                <a:cs typeface="Calibri"/>
              </a:rPr>
              <a:t>ذاتها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_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من تقديم</a:t>
            </a:r>
            <a:endParaRPr xmlns:a="http://schemas.openxmlformats.org/drawingml/2006/main" sz="2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119498" y="1863979"/>
            <a:ext cx="453072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95"/>
              </a:spcBef>
              <a:tabLst>
                <a:tab pos="1315085" algn="l"/>
                <a:tab pos="2560955" algn="l"/>
                <a:tab pos="3959860" algn="l"/>
              </a:tabLst>
              <a:bidi/>
            </a:pPr>
            <a:r xmlns:a="http://schemas.openxmlformats.org/drawingml/2006/main">
              <a:rPr sz="2800" b="1" spc="-10" dirty="0">
                <a:latin typeface="Calibri"/>
                <a:cs typeface="Calibri"/>
              </a:rPr>
              <a:t>ene </a:t>
            </a:r>
            <a:r xmlns:a="http://schemas.openxmlformats.org/drawingml/2006/main">
              <a:rPr sz="2800" b="1" spc="-25" dirty="0">
                <a:latin typeface="Calibri"/>
                <a:cs typeface="Calibri"/>
              </a:rPr>
              <a:t>r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g </a:t>
            </a:r>
            <a:r xmlns:a="http://schemas.openxmlformats.org/drawingml/2006/main">
              <a:rPr sz="2800" b="1" spc="-185" dirty="0">
                <a:latin typeface="Calibri"/>
                <a:cs typeface="Calibri"/>
              </a:rPr>
              <a:t>y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،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كاربو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_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دي </a:t>
            </a:r>
            <a:r xmlns:a="http://schemas.openxmlformats.org/drawingml/2006/main">
              <a:rPr sz="2800" b="1" spc="-65" dirty="0">
                <a:latin typeface="Calibri"/>
                <a:cs typeface="Calibri"/>
              </a:rPr>
              <a:t>س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اكسيد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،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أ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ن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د</a:t>
            </a:r>
            <a:endParaRPr xmlns:a="http://schemas.openxmlformats.org/drawingml/2006/main" sz="2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46023" y="1436878"/>
            <a:ext cx="2132330" cy="1305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xmlns:a="http://schemas.openxmlformats.org/drawingml/2006/main" marL="469900" marR="5080" indent="-457200" algn="just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469900" algn="l"/>
              </a:tabLst>
              <a:bidi/>
            </a:pPr>
            <a:r xmlns:a="http://schemas.openxmlformats.org/drawingml/2006/main">
              <a:rPr sz="2800" b="1" spc="-10" dirty="0">
                <a:latin typeface="Calibri"/>
                <a:cs typeface="Calibri"/>
              </a:rPr>
              <a:t>من خلال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أ</a:t>
            </a:r>
            <a:r xmlns:a="http://schemas.openxmlformats.org/drawingml/2006/main">
              <a:rPr sz="2800" b="1" spc="-62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الجلوكوز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ل</a:t>
            </a:r>
            <a:r xmlns:a="http://schemas.openxmlformats.org/drawingml/2006/main">
              <a:rPr sz="2800" b="1" spc="-6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60" dirty="0">
                <a:latin typeface="Calibri"/>
                <a:cs typeface="Calibri"/>
              </a:rPr>
              <a:t>ماء.</a:t>
            </a:r>
            <a:endParaRPr xmlns:a="http://schemas.openxmlformats.org/drawingml/2006/main" sz="2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46023" y="3144392"/>
            <a:ext cx="8206740" cy="30130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xmlns:a="http://schemas.openxmlformats.org/drawingml/2006/main" marL="469900" marR="6985" indent="-457200" algn="just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469900" algn="l"/>
              </a:tabLst>
              <a:bidi/>
            </a:pPr>
            <a:r xmlns:a="http://schemas.openxmlformats.org/drawingml/2006/main">
              <a:rPr sz="2800" b="1" spc="-10" dirty="0">
                <a:latin typeface="Calibri"/>
                <a:cs typeface="Calibri"/>
              </a:rPr>
              <a:t>حسب </a:t>
            </a:r>
            <a:r xmlns:a="http://schemas.openxmlformats.org/drawingml/2006/main">
              <a:rPr sz="2800" b="1" spc="-30" dirty="0">
                <a:latin typeface="Calibri"/>
                <a:cs typeface="Calibri"/>
              </a:rPr>
              <a:t>حالة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الشخص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_</a:t>
            </a:r>
            <a:r xmlns:a="http://schemas.openxmlformats.org/drawingml/2006/main">
              <a:rPr sz="2800" b="1" spc="57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لتوازن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الطاقة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،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ال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فترة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بين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متى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25" dirty="0">
                <a:latin typeface="Calibri"/>
                <a:cs typeface="Calibri"/>
              </a:rPr>
              <a:t>الكربوهيدرات</a:t>
            </a:r>
            <a:r xmlns:a="http://schemas.openxmlformats.org/drawingml/2006/main">
              <a:rPr sz="2800" b="1" spc="58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يتم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استهلاكه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وعند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استخدامه </a:t>
            </a:r>
            <a:r xmlns:a="http://schemas.openxmlformats.org/drawingml/2006/main">
              <a:rPr sz="2800" b="1" spc="-20" dirty="0">
                <a:latin typeface="Calibri"/>
                <a:cs typeface="Calibri"/>
              </a:rPr>
              <a:t>للطاقة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قد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يختلف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من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دقائق</a:t>
            </a:r>
            <a:r xmlns:a="http://schemas.openxmlformats.org/drawingml/2006/main">
              <a:rPr sz="2800" b="1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ل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شهور</a:t>
            </a:r>
            <a:r xmlns:a="http://schemas.openxmlformats.org/drawingml/2006/main">
              <a:rPr sz="2800" b="1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أو</a:t>
            </a:r>
            <a:r xmlns:a="http://schemas.openxmlformats.org/drawingml/2006/main">
              <a:rPr sz="2800" b="1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45" dirty="0">
                <a:latin typeface="Calibri"/>
                <a:cs typeface="Calibri"/>
              </a:rPr>
              <a:t>طويل.</a:t>
            </a:r>
            <a:endParaRPr xmlns:a="http://schemas.openxmlformats.org/drawingml/2006/main"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Arial MT"/>
              <a:buChar char="•"/>
            </a:pPr>
            <a:endParaRPr sz="2750">
              <a:latin typeface="Calibri"/>
              <a:cs typeface="Calibri"/>
            </a:endParaRPr>
          </a:p>
          <a:p>
            <a:pPr xmlns:a="http://schemas.openxmlformats.org/drawingml/2006/main" marL="469900" marR="5080" indent="-457200" algn="just">
              <a:lnSpc>
                <a:spcPct val="100000"/>
              </a:lnSpc>
              <a:buFont typeface="Arial MT"/>
              <a:buChar char="•"/>
              <a:tabLst>
                <a:tab pos="469900" algn="l"/>
              </a:tabLst>
              <a:bidi/>
            </a:pPr>
            <a:r xmlns:a="http://schemas.openxmlformats.org/drawingml/2006/main">
              <a:rPr sz="2800" b="1" spc="-5" dirty="0">
                <a:latin typeface="Calibri"/>
                <a:cs typeface="Calibri"/>
              </a:rPr>
              <a:t>الجلوكوز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_</a:t>
            </a:r>
            <a:r xmlns:a="http://schemas.openxmlformats.org/drawingml/2006/main">
              <a:rPr sz="2800" b="1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20" dirty="0">
                <a:latin typeface="Calibri"/>
                <a:cs typeface="Calibri"/>
              </a:rPr>
              <a:t>تم تحويله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إلى</a:t>
            </a:r>
            <a:r xmlns:a="http://schemas.openxmlformats.org/drawingml/2006/main">
              <a:rPr sz="2800" b="1" spc="60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20" dirty="0">
                <a:latin typeface="Calibri"/>
                <a:cs typeface="Calibri"/>
              </a:rPr>
              <a:t>الجليكوجين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و</a:t>
            </a:r>
            <a:r xmlns:a="http://schemas.openxmlformats.org/drawingml/2006/main">
              <a:rPr sz="2800" b="1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20" dirty="0">
                <a:latin typeface="Calibri"/>
                <a:cs typeface="Calibri"/>
              </a:rPr>
              <a:t>مخزن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(تكوين الجليكوجين).</a:t>
            </a:r>
            <a:endParaRPr xmlns:a="http://schemas.openxmlformats.org/drawingml/2006/main"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296" y="341375"/>
              <a:ext cx="8690610" cy="111632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531108" y="957072"/>
              <a:ext cx="1876806" cy="1116329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83540" y="458469"/>
            <a:ext cx="8058150" cy="1250315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xmlns:a="http://schemas.openxmlformats.org/drawingml/2006/main" marL="3462020" marR="5080" indent="-3449954">
              <a:lnSpc>
                <a:spcPct val="101000"/>
              </a:lnSpc>
              <a:spcBef>
                <a:spcPts val="45"/>
              </a:spcBef>
              <a:bidi/>
            </a:pPr>
            <a:r xmlns:a="http://schemas.openxmlformats.org/drawingml/2006/main">
              <a:rPr sz="4000" spc="-10" dirty="0"/>
              <a:t>الموصى </a:t>
            </a:r>
            <a:r xmlns:a="http://schemas.openxmlformats.org/drawingml/2006/main">
              <a:rPr sz="4000" spc="-15" dirty="0"/>
              <a:t>به</a:t>
            </a:r>
            <a:r xmlns:a="http://schemas.openxmlformats.org/drawingml/2006/main">
              <a:rPr sz="4000" spc="15" dirty="0"/>
              <a:t> </a:t>
            </a:r>
            <a:r xmlns:a="http://schemas.openxmlformats.org/drawingml/2006/main">
              <a:rPr sz="4000" spc="-15" dirty="0"/>
              <a:t>ذو علاقة بالحمية</a:t>
            </a:r>
            <a:r xmlns:a="http://schemas.openxmlformats.org/drawingml/2006/main">
              <a:rPr sz="4000" spc="20" dirty="0"/>
              <a:t> </a:t>
            </a:r>
            <a:r xmlns:a="http://schemas.openxmlformats.org/drawingml/2006/main">
              <a:rPr sz="4000" spc="-10" dirty="0"/>
              <a:t>مخصص</a:t>
            </a:r>
            <a:r xmlns:a="http://schemas.openxmlformats.org/drawingml/2006/main">
              <a:rPr sz="4000" spc="-885" dirty="0"/>
              <a:t> </a:t>
            </a:r>
            <a:r xmlns:a="http://schemas.openxmlformats.org/drawingml/2006/main">
              <a:rPr sz="4000" spc="-25" dirty="0"/>
              <a:t>(قانون التمييز العنصري)</a:t>
            </a:r>
            <a:endParaRPr xmlns:a="http://schemas.openxmlformats.org/drawingml/2006/main" sz="4000"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t>29</a:t>
            </a:fld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725830" y="1863343"/>
            <a:ext cx="7939405" cy="4236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xmlns:a="http://schemas.openxmlformats.org/drawingml/2006/main" marL="469900" marR="5080" indent="-457834">
              <a:lnSpc>
                <a:spcPct val="100000"/>
              </a:lnSpc>
              <a:spcBef>
                <a:spcPts val="95"/>
              </a:spcBef>
              <a:buClr>
                <a:srgbClr val="C3250C"/>
              </a:buClr>
              <a:buSzPct val="128571"/>
              <a:buFont typeface="Arial MT"/>
              <a:buChar char="•"/>
              <a:tabLst>
                <a:tab pos="469900" algn="l"/>
                <a:tab pos="470534" algn="l"/>
              </a:tabLst>
              <a:bidi/>
            </a:pPr>
            <a:r xmlns:a="http://schemas.openxmlformats.org/drawingml/2006/main">
              <a:rPr sz="2800" b="1" spc="-25" dirty="0">
                <a:solidFill>
                  <a:srgbClr val="202745"/>
                </a:solidFill>
                <a:latin typeface="Calibri"/>
                <a:cs typeface="Calibri"/>
              </a:rPr>
              <a:t>RDA </a:t>
            </a:r>
            <a:r xmlns:a="http://schemas.openxmlformats.org/drawingml/2006/main">
              <a:rPr sz="2800" b="1" spc="-5" dirty="0">
                <a:solidFill>
                  <a:srgbClr val="202745"/>
                </a:solidFill>
                <a:latin typeface="Calibri"/>
                <a:cs typeface="Calibri"/>
              </a:rPr>
              <a:t>هو</a:t>
            </a:r>
            <a:r xmlns:a="http://schemas.openxmlformats.org/drawingml/2006/main">
              <a:rPr sz="2800" b="1" spc="15" dirty="0">
                <a:solidFill>
                  <a:srgbClr val="202745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solidFill>
                  <a:srgbClr val="202745"/>
                </a:solidFill>
                <a:latin typeface="Calibri"/>
                <a:cs typeface="Calibri"/>
              </a:rPr>
              <a:t>130</a:t>
            </a:r>
            <a:r xmlns:a="http://schemas.openxmlformats.org/drawingml/2006/main">
              <a:rPr sz="2800" b="1" spc="30" dirty="0">
                <a:solidFill>
                  <a:srgbClr val="202745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20" dirty="0">
                <a:solidFill>
                  <a:srgbClr val="202745"/>
                </a:solidFill>
                <a:latin typeface="Calibri"/>
                <a:cs typeface="Calibri"/>
              </a:rPr>
              <a:t>جرامات</a:t>
            </a:r>
            <a:r xmlns:a="http://schemas.openxmlformats.org/drawingml/2006/main">
              <a:rPr sz="2800" b="1" spc="25" dirty="0">
                <a:solidFill>
                  <a:srgbClr val="202745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solidFill>
                  <a:srgbClr val="202745"/>
                </a:solidFill>
                <a:latin typeface="Calibri"/>
                <a:cs typeface="Calibri"/>
              </a:rPr>
              <a:t>كل</a:t>
            </a:r>
            <a:r xmlns:a="http://schemas.openxmlformats.org/drawingml/2006/main">
              <a:rPr sz="2800" b="1" spc="15" dirty="0">
                <a:solidFill>
                  <a:srgbClr val="202745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20" dirty="0">
                <a:solidFill>
                  <a:srgbClr val="202745"/>
                </a:solidFill>
                <a:latin typeface="Calibri"/>
                <a:cs typeface="Calibri"/>
              </a:rPr>
              <a:t>يوم</a:t>
            </a:r>
            <a:r xmlns:a="http://schemas.openxmlformats.org/drawingml/2006/main">
              <a:rPr sz="2800" b="1" spc="10" dirty="0">
                <a:solidFill>
                  <a:srgbClr val="202745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20" dirty="0">
                <a:solidFill>
                  <a:srgbClr val="202745"/>
                </a:solidFill>
                <a:latin typeface="Calibri"/>
                <a:cs typeface="Calibri"/>
              </a:rPr>
              <a:t>ل</a:t>
            </a:r>
            <a:r xmlns:a="http://schemas.openxmlformats.org/drawingml/2006/main">
              <a:rPr sz="2800" b="1" spc="15" dirty="0">
                <a:solidFill>
                  <a:srgbClr val="202745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solidFill>
                  <a:srgbClr val="202745"/>
                </a:solidFill>
                <a:latin typeface="Calibri"/>
                <a:cs typeface="Calibri"/>
              </a:rPr>
              <a:t>أطفال</a:t>
            </a:r>
            <a:r xmlns:a="http://schemas.openxmlformats.org/drawingml/2006/main">
              <a:rPr sz="2800" b="1" spc="20" dirty="0">
                <a:solidFill>
                  <a:srgbClr val="202745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solidFill>
                  <a:srgbClr val="202745"/>
                </a:solidFill>
                <a:latin typeface="Calibri"/>
                <a:cs typeface="Calibri"/>
              </a:rPr>
              <a:t>و</a:t>
            </a:r>
            <a:r xmlns:a="http://schemas.openxmlformats.org/drawingml/2006/main">
              <a:rPr sz="2800" b="1" spc="10" dirty="0">
                <a:solidFill>
                  <a:srgbClr val="202745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solidFill>
                  <a:srgbClr val="202745"/>
                </a:solidFill>
                <a:latin typeface="Calibri"/>
                <a:cs typeface="Calibri"/>
              </a:rPr>
              <a:t>الكبار.</a:t>
            </a:r>
            <a:r xmlns:a="http://schemas.openxmlformats.org/drawingml/2006/main">
              <a:rPr sz="2800" b="1" spc="-620" dirty="0">
                <a:solidFill>
                  <a:srgbClr val="202745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solidFill>
                  <a:srgbClr val="202745"/>
                </a:solidFill>
                <a:latin typeface="Calibri"/>
                <a:cs typeface="Calibri"/>
              </a:rPr>
              <a:t>المتوسط</a:t>
            </a:r>
            <a:r xmlns:a="http://schemas.openxmlformats.org/drawingml/2006/main">
              <a:rPr sz="2800" b="1" spc="5" dirty="0">
                <a:solidFill>
                  <a:srgbClr val="202745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25" dirty="0">
                <a:solidFill>
                  <a:srgbClr val="202745"/>
                </a:solidFill>
                <a:latin typeface="Calibri"/>
                <a:cs typeface="Calibri"/>
              </a:rPr>
              <a:t>الكربوهيدرات</a:t>
            </a:r>
            <a:r xmlns:a="http://schemas.openxmlformats.org/drawingml/2006/main">
              <a:rPr sz="2800" b="1" spc="30" dirty="0">
                <a:solidFill>
                  <a:srgbClr val="202745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25" dirty="0">
                <a:solidFill>
                  <a:srgbClr val="202745"/>
                </a:solidFill>
                <a:latin typeface="Calibri"/>
                <a:cs typeface="Calibri"/>
              </a:rPr>
              <a:t>المدخول</a:t>
            </a:r>
            <a:r xmlns:a="http://schemas.openxmlformats.org/drawingml/2006/main">
              <a:rPr sz="2800" b="1" dirty="0">
                <a:solidFill>
                  <a:srgbClr val="202745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solidFill>
                  <a:srgbClr val="202745"/>
                </a:solidFill>
                <a:latin typeface="Calibri"/>
                <a:cs typeface="Calibri"/>
              </a:rPr>
              <a:t>ضمن</a:t>
            </a:r>
            <a:r xmlns:a="http://schemas.openxmlformats.org/drawingml/2006/main">
              <a:rPr sz="2800" b="1" dirty="0">
                <a:solidFill>
                  <a:srgbClr val="202745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solidFill>
                  <a:srgbClr val="202745"/>
                </a:solidFill>
                <a:latin typeface="Calibri"/>
                <a:cs typeface="Calibri"/>
              </a:rPr>
              <a:t>بالغ</a:t>
            </a:r>
            <a:r xmlns:a="http://schemas.openxmlformats.org/drawingml/2006/main">
              <a:rPr sz="2800" b="1" spc="20" dirty="0">
                <a:solidFill>
                  <a:srgbClr val="202745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solidFill>
                  <a:srgbClr val="202745"/>
                </a:solidFill>
                <a:latin typeface="Calibri"/>
                <a:cs typeface="Calibri"/>
              </a:rPr>
              <a:t>رجال</a:t>
            </a:r>
            <a:r xmlns:a="http://schemas.openxmlformats.org/drawingml/2006/main">
              <a:rPr sz="2800" b="1" spc="-615" dirty="0">
                <a:solidFill>
                  <a:srgbClr val="202745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solidFill>
                  <a:srgbClr val="202745"/>
                </a:solidFill>
                <a:latin typeface="Calibri"/>
                <a:cs typeface="Calibri"/>
              </a:rPr>
              <a:t>هو </a:t>
            </a:r>
            <a:r xmlns:a="http://schemas.openxmlformats.org/drawingml/2006/main">
              <a:rPr sz="2800" b="1" spc="-10" dirty="0">
                <a:solidFill>
                  <a:srgbClr val="202745"/>
                </a:solidFill>
                <a:latin typeface="Calibri"/>
                <a:cs typeface="Calibri"/>
              </a:rPr>
              <a:t>200-330</a:t>
            </a:r>
            <a:r xmlns:a="http://schemas.openxmlformats.org/drawingml/2006/main">
              <a:rPr sz="2800" b="1" spc="75" dirty="0">
                <a:solidFill>
                  <a:srgbClr val="202745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solidFill>
                  <a:srgbClr val="202745"/>
                </a:solidFill>
                <a:latin typeface="Calibri"/>
                <a:cs typeface="Calibri"/>
              </a:rPr>
              <a:t>ز / يوم</a:t>
            </a:r>
            <a:r xmlns:a="http://schemas.openxmlformats.org/drawingml/2006/main">
              <a:rPr sz="2800" b="1" spc="5" dirty="0">
                <a:solidFill>
                  <a:srgbClr val="202745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solidFill>
                  <a:srgbClr val="202745"/>
                </a:solidFill>
                <a:latin typeface="Calibri"/>
                <a:cs typeface="Calibri"/>
              </a:rPr>
              <a:t>و</a:t>
            </a:r>
            <a:r xmlns:a="http://schemas.openxmlformats.org/drawingml/2006/main">
              <a:rPr sz="2800" b="1" spc="5" dirty="0">
                <a:solidFill>
                  <a:srgbClr val="202745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solidFill>
                  <a:srgbClr val="202745"/>
                </a:solidFill>
                <a:latin typeface="Calibri"/>
                <a:cs typeface="Calibri"/>
              </a:rPr>
              <a:t>ضمن</a:t>
            </a:r>
            <a:r xmlns:a="http://schemas.openxmlformats.org/drawingml/2006/main">
              <a:rPr sz="2800" b="1" dirty="0">
                <a:solidFill>
                  <a:srgbClr val="202745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solidFill>
                  <a:srgbClr val="202745"/>
                </a:solidFill>
                <a:latin typeface="Calibri"/>
                <a:cs typeface="Calibri"/>
              </a:rPr>
              <a:t>نحيف،</a:t>
            </a:r>
            <a:r xmlns:a="http://schemas.openxmlformats.org/drawingml/2006/main">
              <a:rPr sz="2800" b="1" spc="5" dirty="0">
                <a:solidFill>
                  <a:srgbClr val="202745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solidFill>
                  <a:srgbClr val="202745"/>
                </a:solidFill>
                <a:latin typeface="Calibri"/>
                <a:cs typeface="Calibri"/>
              </a:rPr>
              <a:t>180</a:t>
            </a:r>
            <a:r xmlns:a="http://schemas.openxmlformats.org/drawingml/2006/main">
              <a:rPr sz="2800" b="1" spc="35" dirty="0">
                <a:solidFill>
                  <a:srgbClr val="202745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solidFill>
                  <a:srgbClr val="202745"/>
                </a:solidFill>
                <a:latin typeface="Calibri"/>
                <a:cs typeface="Calibri"/>
              </a:rPr>
              <a:t>ل</a:t>
            </a:r>
            <a:r xmlns:a="http://schemas.openxmlformats.org/drawingml/2006/main">
              <a:rPr sz="2800" b="1" spc="-10" dirty="0">
                <a:solidFill>
                  <a:srgbClr val="202745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25" dirty="0">
                <a:solidFill>
                  <a:srgbClr val="202745"/>
                </a:solidFill>
                <a:latin typeface="Calibri"/>
                <a:cs typeface="Calibri"/>
              </a:rPr>
              <a:t>230 جم / يوم.</a:t>
            </a:r>
            <a:endParaRPr xmlns:a="http://schemas.openxmlformats.org/drawingml/2006/main" sz="2800">
              <a:latin typeface="Calibri"/>
              <a:cs typeface="Calibri"/>
            </a:endParaRPr>
          </a:p>
          <a:p>
            <a:pPr xmlns:a="http://schemas.openxmlformats.org/drawingml/2006/main" marL="469900" indent="-457834">
              <a:lnSpc>
                <a:spcPct val="100000"/>
              </a:lnSpc>
              <a:spcBef>
                <a:spcPts val="975"/>
              </a:spcBef>
              <a:buClr>
                <a:srgbClr val="C3250C"/>
              </a:buClr>
              <a:buSzPct val="128571"/>
              <a:buFont typeface="Arial MT"/>
              <a:buChar char="•"/>
              <a:tabLst>
                <a:tab pos="469900" algn="l"/>
                <a:tab pos="470534" algn="l"/>
              </a:tabLst>
              <a:bidi/>
            </a:pPr>
            <a:r xmlns:a="http://schemas.openxmlformats.org/drawingml/2006/main">
              <a:rPr sz="2800" b="1" spc="-5" dirty="0">
                <a:solidFill>
                  <a:srgbClr val="202745"/>
                </a:solidFill>
                <a:latin typeface="Calibri"/>
                <a:cs typeface="Calibri"/>
              </a:rPr>
              <a:t>يستخدم</a:t>
            </a:r>
            <a:r xmlns:a="http://schemas.openxmlformats.org/drawingml/2006/main">
              <a:rPr sz="2800" b="1" spc="-10" dirty="0">
                <a:solidFill>
                  <a:srgbClr val="202745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20" dirty="0">
                <a:solidFill>
                  <a:srgbClr val="202745"/>
                </a:solidFill>
                <a:latin typeface="Calibri"/>
                <a:cs typeface="Calibri"/>
              </a:rPr>
              <a:t>السكريات</a:t>
            </a:r>
            <a:r xmlns:a="http://schemas.openxmlformats.org/drawingml/2006/main">
              <a:rPr sz="2800" b="1" spc="5" dirty="0">
                <a:solidFill>
                  <a:srgbClr val="202745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solidFill>
                  <a:srgbClr val="202745"/>
                </a:solidFill>
                <a:latin typeface="Calibri"/>
                <a:cs typeface="Calibri"/>
              </a:rPr>
              <a:t>في</a:t>
            </a:r>
            <a:r xmlns:a="http://schemas.openxmlformats.org/drawingml/2006/main">
              <a:rPr sz="2800" b="1" spc="-10" dirty="0">
                <a:solidFill>
                  <a:srgbClr val="202745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solidFill>
                  <a:srgbClr val="202745"/>
                </a:solidFill>
                <a:latin typeface="Calibri"/>
                <a:cs typeface="Calibri"/>
              </a:rPr>
              <a:t>الاعتدال.</a:t>
            </a:r>
            <a:endParaRPr xmlns:a="http://schemas.openxmlformats.org/drawingml/2006/main" sz="2800">
              <a:latin typeface="Calibri"/>
              <a:cs typeface="Calibri"/>
            </a:endParaRPr>
          </a:p>
          <a:p>
            <a:pPr xmlns:a="http://schemas.openxmlformats.org/drawingml/2006/main" marL="469900" marR="337185" indent="-457834">
              <a:lnSpc>
                <a:spcPct val="100000"/>
              </a:lnSpc>
              <a:spcBef>
                <a:spcPts val="975"/>
              </a:spcBef>
              <a:buClr>
                <a:srgbClr val="C3250C"/>
              </a:buClr>
              <a:buSzPct val="128571"/>
              <a:buFont typeface="Arial MT"/>
              <a:buChar char="•"/>
              <a:tabLst>
                <a:tab pos="469900" algn="l"/>
                <a:tab pos="470534" algn="l"/>
              </a:tabLst>
              <a:bidi/>
            </a:pPr>
            <a:r xmlns:a="http://schemas.openxmlformats.org/drawingml/2006/main">
              <a:rPr sz="2800" b="1" spc="-25" dirty="0">
                <a:solidFill>
                  <a:srgbClr val="202745"/>
                </a:solidFill>
                <a:latin typeface="Calibri"/>
                <a:cs typeface="Calibri"/>
              </a:rPr>
              <a:t>نحيف</a:t>
            </a:r>
            <a:r xmlns:a="http://schemas.openxmlformats.org/drawingml/2006/main">
              <a:rPr sz="2800" b="1" spc="10" dirty="0">
                <a:solidFill>
                  <a:srgbClr val="202745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solidFill>
                  <a:srgbClr val="202745"/>
                </a:solidFill>
                <a:latin typeface="Calibri"/>
                <a:cs typeface="Calibri"/>
              </a:rPr>
              <a:t>يحتاج</a:t>
            </a:r>
            <a:r xmlns:a="http://schemas.openxmlformats.org/drawingml/2006/main">
              <a:rPr sz="2800" b="1" spc="5" dirty="0">
                <a:solidFill>
                  <a:srgbClr val="202745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solidFill>
                  <a:srgbClr val="202745"/>
                </a:solidFill>
                <a:latin typeface="Calibri"/>
                <a:cs typeface="Calibri"/>
              </a:rPr>
              <a:t>في</a:t>
            </a:r>
            <a:r xmlns:a="http://schemas.openxmlformats.org/drawingml/2006/main">
              <a:rPr sz="2800" b="1" spc="10" dirty="0">
                <a:solidFill>
                  <a:srgbClr val="202745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solidFill>
                  <a:srgbClr val="202745"/>
                </a:solidFill>
                <a:latin typeface="Calibri"/>
                <a:cs typeface="Calibri"/>
              </a:rPr>
              <a:t>الأقل</a:t>
            </a:r>
            <a:r xmlns:a="http://schemas.openxmlformats.org/drawingml/2006/main">
              <a:rPr sz="2800" b="1" spc="20" dirty="0">
                <a:solidFill>
                  <a:srgbClr val="202745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solidFill>
                  <a:srgbClr val="202745"/>
                </a:solidFill>
                <a:latin typeface="Calibri"/>
                <a:cs typeface="Calibri"/>
              </a:rPr>
              <a:t>38</a:t>
            </a:r>
            <a:r xmlns:a="http://schemas.openxmlformats.org/drawingml/2006/main">
              <a:rPr sz="2800" b="1" spc="25" dirty="0">
                <a:solidFill>
                  <a:srgbClr val="202745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20" dirty="0">
                <a:solidFill>
                  <a:srgbClr val="202745"/>
                </a:solidFill>
                <a:latin typeface="Calibri"/>
                <a:cs typeface="Calibri"/>
              </a:rPr>
              <a:t>جرامات</a:t>
            </a:r>
            <a:r xmlns:a="http://schemas.openxmlformats.org/drawingml/2006/main">
              <a:rPr sz="2800" b="1" spc="20" dirty="0">
                <a:solidFill>
                  <a:srgbClr val="202745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solidFill>
                  <a:srgbClr val="202745"/>
                </a:solidFill>
                <a:latin typeface="Calibri"/>
                <a:cs typeface="Calibri"/>
              </a:rPr>
              <a:t>ل</a:t>
            </a:r>
            <a:r xmlns:a="http://schemas.openxmlformats.org/drawingml/2006/main">
              <a:rPr sz="2800" b="1" spc="5" dirty="0">
                <a:solidFill>
                  <a:srgbClr val="202745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25" dirty="0">
                <a:solidFill>
                  <a:srgbClr val="202745"/>
                </a:solidFill>
                <a:latin typeface="Calibri"/>
                <a:cs typeface="Calibri"/>
              </a:rPr>
              <a:t>الكربوهيدرات</a:t>
            </a:r>
            <a:r xmlns:a="http://schemas.openxmlformats.org/drawingml/2006/main">
              <a:rPr sz="2800" b="1" spc="-620" dirty="0">
                <a:solidFill>
                  <a:srgbClr val="202745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solidFill>
                  <a:srgbClr val="202745"/>
                </a:solidFill>
                <a:latin typeface="Calibri"/>
                <a:cs typeface="Calibri"/>
              </a:rPr>
              <a:t>من </a:t>
            </a:r>
            <a:r xmlns:a="http://schemas.openxmlformats.org/drawingml/2006/main">
              <a:rPr sz="2800" b="1" spc="-5" dirty="0">
                <a:solidFill>
                  <a:srgbClr val="202745"/>
                </a:solidFill>
                <a:latin typeface="Calibri"/>
                <a:cs typeface="Calibri"/>
              </a:rPr>
              <a:t>الألياف</a:t>
            </a:r>
            <a:r xmlns:a="http://schemas.openxmlformats.org/drawingml/2006/main">
              <a:rPr sz="2800" b="1" spc="15" dirty="0">
                <a:solidFill>
                  <a:srgbClr val="202745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solidFill>
                  <a:srgbClr val="202745"/>
                </a:solidFill>
                <a:latin typeface="Calibri"/>
                <a:cs typeface="Calibri"/>
              </a:rPr>
              <a:t>أ</a:t>
            </a:r>
            <a:r xmlns:a="http://schemas.openxmlformats.org/drawingml/2006/main">
              <a:rPr sz="2800" b="1" dirty="0">
                <a:solidFill>
                  <a:srgbClr val="202745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60" dirty="0">
                <a:solidFill>
                  <a:srgbClr val="202745"/>
                </a:solidFill>
                <a:latin typeface="Calibri"/>
                <a:cs typeface="Calibri"/>
              </a:rPr>
              <a:t>يوم.</a:t>
            </a:r>
            <a:endParaRPr xmlns:a="http://schemas.openxmlformats.org/drawingml/2006/main" sz="2800">
              <a:latin typeface="Calibri"/>
              <a:cs typeface="Calibri"/>
            </a:endParaRPr>
          </a:p>
          <a:p>
            <a:pPr xmlns:a="http://schemas.openxmlformats.org/drawingml/2006/main" marL="469900" marR="14604" indent="-457834">
              <a:lnSpc>
                <a:spcPct val="100000"/>
              </a:lnSpc>
              <a:spcBef>
                <a:spcPts val="975"/>
              </a:spcBef>
              <a:buClr>
                <a:srgbClr val="C3250C"/>
              </a:buClr>
              <a:buSzPct val="128571"/>
              <a:buFont typeface="Arial MT"/>
              <a:buChar char="•"/>
              <a:tabLst>
                <a:tab pos="469900" algn="l"/>
                <a:tab pos="470534" algn="l"/>
              </a:tabLst>
              <a:bidi/>
            </a:pPr>
            <a:r xmlns:a="http://schemas.openxmlformats.org/drawingml/2006/main">
              <a:rPr sz="2800" b="1" spc="-10" dirty="0">
                <a:solidFill>
                  <a:srgbClr val="202745"/>
                </a:solidFill>
                <a:latin typeface="Calibri"/>
                <a:cs typeface="Calibri"/>
              </a:rPr>
              <a:t>رجال</a:t>
            </a:r>
            <a:r xmlns:a="http://schemas.openxmlformats.org/drawingml/2006/main">
              <a:rPr sz="2800" b="1" spc="10" dirty="0">
                <a:solidFill>
                  <a:srgbClr val="202745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solidFill>
                  <a:srgbClr val="202745"/>
                </a:solidFill>
                <a:latin typeface="Calibri"/>
                <a:cs typeface="Calibri"/>
              </a:rPr>
              <a:t>يحتاج</a:t>
            </a:r>
            <a:r xmlns:a="http://schemas.openxmlformats.org/drawingml/2006/main">
              <a:rPr sz="2800" b="1" spc="20" dirty="0">
                <a:solidFill>
                  <a:srgbClr val="202745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solidFill>
                  <a:srgbClr val="202745"/>
                </a:solidFill>
                <a:latin typeface="Calibri"/>
                <a:cs typeface="Calibri"/>
              </a:rPr>
              <a:t>في</a:t>
            </a:r>
            <a:r xmlns:a="http://schemas.openxmlformats.org/drawingml/2006/main">
              <a:rPr sz="2800" b="1" dirty="0">
                <a:solidFill>
                  <a:srgbClr val="202745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solidFill>
                  <a:srgbClr val="202745"/>
                </a:solidFill>
                <a:latin typeface="Calibri"/>
                <a:cs typeface="Calibri"/>
              </a:rPr>
              <a:t>الأقل</a:t>
            </a:r>
            <a:r xmlns:a="http://schemas.openxmlformats.org/drawingml/2006/main">
              <a:rPr sz="2800" b="1" spc="25" dirty="0">
                <a:solidFill>
                  <a:srgbClr val="202745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solidFill>
                  <a:srgbClr val="202745"/>
                </a:solidFill>
                <a:latin typeface="Calibri"/>
                <a:cs typeface="Calibri"/>
              </a:rPr>
              <a:t>25</a:t>
            </a:r>
            <a:r xmlns:a="http://schemas.openxmlformats.org/drawingml/2006/main">
              <a:rPr sz="2800" b="1" spc="25" dirty="0">
                <a:solidFill>
                  <a:srgbClr val="202745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20" dirty="0">
                <a:solidFill>
                  <a:srgbClr val="202745"/>
                </a:solidFill>
                <a:latin typeface="Calibri"/>
                <a:cs typeface="Calibri"/>
              </a:rPr>
              <a:t>جرامات</a:t>
            </a:r>
            <a:r xmlns:a="http://schemas.openxmlformats.org/drawingml/2006/main">
              <a:rPr sz="2800" b="1" spc="25" dirty="0">
                <a:solidFill>
                  <a:srgbClr val="202745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solidFill>
                  <a:srgbClr val="202745"/>
                </a:solidFill>
                <a:latin typeface="Calibri"/>
                <a:cs typeface="Calibri"/>
              </a:rPr>
              <a:t>ل</a:t>
            </a:r>
            <a:r xmlns:a="http://schemas.openxmlformats.org/drawingml/2006/main">
              <a:rPr sz="2800" b="1" dirty="0">
                <a:solidFill>
                  <a:srgbClr val="202745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25" dirty="0">
                <a:solidFill>
                  <a:srgbClr val="202745"/>
                </a:solidFill>
                <a:latin typeface="Calibri"/>
                <a:cs typeface="Calibri"/>
              </a:rPr>
              <a:t>الكربوهيدرات</a:t>
            </a:r>
            <a:r xmlns:a="http://schemas.openxmlformats.org/drawingml/2006/main">
              <a:rPr sz="2800" b="1" spc="35" dirty="0">
                <a:solidFill>
                  <a:srgbClr val="202745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solidFill>
                  <a:srgbClr val="202745"/>
                </a:solidFill>
                <a:latin typeface="Calibri"/>
                <a:cs typeface="Calibri"/>
              </a:rPr>
              <a:t>من</a:t>
            </a:r>
            <a:r xmlns:a="http://schemas.openxmlformats.org/drawingml/2006/main">
              <a:rPr sz="2800" b="1" spc="-620" dirty="0">
                <a:solidFill>
                  <a:srgbClr val="202745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solidFill>
                  <a:srgbClr val="202745"/>
                </a:solidFill>
                <a:latin typeface="Calibri"/>
                <a:cs typeface="Calibri"/>
              </a:rPr>
              <a:t>الفيبر</a:t>
            </a:r>
            <a:r xmlns:a="http://schemas.openxmlformats.org/drawingml/2006/main">
              <a:rPr sz="2800" b="1" spc="5" dirty="0">
                <a:solidFill>
                  <a:srgbClr val="202745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solidFill>
                  <a:srgbClr val="202745"/>
                </a:solidFill>
                <a:latin typeface="Calibri"/>
                <a:cs typeface="Calibri"/>
              </a:rPr>
              <a:t>أ</a:t>
            </a:r>
            <a:r xmlns:a="http://schemas.openxmlformats.org/drawingml/2006/main">
              <a:rPr sz="2800" b="1" spc="10" dirty="0">
                <a:solidFill>
                  <a:srgbClr val="202745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60" dirty="0">
                <a:solidFill>
                  <a:srgbClr val="202745"/>
                </a:solidFill>
                <a:latin typeface="Calibri"/>
                <a:cs typeface="Calibri"/>
              </a:rPr>
              <a:t>يوم.</a:t>
            </a:r>
            <a:endParaRPr xmlns:a="http://schemas.openxmlformats.org/drawingml/2006/main"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799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600200"/>
              <a:ext cx="9144000" cy="5105400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459740" y="1785619"/>
            <a:ext cx="7920355" cy="17322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xmlns:a="http://schemas.openxmlformats.org/drawingml/2006/main" marL="469900" marR="5080" indent="-457834">
              <a:lnSpc>
                <a:spcPct val="100000"/>
              </a:lnSpc>
              <a:spcBef>
                <a:spcPts val="95"/>
              </a:spcBef>
              <a:buClr>
                <a:srgbClr val="C3250C"/>
              </a:buClr>
              <a:buSzPct val="128571"/>
              <a:buFont typeface="Arial MT"/>
              <a:buChar char="•"/>
              <a:tabLst>
                <a:tab pos="469900" algn="l"/>
                <a:tab pos="470534" algn="l"/>
              </a:tabLst>
              <a:bidi/>
            </a:pPr>
            <a:r xmlns:a="http://schemas.openxmlformats.org/drawingml/2006/main">
              <a:rPr sz="2800" b="1" spc="-15" dirty="0">
                <a:solidFill>
                  <a:srgbClr val="202745"/>
                </a:solidFill>
                <a:latin typeface="Calibri"/>
                <a:cs typeface="Calibri"/>
              </a:rPr>
              <a:t>أغذية</a:t>
            </a:r>
            <a:r xmlns:a="http://schemas.openxmlformats.org/drawingml/2006/main">
              <a:rPr sz="2800" b="1" dirty="0">
                <a:solidFill>
                  <a:srgbClr val="202745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solidFill>
                  <a:srgbClr val="202745"/>
                </a:solidFill>
                <a:latin typeface="Calibri"/>
                <a:cs typeface="Calibri"/>
              </a:rPr>
              <a:t>تحتوي</a:t>
            </a:r>
            <a:r xmlns:a="http://schemas.openxmlformats.org/drawingml/2006/main">
              <a:rPr sz="2800" b="1" spc="20" dirty="0">
                <a:solidFill>
                  <a:srgbClr val="202745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25" dirty="0">
                <a:solidFill>
                  <a:srgbClr val="202745"/>
                </a:solidFill>
                <a:latin typeface="Calibri"/>
                <a:cs typeface="Calibri"/>
              </a:rPr>
              <a:t>الكربوهيدرات</a:t>
            </a:r>
            <a:r xmlns:a="http://schemas.openxmlformats.org/drawingml/2006/main">
              <a:rPr sz="2800" b="1" spc="15" dirty="0">
                <a:solidFill>
                  <a:srgbClr val="202745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solidFill>
                  <a:srgbClr val="202745"/>
                </a:solidFill>
                <a:latin typeface="Calibri"/>
                <a:cs typeface="Calibri"/>
              </a:rPr>
              <a:t>يستطيع</a:t>
            </a:r>
            <a:r xmlns:a="http://schemas.openxmlformats.org/drawingml/2006/main">
              <a:rPr sz="2800" b="1" dirty="0">
                <a:solidFill>
                  <a:srgbClr val="202745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solidFill>
                  <a:srgbClr val="202745"/>
                </a:solidFill>
                <a:latin typeface="Calibri"/>
                <a:cs typeface="Calibri"/>
              </a:rPr>
              <a:t>يكون</a:t>
            </a:r>
            <a:r xmlns:a="http://schemas.openxmlformats.org/drawingml/2006/main">
              <a:rPr sz="2800" b="1" dirty="0">
                <a:solidFill>
                  <a:srgbClr val="202745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solidFill>
                  <a:srgbClr val="202745"/>
                </a:solidFill>
                <a:latin typeface="Calibri"/>
                <a:cs typeface="Calibri"/>
              </a:rPr>
              <a:t>سعرات حرارية </a:t>
            </a:r>
            <a:r xmlns:a="http://schemas.openxmlformats.org/drawingml/2006/main">
              <a:rPr sz="2800" b="1" spc="-10" dirty="0">
                <a:solidFill>
                  <a:srgbClr val="202745"/>
                </a:solidFill>
                <a:latin typeface="Calibri"/>
                <a:cs typeface="Calibri"/>
              </a:rPr>
              <a:t>فارغة</a:t>
            </a:r>
            <a:r xmlns:a="http://schemas.openxmlformats.org/drawingml/2006/main">
              <a:rPr sz="2800" b="1" spc="10" dirty="0">
                <a:solidFill>
                  <a:srgbClr val="202745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solidFill>
                  <a:srgbClr val="202745"/>
                </a:solidFill>
                <a:latin typeface="Calibri"/>
                <a:cs typeface="Calibri"/>
              </a:rPr>
              <a:t>الغذائية</a:t>
            </a:r>
            <a:r xmlns:a="http://schemas.openxmlformats.org/drawingml/2006/main">
              <a:rPr sz="2800" b="1" spc="30" dirty="0">
                <a:solidFill>
                  <a:srgbClr val="202745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solidFill>
                  <a:srgbClr val="202745"/>
                </a:solidFill>
                <a:latin typeface="Calibri"/>
                <a:cs typeface="Calibri"/>
              </a:rPr>
              <a:t>القوى ، </a:t>
            </a:r>
            <a:r xmlns:a="http://schemas.openxmlformats.org/drawingml/2006/main">
              <a:rPr sz="2800" b="1" spc="-5" dirty="0">
                <a:solidFill>
                  <a:srgbClr val="202745"/>
                </a:solidFill>
                <a:latin typeface="Calibri"/>
                <a:cs typeface="Calibri"/>
              </a:rPr>
              <a:t>أو</a:t>
            </a:r>
            <a:r xmlns:a="http://schemas.openxmlformats.org/drawingml/2006/main">
              <a:rPr sz="2800" b="1" dirty="0">
                <a:solidFill>
                  <a:srgbClr val="202745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solidFill>
                  <a:srgbClr val="202745"/>
                </a:solidFill>
                <a:latin typeface="Calibri"/>
                <a:cs typeface="Calibri"/>
              </a:rPr>
              <a:t>شئ ما</a:t>
            </a:r>
            <a:r xmlns:a="http://schemas.openxmlformats.org/drawingml/2006/main">
              <a:rPr sz="2800" b="1" spc="10" dirty="0">
                <a:solidFill>
                  <a:srgbClr val="202745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solidFill>
                  <a:srgbClr val="202745"/>
                </a:solidFill>
                <a:latin typeface="Calibri"/>
                <a:cs typeface="Calibri"/>
              </a:rPr>
              <a:t>في</a:t>
            </a:r>
            <a:r xmlns:a="http://schemas.openxmlformats.org/drawingml/2006/main">
              <a:rPr sz="2800" b="1" spc="-620" dirty="0">
                <a:solidFill>
                  <a:srgbClr val="202745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solidFill>
                  <a:srgbClr val="202745"/>
                </a:solidFill>
                <a:latin typeface="Calibri"/>
                <a:cs typeface="Calibri"/>
              </a:rPr>
              <a:t>بين.</a:t>
            </a:r>
            <a:r xmlns:a="http://schemas.openxmlformats.org/drawingml/2006/main">
              <a:rPr sz="2800" b="1" spc="40" dirty="0">
                <a:solidFill>
                  <a:srgbClr val="202745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30" dirty="0">
                <a:solidFill>
                  <a:srgbClr val="202745"/>
                </a:solidFill>
                <a:latin typeface="Calibri"/>
                <a:cs typeface="Calibri"/>
              </a:rPr>
              <a:t>عالميا،</a:t>
            </a:r>
            <a:r xmlns:a="http://schemas.openxmlformats.org/drawingml/2006/main">
              <a:rPr sz="2800" b="1" spc="35" dirty="0">
                <a:solidFill>
                  <a:srgbClr val="202745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25" dirty="0">
                <a:solidFill>
                  <a:srgbClr val="202745"/>
                </a:solidFill>
                <a:latin typeface="Calibri"/>
                <a:cs typeface="Calibri"/>
              </a:rPr>
              <a:t>الكربوهيدرات</a:t>
            </a:r>
            <a:r xmlns:a="http://schemas.openxmlformats.org/drawingml/2006/main">
              <a:rPr sz="2800" b="1" spc="35" dirty="0">
                <a:solidFill>
                  <a:srgbClr val="202745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solidFill>
                  <a:srgbClr val="202745"/>
                </a:solidFill>
                <a:latin typeface="Calibri"/>
                <a:cs typeface="Calibri"/>
              </a:rPr>
              <a:t>يمد</a:t>
            </a:r>
            <a:r xmlns:a="http://schemas.openxmlformats.org/drawingml/2006/main">
              <a:rPr sz="2800" b="1" spc="20" dirty="0">
                <a:solidFill>
                  <a:srgbClr val="202745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solidFill>
                  <a:srgbClr val="202745"/>
                </a:solidFill>
                <a:latin typeface="Calibri"/>
                <a:cs typeface="Calibri"/>
              </a:rPr>
              <a:t>ال</a:t>
            </a:r>
            <a:r xmlns:a="http://schemas.openxmlformats.org/drawingml/2006/main">
              <a:rPr sz="2800" b="1" dirty="0">
                <a:solidFill>
                  <a:srgbClr val="202745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solidFill>
                  <a:srgbClr val="202745"/>
                </a:solidFill>
                <a:latin typeface="Calibri"/>
                <a:cs typeface="Calibri"/>
              </a:rPr>
              <a:t>الغالبية من</a:t>
            </a:r>
            <a:r xmlns:a="http://schemas.openxmlformats.org/drawingml/2006/main">
              <a:rPr sz="2800" b="1" spc="5" dirty="0">
                <a:solidFill>
                  <a:srgbClr val="202745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solidFill>
                  <a:srgbClr val="202745"/>
                </a:solidFill>
                <a:latin typeface="Calibri"/>
                <a:cs typeface="Calibri"/>
              </a:rPr>
              <a:t>سعرات حرارية</a:t>
            </a:r>
            <a:r xmlns:a="http://schemas.openxmlformats.org/drawingml/2006/main">
              <a:rPr sz="2800" b="1" spc="20" dirty="0">
                <a:solidFill>
                  <a:srgbClr val="202745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solidFill>
                  <a:srgbClr val="202745"/>
                </a:solidFill>
                <a:latin typeface="Calibri"/>
                <a:cs typeface="Calibri"/>
              </a:rPr>
              <a:t>في</a:t>
            </a:r>
            <a:r xmlns:a="http://schemas.openxmlformats.org/drawingml/2006/main">
              <a:rPr sz="2800" b="1" dirty="0">
                <a:solidFill>
                  <a:srgbClr val="202745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solidFill>
                  <a:srgbClr val="202745"/>
                </a:solidFill>
                <a:latin typeface="Calibri"/>
                <a:cs typeface="Calibri"/>
              </a:rPr>
              <a:t>بالكاد</a:t>
            </a:r>
            <a:r xmlns:a="http://schemas.openxmlformats.org/drawingml/2006/main">
              <a:rPr sz="2800" b="1" spc="10" dirty="0">
                <a:solidFill>
                  <a:srgbClr val="202745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solidFill>
                  <a:srgbClr val="202745"/>
                </a:solidFill>
                <a:latin typeface="Calibri"/>
                <a:cs typeface="Calibri"/>
              </a:rPr>
              <a:t>الجميع</a:t>
            </a:r>
            <a:r xmlns:a="http://schemas.openxmlformats.org/drawingml/2006/main">
              <a:rPr sz="2800" b="1" spc="5" dirty="0">
                <a:solidFill>
                  <a:srgbClr val="202745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solidFill>
                  <a:srgbClr val="202745"/>
                </a:solidFill>
                <a:latin typeface="Calibri"/>
                <a:cs typeface="Calibri"/>
              </a:rPr>
              <a:t>بشر</a:t>
            </a:r>
            <a:r xmlns:a="http://schemas.openxmlformats.org/drawingml/2006/main">
              <a:rPr sz="2800" b="1" spc="15" dirty="0">
                <a:solidFill>
                  <a:srgbClr val="202745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solidFill>
                  <a:srgbClr val="202745"/>
                </a:solidFill>
                <a:latin typeface="Calibri"/>
                <a:cs typeface="Calibri"/>
              </a:rPr>
              <a:t>الحميات.</a:t>
            </a:r>
            <a:endParaRPr xmlns:a="http://schemas.openxmlformats.org/drawingml/2006/main" sz="28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857500" y="4184903"/>
            <a:ext cx="3276600" cy="1676400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t>3</a:t>
            </a:fld>
            <a:endParaRPr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45008" y="2574035"/>
              <a:ext cx="874013" cy="91363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93291" y="2584704"/>
              <a:ext cx="4021074" cy="89687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45008" y="3061716"/>
              <a:ext cx="874013" cy="91363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93291" y="3072383"/>
              <a:ext cx="2772918" cy="89687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45008" y="3553967"/>
              <a:ext cx="874013" cy="913637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93291" y="3564635"/>
              <a:ext cx="4676394" cy="896874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688340" y="2675001"/>
            <a:ext cx="4827270" cy="14941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xmlns:a="http://schemas.openxmlformats.org/drawingml/2006/main" marL="756285" indent="-744220">
              <a:lnSpc>
                <a:spcPct val="100000"/>
              </a:lnSpc>
              <a:spcBef>
                <a:spcPts val="105"/>
              </a:spcBef>
              <a:buAutoNum type="arabicParenR"/>
              <a:tabLst>
                <a:tab pos="756285" algn="l"/>
                <a:tab pos="756920" algn="l"/>
              </a:tabLst>
              <a:bidi/>
            </a:pPr>
            <a:r xmlns:a="http://schemas.openxmlformats.org/drawingml/2006/main">
              <a:rPr sz="3200" b="1" spc="-10" dirty="0">
                <a:latin typeface="Calibri"/>
                <a:cs typeface="Calibri"/>
              </a:rPr>
              <a:t>الحصول</a:t>
            </a:r>
            <a:r xmlns:a="http://schemas.openxmlformats.org/drawingml/2006/main">
              <a:rPr sz="3200" b="1" spc="-4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b="1" dirty="0">
                <a:latin typeface="Calibri"/>
                <a:cs typeface="Calibri"/>
              </a:rPr>
              <a:t>كافٍ</a:t>
            </a:r>
            <a:r xmlns:a="http://schemas.openxmlformats.org/drawingml/2006/main">
              <a:rPr sz="3200" b="1" spc="-4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b="1" spc="-5" dirty="0">
                <a:latin typeface="Calibri"/>
                <a:cs typeface="Calibri"/>
              </a:rPr>
              <a:t>الفيبر</a:t>
            </a:r>
            <a:endParaRPr xmlns:a="http://schemas.openxmlformats.org/drawingml/2006/main" sz="3200">
              <a:latin typeface="Calibri"/>
              <a:cs typeface="Calibri"/>
            </a:endParaRPr>
          </a:p>
          <a:p>
            <a:pPr xmlns:a="http://schemas.openxmlformats.org/drawingml/2006/main" marL="756285" indent="-744220">
              <a:lnSpc>
                <a:spcPct val="100000"/>
              </a:lnSpc>
              <a:buAutoNum type="arabicParenR"/>
              <a:tabLst>
                <a:tab pos="756285" algn="l"/>
                <a:tab pos="756920" algn="l"/>
              </a:tabLst>
              <a:bidi/>
            </a:pPr>
            <a:r xmlns:a="http://schemas.openxmlformats.org/drawingml/2006/main">
              <a:rPr sz="3200" b="1" spc="-15" dirty="0">
                <a:latin typeface="Calibri"/>
                <a:cs typeface="Calibri"/>
              </a:rPr>
              <a:t>يقلل</a:t>
            </a:r>
            <a:r xmlns:a="http://schemas.openxmlformats.org/drawingml/2006/main">
              <a:rPr sz="3200" b="1" spc="-3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b="1" spc="-15" dirty="0">
                <a:latin typeface="Calibri"/>
                <a:cs typeface="Calibri"/>
              </a:rPr>
              <a:t>سكر</a:t>
            </a:r>
            <a:endParaRPr xmlns:a="http://schemas.openxmlformats.org/drawingml/2006/main" sz="3200">
              <a:latin typeface="Calibri"/>
              <a:cs typeface="Calibri"/>
            </a:endParaRPr>
          </a:p>
          <a:p>
            <a:pPr xmlns:a="http://schemas.openxmlformats.org/drawingml/2006/main" marL="756285" indent="-744220">
              <a:lnSpc>
                <a:spcPct val="100000"/>
              </a:lnSpc>
              <a:spcBef>
                <a:spcPts val="35"/>
              </a:spcBef>
              <a:buAutoNum type="arabicParenR"/>
              <a:tabLst>
                <a:tab pos="756285" algn="l"/>
                <a:tab pos="756920" algn="l"/>
              </a:tabLst>
              <a:bidi/>
            </a:pPr>
            <a:r xmlns:a="http://schemas.openxmlformats.org/drawingml/2006/main">
              <a:rPr sz="3200" b="1" spc="-15" dirty="0">
                <a:latin typeface="Calibri"/>
                <a:cs typeface="Calibri"/>
              </a:rPr>
              <a:t>منع</a:t>
            </a:r>
            <a:r xmlns:a="http://schemas.openxmlformats.org/drawingml/2006/main">
              <a:rPr sz="3200" b="1" spc="-5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b="1" spc="-10" dirty="0">
                <a:latin typeface="Calibri"/>
                <a:cs typeface="Calibri"/>
              </a:rPr>
              <a:t>طب الأسنان</a:t>
            </a:r>
            <a:r xmlns:a="http://schemas.openxmlformats.org/drawingml/2006/main">
              <a:rPr sz="3200" b="1" spc="-2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b="1" spc="-5" dirty="0">
                <a:latin typeface="Calibri"/>
                <a:cs typeface="Calibri"/>
              </a:rPr>
              <a:t>تسوس</a:t>
            </a:r>
            <a:endParaRPr xmlns:a="http://schemas.openxmlformats.org/drawingml/2006/main" sz="3200">
              <a:latin typeface="Calibri"/>
              <a:cs typeface="Calibri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2077211" y="440436"/>
            <a:ext cx="6682740" cy="5899785"/>
            <a:chOff x="2077211" y="440436"/>
            <a:chExt cx="6682740" cy="5899785"/>
          </a:xfrm>
        </p:grpSpPr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248400" y="3610356"/>
              <a:ext cx="2511552" cy="2729483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183891" y="440436"/>
              <a:ext cx="4783074" cy="1229106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077211" y="1118616"/>
              <a:ext cx="4869942" cy="1229105"/>
            </a:xfrm>
            <a:prstGeom prst="rect">
              <a:avLst/>
            </a:prstGeom>
          </p:spPr>
        </p:pic>
      </p:grp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2411095" y="569468"/>
            <a:ext cx="4171315" cy="1375410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xmlns:a="http://schemas.openxmlformats.org/drawingml/2006/main" marL="12700" marR="5080" indent="106680">
              <a:lnSpc>
                <a:spcPct val="101099"/>
              </a:lnSpc>
              <a:spcBef>
                <a:spcPts val="45"/>
              </a:spcBef>
              <a:bidi/>
            </a:pPr>
            <a:r xmlns:a="http://schemas.openxmlformats.org/drawingml/2006/main">
              <a:rPr sz="4400" spc="-30" dirty="0"/>
              <a:t>الكربوهيدرات </a:t>
            </a:r>
            <a:r xmlns:a="http://schemas.openxmlformats.org/drawingml/2006/main">
              <a:rPr sz="4400" spc="-10" dirty="0"/>
              <a:t>في</a:t>
            </a:r>
            <a:r xmlns:a="http://schemas.openxmlformats.org/drawingml/2006/main">
              <a:rPr sz="4400" spc="-980" dirty="0"/>
              <a:t> </a:t>
            </a:r>
            <a:r xmlns:a="http://schemas.openxmlformats.org/drawingml/2006/main">
              <a:rPr sz="4400" dirty="0"/>
              <a:t>صحة</a:t>
            </a:r>
            <a:r xmlns:a="http://schemas.openxmlformats.org/drawingml/2006/main">
              <a:rPr sz="4400" spc="-70" dirty="0"/>
              <a:t> </a:t>
            </a:r>
            <a:r xmlns:a="http://schemas.openxmlformats.org/drawingml/2006/main">
              <a:rPr sz="4400" spc="-10" dirty="0"/>
              <a:t>ترقية</a:t>
            </a:r>
            <a:endParaRPr xmlns:a="http://schemas.openxmlformats.org/drawingml/2006/main" sz="4400"/>
          </a:p>
        </p:txBody>
      </p:sp>
      <p:sp>
        <p:nvSpPr>
          <p:cNvPr id="16" name="object 1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t>30</a:t>
            </a:fld>
            <a:endParaRPr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621529" y="6247587"/>
            <a:ext cx="2063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100"/>
              </a:spcBef>
              <a:bidi/>
            </a:pPr>
            <a:r xmlns:a="http://schemas.openxmlformats.org/drawingml/2006/main">
              <a:rPr sz="1200" b="1" spc="5" dirty="0">
                <a:solidFill>
                  <a:srgbClr val="7E7E7E"/>
                </a:solidFill>
                <a:latin typeface="Trebuchet MS"/>
                <a:cs typeface="Trebuchet MS"/>
              </a:rPr>
              <a:t>31</a:t>
            </a:r>
            <a:endParaRPr xmlns:a="http://schemas.openxmlformats.org/drawingml/2006/main" sz="12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93594" y="101295"/>
            <a:ext cx="401256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100"/>
              </a:spcBef>
              <a:bidi/>
            </a:pPr>
            <a:r xmlns:a="http://schemas.openxmlformats.org/drawingml/2006/main">
              <a:rPr dirty="0"/>
              <a:t>الفيبر</a:t>
            </a:r>
            <a:r xmlns:a="http://schemas.openxmlformats.org/drawingml/2006/main">
              <a:rPr spc="-20" dirty="0"/>
              <a:t> </a:t>
            </a:r>
            <a:r xmlns:a="http://schemas.openxmlformats.org/drawingml/2006/main">
              <a:rPr spc="-10" dirty="0"/>
              <a:t>الفوائد </a:t>
            </a:r>
            <a:r xmlns:a="http://schemas.openxmlformats.org/drawingml/2006/main">
              <a:rPr spc="-5" dirty="0"/>
              <a:t>الصحية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59740" y="872997"/>
            <a:ext cx="8357870" cy="51803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xmlns:a="http://schemas.openxmlformats.org/drawingml/2006/main" marL="584200" indent="-572135">
              <a:lnSpc>
                <a:spcPts val="3679"/>
              </a:lnSpc>
              <a:spcBef>
                <a:spcPts val="105"/>
              </a:spcBef>
              <a:buFont typeface="Wingdings"/>
              <a:buChar char=""/>
              <a:tabLst>
                <a:tab pos="584200" algn="l"/>
                <a:tab pos="584835" algn="l"/>
              </a:tabLst>
              <a:bidi/>
            </a:pPr>
            <a:r xmlns:a="http://schemas.openxmlformats.org/drawingml/2006/main">
              <a:rPr sz="3200" b="1" dirty="0">
                <a:latin typeface="Calibri"/>
                <a:cs typeface="Calibri"/>
              </a:rPr>
              <a:t>قابل للذوبان</a:t>
            </a:r>
            <a:r xmlns:a="http://schemas.openxmlformats.org/drawingml/2006/main">
              <a:rPr sz="3200" b="1" spc="-5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b="1" spc="-10" dirty="0">
                <a:latin typeface="Calibri"/>
                <a:cs typeface="Calibri"/>
              </a:rPr>
              <a:t>ألياف</a:t>
            </a:r>
            <a:endParaRPr xmlns:a="http://schemas.openxmlformats.org/drawingml/2006/main" sz="3200">
              <a:latin typeface="Calibri"/>
              <a:cs typeface="Calibri"/>
            </a:endParaRPr>
          </a:p>
          <a:p>
            <a:pPr xmlns:a="http://schemas.openxmlformats.org/drawingml/2006/main" marL="241300" marR="5080" indent="-228600">
              <a:lnSpc>
                <a:spcPts val="3030"/>
              </a:lnSpc>
              <a:spcBef>
                <a:spcPts val="215"/>
              </a:spcBef>
              <a:buFont typeface="Calibri"/>
              <a:buChar char="-"/>
              <a:tabLst>
                <a:tab pos="241300" algn="l"/>
              </a:tabLst>
              <a:bidi/>
            </a:pPr>
            <a:r xmlns:a="http://schemas.openxmlformats.org/drawingml/2006/main">
              <a:rPr sz="2800" b="1" spc="-5" dirty="0">
                <a:latin typeface="Calibri"/>
                <a:cs typeface="Calibri"/>
              </a:rPr>
              <a:t>بطيء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معدي</a:t>
            </a:r>
            <a:r xmlns:a="http://schemas.openxmlformats.org/drawingml/2006/main">
              <a:rPr sz="2800" b="1" spc="3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تفريغ</a:t>
            </a:r>
            <a:r xmlns:a="http://schemas.openxmlformats.org/drawingml/2006/main">
              <a:rPr sz="2800" b="1" spc="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و</a:t>
            </a:r>
            <a:r xmlns:a="http://schemas.openxmlformats.org/drawingml/2006/main">
              <a:rPr sz="2800" b="1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20" dirty="0">
                <a:latin typeface="Calibri"/>
                <a:cs typeface="Calibri"/>
              </a:rPr>
              <a:t>يمكن</a:t>
            </a:r>
            <a:r xmlns:a="http://schemas.openxmlformats.org/drawingml/2006/main">
              <a:rPr sz="2800" b="1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تأخير</a:t>
            </a:r>
            <a:r xmlns:a="http://schemas.openxmlformats.org/drawingml/2006/main">
              <a:rPr sz="2800" b="1" spc="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ال</a:t>
            </a:r>
            <a:r xmlns:a="http://schemas.openxmlformats.org/drawingml/2006/main">
              <a:rPr sz="2800" b="1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استيعاب</a:t>
            </a:r>
            <a:r xmlns:a="http://schemas.openxmlformats.org/drawingml/2006/main">
              <a:rPr sz="2800" b="1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ل</a:t>
            </a:r>
            <a:r xmlns:a="http://schemas.openxmlformats.org/drawingml/2006/main">
              <a:rPr sz="2800" b="1" spc="-6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بعض العناصر الغذائية</a:t>
            </a:r>
            <a:endParaRPr xmlns:a="http://schemas.openxmlformats.org/drawingml/2006/main" sz="2800">
              <a:latin typeface="Calibri"/>
              <a:cs typeface="Calibri"/>
            </a:endParaRPr>
          </a:p>
          <a:p>
            <a:pPr xmlns:a="http://schemas.openxmlformats.org/drawingml/2006/main" marL="927100" lvl="1" indent="-514350">
              <a:lnSpc>
                <a:spcPts val="2805"/>
              </a:lnSpc>
              <a:buFont typeface="Courier New"/>
              <a:buChar char="o"/>
              <a:tabLst>
                <a:tab pos="927735" algn="l"/>
              </a:tabLst>
              <a:bidi/>
            </a:pPr>
            <a:r xmlns:a="http://schemas.openxmlformats.org/drawingml/2006/main">
              <a:rPr sz="2800" b="1" spc="-10" dirty="0">
                <a:latin typeface="Calibri"/>
                <a:cs typeface="Calibri"/>
              </a:rPr>
              <a:t>يساعد</a:t>
            </a:r>
            <a:r xmlns:a="http://schemas.openxmlformats.org/drawingml/2006/main">
              <a:rPr sz="2800" b="1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يقلل</a:t>
            </a:r>
            <a:r xmlns:a="http://schemas.openxmlformats.org/drawingml/2006/main">
              <a:rPr sz="2800" b="1" spc="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مصل</a:t>
            </a:r>
            <a:r xmlns:a="http://schemas.openxmlformats.org/drawingml/2006/main">
              <a:rPr sz="2800" b="1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20" dirty="0">
                <a:latin typeface="Calibri"/>
                <a:cs typeface="Calibri"/>
              </a:rPr>
              <a:t>الكوليسترول</a:t>
            </a:r>
            <a:endParaRPr xmlns:a="http://schemas.openxmlformats.org/drawingml/2006/main" sz="2800">
              <a:latin typeface="Calibri"/>
              <a:cs typeface="Calibri"/>
            </a:endParaRPr>
          </a:p>
          <a:p>
            <a:pPr xmlns:a="http://schemas.openxmlformats.org/drawingml/2006/main" marL="927100" lvl="1" indent="-514350">
              <a:lnSpc>
                <a:spcPts val="3025"/>
              </a:lnSpc>
              <a:buFont typeface="Courier New"/>
              <a:buChar char="o"/>
              <a:tabLst>
                <a:tab pos="927735" algn="l"/>
              </a:tabLst>
              <a:bidi/>
            </a:pPr>
            <a:r xmlns:a="http://schemas.openxmlformats.org/drawingml/2006/main">
              <a:rPr sz="2800" b="1" spc="-15" dirty="0">
                <a:latin typeface="Calibri"/>
                <a:cs typeface="Calibri"/>
              </a:rPr>
              <a:t>يحسن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شهية</a:t>
            </a:r>
            <a:r xmlns:a="http://schemas.openxmlformats.org/drawingml/2006/main">
              <a:rPr sz="2800" b="1" spc="3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يتحكم</a:t>
            </a:r>
            <a:endParaRPr xmlns:a="http://schemas.openxmlformats.org/drawingml/2006/main" sz="2800">
              <a:latin typeface="Calibri"/>
              <a:cs typeface="Calibri"/>
            </a:endParaRPr>
          </a:p>
          <a:p>
            <a:pPr xmlns:a="http://schemas.openxmlformats.org/drawingml/2006/main" marL="927100" lvl="1" indent="-514350">
              <a:lnSpc>
                <a:spcPts val="3195"/>
              </a:lnSpc>
              <a:buFont typeface="Courier New"/>
              <a:buChar char="o"/>
              <a:tabLst>
                <a:tab pos="927735" algn="l"/>
              </a:tabLst>
              <a:bidi/>
            </a:pPr>
            <a:r xmlns:a="http://schemas.openxmlformats.org/drawingml/2006/main">
              <a:rPr sz="2800" b="1" spc="-10" dirty="0">
                <a:latin typeface="Calibri"/>
                <a:cs typeface="Calibri"/>
              </a:rPr>
              <a:t>تطبيع</a:t>
            </a:r>
            <a:r xmlns:a="http://schemas.openxmlformats.org/drawingml/2006/main">
              <a:rPr sz="2800" b="1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دم</a:t>
            </a:r>
            <a:r xmlns:a="http://schemas.openxmlformats.org/drawingml/2006/main">
              <a:rPr sz="2800" b="1" spc="-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الجلوكوز</a:t>
            </a:r>
            <a:endParaRPr xmlns:a="http://schemas.openxmlformats.org/drawingml/2006/main" sz="2800">
              <a:latin typeface="Calibri"/>
              <a:cs typeface="Calibri"/>
            </a:endParaRPr>
          </a:p>
          <a:p>
            <a:pPr xmlns:a="http://schemas.openxmlformats.org/drawingml/2006/main" marL="12700">
              <a:lnSpc>
                <a:spcPct val="100000"/>
              </a:lnSpc>
              <a:spcBef>
                <a:spcPts val="2685"/>
              </a:spcBef>
              <a:bidi/>
            </a:pPr>
            <a:r xmlns:a="http://schemas.openxmlformats.org/drawingml/2006/main">
              <a:rPr sz="2800" b="1" spc="-5" dirty="0">
                <a:latin typeface="Calibri"/>
                <a:cs typeface="Calibri"/>
              </a:rPr>
              <a:t>-</a:t>
            </a:r>
            <a:r xmlns:a="http://schemas.openxmlformats.org/drawingml/2006/main">
              <a:rPr sz="2800" b="1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20" dirty="0">
                <a:latin typeface="Calibri"/>
                <a:cs typeface="Calibri"/>
              </a:rPr>
              <a:t>يمكن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يساعد</a:t>
            </a:r>
            <a:r xmlns:a="http://schemas.openxmlformats.org/drawingml/2006/main">
              <a:rPr sz="2800" b="1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يحمي</a:t>
            </a:r>
            <a:r xmlns:a="http://schemas.openxmlformats.org/drawingml/2006/main">
              <a:rPr sz="2800" b="1" spc="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20" dirty="0">
                <a:latin typeface="Calibri"/>
                <a:cs typeface="Calibri"/>
              </a:rPr>
              <a:t>ضد</a:t>
            </a:r>
            <a:r xmlns:a="http://schemas.openxmlformats.org/drawingml/2006/main">
              <a:rPr sz="2800" b="1" spc="3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القولون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سرطان</a:t>
            </a:r>
            <a:endParaRPr xmlns:a="http://schemas.openxmlformats.org/drawingml/2006/main"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150">
              <a:latin typeface="Calibri"/>
              <a:cs typeface="Calibri"/>
            </a:endParaRPr>
          </a:p>
          <a:p>
            <a:pPr xmlns:a="http://schemas.openxmlformats.org/drawingml/2006/main" marL="469900" indent="-457834">
              <a:lnSpc>
                <a:spcPts val="3679"/>
              </a:lnSpc>
              <a:buFont typeface="Wingdings"/>
              <a:buChar char=""/>
              <a:tabLst>
                <a:tab pos="470534" algn="l"/>
              </a:tabLst>
              <a:bidi/>
            </a:pPr>
            <a:r xmlns:a="http://schemas.openxmlformats.org/drawingml/2006/main">
              <a:rPr sz="3200" b="1" dirty="0">
                <a:latin typeface="Calibri"/>
                <a:cs typeface="Calibri"/>
              </a:rPr>
              <a:t>لا يتحلل في الماء</a:t>
            </a:r>
            <a:r xmlns:a="http://schemas.openxmlformats.org/drawingml/2006/main">
              <a:rPr sz="3200" b="1" spc="-6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b="1" spc="-10" dirty="0">
                <a:latin typeface="Calibri"/>
                <a:cs typeface="Calibri"/>
              </a:rPr>
              <a:t>ألياف</a:t>
            </a:r>
            <a:endParaRPr xmlns:a="http://schemas.openxmlformats.org/drawingml/2006/main" sz="3200">
              <a:latin typeface="Calibri"/>
              <a:cs typeface="Calibri"/>
            </a:endParaRPr>
          </a:p>
          <a:p>
            <a:pPr xmlns:a="http://schemas.openxmlformats.org/drawingml/2006/main" marL="299085">
              <a:lnSpc>
                <a:spcPts val="3200"/>
              </a:lnSpc>
              <a:tabLst>
                <a:tab pos="870585" algn="l"/>
              </a:tabLst>
              <a:bidi/>
            </a:pPr>
            <a:r xmlns:a="http://schemas.openxmlformats.org/drawingml/2006/main">
              <a:rPr sz="2800" spc="-5" dirty="0">
                <a:latin typeface="Courier New"/>
                <a:cs typeface="Courier New"/>
              </a:rPr>
              <a:t>o </a:t>
            </a:r>
            <a:r xmlns:a="http://schemas.openxmlformats.org/drawingml/2006/main">
              <a:rPr sz="2800" b="1" spc="-20" dirty="0">
                <a:latin typeface="Calibri"/>
                <a:cs typeface="Calibri"/>
              </a:rPr>
              <a:t>يخفف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الإمساك</a:t>
            </a:r>
            <a:endParaRPr xmlns:a="http://schemas.openxmlformats.org/drawingml/2006/main" sz="2800">
              <a:latin typeface="Calibri"/>
              <a:cs typeface="Calibri"/>
            </a:endParaRPr>
          </a:p>
          <a:p>
            <a:pPr xmlns:a="http://schemas.openxmlformats.org/drawingml/2006/main" marL="12700">
              <a:lnSpc>
                <a:spcPct val="100000"/>
              </a:lnSpc>
              <a:spcBef>
                <a:spcPts val="2690"/>
              </a:spcBef>
              <a:bidi/>
            </a:pPr>
            <a:r xmlns:a="http://schemas.openxmlformats.org/drawingml/2006/main">
              <a:rPr sz="2800" b="1" spc="-5" dirty="0">
                <a:latin typeface="Calibri"/>
                <a:cs typeface="Calibri"/>
              </a:rPr>
              <a:t>-</a:t>
            </a:r>
            <a:r xmlns:a="http://schemas.openxmlformats.org/drawingml/2006/main">
              <a:rPr sz="2800" b="1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معظم</a:t>
            </a:r>
            <a:r xmlns:a="http://schemas.openxmlformats.org/drawingml/2006/main">
              <a:rPr sz="2800" b="1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نبات</a:t>
            </a:r>
            <a:r xmlns:a="http://schemas.openxmlformats.org/drawingml/2006/main">
              <a:rPr sz="2800" b="1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الأطعمة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يحتوي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كلاهما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قابل للذوبان</a:t>
            </a:r>
            <a:r xmlns:a="http://schemas.openxmlformats.org/drawingml/2006/main">
              <a:rPr sz="2800" b="1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و</a:t>
            </a:r>
            <a:r xmlns:a="http://schemas.openxmlformats.org/drawingml/2006/main">
              <a:rPr sz="2800" b="1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لا يتحلل في الماء</a:t>
            </a:r>
            <a:endParaRPr xmlns:a="http://schemas.openxmlformats.org/drawingml/2006/main"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96210" y="254253"/>
            <a:ext cx="24777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100"/>
              </a:spcBef>
              <a:bidi/>
            </a:pPr>
            <a:r xmlns:a="http://schemas.openxmlformats.org/drawingml/2006/main">
              <a:rPr spc="-10" dirty="0"/>
              <a:t>ذو علاقة بالحمية</a:t>
            </a:r>
            <a:r xmlns:a="http://schemas.openxmlformats.org/drawingml/2006/main">
              <a:rPr spc="-80" dirty="0"/>
              <a:t> </a:t>
            </a:r>
            <a:r xmlns:a="http://schemas.openxmlformats.org/drawingml/2006/main">
              <a:rPr dirty="0"/>
              <a:t>الفيبر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t>32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764540" y="1140713"/>
            <a:ext cx="8003540" cy="43573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xmlns:a="http://schemas.openxmlformats.org/drawingml/2006/main" marL="12700">
              <a:lnSpc>
                <a:spcPts val="3679"/>
              </a:lnSpc>
              <a:spcBef>
                <a:spcPts val="105"/>
              </a:spcBef>
              <a:bidi/>
            </a:pPr>
            <a:r xmlns:a="http://schemas.openxmlformats.org/drawingml/2006/main">
              <a:rPr sz="3200" b="1" spc="-5" dirty="0">
                <a:latin typeface="Calibri"/>
                <a:cs typeface="Calibri"/>
              </a:rPr>
              <a:t>فوائد</a:t>
            </a:r>
            <a:endParaRPr xmlns:a="http://schemas.openxmlformats.org/drawingml/2006/main" sz="3200">
              <a:latin typeface="Calibri"/>
              <a:cs typeface="Calibri"/>
            </a:endParaRPr>
          </a:p>
          <a:p>
            <a:pPr xmlns:a="http://schemas.openxmlformats.org/drawingml/2006/main" marL="469900" indent="-457834">
              <a:lnSpc>
                <a:spcPts val="3035"/>
              </a:lnSpc>
              <a:buFont typeface="Arial MT"/>
              <a:buChar char="•"/>
              <a:tabLst>
                <a:tab pos="469900" algn="l"/>
                <a:tab pos="470534" algn="l"/>
              </a:tabLst>
              <a:bidi/>
            </a:pPr>
            <a:r xmlns:a="http://schemas.openxmlformats.org/drawingml/2006/main">
              <a:rPr sz="2800" b="1" spc="-10" dirty="0">
                <a:latin typeface="Calibri"/>
                <a:cs typeface="Calibri"/>
              </a:rPr>
              <a:t>يساعد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خفض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_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خطر:</a:t>
            </a:r>
            <a:endParaRPr xmlns:a="http://schemas.openxmlformats.org/drawingml/2006/main" sz="2800">
              <a:latin typeface="Calibri"/>
              <a:cs typeface="Calibri"/>
            </a:endParaRPr>
          </a:p>
          <a:p>
            <a:pPr xmlns:a="http://schemas.openxmlformats.org/drawingml/2006/main" marL="469900" indent="-457834">
              <a:lnSpc>
                <a:spcPts val="3025"/>
              </a:lnSpc>
              <a:buFont typeface="Arial MT"/>
              <a:buChar char="•"/>
              <a:tabLst>
                <a:tab pos="469900" algn="l"/>
                <a:tab pos="470534" algn="l"/>
              </a:tabLst>
              <a:bidi/>
            </a:pPr>
            <a:r xmlns:a="http://schemas.openxmlformats.org/drawingml/2006/main">
              <a:rPr sz="2800" b="1" spc="-10" dirty="0">
                <a:latin typeface="Calibri"/>
                <a:cs typeface="Calibri"/>
              </a:rPr>
              <a:t>الأمعاء</a:t>
            </a:r>
            <a:r xmlns:a="http://schemas.openxmlformats.org/drawingml/2006/main">
              <a:rPr sz="2800" b="1" spc="-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مخالفة</a:t>
            </a:r>
            <a:endParaRPr xmlns:a="http://schemas.openxmlformats.org/drawingml/2006/main" sz="2800">
              <a:latin typeface="Calibri"/>
              <a:cs typeface="Calibri"/>
            </a:endParaRPr>
          </a:p>
          <a:p>
            <a:pPr xmlns:a="http://schemas.openxmlformats.org/drawingml/2006/main" marL="469900" indent="-457834">
              <a:lnSpc>
                <a:spcPts val="3025"/>
              </a:lnSpc>
              <a:buFont typeface="Arial MT"/>
              <a:buChar char="•"/>
              <a:tabLst>
                <a:tab pos="469900" algn="l"/>
                <a:tab pos="470534" algn="l"/>
              </a:tabLst>
              <a:bidi/>
            </a:pPr>
            <a:r xmlns:a="http://schemas.openxmlformats.org/drawingml/2006/main">
              <a:rPr sz="2800" b="1" spc="-10" dirty="0">
                <a:latin typeface="Calibri"/>
                <a:cs typeface="Calibri"/>
              </a:rPr>
              <a:t>بدانة</a:t>
            </a:r>
            <a:endParaRPr xmlns:a="http://schemas.openxmlformats.org/drawingml/2006/main" sz="2800">
              <a:latin typeface="Calibri"/>
              <a:cs typeface="Calibri"/>
            </a:endParaRPr>
          </a:p>
          <a:p>
            <a:pPr xmlns:a="http://schemas.openxmlformats.org/drawingml/2006/main" marL="469900" indent="-457834">
              <a:lnSpc>
                <a:spcPts val="3025"/>
              </a:lnSpc>
              <a:buFont typeface="Arial MT"/>
              <a:buChar char="•"/>
              <a:tabLst>
                <a:tab pos="469900" algn="l"/>
                <a:tab pos="470534" algn="l"/>
              </a:tabLst>
              <a:bidi/>
            </a:pPr>
            <a:r xmlns:a="http://schemas.openxmlformats.org/drawingml/2006/main">
              <a:rPr sz="2800" b="1" spc="-5" dirty="0">
                <a:latin typeface="Calibri"/>
                <a:cs typeface="Calibri"/>
              </a:rPr>
              <a:t>قلب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مرض</a:t>
            </a:r>
            <a:endParaRPr xmlns:a="http://schemas.openxmlformats.org/drawingml/2006/main" sz="2800">
              <a:latin typeface="Calibri"/>
              <a:cs typeface="Calibri"/>
            </a:endParaRPr>
          </a:p>
          <a:p>
            <a:pPr xmlns:a="http://schemas.openxmlformats.org/drawingml/2006/main" marL="469900" indent="-457834">
              <a:lnSpc>
                <a:spcPts val="3025"/>
              </a:lnSpc>
              <a:buFont typeface="Arial MT"/>
              <a:buChar char="•"/>
              <a:tabLst>
                <a:tab pos="469900" algn="l"/>
                <a:tab pos="470534" algn="l"/>
              </a:tabLst>
              <a:bidi/>
            </a:pPr>
            <a:r xmlns:a="http://schemas.openxmlformats.org/drawingml/2006/main">
              <a:rPr sz="2800" b="1" spc="-10" dirty="0">
                <a:latin typeface="Calibri"/>
                <a:cs typeface="Calibri"/>
              </a:rPr>
              <a:t>سرطان</a:t>
            </a:r>
            <a:endParaRPr xmlns:a="http://schemas.openxmlformats.org/drawingml/2006/main" sz="2800">
              <a:latin typeface="Calibri"/>
              <a:cs typeface="Calibri"/>
            </a:endParaRPr>
          </a:p>
          <a:p>
            <a:pPr xmlns:a="http://schemas.openxmlformats.org/drawingml/2006/main" marL="469900" indent="-457834">
              <a:lnSpc>
                <a:spcPts val="3190"/>
              </a:lnSpc>
              <a:buFont typeface="Arial MT"/>
              <a:buChar char="•"/>
              <a:tabLst>
                <a:tab pos="469900" algn="l"/>
                <a:tab pos="470534" algn="l"/>
              </a:tabLst>
              <a:bidi/>
            </a:pPr>
            <a:r xmlns:a="http://schemas.openxmlformats.org/drawingml/2006/main">
              <a:rPr sz="2800" b="1" spc="-15" dirty="0">
                <a:latin typeface="Calibri"/>
                <a:cs typeface="Calibri"/>
              </a:rPr>
              <a:t>السكري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دهن</a:t>
            </a:r>
            <a:endParaRPr xmlns:a="http://schemas.openxmlformats.org/drawingml/2006/main" sz="2800">
              <a:latin typeface="Calibri"/>
              <a:cs typeface="Calibri"/>
            </a:endParaRPr>
          </a:p>
          <a:p>
            <a:pPr xmlns:a="http://schemas.openxmlformats.org/drawingml/2006/main" marL="12700">
              <a:lnSpc>
                <a:spcPts val="3190"/>
              </a:lnSpc>
              <a:spcBef>
                <a:spcPts val="2690"/>
              </a:spcBef>
              <a:bidi/>
            </a:pPr>
            <a:r xmlns:a="http://schemas.openxmlformats.org/drawingml/2006/main">
              <a:rPr sz="2800" b="1" spc="-15" dirty="0">
                <a:latin typeface="Calibri"/>
                <a:cs typeface="Calibri"/>
              </a:rPr>
              <a:t>سلبي</a:t>
            </a:r>
            <a:r xmlns:a="http://schemas.openxmlformats.org/drawingml/2006/main">
              <a:rPr sz="2800" b="1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20" dirty="0">
                <a:latin typeface="Calibri"/>
                <a:cs typeface="Calibri"/>
              </a:rPr>
              <a:t>تأثيرات</a:t>
            </a:r>
            <a:endParaRPr xmlns:a="http://schemas.openxmlformats.org/drawingml/2006/main" sz="2800">
              <a:latin typeface="Calibri"/>
              <a:cs typeface="Calibri"/>
            </a:endParaRPr>
          </a:p>
          <a:p>
            <a:pPr xmlns:a="http://schemas.openxmlformats.org/drawingml/2006/main" marL="12700" marR="5080">
              <a:lnSpc>
                <a:spcPts val="3020"/>
              </a:lnSpc>
              <a:spcBef>
                <a:spcPts val="215"/>
              </a:spcBef>
              <a:bidi/>
            </a:pPr>
            <a:r xmlns:a="http://schemas.openxmlformats.org/drawingml/2006/main">
              <a:rPr sz="2800" b="1" spc="-5" dirty="0">
                <a:latin typeface="Calibri"/>
                <a:cs typeface="Calibri"/>
              </a:rPr>
              <a:t>تؤدي كثرة </a:t>
            </a:r>
            <a:r xmlns:a="http://schemas.openxmlformats.org/drawingml/2006/main">
              <a:rPr sz="2800" b="1" spc="-85" dirty="0">
                <a:latin typeface="Calibri"/>
                <a:cs typeface="Calibri"/>
              </a:rPr>
              <a:t>الألياف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إلى تثبيط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الحديد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،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Ca </a:t>
            </a:r>
            <a:r xmlns:a="http://schemas.openxmlformats.org/drawingml/2006/main">
              <a:rPr sz="2800" b="1" spc="-160" dirty="0">
                <a:latin typeface="Calibri"/>
                <a:cs typeface="Calibri"/>
              </a:rPr>
              <a:t>P ،</a:t>
            </a:r>
            <a:r xmlns:a="http://schemas.openxmlformats.org/drawingml/2006/main">
              <a:rPr sz="2800" b="1" spc="-15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استخدام المغنيسيوم</a:t>
            </a:r>
            <a:r xmlns:a="http://schemas.openxmlformats.org/drawingml/2006/main">
              <a:rPr sz="2800" b="1" spc="-6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و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يزيد</a:t>
            </a:r>
            <a:r xmlns:a="http://schemas.openxmlformats.org/drawingml/2006/main">
              <a:rPr sz="2800" b="1" spc="2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معوي</a:t>
            </a:r>
            <a:r xmlns:a="http://schemas.openxmlformats.org/drawingml/2006/main">
              <a:rPr sz="2800" b="1" spc="2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انتفاخ</a:t>
            </a:r>
            <a:endParaRPr xmlns:a="http://schemas.openxmlformats.org/drawingml/2006/main"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799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810766"/>
              <a:ext cx="9144000" cy="604722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0"/>
              <a:ext cx="9144000" cy="810767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t>33</a:t>
            </a:fld>
            <a:endParaRPr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t>34</a:t>
            </a:fld>
            <a:endParaRPr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799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600200"/>
              <a:ext cx="9144000" cy="510540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09600" y="1591055"/>
              <a:ext cx="7543800" cy="457200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0"/>
              <a:ext cx="9144000" cy="1295400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t>35</a:t>
            </a:fld>
            <a:endParaRPr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799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52400"/>
              <a:ext cx="9144000" cy="6691882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t>36</a:t>
            </a:fld>
            <a:endParaRPr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799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600200"/>
              <a:ext cx="9144000" cy="5105400"/>
            </a:xfrm>
            <a:prstGeom prst="rect">
              <a:avLst/>
            </a:prstGeom>
          </p:spPr>
        </p:pic>
      </p:grpSp>
      <p:grpSp>
        <p:nvGrpSpPr>
          <p:cNvPr id="5" name="object 5"/>
          <p:cNvGrpSpPr/>
          <p:nvPr/>
        </p:nvGrpSpPr>
        <p:grpSpPr>
          <a:xfrm>
            <a:off x="152400" y="0"/>
            <a:ext cx="8763000" cy="6537959"/>
            <a:chOff x="152400" y="0"/>
            <a:chExt cx="8763000" cy="6537959"/>
          </a:xfrm>
        </p:grpSpPr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2400" y="838200"/>
              <a:ext cx="8763000" cy="569976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52400" y="0"/>
              <a:ext cx="8763000" cy="914400"/>
            </a:xfrm>
            <a:prstGeom prst="rect">
              <a:avLst/>
            </a:prstGeom>
          </p:spPr>
        </p:pic>
      </p:grp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t>37</a:t>
            </a:fld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9144000" cy="685799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1600200"/>
              <a:ext cx="9144000" cy="5105400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886460" y="1885314"/>
            <a:ext cx="6810375" cy="271399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xmlns:a="http://schemas.openxmlformats.org/drawingml/2006/main" marL="12700">
              <a:lnSpc>
                <a:spcPts val="3840"/>
              </a:lnSpc>
              <a:spcBef>
                <a:spcPts val="135"/>
              </a:spcBef>
              <a:bidi/>
            </a:pPr>
            <a:r xmlns:a="http://schemas.openxmlformats.org/drawingml/2006/main">
              <a:rPr sz="3600" spc="-10" dirty="0">
                <a:solidFill>
                  <a:srgbClr val="C3250C"/>
                </a:solidFill>
                <a:latin typeface="Georgia"/>
                <a:cs typeface="Georgia"/>
              </a:rPr>
              <a:t>* </a:t>
            </a:r>
            <a:r xmlns:a="http://schemas.openxmlformats.org/drawingml/2006/main">
              <a:rPr sz="2800" b="1" spc="-10" dirty="0">
                <a:solidFill>
                  <a:srgbClr val="404040"/>
                </a:solidFill>
                <a:latin typeface="Calibri"/>
                <a:cs typeface="Calibri"/>
              </a:rPr>
              <a:t>تقديم</a:t>
            </a:r>
            <a:r xmlns:a="http://schemas.openxmlformats.org/drawingml/2006/main">
              <a:rPr sz="2800" b="1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solidFill>
                  <a:srgbClr val="404040"/>
                </a:solidFill>
                <a:latin typeface="Calibri"/>
                <a:cs typeface="Calibri"/>
              </a:rPr>
              <a:t>4</a:t>
            </a:r>
            <a:r xmlns:a="http://schemas.openxmlformats.org/drawingml/2006/main">
              <a:rPr sz="2800" b="1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solidFill>
                  <a:srgbClr val="404040"/>
                </a:solidFill>
                <a:latin typeface="Calibri"/>
                <a:cs typeface="Calibri"/>
              </a:rPr>
              <a:t>سعرات حرارية</a:t>
            </a:r>
            <a:r xmlns:a="http://schemas.openxmlformats.org/drawingml/2006/main">
              <a:rPr sz="2800" b="1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solidFill>
                  <a:srgbClr val="404040"/>
                </a:solidFill>
                <a:latin typeface="Calibri"/>
                <a:cs typeface="Calibri"/>
              </a:rPr>
              <a:t>لكل</a:t>
            </a:r>
            <a:r xmlns:a="http://schemas.openxmlformats.org/drawingml/2006/main">
              <a:rPr sz="2800" b="1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20" dirty="0">
                <a:solidFill>
                  <a:srgbClr val="404040"/>
                </a:solidFill>
                <a:latin typeface="Calibri"/>
                <a:cs typeface="Calibri"/>
              </a:rPr>
              <a:t>غرام</a:t>
            </a:r>
            <a:endParaRPr xmlns:a="http://schemas.openxmlformats.org/drawingml/2006/main" sz="2800">
              <a:latin typeface="Calibri"/>
              <a:cs typeface="Calibri"/>
            </a:endParaRPr>
          </a:p>
          <a:p>
            <a:pPr xmlns:a="http://schemas.openxmlformats.org/drawingml/2006/main" marL="12700">
              <a:lnSpc>
                <a:spcPts val="3760"/>
              </a:lnSpc>
              <a:bidi/>
            </a:pPr>
            <a:r xmlns:a="http://schemas.openxmlformats.org/drawingml/2006/main">
              <a:rPr sz="3600" spc="-5" dirty="0">
                <a:solidFill>
                  <a:srgbClr val="C3250C"/>
                </a:solidFill>
                <a:latin typeface="Georgia"/>
                <a:cs typeface="Georgia"/>
              </a:rPr>
              <a:t>* </a:t>
            </a:r>
            <a:r xmlns:a="http://schemas.openxmlformats.org/drawingml/2006/main">
              <a:rPr sz="2800" b="1" spc="-10" dirty="0">
                <a:solidFill>
                  <a:srgbClr val="404040"/>
                </a:solidFill>
                <a:latin typeface="Calibri"/>
                <a:cs typeface="Calibri"/>
              </a:rPr>
              <a:t>المصدر </a:t>
            </a:r>
            <a:r xmlns:a="http://schemas.openxmlformats.org/drawingml/2006/main">
              <a:rPr sz="2800" b="1" spc="-5" dirty="0">
                <a:solidFill>
                  <a:srgbClr val="404040"/>
                </a:solidFill>
                <a:latin typeface="Calibri"/>
                <a:cs typeface="Calibri"/>
              </a:rPr>
              <a:t>الرئيسي</a:t>
            </a:r>
            <a:r xmlns:a="http://schemas.openxmlformats.org/drawingml/2006/main">
              <a:rPr sz="2800" b="1" spc="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solidFill>
                  <a:srgbClr val="404040"/>
                </a:solidFill>
                <a:latin typeface="Calibri"/>
                <a:cs typeface="Calibri"/>
              </a:rPr>
              <a:t>ل</a:t>
            </a:r>
            <a:r xmlns:a="http://schemas.openxmlformats.org/drawingml/2006/main">
              <a:rPr sz="2800" b="1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20" dirty="0">
                <a:solidFill>
                  <a:srgbClr val="404040"/>
                </a:solidFill>
                <a:latin typeface="Calibri"/>
                <a:cs typeface="Calibri"/>
              </a:rPr>
              <a:t>الجسم</a:t>
            </a:r>
            <a:r xmlns:a="http://schemas.openxmlformats.org/drawingml/2006/main">
              <a:rPr sz="2800" b="1" spc="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40" dirty="0">
                <a:solidFill>
                  <a:srgbClr val="404040"/>
                </a:solidFill>
                <a:latin typeface="Calibri"/>
                <a:cs typeface="Calibri"/>
              </a:rPr>
              <a:t>طاقة.</a:t>
            </a:r>
            <a:r xmlns:a="http://schemas.openxmlformats.org/drawingml/2006/main">
              <a:rPr sz="2800" b="1" spc="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25" dirty="0">
                <a:solidFill>
                  <a:srgbClr val="404040"/>
                </a:solidFill>
                <a:latin typeface="Calibri"/>
                <a:cs typeface="Calibri"/>
              </a:rPr>
              <a:t>كربوهيدرات</a:t>
            </a:r>
            <a:endParaRPr xmlns:a="http://schemas.openxmlformats.org/drawingml/2006/main" sz="2800">
              <a:latin typeface="Calibri"/>
              <a:cs typeface="Calibri"/>
            </a:endParaRPr>
          </a:p>
          <a:p>
            <a:pPr xmlns:a="http://schemas.openxmlformats.org/drawingml/2006/main" marL="195580">
              <a:lnSpc>
                <a:spcPts val="2880"/>
              </a:lnSpc>
              <a:bidi/>
            </a:pPr>
            <a:r xmlns:a="http://schemas.openxmlformats.org/drawingml/2006/main">
              <a:rPr sz="2800" b="1" spc="-20" dirty="0">
                <a:solidFill>
                  <a:srgbClr val="404040"/>
                </a:solidFill>
                <a:latin typeface="Calibri"/>
                <a:cs typeface="Calibri"/>
              </a:rPr>
              <a:t>يمكن</a:t>
            </a:r>
            <a:r xmlns:a="http://schemas.openxmlformats.org/drawingml/2006/main">
              <a:rPr sz="2800" b="1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solidFill>
                  <a:srgbClr val="404040"/>
                </a:solidFill>
                <a:latin typeface="Calibri"/>
                <a:cs typeface="Calibri"/>
              </a:rPr>
              <a:t>يمد</a:t>
            </a:r>
            <a:r xmlns:a="http://schemas.openxmlformats.org/drawingml/2006/main">
              <a:rPr sz="2800" b="1" spc="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solidFill>
                  <a:srgbClr val="404040"/>
                </a:solidFill>
                <a:latin typeface="Calibri"/>
                <a:cs typeface="Calibri"/>
              </a:rPr>
              <a:t>60-65٪</a:t>
            </a:r>
            <a:r xmlns:a="http://schemas.openxmlformats.org/drawingml/2006/main">
              <a:rPr sz="2800" b="1" spc="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solidFill>
                  <a:srgbClr val="404040"/>
                </a:solidFill>
                <a:latin typeface="Calibri"/>
                <a:cs typeface="Calibri"/>
              </a:rPr>
              <a:t>ل</a:t>
            </a:r>
            <a:r xmlns:a="http://schemas.openxmlformats.org/drawingml/2006/main">
              <a:rPr sz="2800" b="1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solidFill>
                  <a:srgbClr val="404040"/>
                </a:solidFill>
                <a:latin typeface="Calibri"/>
                <a:cs typeface="Calibri"/>
              </a:rPr>
              <a:t>المجموع</a:t>
            </a:r>
            <a:r xmlns:a="http://schemas.openxmlformats.org/drawingml/2006/main">
              <a:rPr sz="2800" b="1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solidFill>
                  <a:srgbClr val="404040"/>
                </a:solidFill>
                <a:latin typeface="Calibri"/>
                <a:cs typeface="Calibri"/>
              </a:rPr>
              <a:t>سعرات حرارية.</a:t>
            </a:r>
            <a:endParaRPr xmlns:a="http://schemas.openxmlformats.org/drawingml/2006/main" sz="2800">
              <a:latin typeface="Calibri"/>
              <a:cs typeface="Calibri"/>
            </a:endParaRPr>
          </a:p>
          <a:p>
            <a:pPr xmlns:a="http://schemas.openxmlformats.org/drawingml/2006/main" marL="12700">
              <a:lnSpc>
                <a:spcPts val="3840"/>
              </a:lnSpc>
              <a:bidi/>
            </a:pPr>
            <a:r xmlns:a="http://schemas.openxmlformats.org/drawingml/2006/main">
              <a:rPr sz="3600" dirty="0">
                <a:solidFill>
                  <a:srgbClr val="C3250C"/>
                </a:solidFill>
                <a:latin typeface="Georgia"/>
                <a:cs typeface="Georgia"/>
              </a:rPr>
              <a:t>* </a:t>
            </a:r>
            <a:r xmlns:a="http://schemas.openxmlformats.org/drawingml/2006/main">
              <a:rPr sz="2800" b="1" dirty="0">
                <a:solidFill>
                  <a:srgbClr val="404040"/>
                </a:solidFill>
                <a:latin typeface="Calibri"/>
                <a:cs typeface="Calibri"/>
              </a:rPr>
              <a:t>الجسم </a:t>
            </a:r>
            <a:r xmlns:a="http://schemas.openxmlformats.org/drawingml/2006/main">
              <a:rPr sz="2800" b="1" spc="-5" dirty="0">
                <a:solidFill>
                  <a:srgbClr val="404040"/>
                </a:solidFill>
                <a:latin typeface="Calibri"/>
                <a:cs typeface="Calibri"/>
              </a:rPr>
              <a:t>يستخدم </a:t>
            </a:r>
            <a:r xmlns:a="http://schemas.openxmlformats.org/drawingml/2006/main">
              <a:rPr sz="2800" b="1" spc="-10" dirty="0">
                <a:solidFill>
                  <a:srgbClr val="404040"/>
                </a:solidFill>
                <a:latin typeface="Calibri"/>
                <a:cs typeface="Calibri"/>
              </a:rPr>
              <a:t>الكربوهيدرات</a:t>
            </a:r>
            <a:r xmlns:a="http://schemas.openxmlformats.org/drawingml/2006/main">
              <a:rPr sz="2800" b="1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25" dirty="0">
                <a:solidFill>
                  <a:srgbClr val="404040"/>
                </a:solidFill>
                <a:latin typeface="Calibri"/>
                <a:cs typeface="Calibri"/>
              </a:rPr>
              <a:t>قبل</a:t>
            </a:r>
            <a:r xmlns:a="http://schemas.openxmlformats.org/drawingml/2006/main">
              <a:rPr sz="2800" b="1" spc="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solidFill>
                  <a:srgbClr val="404040"/>
                </a:solidFill>
                <a:latin typeface="Calibri"/>
                <a:cs typeface="Calibri"/>
              </a:rPr>
              <a:t>سعرات حرارية</a:t>
            </a:r>
            <a:r xmlns:a="http://schemas.openxmlformats.org/drawingml/2006/main">
              <a:rPr sz="2800" b="1" spc="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solidFill>
                  <a:srgbClr val="404040"/>
                </a:solidFill>
                <a:latin typeface="Calibri"/>
                <a:cs typeface="Calibri"/>
              </a:rPr>
              <a:t>من</a:t>
            </a:r>
            <a:r xmlns:a="http://schemas.openxmlformats.org/drawingml/2006/main">
              <a:rPr sz="2800" b="1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solidFill>
                  <a:srgbClr val="404040"/>
                </a:solidFill>
                <a:latin typeface="Calibri"/>
                <a:cs typeface="Calibri"/>
              </a:rPr>
              <a:t>بروتين</a:t>
            </a:r>
            <a:endParaRPr xmlns:a="http://schemas.openxmlformats.org/drawingml/2006/main" sz="2800">
              <a:latin typeface="Calibri"/>
              <a:cs typeface="Calibri"/>
            </a:endParaRPr>
          </a:p>
          <a:p>
            <a:pPr xmlns:a="http://schemas.openxmlformats.org/drawingml/2006/main" marL="195580">
              <a:lnSpc>
                <a:spcPts val="2880"/>
              </a:lnSpc>
              <a:bidi/>
            </a:pPr>
            <a:r xmlns:a="http://schemas.openxmlformats.org/drawingml/2006/main">
              <a:rPr sz="2800" b="1" spc="-5" dirty="0">
                <a:solidFill>
                  <a:srgbClr val="404040"/>
                </a:solidFill>
                <a:latin typeface="Calibri"/>
                <a:cs typeface="Calibri"/>
              </a:rPr>
              <a:t>و</a:t>
            </a:r>
            <a:r xmlns:a="http://schemas.openxmlformats.org/drawingml/2006/main">
              <a:rPr sz="2800" b="1" spc="-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20" dirty="0">
                <a:solidFill>
                  <a:srgbClr val="404040"/>
                </a:solidFill>
                <a:latin typeface="Calibri"/>
                <a:cs typeface="Calibri"/>
              </a:rPr>
              <a:t>سمين.</a:t>
            </a:r>
            <a:endParaRPr xmlns:a="http://schemas.openxmlformats.org/drawingml/2006/main" sz="2800">
              <a:latin typeface="Calibri"/>
              <a:cs typeface="Calibri"/>
            </a:endParaRPr>
          </a:p>
          <a:p>
            <a:pPr xmlns:a="http://schemas.openxmlformats.org/drawingml/2006/main" marL="12700">
              <a:lnSpc>
                <a:spcPts val="3920"/>
              </a:lnSpc>
              <a:bidi/>
            </a:pPr>
            <a:r xmlns:a="http://schemas.openxmlformats.org/drawingml/2006/main">
              <a:rPr sz="3600" spc="-20" dirty="0">
                <a:solidFill>
                  <a:srgbClr val="C3250C"/>
                </a:solidFill>
                <a:latin typeface="Georgia"/>
                <a:cs typeface="Georgia"/>
              </a:rPr>
              <a:t>* </a:t>
            </a:r>
            <a:r xmlns:a="http://schemas.openxmlformats.org/drawingml/2006/main">
              <a:rPr sz="2800" b="1" spc="-20" dirty="0">
                <a:solidFill>
                  <a:srgbClr val="404040"/>
                </a:solidFill>
                <a:latin typeface="Calibri"/>
                <a:cs typeface="Calibri"/>
              </a:rPr>
              <a:t>كربوهيدرات</a:t>
            </a:r>
            <a:r xmlns:a="http://schemas.openxmlformats.org/drawingml/2006/main">
              <a:rPr sz="2800" b="1" spc="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solidFill>
                  <a:srgbClr val="404040"/>
                </a:solidFill>
                <a:latin typeface="Calibri"/>
                <a:cs typeface="Calibri"/>
              </a:rPr>
              <a:t>أيضًا</a:t>
            </a:r>
            <a:r xmlns:a="http://schemas.openxmlformats.org/drawingml/2006/main">
              <a:rPr sz="2800" b="1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solidFill>
                  <a:srgbClr val="404040"/>
                </a:solidFill>
                <a:latin typeface="Calibri"/>
                <a:cs typeface="Calibri"/>
              </a:rPr>
              <a:t>يمد</a:t>
            </a:r>
            <a:r xmlns:a="http://schemas.openxmlformats.org/drawingml/2006/main">
              <a:rPr sz="2800" b="1" spc="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0" dirty="0">
                <a:solidFill>
                  <a:srgbClr val="404040"/>
                </a:solidFill>
                <a:latin typeface="Calibri"/>
                <a:cs typeface="Calibri"/>
              </a:rPr>
              <a:t>الفيبر.</a:t>
            </a:r>
            <a:endParaRPr xmlns:a="http://schemas.openxmlformats.org/drawingml/2006/main" sz="2800">
              <a:latin typeface="Calibri"/>
              <a:cs typeface="Calibri"/>
            </a:endParaRPr>
          </a:p>
        </p:txBody>
      </p:sp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72896" y="595883"/>
            <a:ext cx="6957822" cy="1235202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407033" y="724865"/>
            <a:ext cx="625157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105"/>
              </a:spcBef>
              <a:bidi/>
            </a:pPr>
            <a:r xmlns:a="http://schemas.openxmlformats.org/drawingml/2006/main">
              <a:rPr sz="4400" spc="-5" dirty="0"/>
              <a:t>تَغذِيَة</a:t>
            </a:r>
            <a:r xmlns:a="http://schemas.openxmlformats.org/drawingml/2006/main">
              <a:rPr sz="4400" spc="-25" dirty="0"/>
              <a:t> </a:t>
            </a:r>
            <a:r xmlns:a="http://schemas.openxmlformats.org/drawingml/2006/main">
              <a:rPr sz="4400" dirty="0"/>
              <a:t>ل</a:t>
            </a:r>
            <a:r xmlns:a="http://schemas.openxmlformats.org/drawingml/2006/main">
              <a:rPr sz="4400" spc="-10" dirty="0"/>
              <a:t> </a:t>
            </a:r>
            <a:r xmlns:a="http://schemas.openxmlformats.org/drawingml/2006/main">
              <a:rPr sz="4400" spc="-30" dirty="0"/>
              <a:t>الكربوهيدرات</a:t>
            </a:r>
            <a:endParaRPr xmlns:a="http://schemas.openxmlformats.org/drawingml/2006/main" sz="4400"/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t>4</a:t>
            </a:fld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59714" y="1839594"/>
            <a:ext cx="7724775" cy="29775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xmlns:a="http://schemas.openxmlformats.org/drawingml/2006/main" marL="12700" marR="5080">
              <a:lnSpc>
                <a:spcPct val="100000"/>
              </a:lnSpc>
              <a:spcBef>
                <a:spcPts val="95"/>
              </a:spcBef>
              <a:bidi/>
            </a:pPr>
            <a:r xmlns:a="http://schemas.openxmlformats.org/drawingml/2006/main">
              <a:rPr sz="2800" b="1" spc="-20" dirty="0">
                <a:solidFill>
                  <a:srgbClr val="202745"/>
                </a:solidFill>
                <a:latin typeface="Calibri"/>
                <a:cs typeface="Calibri"/>
              </a:rPr>
              <a:t>الكربوهيدرات</a:t>
            </a:r>
            <a:r xmlns:a="http://schemas.openxmlformats.org/drawingml/2006/main">
              <a:rPr sz="2800" b="1" spc="40" dirty="0">
                <a:solidFill>
                  <a:srgbClr val="202745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solidFill>
                  <a:srgbClr val="202745"/>
                </a:solidFill>
                <a:latin typeface="Calibri"/>
                <a:cs typeface="Calibri"/>
              </a:rPr>
              <a:t>(CHO) </a:t>
            </a:r>
            <a:r xmlns:a="http://schemas.openxmlformats.org/drawingml/2006/main">
              <a:rPr sz="2800" b="1" spc="-15" dirty="0">
                <a:solidFill>
                  <a:srgbClr val="202745"/>
                </a:solidFill>
                <a:latin typeface="Calibri"/>
                <a:cs typeface="Calibri"/>
              </a:rPr>
              <a:t>هي</a:t>
            </a:r>
            <a:r xmlns:a="http://schemas.openxmlformats.org/drawingml/2006/main">
              <a:rPr sz="2800" b="1" spc="15" dirty="0">
                <a:solidFill>
                  <a:srgbClr val="202745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solidFill>
                  <a:srgbClr val="202745"/>
                </a:solidFill>
                <a:latin typeface="Calibri"/>
                <a:cs typeface="Calibri"/>
              </a:rPr>
              <a:t>تتألف</a:t>
            </a:r>
            <a:r xmlns:a="http://schemas.openxmlformats.org/drawingml/2006/main">
              <a:rPr sz="2800" b="1" spc="10" dirty="0">
                <a:solidFill>
                  <a:srgbClr val="202745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solidFill>
                  <a:srgbClr val="202745"/>
                </a:solidFill>
                <a:latin typeface="Calibri"/>
                <a:cs typeface="Calibri"/>
              </a:rPr>
              <a:t>ل</a:t>
            </a:r>
            <a:r xmlns:a="http://schemas.openxmlformats.org/drawingml/2006/main">
              <a:rPr sz="2800" b="1" dirty="0">
                <a:solidFill>
                  <a:srgbClr val="202745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solidFill>
                  <a:srgbClr val="202745"/>
                </a:solidFill>
                <a:latin typeface="Calibri"/>
                <a:cs typeface="Calibri"/>
              </a:rPr>
              <a:t>ال</a:t>
            </a:r>
            <a:r xmlns:a="http://schemas.openxmlformats.org/drawingml/2006/main">
              <a:rPr sz="2800" b="1" spc="15" dirty="0">
                <a:solidFill>
                  <a:srgbClr val="202745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solidFill>
                  <a:srgbClr val="202745"/>
                </a:solidFill>
                <a:latin typeface="Calibri"/>
                <a:cs typeface="Calibri"/>
              </a:rPr>
              <a:t>عناصر</a:t>
            </a:r>
            <a:r xmlns:a="http://schemas.openxmlformats.org/drawingml/2006/main">
              <a:rPr sz="2800" b="1" spc="-615" dirty="0">
                <a:solidFill>
                  <a:srgbClr val="202745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solidFill>
                  <a:srgbClr val="202745"/>
                </a:solidFill>
                <a:latin typeface="Calibri"/>
                <a:cs typeface="Calibri"/>
              </a:rPr>
              <a:t>كربون،</a:t>
            </a:r>
            <a:r xmlns:a="http://schemas.openxmlformats.org/drawingml/2006/main">
              <a:rPr sz="2800" b="1" spc="10" dirty="0">
                <a:solidFill>
                  <a:srgbClr val="202745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20" dirty="0">
                <a:solidFill>
                  <a:srgbClr val="202745"/>
                </a:solidFill>
                <a:latin typeface="Calibri"/>
                <a:cs typeface="Calibri"/>
              </a:rPr>
              <a:t>هيدروجين،</a:t>
            </a:r>
            <a:r xmlns:a="http://schemas.openxmlformats.org/drawingml/2006/main">
              <a:rPr sz="2800" b="1" spc="25" dirty="0">
                <a:solidFill>
                  <a:srgbClr val="202745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solidFill>
                  <a:srgbClr val="202745"/>
                </a:solidFill>
                <a:latin typeface="Calibri"/>
                <a:cs typeface="Calibri"/>
              </a:rPr>
              <a:t>و</a:t>
            </a:r>
            <a:r xmlns:a="http://schemas.openxmlformats.org/drawingml/2006/main">
              <a:rPr sz="2800" b="1" spc="20" dirty="0">
                <a:solidFill>
                  <a:srgbClr val="202745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25" dirty="0">
                <a:solidFill>
                  <a:srgbClr val="202745"/>
                </a:solidFill>
                <a:latin typeface="Calibri"/>
                <a:cs typeface="Calibri"/>
              </a:rPr>
              <a:t>الأكسجين</a:t>
            </a:r>
            <a:r xmlns:a="http://schemas.openxmlformats.org/drawingml/2006/main">
              <a:rPr sz="2800" b="1" spc="20" dirty="0">
                <a:solidFill>
                  <a:srgbClr val="202745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solidFill>
                  <a:srgbClr val="202745"/>
                </a:solidFill>
                <a:latin typeface="Calibri"/>
                <a:cs typeface="Calibri"/>
              </a:rPr>
              <a:t>ترتيبها</a:t>
            </a:r>
            <a:r xmlns:a="http://schemas.openxmlformats.org/drawingml/2006/main">
              <a:rPr sz="2800" b="1" spc="20" dirty="0">
                <a:solidFill>
                  <a:srgbClr val="202745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solidFill>
                  <a:srgbClr val="202745"/>
                </a:solidFill>
                <a:latin typeface="Calibri"/>
                <a:cs typeface="Calibri"/>
              </a:rPr>
              <a:t>داخل</a:t>
            </a:r>
            <a:r xmlns:a="http://schemas.openxmlformats.org/drawingml/2006/main">
              <a:rPr sz="2800" b="1" dirty="0">
                <a:solidFill>
                  <a:srgbClr val="202745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solidFill>
                  <a:srgbClr val="202745"/>
                </a:solidFill>
                <a:latin typeface="Calibri"/>
                <a:cs typeface="Calibri"/>
              </a:rPr>
              <a:t>أساسي</a:t>
            </a:r>
            <a:r xmlns:a="http://schemas.openxmlformats.org/drawingml/2006/main">
              <a:rPr sz="2800" b="1" dirty="0">
                <a:solidFill>
                  <a:srgbClr val="202745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solidFill>
                  <a:srgbClr val="202745"/>
                </a:solidFill>
                <a:latin typeface="Calibri"/>
                <a:cs typeface="Calibri"/>
              </a:rPr>
              <a:t>سكر</a:t>
            </a:r>
            <a:r xmlns:a="http://schemas.openxmlformats.org/drawingml/2006/main">
              <a:rPr sz="2800" b="1" spc="15" dirty="0">
                <a:solidFill>
                  <a:srgbClr val="202745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solidFill>
                  <a:srgbClr val="202745"/>
                </a:solidFill>
                <a:latin typeface="Calibri"/>
                <a:cs typeface="Calibri"/>
              </a:rPr>
              <a:t>الجزيئات.</a:t>
            </a:r>
            <a:endParaRPr xmlns:a="http://schemas.openxmlformats.org/drawingml/2006/main" sz="2800">
              <a:latin typeface="Calibri"/>
              <a:cs typeface="Calibri"/>
            </a:endParaRPr>
          </a:p>
          <a:p>
            <a:pPr xmlns:a="http://schemas.openxmlformats.org/drawingml/2006/main" marL="12700">
              <a:lnSpc>
                <a:spcPct val="100000"/>
              </a:lnSpc>
              <a:spcBef>
                <a:spcPts val="975"/>
              </a:spcBef>
              <a:bidi/>
            </a:pPr>
            <a:r xmlns:a="http://schemas.openxmlformats.org/drawingml/2006/main">
              <a:rPr sz="2800" b="1" spc="-15" dirty="0">
                <a:solidFill>
                  <a:srgbClr val="202745"/>
                </a:solidFill>
                <a:latin typeface="Calibri"/>
                <a:cs typeface="Calibri"/>
              </a:rPr>
              <a:t>هم</a:t>
            </a:r>
            <a:r xmlns:a="http://schemas.openxmlformats.org/drawingml/2006/main">
              <a:rPr sz="2800" b="1" spc="25" dirty="0">
                <a:solidFill>
                  <a:srgbClr val="202745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solidFill>
                  <a:srgbClr val="202745"/>
                </a:solidFill>
                <a:latin typeface="Calibri"/>
                <a:cs typeface="Calibri"/>
              </a:rPr>
              <a:t>نكون</a:t>
            </a:r>
            <a:r xmlns:a="http://schemas.openxmlformats.org/drawingml/2006/main">
              <a:rPr sz="2800" b="1" spc="20" dirty="0">
                <a:solidFill>
                  <a:srgbClr val="202745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solidFill>
                  <a:srgbClr val="202745"/>
                </a:solidFill>
                <a:latin typeface="Calibri"/>
                <a:cs typeface="Calibri"/>
              </a:rPr>
              <a:t>صنف</a:t>
            </a:r>
            <a:r xmlns:a="http://schemas.openxmlformats.org/drawingml/2006/main">
              <a:rPr sz="2800" b="1" spc="25" dirty="0">
                <a:solidFill>
                  <a:srgbClr val="202745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solidFill>
                  <a:srgbClr val="202745"/>
                </a:solidFill>
                <a:latin typeface="Calibri"/>
                <a:cs typeface="Calibri"/>
              </a:rPr>
              <a:t>مثل</a:t>
            </a:r>
            <a:r xmlns:a="http://schemas.openxmlformats.org/drawingml/2006/main">
              <a:rPr sz="2800" b="1" spc="5" dirty="0">
                <a:solidFill>
                  <a:srgbClr val="202745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solidFill>
                  <a:srgbClr val="202745"/>
                </a:solidFill>
                <a:latin typeface="Calibri"/>
                <a:cs typeface="Calibri"/>
              </a:rPr>
              <a:t>أيضاً:</a:t>
            </a:r>
            <a:endParaRPr xmlns:a="http://schemas.openxmlformats.org/drawingml/2006/main" sz="2800">
              <a:latin typeface="Calibri"/>
              <a:cs typeface="Calibri"/>
            </a:endParaRPr>
          </a:p>
          <a:p>
            <a:pPr xmlns:a="http://schemas.openxmlformats.org/drawingml/2006/main" marL="469900" indent="-457834">
              <a:lnSpc>
                <a:spcPct val="100000"/>
              </a:lnSpc>
              <a:spcBef>
                <a:spcPts val="170"/>
              </a:spcBef>
              <a:buClr>
                <a:srgbClr val="C3250C"/>
              </a:buClr>
              <a:buSzPct val="128571"/>
              <a:buFont typeface="Wingdings"/>
              <a:buChar char=""/>
              <a:tabLst>
                <a:tab pos="470534" algn="l"/>
              </a:tabLst>
              <a:bidi/>
            </a:pPr>
            <a:r xmlns:a="http://schemas.openxmlformats.org/drawingml/2006/main">
              <a:rPr sz="2800" b="1" spc="-5" dirty="0">
                <a:solidFill>
                  <a:srgbClr val="202745"/>
                </a:solidFill>
                <a:latin typeface="Calibri"/>
                <a:cs typeface="Calibri"/>
              </a:rPr>
              <a:t>بسيط</a:t>
            </a:r>
            <a:r xmlns:a="http://schemas.openxmlformats.org/drawingml/2006/main">
              <a:rPr sz="2800" b="1" spc="-15" dirty="0">
                <a:solidFill>
                  <a:srgbClr val="202745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20" dirty="0">
                <a:solidFill>
                  <a:srgbClr val="202745"/>
                </a:solidFill>
                <a:latin typeface="Calibri"/>
                <a:cs typeface="Calibri"/>
              </a:rPr>
              <a:t>السكريات</a:t>
            </a:r>
            <a:r xmlns:a="http://schemas.openxmlformats.org/drawingml/2006/main">
              <a:rPr sz="2800" b="1" spc="5" dirty="0">
                <a:solidFill>
                  <a:srgbClr val="202745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solidFill>
                  <a:srgbClr val="202745"/>
                </a:solidFill>
                <a:latin typeface="Calibri"/>
                <a:cs typeface="Calibri"/>
              </a:rPr>
              <a:t>أو</a:t>
            </a:r>
            <a:endParaRPr xmlns:a="http://schemas.openxmlformats.org/drawingml/2006/main" sz="2800">
              <a:latin typeface="Calibri"/>
              <a:cs typeface="Calibri"/>
            </a:endParaRPr>
          </a:p>
          <a:p>
            <a:pPr xmlns:a="http://schemas.openxmlformats.org/drawingml/2006/main" marL="469900" indent="-457834">
              <a:lnSpc>
                <a:spcPct val="100000"/>
              </a:lnSpc>
              <a:spcBef>
                <a:spcPts val="15"/>
              </a:spcBef>
              <a:buClr>
                <a:srgbClr val="C3250C"/>
              </a:buClr>
              <a:buSzPct val="128571"/>
              <a:buFont typeface="Wingdings"/>
              <a:buChar char=""/>
              <a:tabLst>
                <a:tab pos="470534" algn="l"/>
              </a:tabLst>
              <a:bidi/>
            </a:pPr>
            <a:r xmlns:a="http://schemas.openxmlformats.org/drawingml/2006/main">
              <a:rPr sz="2800" b="1" spc="-15" dirty="0">
                <a:solidFill>
                  <a:srgbClr val="202745"/>
                </a:solidFill>
                <a:latin typeface="Calibri"/>
                <a:cs typeface="Calibri"/>
              </a:rPr>
              <a:t>معقد</a:t>
            </a:r>
            <a:r xmlns:a="http://schemas.openxmlformats.org/drawingml/2006/main">
              <a:rPr sz="2800" b="1" spc="5" dirty="0">
                <a:solidFill>
                  <a:srgbClr val="202745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25" dirty="0">
                <a:solidFill>
                  <a:srgbClr val="202745"/>
                </a:solidFill>
                <a:latin typeface="Calibri"/>
                <a:cs typeface="Calibri"/>
              </a:rPr>
              <a:t>الكربوهيدرات.</a:t>
            </a:r>
            <a:endParaRPr xmlns:a="http://schemas.openxmlformats.org/drawingml/2006/main" sz="28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80160" y="493776"/>
            <a:ext cx="6595109" cy="1116329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581658" y="610869"/>
            <a:ext cx="595820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95"/>
              </a:spcBef>
              <a:bidi/>
            </a:pPr>
            <a:r xmlns:a="http://schemas.openxmlformats.org/drawingml/2006/main">
              <a:rPr sz="4000" spc="-35" dirty="0"/>
              <a:t>كربوهيدرات</a:t>
            </a:r>
            <a:r xmlns:a="http://schemas.openxmlformats.org/drawingml/2006/main">
              <a:rPr sz="4000" spc="5" dirty="0"/>
              <a:t> </a:t>
            </a:r>
            <a:r xmlns:a="http://schemas.openxmlformats.org/drawingml/2006/main">
              <a:rPr sz="4000" spc="-10" dirty="0"/>
              <a:t>التصنيفات</a:t>
            </a:r>
            <a:endParaRPr xmlns:a="http://schemas.openxmlformats.org/drawingml/2006/main" sz="4000"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t>5</a:t>
            </a:fld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799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600200"/>
              <a:ext cx="9144000" cy="510540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8600" y="152400"/>
              <a:ext cx="8610600" cy="6477000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t>6</a:t>
            </a:fld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t>7</a:t>
            </a:fld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811779" y="576072"/>
              <a:ext cx="826769" cy="1006601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043427" y="576072"/>
              <a:ext cx="3469385" cy="1006601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081654" y="679450"/>
            <a:ext cx="312991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100"/>
              </a:spcBef>
              <a:bidi/>
            </a:pPr>
            <a:r xmlns:a="http://schemas.openxmlformats.org/drawingml/2006/main">
              <a:rPr spc="-5" dirty="0">
                <a:solidFill>
                  <a:srgbClr val="202745"/>
                </a:solidFill>
              </a:rPr>
              <a:t>1)</a:t>
            </a:r>
            <a:r xmlns:a="http://schemas.openxmlformats.org/drawingml/2006/main">
              <a:rPr spc="-35" dirty="0">
                <a:solidFill>
                  <a:srgbClr val="202745"/>
                </a:solidFill>
              </a:rPr>
              <a:t> </a:t>
            </a:r>
            <a:r xmlns:a="http://schemas.openxmlformats.org/drawingml/2006/main">
              <a:rPr spc="-5" dirty="0">
                <a:solidFill>
                  <a:srgbClr val="202745"/>
                </a:solidFill>
              </a:rPr>
              <a:t>بسيط</a:t>
            </a:r>
            <a:r xmlns:a="http://schemas.openxmlformats.org/drawingml/2006/main">
              <a:rPr spc="-35" dirty="0">
                <a:solidFill>
                  <a:srgbClr val="202745"/>
                </a:solidFill>
              </a:rPr>
              <a:t> </a:t>
            </a:r>
            <a:r xmlns:a="http://schemas.openxmlformats.org/drawingml/2006/main">
              <a:rPr spc="-20" dirty="0">
                <a:solidFill>
                  <a:srgbClr val="202745"/>
                </a:solidFill>
              </a:rPr>
              <a:t>السكريات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t>8</a:t>
            </a:fld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612140" y="1328890"/>
            <a:ext cx="7256145" cy="22675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xmlns:a="http://schemas.openxmlformats.org/drawingml/2006/main" marL="469900" marR="5080" indent="-457834">
              <a:lnSpc>
                <a:spcPct val="120100"/>
              </a:lnSpc>
              <a:spcBef>
                <a:spcPts val="100"/>
              </a:spcBef>
              <a:buClr>
                <a:srgbClr val="C3250C"/>
              </a:buClr>
              <a:buSzPct val="128571"/>
              <a:buFont typeface="Arial MT"/>
              <a:buChar char="•"/>
              <a:tabLst>
                <a:tab pos="469900" algn="l"/>
                <a:tab pos="470534" algn="l"/>
              </a:tabLst>
              <a:bidi/>
            </a:pPr>
            <a:r xmlns:a="http://schemas.openxmlformats.org/drawingml/2006/main">
              <a:rPr sz="2800" b="1" spc="-5" dirty="0">
                <a:solidFill>
                  <a:srgbClr val="202745"/>
                </a:solidFill>
                <a:latin typeface="Calibri"/>
                <a:cs typeface="Calibri"/>
              </a:rPr>
              <a:t>أ</a:t>
            </a:r>
            <a:r xmlns:a="http://schemas.openxmlformats.org/drawingml/2006/main">
              <a:rPr sz="2800" b="1" spc="5" dirty="0">
                <a:solidFill>
                  <a:srgbClr val="202745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solidFill>
                  <a:srgbClr val="202745"/>
                </a:solidFill>
                <a:latin typeface="Calibri"/>
                <a:cs typeface="Calibri"/>
              </a:rPr>
              <a:t>تصنيف</a:t>
            </a:r>
            <a:r xmlns:a="http://schemas.openxmlformats.org/drawingml/2006/main">
              <a:rPr sz="2800" b="1" spc="10" dirty="0">
                <a:solidFill>
                  <a:srgbClr val="202745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solidFill>
                  <a:srgbClr val="202745"/>
                </a:solidFill>
                <a:latin typeface="Calibri"/>
                <a:cs typeface="Calibri"/>
              </a:rPr>
              <a:t>يشمل</a:t>
            </a:r>
            <a:r xmlns:a="http://schemas.openxmlformats.org/drawingml/2006/main">
              <a:rPr sz="2800" b="1" spc="5" dirty="0">
                <a:solidFill>
                  <a:srgbClr val="202745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solidFill>
                  <a:srgbClr val="202745"/>
                </a:solidFill>
                <a:latin typeface="Calibri"/>
                <a:cs typeface="Calibri"/>
              </a:rPr>
              <a:t>السكريات الأحادية</a:t>
            </a:r>
            <a:r xmlns:a="http://schemas.openxmlformats.org/drawingml/2006/main">
              <a:rPr sz="2800" b="1" spc="15" dirty="0">
                <a:solidFill>
                  <a:srgbClr val="202745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solidFill>
                  <a:srgbClr val="202745"/>
                </a:solidFill>
                <a:latin typeface="Calibri"/>
                <a:cs typeface="Calibri"/>
              </a:rPr>
              <a:t>و</a:t>
            </a:r>
            <a:r xmlns:a="http://schemas.openxmlformats.org/drawingml/2006/main">
              <a:rPr sz="2800" b="1" spc="-620" dirty="0">
                <a:solidFill>
                  <a:srgbClr val="202745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solidFill>
                  <a:srgbClr val="202745"/>
                </a:solidFill>
                <a:latin typeface="Calibri"/>
                <a:cs typeface="Calibri"/>
              </a:rPr>
              <a:t>السكريات.</a:t>
            </a:r>
            <a:endParaRPr xmlns:a="http://schemas.openxmlformats.org/drawingml/2006/main" sz="2800">
              <a:latin typeface="Calibri"/>
              <a:cs typeface="Calibri"/>
            </a:endParaRPr>
          </a:p>
          <a:p>
            <a:pPr xmlns:a="http://schemas.openxmlformats.org/drawingml/2006/main" marL="469900" indent="-457834">
              <a:lnSpc>
                <a:spcPct val="100000"/>
              </a:lnSpc>
              <a:spcBef>
                <a:spcPts val="1345"/>
              </a:spcBef>
              <a:buClr>
                <a:srgbClr val="C3250C"/>
              </a:buClr>
              <a:buSzPct val="128571"/>
              <a:buFont typeface="Arial MT"/>
              <a:buChar char="•"/>
              <a:tabLst>
                <a:tab pos="469900" algn="l"/>
                <a:tab pos="470534" algn="l"/>
              </a:tabLst>
              <a:bidi/>
            </a:pPr>
            <a:r xmlns:a="http://schemas.openxmlformats.org/drawingml/2006/main">
              <a:rPr sz="2800" b="1" spc="-10" dirty="0">
                <a:solidFill>
                  <a:srgbClr val="202745"/>
                </a:solidFill>
                <a:latin typeface="Calibri"/>
                <a:cs typeface="Calibri"/>
              </a:rPr>
              <a:t>عادة</a:t>
            </a:r>
            <a:r xmlns:a="http://schemas.openxmlformats.org/drawingml/2006/main">
              <a:rPr sz="2800" b="1" dirty="0">
                <a:solidFill>
                  <a:srgbClr val="202745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25" dirty="0">
                <a:solidFill>
                  <a:srgbClr val="202745"/>
                </a:solidFill>
                <a:latin typeface="Calibri"/>
                <a:cs typeface="Calibri"/>
              </a:rPr>
              <a:t>مشار إليه</a:t>
            </a:r>
            <a:r xmlns:a="http://schemas.openxmlformats.org/drawingml/2006/main">
              <a:rPr sz="2800" b="1" spc="30" dirty="0">
                <a:solidFill>
                  <a:srgbClr val="202745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solidFill>
                  <a:srgbClr val="202745"/>
                </a:solidFill>
                <a:latin typeface="Calibri"/>
                <a:cs typeface="Calibri"/>
              </a:rPr>
              <a:t>ل </a:t>
            </a:r>
            <a:r xmlns:a="http://schemas.openxmlformats.org/drawingml/2006/main">
              <a:rPr sz="2800" b="1" spc="-5" dirty="0">
                <a:solidFill>
                  <a:srgbClr val="202745"/>
                </a:solidFill>
                <a:latin typeface="Calibri"/>
                <a:cs typeface="Calibri"/>
              </a:rPr>
              <a:t>_</a:t>
            </a:r>
            <a:r xmlns:a="http://schemas.openxmlformats.org/drawingml/2006/main">
              <a:rPr sz="2800" b="1" spc="5" dirty="0">
                <a:solidFill>
                  <a:srgbClr val="202745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solidFill>
                  <a:srgbClr val="202745"/>
                </a:solidFill>
                <a:latin typeface="Calibri"/>
                <a:cs typeface="Calibri"/>
              </a:rPr>
              <a:t>السكريات.</a:t>
            </a:r>
            <a:endParaRPr xmlns:a="http://schemas.openxmlformats.org/drawingml/2006/main" sz="2800">
              <a:latin typeface="Calibri"/>
              <a:cs typeface="Calibri"/>
            </a:endParaRPr>
          </a:p>
          <a:p>
            <a:pPr xmlns:a="http://schemas.openxmlformats.org/drawingml/2006/main" marL="469900" indent="-457834">
              <a:lnSpc>
                <a:spcPct val="100000"/>
              </a:lnSpc>
              <a:spcBef>
                <a:spcPts val="1345"/>
              </a:spcBef>
              <a:buClr>
                <a:srgbClr val="C3250C"/>
              </a:buClr>
              <a:buSzPct val="128571"/>
              <a:buFont typeface="Arial MT"/>
              <a:buChar char="•"/>
              <a:tabLst>
                <a:tab pos="469900" algn="l"/>
                <a:tab pos="470534" algn="l"/>
              </a:tabLst>
              <a:bidi/>
            </a:pPr>
            <a:r xmlns:a="http://schemas.openxmlformats.org/drawingml/2006/main">
              <a:rPr sz="2800" b="1" spc="-5" dirty="0">
                <a:solidFill>
                  <a:srgbClr val="202745"/>
                </a:solidFill>
                <a:latin typeface="Calibri"/>
                <a:cs typeface="Calibri"/>
              </a:rPr>
              <a:t>الأسماء</a:t>
            </a:r>
            <a:r xmlns:a="http://schemas.openxmlformats.org/drawingml/2006/main">
              <a:rPr sz="2800" b="1" spc="15" dirty="0">
                <a:solidFill>
                  <a:srgbClr val="202745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solidFill>
                  <a:srgbClr val="202745"/>
                </a:solidFill>
                <a:latin typeface="Calibri"/>
                <a:cs typeface="Calibri"/>
              </a:rPr>
              <a:t>من </a:t>
            </a:r>
            <a:r xmlns:a="http://schemas.openxmlformats.org/drawingml/2006/main">
              <a:rPr sz="2800" b="1" spc="-20" dirty="0">
                <a:solidFill>
                  <a:srgbClr val="202745"/>
                </a:solidFill>
                <a:latin typeface="Calibri"/>
                <a:cs typeface="Calibri"/>
              </a:rPr>
              <a:t>السكريات</a:t>
            </a:r>
            <a:r xmlns:a="http://schemas.openxmlformats.org/drawingml/2006/main">
              <a:rPr sz="2800" b="1" spc="5" dirty="0">
                <a:solidFill>
                  <a:srgbClr val="202745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solidFill>
                  <a:srgbClr val="202745"/>
                </a:solidFill>
                <a:latin typeface="Calibri"/>
                <a:cs typeface="Calibri"/>
              </a:rPr>
              <a:t>عادة</a:t>
            </a:r>
            <a:r xmlns:a="http://schemas.openxmlformats.org/drawingml/2006/main">
              <a:rPr sz="2800" b="1" spc="15" dirty="0">
                <a:solidFill>
                  <a:srgbClr val="202745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solidFill>
                  <a:srgbClr val="202745"/>
                </a:solidFill>
                <a:latin typeface="Calibri"/>
                <a:cs typeface="Calibri"/>
              </a:rPr>
              <a:t>تنتهي </a:t>
            </a:r>
            <a:r xmlns:a="http://schemas.openxmlformats.org/drawingml/2006/main">
              <a:rPr sz="2800" b="1" spc="-5" dirty="0">
                <a:solidFill>
                  <a:srgbClr val="202745"/>
                </a:solidFill>
                <a:latin typeface="Calibri"/>
                <a:cs typeface="Calibri"/>
              </a:rPr>
              <a:t>في</a:t>
            </a:r>
            <a:r xmlns:a="http://schemas.openxmlformats.org/drawingml/2006/main">
              <a:rPr sz="2800" b="1" spc="10" dirty="0">
                <a:solidFill>
                  <a:srgbClr val="202745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solidFill>
                  <a:srgbClr val="202745"/>
                </a:solidFill>
                <a:latin typeface="Calibri"/>
                <a:cs typeface="Calibri"/>
              </a:rPr>
              <a:t>–ose.</a:t>
            </a:r>
            <a:endParaRPr xmlns:a="http://schemas.openxmlformats.org/drawingml/2006/main"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59023" y="886967"/>
            <a:ext cx="3603498" cy="92430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106039" y="981202"/>
            <a:ext cx="3081655" cy="528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100"/>
              </a:spcBef>
              <a:bidi/>
            </a:pPr>
            <a:r xmlns:a="http://schemas.openxmlformats.org/drawingml/2006/main">
              <a:rPr sz="3300" spc="-5" dirty="0">
                <a:solidFill>
                  <a:srgbClr val="202745"/>
                </a:solidFill>
              </a:rPr>
              <a:t>السكريات الأحادية</a:t>
            </a:r>
            <a:endParaRPr xmlns:a="http://schemas.openxmlformats.org/drawingml/2006/main" sz="3300"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t>9</a:t>
            </a:fld>
            <a:endParaRPr dirty="0"/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xmlns:a="http://schemas.openxmlformats.org/drawingml/2006/main" marL="493395" marR="168910" indent="-457834">
              <a:lnSpc>
                <a:spcPct val="120000"/>
              </a:lnSpc>
              <a:spcBef>
                <a:spcPts val="100"/>
              </a:spcBef>
              <a:buClr>
                <a:srgbClr val="C3250C"/>
              </a:buClr>
              <a:buSzPct val="128571"/>
              <a:buFont typeface="Arial MT"/>
              <a:buChar char="•"/>
              <a:tabLst>
                <a:tab pos="493395" algn="l"/>
                <a:tab pos="494030" algn="l"/>
              </a:tabLst>
              <a:bidi/>
            </a:pPr>
            <a:r xmlns:a="http://schemas.openxmlformats.org/drawingml/2006/main">
              <a:rPr spc="-20" dirty="0"/>
              <a:t>نكون</a:t>
            </a:r>
            <a:r xmlns:a="http://schemas.openxmlformats.org/drawingml/2006/main">
              <a:rPr spc="15" dirty="0"/>
              <a:t> </a:t>
            </a:r>
            <a:r xmlns:a="http://schemas.openxmlformats.org/drawingml/2006/main">
              <a:rPr spc="-5" dirty="0"/>
              <a:t>ال</a:t>
            </a:r>
            <a:r xmlns:a="http://schemas.openxmlformats.org/drawingml/2006/main">
              <a:rPr spc="10" dirty="0"/>
              <a:t> </a:t>
            </a:r>
            <a:r xmlns:a="http://schemas.openxmlformats.org/drawingml/2006/main">
              <a:rPr spc="-10" dirty="0"/>
              <a:t>أبسط</a:t>
            </a:r>
            <a:r xmlns:a="http://schemas.openxmlformats.org/drawingml/2006/main">
              <a:rPr spc="10" dirty="0"/>
              <a:t> </a:t>
            </a:r>
            <a:r xmlns:a="http://schemas.openxmlformats.org/drawingml/2006/main">
              <a:rPr spc="-5" dirty="0"/>
              <a:t>ل</a:t>
            </a:r>
            <a:r xmlns:a="http://schemas.openxmlformats.org/drawingml/2006/main">
              <a:rPr dirty="0"/>
              <a:t> </a:t>
            </a:r>
            <a:r xmlns:a="http://schemas.openxmlformats.org/drawingml/2006/main">
              <a:rPr spc="-5" dirty="0"/>
              <a:t>الجميع</a:t>
            </a:r>
            <a:r xmlns:a="http://schemas.openxmlformats.org/drawingml/2006/main">
              <a:rPr spc="25" dirty="0"/>
              <a:t> </a:t>
            </a:r>
            <a:r xmlns:a="http://schemas.openxmlformats.org/drawingml/2006/main">
              <a:rPr spc="-15" dirty="0"/>
              <a:t>السكريات.</a:t>
            </a:r>
            <a:r xmlns:a="http://schemas.openxmlformats.org/drawingml/2006/main">
              <a:rPr spc="10" dirty="0"/>
              <a:t> </a:t>
            </a:r>
            <a:r xmlns:a="http://schemas.openxmlformats.org/drawingml/2006/main">
              <a:rPr spc="-10" dirty="0"/>
              <a:t>مكون</a:t>
            </a:r>
            <a:r xmlns:a="http://schemas.openxmlformats.org/drawingml/2006/main">
              <a:rPr dirty="0"/>
              <a:t> </a:t>
            </a:r>
            <a:r xmlns:a="http://schemas.openxmlformats.org/drawingml/2006/main">
              <a:rPr spc="-5" dirty="0"/>
              <a:t>ل</a:t>
            </a:r>
            <a:r xmlns:a="http://schemas.openxmlformats.org/drawingml/2006/main">
              <a:rPr spc="15" dirty="0"/>
              <a:t> </a:t>
            </a:r>
            <a:r xmlns:a="http://schemas.openxmlformats.org/drawingml/2006/main">
              <a:rPr spc="-5" dirty="0"/>
              <a:t>أعزب</a:t>
            </a:r>
            <a:r xmlns:a="http://schemas.openxmlformats.org/drawingml/2006/main">
              <a:rPr spc="-615" dirty="0"/>
              <a:t> </a:t>
            </a:r>
            <a:r xmlns:a="http://schemas.openxmlformats.org/drawingml/2006/main">
              <a:rPr spc="-5" dirty="0"/>
              <a:t>أو واحد</a:t>
            </a:r>
            <a:r xmlns:a="http://schemas.openxmlformats.org/drawingml/2006/main">
              <a:rPr spc="5" dirty="0"/>
              <a:t> </a:t>
            </a:r>
            <a:r xmlns:a="http://schemas.openxmlformats.org/drawingml/2006/main">
              <a:rPr spc="-5" dirty="0"/>
              <a:t>(كثرة الوحيدات)</a:t>
            </a:r>
            <a:r xmlns:a="http://schemas.openxmlformats.org/drawingml/2006/main">
              <a:rPr dirty="0"/>
              <a:t> </a:t>
            </a:r>
            <a:r xmlns:a="http://schemas.openxmlformats.org/drawingml/2006/main">
              <a:rPr spc="-10" dirty="0"/>
              <a:t>الجزيئات</a:t>
            </a:r>
            <a:r xmlns:a="http://schemas.openxmlformats.org/drawingml/2006/main">
              <a:rPr spc="10" dirty="0"/>
              <a:t> </a:t>
            </a:r>
            <a:r xmlns:a="http://schemas.openxmlformats.org/drawingml/2006/main">
              <a:rPr spc="-5" dirty="0"/>
              <a:t>من </a:t>
            </a:r>
            <a:r xmlns:a="http://schemas.openxmlformats.org/drawingml/2006/main">
              <a:rPr spc="-15" dirty="0"/>
              <a:t>السكر</a:t>
            </a:r>
            <a:r xmlns:a="http://schemas.openxmlformats.org/drawingml/2006/main">
              <a:rPr spc="15" dirty="0"/>
              <a:t> </a:t>
            </a:r>
            <a:r xmlns:a="http://schemas.openxmlformats.org/drawingml/2006/main">
              <a:rPr spc="-5" dirty="0"/>
              <a:t>(السكريد).</a:t>
            </a:r>
          </a:p>
          <a:p>
            <a:pPr xmlns:a="http://schemas.openxmlformats.org/drawingml/2006/main" marL="493395" indent="-457834">
              <a:lnSpc>
                <a:spcPct val="100000"/>
              </a:lnSpc>
              <a:spcBef>
                <a:spcPts val="1345"/>
              </a:spcBef>
              <a:buClr>
                <a:srgbClr val="C3250C"/>
              </a:buClr>
              <a:buSzPct val="128571"/>
              <a:buFont typeface="Arial MT"/>
              <a:buChar char="•"/>
              <a:tabLst>
                <a:tab pos="493395" algn="l"/>
                <a:tab pos="494030" algn="l"/>
              </a:tabLst>
              <a:bidi/>
            </a:pPr>
            <a:r xmlns:a="http://schemas.openxmlformats.org/drawingml/2006/main">
              <a:rPr spc="-10" dirty="0"/>
              <a:t>أمثلة،</a:t>
            </a:r>
            <a:r xmlns:a="http://schemas.openxmlformats.org/drawingml/2006/main">
              <a:rPr spc="15" dirty="0"/>
              <a:t> </a:t>
            </a:r>
            <a:r xmlns:a="http://schemas.openxmlformats.org/drawingml/2006/main">
              <a:rPr spc="-10" dirty="0"/>
              <a:t>الجلوكوز ،</a:t>
            </a:r>
            <a:r xmlns:a="http://schemas.openxmlformats.org/drawingml/2006/main">
              <a:rPr spc="5" dirty="0"/>
              <a:t> </a:t>
            </a:r>
            <a:r xmlns:a="http://schemas.openxmlformats.org/drawingml/2006/main">
              <a:rPr spc="-5" dirty="0"/>
              <a:t>الفركتوز</a:t>
            </a:r>
            <a:r xmlns:a="http://schemas.openxmlformats.org/drawingml/2006/main">
              <a:rPr dirty="0"/>
              <a:t> </a:t>
            </a:r>
            <a:r xmlns:a="http://schemas.openxmlformats.org/drawingml/2006/main">
              <a:rPr spc="-5" dirty="0"/>
              <a:t>و</a:t>
            </a:r>
            <a:r xmlns:a="http://schemas.openxmlformats.org/drawingml/2006/main">
              <a:rPr dirty="0"/>
              <a:t> </a:t>
            </a:r>
            <a:r xmlns:a="http://schemas.openxmlformats.org/drawingml/2006/main">
              <a:rPr spc="-10" dirty="0"/>
              <a:t>الجالاكتوز.</a:t>
            </a:r>
          </a:p>
          <a:p>
            <a:pPr xmlns:a="http://schemas.openxmlformats.org/drawingml/2006/main" marL="493395" marR="5080" indent="-457834">
              <a:lnSpc>
                <a:spcPct val="120000"/>
              </a:lnSpc>
              <a:spcBef>
                <a:spcPts val="670"/>
              </a:spcBef>
              <a:buClr>
                <a:srgbClr val="C3250C"/>
              </a:buClr>
              <a:buSzPct val="128571"/>
              <a:buFont typeface="Arial MT"/>
              <a:buChar char="•"/>
              <a:tabLst>
                <a:tab pos="493395" algn="l"/>
                <a:tab pos="494030" algn="l"/>
              </a:tabLst>
              <a:bidi/>
            </a:pPr>
            <a:r xmlns:a="http://schemas.openxmlformats.org/drawingml/2006/main">
              <a:rPr spc="-5" dirty="0"/>
              <a:t>كأساسي</a:t>
            </a:r>
            <a:r xmlns:a="http://schemas.openxmlformats.org/drawingml/2006/main">
              <a:rPr spc="15" dirty="0"/>
              <a:t> </a:t>
            </a:r>
            <a:r xmlns:a="http://schemas.openxmlformats.org/drawingml/2006/main">
              <a:rPr spc="-5" dirty="0"/>
              <a:t>وحدات</a:t>
            </a:r>
            <a:r xmlns:a="http://schemas.openxmlformats.org/drawingml/2006/main">
              <a:rPr spc="10" dirty="0"/>
              <a:t> </a:t>
            </a:r>
            <a:r xmlns:a="http://schemas.openxmlformats.org/drawingml/2006/main">
              <a:rPr spc="-5" dirty="0"/>
              <a:t>هؤلاء</a:t>
            </a:r>
            <a:r xmlns:a="http://schemas.openxmlformats.org/drawingml/2006/main">
              <a:rPr spc="5" dirty="0"/>
              <a:t> </a:t>
            </a:r>
            <a:r xmlns:a="http://schemas.openxmlformats.org/drawingml/2006/main">
              <a:rPr spc="-15" dirty="0"/>
              <a:t>سكر</a:t>
            </a:r>
            <a:r xmlns:a="http://schemas.openxmlformats.org/drawingml/2006/main">
              <a:rPr spc="30" dirty="0"/>
              <a:t> </a:t>
            </a:r>
            <a:r xmlns:a="http://schemas.openxmlformats.org/drawingml/2006/main">
              <a:rPr spc="-10" dirty="0"/>
              <a:t>الجزيئات</a:t>
            </a:r>
            <a:r xmlns:a="http://schemas.openxmlformats.org/drawingml/2006/main">
              <a:rPr dirty="0"/>
              <a:t> </a:t>
            </a:r>
            <a:r xmlns:a="http://schemas.openxmlformats.org/drawingml/2006/main">
              <a:rPr spc="-15" dirty="0"/>
              <a:t>نكون</a:t>
            </a:r>
            <a:r xmlns:a="http://schemas.openxmlformats.org/drawingml/2006/main">
              <a:rPr spc="20" dirty="0"/>
              <a:t> </a:t>
            </a:r>
            <a:r xmlns:a="http://schemas.openxmlformats.org/drawingml/2006/main">
              <a:rPr spc="-5" dirty="0"/>
              <a:t>يمتص</a:t>
            </a:r>
            <a:r xmlns:a="http://schemas.openxmlformats.org/drawingml/2006/main">
              <a:rPr spc="-620" dirty="0"/>
              <a:t> </a:t>
            </a:r>
            <a:r xmlns:a="http://schemas.openxmlformats.org/drawingml/2006/main">
              <a:rPr spc="-35" dirty="0"/>
              <a:t>"مثل</a:t>
            </a:r>
            <a:r xmlns:a="http://schemas.openxmlformats.org/drawingml/2006/main">
              <a:rPr spc="5" dirty="0"/>
              <a:t> </a:t>
            </a:r>
            <a:r xmlns:a="http://schemas.openxmlformats.org/drawingml/2006/main">
              <a:rPr spc="-5" dirty="0"/>
              <a:t>هو "بدون</a:t>
            </a:r>
            <a:r xmlns:a="http://schemas.openxmlformats.org/drawingml/2006/main">
              <a:rPr spc="10" dirty="0"/>
              <a:t> </a:t>
            </a:r>
            <a:r xmlns:a="http://schemas.openxmlformats.org/drawingml/2006/main">
              <a:rPr spc="-15" dirty="0"/>
              <a:t>يمر</a:t>
            </a:r>
            <a:r xmlns:a="http://schemas.openxmlformats.org/drawingml/2006/main">
              <a:rPr spc="15" dirty="0"/>
              <a:t> </a:t>
            </a:r>
            <a:r xmlns:a="http://schemas.openxmlformats.org/drawingml/2006/main">
              <a:rPr spc="-15" dirty="0"/>
              <a:t>الهضم.</a:t>
            </a:r>
          </a:p>
          <a:p>
            <a:pPr xmlns:a="http://schemas.openxmlformats.org/drawingml/2006/main" marL="493395" marR="989965" indent="-457834">
              <a:lnSpc>
                <a:spcPct val="120000"/>
              </a:lnSpc>
              <a:spcBef>
                <a:spcPts val="675"/>
              </a:spcBef>
              <a:buClr>
                <a:srgbClr val="C3250C"/>
              </a:buClr>
              <a:buSzPct val="128571"/>
              <a:buFont typeface="Arial MT"/>
              <a:buChar char="•"/>
              <a:tabLst>
                <a:tab pos="493395" algn="l"/>
                <a:tab pos="494030" algn="l"/>
              </a:tabLst>
              <a:bidi/>
            </a:pPr>
            <a:r xmlns:a="http://schemas.openxmlformats.org/drawingml/2006/main">
              <a:rPr spc="-10" dirty="0"/>
              <a:t>أحادي السكاريد</a:t>
            </a:r>
            <a:r xmlns:a="http://schemas.openxmlformats.org/drawingml/2006/main">
              <a:rPr spc="30" dirty="0"/>
              <a:t> </a:t>
            </a:r>
            <a:r xmlns:a="http://schemas.openxmlformats.org/drawingml/2006/main">
              <a:rPr spc="-15" dirty="0"/>
              <a:t>نكون</a:t>
            </a:r>
            <a:r xmlns:a="http://schemas.openxmlformats.org/drawingml/2006/main">
              <a:rPr spc="20" dirty="0"/>
              <a:t> </a:t>
            </a:r>
            <a:r xmlns:a="http://schemas.openxmlformats.org/drawingml/2006/main">
              <a:rPr spc="-5" dirty="0"/>
              <a:t>ال</a:t>
            </a:r>
            <a:r xmlns:a="http://schemas.openxmlformats.org/drawingml/2006/main">
              <a:rPr spc="20" dirty="0"/>
              <a:t> </a:t>
            </a:r>
            <a:r xmlns:a="http://schemas.openxmlformats.org/drawingml/2006/main">
              <a:rPr spc="-5" dirty="0"/>
              <a:t>مبنى</a:t>
            </a:r>
            <a:r xmlns:a="http://schemas.openxmlformats.org/drawingml/2006/main">
              <a:rPr spc="5" dirty="0"/>
              <a:t> </a:t>
            </a:r>
            <a:r xmlns:a="http://schemas.openxmlformats.org/drawingml/2006/main">
              <a:rPr spc="-10" dirty="0"/>
              <a:t>كتل</a:t>
            </a:r>
            <a:r xmlns:a="http://schemas.openxmlformats.org/drawingml/2006/main">
              <a:rPr spc="15" dirty="0"/>
              <a:t> </a:t>
            </a:r>
            <a:r xmlns:a="http://schemas.openxmlformats.org/drawingml/2006/main">
              <a:rPr spc="-5" dirty="0"/>
              <a:t>ل</a:t>
            </a:r>
            <a:r xmlns:a="http://schemas.openxmlformats.org/drawingml/2006/main">
              <a:rPr spc="-620" dirty="0"/>
              <a:t> </a:t>
            </a:r>
            <a:r xmlns:a="http://schemas.openxmlformats.org/drawingml/2006/main">
              <a:rPr spc="-15" dirty="0"/>
              <a:t>معقد</a:t>
            </a:r>
            <a:r xmlns:a="http://schemas.openxmlformats.org/drawingml/2006/main">
              <a:rPr spc="10" dirty="0"/>
              <a:t> </a:t>
            </a:r>
            <a:r xmlns:a="http://schemas.openxmlformats.org/drawingml/2006/main">
              <a:rPr spc="-10" dirty="0"/>
              <a:t>الكربوهيدرات.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</TotalTime>
  <Words>1141</Words>
  <Application>Microsoft Office PowerPoint</Application>
  <PresentationFormat>On-screen Show (4:3)</PresentationFormat>
  <Paragraphs>173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5" baseType="lpstr">
      <vt:lpstr>Arial</vt:lpstr>
      <vt:lpstr>Arial MT</vt:lpstr>
      <vt:lpstr>Calibri</vt:lpstr>
      <vt:lpstr>Courier New</vt:lpstr>
      <vt:lpstr>Georgia</vt:lpstr>
      <vt:lpstr>Trebuchet MS</vt:lpstr>
      <vt:lpstr>Wingdings</vt:lpstr>
      <vt:lpstr>Office Theme</vt:lpstr>
      <vt:lpstr>PowerPoint Presentation</vt:lpstr>
      <vt:lpstr>PowerPoint Presentation</vt:lpstr>
      <vt:lpstr>PowerPoint Presentation</vt:lpstr>
      <vt:lpstr>Nutrition of Carbohydrates</vt:lpstr>
      <vt:lpstr>Carbohydrate Classifications</vt:lpstr>
      <vt:lpstr>PowerPoint Presentation</vt:lpstr>
      <vt:lpstr>PowerPoint Presentation</vt:lpstr>
      <vt:lpstr>1) Simple Sugars</vt:lpstr>
      <vt:lpstr>Monosaccharides</vt:lpstr>
      <vt:lpstr>Monosaccharides</vt:lpstr>
      <vt:lpstr>Monosaccharides</vt:lpstr>
      <vt:lpstr>Disaccharides</vt:lpstr>
      <vt:lpstr>Disaccharides</vt:lpstr>
      <vt:lpstr>Disaccharides</vt:lpstr>
      <vt:lpstr>2) Complex Carbohydrates</vt:lpstr>
      <vt:lpstr>Starch</vt:lpstr>
      <vt:lpstr>Glycogen</vt:lpstr>
      <vt:lpstr>Fiber</vt:lpstr>
      <vt:lpstr>PowerPoint Presentation</vt:lpstr>
      <vt:lpstr>Functions of Carbohydrate</vt:lpstr>
      <vt:lpstr>Functions of Carbohydrate</vt:lpstr>
      <vt:lpstr>Functions of Carbohydrate</vt:lpstr>
      <vt:lpstr>Sources of Carbohydrate Natural sugars in fruit and milk; starch in grains,  vegetables, legumes, and nuts; and added sugars in  foods with empty calories.</vt:lpstr>
      <vt:lpstr>Carbohydrate Metabolism</vt:lpstr>
      <vt:lpstr>Digestion of Carbohydrates</vt:lpstr>
      <vt:lpstr>1) Digestion of Carbohydrates</vt:lpstr>
      <vt:lpstr>Carbohydrate Metabolism</vt:lpstr>
      <vt:lpstr>Carbohydrate Metabolism</vt:lpstr>
      <vt:lpstr>The Recommended Dietary Allowance  (RDA)</vt:lpstr>
      <vt:lpstr>Carbohydrates in  Health Promotion</vt:lpstr>
      <vt:lpstr>Fiber Health Benefits</vt:lpstr>
      <vt:lpstr>Dietary Fiber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majdi alhadidi</cp:lastModifiedBy>
  <cp:revision>1</cp:revision>
  <dcterms:created xsi:type="dcterms:W3CDTF">2023-03-20T18:00:48Z</dcterms:created>
  <dcterms:modified xsi:type="dcterms:W3CDTF">2023-03-20T18:08:07Z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2023-03-14T00:00:00Z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2023-03-20T00:00:00Z</vt:filetime>
  </property>
</Properties>
</file>