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9144000" cy="6858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di alhadidi" userId="1e98428567b503c7" providerId="LiveId" clId="{787699AD-7364-4ED4-A9C5-6BFF9AE5E61F}"/>
    <pc:docChg chg="custSel modSld">
      <pc:chgData name="majdi alhadidi" userId="1e98428567b503c7" providerId="LiveId" clId="{787699AD-7364-4ED4-A9C5-6BFF9AE5E61F}" dt="2023-04-24T07:44:57.079" v="6" actId="1076"/>
      <pc:docMkLst>
        <pc:docMk/>
      </pc:docMkLst>
      <pc:sldChg chg="addSp delSp modSp mod">
        <pc:chgData name="majdi alhadidi" userId="1e98428567b503c7" providerId="LiveId" clId="{787699AD-7364-4ED4-A9C5-6BFF9AE5E61F}" dt="2023-04-24T07:44:57.079" v="6" actId="1076"/>
        <pc:sldMkLst>
          <pc:docMk/>
          <pc:sldMk cId="0" sldId="256"/>
        </pc:sldMkLst>
        <pc:spChg chg="del mod">
          <ac:chgData name="majdi alhadidi" userId="1e98428567b503c7" providerId="LiveId" clId="{787699AD-7364-4ED4-A9C5-6BFF9AE5E61F}" dt="2023-04-24T07:44:16.218" v="1" actId="21"/>
          <ac:spMkLst>
            <pc:docMk/>
            <pc:sldMk cId="0" sldId="256"/>
            <ac:spMk id="27" creationId="{00000000-0000-0000-0000-000000000000}"/>
          </ac:spMkLst>
        </pc:spChg>
        <pc:grpChg chg="del">
          <ac:chgData name="majdi alhadidi" userId="1e98428567b503c7" providerId="LiveId" clId="{787699AD-7364-4ED4-A9C5-6BFF9AE5E61F}" dt="2023-04-24T07:44:19.274" v="2" actId="21"/>
          <ac:grpSpMkLst>
            <pc:docMk/>
            <pc:sldMk cId="0" sldId="256"/>
            <ac:grpSpMk id="17" creationId="{00000000-0000-0000-0000-000000000000}"/>
          </ac:grpSpMkLst>
        </pc:grpChg>
        <pc:picChg chg="add del">
          <ac:chgData name="majdi alhadidi" userId="1e98428567b503c7" providerId="LiveId" clId="{787699AD-7364-4ED4-A9C5-6BFF9AE5E61F}" dt="2023-04-24T07:44:27.601" v="4"/>
          <ac:picMkLst>
            <pc:docMk/>
            <pc:sldMk cId="0" sldId="256"/>
            <ac:picMk id="28" creationId="{B189774C-1BBE-7303-FA84-6521919E0D45}"/>
          </ac:picMkLst>
        </pc:picChg>
        <pc:picChg chg="add mod">
          <ac:chgData name="majdi alhadidi" userId="1e98428567b503c7" providerId="LiveId" clId="{787699AD-7364-4ED4-A9C5-6BFF9AE5E61F}" dt="2023-04-24T07:44:57.079" v="6" actId="1076"/>
          <ac:picMkLst>
            <pc:docMk/>
            <pc:sldMk cId="0" sldId="256"/>
            <ac:picMk id="29" creationId="{D079728B-0A80-DA5A-ADAC-A72323C9452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4/24/2023</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4/24/2023</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sz="half" idx="2"/>
          </p:nvPr>
        </p:nvSpPr>
        <p:spPr>
          <a:xfrm>
            <a:off x="307340" y="1091676"/>
            <a:ext cx="3408679" cy="4297680"/>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4/24/2023</a:t>
            </a:fld>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03414" y="1270804"/>
            <a:ext cx="177268" cy="260352"/>
          </a:xfrm>
          <a:prstGeom prst="rect">
            <a:avLst/>
          </a:prstGeom>
        </p:spPr>
      </p:pic>
      <p:pic>
        <p:nvPicPr>
          <p:cNvPr id="17" name="bg object 17"/>
          <p:cNvPicPr/>
          <p:nvPr/>
        </p:nvPicPr>
        <p:blipFill>
          <a:blip r:embed="rId3" cstate="print"/>
          <a:stretch>
            <a:fillRect/>
          </a:stretch>
        </p:blipFill>
        <p:spPr>
          <a:xfrm>
            <a:off x="246888" y="1051559"/>
            <a:ext cx="663702" cy="790194"/>
          </a:xfrm>
          <a:prstGeom prst="rect">
            <a:avLst/>
          </a:prstGeom>
        </p:spPr>
      </p:pic>
      <p:pic>
        <p:nvPicPr>
          <p:cNvPr id="18" name="bg object 18"/>
          <p:cNvPicPr/>
          <p:nvPr/>
        </p:nvPicPr>
        <p:blipFill>
          <a:blip r:embed="rId4" cstate="print"/>
          <a:stretch>
            <a:fillRect/>
          </a:stretch>
        </p:blipFill>
        <p:spPr>
          <a:xfrm>
            <a:off x="425196" y="1019555"/>
            <a:ext cx="3092958" cy="843534"/>
          </a:xfrm>
          <a:prstGeom prst="rect">
            <a:avLst/>
          </a:prstGeom>
        </p:spPr>
      </p:pic>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4/24/2023</a:t>
            </a:fld>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4/24/2023</a:t>
            </a:fld>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6700" y="1105865"/>
            <a:ext cx="8610599" cy="2023745"/>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3" name="Holder 3"/>
          <p:cNvSpPr>
            <a:spLocks noGrp="1"/>
          </p:cNvSpPr>
          <p:nvPr>
            <p:ph type="body" idx="1"/>
          </p:nvPr>
        </p:nvSpPr>
        <p:spPr>
          <a:xfrm>
            <a:off x="216814" y="1369216"/>
            <a:ext cx="8569960" cy="4011929"/>
          </a:xfrm>
          <a:prstGeom prst="rect">
            <a:avLst/>
          </a:prstGeom>
        </p:spPr>
        <p:txBody>
          <a:bodyPr wrap="square" lIns="0" tIns="0" rIns="0" bIns="0">
            <a:spAutoFit/>
          </a:bodyPr>
          <a:lstStyle>
            <a:lvl1pPr>
              <a:defRPr sz="36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277995" y="6479844"/>
            <a:ext cx="590550" cy="140334"/>
          </a:xfrm>
          <a:prstGeom prst="rect">
            <a:avLst/>
          </a:prstGeom>
        </p:spPr>
        <p:txBody>
          <a:bodyPr wrap="square" lIns="0" tIns="0" rIns="0" bIns="0">
            <a:spAutoFit/>
          </a:bodyPr>
          <a:lstStyle>
            <a:lvl1pPr>
              <a:defRPr sz="900" b="0" i="0">
                <a:solidFill>
                  <a:srgbClr val="888888"/>
                </a:solidFill>
                <a:latin typeface="Calibri"/>
                <a:cs typeface="Calibri"/>
              </a:defRPr>
            </a:lvl1p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4/24/2023</a:t>
            </a:fld>
            <a:endParaRPr lang="en-US"/>
          </a:p>
        </p:txBody>
      </p:sp>
      <p:sp>
        <p:nvSpPr>
          <p:cNvPr id="6" name="Holder 6"/>
          <p:cNvSpPr>
            <a:spLocks noGrp="1"/>
          </p:cNvSpPr>
          <p:nvPr>
            <p:ph type="sldNum" sz="quarter" idx="7"/>
          </p:nvPr>
        </p:nvSpPr>
        <p:spPr>
          <a:xfrm>
            <a:off x="8269858" y="6479844"/>
            <a:ext cx="192404" cy="140334"/>
          </a:xfrm>
          <a:prstGeom prst="rect">
            <a:avLst/>
          </a:prstGeom>
        </p:spPr>
        <p:txBody>
          <a:bodyPr wrap="square" lIns="0" tIns="0" rIns="0" bIns="0">
            <a:spAutoFit/>
          </a:bodyPr>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97146" y="6444236"/>
            <a:ext cx="4327525" cy="200025"/>
          </a:xfrm>
          <a:prstGeom prst="rect">
            <a:avLst/>
          </a:prstGeom>
        </p:spPr>
        <p:txBody>
          <a:bodyPr vert="horz" wrap="square" lIns="0" tIns="0" rIns="0" bIns="0" rtlCol="0">
            <a:spAutoFit/>
          </a:bodyPr>
          <a:lstStyle/>
          <a:p>
            <a:pPr xmlns:a="http://schemas.openxmlformats.org/drawingml/2006/main">
              <a:lnSpc>
                <a:spcPts val="1555"/>
              </a:lnSpc>
              <a:tabLst>
                <a:tab pos="4227195" algn="l"/>
              </a:tabLst>
              <a:bidi/>
            </a:pPr>
            <a:r xmlns:a="http://schemas.openxmlformats.org/drawingml/2006/main">
              <a:rPr sz="1400" spc="-10" dirty="0">
                <a:latin typeface="Arial MT"/>
                <a:cs typeface="Arial MT"/>
              </a:rPr>
              <a:t>د </a:t>
            </a:r>
            <a:r xmlns:a="http://schemas.openxmlformats.org/drawingml/2006/main">
              <a:rPr sz="1400" spc="-75" dirty="0">
                <a:latin typeface="Arial MT"/>
                <a:cs typeface="Arial MT"/>
              </a:rPr>
              <a:t>ص </a:t>
            </a:r>
            <a:r xmlns:a="http://schemas.openxmlformats.org/drawingml/2006/main">
              <a:rPr sz="1400" dirty="0">
                <a:latin typeface="Arial MT"/>
                <a:cs typeface="Arial MT"/>
              </a:rPr>
              <a:t>.</a:t>
            </a:r>
            <a:r xmlns:a="http://schemas.openxmlformats.org/drawingml/2006/main">
              <a:rPr sz="1400" spc="-15" dirty="0">
                <a:latin typeface="Arial MT"/>
                <a:cs typeface="Arial MT"/>
              </a:rPr>
              <a:t> </a:t>
            </a:r>
            <a:r xmlns:a="http://schemas.openxmlformats.org/drawingml/2006/main">
              <a:rPr sz="1400" spc="-5" dirty="0">
                <a:latin typeface="Arial MT"/>
                <a:cs typeface="Arial MT"/>
              </a:rPr>
              <a:t>م </a:t>
            </a:r>
            <a:r xmlns:a="http://schemas.openxmlformats.org/drawingml/2006/main">
              <a:rPr sz="1400" dirty="0">
                <a:latin typeface="Arial MT"/>
                <a:cs typeface="Arial MT"/>
              </a:rPr>
              <a:t>العلاكة 1</a:t>
            </a:r>
            <a:endParaRPr xmlns:a="http://schemas.openxmlformats.org/drawingml/2006/main" sz="1400">
              <a:latin typeface="Arial MT"/>
              <a:cs typeface="Arial MT"/>
            </a:endParaRPr>
          </a:p>
        </p:txBody>
      </p:sp>
      <p:grpSp>
        <p:nvGrpSpPr>
          <p:cNvPr id="3" name="object 3"/>
          <p:cNvGrpSpPr/>
          <p:nvPr/>
        </p:nvGrpSpPr>
        <p:grpSpPr>
          <a:xfrm>
            <a:off x="0" y="0"/>
            <a:ext cx="8879840" cy="6858000"/>
            <a:chOff x="0" y="0"/>
            <a:chExt cx="8879840" cy="6858000"/>
          </a:xfrm>
        </p:grpSpPr>
        <p:pic>
          <p:nvPicPr>
            <p:cNvPr id="4" name="object 4"/>
            <p:cNvPicPr/>
            <p:nvPr/>
          </p:nvPicPr>
          <p:blipFill>
            <a:blip r:embed="rId2" cstate="print"/>
            <a:stretch>
              <a:fillRect/>
            </a:stretch>
          </p:blipFill>
          <p:spPr>
            <a:xfrm>
              <a:off x="0" y="0"/>
              <a:ext cx="8879305" cy="6857998"/>
            </a:xfrm>
            <a:prstGeom prst="rect">
              <a:avLst/>
            </a:prstGeom>
          </p:spPr>
        </p:pic>
        <p:pic>
          <p:nvPicPr>
            <p:cNvPr id="5" name="object 5"/>
            <p:cNvPicPr/>
            <p:nvPr/>
          </p:nvPicPr>
          <p:blipFill>
            <a:blip r:embed="rId3" cstate="print"/>
            <a:stretch>
              <a:fillRect/>
            </a:stretch>
          </p:blipFill>
          <p:spPr>
            <a:xfrm>
              <a:off x="2886455" y="649223"/>
              <a:ext cx="970025" cy="1229105"/>
            </a:xfrm>
            <a:prstGeom prst="rect">
              <a:avLst/>
            </a:prstGeom>
          </p:spPr>
        </p:pic>
        <p:pic>
          <p:nvPicPr>
            <p:cNvPr id="6" name="object 6"/>
            <p:cNvPicPr/>
            <p:nvPr/>
          </p:nvPicPr>
          <p:blipFill>
            <a:blip r:embed="rId4" cstate="print"/>
            <a:stretch>
              <a:fillRect/>
            </a:stretch>
          </p:blipFill>
          <p:spPr>
            <a:xfrm>
              <a:off x="3191255" y="774191"/>
              <a:ext cx="2913125" cy="1015746"/>
            </a:xfrm>
            <a:prstGeom prst="rect">
              <a:avLst/>
            </a:prstGeom>
          </p:spPr>
        </p:pic>
        <p:pic>
          <p:nvPicPr>
            <p:cNvPr id="7" name="object 7"/>
            <p:cNvPicPr/>
            <p:nvPr/>
          </p:nvPicPr>
          <p:blipFill>
            <a:blip r:embed="rId5" cstate="print"/>
            <a:stretch>
              <a:fillRect/>
            </a:stretch>
          </p:blipFill>
          <p:spPr>
            <a:xfrm>
              <a:off x="2388107" y="1353311"/>
              <a:ext cx="3969258" cy="1006601"/>
            </a:xfrm>
            <a:prstGeom prst="rect">
              <a:avLst/>
            </a:prstGeom>
          </p:spPr>
        </p:pic>
        <p:pic>
          <p:nvPicPr>
            <p:cNvPr id="8" name="object 8"/>
            <p:cNvPicPr/>
            <p:nvPr/>
          </p:nvPicPr>
          <p:blipFill>
            <a:blip r:embed="rId6" cstate="print"/>
            <a:stretch>
              <a:fillRect/>
            </a:stretch>
          </p:blipFill>
          <p:spPr>
            <a:xfrm>
              <a:off x="5762244" y="1353311"/>
              <a:ext cx="794766" cy="1006601"/>
            </a:xfrm>
            <a:prstGeom prst="rect">
              <a:avLst/>
            </a:prstGeom>
          </p:spPr>
        </p:pic>
      </p:grpSp>
      <p:sp>
        <p:nvSpPr>
          <p:cNvPr id="9" name="object 9"/>
          <p:cNvSpPr txBox="1">
            <a:spLocks noGrp="1"/>
          </p:cNvSpPr>
          <p:nvPr>
            <p:ph type="title"/>
          </p:nvPr>
        </p:nvSpPr>
        <p:spPr>
          <a:xfrm>
            <a:off x="2658617" y="778205"/>
            <a:ext cx="3599179" cy="1253490"/>
          </a:xfrm>
          <a:prstGeom prst="rect">
            <a:avLst/>
          </a:prstGeom>
        </p:spPr>
        <p:txBody>
          <a:bodyPr vert="horz" wrap="square" lIns="0" tIns="5715" rIns="0" bIns="0" rtlCol="0">
            <a:spAutoFit/>
          </a:bodyPr>
          <a:lstStyle/>
          <a:p>
            <a:pPr xmlns:a="http://schemas.openxmlformats.org/drawingml/2006/main" marL="12700" marR="5080" indent="561975">
              <a:lnSpc>
                <a:spcPct val="101099"/>
              </a:lnSpc>
              <a:spcBef>
                <a:spcPts val="45"/>
              </a:spcBef>
              <a:bidi/>
            </a:pPr>
            <a:r xmlns:a="http://schemas.openxmlformats.org/drawingml/2006/main">
              <a:rPr sz="4400" dirty="0"/>
              <a:t>” </a:t>
            </a:r>
            <a:r xmlns:a="http://schemas.openxmlformats.org/drawingml/2006/main">
              <a:rPr sz="3600" dirty="0"/>
              <a:t>التغذية في</a:t>
            </a:r>
            <a:r xmlns:a="http://schemas.openxmlformats.org/drawingml/2006/main">
              <a:rPr sz="3600" spc="5" dirty="0"/>
              <a:t> </a:t>
            </a:r>
            <a:r xmlns:a="http://schemas.openxmlformats.org/drawingml/2006/main">
              <a:rPr sz="3600" dirty="0"/>
              <a:t>صحة</a:t>
            </a:r>
            <a:r xmlns:a="http://schemas.openxmlformats.org/drawingml/2006/main">
              <a:rPr sz="3600" spc="-50" dirty="0"/>
              <a:t> </a:t>
            </a:r>
            <a:r xmlns:a="http://schemas.openxmlformats.org/drawingml/2006/main">
              <a:rPr sz="3600" dirty="0"/>
              <a:t>و</a:t>
            </a:r>
            <a:r xmlns:a="http://schemas.openxmlformats.org/drawingml/2006/main">
              <a:rPr sz="3600" spc="-45" dirty="0"/>
              <a:t> </a:t>
            </a:r>
            <a:r xmlns:a="http://schemas.openxmlformats.org/drawingml/2006/main">
              <a:rPr sz="3600" dirty="0"/>
              <a:t>مرض"</a:t>
            </a:r>
            <a:endParaRPr xmlns:a="http://schemas.openxmlformats.org/drawingml/2006/main" sz="3600"/>
          </a:p>
        </p:txBody>
      </p:sp>
      <p:grpSp>
        <p:nvGrpSpPr>
          <p:cNvPr id="10" name="object 10"/>
          <p:cNvGrpSpPr/>
          <p:nvPr/>
        </p:nvGrpSpPr>
        <p:grpSpPr>
          <a:xfrm>
            <a:off x="505968" y="1901951"/>
            <a:ext cx="8038465" cy="1555750"/>
            <a:chOff x="505968" y="1901951"/>
            <a:chExt cx="8038465" cy="1555750"/>
          </a:xfrm>
        </p:grpSpPr>
        <p:pic>
          <p:nvPicPr>
            <p:cNvPr id="11" name="object 11"/>
            <p:cNvPicPr/>
            <p:nvPr/>
          </p:nvPicPr>
          <p:blipFill>
            <a:blip r:embed="rId7" cstate="print"/>
            <a:stretch>
              <a:fillRect/>
            </a:stretch>
          </p:blipFill>
          <p:spPr>
            <a:xfrm>
              <a:off x="505968" y="1901951"/>
              <a:ext cx="826769" cy="1006601"/>
            </a:xfrm>
            <a:prstGeom prst="rect">
              <a:avLst/>
            </a:prstGeom>
          </p:spPr>
        </p:pic>
        <p:pic>
          <p:nvPicPr>
            <p:cNvPr id="12" name="object 12"/>
            <p:cNvPicPr/>
            <p:nvPr/>
          </p:nvPicPr>
          <p:blipFill>
            <a:blip r:embed="rId8" cstate="print"/>
            <a:stretch>
              <a:fillRect/>
            </a:stretch>
          </p:blipFill>
          <p:spPr>
            <a:xfrm>
              <a:off x="737615" y="1901951"/>
              <a:ext cx="2337054" cy="1006601"/>
            </a:xfrm>
            <a:prstGeom prst="rect">
              <a:avLst/>
            </a:prstGeom>
          </p:spPr>
        </p:pic>
        <p:pic>
          <p:nvPicPr>
            <p:cNvPr id="13" name="object 13"/>
            <p:cNvPicPr/>
            <p:nvPr/>
          </p:nvPicPr>
          <p:blipFill>
            <a:blip r:embed="rId9" cstate="print"/>
            <a:stretch>
              <a:fillRect/>
            </a:stretch>
          </p:blipFill>
          <p:spPr>
            <a:xfrm>
              <a:off x="2479547" y="1901951"/>
              <a:ext cx="6064758" cy="1006601"/>
            </a:xfrm>
            <a:prstGeom prst="rect">
              <a:avLst/>
            </a:prstGeom>
          </p:spPr>
        </p:pic>
        <p:pic>
          <p:nvPicPr>
            <p:cNvPr id="14" name="object 14"/>
            <p:cNvPicPr/>
            <p:nvPr/>
          </p:nvPicPr>
          <p:blipFill>
            <a:blip r:embed="rId10" cstate="print"/>
            <a:stretch>
              <a:fillRect/>
            </a:stretch>
          </p:blipFill>
          <p:spPr>
            <a:xfrm>
              <a:off x="2072640" y="2450591"/>
              <a:ext cx="3056382" cy="1006601"/>
            </a:xfrm>
            <a:prstGeom prst="rect">
              <a:avLst/>
            </a:prstGeom>
          </p:spPr>
        </p:pic>
        <p:pic>
          <p:nvPicPr>
            <p:cNvPr id="15" name="object 15"/>
            <p:cNvPicPr/>
            <p:nvPr/>
          </p:nvPicPr>
          <p:blipFill>
            <a:blip r:embed="rId11" cstate="print"/>
            <a:stretch>
              <a:fillRect/>
            </a:stretch>
          </p:blipFill>
          <p:spPr>
            <a:xfrm>
              <a:off x="4533900" y="2450591"/>
              <a:ext cx="2338578" cy="1006601"/>
            </a:xfrm>
            <a:prstGeom prst="rect">
              <a:avLst/>
            </a:prstGeom>
          </p:spPr>
        </p:pic>
      </p:grpSp>
      <p:sp>
        <p:nvSpPr>
          <p:cNvPr id="16" name="object 16"/>
          <p:cNvSpPr txBox="1"/>
          <p:nvPr/>
        </p:nvSpPr>
        <p:spPr>
          <a:xfrm>
            <a:off x="776122" y="2005406"/>
            <a:ext cx="7358380" cy="1123315"/>
          </a:xfrm>
          <a:prstGeom prst="rect">
            <a:avLst/>
          </a:prstGeom>
        </p:spPr>
        <p:txBody>
          <a:bodyPr vert="horz" wrap="square" lIns="0" tIns="12700" rIns="0" bIns="0" rtlCol="0">
            <a:spAutoFit/>
          </a:bodyPr>
          <a:lstStyle/>
          <a:p>
            <a:pPr xmlns:a="http://schemas.openxmlformats.org/drawingml/2006/main" marL="1579245" marR="5080" indent="-1567180">
              <a:lnSpc>
                <a:spcPct val="100000"/>
              </a:lnSpc>
              <a:spcBef>
                <a:spcPts val="100"/>
              </a:spcBef>
              <a:bidi/>
            </a:pPr>
            <a:r xmlns:a="http://schemas.openxmlformats.org/drawingml/2006/main">
              <a:rPr sz="3600" b="1" spc="-5" dirty="0">
                <a:latin typeface="Calibri"/>
                <a:cs typeface="Calibri"/>
              </a:rPr>
              <a:t>8)</a:t>
            </a:r>
            <a:r xmlns:a="http://schemas.openxmlformats.org/drawingml/2006/main">
              <a:rPr sz="3600" b="1" spc="10" dirty="0">
                <a:latin typeface="Calibri"/>
                <a:cs typeface="Calibri"/>
              </a:rPr>
              <a:t> </a:t>
            </a:r>
            <a:r xmlns:a="http://schemas.openxmlformats.org/drawingml/2006/main">
              <a:rPr sz="3600" b="1" spc="-15" dirty="0">
                <a:latin typeface="Calibri"/>
                <a:cs typeface="Calibri"/>
              </a:rPr>
              <a:t>ثقافي ،</a:t>
            </a:r>
            <a:r xmlns:a="http://schemas.openxmlformats.org/drawingml/2006/main">
              <a:rPr sz="3600" b="1" spc="-5" dirty="0">
                <a:latin typeface="Calibri"/>
                <a:cs typeface="Calibri"/>
              </a:rPr>
              <a:t> </a:t>
            </a:r>
            <a:r xmlns:a="http://schemas.openxmlformats.org/drawingml/2006/main">
              <a:rPr sz="3600" b="1" spc="-10" dirty="0">
                <a:latin typeface="Calibri"/>
                <a:cs typeface="Calibri"/>
              </a:rPr>
              <a:t>عرقي</a:t>
            </a:r>
            <a:r xmlns:a="http://schemas.openxmlformats.org/drawingml/2006/main">
              <a:rPr sz="3600" b="1" spc="10" dirty="0">
                <a:latin typeface="Calibri"/>
                <a:cs typeface="Calibri"/>
              </a:rPr>
              <a:t> </a:t>
            </a:r>
            <a:r xmlns:a="http://schemas.openxmlformats.org/drawingml/2006/main">
              <a:rPr sz="3600" b="1" spc="-10" dirty="0">
                <a:latin typeface="Calibri"/>
                <a:cs typeface="Calibri"/>
              </a:rPr>
              <a:t>ديني</a:t>
            </a:r>
            <a:r xmlns:a="http://schemas.openxmlformats.org/drawingml/2006/main">
              <a:rPr sz="3600" b="1" spc="5" dirty="0">
                <a:latin typeface="Calibri"/>
                <a:cs typeface="Calibri"/>
              </a:rPr>
              <a:t> </a:t>
            </a:r>
            <a:r xmlns:a="http://schemas.openxmlformats.org/drawingml/2006/main">
              <a:rPr sz="3600" b="1" spc="-10" dirty="0">
                <a:latin typeface="Calibri"/>
                <a:cs typeface="Calibri"/>
              </a:rPr>
              <a:t>تأثيرات</a:t>
            </a:r>
            <a:r xmlns:a="http://schemas.openxmlformats.org/drawingml/2006/main">
              <a:rPr sz="3600" b="1" spc="-800" dirty="0">
                <a:latin typeface="Calibri"/>
                <a:cs typeface="Calibri"/>
              </a:rPr>
              <a:t> </a:t>
            </a:r>
            <a:r xmlns:a="http://schemas.openxmlformats.org/drawingml/2006/main">
              <a:rPr sz="3600" b="1" dirty="0">
                <a:latin typeface="Calibri"/>
                <a:cs typeface="Calibri"/>
              </a:rPr>
              <a:t>على</a:t>
            </a:r>
            <a:r xmlns:a="http://schemas.openxmlformats.org/drawingml/2006/main">
              <a:rPr sz="3600" b="1" spc="5" dirty="0">
                <a:latin typeface="Calibri"/>
                <a:cs typeface="Calibri"/>
              </a:rPr>
              <a:t> </a:t>
            </a:r>
            <a:r xmlns:a="http://schemas.openxmlformats.org/drawingml/2006/main">
              <a:rPr sz="3600" b="1" spc="-15" dirty="0">
                <a:latin typeface="Calibri"/>
                <a:cs typeface="Calibri"/>
              </a:rPr>
              <a:t>الغذاء </a:t>
            </a:r>
            <a:r xmlns:a="http://schemas.openxmlformats.org/drawingml/2006/main">
              <a:rPr sz="3600" b="1" dirty="0">
                <a:latin typeface="Calibri"/>
                <a:cs typeface="Calibri"/>
              </a:rPr>
              <a:t>و</a:t>
            </a:r>
            <a:r xmlns:a="http://schemas.openxmlformats.org/drawingml/2006/main">
              <a:rPr sz="3600" b="1" spc="-20" dirty="0">
                <a:latin typeface="Calibri"/>
                <a:cs typeface="Calibri"/>
              </a:rPr>
              <a:t> </a:t>
            </a:r>
            <a:r xmlns:a="http://schemas.openxmlformats.org/drawingml/2006/main">
              <a:rPr sz="3600" b="1" dirty="0">
                <a:latin typeface="Calibri"/>
                <a:cs typeface="Calibri"/>
              </a:rPr>
              <a:t>تَغذِيَة</a:t>
            </a:r>
            <a:endParaRPr xmlns:a="http://schemas.openxmlformats.org/drawingml/2006/main" sz="3600">
              <a:latin typeface="Calibri"/>
              <a:cs typeface="Calibri"/>
            </a:endParaRPr>
          </a:p>
        </p:txBody>
      </p:sp>
      <p:pic>
        <p:nvPicPr>
          <p:cNvPr id="29" name="Picture 28">
            <a:extLst>
              <a:ext uri="{FF2B5EF4-FFF2-40B4-BE49-F238E27FC236}">
                <a16:creationId xmlns:a16="http://schemas.microsoft.com/office/drawing/2014/main" id="{D079728B-0A80-DA5A-ADAC-A72323C9452B}"/>
              </a:ext>
            </a:extLst>
          </p:cNvPr>
          <p:cNvPicPr>
            <a:picLocks noChangeAspect="1"/>
          </p:cNvPicPr>
          <p:nvPr/>
        </p:nvPicPr>
        <p:blipFill>
          <a:blip r:embed="rId12"/>
          <a:stretch>
            <a:fillRect/>
          </a:stretch>
        </p:blipFill>
        <p:spPr>
          <a:xfrm>
            <a:off x="2388107" y="3889766"/>
            <a:ext cx="4694327" cy="20667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10</a:t>
            </a:fld>
            <a:endParaRPr dirty="0"/>
          </a:p>
        </p:txBody>
      </p:sp>
      <p:sp>
        <p:nvSpPr>
          <p:cNvPr id="2" name="object 2"/>
          <p:cNvSpPr txBox="1"/>
          <p:nvPr/>
        </p:nvSpPr>
        <p:spPr>
          <a:xfrm>
            <a:off x="543559" y="1365628"/>
            <a:ext cx="8345170" cy="4110354"/>
          </a:xfrm>
          <a:prstGeom prst="rect">
            <a:avLst/>
          </a:prstGeom>
        </p:spPr>
        <p:txBody>
          <a:bodyPr vert="horz" wrap="square" lIns="0" tIns="54610" rIns="0" bIns="0" rtlCol="0">
            <a:spAutoFit/>
          </a:bodyPr>
          <a:lstStyle/>
          <a:p>
            <a:pPr xmlns:a="http://schemas.openxmlformats.org/drawingml/2006/main" marL="12700" marR="5080">
              <a:lnSpc>
                <a:spcPct val="148700"/>
              </a:lnSpc>
              <a:spcBef>
                <a:spcPts val="430"/>
              </a:spcBef>
              <a:bidi/>
            </a:pPr>
            <a:r xmlns:a="http://schemas.openxmlformats.org/drawingml/2006/main">
              <a:rPr sz="3600" b="1" spc="-5" dirty="0">
                <a:latin typeface="Calibri"/>
                <a:cs typeface="Calibri"/>
              </a:rPr>
              <a:t>1)</a:t>
            </a:r>
            <a:r xmlns:a="http://schemas.openxmlformats.org/drawingml/2006/main">
              <a:rPr sz="3600" b="1" dirty="0">
                <a:latin typeface="Calibri"/>
                <a:cs typeface="Calibri"/>
              </a:rPr>
              <a:t> </a:t>
            </a:r>
            <a:r xmlns:a="http://schemas.openxmlformats.org/drawingml/2006/main">
              <a:rPr sz="3600" b="1" spc="-10" dirty="0">
                <a:latin typeface="Calibri"/>
                <a:cs typeface="Calibri"/>
              </a:rPr>
              <a:t>جوهر</a:t>
            </a:r>
            <a:r xmlns:a="http://schemas.openxmlformats.org/drawingml/2006/main">
              <a:rPr sz="3600" b="1" spc="-20" dirty="0">
                <a:latin typeface="Calibri"/>
                <a:cs typeface="Calibri"/>
              </a:rPr>
              <a:t> </a:t>
            </a:r>
            <a:r xmlns:a="http://schemas.openxmlformats.org/drawingml/2006/main">
              <a:rPr sz="3600" b="1" spc="-15" dirty="0">
                <a:latin typeface="Calibri"/>
                <a:cs typeface="Calibri"/>
              </a:rPr>
              <a:t>الأطعمة </a:t>
            </a:r>
            <a:r xmlns:a="http://schemas.openxmlformats.org/drawingml/2006/main">
              <a:rPr sz="2800" b="1" spc="-15" dirty="0">
                <a:latin typeface="Calibri"/>
                <a:cs typeface="Calibri"/>
              </a:rPr>
              <a:t>:</a:t>
            </a:r>
            <a:r xmlns:a="http://schemas.openxmlformats.org/drawingml/2006/main">
              <a:rPr sz="2800" b="1" spc="25" dirty="0">
                <a:latin typeface="Calibri"/>
                <a:cs typeface="Calibri"/>
              </a:rPr>
              <a:t> </a:t>
            </a:r>
            <a:r xmlns:a="http://schemas.openxmlformats.org/drawingml/2006/main">
              <a:rPr sz="2800" b="1" spc="-15" dirty="0">
                <a:latin typeface="Calibri"/>
                <a:cs typeface="Calibri"/>
              </a:rPr>
              <a:t>يمد</a:t>
            </a:r>
            <a:r xmlns:a="http://schemas.openxmlformats.org/drawingml/2006/main">
              <a:rPr sz="2800" b="1" spc="15" dirty="0">
                <a:latin typeface="Calibri"/>
                <a:cs typeface="Calibri"/>
              </a:rPr>
              <a:t> </a:t>
            </a:r>
            <a:r xmlns:a="http://schemas.openxmlformats.org/drawingml/2006/main">
              <a:rPr sz="2800" b="1" spc="-5" dirty="0">
                <a:latin typeface="Calibri"/>
                <a:cs typeface="Calibri"/>
              </a:rPr>
              <a:t>أ</a:t>
            </a:r>
            <a:r xmlns:a="http://schemas.openxmlformats.org/drawingml/2006/main">
              <a:rPr sz="2800" b="1" spc="15" dirty="0">
                <a:latin typeface="Calibri"/>
                <a:cs typeface="Calibri"/>
              </a:rPr>
              <a:t> </a:t>
            </a:r>
            <a:r xmlns:a="http://schemas.openxmlformats.org/drawingml/2006/main">
              <a:rPr sz="2800" b="1" spc="-10" dirty="0">
                <a:latin typeface="Calibri"/>
                <a:cs typeface="Calibri"/>
              </a:rPr>
              <a:t>بارِز</a:t>
            </a:r>
            <a:r xmlns:a="http://schemas.openxmlformats.org/drawingml/2006/main">
              <a:rPr sz="2800" b="1" spc="25" dirty="0">
                <a:latin typeface="Calibri"/>
                <a:cs typeface="Calibri"/>
              </a:rPr>
              <a:t> </a:t>
            </a:r>
            <a:r xmlns:a="http://schemas.openxmlformats.org/drawingml/2006/main">
              <a:rPr sz="2800" b="1" spc="-10" dirty="0">
                <a:latin typeface="Calibri"/>
                <a:cs typeface="Calibri"/>
              </a:rPr>
              <a:t>مصدر</a:t>
            </a:r>
            <a:r xmlns:a="http://schemas.openxmlformats.org/drawingml/2006/main">
              <a:rPr sz="2800" b="1" spc="5" dirty="0">
                <a:latin typeface="Calibri"/>
                <a:cs typeface="Calibri"/>
              </a:rPr>
              <a:t> </a:t>
            </a:r>
            <a:r xmlns:a="http://schemas.openxmlformats.org/drawingml/2006/main">
              <a:rPr sz="2800" b="1" spc="-5" dirty="0">
                <a:latin typeface="Calibri"/>
                <a:cs typeface="Calibri"/>
              </a:rPr>
              <a:t>ل</a:t>
            </a:r>
            <a:r xmlns:a="http://schemas.openxmlformats.org/drawingml/2006/main">
              <a:rPr sz="2800" b="1" spc="5" dirty="0">
                <a:latin typeface="Calibri"/>
                <a:cs typeface="Calibri"/>
              </a:rPr>
              <a:t> </a:t>
            </a:r>
            <a:r xmlns:a="http://schemas.openxmlformats.org/drawingml/2006/main">
              <a:rPr sz="2800" b="1" spc="-10" dirty="0">
                <a:latin typeface="Calibri"/>
                <a:cs typeface="Calibri"/>
              </a:rPr>
              <a:t>سعرات حرارية</a:t>
            </a:r>
            <a:r xmlns:a="http://schemas.openxmlformats.org/drawingml/2006/main">
              <a:rPr sz="2800" b="1" spc="-620" dirty="0">
                <a:latin typeface="Calibri"/>
                <a:cs typeface="Calibri"/>
              </a:rPr>
              <a:t> </a:t>
            </a:r>
            <a:r xmlns:a="http://schemas.openxmlformats.org/drawingml/2006/main">
              <a:rPr sz="2800" b="1" spc="-5" dirty="0">
                <a:latin typeface="Calibri"/>
                <a:cs typeface="Calibri"/>
              </a:rPr>
              <a:t>و</a:t>
            </a:r>
            <a:r xmlns:a="http://schemas.openxmlformats.org/drawingml/2006/main">
              <a:rPr sz="2800" b="1" spc="5" dirty="0">
                <a:latin typeface="Calibri"/>
                <a:cs typeface="Calibri"/>
              </a:rPr>
              <a:t> </a:t>
            </a:r>
            <a:r xmlns:a="http://schemas.openxmlformats.org/drawingml/2006/main">
              <a:rPr sz="2800" b="1" spc="-15" dirty="0">
                <a:latin typeface="Calibri"/>
                <a:cs typeface="Calibri"/>
              </a:rPr>
              <a:t>نكون</a:t>
            </a:r>
            <a:r xmlns:a="http://schemas.openxmlformats.org/drawingml/2006/main">
              <a:rPr sz="2800" b="1" spc="15" dirty="0">
                <a:latin typeface="Calibri"/>
                <a:cs typeface="Calibri"/>
              </a:rPr>
              <a:t> </a:t>
            </a:r>
            <a:r xmlns:a="http://schemas.openxmlformats.org/drawingml/2006/main">
              <a:rPr sz="2800" b="1" spc="-10" dirty="0">
                <a:latin typeface="Calibri"/>
                <a:cs typeface="Calibri"/>
              </a:rPr>
              <a:t>بانتظام</a:t>
            </a:r>
            <a:r xmlns:a="http://schemas.openxmlformats.org/drawingml/2006/main">
              <a:rPr sz="2800" b="1" spc="35" dirty="0">
                <a:latin typeface="Calibri"/>
                <a:cs typeface="Calibri"/>
              </a:rPr>
              <a:t> </a:t>
            </a:r>
            <a:r xmlns:a="http://schemas.openxmlformats.org/drawingml/2006/main">
              <a:rPr sz="2800" b="1" spc="-5" dirty="0">
                <a:latin typeface="Calibri"/>
                <a:cs typeface="Calibri"/>
              </a:rPr>
              <a:t>متضمن</a:t>
            </a:r>
            <a:r xmlns:a="http://schemas.openxmlformats.org/drawingml/2006/main">
              <a:rPr sz="2800" b="1" spc="5" dirty="0">
                <a:latin typeface="Calibri"/>
                <a:cs typeface="Calibri"/>
              </a:rPr>
              <a:t> </a:t>
            </a:r>
            <a:r xmlns:a="http://schemas.openxmlformats.org/drawingml/2006/main">
              <a:rPr sz="2800" b="1" spc="-5" dirty="0">
                <a:latin typeface="Calibri"/>
                <a:cs typeface="Calibri"/>
              </a:rPr>
              <a:t>في</a:t>
            </a:r>
            <a:r xmlns:a="http://schemas.openxmlformats.org/drawingml/2006/main">
              <a:rPr sz="2800" b="1" spc="5" dirty="0">
                <a:latin typeface="Calibri"/>
                <a:cs typeface="Calibri"/>
              </a:rPr>
              <a:t> </a:t>
            </a:r>
            <a:r xmlns:a="http://schemas.openxmlformats.org/drawingml/2006/main">
              <a:rPr sz="2800" b="1" spc="-5" dirty="0">
                <a:latin typeface="Calibri"/>
                <a:cs typeface="Calibri"/>
              </a:rPr>
              <a:t>ال</a:t>
            </a:r>
            <a:r xmlns:a="http://schemas.openxmlformats.org/drawingml/2006/main">
              <a:rPr sz="2800" b="1" spc="10" dirty="0">
                <a:latin typeface="Calibri"/>
                <a:cs typeface="Calibri"/>
              </a:rPr>
              <a:t> </a:t>
            </a:r>
            <a:r xmlns:a="http://schemas.openxmlformats.org/drawingml/2006/main">
              <a:rPr sz="2800" b="1" spc="-10" dirty="0">
                <a:latin typeface="Calibri"/>
                <a:cs typeface="Calibri"/>
              </a:rPr>
              <a:t>نظام عذائي،</a:t>
            </a:r>
            <a:r xmlns:a="http://schemas.openxmlformats.org/drawingml/2006/main">
              <a:rPr sz="2800" b="1" spc="25" dirty="0">
                <a:latin typeface="Calibri"/>
                <a:cs typeface="Calibri"/>
              </a:rPr>
              <a:t> </a:t>
            </a:r>
            <a:r xmlns:a="http://schemas.openxmlformats.org/drawingml/2006/main">
              <a:rPr sz="2800" b="1" spc="-5" dirty="0">
                <a:latin typeface="Calibri"/>
                <a:cs typeface="Calibri"/>
              </a:rPr>
              <a:t>عادة</a:t>
            </a:r>
            <a:r xmlns:a="http://schemas.openxmlformats.org/drawingml/2006/main">
              <a:rPr sz="2800" b="1" spc="5" dirty="0">
                <a:latin typeface="Calibri"/>
                <a:cs typeface="Calibri"/>
              </a:rPr>
              <a:t> </a:t>
            </a:r>
            <a:r xmlns:a="http://schemas.openxmlformats.org/drawingml/2006/main">
              <a:rPr sz="2800" b="1" spc="-5" dirty="0">
                <a:latin typeface="Calibri"/>
                <a:cs typeface="Calibri"/>
              </a:rPr>
              <a:t>على</a:t>
            </a:r>
            <a:r xmlns:a="http://schemas.openxmlformats.org/drawingml/2006/main">
              <a:rPr sz="2800" b="1" spc="5" dirty="0">
                <a:latin typeface="Calibri"/>
                <a:cs typeface="Calibri"/>
              </a:rPr>
              <a:t> </a:t>
            </a:r>
            <a:r xmlns:a="http://schemas.openxmlformats.org/drawingml/2006/main">
              <a:rPr sz="2800" b="1" spc="-5" dirty="0">
                <a:latin typeface="Calibri"/>
                <a:cs typeface="Calibri"/>
              </a:rPr>
              <a:t>أ</a:t>
            </a:r>
            <a:r xmlns:a="http://schemas.openxmlformats.org/drawingml/2006/main">
              <a:rPr sz="2800" b="1" spc="10" dirty="0">
                <a:latin typeface="Calibri"/>
                <a:cs typeface="Calibri"/>
              </a:rPr>
              <a:t> </a:t>
            </a:r>
            <a:r xmlns:a="http://schemas.openxmlformats.org/drawingml/2006/main">
              <a:rPr sz="2800" b="1" spc="-5" dirty="0">
                <a:latin typeface="Calibri"/>
                <a:cs typeface="Calibri"/>
              </a:rPr>
              <a:t>يوميًا</a:t>
            </a:r>
            <a:r xmlns:a="http://schemas.openxmlformats.org/drawingml/2006/main">
              <a:rPr sz="2800" b="1" dirty="0">
                <a:latin typeface="Calibri"/>
                <a:cs typeface="Calibri"/>
              </a:rPr>
              <a:t> </a:t>
            </a:r>
            <a:r xmlns:a="http://schemas.openxmlformats.org/drawingml/2006/main">
              <a:rPr sz="2800" b="1" spc="-5" dirty="0">
                <a:latin typeface="Calibri"/>
                <a:cs typeface="Calibri"/>
              </a:rPr>
              <a:t>أساس.</a:t>
            </a:r>
            <a:r xmlns:a="http://schemas.openxmlformats.org/drawingml/2006/main">
              <a:rPr sz="2800" b="1" spc="5" dirty="0">
                <a:latin typeface="Calibri"/>
                <a:cs typeface="Calibri"/>
              </a:rPr>
              <a:t> </a:t>
            </a:r>
            <a:r xmlns:a="http://schemas.openxmlformats.org/drawingml/2006/main">
              <a:rPr sz="2800" b="1" spc="-15" dirty="0">
                <a:latin typeface="Calibri"/>
                <a:cs typeface="Calibri"/>
              </a:rPr>
              <a:t>جوهر</a:t>
            </a:r>
            <a:r xmlns:a="http://schemas.openxmlformats.org/drawingml/2006/main">
              <a:rPr sz="2800" b="1" spc="20" dirty="0">
                <a:latin typeface="Calibri"/>
                <a:cs typeface="Calibri"/>
              </a:rPr>
              <a:t> </a:t>
            </a:r>
            <a:r xmlns:a="http://schemas.openxmlformats.org/drawingml/2006/main">
              <a:rPr sz="2800" b="1" spc="-15" dirty="0">
                <a:latin typeface="Calibri"/>
                <a:cs typeface="Calibri"/>
              </a:rPr>
              <a:t>الأطعمة</a:t>
            </a:r>
            <a:r xmlns:a="http://schemas.openxmlformats.org/drawingml/2006/main">
              <a:rPr sz="2800" b="1" spc="10" dirty="0">
                <a:latin typeface="Calibri"/>
                <a:cs typeface="Calibri"/>
              </a:rPr>
              <a:t> </a:t>
            </a:r>
            <a:r xmlns:a="http://schemas.openxmlformats.org/drawingml/2006/main">
              <a:rPr sz="2800" b="1" spc="-15" dirty="0">
                <a:latin typeface="Calibri"/>
                <a:cs typeface="Calibri"/>
              </a:rPr>
              <a:t>نكون</a:t>
            </a:r>
            <a:r xmlns:a="http://schemas.openxmlformats.org/drawingml/2006/main">
              <a:rPr sz="2800" b="1" spc="15" dirty="0">
                <a:latin typeface="Calibri"/>
                <a:cs typeface="Calibri"/>
              </a:rPr>
              <a:t> </a:t>
            </a:r>
            <a:r xmlns:a="http://schemas.openxmlformats.org/drawingml/2006/main">
              <a:rPr sz="2800" b="1" spc="-10" dirty="0">
                <a:latin typeface="Calibri"/>
                <a:cs typeface="Calibri"/>
              </a:rPr>
              <a:t>عادة</a:t>
            </a:r>
            <a:r xmlns:a="http://schemas.openxmlformats.org/drawingml/2006/main">
              <a:rPr sz="2800" b="1" spc="15" dirty="0">
                <a:latin typeface="Calibri"/>
                <a:cs typeface="Calibri"/>
              </a:rPr>
              <a:t> </a:t>
            </a:r>
            <a:r xmlns:a="http://schemas.openxmlformats.org/drawingml/2006/main">
              <a:rPr sz="2800" b="1" spc="-15" dirty="0">
                <a:latin typeface="Calibri"/>
                <a:cs typeface="Calibri"/>
              </a:rPr>
              <a:t>معقد</a:t>
            </a:r>
            <a:r xmlns:a="http://schemas.openxmlformats.org/drawingml/2006/main">
              <a:rPr sz="2800" b="1" spc="10" dirty="0">
                <a:latin typeface="Calibri"/>
                <a:cs typeface="Calibri"/>
              </a:rPr>
              <a:t> </a:t>
            </a:r>
            <a:r xmlns:a="http://schemas.openxmlformats.org/drawingml/2006/main">
              <a:rPr sz="2800" b="1" spc="-25" dirty="0">
                <a:latin typeface="Calibri"/>
                <a:cs typeface="Calibri"/>
              </a:rPr>
              <a:t>الكربوهيدرات ،</a:t>
            </a:r>
            <a:r xmlns:a="http://schemas.openxmlformats.org/drawingml/2006/main">
              <a:rPr sz="2800" b="1" spc="-20" dirty="0">
                <a:latin typeface="Calibri"/>
                <a:cs typeface="Calibri"/>
              </a:rPr>
              <a:t> </a:t>
            </a:r>
            <a:r xmlns:a="http://schemas.openxmlformats.org/drawingml/2006/main">
              <a:rPr sz="2800" b="1" spc="-5" dirty="0">
                <a:latin typeface="Calibri"/>
                <a:cs typeface="Calibri"/>
              </a:rPr>
              <a:t>مثل</a:t>
            </a:r>
            <a:r xmlns:a="http://schemas.openxmlformats.org/drawingml/2006/main">
              <a:rPr sz="2800" b="1" dirty="0">
                <a:latin typeface="Calibri"/>
                <a:cs typeface="Calibri"/>
              </a:rPr>
              <a:t> </a:t>
            </a:r>
            <a:r xmlns:a="http://schemas.openxmlformats.org/drawingml/2006/main">
              <a:rPr sz="2800" b="1" spc="-10" dirty="0">
                <a:latin typeface="Calibri"/>
                <a:cs typeface="Calibri"/>
              </a:rPr>
              <a:t>رقائق الذرة</a:t>
            </a:r>
            <a:r xmlns:a="http://schemas.openxmlformats.org/drawingml/2006/main">
              <a:rPr sz="2800" b="1" spc="25" dirty="0">
                <a:latin typeface="Calibri"/>
                <a:cs typeface="Calibri"/>
              </a:rPr>
              <a:t> </a:t>
            </a:r>
            <a:r xmlns:a="http://schemas.openxmlformats.org/drawingml/2006/main">
              <a:rPr sz="2800" b="1" spc="-15" dirty="0">
                <a:latin typeface="Calibri"/>
                <a:cs typeface="Calibri"/>
              </a:rPr>
              <a:t>بقوليات</a:t>
            </a:r>
            <a:r xmlns:a="http://schemas.openxmlformats.org/drawingml/2006/main">
              <a:rPr sz="2800" b="1" spc="20" dirty="0">
                <a:latin typeface="Calibri"/>
                <a:cs typeface="Calibri"/>
              </a:rPr>
              <a:t> </a:t>
            </a:r>
            <a:r xmlns:a="http://schemas.openxmlformats.org/drawingml/2006/main">
              <a:rPr sz="2800" b="1" spc="-5" dirty="0">
                <a:latin typeface="Calibri"/>
                <a:cs typeface="Calibri"/>
              </a:rPr>
              <a:t>(أرز،</a:t>
            </a:r>
            <a:r xmlns:a="http://schemas.openxmlformats.org/drawingml/2006/main">
              <a:rPr sz="2800" b="1" dirty="0">
                <a:latin typeface="Calibri"/>
                <a:cs typeface="Calibri"/>
              </a:rPr>
              <a:t> </a:t>
            </a:r>
            <a:r xmlns:a="http://schemas.openxmlformats.org/drawingml/2006/main">
              <a:rPr sz="2800" b="1" spc="-10" dirty="0">
                <a:latin typeface="Calibri"/>
                <a:cs typeface="Calibri"/>
              </a:rPr>
              <a:t>قمح،</a:t>
            </a:r>
            <a:r xmlns:a="http://schemas.openxmlformats.org/drawingml/2006/main">
              <a:rPr sz="2800" b="1" spc="20" dirty="0">
                <a:latin typeface="Calibri"/>
                <a:cs typeface="Calibri"/>
              </a:rPr>
              <a:t> </a:t>
            </a:r>
            <a:r xmlns:a="http://schemas.openxmlformats.org/drawingml/2006/main">
              <a:rPr sz="2800" b="1" spc="-10" dirty="0">
                <a:latin typeface="Calibri"/>
                <a:cs typeface="Calibri"/>
              </a:rPr>
              <a:t>الدخن،</a:t>
            </a:r>
            <a:r xmlns:a="http://schemas.openxmlformats.org/drawingml/2006/main">
              <a:rPr sz="2800" b="1" spc="35" dirty="0">
                <a:latin typeface="Calibri"/>
                <a:cs typeface="Calibri"/>
              </a:rPr>
              <a:t> </a:t>
            </a:r>
            <a:r xmlns:a="http://schemas.openxmlformats.org/drawingml/2006/main">
              <a:rPr sz="2800" b="1" spc="-10" dirty="0">
                <a:latin typeface="Calibri"/>
                <a:cs typeface="Calibri"/>
              </a:rPr>
              <a:t>حبوب ذرة)</a:t>
            </a:r>
            <a:r xmlns:a="http://schemas.openxmlformats.org/drawingml/2006/main">
              <a:rPr sz="2800" b="1" dirty="0">
                <a:latin typeface="Calibri"/>
                <a:cs typeface="Calibri"/>
              </a:rPr>
              <a:t> </a:t>
            </a:r>
            <a:r xmlns:a="http://schemas.openxmlformats.org/drawingml/2006/main">
              <a:rPr sz="2800" b="1" spc="-25" dirty="0">
                <a:latin typeface="Calibri"/>
                <a:cs typeface="Calibri"/>
              </a:rPr>
              <a:t>نشوي</a:t>
            </a:r>
            <a:r xmlns:a="http://schemas.openxmlformats.org/drawingml/2006/main">
              <a:rPr sz="2800" b="1" spc="-20" dirty="0">
                <a:latin typeface="Calibri"/>
                <a:cs typeface="Calibri"/>
              </a:rPr>
              <a:t> </a:t>
            </a:r>
            <a:r xmlns:a="http://schemas.openxmlformats.org/drawingml/2006/main">
              <a:rPr sz="2800" b="1" spc="-10" dirty="0">
                <a:latin typeface="Calibri"/>
                <a:cs typeface="Calibri"/>
              </a:rPr>
              <a:t>الدرنات</a:t>
            </a:r>
            <a:r xmlns:a="http://schemas.openxmlformats.org/drawingml/2006/main">
              <a:rPr sz="2800" b="1" spc="20" dirty="0">
                <a:latin typeface="Calibri"/>
                <a:cs typeface="Calibri"/>
              </a:rPr>
              <a:t> </a:t>
            </a:r>
            <a:r xmlns:a="http://schemas.openxmlformats.org/drawingml/2006/main">
              <a:rPr sz="2800" b="1" spc="-10" dirty="0">
                <a:latin typeface="Calibri"/>
                <a:cs typeface="Calibri"/>
              </a:rPr>
              <a:t>(بطاطا،</a:t>
            </a:r>
            <a:r xmlns:a="http://schemas.openxmlformats.org/drawingml/2006/main">
              <a:rPr sz="2800" b="1" spc="35" dirty="0">
                <a:latin typeface="Calibri"/>
                <a:cs typeface="Calibri"/>
              </a:rPr>
              <a:t> </a:t>
            </a:r>
            <a:r xmlns:a="http://schemas.openxmlformats.org/drawingml/2006/main">
              <a:rPr sz="2800" b="1" spc="-15" dirty="0">
                <a:latin typeface="Calibri"/>
                <a:cs typeface="Calibri"/>
              </a:rPr>
              <a:t>اليام</a:t>
            </a:r>
            <a:r xmlns:a="http://schemas.openxmlformats.org/drawingml/2006/main">
              <a:rPr sz="2800" b="1" spc="10" dirty="0">
                <a:latin typeface="Calibri"/>
                <a:cs typeface="Calibri"/>
              </a:rPr>
              <a:t> </a:t>
            </a:r>
            <a:r xmlns:a="http://schemas.openxmlformats.org/drawingml/2006/main">
              <a:rPr sz="2800" b="1" spc="-5" dirty="0">
                <a:latin typeface="Calibri"/>
                <a:cs typeface="Calibri"/>
              </a:rPr>
              <a:t>)</a:t>
            </a:r>
            <a:r xmlns:a="http://schemas.openxmlformats.org/drawingml/2006/main">
              <a:rPr sz="2800" b="1" spc="30" dirty="0">
                <a:latin typeface="Calibri"/>
                <a:cs typeface="Calibri"/>
              </a:rPr>
              <a:t> </a:t>
            </a:r>
            <a:r xmlns:a="http://schemas.openxmlformats.org/drawingml/2006/main">
              <a:rPr sz="2800" b="1" spc="-5" dirty="0">
                <a:latin typeface="Calibri"/>
                <a:cs typeface="Calibri"/>
              </a:rPr>
              <a:t>و</a:t>
            </a:r>
            <a:r xmlns:a="http://schemas.openxmlformats.org/drawingml/2006/main">
              <a:rPr sz="2800" b="1" spc="10" dirty="0">
                <a:latin typeface="Calibri"/>
                <a:cs typeface="Calibri"/>
              </a:rPr>
              <a:t> </a:t>
            </a:r>
            <a:r xmlns:a="http://schemas.openxmlformats.org/drawingml/2006/main">
              <a:rPr sz="2800" b="1" spc="-25" dirty="0">
                <a:latin typeface="Calibri"/>
                <a:cs typeface="Calibri"/>
              </a:rPr>
              <a:t>نشوي</a:t>
            </a:r>
            <a:r xmlns:a="http://schemas.openxmlformats.org/drawingml/2006/main">
              <a:rPr sz="2800" b="1" spc="20" dirty="0">
                <a:latin typeface="Calibri"/>
                <a:cs typeface="Calibri"/>
              </a:rPr>
              <a:t> </a:t>
            </a:r>
            <a:r xmlns:a="http://schemas.openxmlformats.org/drawingml/2006/main">
              <a:rPr sz="2800" b="1" spc="-20" dirty="0">
                <a:latin typeface="Calibri"/>
                <a:cs typeface="Calibri"/>
              </a:rPr>
              <a:t>خضروات</a:t>
            </a:r>
            <a:r xmlns:a="http://schemas.openxmlformats.org/drawingml/2006/main">
              <a:rPr sz="2800" b="1" spc="-15" dirty="0">
                <a:latin typeface="Calibri"/>
                <a:cs typeface="Calibri"/>
              </a:rPr>
              <a:t> </a:t>
            </a:r>
            <a:r xmlns:a="http://schemas.openxmlformats.org/drawingml/2006/main">
              <a:rPr sz="2800" b="1" spc="-10" dirty="0">
                <a:latin typeface="Calibri"/>
                <a:cs typeface="Calibri"/>
              </a:rPr>
              <a:t>(لسان الحمل</a:t>
            </a:r>
            <a:r xmlns:a="http://schemas.openxmlformats.org/drawingml/2006/main">
              <a:rPr sz="2800" b="1" spc="15" dirty="0">
                <a:latin typeface="Calibri"/>
                <a:cs typeface="Calibri"/>
              </a:rPr>
              <a:t> </a:t>
            </a:r>
            <a:r xmlns:a="http://schemas.openxmlformats.org/drawingml/2006/main">
              <a:rPr sz="2800" b="1" spc="-5" dirty="0">
                <a:latin typeface="Calibri"/>
                <a:cs typeface="Calibri"/>
              </a:rPr>
              <a:t>أو</a:t>
            </a:r>
            <a:r xmlns:a="http://schemas.openxmlformats.org/drawingml/2006/main">
              <a:rPr sz="2800" b="1" dirty="0">
                <a:latin typeface="Calibri"/>
                <a:cs typeface="Calibri"/>
              </a:rPr>
              <a:t> </a:t>
            </a:r>
            <a:r xmlns:a="http://schemas.openxmlformats.org/drawingml/2006/main">
              <a:rPr sz="2800" b="1" spc="-15" dirty="0">
                <a:latin typeface="Calibri"/>
                <a:cs typeface="Calibri"/>
              </a:rPr>
              <a:t>أخضر</a:t>
            </a:r>
            <a:r xmlns:a="http://schemas.openxmlformats.org/drawingml/2006/main">
              <a:rPr sz="2800" b="1" spc="25" dirty="0">
                <a:latin typeface="Calibri"/>
                <a:cs typeface="Calibri"/>
              </a:rPr>
              <a:t> </a:t>
            </a:r>
            <a:r xmlns:a="http://schemas.openxmlformats.org/drawingml/2006/main">
              <a:rPr sz="2800" b="1" spc="-5" dirty="0">
                <a:latin typeface="Calibri"/>
                <a:cs typeface="Calibri"/>
              </a:rPr>
              <a:t>موز).</a:t>
            </a:r>
            <a:endParaRPr xmlns:a="http://schemas.openxmlformats.org/drawingml/2006/main" sz="2800">
              <a:latin typeface="Calibri"/>
              <a:cs typeface="Calibri"/>
            </a:endParaRPr>
          </a:p>
        </p:txBody>
      </p:sp>
      <p:sp>
        <p:nvSpPr>
          <p:cNvPr id="3" name="object 3"/>
          <p:cNvSpPr txBox="1">
            <a:spLocks noGrp="1"/>
          </p:cNvSpPr>
          <p:nvPr>
            <p:ph type="title"/>
          </p:nvPr>
        </p:nvSpPr>
        <p:spPr>
          <a:xfrm>
            <a:off x="1998726" y="534669"/>
            <a:ext cx="4791075" cy="635000"/>
          </a:xfrm>
          <a:prstGeom prst="rect">
            <a:avLst/>
          </a:prstGeom>
        </p:spPr>
        <p:txBody>
          <a:bodyPr vert="horz" wrap="square" lIns="0" tIns="12065" rIns="0" bIns="0" rtlCol="0">
            <a:spAutoFit/>
          </a:bodyPr>
          <a:lstStyle/>
          <a:p>
            <a:pPr xmlns:a="http://schemas.openxmlformats.org/drawingml/2006/main" marL="12700">
              <a:lnSpc>
                <a:spcPct val="100000"/>
              </a:lnSpc>
              <a:spcBef>
                <a:spcPts val="95"/>
              </a:spcBef>
              <a:bidi/>
            </a:pPr>
            <a:r xmlns:a="http://schemas.openxmlformats.org/drawingml/2006/main">
              <a:rPr sz="4000" spc="-10" dirty="0"/>
              <a:t>رئيسي</a:t>
            </a:r>
            <a:r xmlns:a="http://schemas.openxmlformats.org/drawingml/2006/main">
              <a:rPr sz="4000" spc="-5" dirty="0"/>
              <a:t> </a:t>
            </a:r>
            <a:r xmlns:a="http://schemas.openxmlformats.org/drawingml/2006/main">
              <a:rPr sz="4000" spc="-20" dirty="0"/>
              <a:t>فئات </a:t>
            </a:r>
            <a:endParaRPr xmlns:a="http://schemas.openxmlformats.org/drawingml/2006/main" sz="4000"/>
            <a:r xmlns:a="http://schemas.openxmlformats.org/drawingml/2006/main">
              <a:rPr sz="4000" spc="-15" dirty="0"/>
              <a:t>الطعام</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78180" y="1223772"/>
            <a:ext cx="2148078" cy="843534"/>
          </a:xfrm>
          <a:prstGeom prst="rect">
            <a:avLst/>
          </a:prstGeom>
        </p:spPr>
      </p:pic>
      <p:sp>
        <p:nvSpPr>
          <p:cNvPr id="3" name="object 3"/>
          <p:cNvSpPr txBox="1">
            <a:spLocks noGrp="1"/>
          </p:cNvSpPr>
          <p:nvPr>
            <p:ph type="title"/>
          </p:nvPr>
        </p:nvSpPr>
        <p:spPr>
          <a:prstGeom prst="rect">
            <a:avLst/>
          </a:prstGeom>
        </p:spPr>
        <p:txBody>
          <a:bodyPr vert="horz" wrap="square" lIns="0" tIns="24765" rIns="0" bIns="0" rtlCol="0">
            <a:spAutoFit/>
          </a:bodyPr>
          <a:lstStyle/>
          <a:p>
            <a:pPr xmlns:a="http://schemas.openxmlformats.org/drawingml/2006/main" marL="250825" marR="5080">
              <a:lnSpc>
                <a:spcPct val="149000"/>
              </a:lnSpc>
              <a:spcBef>
                <a:spcPts val="195"/>
              </a:spcBef>
              <a:bidi/>
            </a:pPr>
            <a:r xmlns:a="http://schemas.openxmlformats.org/drawingml/2006/main">
              <a:rPr sz="3000" dirty="0"/>
              <a:t>2)</a:t>
            </a:r>
            <a:r xmlns:a="http://schemas.openxmlformats.org/drawingml/2006/main">
              <a:rPr sz="3000" spc="-10" dirty="0"/>
              <a:t> </a:t>
            </a:r>
            <a:r xmlns:a="http://schemas.openxmlformats.org/drawingml/2006/main">
              <a:rPr sz="3000" dirty="0"/>
              <a:t>ثانوي</a:t>
            </a:r>
            <a:r xmlns:a="http://schemas.openxmlformats.org/drawingml/2006/main">
              <a:rPr sz="3000" spc="-25" dirty="0"/>
              <a:t> </a:t>
            </a:r>
            <a:r xmlns:a="http://schemas.openxmlformats.org/drawingml/2006/main">
              <a:rPr sz="3000" spc="-15" dirty="0"/>
              <a:t>الأطعمة </a:t>
            </a:r>
            <a:r xmlns:a="http://schemas.openxmlformats.org/drawingml/2006/main">
              <a:rPr spc="-15" dirty="0"/>
              <a:t>:</a:t>
            </a:r>
            <a:r xmlns:a="http://schemas.openxmlformats.org/drawingml/2006/main">
              <a:rPr spc="15" dirty="0"/>
              <a:t> </a:t>
            </a:r>
            <a:r xmlns:a="http://schemas.openxmlformats.org/drawingml/2006/main">
              <a:rPr spc="-10" dirty="0"/>
              <a:t>على نطاق واسع</a:t>
            </a:r>
            <a:r xmlns:a="http://schemas.openxmlformats.org/drawingml/2006/main">
              <a:rPr spc="20" dirty="0"/>
              <a:t> </a:t>
            </a:r>
            <a:r xmlns:a="http://schemas.openxmlformats.org/drawingml/2006/main">
              <a:rPr spc="-5" dirty="0"/>
              <a:t>مستهلك</a:t>
            </a:r>
            <a:r xmlns:a="http://schemas.openxmlformats.org/drawingml/2006/main">
              <a:rPr spc="-10" dirty="0"/>
              <a:t> </a:t>
            </a:r>
            <a:r xmlns:a="http://schemas.openxmlformats.org/drawingml/2006/main">
              <a:rPr spc="-5" dirty="0"/>
              <a:t>لكن</a:t>
            </a:r>
            <a:r xmlns:a="http://schemas.openxmlformats.org/drawingml/2006/main">
              <a:rPr spc="10" dirty="0"/>
              <a:t> </a:t>
            </a:r>
            <a:r xmlns:a="http://schemas.openxmlformats.org/drawingml/2006/main">
              <a:rPr spc="-5" dirty="0"/>
              <a:t>لا</a:t>
            </a:r>
            <a:r xmlns:a="http://schemas.openxmlformats.org/drawingml/2006/main">
              <a:rPr dirty="0"/>
              <a:t> </a:t>
            </a:r>
            <a:r xmlns:a="http://schemas.openxmlformats.org/drawingml/2006/main">
              <a:rPr spc="-10" dirty="0"/>
              <a:t>على</a:t>
            </a:r>
            <a:r xmlns:a="http://schemas.openxmlformats.org/drawingml/2006/main">
              <a:rPr dirty="0"/>
              <a:t> </a:t>
            </a:r>
            <a:r xmlns:a="http://schemas.openxmlformats.org/drawingml/2006/main">
              <a:rPr spc="-5" dirty="0"/>
              <a:t>أ</a:t>
            </a:r>
            <a:r xmlns:a="http://schemas.openxmlformats.org/drawingml/2006/main">
              <a:rPr dirty="0"/>
              <a:t> </a:t>
            </a:r>
            <a:r xmlns:a="http://schemas.openxmlformats.org/drawingml/2006/main">
              <a:rPr spc="-5" dirty="0"/>
              <a:t>يوميًا</a:t>
            </a:r>
            <a:r xmlns:a="http://schemas.openxmlformats.org/drawingml/2006/main">
              <a:rPr spc="20" dirty="0"/>
              <a:t> </a:t>
            </a:r>
            <a:r xmlns:a="http://schemas.openxmlformats.org/drawingml/2006/main">
              <a:rPr spc="-5" dirty="0"/>
              <a:t>أساس،</a:t>
            </a:r>
            <a:r xmlns:a="http://schemas.openxmlformats.org/drawingml/2006/main">
              <a:rPr spc="5" dirty="0"/>
              <a:t> </a:t>
            </a:r>
            <a:r xmlns:a="http://schemas.openxmlformats.org/drawingml/2006/main">
              <a:rPr spc="-5" dirty="0"/>
              <a:t>مثل</a:t>
            </a:r>
            <a:r xmlns:a="http://schemas.openxmlformats.org/drawingml/2006/main">
              <a:rPr spc="5" dirty="0"/>
              <a:t> </a:t>
            </a:r>
            <a:r xmlns:a="http://schemas.openxmlformats.org/drawingml/2006/main">
              <a:rPr spc="-15" dirty="0"/>
              <a:t>خضروات،</a:t>
            </a:r>
            <a:r xmlns:a="http://schemas.openxmlformats.org/drawingml/2006/main">
              <a:rPr spc="50" dirty="0"/>
              <a:t> </a:t>
            </a:r>
            <a:r xmlns:a="http://schemas.openxmlformats.org/drawingml/2006/main">
              <a:rPr spc="-5" dirty="0"/>
              <a:t>البقوليات</a:t>
            </a:r>
            <a:r xmlns:a="http://schemas.openxmlformats.org/drawingml/2006/main">
              <a:rPr spc="25" dirty="0"/>
              <a:t> </a:t>
            </a:r>
            <a:r xmlns:a="http://schemas.openxmlformats.org/drawingml/2006/main">
              <a:rPr spc="-5" dirty="0"/>
              <a:t>المكسرات</a:t>
            </a:r>
            <a:r xmlns:a="http://schemas.openxmlformats.org/drawingml/2006/main">
              <a:rPr dirty="0"/>
              <a:t> </a:t>
            </a:r>
            <a:r xmlns:a="http://schemas.openxmlformats.org/drawingml/2006/main">
              <a:rPr spc="-10" dirty="0"/>
              <a:t>سمكة،</a:t>
            </a:r>
            <a:r xmlns:a="http://schemas.openxmlformats.org/drawingml/2006/main">
              <a:rPr spc="10" dirty="0"/>
              <a:t> </a:t>
            </a:r>
            <a:r xmlns:a="http://schemas.openxmlformats.org/drawingml/2006/main">
              <a:rPr spc="-5" dirty="0"/>
              <a:t>بيض،</a:t>
            </a:r>
            <a:r xmlns:a="http://schemas.openxmlformats.org/drawingml/2006/main">
              <a:rPr spc="-615" dirty="0"/>
              <a:t> </a:t>
            </a:r>
            <a:r xmlns:a="http://schemas.openxmlformats.org/drawingml/2006/main">
              <a:rPr spc="-5" dirty="0"/>
              <a:t>واللحوم </a:t>
            </a:r>
            <a:r xmlns:a="http://schemas.openxmlformats.org/drawingml/2006/main">
              <a:rPr spc="-10" dirty="0"/>
              <a:t>.</a:t>
            </a:r>
            <a:endParaRPr xmlns:a="http://schemas.openxmlformats.org/drawingml/2006/main" sz="30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11</a:t>
            </a:fld>
            <a:endParaRPr dirty="0"/>
          </a:p>
        </p:txBody>
      </p:sp>
      <p:sp>
        <p:nvSpPr>
          <p:cNvPr id="4" name="object 4"/>
          <p:cNvSpPr txBox="1"/>
          <p:nvPr/>
        </p:nvSpPr>
        <p:spPr>
          <a:xfrm>
            <a:off x="459740" y="3267836"/>
            <a:ext cx="8460740" cy="452120"/>
          </a:xfrm>
          <a:prstGeom prst="rect">
            <a:avLst/>
          </a:prstGeom>
        </p:spPr>
        <p:txBody>
          <a:bodyPr vert="horz" wrap="square" lIns="0" tIns="12065" rIns="0" bIns="0" rtlCol="0">
            <a:spAutoFit/>
          </a:bodyPr>
          <a:lstStyle/>
          <a:p>
            <a:pPr xmlns:a="http://schemas.openxmlformats.org/drawingml/2006/main" marL="184785" indent="-172720">
              <a:lnSpc>
                <a:spcPct val="100000"/>
              </a:lnSpc>
              <a:spcBef>
                <a:spcPts val="95"/>
              </a:spcBef>
              <a:buSzPct val="96428"/>
              <a:buFont typeface="Wingdings"/>
              <a:buChar char=""/>
              <a:tabLst>
                <a:tab pos="185420" algn="l"/>
              </a:tabLst>
              <a:bidi/>
            </a:pPr>
            <a:r xmlns:a="http://schemas.openxmlformats.org/drawingml/2006/main">
              <a:rPr sz="2800" b="1" spc="-5" dirty="0">
                <a:latin typeface="Calibri"/>
                <a:cs typeface="Calibri"/>
              </a:rPr>
              <a:t>ثانوي</a:t>
            </a:r>
            <a:r xmlns:a="http://schemas.openxmlformats.org/drawingml/2006/main">
              <a:rPr sz="2800" b="1" spc="25" dirty="0">
                <a:latin typeface="Calibri"/>
                <a:cs typeface="Calibri"/>
              </a:rPr>
              <a:t> </a:t>
            </a:r>
            <a:r xmlns:a="http://schemas.openxmlformats.org/drawingml/2006/main">
              <a:rPr sz="2800" b="1" spc="-15" dirty="0">
                <a:latin typeface="Calibri"/>
                <a:cs typeface="Calibri"/>
              </a:rPr>
              <a:t>الأطعمة</a:t>
            </a:r>
            <a:r xmlns:a="http://schemas.openxmlformats.org/drawingml/2006/main">
              <a:rPr sz="2800" b="1" spc="10" dirty="0">
                <a:latin typeface="Calibri"/>
                <a:cs typeface="Calibri"/>
              </a:rPr>
              <a:t> </a:t>
            </a:r>
            <a:r xmlns:a="http://schemas.openxmlformats.org/drawingml/2006/main">
              <a:rPr sz="2800" b="1" spc="-5" dirty="0">
                <a:latin typeface="Calibri"/>
                <a:cs typeface="Calibri"/>
              </a:rPr>
              <a:t>مستخدم</a:t>
            </a:r>
            <a:r xmlns:a="http://schemas.openxmlformats.org/drawingml/2006/main">
              <a:rPr sz="2800" b="1" spc="5" dirty="0">
                <a:latin typeface="Calibri"/>
                <a:cs typeface="Calibri"/>
              </a:rPr>
              <a:t> </a:t>
            </a:r>
            <a:r xmlns:a="http://schemas.openxmlformats.org/drawingml/2006/main">
              <a:rPr sz="2800" b="1" spc="-10" dirty="0">
                <a:latin typeface="Calibri"/>
                <a:cs typeface="Calibri"/>
              </a:rPr>
              <a:t>بواسطة</a:t>
            </a:r>
            <a:r xmlns:a="http://schemas.openxmlformats.org/drawingml/2006/main">
              <a:rPr sz="2800" b="1" spc="5" dirty="0">
                <a:latin typeface="Calibri"/>
                <a:cs typeface="Calibri"/>
              </a:rPr>
              <a:t> </a:t>
            </a:r>
            <a:r xmlns:a="http://schemas.openxmlformats.org/drawingml/2006/main">
              <a:rPr sz="2800" b="1" spc="-5" dirty="0">
                <a:latin typeface="Calibri"/>
                <a:cs typeface="Calibri"/>
              </a:rPr>
              <a:t>أ</a:t>
            </a:r>
            <a:r xmlns:a="http://schemas.openxmlformats.org/drawingml/2006/main">
              <a:rPr sz="2800" b="1" spc="5" dirty="0">
                <a:latin typeface="Calibri"/>
                <a:cs typeface="Calibri"/>
              </a:rPr>
              <a:t> </a:t>
            </a:r>
            <a:r xmlns:a="http://schemas.openxmlformats.org/drawingml/2006/main">
              <a:rPr sz="2800" b="1" spc="-10" dirty="0">
                <a:latin typeface="Calibri"/>
                <a:cs typeface="Calibri"/>
              </a:rPr>
              <a:t>ثقافة</a:t>
            </a:r>
            <a:r xmlns:a="http://schemas.openxmlformats.org/drawingml/2006/main">
              <a:rPr sz="2800" b="1" spc="15" dirty="0">
                <a:latin typeface="Calibri"/>
                <a:cs typeface="Calibri"/>
              </a:rPr>
              <a:t> </a:t>
            </a:r>
            <a:r xmlns:a="http://schemas.openxmlformats.org/drawingml/2006/main">
              <a:rPr sz="2800" b="1" spc="-10" dirty="0">
                <a:latin typeface="Calibri"/>
                <a:cs typeface="Calibri"/>
              </a:rPr>
              <a:t>يتغير</a:t>
            </a:r>
            <a:r xmlns:a="http://schemas.openxmlformats.org/drawingml/2006/main">
              <a:rPr sz="2800" b="1" spc="25" dirty="0">
                <a:latin typeface="Calibri"/>
                <a:cs typeface="Calibri"/>
              </a:rPr>
              <a:t> </a:t>
            </a:r>
            <a:r xmlns:a="http://schemas.openxmlformats.org/drawingml/2006/main">
              <a:rPr sz="2800" b="1" spc="-10" dirty="0">
                <a:latin typeface="Calibri"/>
                <a:cs typeface="Calibri"/>
              </a:rPr>
              <a:t>مع</a:t>
            </a:r>
            <a:r xmlns:a="http://schemas.openxmlformats.org/drawingml/2006/main">
              <a:rPr sz="2800" b="1" spc="-5" dirty="0">
                <a:latin typeface="Calibri"/>
                <a:cs typeface="Calibri"/>
              </a:rPr>
              <a:t> </a:t>
            </a:r>
            <a:r xmlns:a="http://schemas.openxmlformats.org/drawingml/2006/main">
              <a:rPr sz="2800" b="1" spc="-25" dirty="0">
                <a:latin typeface="Calibri"/>
                <a:cs typeface="Calibri"/>
              </a:rPr>
              <a:t>التوفر.</a:t>
            </a:r>
            <a:endParaRPr xmlns:a="http://schemas.openxmlformats.org/drawingml/2006/main" sz="28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7150" rIns="0" bIns="0" rtlCol="0">
            <a:spAutoFit/>
          </a:bodyPr>
          <a:lstStyle/>
          <a:p>
            <a:pPr xmlns:a="http://schemas.openxmlformats.org/drawingml/2006/main" marL="22225" marR="5080">
              <a:lnSpc>
                <a:spcPct val="90300"/>
              </a:lnSpc>
              <a:spcBef>
                <a:spcPts val="450"/>
              </a:spcBef>
              <a:bidi/>
            </a:pPr>
            <a:r xmlns:a="http://schemas.openxmlformats.org/drawingml/2006/main">
              <a:rPr spc="-5" dirty="0"/>
              <a:t>3)</a:t>
            </a:r>
            <a:r xmlns:a="http://schemas.openxmlformats.org/drawingml/2006/main">
              <a:rPr spc="15" dirty="0"/>
              <a:t> </a:t>
            </a:r>
            <a:r xmlns:a="http://schemas.openxmlformats.org/drawingml/2006/main">
              <a:rPr sz="3000" spc="-10" dirty="0"/>
              <a:t>الأطعمة </a:t>
            </a:r>
            <a:r xmlns:a="http://schemas.openxmlformats.org/drawingml/2006/main">
              <a:rPr sz="3000" spc="-15" dirty="0"/>
              <a:t>المحيطية </a:t>
            </a:r>
            <a:r xmlns:a="http://schemas.openxmlformats.org/drawingml/2006/main">
              <a:rPr spc="-10" dirty="0"/>
              <a:t>_</a:t>
            </a:r>
            <a:r xmlns:a="http://schemas.openxmlformats.org/drawingml/2006/main">
              <a:rPr spc="20" dirty="0"/>
              <a:t> </a:t>
            </a:r>
            <a:r xmlns:a="http://schemas.openxmlformats.org/drawingml/2006/main">
              <a:rPr spc="-20" dirty="0"/>
              <a:t>يؤكل</a:t>
            </a:r>
            <a:r xmlns:a="http://schemas.openxmlformats.org/drawingml/2006/main">
              <a:rPr spc="15" dirty="0"/>
              <a:t> </a:t>
            </a:r>
            <a:r xmlns:a="http://schemas.openxmlformats.org/drawingml/2006/main">
              <a:rPr spc="-25" dirty="0"/>
              <a:t>بشكل متقطع</a:t>
            </a:r>
            <a:r xmlns:a="http://schemas.openxmlformats.org/drawingml/2006/main">
              <a:rPr spc="20" dirty="0"/>
              <a:t> </a:t>
            </a:r>
            <a:r xmlns:a="http://schemas.openxmlformats.org/drawingml/2006/main">
              <a:rPr spc="-15" dirty="0"/>
              <a:t>نكون</a:t>
            </a:r>
            <a:r xmlns:a="http://schemas.openxmlformats.org/drawingml/2006/main">
              <a:rPr spc="35" dirty="0"/>
              <a:t> </a:t>
            </a:r>
            <a:r xmlns:a="http://schemas.openxmlformats.org/drawingml/2006/main">
              <a:rPr spc="-10" dirty="0"/>
              <a:t>عادة </a:t>
            </a:r>
            <a:r xmlns:a="http://schemas.openxmlformats.org/drawingml/2006/main">
              <a:rPr spc="-5" dirty="0"/>
              <a:t>مقرها</a:t>
            </a:r>
            <a:r xmlns:a="http://schemas.openxmlformats.org/drawingml/2006/main">
              <a:rPr spc="10" dirty="0"/>
              <a:t> </a:t>
            </a:r>
            <a:r xmlns:a="http://schemas.openxmlformats.org/drawingml/2006/main">
              <a:rPr spc="-5" dirty="0"/>
              <a:t>على</a:t>
            </a:r>
            <a:r xmlns:a="http://schemas.openxmlformats.org/drawingml/2006/main">
              <a:rPr spc="5" dirty="0"/>
              <a:t> </a:t>
            </a:r>
            <a:r xmlns:a="http://schemas.openxmlformats.org/drawingml/2006/main">
              <a:rPr spc="-5" dirty="0"/>
              <a:t>ا</a:t>
            </a:r>
            <a:r xmlns:a="http://schemas.openxmlformats.org/drawingml/2006/main">
              <a:rPr spc="15" dirty="0"/>
              <a:t> </a:t>
            </a:r>
            <a:r xmlns:a="http://schemas.openxmlformats.org/drawingml/2006/main">
              <a:rPr spc="-10" dirty="0"/>
              <a:t>فرادى</a:t>
            </a:r>
            <a:r xmlns:a="http://schemas.openxmlformats.org/drawingml/2006/main">
              <a:rPr spc="25" dirty="0"/>
              <a:t> </a:t>
            </a:r>
            <a:r xmlns:a="http://schemas.openxmlformats.org/drawingml/2006/main">
              <a:rPr spc="-20" dirty="0"/>
              <a:t>التفضيلات</a:t>
            </a:r>
            <a:r xmlns:a="http://schemas.openxmlformats.org/drawingml/2006/main">
              <a:rPr spc="60" dirty="0"/>
              <a:t> </a:t>
            </a:r>
            <a:r xmlns:a="http://schemas.openxmlformats.org/drawingml/2006/main">
              <a:rPr spc="-5" dirty="0"/>
              <a:t>لا</a:t>
            </a:r>
            <a:r xmlns:a="http://schemas.openxmlformats.org/drawingml/2006/main">
              <a:rPr spc="10" dirty="0"/>
              <a:t> </a:t>
            </a:r>
            <a:r xmlns:a="http://schemas.openxmlformats.org/drawingml/2006/main">
              <a:rPr spc="-15" dirty="0"/>
              <a:t>ثقافي</a:t>
            </a:r>
            <a:r xmlns:a="http://schemas.openxmlformats.org/drawingml/2006/main">
              <a:rPr spc="25" dirty="0"/>
              <a:t> </a:t>
            </a:r>
            <a:r xmlns:a="http://schemas.openxmlformats.org/drawingml/2006/main">
              <a:rPr spc="-5" dirty="0"/>
              <a:t>أعراف.</a:t>
            </a:r>
            <a:r xmlns:a="http://schemas.openxmlformats.org/drawingml/2006/main">
              <a:rPr dirty="0"/>
              <a:t> </a:t>
            </a:r>
            <a:r xmlns:a="http://schemas.openxmlformats.org/drawingml/2006/main">
              <a:rPr spc="-15" dirty="0"/>
              <a:t>هم</a:t>
            </a:r>
            <a:r xmlns:a="http://schemas.openxmlformats.org/drawingml/2006/main">
              <a:rPr spc="20" dirty="0"/>
              <a:t> </a:t>
            </a:r>
            <a:r xmlns:a="http://schemas.openxmlformats.org/drawingml/2006/main">
              <a:rPr spc="-20" dirty="0"/>
              <a:t>يمكن</a:t>
            </a:r>
            <a:r xmlns:a="http://schemas.openxmlformats.org/drawingml/2006/main">
              <a:rPr dirty="0"/>
              <a:t> </a:t>
            </a:r>
            <a:r xmlns:a="http://schemas.openxmlformats.org/drawingml/2006/main">
              <a:rPr spc="-5" dirty="0"/>
              <a:t>يكون</a:t>
            </a:r>
            <a:r xmlns:a="http://schemas.openxmlformats.org/drawingml/2006/main">
              <a:rPr spc="10" dirty="0"/>
              <a:t> </a:t>
            </a:r>
            <a:r xmlns:a="http://schemas.openxmlformats.org/drawingml/2006/main">
              <a:rPr spc="-15" dirty="0"/>
              <a:t>الأطعمة</a:t>
            </a:r>
            <a:r xmlns:a="http://schemas.openxmlformats.org/drawingml/2006/main">
              <a:rPr dirty="0"/>
              <a:t> </a:t>
            </a:r>
            <a:r xmlns:a="http://schemas.openxmlformats.org/drawingml/2006/main">
              <a:rPr spc="-10" dirty="0"/>
              <a:t>الذي - التي</a:t>
            </a:r>
            <a:r xmlns:a="http://schemas.openxmlformats.org/drawingml/2006/main">
              <a:rPr spc="10" dirty="0"/>
              <a:t> </a:t>
            </a:r>
            <a:r xmlns:a="http://schemas.openxmlformats.org/drawingml/2006/main">
              <a:rPr spc="-15" dirty="0"/>
              <a:t>نكون</a:t>
            </a:r>
            <a:r xmlns:a="http://schemas.openxmlformats.org/drawingml/2006/main">
              <a:rPr spc="35" dirty="0"/>
              <a:t> </a:t>
            </a:r>
            <a:r xmlns:a="http://schemas.openxmlformats.org/drawingml/2006/main">
              <a:rPr spc="-15" dirty="0"/>
              <a:t>محجوز</a:t>
            </a:r>
            <a:r xmlns:a="http://schemas.openxmlformats.org/drawingml/2006/main">
              <a:rPr spc="30" dirty="0"/>
              <a:t> </a:t>
            </a:r>
            <a:r xmlns:a="http://schemas.openxmlformats.org/drawingml/2006/main">
              <a:rPr spc="-20" dirty="0"/>
              <a:t>ل</a:t>
            </a:r>
            <a:r xmlns:a="http://schemas.openxmlformats.org/drawingml/2006/main">
              <a:rPr spc="10" dirty="0"/>
              <a:t> </a:t>
            </a:r>
            <a:r xmlns:a="http://schemas.openxmlformats.org/drawingml/2006/main">
              <a:rPr spc="-5" dirty="0"/>
              <a:t>خاص</a:t>
            </a:r>
            <a:r xmlns:a="http://schemas.openxmlformats.org/drawingml/2006/main">
              <a:rPr spc="10" dirty="0"/>
              <a:t> </a:t>
            </a:r>
            <a:r xmlns:a="http://schemas.openxmlformats.org/drawingml/2006/main">
              <a:rPr spc="-5" dirty="0"/>
              <a:t>مناسبات</a:t>
            </a:r>
            <a:r xmlns:a="http://schemas.openxmlformats.org/drawingml/2006/main">
              <a:rPr spc="-620" dirty="0"/>
              <a:t> </a:t>
            </a:r>
            <a:r xmlns:a="http://schemas.openxmlformats.org/drawingml/2006/main">
              <a:rPr spc="-5" dirty="0"/>
              <a:t>لا</a:t>
            </a:r>
            <a:r xmlns:a="http://schemas.openxmlformats.org/drawingml/2006/main">
              <a:rPr dirty="0"/>
              <a:t> </a:t>
            </a:r>
            <a:r xmlns:a="http://schemas.openxmlformats.org/drawingml/2006/main">
              <a:rPr spc="-15" dirty="0"/>
              <a:t>بسهولة</a:t>
            </a:r>
            <a:r xmlns:a="http://schemas.openxmlformats.org/drawingml/2006/main">
              <a:rPr spc="40" dirty="0"/>
              <a:t> </a:t>
            </a:r>
            <a:r xmlns:a="http://schemas.openxmlformats.org/drawingml/2006/main">
              <a:rPr spc="-15" dirty="0"/>
              <a:t>متاح،</a:t>
            </a:r>
            <a:r xmlns:a="http://schemas.openxmlformats.org/drawingml/2006/main">
              <a:rPr spc="40" dirty="0"/>
              <a:t> </a:t>
            </a:r>
            <a:r xmlns:a="http://schemas.openxmlformats.org/drawingml/2006/main">
              <a:rPr spc="-5" dirty="0"/>
              <a:t>أو</a:t>
            </a:r>
            <a:r xmlns:a="http://schemas.openxmlformats.org/drawingml/2006/main">
              <a:rPr spc="10" dirty="0"/>
              <a:t> </a:t>
            </a:r>
            <a:r xmlns:a="http://schemas.openxmlformats.org/drawingml/2006/main">
              <a:rPr spc="-5" dirty="0"/>
              <a:t>لا</a:t>
            </a:r>
            <a:r xmlns:a="http://schemas.openxmlformats.org/drawingml/2006/main">
              <a:rPr spc="5" dirty="0"/>
              <a:t> </a:t>
            </a:r>
            <a:r xmlns:a="http://schemas.openxmlformats.org/drawingml/2006/main">
              <a:rPr spc="-15" dirty="0"/>
              <a:t>عمومًا</a:t>
            </a:r>
            <a:r xmlns:a="http://schemas.openxmlformats.org/drawingml/2006/main">
              <a:rPr spc="30" dirty="0"/>
              <a:t> </a:t>
            </a:r>
            <a:r xmlns:a="http://schemas.openxmlformats.org/drawingml/2006/main">
              <a:rPr spc="-10" dirty="0"/>
              <a:t>حسنًا</a:t>
            </a:r>
            <a:r xmlns:a="http://schemas.openxmlformats.org/drawingml/2006/main">
              <a:rPr spc="10" dirty="0"/>
              <a:t> </a:t>
            </a:r>
            <a:r xmlns:a="http://schemas.openxmlformats.org/drawingml/2006/main">
              <a:rPr spc="-20" dirty="0"/>
              <a:t>متسامح</a:t>
            </a:r>
            <a:r xmlns:a="http://schemas.openxmlformats.org/drawingml/2006/main">
              <a:rPr spc="30" dirty="0"/>
              <a:t> </a:t>
            </a:r>
            <a:r xmlns:a="http://schemas.openxmlformats.org/drawingml/2006/main">
              <a:rPr spc="-5" dirty="0"/>
              <a:t>مثل</a:t>
            </a:r>
            <a:r xmlns:a="http://schemas.openxmlformats.org/drawingml/2006/main">
              <a:rPr spc="10" dirty="0"/>
              <a:t> </a:t>
            </a:r>
            <a:r xmlns:a="http://schemas.openxmlformats.org/drawingml/2006/main">
              <a:rPr spc="-5" dirty="0"/>
              <a:t>يكون</a:t>
            </a:r>
            <a:r xmlns:a="http://schemas.openxmlformats.org/drawingml/2006/main">
              <a:rPr dirty="0"/>
              <a:t> </a:t>
            </a:r>
            <a:r xmlns:a="http://schemas.openxmlformats.org/drawingml/2006/main">
              <a:rPr spc="-5" dirty="0"/>
              <a:t>ال</a:t>
            </a:r>
            <a:r xmlns:a="http://schemas.openxmlformats.org/drawingml/2006/main">
              <a:rPr spc="5" dirty="0"/>
              <a:t> </a:t>
            </a:r>
            <a:r xmlns:a="http://schemas.openxmlformats.org/drawingml/2006/main">
              <a:rPr spc="-10" dirty="0"/>
              <a:t>قضية</a:t>
            </a:r>
            <a:r xmlns:a="http://schemas.openxmlformats.org/drawingml/2006/main">
              <a:rPr spc="5" dirty="0"/>
              <a:t> </a:t>
            </a:r>
            <a:r xmlns:a="http://schemas.openxmlformats.org/drawingml/2006/main">
              <a:rPr spc="-5" dirty="0"/>
              <a:t>بحليب</a:t>
            </a:r>
            <a:r xmlns:a="http://schemas.openxmlformats.org/drawingml/2006/main">
              <a:rPr spc="5" dirty="0"/>
              <a:t> </a:t>
            </a:r>
            <a:r xmlns:a="http://schemas.openxmlformats.org/drawingml/2006/main">
              <a:rPr spc="-5" dirty="0"/>
              <a:t>ضمن</a:t>
            </a:r>
            <a:r xmlns:a="http://schemas.openxmlformats.org/drawingml/2006/main">
              <a:rPr dirty="0"/>
              <a:t> </a:t>
            </a:r>
            <a:r xmlns:a="http://schemas.openxmlformats.org/drawingml/2006/main">
              <a:rPr spc="-5" dirty="0"/>
              <a:t>آسيا</a:t>
            </a:r>
            <a:r xmlns:a="http://schemas.openxmlformats.org/drawingml/2006/main">
              <a:rPr spc="5" dirty="0"/>
              <a:t> </a:t>
            </a:r>
            <a:r xmlns:a="http://schemas.openxmlformats.org/drawingml/2006/main">
              <a:rPr spc="-5" dirty="0"/>
              <a:t>الأمريكيون </a:t>
            </a:r>
            <a:r xmlns:a="http://schemas.openxmlformats.org/drawingml/2006/main">
              <a:rPr b="0" spc="-5" dirty="0">
                <a:latin typeface="Times New Roman"/>
                <a:cs typeface="Times New Roman"/>
              </a:rPr>
              <a:t>.</a:t>
            </a:r>
            <a:endParaRPr xmlns:a="http://schemas.openxmlformats.org/drawingml/2006/main" sz="3000">
              <a:latin typeface="Times New Roman"/>
              <a:cs typeface="Times New Roman"/>
            </a:endParaRP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4317" y="1145793"/>
            <a:ext cx="8404225" cy="3729354"/>
          </a:xfrm>
          <a:prstGeom prst="rect">
            <a:avLst/>
          </a:prstGeom>
        </p:spPr>
        <p:txBody>
          <a:bodyPr vert="horz" wrap="square" lIns="0" tIns="60960" rIns="0" bIns="0" rtlCol="0">
            <a:spAutoFit/>
          </a:bodyPr>
          <a:lstStyle/>
          <a:p>
            <a:pPr xmlns:a="http://schemas.openxmlformats.org/drawingml/2006/main" marL="469900" marR="6350" indent="-457200" algn="just">
              <a:lnSpc>
                <a:spcPts val="3020"/>
              </a:lnSpc>
              <a:spcBef>
                <a:spcPts val="480"/>
              </a:spcBef>
              <a:buFont typeface="Wingdings"/>
              <a:buChar char=""/>
              <a:tabLst>
                <a:tab pos="469900" algn="l"/>
              </a:tabLst>
              <a:bidi/>
            </a:pPr>
            <a:r xmlns:a="http://schemas.openxmlformats.org/drawingml/2006/main">
              <a:rPr sz="2800" b="1" spc="-5" dirty="0">
                <a:latin typeface="Calibri"/>
                <a:cs typeface="Calibri"/>
              </a:rPr>
              <a:t>يكون</a:t>
            </a:r>
            <a:r xmlns:a="http://schemas.openxmlformats.org/drawingml/2006/main">
              <a:rPr sz="2800" b="1" dirty="0">
                <a:latin typeface="Calibri"/>
                <a:cs typeface="Calibri"/>
              </a:rPr>
              <a:t> </a:t>
            </a:r>
            <a:r xmlns:a="http://schemas.openxmlformats.org/drawingml/2006/main">
              <a:rPr sz="2800" b="1" spc="-15" dirty="0">
                <a:latin typeface="Calibri"/>
                <a:cs typeface="Calibri"/>
              </a:rPr>
              <a:t>زيادة </a:t>
            </a:r>
            <a:r xmlns:a="http://schemas.openxmlformats.org/drawingml/2006/main">
              <a:rPr sz="2800" b="1" spc="-20" dirty="0">
                <a:latin typeface="Calibri"/>
                <a:cs typeface="Calibri"/>
              </a:rPr>
              <a:t>مرتبطة </a:t>
            </a:r>
            <a:r xmlns:a="http://schemas.openxmlformats.org/drawingml/2006/main">
              <a:rPr sz="2800" b="1" spc="-10" dirty="0">
                <a:latin typeface="Calibri"/>
                <a:cs typeface="Calibri"/>
              </a:rPr>
              <a:t>_</a:t>
            </a:r>
            <a:r xmlns:a="http://schemas.openxmlformats.org/drawingml/2006/main">
              <a:rPr sz="2800" b="1" spc="-5" dirty="0">
                <a:latin typeface="Calibri"/>
                <a:cs typeface="Calibri"/>
              </a:rPr>
              <a:t> </a:t>
            </a:r>
            <a:r xmlns:a="http://schemas.openxmlformats.org/drawingml/2006/main">
              <a:rPr sz="2800" b="1" spc="-10" dirty="0">
                <a:latin typeface="Calibri"/>
                <a:cs typeface="Calibri"/>
              </a:rPr>
              <a:t>مخاطرة</a:t>
            </a:r>
            <a:r xmlns:a="http://schemas.openxmlformats.org/drawingml/2006/main">
              <a:rPr sz="2800" b="1" spc="-5" dirty="0">
                <a:latin typeface="Calibri"/>
                <a:cs typeface="Calibri"/>
              </a:rPr>
              <a:t> </a:t>
            </a:r>
            <a:r xmlns:a="http://schemas.openxmlformats.org/drawingml/2006/main">
              <a:rPr sz="2800" b="1" dirty="0">
                <a:latin typeface="Calibri"/>
                <a:cs typeface="Calibri"/>
              </a:rPr>
              <a:t>ل</a:t>
            </a:r>
            <a:r xmlns:a="http://schemas.openxmlformats.org/drawingml/2006/main">
              <a:rPr sz="2800" b="1" spc="5" dirty="0">
                <a:latin typeface="Calibri"/>
                <a:cs typeface="Calibri"/>
              </a:rPr>
              <a:t> </a:t>
            </a:r>
            <a:r xmlns:a="http://schemas.openxmlformats.org/drawingml/2006/main">
              <a:rPr sz="2800" b="1" spc="-5" dirty="0">
                <a:latin typeface="Calibri"/>
                <a:cs typeface="Calibri"/>
              </a:rPr>
              <a:t>مرض </a:t>
            </a:r>
            <a:r xmlns:a="http://schemas.openxmlformats.org/drawingml/2006/main">
              <a:rPr sz="2800" b="1" spc="-10" dirty="0">
                <a:latin typeface="Calibri"/>
                <a:cs typeface="Calibri"/>
              </a:rPr>
              <a:t>مزمن</a:t>
            </a:r>
            <a:r xmlns:a="http://schemas.openxmlformats.org/drawingml/2006/main">
              <a:rPr sz="2800" b="1" dirty="0">
                <a:latin typeface="Calibri"/>
                <a:cs typeface="Calibri"/>
              </a:rPr>
              <a:t> </a:t>
            </a:r>
            <a:r xmlns:a="http://schemas.openxmlformats.org/drawingml/2006/main">
              <a:rPr sz="2800" b="1" spc="-10" dirty="0">
                <a:latin typeface="Calibri"/>
                <a:cs typeface="Calibri"/>
              </a:rPr>
              <a:t>و</a:t>
            </a:r>
            <a:r xmlns:a="http://schemas.openxmlformats.org/drawingml/2006/main">
              <a:rPr sz="2800" b="1" spc="-5" dirty="0">
                <a:latin typeface="Calibri"/>
                <a:cs typeface="Calibri"/>
              </a:rPr>
              <a:t> </a:t>
            </a:r>
            <a:r xmlns:a="http://schemas.openxmlformats.org/drawingml/2006/main">
              <a:rPr sz="2800" b="1" spc="-30" dirty="0">
                <a:latin typeface="Calibri"/>
                <a:cs typeface="Calibri"/>
              </a:rPr>
              <a:t>بدانة.</a:t>
            </a:r>
            <a:endParaRPr xmlns:a="http://schemas.openxmlformats.org/drawingml/2006/main" sz="2800">
              <a:latin typeface="Calibri"/>
              <a:cs typeface="Calibri"/>
            </a:endParaRPr>
          </a:p>
          <a:p>
            <a:pPr>
              <a:lnSpc>
                <a:spcPct val="100000"/>
              </a:lnSpc>
              <a:spcBef>
                <a:spcPts val="15"/>
              </a:spcBef>
              <a:buFont typeface="Wingdings"/>
              <a:buChar char=""/>
            </a:pPr>
            <a:endParaRPr sz="3750">
              <a:latin typeface="Calibri"/>
              <a:cs typeface="Calibri"/>
            </a:endParaRPr>
          </a:p>
          <a:p>
            <a:pPr xmlns:a="http://schemas.openxmlformats.org/drawingml/2006/main" marL="469900" marR="5080" indent="-457200" algn="just">
              <a:lnSpc>
                <a:spcPct val="90000"/>
              </a:lnSpc>
              <a:buFont typeface="Wingdings"/>
              <a:buChar char=""/>
              <a:tabLst>
                <a:tab pos="469900" algn="l"/>
              </a:tabLst>
              <a:bidi/>
            </a:pPr>
            <a:r xmlns:a="http://schemas.openxmlformats.org/drawingml/2006/main">
              <a:rPr sz="2800" b="1" spc="-10" dirty="0">
                <a:latin typeface="Calibri"/>
                <a:cs typeface="Calibri"/>
              </a:rPr>
              <a:t>الغذائي </a:t>
            </a:r>
            <a:r xmlns:a="http://schemas.openxmlformats.org/drawingml/2006/main">
              <a:rPr sz="2800" b="1" spc="-5" dirty="0">
                <a:latin typeface="Calibri"/>
                <a:cs typeface="Calibri"/>
              </a:rPr>
              <a:t>في </a:t>
            </a:r>
            <a:r xmlns:a="http://schemas.openxmlformats.org/drawingml/2006/main">
              <a:rPr sz="2800" b="1" spc="-5" dirty="0">
                <a:latin typeface="Calibri"/>
                <a:cs typeface="Calibri"/>
              </a:rPr>
              <a:t>الأمريكيين </a:t>
            </a:r>
            <a:r xmlns:a="http://schemas.openxmlformats.org/drawingml/2006/main">
              <a:rPr sz="2800" b="1" spc="-10" dirty="0">
                <a:latin typeface="Calibri"/>
                <a:cs typeface="Calibri"/>
              </a:rPr>
              <a:t>المكسيكيين </a:t>
            </a:r>
            <a:r xmlns:a="http://schemas.openxmlformats.org/drawingml/2006/main">
              <a:rPr sz="2800" b="1" spc="-30" dirty="0">
                <a:latin typeface="Calibri"/>
                <a:cs typeface="Calibri"/>
              </a:rPr>
              <a:t>إلى</a:t>
            </a:r>
            <a:r xmlns:a="http://schemas.openxmlformats.org/drawingml/2006/main">
              <a:rPr sz="2800" b="1" spc="-25" dirty="0">
                <a:latin typeface="Calibri"/>
                <a:cs typeface="Calibri"/>
              </a:rPr>
              <a:t> </a:t>
            </a:r>
            <a:r xmlns:a="http://schemas.openxmlformats.org/drawingml/2006/main">
              <a:rPr sz="2800" b="1" spc="-10" dirty="0">
                <a:latin typeface="Calibri"/>
                <a:cs typeface="Calibri"/>
              </a:rPr>
              <a:t>إيجابي</a:t>
            </a:r>
            <a:r xmlns:a="http://schemas.openxmlformats.org/drawingml/2006/main">
              <a:rPr sz="2800" b="1" spc="-5" dirty="0">
                <a:latin typeface="Calibri"/>
                <a:cs typeface="Calibri"/>
              </a:rPr>
              <a:t> </a:t>
            </a:r>
            <a:r xmlns:a="http://schemas.openxmlformats.org/drawingml/2006/main">
              <a:rPr sz="2800" b="1" spc="-10" dirty="0">
                <a:latin typeface="Calibri"/>
                <a:cs typeface="Calibri"/>
              </a:rPr>
              <a:t>التغييرات ،</a:t>
            </a:r>
            <a:r xmlns:a="http://schemas.openxmlformats.org/drawingml/2006/main">
              <a:rPr sz="2800" b="1" spc="-5" dirty="0">
                <a:latin typeface="Calibri"/>
                <a:cs typeface="Calibri"/>
              </a:rPr>
              <a:t> </a:t>
            </a:r>
            <a:r xmlns:a="http://schemas.openxmlformats.org/drawingml/2006/main">
              <a:rPr sz="2800" b="1" dirty="0">
                <a:latin typeface="Calibri"/>
                <a:cs typeface="Calibri"/>
              </a:rPr>
              <a:t>هذه</a:t>
            </a:r>
            <a:r xmlns:a="http://schemas.openxmlformats.org/drawingml/2006/main">
              <a:rPr sz="2800" b="1" spc="5" dirty="0">
                <a:latin typeface="Calibri"/>
                <a:cs typeface="Calibri"/>
              </a:rPr>
              <a:t> </a:t>
            </a:r>
            <a:r xmlns:a="http://schemas.openxmlformats.org/drawingml/2006/main">
              <a:rPr sz="2800" b="1" spc="-5" dirty="0">
                <a:latin typeface="Calibri"/>
                <a:cs typeface="Calibri"/>
              </a:rPr>
              <a:t>مثل</a:t>
            </a:r>
            <a:r xmlns:a="http://schemas.openxmlformats.org/drawingml/2006/main">
              <a:rPr sz="2800" b="1" dirty="0">
                <a:latin typeface="Calibri"/>
                <a:cs typeface="Calibri"/>
              </a:rPr>
              <a:t> </a:t>
            </a:r>
            <a:r xmlns:a="http://schemas.openxmlformats.org/drawingml/2006/main">
              <a:rPr sz="2800" b="1" spc="-5" dirty="0">
                <a:latin typeface="Calibri"/>
                <a:cs typeface="Calibri"/>
              </a:rPr>
              <a:t>أعلى</a:t>
            </a:r>
            <a:r xmlns:a="http://schemas.openxmlformats.org/drawingml/2006/main">
              <a:rPr sz="2800" b="1" dirty="0">
                <a:latin typeface="Calibri"/>
                <a:cs typeface="Calibri"/>
              </a:rPr>
              <a:t> </a:t>
            </a:r>
            <a:r xmlns:a="http://schemas.openxmlformats.org/drawingml/2006/main">
              <a:rPr sz="2800" b="1" spc="-15" dirty="0">
                <a:latin typeface="Calibri"/>
                <a:cs typeface="Calibri"/>
              </a:rPr>
              <a:t>مآخذ</a:t>
            </a:r>
            <a:r xmlns:a="http://schemas.openxmlformats.org/drawingml/2006/main">
              <a:rPr sz="2800" b="1" spc="-10" dirty="0">
                <a:latin typeface="Calibri"/>
                <a:cs typeface="Calibri"/>
              </a:rPr>
              <a:t> </a:t>
            </a:r>
            <a:r xmlns:a="http://schemas.openxmlformats.org/drawingml/2006/main">
              <a:rPr sz="2800" b="1" spc="-5" dirty="0">
                <a:latin typeface="Calibri"/>
                <a:cs typeface="Calibri"/>
              </a:rPr>
              <a:t>ل</a:t>
            </a:r>
            <a:r xmlns:a="http://schemas.openxmlformats.org/drawingml/2006/main">
              <a:rPr sz="2800" b="1" dirty="0">
                <a:latin typeface="Calibri"/>
                <a:cs typeface="Calibri"/>
              </a:rPr>
              <a:t> </a:t>
            </a:r>
            <a:r xmlns:a="http://schemas.openxmlformats.org/drawingml/2006/main">
              <a:rPr sz="2800" b="1" spc="-15" dirty="0">
                <a:latin typeface="Calibri"/>
                <a:cs typeface="Calibri"/>
              </a:rPr>
              <a:t>قليل الدهن</a:t>
            </a:r>
            <a:r xmlns:a="http://schemas.openxmlformats.org/drawingml/2006/main">
              <a:rPr sz="2800" b="1" spc="-620" dirty="0">
                <a:latin typeface="Calibri"/>
                <a:cs typeface="Calibri"/>
              </a:rPr>
              <a:t> </a:t>
            </a:r>
            <a:r xmlns:a="http://schemas.openxmlformats.org/drawingml/2006/main">
              <a:rPr sz="2800" b="1" spc="-15" dirty="0">
                <a:latin typeface="Calibri"/>
                <a:cs typeface="Calibri"/>
              </a:rPr>
              <a:t>اللحوم </a:t>
            </a:r>
            <a:r xmlns:a="http://schemas.openxmlformats.org/drawingml/2006/main">
              <a:rPr sz="2800" b="1" spc="-10" dirty="0">
                <a:latin typeface="Calibri"/>
                <a:cs typeface="Calibri"/>
              </a:rPr>
              <a:t>والأسماك ، </a:t>
            </a:r>
            <a:r xmlns:a="http://schemas.openxmlformats.org/drawingml/2006/main">
              <a:rPr sz="2800" b="1" spc="-10" dirty="0">
                <a:latin typeface="Calibri"/>
                <a:cs typeface="Calibri"/>
              </a:rPr>
              <a:t>والخبز </a:t>
            </a:r>
            <a:r xmlns:a="http://schemas.openxmlformats.org/drawingml/2006/main">
              <a:rPr sz="2800" b="1" spc="-5" dirty="0">
                <a:latin typeface="Calibri"/>
                <a:cs typeface="Calibri"/>
              </a:rPr>
              <a:t>الغني بالألياف ، والحليب </a:t>
            </a:r>
            <a:r xmlns:a="http://schemas.openxmlformats.org/drawingml/2006/main">
              <a:rPr sz="2800" b="1" spc="-15" dirty="0">
                <a:latin typeface="Calibri"/>
                <a:cs typeface="Calibri"/>
              </a:rPr>
              <a:t>قليل الدسم </a:t>
            </a:r>
            <a:r xmlns:a="http://schemas.openxmlformats.org/drawingml/2006/main">
              <a:rPr sz="2800" b="1" spc="-5" dirty="0">
                <a:latin typeface="Calibri"/>
                <a:cs typeface="Calibri"/>
              </a:rPr>
              <a:t>، </a:t>
            </a:r>
            <a:r xmlns:a="http://schemas.openxmlformats.org/drawingml/2006/main">
              <a:rPr sz="2800" b="1" spc="-10" dirty="0">
                <a:latin typeface="Calibri"/>
                <a:cs typeface="Calibri"/>
              </a:rPr>
              <a:t>ولكن </a:t>
            </a:r>
            <a:r xmlns:a="http://schemas.openxmlformats.org/drawingml/2006/main">
              <a:rPr sz="2800" b="1" spc="-5" dirty="0">
                <a:latin typeface="Calibri"/>
                <a:cs typeface="Calibri"/>
              </a:rPr>
              <a:t>أيضًا</a:t>
            </a:r>
            <a:r xmlns:a="http://schemas.openxmlformats.org/drawingml/2006/main">
              <a:rPr sz="2800" b="1" dirty="0">
                <a:latin typeface="Calibri"/>
                <a:cs typeface="Calibri"/>
              </a:rPr>
              <a:t> </a:t>
            </a:r>
            <a:r xmlns:a="http://schemas.openxmlformats.org/drawingml/2006/main">
              <a:rPr sz="2800" b="1" spc="-15" dirty="0">
                <a:latin typeface="Calibri"/>
                <a:cs typeface="Calibri"/>
              </a:rPr>
              <a:t>ل</a:t>
            </a:r>
            <a:r xmlns:a="http://schemas.openxmlformats.org/drawingml/2006/main">
              <a:rPr sz="2800" b="1" spc="-10" dirty="0">
                <a:latin typeface="Calibri"/>
                <a:cs typeface="Calibri"/>
              </a:rPr>
              <a:t> </a:t>
            </a:r>
            <a:r xmlns:a="http://schemas.openxmlformats.org/drawingml/2006/main">
              <a:rPr sz="2800" b="1" spc="-15" dirty="0">
                <a:latin typeface="Calibri"/>
                <a:cs typeface="Calibri"/>
              </a:rPr>
              <a:t>سلبي</a:t>
            </a:r>
            <a:r xmlns:a="http://schemas.openxmlformats.org/drawingml/2006/main">
              <a:rPr sz="2800" b="1" spc="-10" dirty="0">
                <a:latin typeface="Calibri"/>
                <a:cs typeface="Calibri"/>
              </a:rPr>
              <a:t> </a:t>
            </a:r>
            <a:r xmlns:a="http://schemas.openxmlformats.org/drawingml/2006/main">
              <a:rPr sz="2800" b="1" spc="-15" dirty="0">
                <a:latin typeface="Calibri"/>
                <a:cs typeface="Calibri"/>
              </a:rPr>
              <a:t>تأثيرات،</a:t>
            </a:r>
            <a:r xmlns:a="http://schemas.openxmlformats.org/drawingml/2006/main">
              <a:rPr sz="2800" b="1" spc="-10" dirty="0">
                <a:latin typeface="Calibri"/>
                <a:cs typeface="Calibri"/>
              </a:rPr>
              <a:t> </a:t>
            </a:r>
            <a:r xmlns:a="http://schemas.openxmlformats.org/drawingml/2006/main">
              <a:rPr sz="2800" b="1" dirty="0">
                <a:latin typeface="Calibri"/>
                <a:cs typeface="Calibri"/>
              </a:rPr>
              <a:t>هذه</a:t>
            </a:r>
            <a:r xmlns:a="http://schemas.openxmlformats.org/drawingml/2006/main">
              <a:rPr sz="2800" b="1" spc="5" dirty="0">
                <a:latin typeface="Calibri"/>
                <a:cs typeface="Calibri"/>
              </a:rPr>
              <a:t> </a:t>
            </a:r>
            <a:r xmlns:a="http://schemas.openxmlformats.org/drawingml/2006/main">
              <a:rPr sz="2800" b="1" spc="-5" dirty="0">
                <a:latin typeface="Calibri"/>
                <a:cs typeface="Calibri"/>
              </a:rPr>
              <a:t>مثل</a:t>
            </a:r>
            <a:r xmlns:a="http://schemas.openxmlformats.org/drawingml/2006/main">
              <a:rPr sz="2800" b="1" dirty="0">
                <a:latin typeface="Calibri"/>
                <a:cs typeface="Calibri"/>
              </a:rPr>
              <a:t> </a:t>
            </a:r>
            <a:r xmlns:a="http://schemas.openxmlformats.org/drawingml/2006/main">
              <a:rPr sz="2800" b="1" spc="-5" dirty="0">
                <a:latin typeface="Calibri"/>
                <a:cs typeface="Calibri"/>
              </a:rPr>
              <a:t>أعلى</a:t>
            </a:r>
            <a:r xmlns:a="http://schemas.openxmlformats.org/drawingml/2006/main">
              <a:rPr sz="2800" b="1" dirty="0">
                <a:latin typeface="Calibri"/>
                <a:cs typeface="Calibri"/>
              </a:rPr>
              <a:t> </a:t>
            </a:r>
            <a:r xmlns:a="http://schemas.openxmlformats.org/drawingml/2006/main">
              <a:rPr sz="2800" b="1" spc="-20" dirty="0">
                <a:latin typeface="Calibri"/>
                <a:cs typeface="Calibri"/>
              </a:rPr>
              <a:t>مآخذ</a:t>
            </a:r>
            <a:r xmlns:a="http://schemas.openxmlformats.org/drawingml/2006/main">
              <a:rPr sz="2800" b="1" spc="-15" dirty="0">
                <a:latin typeface="Calibri"/>
                <a:cs typeface="Calibri"/>
              </a:rPr>
              <a:t> </a:t>
            </a:r>
            <a:r xmlns:a="http://schemas.openxmlformats.org/drawingml/2006/main">
              <a:rPr sz="2800" b="1" spc="-10" dirty="0">
                <a:latin typeface="Calibri"/>
                <a:cs typeface="Calibri"/>
              </a:rPr>
              <a:t>ل</a:t>
            </a:r>
            <a:r xmlns:a="http://schemas.openxmlformats.org/drawingml/2006/main">
              <a:rPr sz="2800" b="1" spc="-5" dirty="0">
                <a:latin typeface="Calibri"/>
                <a:cs typeface="Calibri"/>
              </a:rPr>
              <a:t> </a:t>
            </a:r>
            <a:r xmlns:a="http://schemas.openxmlformats.org/drawingml/2006/main">
              <a:rPr sz="2800" b="1" spc="-25" dirty="0">
                <a:latin typeface="Calibri"/>
                <a:cs typeface="Calibri"/>
              </a:rPr>
              <a:t>الدهون </a:t>
            </a:r>
            <a:r xmlns:a="http://schemas.openxmlformats.org/drawingml/2006/main">
              <a:rPr sz="2800" b="1" spc="-20" dirty="0">
                <a:latin typeface="Calibri"/>
                <a:cs typeface="Calibri"/>
              </a:rPr>
              <a:t>المشبعة </a:t>
            </a:r>
            <a:r xmlns:a="http://schemas.openxmlformats.org/drawingml/2006/main">
              <a:rPr sz="2800" b="1" spc="-45" dirty="0">
                <a:latin typeface="Calibri"/>
                <a:cs typeface="Calibri"/>
              </a:rPr>
              <a:t>والسكر </a:t>
            </a:r>
            <a:r xmlns:a="http://schemas.openxmlformats.org/drawingml/2006/main">
              <a:rPr sz="2800" b="1" spc="-5" dirty="0">
                <a:latin typeface="Calibri"/>
                <a:cs typeface="Calibri"/>
              </a:rPr>
              <a:t>والحلويات </a:t>
            </a:r>
            <a:r xmlns:a="http://schemas.openxmlformats.org/drawingml/2006/main">
              <a:rPr sz="2800" b="1" spc="-5" dirty="0">
                <a:latin typeface="Calibri"/>
                <a:cs typeface="Calibri"/>
              </a:rPr>
              <a:t>والوجبات </a:t>
            </a:r>
            <a:r xmlns:a="http://schemas.openxmlformats.org/drawingml/2006/main">
              <a:rPr sz="2800" b="1" spc="-5" dirty="0">
                <a:latin typeface="Calibri"/>
                <a:cs typeface="Calibri"/>
              </a:rPr>
              <a:t>الخفيفة </a:t>
            </a:r>
            <a:r xmlns:a="http://schemas.openxmlformats.org/drawingml/2006/main">
              <a:rPr sz="2800" b="1" dirty="0">
                <a:latin typeface="Calibri"/>
                <a:cs typeface="Calibri"/>
              </a:rPr>
              <a:t>المالحة </a:t>
            </a:r>
            <a:r xmlns:a="http://schemas.openxmlformats.org/drawingml/2006/main">
              <a:rPr sz="2800" b="1" spc="-10" dirty="0">
                <a:latin typeface="Calibri"/>
                <a:cs typeface="Calibri"/>
              </a:rPr>
              <a:t>والبيتزا</a:t>
            </a:r>
            <a:r xmlns:a="http://schemas.openxmlformats.org/drawingml/2006/main">
              <a:rPr sz="2800" b="1" dirty="0">
                <a:latin typeface="Calibri"/>
                <a:cs typeface="Calibri"/>
              </a:rPr>
              <a:t> </a:t>
            </a:r>
            <a:r xmlns:a="http://schemas.openxmlformats.org/drawingml/2006/main">
              <a:rPr sz="2800" b="1" spc="-10" dirty="0">
                <a:latin typeface="Calibri"/>
                <a:cs typeface="Calibri"/>
              </a:rPr>
              <a:t>فرنسي</a:t>
            </a:r>
            <a:r xmlns:a="http://schemas.openxmlformats.org/drawingml/2006/main">
              <a:rPr sz="2800" b="1" spc="20" dirty="0">
                <a:latin typeface="Calibri"/>
                <a:cs typeface="Calibri"/>
              </a:rPr>
              <a:t> </a:t>
            </a:r>
            <a:r xmlns:a="http://schemas.openxmlformats.org/drawingml/2006/main">
              <a:rPr sz="2800" b="1" spc="-5" dirty="0">
                <a:latin typeface="Calibri"/>
                <a:cs typeface="Calibri"/>
              </a:rPr>
              <a:t>بطاطس مقلية.</a:t>
            </a:r>
            <a:r xmlns:a="http://schemas.openxmlformats.org/drawingml/2006/main">
              <a:rPr sz="2800" b="1" spc="10" dirty="0">
                <a:latin typeface="Calibri"/>
                <a:cs typeface="Calibri"/>
              </a:rPr>
              <a:t> </a:t>
            </a:r>
            <a:r xmlns:a="http://schemas.openxmlformats.org/drawingml/2006/main">
              <a:rPr sz="2800" b="1" spc="-5" dirty="0">
                <a:latin typeface="Calibri"/>
                <a:cs typeface="Calibri"/>
              </a:rPr>
              <a:t>مثل</a:t>
            </a:r>
            <a:r xmlns:a="http://schemas.openxmlformats.org/drawingml/2006/main">
              <a:rPr sz="2800" b="1" spc="10" dirty="0">
                <a:latin typeface="Calibri"/>
                <a:cs typeface="Calibri"/>
              </a:rPr>
              <a:t> </a:t>
            </a:r>
            <a:r xmlns:a="http://schemas.openxmlformats.org/drawingml/2006/main">
              <a:rPr sz="2800" b="1" spc="-10" dirty="0">
                <a:latin typeface="Calibri"/>
                <a:cs typeface="Calibri"/>
              </a:rPr>
              <a:t>كذلك </a:t>
            </a:r>
            <a:r xmlns:a="http://schemas.openxmlformats.org/drawingml/2006/main">
              <a:rPr sz="2800" b="1" spc="-5" dirty="0">
                <a:latin typeface="Calibri"/>
                <a:cs typeface="Calibri"/>
              </a:rPr>
              <a:t>_</a:t>
            </a:r>
            <a:r xmlns:a="http://schemas.openxmlformats.org/drawingml/2006/main">
              <a:rPr sz="2800" b="1" spc="15" dirty="0">
                <a:latin typeface="Calibri"/>
                <a:cs typeface="Calibri"/>
              </a:rPr>
              <a:t> </a:t>
            </a:r>
            <a:r xmlns:a="http://schemas.openxmlformats.org/drawingml/2006/main">
              <a:rPr sz="2800" b="1" spc="-5" dirty="0">
                <a:latin typeface="Calibri"/>
                <a:cs typeface="Calibri"/>
              </a:rPr>
              <a:t>آسيا</a:t>
            </a:r>
            <a:r xmlns:a="http://schemas.openxmlformats.org/drawingml/2006/main">
              <a:rPr sz="2800" b="1" spc="10" dirty="0">
                <a:latin typeface="Calibri"/>
                <a:cs typeface="Calibri"/>
              </a:rPr>
              <a:t> </a:t>
            </a:r>
            <a:r xmlns:a="http://schemas.openxmlformats.org/drawingml/2006/main">
              <a:rPr sz="2800" b="1" spc="-5" dirty="0">
                <a:latin typeface="Calibri"/>
                <a:cs typeface="Calibri"/>
              </a:rPr>
              <a:t>الأمريكيون.</a:t>
            </a:r>
            <a:endParaRPr xmlns:a="http://schemas.openxmlformats.org/drawingml/2006/main" sz="2800">
              <a:latin typeface="Calibri"/>
              <a:cs typeface="Calibri"/>
            </a:endParaRPr>
          </a:p>
        </p:txBody>
      </p:sp>
      <p:pic>
        <p:nvPicPr>
          <p:cNvPr id="3" name="object 3"/>
          <p:cNvPicPr/>
          <p:nvPr/>
        </p:nvPicPr>
        <p:blipFill>
          <a:blip r:embed="rId2" cstate="print"/>
          <a:stretch>
            <a:fillRect/>
          </a:stretch>
        </p:blipFill>
        <p:spPr>
          <a:xfrm>
            <a:off x="2186939" y="284988"/>
            <a:ext cx="4645914" cy="1006602"/>
          </a:xfrm>
          <a:prstGeom prst="rect">
            <a:avLst/>
          </a:prstGeom>
        </p:spPr>
      </p:pic>
      <p:sp>
        <p:nvSpPr>
          <p:cNvPr id="4" name="object 4"/>
          <p:cNvSpPr txBox="1">
            <a:spLocks noGrp="1"/>
          </p:cNvSpPr>
          <p:nvPr>
            <p:ph type="title"/>
          </p:nvPr>
        </p:nvSpPr>
        <p:spPr>
          <a:xfrm>
            <a:off x="2457069" y="388365"/>
            <a:ext cx="4077335" cy="574040"/>
          </a:xfrm>
          <a:prstGeom prst="rect">
            <a:avLst/>
          </a:prstGeom>
        </p:spPr>
        <p:txBody>
          <a:bodyPr vert="horz" wrap="square" lIns="0" tIns="12700" rIns="0" bIns="0" rtlCol="0">
            <a:spAutoFit/>
          </a:bodyPr>
          <a:lstStyle/>
          <a:p>
            <a:pPr xmlns:a="http://schemas.openxmlformats.org/drawingml/2006/main" marL="12700">
              <a:lnSpc>
                <a:spcPct val="100000"/>
              </a:lnSpc>
              <a:spcBef>
                <a:spcPts val="100"/>
              </a:spcBef>
              <a:bidi/>
            </a:pPr>
            <a:r xmlns:a="http://schemas.openxmlformats.org/drawingml/2006/main">
              <a:rPr sz="3600" spc="-10" dirty="0"/>
              <a:t>ذو علاقة بالحمية</a:t>
            </a:r>
            <a:r xmlns:a="http://schemas.openxmlformats.org/drawingml/2006/main">
              <a:rPr sz="3600" spc="-60" dirty="0"/>
              <a:t> </a:t>
            </a:r>
            <a:r xmlns:a="http://schemas.openxmlformats.org/drawingml/2006/main">
              <a:rPr sz="3600" spc="-10" dirty="0"/>
              <a:t>التثاقف</a:t>
            </a:r>
            <a:endParaRPr xmlns:a="http://schemas.openxmlformats.org/drawingml/2006/main"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4317" y="1145793"/>
            <a:ext cx="8403590" cy="4418330"/>
          </a:xfrm>
          <a:prstGeom prst="rect">
            <a:avLst/>
          </a:prstGeom>
        </p:spPr>
        <p:txBody>
          <a:bodyPr vert="horz" wrap="square" lIns="0" tIns="54610" rIns="0" bIns="0" rtlCol="0">
            <a:spAutoFit/>
          </a:bodyPr>
          <a:lstStyle/>
          <a:p>
            <a:pPr xmlns:a="http://schemas.openxmlformats.org/drawingml/2006/main" marL="469900" marR="5080" indent="-457200" algn="just">
              <a:lnSpc>
                <a:spcPct val="90000"/>
              </a:lnSpc>
              <a:spcBef>
                <a:spcPts val="430"/>
              </a:spcBef>
              <a:buFont typeface="Wingdings"/>
              <a:buChar char=""/>
              <a:tabLst>
                <a:tab pos="469900" algn="l"/>
              </a:tabLst>
              <a:bidi/>
            </a:pPr>
            <a:r xmlns:a="http://schemas.openxmlformats.org/drawingml/2006/main">
              <a:rPr sz="2800" b="1" spc="-30" dirty="0">
                <a:latin typeface="Calibri"/>
                <a:cs typeface="Calibri"/>
              </a:rPr>
              <a:t>بشكل عام ، </a:t>
            </a:r>
            <a:r xmlns:a="http://schemas.openxmlformats.org/drawingml/2006/main">
              <a:rPr sz="2800" b="1" spc="-10" dirty="0">
                <a:latin typeface="Calibri"/>
                <a:cs typeface="Calibri"/>
              </a:rPr>
              <a:t>تعتبر </a:t>
            </a:r>
            <a:r xmlns:a="http://schemas.openxmlformats.org/drawingml/2006/main">
              <a:rPr sz="2800" b="1" spc="-5" dirty="0">
                <a:latin typeface="Calibri"/>
                <a:cs typeface="Calibri"/>
              </a:rPr>
              <a:t>العادات </a:t>
            </a:r>
            <a:r xmlns:a="http://schemas.openxmlformats.org/drawingml/2006/main">
              <a:rPr sz="2800" b="1" spc="-20" dirty="0">
                <a:latin typeface="Calibri"/>
                <a:cs typeface="Calibri"/>
              </a:rPr>
              <a:t>الغذائية </a:t>
            </a:r>
            <a:r xmlns:a="http://schemas.openxmlformats.org/drawingml/2006/main">
              <a:rPr sz="2800" b="1" spc="-5" dirty="0">
                <a:latin typeface="Calibri"/>
                <a:cs typeface="Calibri"/>
              </a:rPr>
              <a:t>من </a:t>
            </a:r>
            <a:r xmlns:a="http://schemas.openxmlformats.org/drawingml/2006/main">
              <a:rPr sz="2800" b="1" spc="-15" dirty="0">
                <a:latin typeface="Calibri"/>
                <a:cs typeface="Calibri"/>
              </a:rPr>
              <a:t>السلوكيات </a:t>
            </a:r>
            <a:r xmlns:a="http://schemas.openxmlformats.org/drawingml/2006/main">
              <a:rPr sz="2800" b="1" spc="-10" dirty="0">
                <a:latin typeface="Calibri"/>
                <a:cs typeface="Calibri"/>
              </a:rPr>
              <a:t>الأخيرة</a:t>
            </a:r>
            <a:r xmlns:a="http://schemas.openxmlformats.org/drawingml/2006/main">
              <a:rPr sz="2800" b="1" spc="-10" dirty="0">
                <a:latin typeface="Calibri"/>
                <a:cs typeface="Calibri"/>
              </a:rPr>
              <a:t> </a:t>
            </a:r>
            <a:r xmlns:a="http://schemas.openxmlformats.org/drawingml/2006/main">
              <a:rPr sz="2800" b="1" spc="-5" dirty="0">
                <a:latin typeface="Calibri"/>
                <a:cs typeface="Calibri"/>
              </a:rPr>
              <a:t>الناس</a:t>
            </a:r>
            <a:r xmlns:a="http://schemas.openxmlformats.org/drawingml/2006/main">
              <a:rPr sz="2800" b="1" dirty="0">
                <a:latin typeface="Calibri"/>
                <a:cs typeface="Calibri"/>
              </a:rPr>
              <a:t> </a:t>
            </a:r>
            <a:r xmlns:a="http://schemas.openxmlformats.org/drawingml/2006/main">
              <a:rPr sz="2800" b="1" spc="-10" dirty="0">
                <a:latin typeface="Calibri"/>
                <a:cs typeface="Calibri"/>
              </a:rPr>
              <a:t>يتغير</a:t>
            </a:r>
            <a:r xmlns:a="http://schemas.openxmlformats.org/drawingml/2006/main">
              <a:rPr sz="2800" b="1" spc="-5" dirty="0">
                <a:latin typeface="Calibri"/>
                <a:cs typeface="Calibri"/>
              </a:rPr>
              <a:t> </a:t>
            </a:r>
            <a:r xmlns:a="http://schemas.openxmlformats.org/drawingml/2006/main">
              <a:rPr sz="2800" b="1" spc="-10" dirty="0">
                <a:latin typeface="Calibri"/>
                <a:cs typeface="Calibri"/>
              </a:rPr>
              <a:t>خلال</a:t>
            </a:r>
            <a:r xmlns:a="http://schemas.openxmlformats.org/drawingml/2006/main">
              <a:rPr sz="2800" b="1" spc="-5" dirty="0">
                <a:latin typeface="Calibri"/>
                <a:cs typeface="Calibri"/>
              </a:rPr>
              <a:t> </a:t>
            </a:r>
            <a:r xmlns:a="http://schemas.openxmlformats.org/drawingml/2006/main">
              <a:rPr sz="2800" b="1" spc="-10" dirty="0">
                <a:latin typeface="Calibri"/>
                <a:cs typeface="Calibri"/>
              </a:rPr>
              <a:t>التثاقف ، </a:t>
            </a:r>
            <a:r xmlns:a="http://schemas.openxmlformats.org/drawingml/2006/main">
              <a:rPr sz="2800" b="1" spc="-5" dirty="0">
                <a:latin typeface="Calibri"/>
                <a:cs typeface="Calibri"/>
              </a:rPr>
              <a:t>ربما</a:t>
            </a:r>
            <a:r xmlns:a="http://schemas.openxmlformats.org/drawingml/2006/main">
              <a:rPr sz="2800" b="1" dirty="0">
                <a:latin typeface="Calibri"/>
                <a:cs typeface="Calibri"/>
              </a:rPr>
              <a:t> </a:t>
            </a:r>
            <a:r xmlns:a="http://schemas.openxmlformats.org/drawingml/2006/main">
              <a:rPr sz="2800" b="1" spc="-5" dirty="0">
                <a:latin typeface="Calibri"/>
                <a:cs typeface="Calibri"/>
              </a:rPr>
              <a:t>لأن</a:t>
            </a:r>
            <a:r xmlns:a="http://schemas.openxmlformats.org/drawingml/2006/main">
              <a:rPr sz="2800" b="1" dirty="0">
                <a:latin typeface="Calibri"/>
                <a:cs typeface="Calibri"/>
              </a:rPr>
              <a:t> </a:t>
            </a:r>
            <a:r xmlns:a="http://schemas.openxmlformats.org/drawingml/2006/main">
              <a:rPr sz="2800" b="1" spc="-5" dirty="0">
                <a:latin typeface="Calibri"/>
                <a:cs typeface="Calibri"/>
              </a:rPr>
              <a:t>الأكل </a:t>
            </a:r>
            <a:r xmlns:a="http://schemas.openxmlformats.org/drawingml/2006/main">
              <a:rPr sz="2800" b="1" dirty="0">
                <a:latin typeface="Calibri"/>
                <a:cs typeface="Calibri"/>
              </a:rPr>
              <a:t>يتم </a:t>
            </a:r>
            <a:r xmlns:a="http://schemas.openxmlformats.org/drawingml/2006/main">
              <a:rPr sz="2800" b="1" spc="-5" dirty="0">
                <a:latin typeface="Calibri"/>
                <a:cs typeface="Calibri"/>
              </a:rPr>
              <a:t>في </a:t>
            </a:r>
            <a:r xmlns:a="http://schemas.openxmlformats.org/drawingml/2006/main">
              <a:rPr sz="2800" b="1" dirty="0">
                <a:latin typeface="Calibri"/>
                <a:cs typeface="Calibri"/>
              </a:rPr>
              <a:t>الخصوصية </a:t>
            </a:r>
            <a:r xmlns:a="http://schemas.openxmlformats.org/drawingml/2006/main">
              <a:rPr sz="2800" b="1" spc="-10" dirty="0">
                <a:latin typeface="Calibri"/>
                <a:cs typeface="Calibri"/>
              </a:rPr>
              <a:t>_</a:t>
            </a:r>
            <a:r xmlns:a="http://schemas.openxmlformats.org/drawingml/2006/main">
              <a:rPr sz="2800" b="1" spc="610" dirty="0">
                <a:latin typeface="Calibri"/>
                <a:cs typeface="Calibri"/>
              </a:rPr>
              <a:t> </a:t>
            </a:r>
            <a:r xmlns:a="http://schemas.openxmlformats.org/drawingml/2006/main">
              <a:rPr sz="2800" b="1" spc="-5" dirty="0">
                <a:latin typeface="Calibri"/>
                <a:cs typeface="Calibri"/>
              </a:rPr>
              <a:t>من المنزل ،</a:t>
            </a:r>
            <a:r xmlns:a="http://schemas.openxmlformats.org/drawingml/2006/main">
              <a:rPr sz="2800" b="1" dirty="0">
                <a:latin typeface="Calibri"/>
                <a:cs typeface="Calibri"/>
              </a:rPr>
              <a:t> </a:t>
            </a:r>
            <a:r xmlns:a="http://schemas.openxmlformats.org/drawingml/2006/main">
              <a:rPr sz="2800" b="1" spc="-5" dirty="0">
                <a:latin typeface="Calibri"/>
                <a:cs typeface="Calibri"/>
              </a:rPr>
              <a:t>ليس في</a:t>
            </a:r>
            <a:r xmlns:a="http://schemas.openxmlformats.org/drawingml/2006/main">
              <a:rPr sz="2800" b="1" spc="10" dirty="0">
                <a:latin typeface="Calibri"/>
                <a:cs typeface="Calibri"/>
              </a:rPr>
              <a:t> </a:t>
            </a:r>
            <a:r xmlns:a="http://schemas.openxmlformats.org/drawingml/2006/main">
              <a:rPr sz="2800" b="1" spc="-10" dirty="0">
                <a:latin typeface="Calibri"/>
                <a:cs typeface="Calibri"/>
              </a:rPr>
              <a:t>ممتلىء</a:t>
            </a:r>
            <a:r xmlns:a="http://schemas.openxmlformats.org/drawingml/2006/main">
              <a:rPr sz="2800" b="1" spc="5" dirty="0">
                <a:latin typeface="Calibri"/>
                <a:cs typeface="Calibri"/>
              </a:rPr>
              <a:t> </a:t>
            </a:r>
            <a:r xmlns:a="http://schemas.openxmlformats.org/drawingml/2006/main">
              <a:rPr sz="2800" b="1" spc="-10" dirty="0">
                <a:latin typeface="Calibri"/>
                <a:cs typeface="Calibri"/>
              </a:rPr>
              <a:t>منظر</a:t>
            </a:r>
            <a:r xmlns:a="http://schemas.openxmlformats.org/drawingml/2006/main">
              <a:rPr sz="2800" b="1" spc="30" dirty="0">
                <a:latin typeface="Calibri"/>
                <a:cs typeface="Calibri"/>
              </a:rPr>
              <a:t> </a:t>
            </a:r>
            <a:r xmlns:a="http://schemas.openxmlformats.org/drawingml/2006/main">
              <a:rPr sz="2800" b="1" spc="-5" dirty="0">
                <a:latin typeface="Calibri"/>
                <a:cs typeface="Calibri"/>
              </a:rPr>
              <a:t>ل</a:t>
            </a:r>
            <a:r xmlns:a="http://schemas.openxmlformats.org/drawingml/2006/main">
              <a:rPr sz="2800" b="1" spc="5" dirty="0">
                <a:latin typeface="Calibri"/>
                <a:cs typeface="Calibri"/>
              </a:rPr>
              <a:t> </a:t>
            </a:r>
            <a:r xmlns:a="http://schemas.openxmlformats.org/drawingml/2006/main">
              <a:rPr sz="2800" b="1" spc="-5" dirty="0">
                <a:latin typeface="Calibri"/>
                <a:cs typeface="Calibri"/>
              </a:rPr>
              <a:t>ال</a:t>
            </a:r>
            <a:r xmlns:a="http://schemas.openxmlformats.org/drawingml/2006/main">
              <a:rPr sz="2800" b="1" spc="10" dirty="0">
                <a:latin typeface="Calibri"/>
                <a:cs typeface="Calibri"/>
              </a:rPr>
              <a:t> </a:t>
            </a:r>
            <a:r xmlns:a="http://schemas.openxmlformats.org/drawingml/2006/main">
              <a:rPr sz="2800" b="1" spc="-5" dirty="0">
                <a:latin typeface="Calibri"/>
                <a:cs typeface="Calibri"/>
              </a:rPr>
              <a:t>غالبية</a:t>
            </a:r>
            <a:r xmlns:a="http://schemas.openxmlformats.org/drawingml/2006/main">
              <a:rPr sz="2800" b="1" dirty="0">
                <a:latin typeface="Calibri"/>
                <a:cs typeface="Calibri"/>
              </a:rPr>
              <a:t> </a:t>
            </a:r>
            <a:r xmlns:a="http://schemas.openxmlformats.org/drawingml/2006/main">
              <a:rPr sz="2800" b="1" spc="-10" dirty="0">
                <a:latin typeface="Calibri"/>
                <a:cs typeface="Calibri"/>
              </a:rPr>
              <a:t>ثقافة.</a:t>
            </a:r>
            <a:endParaRPr xmlns:a="http://schemas.openxmlformats.org/drawingml/2006/main" sz="2800">
              <a:latin typeface="Calibri"/>
              <a:cs typeface="Calibri"/>
            </a:endParaRPr>
          </a:p>
          <a:p>
            <a:pPr>
              <a:lnSpc>
                <a:spcPct val="100000"/>
              </a:lnSpc>
              <a:spcBef>
                <a:spcPts val="45"/>
              </a:spcBef>
              <a:buFont typeface="Wingdings"/>
              <a:buChar char=""/>
            </a:pPr>
            <a:endParaRPr sz="3800">
              <a:latin typeface="Calibri"/>
              <a:cs typeface="Calibri"/>
            </a:endParaRPr>
          </a:p>
          <a:p>
            <a:pPr xmlns:a="http://schemas.openxmlformats.org/drawingml/2006/main" marL="469900" marR="5715" indent="-457200">
              <a:lnSpc>
                <a:spcPts val="3020"/>
              </a:lnSpc>
              <a:buFont typeface="Wingdings"/>
              <a:buChar char=""/>
              <a:tabLst>
                <a:tab pos="469265" algn="l"/>
                <a:tab pos="469900" algn="l"/>
                <a:tab pos="2397760" algn="l"/>
                <a:tab pos="3760470" algn="l"/>
                <a:tab pos="4208780" algn="l"/>
                <a:tab pos="5057140" algn="l"/>
                <a:tab pos="6315075" algn="l"/>
                <a:tab pos="7095490" algn="l"/>
                <a:tab pos="8072120" algn="l"/>
              </a:tabLst>
              <a:bidi/>
            </a:pPr>
            <a:r xmlns:a="http://schemas.openxmlformats.org/drawingml/2006/main">
              <a:rPr sz="2800" b="1" spc="-5" dirty="0">
                <a:latin typeface="Calibri"/>
                <a:cs typeface="Calibri"/>
              </a:rPr>
              <a:t>لا </a:t>
            </a:r>
            <a:r xmlns:a="http://schemas.openxmlformats.org/drawingml/2006/main">
              <a:rPr sz="2800" b="1" spc="-35" dirty="0">
                <a:latin typeface="Calibri"/>
                <a:cs typeface="Calibri"/>
              </a:rPr>
              <a:t>أعلم </a:t>
            </a:r>
            <a:r xmlns:a="http://schemas.openxmlformats.org/drawingml/2006/main">
              <a:rPr sz="2800" b="1" spc="-10" dirty="0">
                <a:latin typeface="Calibri"/>
                <a:cs typeface="Calibri"/>
              </a:rPr>
              <a:t>في </a:t>
            </a:r>
            <a:r xmlns:a="http://schemas.openxmlformats.org/drawingml/2006/main">
              <a:rPr sz="2800" b="1" spc="-10" dirty="0">
                <a:latin typeface="Calibri"/>
                <a:cs typeface="Calibri"/>
              </a:rPr>
              <a:t>e </a:t>
            </a:r>
            <a:r xmlns:a="http://schemas.openxmlformats.org/drawingml/2006/main">
              <a:rPr sz="2800" b="1" spc="-5" dirty="0">
                <a:latin typeface="Calibri"/>
                <a:cs typeface="Calibri"/>
              </a:rPr>
              <a:t>d </a:t>
            </a:r>
            <a:r xmlns:a="http://schemas.openxmlformats.org/drawingml/2006/main">
              <a:rPr sz="2800" b="1" spc="-40" dirty="0">
                <a:latin typeface="Calibri"/>
                <a:cs typeface="Calibri"/>
              </a:rPr>
              <a:t>_ </a:t>
            </a:r>
            <a:r xmlns:a="http://schemas.openxmlformats.org/drawingml/2006/main">
              <a:rPr sz="2800" b="1" spc="-5" dirty="0">
                <a:latin typeface="Calibri"/>
                <a:cs typeface="Calibri"/>
              </a:rPr>
              <a:t>_ </a:t>
            </a:r>
            <a:r xmlns:a="http://schemas.openxmlformats.org/drawingml/2006/main">
              <a:rPr sz="2800" b="1" spc="-10" dirty="0">
                <a:latin typeface="Calibri"/>
                <a:cs typeface="Calibri"/>
              </a:rPr>
              <a:t>_ </a:t>
            </a:r>
            <a:r xmlns:a="http://schemas.openxmlformats.org/drawingml/2006/main">
              <a:rPr sz="2800" b="1" spc="-25" dirty="0">
                <a:latin typeface="Calibri"/>
                <a:cs typeface="Calibri"/>
              </a:rPr>
              <a:t>_ </a:t>
            </a:r>
            <a:r xmlns:a="http://schemas.openxmlformats.org/drawingml/2006/main">
              <a:rPr sz="2800" b="1" spc="-30" dirty="0">
                <a:latin typeface="Calibri"/>
                <a:cs typeface="Calibri"/>
              </a:rPr>
              <a:t>_</a:t>
            </a:r>
            <a:r xmlns:a="http://schemas.openxmlformats.org/drawingml/2006/main">
              <a:rPr sz="2800" b="1" dirty="0">
                <a:latin typeface="Calibri"/>
                <a:cs typeface="Calibri"/>
              </a:rPr>
              <a:t> </a:t>
            </a:r>
            <a:r xmlns:a="http://schemas.openxmlformats.org/drawingml/2006/main">
              <a:rPr sz="2800" b="1" spc="-10" dirty="0">
                <a:latin typeface="Calibri"/>
                <a:cs typeface="Calibri"/>
              </a:rPr>
              <a:t>c </a:t>
            </a:r>
            <a:r xmlns:a="http://schemas.openxmlformats.org/drawingml/2006/main">
              <a:rPr sz="2800" b="1" spc="5" dirty="0">
                <a:latin typeface="Calibri"/>
                <a:cs typeface="Calibri"/>
              </a:rPr>
              <a:t>h </a:t>
            </a:r>
            <a:r xmlns:a="http://schemas.openxmlformats.org/drawingml/2006/main">
              <a:rPr sz="2800" b="1" spc="-5" dirty="0">
                <a:latin typeface="Calibri"/>
                <a:cs typeface="Calibri"/>
              </a:rPr>
              <a:t>an </a:t>
            </a:r>
            <a:r xmlns:a="http://schemas.openxmlformats.org/drawingml/2006/main">
              <a:rPr sz="2800" b="1" spc="-25" dirty="0">
                <a:latin typeface="Calibri"/>
                <a:cs typeface="Calibri"/>
              </a:rPr>
              <a:t>g </a:t>
            </a:r>
            <a:r xmlns:a="http://schemas.openxmlformats.org/drawingml/2006/main">
              <a:rPr sz="2800" b="1" spc="-10" dirty="0">
                <a:latin typeface="Calibri"/>
                <a:cs typeface="Calibri"/>
              </a:rPr>
              <a:t>e </a:t>
            </a:r>
            <a:r xmlns:a="http://schemas.openxmlformats.org/drawingml/2006/main">
              <a:rPr sz="2800" b="1" spc="-5" dirty="0">
                <a:latin typeface="Calibri"/>
                <a:cs typeface="Calibri"/>
              </a:rPr>
              <a:t>s</a:t>
            </a:r>
            <a:r xmlns:a="http://schemas.openxmlformats.org/drawingml/2006/main">
              <a:rPr sz="2800" b="1" dirty="0">
                <a:latin typeface="Calibri"/>
                <a:cs typeface="Calibri"/>
              </a:rPr>
              <a:t> </a:t>
            </a:r>
            <a:r xmlns:a="http://schemas.openxmlformats.org/drawingml/2006/main">
              <a:rPr sz="2800" b="1" spc="-10" dirty="0">
                <a:latin typeface="Calibri"/>
                <a:cs typeface="Calibri"/>
              </a:rPr>
              <a:t>أنا </a:t>
            </a:r>
            <a:r xmlns:a="http://schemas.openxmlformats.org/drawingml/2006/main">
              <a:rPr sz="2800" b="1" spc="-5" dirty="0">
                <a:latin typeface="Calibri"/>
                <a:cs typeface="Calibri"/>
              </a:rPr>
              <a:t>_</a:t>
            </a:r>
            <a:r xmlns:a="http://schemas.openxmlformats.org/drawingml/2006/main">
              <a:rPr sz="2800" b="1" dirty="0">
                <a:latin typeface="Calibri"/>
                <a:cs typeface="Calibri"/>
              </a:rPr>
              <a:t> </a:t>
            </a:r>
            <a:r xmlns:a="http://schemas.openxmlformats.org/drawingml/2006/main">
              <a:rPr sz="2800" b="1" spc="-55" dirty="0">
                <a:latin typeface="Calibri"/>
                <a:cs typeface="Calibri"/>
              </a:rPr>
              <a:t>و </a:t>
            </a:r>
            <a:r xmlns:a="http://schemas.openxmlformats.org/drawingml/2006/main">
              <a:rPr sz="2800" b="1" spc="-5" dirty="0">
                <a:latin typeface="Calibri"/>
                <a:cs typeface="Calibri"/>
              </a:rPr>
              <a:t>ood</a:t>
            </a:r>
            <a:r xmlns:a="http://schemas.openxmlformats.org/drawingml/2006/main">
              <a:rPr sz="2800" b="1" dirty="0">
                <a:latin typeface="Calibri"/>
                <a:cs typeface="Calibri"/>
              </a:rPr>
              <a:t> </a:t>
            </a:r>
            <a:r xmlns:a="http://schemas.openxmlformats.org/drawingml/2006/main">
              <a:rPr sz="2800" b="1" spc="-10" dirty="0">
                <a:latin typeface="Calibri"/>
                <a:cs typeface="Calibri"/>
              </a:rPr>
              <a:t>اختيار </a:t>
            </a:r>
            <a:r xmlns:a="http://schemas.openxmlformats.org/drawingml/2006/main">
              <a:rPr sz="2800" b="1" spc="-5" dirty="0">
                <a:latin typeface="Calibri"/>
                <a:cs typeface="Calibri"/>
              </a:rPr>
              <a:t>ق</a:t>
            </a:r>
            <a:r xmlns:a="http://schemas.openxmlformats.org/drawingml/2006/main">
              <a:rPr sz="2800" b="1" dirty="0">
                <a:latin typeface="Calibri"/>
                <a:cs typeface="Calibri"/>
              </a:rPr>
              <a:t> </a:t>
            </a:r>
            <a:r xmlns:a="http://schemas.openxmlformats.org/drawingml/2006/main">
              <a:rPr sz="2800" b="1" spc="-5" dirty="0">
                <a:latin typeface="Calibri"/>
                <a:cs typeface="Calibri"/>
              </a:rPr>
              <a:t>ال </a:t>
            </a:r>
            <a:r xmlns:a="http://schemas.openxmlformats.org/drawingml/2006/main">
              <a:rPr sz="2800" b="1" spc="-30" dirty="0">
                <a:latin typeface="Calibri"/>
                <a:cs typeface="Calibri"/>
              </a:rPr>
              <a:t>ت </a:t>
            </a:r>
            <a:r xmlns:a="http://schemas.openxmlformats.org/drawingml/2006/main">
              <a:rPr sz="2800" b="1" spc="-5" dirty="0">
                <a:latin typeface="Calibri"/>
                <a:cs typeface="Calibri"/>
              </a:rPr>
              <a:t>_</a:t>
            </a:r>
            <a:r xmlns:a="http://schemas.openxmlformats.org/drawingml/2006/main">
              <a:rPr sz="2800" b="1" dirty="0">
                <a:latin typeface="Calibri"/>
                <a:cs typeface="Calibri"/>
              </a:rPr>
              <a:t> </a:t>
            </a:r>
            <a:r xmlns:a="http://schemas.openxmlformats.org/drawingml/2006/main">
              <a:rPr sz="2800" b="1" spc="-5" dirty="0">
                <a:latin typeface="Calibri"/>
                <a:cs typeface="Calibri"/>
              </a:rPr>
              <a:t>أوك </a:t>
            </a:r>
            <a:r xmlns:a="http://schemas.openxmlformats.org/drawingml/2006/main">
              <a:rPr sz="2800" b="1" spc="15" dirty="0">
                <a:latin typeface="Calibri"/>
                <a:cs typeface="Calibri"/>
              </a:rPr>
              <a:t>ج </a:t>
            </a:r>
            <a:r xmlns:a="http://schemas.openxmlformats.org/drawingml/2006/main">
              <a:rPr sz="2800" b="1" spc="-5" dirty="0">
                <a:latin typeface="Calibri"/>
                <a:cs typeface="Calibri"/>
              </a:rPr>
              <a:t>اور</a:t>
            </a:r>
            <a:r xmlns:a="http://schemas.openxmlformats.org/drawingml/2006/main">
              <a:rPr sz="2800" b="1" dirty="0">
                <a:latin typeface="Calibri"/>
                <a:cs typeface="Calibri"/>
              </a:rPr>
              <a:t> </a:t>
            </a:r>
            <a:r xmlns:a="http://schemas.openxmlformats.org/drawingml/2006/main">
              <a:rPr sz="2800" b="1" spc="-10" dirty="0">
                <a:latin typeface="Calibri"/>
                <a:cs typeface="Calibri"/>
              </a:rPr>
              <a:t>كجزء </a:t>
            </a:r>
            <a:r xmlns:a="http://schemas.openxmlformats.org/drawingml/2006/main">
              <a:rPr sz="2800" b="1" spc="-5" dirty="0">
                <a:latin typeface="Calibri"/>
                <a:cs typeface="Calibri"/>
              </a:rPr>
              <a:t>_</a:t>
            </a:r>
            <a:r xmlns:a="http://schemas.openxmlformats.org/drawingml/2006/main">
              <a:rPr sz="2800" b="1" spc="10" dirty="0">
                <a:latin typeface="Calibri"/>
                <a:cs typeface="Calibri"/>
              </a:rPr>
              <a:t> </a:t>
            </a:r>
            <a:r xmlns:a="http://schemas.openxmlformats.org/drawingml/2006/main">
              <a:rPr sz="2800" b="1" spc="-5" dirty="0">
                <a:latin typeface="Calibri"/>
                <a:cs typeface="Calibri"/>
              </a:rPr>
              <a:t>ل</a:t>
            </a:r>
            <a:r xmlns:a="http://schemas.openxmlformats.org/drawingml/2006/main">
              <a:rPr sz="2800" b="1" spc="5" dirty="0">
                <a:latin typeface="Calibri"/>
                <a:cs typeface="Calibri"/>
              </a:rPr>
              <a:t> </a:t>
            </a:r>
            <a:r xmlns:a="http://schemas.openxmlformats.org/drawingml/2006/main">
              <a:rPr sz="2800" b="1" spc="-10" dirty="0">
                <a:latin typeface="Calibri"/>
                <a:cs typeface="Calibri"/>
              </a:rPr>
              <a:t>التثاقف</a:t>
            </a:r>
            <a:r xmlns:a="http://schemas.openxmlformats.org/drawingml/2006/main">
              <a:rPr sz="2800" b="1" spc="20" dirty="0">
                <a:latin typeface="Calibri"/>
                <a:cs typeface="Calibri"/>
              </a:rPr>
              <a:t> </a:t>
            </a:r>
            <a:r xmlns:a="http://schemas.openxmlformats.org/drawingml/2006/main">
              <a:rPr sz="2800" b="1" spc="-15" dirty="0">
                <a:latin typeface="Calibri"/>
                <a:cs typeface="Calibri"/>
              </a:rPr>
              <a:t>نكون</a:t>
            </a:r>
            <a:r xmlns:a="http://schemas.openxmlformats.org/drawingml/2006/main">
              <a:rPr sz="2800" b="1" spc="20" dirty="0">
                <a:latin typeface="Calibri"/>
                <a:cs typeface="Calibri"/>
              </a:rPr>
              <a:t> </a:t>
            </a:r>
            <a:r xmlns:a="http://schemas.openxmlformats.org/drawingml/2006/main">
              <a:rPr sz="2800" b="1" spc="-5" dirty="0">
                <a:latin typeface="Calibri"/>
                <a:cs typeface="Calibri"/>
              </a:rPr>
              <a:t>مثل</a:t>
            </a:r>
            <a:r xmlns:a="http://schemas.openxmlformats.org/drawingml/2006/main">
              <a:rPr sz="2800" b="1" dirty="0">
                <a:latin typeface="Calibri"/>
                <a:cs typeface="Calibri"/>
              </a:rPr>
              <a:t> </a:t>
            </a:r>
            <a:r xmlns:a="http://schemas.openxmlformats.org/drawingml/2006/main">
              <a:rPr sz="2800" b="1" spc="-15" dirty="0">
                <a:latin typeface="Calibri"/>
                <a:cs typeface="Calibri"/>
              </a:rPr>
              <a:t>يتبع:</a:t>
            </a:r>
            <a:endParaRPr xmlns:a="http://schemas.openxmlformats.org/drawingml/2006/main" sz="2800">
              <a:latin typeface="Calibri"/>
              <a:cs typeface="Calibri"/>
            </a:endParaRPr>
          </a:p>
          <a:p>
            <a:pPr xmlns:a="http://schemas.openxmlformats.org/drawingml/2006/main" marL="469900" indent="-457200">
              <a:lnSpc>
                <a:spcPct val="100000"/>
              </a:lnSpc>
              <a:spcBef>
                <a:spcPts val="415"/>
              </a:spcBef>
              <a:buFont typeface="Wingdings"/>
              <a:buChar char=""/>
              <a:tabLst>
                <a:tab pos="469265" algn="l"/>
                <a:tab pos="469900" algn="l"/>
              </a:tabLst>
              <a:bidi/>
            </a:pPr>
            <a:r xmlns:a="http://schemas.openxmlformats.org/drawingml/2006/main">
              <a:rPr sz="2800" b="1" spc="-10" dirty="0">
                <a:latin typeface="Calibri"/>
                <a:cs typeface="Calibri"/>
              </a:rPr>
              <a:t>جديد</a:t>
            </a:r>
            <a:r xmlns:a="http://schemas.openxmlformats.org/drawingml/2006/main">
              <a:rPr sz="2800" b="1" spc="15" dirty="0">
                <a:latin typeface="Calibri"/>
                <a:cs typeface="Calibri"/>
              </a:rPr>
              <a:t> </a:t>
            </a:r>
            <a:r xmlns:a="http://schemas.openxmlformats.org/drawingml/2006/main">
              <a:rPr sz="2800" b="1" spc="-15" dirty="0">
                <a:latin typeface="Calibri"/>
                <a:cs typeface="Calibri"/>
              </a:rPr>
              <a:t>الأطعمة</a:t>
            </a:r>
            <a:r xmlns:a="http://schemas.openxmlformats.org/drawingml/2006/main">
              <a:rPr sz="2800" b="1" spc="-10" dirty="0">
                <a:latin typeface="Calibri"/>
                <a:cs typeface="Calibri"/>
              </a:rPr>
              <a:t> </a:t>
            </a:r>
            <a:r xmlns:a="http://schemas.openxmlformats.org/drawingml/2006/main">
              <a:rPr sz="2800" b="1" spc="-15" dirty="0">
                <a:latin typeface="Calibri"/>
                <a:cs typeface="Calibri"/>
              </a:rPr>
              <a:t>نكون</a:t>
            </a:r>
            <a:r xmlns:a="http://schemas.openxmlformats.org/drawingml/2006/main">
              <a:rPr sz="2800" b="1" spc="15" dirty="0">
                <a:latin typeface="Calibri"/>
                <a:cs typeface="Calibri"/>
              </a:rPr>
              <a:t> </a:t>
            </a:r>
            <a:r xmlns:a="http://schemas.openxmlformats.org/drawingml/2006/main">
              <a:rPr sz="2800" b="1" spc="-5" dirty="0">
                <a:latin typeface="Calibri"/>
                <a:cs typeface="Calibri"/>
              </a:rPr>
              <a:t>مضاف</a:t>
            </a:r>
            <a:r xmlns:a="http://schemas.openxmlformats.org/drawingml/2006/main">
              <a:rPr sz="2800" b="1" spc="10" dirty="0">
                <a:latin typeface="Calibri"/>
                <a:cs typeface="Calibri"/>
              </a:rPr>
              <a:t> </a:t>
            </a:r>
            <a:r xmlns:a="http://schemas.openxmlformats.org/drawingml/2006/main">
              <a:rPr sz="2800" b="1" spc="-15" dirty="0">
                <a:latin typeface="Calibri"/>
                <a:cs typeface="Calibri"/>
              </a:rPr>
              <a:t>ل</a:t>
            </a:r>
            <a:r xmlns:a="http://schemas.openxmlformats.org/drawingml/2006/main">
              <a:rPr sz="2800" b="1" spc="-10" dirty="0">
                <a:latin typeface="Calibri"/>
                <a:cs typeface="Calibri"/>
              </a:rPr>
              <a:t> </a:t>
            </a:r>
            <a:r xmlns:a="http://schemas.openxmlformats.org/drawingml/2006/main">
              <a:rPr sz="2800" b="1" spc="-5" dirty="0">
                <a:latin typeface="Calibri"/>
                <a:cs typeface="Calibri"/>
              </a:rPr>
              <a:t>النظام </a:t>
            </a:r>
            <a:r xmlns:a="http://schemas.openxmlformats.org/drawingml/2006/main">
              <a:rPr sz="2800" b="1" spc="-10" dirty="0">
                <a:latin typeface="Calibri"/>
                <a:cs typeface="Calibri"/>
              </a:rPr>
              <a:t>الغذائي</a:t>
            </a:r>
            <a:endParaRPr xmlns:a="http://schemas.openxmlformats.org/drawingml/2006/main" sz="2800">
              <a:latin typeface="Calibri"/>
              <a:cs typeface="Calibri"/>
            </a:endParaRPr>
          </a:p>
          <a:p>
            <a:pPr xmlns:a="http://schemas.openxmlformats.org/drawingml/2006/main" marL="469900" indent="-457200">
              <a:lnSpc>
                <a:spcPct val="100000"/>
              </a:lnSpc>
              <a:spcBef>
                <a:spcPts val="470"/>
              </a:spcBef>
              <a:buFont typeface="Wingdings"/>
              <a:buChar char=""/>
              <a:tabLst>
                <a:tab pos="469265" algn="l"/>
                <a:tab pos="469900" algn="l"/>
              </a:tabLst>
              <a:bidi/>
            </a:pPr>
            <a:r xmlns:a="http://schemas.openxmlformats.org/drawingml/2006/main">
              <a:rPr sz="2800" b="1" spc="-5" dirty="0">
                <a:latin typeface="Calibri"/>
                <a:cs typeface="Calibri"/>
              </a:rPr>
              <a:t>بعض</a:t>
            </a:r>
            <a:r xmlns:a="http://schemas.openxmlformats.org/drawingml/2006/main">
              <a:rPr sz="2800" b="1" dirty="0">
                <a:latin typeface="Calibri"/>
                <a:cs typeface="Calibri"/>
              </a:rPr>
              <a:t> </a:t>
            </a:r>
            <a:r xmlns:a="http://schemas.openxmlformats.org/drawingml/2006/main">
              <a:rPr sz="2800" b="1" spc="-10" dirty="0">
                <a:latin typeface="Calibri"/>
                <a:cs typeface="Calibri"/>
              </a:rPr>
              <a:t>تقليدي</a:t>
            </a:r>
            <a:r xmlns:a="http://schemas.openxmlformats.org/drawingml/2006/main">
              <a:rPr sz="2800" b="1" spc="30" dirty="0">
                <a:latin typeface="Calibri"/>
                <a:cs typeface="Calibri"/>
              </a:rPr>
              <a:t> </a:t>
            </a:r>
            <a:r xmlns:a="http://schemas.openxmlformats.org/drawingml/2006/main">
              <a:rPr sz="2800" b="1" spc="-15" dirty="0">
                <a:latin typeface="Calibri"/>
                <a:cs typeface="Calibri"/>
              </a:rPr>
              <a:t>الأطعمة</a:t>
            </a:r>
            <a:r xmlns:a="http://schemas.openxmlformats.org/drawingml/2006/main">
              <a:rPr sz="2800" b="1" spc="5" dirty="0">
                <a:latin typeface="Calibri"/>
                <a:cs typeface="Calibri"/>
              </a:rPr>
              <a:t> </a:t>
            </a:r>
            <a:r xmlns:a="http://schemas.openxmlformats.org/drawingml/2006/main">
              <a:rPr sz="2800" b="1" spc="-15" dirty="0">
                <a:latin typeface="Calibri"/>
                <a:cs typeface="Calibri"/>
              </a:rPr>
              <a:t>نكون</a:t>
            </a:r>
            <a:r xmlns:a="http://schemas.openxmlformats.org/drawingml/2006/main">
              <a:rPr sz="2800" b="1" spc="20" dirty="0">
                <a:latin typeface="Calibri"/>
                <a:cs typeface="Calibri"/>
              </a:rPr>
              <a:t> </a:t>
            </a:r>
            <a:r xmlns:a="http://schemas.openxmlformats.org/drawingml/2006/main">
              <a:rPr sz="2800" b="1" spc="-15" dirty="0">
                <a:latin typeface="Calibri"/>
                <a:cs typeface="Calibri"/>
              </a:rPr>
              <a:t>استبدال</a:t>
            </a:r>
            <a:r xmlns:a="http://schemas.openxmlformats.org/drawingml/2006/main">
              <a:rPr sz="2800" b="1" spc="50" dirty="0">
                <a:latin typeface="Calibri"/>
                <a:cs typeface="Calibri"/>
              </a:rPr>
              <a:t> </a:t>
            </a:r>
            <a:r xmlns:a="http://schemas.openxmlformats.org/drawingml/2006/main">
              <a:rPr sz="2800" b="1" spc="-10" dirty="0">
                <a:latin typeface="Calibri"/>
                <a:cs typeface="Calibri"/>
              </a:rPr>
              <a:t>بواسطة</a:t>
            </a:r>
            <a:r xmlns:a="http://schemas.openxmlformats.org/drawingml/2006/main">
              <a:rPr sz="2800" b="1" spc="10" dirty="0">
                <a:latin typeface="Calibri"/>
                <a:cs typeface="Calibri"/>
              </a:rPr>
              <a:t> </a:t>
            </a:r>
            <a:r xmlns:a="http://schemas.openxmlformats.org/drawingml/2006/main">
              <a:rPr sz="2800" b="1" spc="-10" dirty="0">
                <a:latin typeface="Calibri"/>
                <a:cs typeface="Calibri"/>
              </a:rPr>
              <a:t>جديد</a:t>
            </a:r>
            <a:r xmlns:a="http://schemas.openxmlformats.org/drawingml/2006/main">
              <a:rPr sz="2800" b="1" dirty="0">
                <a:latin typeface="Calibri"/>
                <a:cs typeface="Calibri"/>
              </a:rPr>
              <a:t> </a:t>
            </a:r>
            <a:r xmlns:a="http://schemas.openxmlformats.org/drawingml/2006/main">
              <a:rPr sz="2800" b="1" spc="-15" dirty="0">
                <a:latin typeface="Calibri"/>
                <a:cs typeface="Calibri"/>
              </a:rPr>
              <a:t>الأطعمة</a:t>
            </a:r>
            <a:endParaRPr xmlns:a="http://schemas.openxmlformats.org/drawingml/2006/main" sz="2800">
              <a:latin typeface="Calibri"/>
              <a:cs typeface="Calibri"/>
            </a:endParaRPr>
          </a:p>
          <a:p>
            <a:pPr xmlns:a="http://schemas.openxmlformats.org/drawingml/2006/main" marL="469900" indent="-457200">
              <a:lnSpc>
                <a:spcPct val="100000"/>
              </a:lnSpc>
              <a:spcBef>
                <a:spcPts val="470"/>
              </a:spcBef>
              <a:buFont typeface="Wingdings"/>
              <a:buChar char=""/>
              <a:tabLst>
                <a:tab pos="469265" algn="l"/>
                <a:tab pos="469900" algn="l"/>
              </a:tabLst>
              <a:bidi/>
            </a:pPr>
            <a:r xmlns:a="http://schemas.openxmlformats.org/drawingml/2006/main">
              <a:rPr sz="2800" b="1" spc="-5" dirty="0">
                <a:latin typeface="Calibri"/>
                <a:cs typeface="Calibri"/>
              </a:rPr>
              <a:t>بعض </a:t>
            </a:r>
            <a:r xmlns:a="http://schemas.openxmlformats.org/drawingml/2006/main">
              <a:rPr sz="2800" b="1" spc="-10" dirty="0">
                <a:latin typeface="Calibri"/>
                <a:cs typeface="Calibri"/>
              </a:rPr>
              <a:t>التقليدية</a:t>
            </a:r>
            <a:r xmlns:a="http://schemas.openxmlformats.org/drawingml/2006/main">
              <a:rPr sz="2800" b="1" spc="25" dirty="0">
                <a:latin typeface="Calibri"/>
                <a:cs typeface="Calibri"/>
              </a:rPr>
              <a:t> </a:t>
            </a:r>
            <a:r xmlns:a="http://schemas.openxmlformats.org/drawingml/2006/main">
              <a:rPr sz="2800" b="1" spc="-15" dirty="0">
                <a:latin typeface="Calibri"/>
                <a:cs typeface="Calibri"/>
              </a:rPr>
              <a:t>الأطعمة</a:t>
            </a:r>
            <a:r xmlns:a="http://schemas.openxmlformats.org/drawingml/2006/main">
              <a:rPr sz="2800" b="1" spc="-5" dirty="0">
                <a:latin typeface="Calibri"/>
                <a:cs typeface="Calibri"/>
              </a:rPr>
              <a:t> </a:t>
            </a:r>
            <a:r xmlns:a="http://schemas.openxmlformats.org/drawingml/2006/main">
              <a:rPr sz="2800" b="1" spc="-15" dirty="0">
                <a:latin typeface="Calibri"/>
                <a:cs typeface="Calibri"/>
              </a:rPr>
              <a:t>نكون</a:t>
            </a:r>
            <a:r xmlns:a="http://schemas.openxmlformats.org/drawingml/2006/main">
              <a:rPr sz="2800" b="1" spc="15" dirty="0">
                <a:latin typeface="Calibri"/>
                <a:cs typeface="Calibri"/>
              </a:rPr>
              <a:t> </a:t>
            </a:r>
            <a:r xmlns:a="http://schemas.openxmlformats.org/drawingml/2006/main">
              <a:rPr sz="2800" b="1" spc="-15" dirty="0">
                <a:latin typeface="Calibri"/>
                <a:cs typeface="Calibri"/>
              </a:rPr>
              <a:t>مرفوض</a:t>
            </a:r>
            <a:endParaRPr xmlns:a="http://schemas.openxmlformats.org/drawingml/2006/main" sz="2800">
              <a:latin typeface="Calibri"/>
              <a:cs typeface="Calibri"/>
            </a:endParaRPr>
          </a:p>
        </p:txBody>
      </p:sp>
      <p:pic>
        <p:nvPicPr>
          <p:cNvPr id="3" name="object 3"/>
          <p:cNvPicPr/>
          <p:nvPr/>
        </p:nvPicPr>
        <p:blipFill>
          <a:blip r:embed="rId2" cstate="print"/>
          <a:stretch>
            <a:fillRect/>
          </a:stretch>
        </p:blipFill>
        <p:spPr>
          <a:xfrm>
            <a:off x="2186939" y="284988"/>
            <a:ext cx="4645914" cy="1006602"/>
          </a:xfrm>
          <a:prstGeom prst="rect">
            <a:avLst/>
          </a:prstGeom>
        </p:spPr>
      </p:pic>
      <p:sp>
        <p:nvSpPr>
          <p:cNvPr id="4" name="object 4"/>
          <p:cNvSpPr txBox="1">
            <a:spLocks noGrp="1"/>
          </p:cNvSpPr>
          <p:nvPr>
            <p:ph type="title"/>
          </p:nvPr>
        </p:nvSpPr>
        <p:spPr>
          <a:xfrm>
            <a:off x="2457069" y="388365"/>
            <a:ext cx="4077335" cy="574040"/>
          </a:xfrm>
          <a:prstGeom prst="rect">
            <a:avLst/>
          </a:prstGeom>
        </p:spPr>
        <p:txBody>
          <a:bodyPr vert="horz" wrap="square" lIns="0" tIns="12700" rIns="0" bIns="0" rtlCol="0">
            <a:spAutoFit/>
          </a:bodyPr>
          <a:lstStyle/>
          <a:p>
            <a:pPr xmlns:a="http://schemas.openxmlformats.org/drawingml/2006/main" marL="12700">
              <a:lnSpc>
                <a:spcPct val="100000"/>
              </a:lnSpc>
              <a:spcBef>
                <a:spcPts val="100"/>
              </a:spcBef>
              <a:bidi/>
            </a:pPr>
            <a:r xmlns:a="http://schemas.openxmlformats.org/drawingml/2006/main">
              <a:rPr sz="3600" spc="-10" dirty="0"/>
              <a:t>ذو علاقة بالحمية</a:t>
            </a:r>
            <a:r xmlns:a="http://schemas.openxmlformats.org/drawingml/2006/main">
              <a:rPr sz="3600" spc="-60" dirty="0"/>
              <a:t> </a:t>
            </a:r>
            <a:r xmlns:a="http://schemas.openxmlformats.org/drawingml/2006/main">
              <a:rPr sz="3600" spc="-10" dirty="0"/>
              <a:t>التثاقف</a:t>
            </a:r>
            <a:endParaRPr xmlns:a="http://schemas.openxmlformats.org/drawingml/2006/main"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2140" y="1469141"/>
            <a:ext cx="7862570" cy="3226435"/>
          </a:xfrm>
          <a:prstGeom prst="rect">
            <a:avLst/>
          </a:prstGeom>
        </p:spPr>
        <p:txBody>
          <a:bodyPr vert="horz" wrap="square" lIns="0" tIns="12065" rIns="0" bIns="0" rtlCol="0">
            <a:spAutoFit/>
          </a:bodyPr>
          <a:lstStyle/>
          <a:p>
            <a:pPr xmlns:a="http://schemas.openxmlformats.org/drawingml/2006/main" marL="184785" marR="379730" indent="-172720">
              <a:lnSpc>
                <a:spcPct val="150000"/>
              </a:lnSpc>
              <a:spcBef>
                <a:spcPts val="95"/>
              </a:spcBef>
              <a:buSzPct val="96428"/>
              <a:buFont typeface="Wingdings"/>
              <a:buChar char=""/>
              <a:tabLst>
                <a:tab pos="185420" algn="l"/>
              </a:tabLst>
              <a:bidi/>
            </a:pPr>
            <a:r xmlns:a="http://schemas.openxmlformats.org/drawingml/2006/main">
              <a:rPr sz="2800" b="1" spc="-25" dirty="0">
                <a:latin typeface="Calibri"/>
                <a:cs typeface="Calibri"/>
              </a:rPr>
              <a:t>تقليدي</a:t>
            </a:r>
            <a:r xmlns:a="http://schemas.openxmlformats.org/drawingml/2006/main">
              <a:rPr sz="2800" b="1" spc="40" dirty="0">
                <a:latin typeface="Calibri"/>
                <a:cs typeface="Calibri"/>
              </a:rPr>
              <a:t> </a:t>
            </a:r>
            <a:r xmlns:a="http://schemas.openxmlformats.org/drawingml/2006/main">
              <a:rPr sz="2800" b="1" spc="-10" dirty="0">
                <a:latin typeface="Calibri"/>
                <a:cs typeface="Calibri"/>
              </a:rPr>
              <a:t>طُرق</a:t>
            </a:r>
            <a:r xmlns:a="http://schemas.openxmlformats.org/drawingml/2006/main">
              <a:rPr sz="2800" b="1" spc="20" dirty="0">
                <a:latin typeface="Calibri"/>
                <a:cs typeface="Calibri"/>
              </a:rPr>
              <a:t> </a:t>
            </a:r>
            <a:r xmlns:a="http://schemas.openxmlformats.org/drawingml/2006/main">
              <a:rPr sz="2800" b="1" spc="-5" dirty="0">
                <a:latin typeface="Calibri"/>
                <a:cs typeface="Calibri"/>
              </a:rPr>
              <a:t>ل</a:t>
            </a:r>
            <a:r xmlns:a="http://schemas.openxmlformats.org/drawingml/2006/main">
              <a:rPr sz="2800" b="1" spc="10" dirty="0">
                <a:latin typeface="Calibri"/>
                <a:cs typeface="Calibri"/>
              </a:rPr>
              <a:t> </a:t>
            </a:r>
            <a:r xmlns:a="http://schemas.openxmlformats.org/drawingml/2006/main">
              <a:rPr sz="2800" b="1" spc="-15" dirty="0">
                <a:latin typeface="Calibri"/>
                <a:cs typeface="Calibri"/>
              </a:rPr>
              <a:t>تحضير</a:t>
            </a:r>
            <a:r xmlns:a="http://schemas.openxmlformats.org/drawingml/2006/main">
              <a:rPr sz="2800" b="1" spc="50" dirty="0">
                <a:latin typeface="Calibri"/>
                <a:cs typeface="Calibri"/>
              </a:rPr>
              <a:t> </a:t>
            </a:r>
            <a:r xmlns:a="http://schemas.openxmlformats.org/drawingml/2006/main">
              <a:rPr sz="2800" b="1" spc="-10" dirty="0">
                <a:latin typeface="Calibri"/>
                <a:cs typeface="Calibri"/>
              </a:rPr>
              <a:t>يتغير</a:t>
            </a:r>
            <a:r xmlns:a="http://schemas.openxmlformats.org/drawingml/2006/main">
              <a:rPr sz="2800" b="1" spc="15" dirty="0">
                <a:latin typeface="Calibri"/>
                <a:cs typeface="Calibri"/>
              </a:rPr>
              <a:t> </a:t>
            </a:r>
            <a:r xmlns:a="http://schemas.openxmlformats.org/drawingml/2006/main">
              <a:rPr sz="2800" b="1" spc="-10" dirty="0">
                <a:latin typeface="Calibri"/>
                <a:cs typeface="Calibri"/>
              </a:rPr>
              <a:t>بين</a:t>
            </a:r>
            <a:r xmlns:a="http://schemas.openxmlformats.org/drawingml/2006/main">
              <a:rPr sz="2800" b="1" spc="-620" dirty="0">
                <a:latin typeface="Calibri"/>
                <a:cs typeface="Calibri"/>
              </a:rPr>
              <a:t> </a:t>
            </a:r>
            <a:r xmlns:a="http://schemas.openxmlformats.org/drawingml/2006/main">
              <a:rPr sz="2800" b="1" spc="-5" dirty="0">
                <a:latin typeface="Calibri"/>
                <a:cs typeface="Calibri"/>
              </a:rPr>
              <a:t>و</a:t>
            </a:r>
            <a:r xmlns:a="http://schemas.openxmlformats.org/drawingml/2006/main">
              <a:rPr sz="2800" b="1" spc="10" dirty="0">
                <a:latin typeface="Calibri"/>
                <a:cs typeface="Calibri"/>
              </a:rPr>
              <a:t> </a:t>
            </a:r>
            <a:r xmlns:a="http://schemas.openxmlformats.org/drawingml/2006/main">
              <a:rPr sz="2800" b="1" spc="-5" dirty="0">
                <a:latin typeface="Calibri"/>
                <a:cs typeface="Calibri"/>
              </a:rPr>
              <a:t>داخل</a:t>
            </a:r>
            <a:r xmlns:a="http://schemas.openxmlformats.org/drawingml/2006/main">
              <a:rPr sz="2800" b="1" spc="15" dirty="0">
                <a:latin typeface="Calibri"/>
                <a:cs typeface="Calibri"/>
              </a:rPr>
              <a:t> </a:t>
            </a:r>
            <a:r xmlns:a="http://schemas.openxmlformats.org/drawingml/2006/main">
              <a:rPr sz="2800" b="1" spc="-10" dirty="0">
                <a:latin typeface="Calibri"/>
                <a:cs typeface="Calibri"/>
              </a:rPr>
              <a:t>ثقافي</a:t>
            </a:r>
            <a:r xmlns:a="http://schemas.openxmlformats.org/drawingml/2006/main">
              <a:rPr sz="2800" b="1" spc="15" dirty="0">
                <a:latin typeface="Calibri"/>
                <a:cs typeface="Calibri"/>
              </a:rPr>
              <a:t> </a:t>
            </a:r>
            <a:r xmlns:a="http://schemas.openxmlformats.org/drawingml/2006/main">
              <a:rPr sz="2800" b="1" spc="-10" dirty="0">
                <a:latin typeface="Calibri"/>
                <a:cs typeface="Calibri"/>
              </a:rPr>
              <a:t>مجموعات.</a:t>
            </a:r>
            <a:endParaRPr xmlns:a="http://schemas.openxmlformats.org/drawingml/2006/main" sz="2800">
              <a:latin typeface="Calibri"/>
              <a:cs typeface="Calibri"/>
            </a:endParaRPr>
          </a:p>
          <a:p>
            <a:pPr xmlns:a="http://schemas.openxmlformats.org/drawingml/2006/main" marL="184785" marR="5080" indent="-172720">
              <a:lnSpc>
                <a:spcPct val="150000"/>
              </a:lnSpc>
              <a:buSzPct val="96428"/>
              <a:buFont typeface="Wingdings"/>
              <a:buChar char=""/>
              <a:tabLst>
                <a:tab pos="185420" algn="l"/>
              </a:tabLst>
              <a:bidi/>
            </a:pPr>
            <a:r xmlns:a="http://schemas.openxmlformats.org/drawingml/2006/main">
              <a:rPr sz="2800" b="1" spc="-25" dirty="0">
                <a:latin typeface="Calibri"/>
                <a:cs typeface="Calibri"/>
              </a:rPr>
              <a:t>تقليدي</a:t>
            </a:r>
            <a:r xmlns:a="http://schemas.openxmlformats.org/drawingml/2006/main">
              <a:rPr sz="2800" b="1" spc="5" dirty="0">
                <a:latin typeface="Calibri"/>
                <a:cs typeface="Calibri"/>
              </a:rPr>
              <a:t> </a:t>
            </a:r>
            <a:r xmlns:a="http://schemas.openxmlformats.org/drawingml/2006/main">
              <a:rPr sz="2800" b="1" spc="-5" dirty="0">
                <a:latin typeface="Calibri"/>
                <a:cs typeface="Calibri"/>
              </a:rPr>
              <a:t>توابل</a:t>
            </a:r>
            <a:r xmlns:a="http://schemas.openxmlformats.org/drawingml/2006/main">
              <a:rPr sz="2800" b="1" spc="20" dirty="0">
                <a:latin typeface="Calibri"/>
                <a:cs typeface="Calibri"/>
              </a:rPr>
              <a:t> </a:t>
            </a:r>
            <a:r xmlns:a="http://schemas.openxmlformats.org/drawingml/2006/main">
              <a:rPr sz="2800" b="1" spc="-10" dirty="0">
                <a:latin typeface="Calibri"/>
                <a:cs typeface="Calibri"/>
              </a:rPr>
              <a:t>تختلف </a:t>
            </a:r>
            <a:r xmlns:a="http://schemas.openxmlformats.org/drawingml/2006/main">
              <a:rPr sz="2800" b="1" spc="-5" dirty="0">
                <a:latin typeface="Calibri"/>
                <a:cs typeface="Calibri"/>
              </a:rPr>
              <a:t>أيضا</a:t>
            </a:r>
            <a:r xmlns:a="http://schemas.openxmlformats.org/drawingml/2006/main">
              <a:rPr sz="2800" b="1" spc="20" dirty="0">
                <a:latin typeface="Calibri"/>
                <a:cs typeface="Calibri"/>
              </a:rPr>
              <a:t> </a:t>
            </a:r>
            <a:r xmlns:a="http://schemas.openxmlformats.org/drawingml/2006/main">
              <a:rPr sz="2800" b="1" spc="-5" dirty="0">
                <a:latin typeface="Calibri"/>
                <a:cs typeface="Calibri"/>
              </a:rPr>
              <a:t>ضمن</a:t>
            </a:r>
            <a:r xmlns:a="http://schemas.openxmlformats.org/drawingml/2006/main">
              <a:rPr sz="2800" b="1" spc="5" dirty="0">
                <a:latin typeface="Calibri"/>
                <a:cs typeface="Calibri"/>
              </a:rPr>
              <a:t> </a:t>
            </a:r>
            <a:r xmlns:a="http://schemas.openxmlformats.org/drawingml/2006/main">
              <a:rPr sz="2800" b="1" spc="-10" dirty="0">
                <a:latin typeface="Calibri"/>
                <a:cs typeface="Calibri"/>
              </a:rPr>
              <a:t>الثقافات</a:t>
            </a:r>
            <a:r xmlns:a="http://schemas.openxmlformats.org/drawingml/2006/main">
              <a:rPr sz="2800" b="1" spc="5" dirty="0">
                <a:latin typeface="Calibri"/>
                <a:cs typeface="Calibri"/>
              </a:rPr>
              <a:t> </a:t>
            </a:r>
            <a:r xmlns:a="http://schemas.openxmlformats.org/drawingml/2006/main">
              <a:rPr sz="2800" b="1" spc="-5" dirty="0">
                <a:latin typeface="Calibri"/>
                <a:cs typeface="Calibri"/>
              </a:rPr>
              <a:t>و</a:t>
            </a:r>
            <a:r xmlns:a="http://schemas.openxmlformats.org/drawingml/2006/main">
              <a:rPr sz="2800" b="1" spc="-615" dirty="0">
                <a:latin typeface="Calibri"/>
                <a:cs typeface="Calibri"/>
              </a:rPr>
              <a:t> </a:t>
            </a:r>
            <a:r xmlns:a="http://schemas.openxmlformats.org/drawingml/2006/main">
              <a:rPr sz="2800" b="1" spc="-20" dirty="0">
                <a:latin typeface="Calibri"/>
                <a:cs typeface="Calibri"/>
              </a:rPr>
              <a:t>يمكن</a:t>
            </a:r>
            <a:r xmlns:a="http://schemas.openxmlformats.org/drawingml/2006/main">
              <a:rPr sz="2800" b="1" spc="10" dirty="0">
                <a:latin typeface="Calibri"/>
                <a:cs typeface="Calibri"/>
              </a:rPr>
              <a:t> </a:t>
            </a:r>
            <a:r xmlns:a="http://schemas.openxmlformats.org/drawingml/2006/main">
              <a:rPr sz="2800" b="1" spc="-5" dirty="0">
                <a:latin typeface="Calibri"/>
                <a:cs typeface="Calibri"/>
              </a:rPr>
              <a:t>يكون</a:t>
            </a:r>
            <a:r xmlns:a="http://schemas.openxmlformats.org/drawingml/2006/main">
              <a:rPr sz="2800" b="1" dirty="0">
                <a:latin typeface="Calibri"/>
                <a:cs typeface="Calibri"/>
              </a:rPr>
              <a:t> </a:t>
            </a:r>
            <a:r xmlns:a="http://schemas.openxmlformats.org/drawingml/2006/main">
              <a:rPr sz="2800" b="1" spc="-5" dirty="0">
                <a:latin typeface="Calibri"/>
                <a:cs typeface="Calibri"/>
              </a:rPr>
              <a:t>ال</a:t>
            </a:r>
            <a:r xmlns:a="http://schemas.openxmlformats.org/drawingml/2006/main">
              <a:rPr sz="2800" b="1" spc="20" dirty="0">
                <a:latin typeface="Calibri"/>
                <a:cs typeface="Calibri"/>
              </a:rPr>
              <a:t> </a:t>
            </a:r>
            <a:r xmlns:a="http://schemas.openxmlformats.org/drawingml/2006/main">
              <a:rPr sz="2800" b="1" spc="-5" dirty="0">
                <a:latin typeface="Calibri"/>
                <a:cs typeface="Calibri"/>
              </a:rPr>
              <a:t>مميز</a:t>
            </a:r>
            <a:r xmlns:a="http://schemas.openxmlformats.org/drawingml/2006/main">
              <a:rPr sz="2800" b="1" spc="25" dirty="0">
                <a:latin typeface="Calibri"/>
                <a:cs typeface="Calibri"/>
              </a:rPr>
              <a:t> </a:t>
            </a:r>
            <a:r xmlns:a="http://schemas.openxmlformats.org/drawingml/2006/main">
              <a:rPr sz="2800" b="1" spc="-20" dirty="0">
                <a:latin typeface="Calibri"/>
                <a:cs typeface="Calibri"/>
              </a:rPr>
              <a:t>ميزة</a:t>
            </a:r>
            <a:r xmlns:a="http://schemas.openxmlformats.org/drawingml/2006/main">
              <a:rPr sz="2800" b="1" spc="20" dirty="0">
                <a:latin typeface="Calibri"/>
                <a:cs typeface="Calibri"/>
              </a:rPr>
              <a:t> </a:t>
            </a:r>
            <a:r xmlns:a="http://schemas.openxmlformats.org/drawingml/2006/main">
              <a:rPr sz="2800" b="1" spc="-10" dirty="0">
                <a:latin typeface="Calibri"/>
                <a:cs typeface="Calibri"/>
              </a:rPr>
              <a:t>بين</a:t>
            </a:r>
            <a:r xmlns:a="http://schemas.openxmlformats.org/drawingml/2006/main">
              <a:rPr sz="2800" b="1" spc="40" dirty="0">
                <a:latin typeface="Calibri"/>
                <a:cs typeface="Calibri"/>
              </a:rPr>
              <a:t> </a:t>
            </a:r>
            <a:r xmlns:a="http://schemas.openxmlformats.org/drawingml/2006/main">
              <a:rPr sz="2800" b="1" spc="-5" dirty="0">
                <a:latin typeface="Calibri"/>
                <a:cs typeface="Calibri"/>
              </a:rPr>
              <a:t>واحد</a:t>
            </a:r>
            <a:r xmlns:a="http://schemas.openxmlformats.org/drawingml/2006/main">
              <a:rPr sz="2800" b="1" dirty="0">
                <a:latin typeface="Calibri"/>
                <a:cs typeface="Calibri"/>
              </a:rPr>
              <a:t> </a:t>
            </a:r>
            <a:r xmlns:a="http://schemas.openxmlformats.org/drawingml/2006/main">
              <a:rPr sz="2800" b="1" spc="-10" dirty="0">
                <a:latin typeface="Calibri"/>
                <a:cs typeface="Calibri"/>
              </a:rPr>
              <a:t>الثقافات</a:t>
            </a:r>
            <a:r xmlns:a="http://schemas.openxmlformats.org/drawingml/2006/main">
              <a:rPr sz="2800" b="1" spc="25" dirty="0">
                <a:latin typeface="Calibri"/>
                <a:cs typeface="Calibri"/>
              </a:rPr>
              <a:t> </a:t>
            </a:r>
            <a:r xmlns:a="http://schemas.openxmlformats.org/drawingml/2006/main">
              <a:rPr sz="2800" b="1" spc="-15" dirty="0">
                <a:latin typeface="Calibri"/>
                <a:cs typeface="Calibri"/>
              </a:rPr>
              <a:t>الأطعمة</a:t>
            </a:r>
            <a:r xmlns:a="http://schemas.openxmlformats.org/drawingml/2006/main">
              <a:rPr sz="2800" b="1" dirty="0">
                <a:latin typeface="Calibri"/>
                <a:cs typeface="Calibri"/>
              </a:rPr>
              <a:t> </a:t>
            </a:r>
            <a:r xmlns:a="http://schemas.openxmlformats.org/drawingml/2006/main">
              <a:rPr sz="2800" b="1" spc="-5" dirty="0">
                <a:latin typeface="Calibri"/>
                <a:cs typeface="Calibri"/>
              </a:rPr>
              <a:t>و</a:t>
            </a:r>
            <a:r xmlns:a="http://schemas.openxmlformats.org/drawingml/2006/main">
              <a:rPr sz="2800" b="1" spc="15" dirty="0">
                <a:latin typeface="Calibri"/>
                <a:cs typeface="Calibri"/>
              </a:rPr>
              <a:t> </a:t>
            </a:r>
            <a:r xmlns:a="http://schemas.openxmlformats.org/drawingml/2006/main">
              <a:rPr sz="2800" b="1" spc="-5" dirty="0">
                <a:latin typeface="Calibri"/>
                <a:cs typeface="Calibri"/>
              </a:rPr>
              <a:t>آخر</a:t>
            </a:r>
            <a:endParaRPr xmlns:a="http://schemas.openxmlformats.org/drawingml/2006/main" sz="2800">
              <a:latin typeface="Calibri"/>
              <a:cs typeface="Calibri"/>
            </a:endParaRPr>
          </a:p>
        </p:txBody>
      </p:sp>
      <p:pic>
        <p:nvPicPr>
          <p:cNvPr id="3" name="object 3"/>
          <p:cNvPicPr/>
          <p:nvPr/>
        </p:nvPicPr>
        <p:blipFill>
          <a:blip r:embed="rId2" cstate="print"/>
          <a:stretch>
            <a:fillRect/>
          </a:stretch>
        </p:blipFill>
        <p:spPr>
          <a:xfrm>
            <a:off x="2442723" y="544609"/>
            <a:ext cx="4138916" cy="428147"/>
          </a:xfrm>
          <a:prstGeom prst="rect">
            <a:avLst/>
          </a:prstGeom>
        </p:spPr>
      </p:pic>
      <p:sp>
        <p:nvSpPr>
          <p:cNvPr id="4" name="object 4"/>
          <p:cNvSpPr txBox="1">
            <a:spLocks noGrp="1"/>
          </p:cNvSpPr>
          <p:nvPr>
            <p:ph type="title"/>
          </p:nvPr>
        </p:nvSpPr>
        <p:spPr>
          <a:xfrm>
            <a:off x="2402204" y="388365"/>
            <a:ext cx="4189095" cy="574040"/>
          </a:xfrm>
          <a:prstGeom prst="rect">
            <a:avLst/>
          </a:prstGeom>
        </p:spPr>
        <p:txBody>
          <a:bodyPr vert="horz" wrap="square" lIns="0" tIns="12700" rIns="0" bIns="0" rtlCol="0">
            <a:spAutoFit/>
          </a:bodyPr>
          <a:lstStyle/>
          <a:p>
            <a:pPr xmlns:a="http://schemas.openxmlformats.org/drawingml/2006/main" marL="12700">
              <a:lnSpc>
                <a:spcPct val="100000"/>
              </a:lnSpc>
              <a:spcBef>
                <a:spcPts val="100"/>
              </a:spcBef>
              <a:bidi/>
            </a:pPr>
            <a:r xmlns:a="http://schemas.openxmlformats.org/drawingml/2006/main">
              <a:rPr sz="3600" spc="-5" dirty="0"/>
              <a:t>كيف</a:t>
            </a:r>
            <a:r xmlns:a="http://schemas.openxmlformats.org/drawingml/2006/main">
              <a:rPr sz="3600" spc="-10" dirty="0"/>
              <a:t> </a:t>
            </a:r>
            <a:r xmlns:a="http://schemas.openxmlformats.org/drawingml/2006/main">
              <a:rPr sz="3600" spc="-15" dirty="0"/>
              <a:t>الغذاء </a:t>
            </a:r>
            <a:r xmlns:a="http://schemas.openxmlformats.org/drawingml/2006/main">
              <a:rPr sz="3600" dirty="0"/>
              <a:t>_</a:t>
            </a:r>
            <a:r xmlns:a="http://schemas.openxmlformats.org/drawingml/2006/main">
              <a:rPr sz="3600" spc="-25" dirty="0"/>
              <a:t> </a:t>
            </a:r>
            <a:r xmlns:a="http://schemas.openxmlformats.org/drawingml/2006/main">
              <a:rPr sz="3600" spc="-10" dirty="0"/>
              <a:t>مُعد</a:t>
            </a:r>
            <a:endParaRPr xmlns:a="http://schemas.openxmlformats.org/drawingml/2006/main"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6859" y="1432077"/>
            <a:ext cx="8220075" cy="2839085"/>
          </a:xfrm>
          <a:prstGeom prst="rect">
            <a:avLst/>
          </a:prstGeom>
        </p:spPr>
        <p:txBody>
          <a:bodyPr vert="horz" wrap="square" lIns="0" tIns="71755" rIns="0" bIns="0" rtlCol="0">
            <a:spAutoFit/>
          </a:bodyPr>
          <a:lstStyle/>
          <a:p>
            <a:pPr xmlns:a="http://schemas.openxmlformats.org/drawingml/2006/main" marL="12700">
              <a:lnSpc>
                <a:spcPct val="100000"/>
              </a:lnSpc>
              <a:spcBef>
                <a:spcPts val="565"/>
              </a:spcBef>
              <a:bidi/>
            </a:pPr>
            <a:r xmlns:a="http://schemas.openxmlformats.org/drawingml/2006/main">
              <a:rPr sz="2800" b="1" spc="-10" dirty="0">
                <a:latin typeface="Calibri"/>
                <a:cs typeface="Calibri"/>
              </a:rPr>
              <a:t>تعزيز</a:t>
            </a:r>
            <a:r xmlns:a="http://schemas.openxmlformats.org/drawingml/2006/main">
              <a:rPr sz="2800" b="1" dirty="0">
                <a:latin typeface="Calibri"/>
                <a:cs typeface="Calibri"/>
              </a:rPr>
              <a:t> </a:t>
            </a:r>
            <a:r xmlns:a="http://schemas.openxmlformats.org/drawingml/2006/main">
              <a:rPr sz="2800" b="1" spc="-15" dirty="0">
                <a:latin typeface="Calibri"/>
                <a:cs typeface="Calibri"/>
              </a:rPr>
              <a:t>صحيح</a:t>
            </a:r>
            <a:r xmlns:a="http://schemas.openxmlformats.org/drawingml/2006/main">
              <a:rPr sz="2800" b="1" spc="25" dirty="0">
                <a:latin typeface="Calibri"/>
                <a:cs typeface="Calibri"/>
              </a:rPr>
              <a:t> </a:t>
            </a:r>
            <a:r xmlns:a="http://schemas.openxmlformats.org/drawingml/2006/main">
              <a:rPr sz="2800" b="1" spc="-20" dirty="0">
                <a:latin typeface="Calibri"/>
                <a:cs typeface="Calibri"/>
              </a:rPr>
              <a:t>طعام</a:t>
            </a:r>
            <a:r xmlns:a="http://schemas.openxmlformats.org/drawingml/2006/main">
              <a:rPr sz="2800" b="1" spc="15" dirty="0">
                <a:latin typeface="Calibri"/>
                <a:cs typeface="Calibri"/>
              </a:rPr>
              <a:t> </a:t>
            </a:r>
            <a:r xmlns:a="http://schemas.openxmlformats.org/drawingml/2006/main">
              <a:rPr sz="2800" b="1" spc="-10" dirty="0">
                <a:latin typeface="Calibri"/>
                <a:cs typeface="Calibri"/>
              </a:rPr>
              <a:t>اختيارات</a:t>
            </a:r>
            <a:r xmlns:a="http://schemas.openxmlformats.org/drawingml/2006/main">
              <a:rPr sz="2800" b="1" spc="15" dirty="0">
                <a:latin typeface="Calibri"/>
                <a:cs typeface="Calibri"/>
              </a:rPr>
              <a:t> </a:t>
            </a:r>
            <a:r xmlns:a="http://schemas.openxmlformats.org/drawingml/2006/main">
              <a:rPr sz="2800" b="1" spc="-5" dirty="0">
                <a:latin typeface="Calibri"/>
                <a:cs typeface="Calibri"/>
              </a:rPr>
              <a:t>يشمل:</a:t>
            </a:r>
            <a:endParaRPr xmlns:a="http://schemas.openxmlformats.org/drawingml/2006/main" sz="2800">
              <a:latin typeface="Calibri"/>
              <a:cs typeface="Calibri"/>
            </a:endParaRPr>
          </a:p>
          <a:p>
            <a:pPr xmlns:a="http://schemas.openxmlformats.org/drawingml/2006/main" marL="12700" marR="5080">
              <a:lnSpc>
                <a:spcPts val="3020"/>
              </a:lnSpc>
              <a:spcBef>
                <a:spcPts val="855"/>
              </a:spcBef>
              <a:buAutoNum type="arabicParenR"/>
              <a:tabLst>
                <a:tab pos="386080" algn="l"/>
              </a:tabLst>
              <a:bidi/>
            </a:pPr>
            <a:r xmlns:a="http://schemas.openxmlformats.org/drawingml/2006/main">
              <a:rPr sz="2800" b="1" spc="-5" dirty="0">
                <a:latin typeface="Calibri"/>
                <a:cs typeface="Calibri"/>
              </a:rPr>
              <a:t>تحديد</a:t>
            </a:r>
            <a:r xmlns:a="http://schemas.openxmlformats.org/drawingml/2006/main">
              <a:rPr sz="2800" b="1" spc="30" dirty="0">
                <a:latin typeface="Calibri"/>
                <a:cs typeface="Calibri"/>
              </a:rPr>
              <a:t> </a:t>
            </a:r>
            <a:r xmlns:a="http://schemas.openxmlformats.org/drawingml/2006/main">
              <a:rPr sz="2800" b="1" spc="-15" dirty="0">
                <a:latin typeface="Calibri"/>
                <a:cs typeface="Calibri"/>
              </a:rPr>
              <a:t>صحيح</a:t>
            </a:r>
            <a:r xmlns:a="http://schemas.openxmlformats.org/drawingml/2006/main">
              <a:rPr sz="2800" b="1" spc="20" dirty="0">
                <a:latin typeface="Calibri"/>
                <a:cs typeface="Calibri"/>
              </a:rPr>
              <a:t> </a:t>
            </a:r>
            <a:r xmlns:a="http://schemas.openxmlformats.org/drawingml/2006/main">
              <a:rPr sz="2800" b="1" spc="-10" dirty="0">
                <a:latin typeface="Calibri"/>
                <a:cs typeface="Calibri"/>
              </a:rPr>
              <a:t>تقليدي</a:t>
            </a:r>
            <a:r xmlns:a="http://schemas.openxmlformats.org/drawingml/2006/main">
              <a:rPr sz="2800" b="1" spc="30" dirty="0">
                <a:latin typeface="Calibri"/>
                <a:cs typeface="Calibri"/>
              </a:rPr>
              <a:t> </a:t>
            </a:r>
            <a:r xmlns:a="http://schemas.openxmlformats.org/drawingml/2006/main">
              <a:rPr sz="2800" b="1" spc="-20" dirty="0">
                <a:latin typeface="Calibri"/>
                <a:cs typeface="Calibri"/>
              </a:rPr>
              <a:t>طعام</a:t>
            </a:r>
            <a:r xmlns:a="http://schemas.openxmlformats.org/drawingml/2006/main">
              <a:rPr sz="2800" b="1" dirty="0">
                <a:latin typeface="Calibri"/>
                <a:cs typeface="Calibri"/>
              </a:rPr>
              <a:t> </a:t>
            </a:r>
            <a:r xmlns:a="http://schemas.openxmlformats.org/drawingml/2006/main">
              <a:rPr sz="2800" b="1" spc="-10" dirty="0">
                <a:latin typeface="Calibri"/>
                <a:cs typeface="Calibri"/>
              </a:rPr>
              <a:t>الممارسات</a:t>
            </a:r>
            <a:r xmlns:a="http://schemas.openxmlformats.org/drawingml/2006/main">
              <a:rPr sz="2800" b="1" spc="15" dirty="0">
                <a:latin typeface="Calibri"/>
                <a:cs typeface="Calibri"/>
              </a:rPr>
              <a:t> </a:t>
            </a:r>
            <a:r xmlns:a="http://schemas.openxmlformats.org/drawingml/2006/main">
              <a:rPr sz="2800" b="1" spc="-10" dirty="0">
                <a:latin typeface="Calibri"/>
                <a:cs typeface="Calibri"/>
              </a:rPr>
              <a:t>الذي - التي</a:t>
            </a:r>
            <a:r xmlns:a="http://schemas.openxmlformats.org/drawingml/2006/main">
              <a:rPr sz="2800" b="1" spc="15" dirty="0">
                <a:latin typeface="Calibri"/>
                <a:cs typeface="Calibri"/>
              </a:rPr>
              <a:t> </a:t>
            </a:r>
            <a:r xmlns:a="http://schemas.openxmlformats.org/drawingml/2006/main">
              <a:rPr sz="2800" b="1" spc="-15" dirty="0">
                <a:latin typeface="Calibri"/>
                <a:cs typeface="Calibri"/>
              </a:rPr>
              <a:t>نكون</a:t>
            </a:r>
            <a:r xmlns:a="http://schemas.openxmlformats.org/drawingml/2006/main">
              <a:rPr sz="2800" b="1" spc="-620" dirty="0">
                <a:latin typeface="Calibri"/>
                <a:cs typeface="Calibri"/>
              </a:rPr>
              <a:t> </a:t>
            </a:r>
            <a:r xmlns:a="http://schemas.openxmlformats.org/drawingml/2006/main">
              <a:rPr sz="2800" b="1" spc="-15" dirty="0">
                <a:latin typeface="Calibri"/>
                <a:cs typeface="Calibri"/>
              </a:rPr>
              <a:t>المحتجزة</a:t>
            </a:r>
            <a:r xmlns:a="http://schemas.openxmlformats.org/drawingml/2006/main">
              <a:rPr sz="2800" b="1" spc="30" dirty="0">
                <a:latin typeface="Calibri"/>
                <a:cs typeface="Calibri"/>
              </a:rPr>
              <a:t> </a:t>
            </a:r>
            <a:r xmlns:a="http://schemas.openxmlformats.org/drawingml/2006/main">
              <a:rPr sz="2800" b="1" spc="-5" dirty="0">
                <a:latin typeface="Calibri"/>
                <a:cs typeface="Calibri"/>
              </a:rPr>
              <a:t>و</a:t>
            </a:r>
            <a:r xmlns:a="http://schemas.openxmlformats.org/drawingml/2006/main">
              <a:rPr sz="2800" b="1" dirty="0">
                <a:latin typeface="Calibri"/>
                <a:cs typeface="Calibri"/>
              </a:rPr>
              <a:t> </a:t>
            </a:r>
            <a:r xmlns:a="http://schemas.openxmlformats.org/drawingml/2006/main">
              <a:rPr sz="2800" b="1" spc="-15" dirty="0">
                <a:latin typeface="Calibri"/>
                <a:cs typeface="Calibri"/>
              </a:rPr>
              <a:t>تشجيع</a:t>
            </a:r>
            <a:r xmlns:a="http://schemas.openxmlformats.org/drawingml/2006/main">
              <a:rPr sz="2800" b="1" spc="20" dirty="0">
                <a:latin typeface="Calibri"/>
                <a:cs typeface="Calibri"/>
              </a:rPr>
              <a:t> </a:t>
            </a:r>
            <a:r xmlns:a="http://schemas.openxmlformats.org/drawingml/2006/main">
              <a:rPr sz="2800" b="1" spc="-5" dirty="0">
                <a:latin typeface="Calibri"/>
                <a:cs typeface="Calibri"/>
              </a:rPr>
              <a:t>هُم</a:t>
            </a:r>
            <a:r xmlns:a="http://schemas.openxmlformats.org/drawingml/2006/main">
              <a:rPr sz="2800" b="1" spc="20" dirty="0">
                <a:latin typeface="Calibri"/>
                <a:cs typeface="Calibri"/>
              </a:rPr>
              <a:t> </a:t>
            </a:r>
            <a:r xmlns:a="http://schemas.openxmlformats.org/drawingml/2006/main">
              <a:rPr sz="2800" b="1" spc="-5" dirty="0">
                <a:latin typeface="Calibri"/>
                <a:cs typeface="Calibri"/>
              </a:rPr>
              <a:t>يستخدم</a:t>
            </a:r>
            <a:endParaRPr xmlns:a="http://schemas.openxmlformats.org/drawingml/2006/main" sz="2800">
              <a:latin typeface="Calibri"/>
              <a:cs typeface="Calibri"/>
            </a:endParaRPr>
          </a:p>
          <a:p>
            <a:pPr xmlns:a="http://schemas.openxmlformats.org/drawingml/2006/main" marL="385445" indent="-373380">
              <a:lnSpc>
                <a:spcPct val="100000"/>
              </a:lnSpc>
              <a:spcBef>
                <a:spcPts val="430"/>
              </a:spcBef>
              <a:buAutoNum type="arabicParenR"/>
              <a:tabLst>
                <a:tab pos="386080" algn="l"/>
              </a:tabLst>
              <a:bidi/>
            </a:pPr>
            <a:r xmlns:a="http://schemas.openxmlformats.org/drawingml/2006/main">
              <a:rPr sz="2800" b="1" spc="-10" dirty="0">
                <a:latin typeface="Calibri"/>
                <a:cs typeface="Calibri"/>
              </a:rPr>
              <a:t>دعم</a:t>
            </a:r>
            <a:r xmlns:a="http://schemas.openxmlformats.org/drawingml/2006/main">
              <a:rPr sz="2800" b="1" spc="15" dirty="0">
                <a:latin typeface="Calibri"/>
                <a:cs typeface="Calibri"/>
              </a:rPr>
              <a:t> </a:t>
            </a:r>
            <a:r xmlns:a="http://schemas.openxmlformats.org/drawingml/2006/main">
              <a:rPr sz="2800" b="1" spc="-15" dirty="0">
                <a:latin typeface="Calibri"/>
                <a:cs typeface="Calibri"/>
              </a:rPr>
              <a:t>صحيح</a:t>
            </a:r>
            <a:r xmlns:a="http://schemas.openxmlformats.org/drawingml/2006/main">
              <a:rPr sz="2800" b="1" spc="20" dirty="0">
                <a:latin typeface="Calibri"/>
                <a:cs typeface="Calibri"/>
              </a:rPr>
              <a:t> </a:t>
            </a:r>
            <a:r xmlns:a="http://schemas.openxmlformats.org/drawingml/2006/main">
              <a:rPr sz="2800" b="1" spc="-10" dirty="0">
                <a:latin typeface="Calibri"/>
                <a:cs typeface="Calibri"/>
              </a:rPr>
              <a:t>جديد</a:t>
            </a:r>
            <a:r xmlns:a="http://schemas.openxmlformats.org/drawingml/2006/main">
              <a:rPr sz="2800" b="1" spc="20" dirty="0">
                <a:latin typeface="Calibri"/>
                <a:cs typeface="Calibri"/>
              </a:rPr>
              <a:t> </a:t>
            </a:r>
            <a:r xmlns:a="http://schemas.openxmlformats.org/drawingml/2006/main">
              <a:rPr sz="2800" b="1" spc="-20" dirty="0">
                <a:latin typeface="Calibri"/>
                <a:cs typeface="Calibri"/>
              </a:rPr>
              <a:t>طعام</a:t>
            </a:r>
            <a:r xmlns:a="http://schemas.openxmlformats.org/drawingml/2006/main">
              <a:rPr sz="2800" b="1" dirty="0">
                <a:latin typeface="Calibri"/>
                <a:cs typeface="Calibri"/>
              </a:rPr>
              <a:t> </a:t>
            </a:r>
            <a:r xmlns:a="http://schemas.openxmlformats.org/drawingml/2006/main">
              <a:rPr sz="2800" b="1" spc="-10" dirty="0">
                <a:latin typeface="Calibri"/>
                <a:cs typeface="Calibri"/>
              </a:rPr>
              <a:t>الممارسات</a:t>
            </a:r>
            <a:endParaRPr xmlns:a="http://schemas.openxmlformats.org/drawingml/2006/main" sz="2800">
              <a:latin typeface="Calibri"/>
              <a:cs typeface="Calibri"/>
            </a:endParaRPr>
          </a:p>
          <a:p>
            <a:pPr xmlns:a="http://schemas.openxmlformats.org/drawingml/2006/main" marL="386080" marR="609600" indent="-386080">
              <a:lnSpc>
                <a:spcPts val="3829"/>
              </a:lnSpc>
              <a:spcBef>
                <a:spcPts val="85"/>
              </a:spcBef>
              <a:buAutoNum type="arabicParenR"/>
              <a:tabLst>
                <a:tab pos="386080" algn="l"/>
              </a:tabLst>
              <a:bidi/>
            </a:pPr>
            <a:r xmlns:a="http://schemas.openxmlformats.org/drawingml/2006/main">
              <a:rPr sz="2800" b="1" spc="-15" dirty="0">
                <a:latin typeface="Calibri"/>
                <a:cs typeface="Calibri"/>
              </a:rPr>
              <a:t>محبط</a:t>
            </a:r>
            <a:r xmlns:a="http://schemas.openxmlformats.org/drawingml/2006/main">
              <a:rPr sz="2800" b="1" spc="20" dirty="0">
                <a:latin typeface="Calibri"/>
                <a:cs typeface="Calibri"/>
              </a:rPr>
              <a:t> </a:t>
            </a:r>
            <a:r xmlns:a="http://schemas.openxmlformats.org/drawingml/2006/main">
              <a:rPr sz="2800" b="1" spc="-5" dirty="0">
                <a:latin typeface="Calibri"/>
                <a:cs typeface="Calibri"/>
              </a:rPr>
              <a:t>ال</a:t>
            </a:r>
            <a:r xmlns:a="http://schemas.openxmlformats.org/drawingml/2006/main">
              <a:rPr sz="2800" b="1" spc="15" dirty="0">
                <a:latin typeface="Calibri"/>
                <a:cs typeface="Calibri"/>
              </a:rPr>
              <a:t> </a:t>
            </a:r>
            <a:r xmlns:a="http://schemas.openxmlformats.org/drawingml/2006/main">
              <a:rPr sz="2800" b="1" spc="-5" dirty="0">
                <a:latin typeface="Calibri"/>
                <a:cs typeface="Calibri"/>
              </a:rPr>
              <a:t>تبني</a:t>
            </a:r>
            <a:r xmlns:a="http://schemas.openxmlformats.org/drawingml/2006/main">
              <a:rPr sz="2800" b="1" spc="5" dirty="0">
                <a:latin typeface="Calibri"/>
                <a:cs typeface="Calibri"/>
              </a:rPr>
              <a:t> </a:t>
            </a:r>
            <a:r xmlns:a="http://schemas.openxmlformats.org/drawingml/2006/main">
              <a:rPr sz="2800" b="1" spc="-5" dirty="0">
                <a:latin typeface="Calibri"/>
                <a:cs typeface="Calibri"/>
              </a:rPr>
              <a:t>ل</a:t>
            </a:r>
            <a:r xmlns:a="http://schemas.openxmlformats.org/drawingml/2006/main">
              <a:rPr sz="2800" b="1" spc="10" dirty="0">
                <a:latin typeface="Calibri"/>
                <a:cs typeface="Calibri"/>
              </a:rPr>
              <a:t> </a:t>
            </a:r>
            <a:r xmlns:a="http://schemas.openxmlformats.org/drawingml/2006/main">
              <a:rPr sz="2800" b="1" spc="-5" dirty="0">
                <a:latin typeface="Calibri"/>
                <a:cs typeface="Calibri"/>
              </a:rPr>
              <a:t>أقل</a:t>
            </a:r>
            <a:r xmlns:a="http://schemas.openxmlformats.org/drawingml/2006/main">
              <a:rPr sz="2800" b="1" spc="15" dirty="0">
                <a:latin typeface="Calibri"/>
                <a:cs typeface="Calibri"/>
              </a:rPr>
              <a:t> </a:t>
            </a:r>
            <a:r xmlns:a="http://schemas.openxmlformats.org/drawingml/2006/main">
              <a:rPr sz="2800" b="1" spc="-15" dirty="0">
                <a:latin typeface="Calibri"/>
                <a:cs typeface="Calibri"/>
              </a:rPr>
              <a:t>صحيح</a:t>
            </a:r>
            <a:r xmlns:a="http://schemas.openxmlformats.org/drawingml/2006/main">
              <a:rPr sz="2800" b="1" spc="25" dirty="0">
                <a:latin typeface="Calibri"/>
                <a:cs typeface="Calibri"/>
              </a:rPr>
              <a:t> </a:t>
            </a:r>
            <a:r xmlns:a="http://schemas.openxmlformats.org/drawingml/2006/main">
              <a:rPr sz="2800" b="1" spc="-10" dirty="0">
                <a:latin typeface="Calibri"/>
                <a:cs typeface="Calibri"/>
              </a:rPr>
              <a:t>ذو علاقة بالحمية</a:t>
            </a:r>
            <a:r xmlns:a="http://schemas.openxmlformats.org/drawingml/2006/main">
              <a:rPr sz="2800" b="1" spc="-615" dirty="0">
                <a:latin typeface="Calibri"/>
                <a:cs typeface="Calibri"/>
              </a:rPr>
              <a:t> </a:t>
            </a:r>
            <a:r xmlns:a="http://schemas.openxmlformats.org/drawingml/2006/main">
              <a:rPr sz="2800" b="1" spc="-10" dirty="0">
                <a:latin typeface="Calibri"/>
                <a:cs typeface="Calibri"/>
              </a:rPr>
              <a:t>الممارسات</a:t>
            </a:r>
            <a:endParaRPr xmlns:a="http://schemas.openxmlformats.org/drawingml/2006/main" sz="2800">
              <a:latin typeface="Calibri"/>
              <a:cs typeface="Calibri"/>
            </a:endParaRPr>
          </a:p>
        </p:txBody>
      </p:sp>
      <p:pic>
        <p:nvPicPr>
          <p:cNvPr id="3" name="object 3"/>
          <p:cNvPicPr/>
          <p:nvPr/>
        </p:nvPicPr>
        <p:blipFill>
          <a:blip r:embed="rId2" cstate="print"/>
          <a:stretch>
            <a:fillRect/>
          </a:stretch>
        </p:blipFill>
        <p:spPr>
          <a:xfrm>
            <a:off x="1438621" y="544609"/>
            <a:ext cx="6157790" cy="428147"/>
          </a:xfrm>
          <a:prstGeom prst="rect">
            <a:avLst/>
          </a:prstGeom>
        </p:spPr>
      </p:pic>
      <p:sp>
        <p:nvSpPr>
          <p:cNvPr id="4" name="object 4"/>
          <p:cNvSpPr txBox="1">
            <a:spLocks noGrp="1"/>
          </p:cNvSpPr>
          <p:nvPr>
            <p:ph type="title"/>
          </p:nvPr>
        </p:nvSpPr>
        <p:spPr>
          <a:xfrm>
            <a:off x="1397888" y="388365"/>
            <a:ext cx="6195695" cy="574040"/>
          </a:xfrm>
          <a:prstGeom prst="rect">
            <a:avLst/>
          </a:prstGeom>
        </p:spPr>
        <p:txBody>
          <a:bodyPr vert="horz" wrap="square" lIns="0" tIns="12700" rIns="0" bIns="0" rtlCol="0">
            <a:spAutoFit/>
          </a:bodyPr>
          <a:lstStyle/>
          <a:p>
            <a:pPr xmlns:a="http://schemas.openxmlformats.org/drawingml/2006/main" marL="12700">
              <a:lnSpc>
                <a:spcPct val="100000"/>
              </a:lnSpc>
              <a:spcBef>
                <a:spcPts val="100"/>
              </a:spcBef>
              <a:bidi/>
            </a:pPr>
            <a:r xmlns:a="http://schemas.openxmlformats.org/drawingml/2006/main">
              <a:rPr sz="3600" spc="-5" dirty="0"/>
              <a:t>تعزيز</a:t>
            </a:r>
            <a:r xmlns:a="http://schemas.openxmlformats.org/drawingml/2006/main">
              <a:rPr sz="3600" spc="-25" dirty="0"/>
              <a:t> </a:t>
            </a:r>
            <a:r xmlns:a="http://schemas.openxmlformats.org/drawingml/2006/main">
              <a:rPr sz="3600" spc="-10" dirty="0"/>
              <a:t>صحيح</a:t>
            </a:r>
            <a:r xmlns:a="http://schemas.openxmlformats.org/drawingml/2006/main">
              <a:rPr sz="3600" spc="-20" dirty="0"/>
              <a:t> </a:t>
            </a:r>
            <a:r xmlns:a="http://schemas.openxmlformats.org/drawingml/2006/main">
              <a:rPr sz="3600" spc="-15" dirty="0"/>
              <a:t>طعام</a:t>
            </a:r>
            <a:r xmlns:a="http://schemas.openxmlformats.org/drawingml/2006/main">
              <a:rPr sz="3600" spc="-25" dirty="0"/>
              <a:t> </a:t>
            </a:r>
            <a:r xmlns:a="http://schemas.openxmlformats.org/drawingml/2006/main">
              <a:rPr sz="3600" spc="-5" dirty="0"/>
              <a:t>اختيارات</a:t>
            </a:r>
            <a:endParaRPr xmlns:a="http://schemas.openxmlformats.org/drawingml/2006/main"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2119" y="1432077"/>
            <a:ext cx="8321675" cy="4093845"/>
          </a:xfrm>
          <a:prstGeom prst="rect">
            <a:avLst/>
          </a:prstGeom>
        </p:spPr>
        <p:txBody>
          <a:bodyPr vert="horz" wrap="square" lIns="0" tIns="71755" rIns="0" bIns="0" rtlCol="0">
            <a:spAutoFit/>
          </a:bodyPr>
          <a:lstStyle/>
          <a:p>
            <a:pPr xmlns:a="http://schemas.openxmlformats.org/drawingml/2006/main" marL="184785" indent="-172720">
              <a:lnSpc>
                <a:spcPct val="100000"/>
              </a:lnSpc>
              <a:spcBef>
                <a:spcPts val="565"/>
              </a:spcBef>
              <a:buSzPct val="96428"/>
              <a:buFont typeface="Wingdings"/>
              <a:buChar char=""/>
              <a:tabLst>
                <a:tab pos="185420" algn="l"/>
              </a:tabLst>
              <a:bidi/>
            </a:pPr>
            <a:r xmlns:a="http://schemas.openxmlformats.org/drawingml/2006/main">
              <a:rPr sz="2800" b="1" spc="-5" dirty="0">
                <a:latin typeface="Calibri"/>
                <a:cs typeface="Calibri"/>
              </a:rPr>
              <a:t>حلال:</a:t>
            </a:r>
            <a:r xmlns:a="http://schemas.openxmlformats.org/drawingml/2006/main">
              <a:rPr sz="2800" b="1" spc="10" dirty="0">
                <a:latin typeface="Calibri"/>
                <a:cs typeface="Calibri"/>
              </a:rPr>
              <a:t> </a:t>
            </a:r>
            <a:r xmlns:a="http://schemas.openxmlformats.org/drawingml/2006/main">
              <a:rPr sz="2800" b="1" spc="-5" dirty="0">
                <a:latin typeface="Calibri"/>
                <a:cs typeface="Calibri"/>
              </a:rPr>
              <a:t>إسلامي</a:t>
            </a:r>
            <a:r xmlns:a="http://schemas.openxmlformats.org/drawingml/2006/main">
              <a:rPr sz="2800" b="1" dirty="0">
                <a:latin typeface="Calibri"/>
                <a:cs typeface="Calibri"/>
              </a:rPr>
              <a:t> </a:t>
            </a:r>
            <a:r xmlns:a="http://schemas.openxmlformats.org/drawingml/2006/main">
              <a:rPr sz="2800" b="1" spc="-10" dirty="0">
                <a:latin typeface="Calibri"/>
                <a:cs typeface="Calibri"/>
              </a:rPr>
              <a:t>ذو علاقة بالحمية</a:t>
            </a:r>
            <a:r xmlns:a="http://schemas.openxmlformats.org/drawingml/2006/main">
              <a:rPr sz="2800" b="1" spc="30" dirty="0">
                <a:latin typeface="Calibri"/>
                <a:cs typeface="Calibri"/>
              </a:rPr>
              <a:t> </a:t>
            </a:r>
            <a:r xmlns:a="http://schemas.openxmlformats.org/drawingml/2006/main">
              <a:rPr sz="2800" b="1" spc="-15" dirty="0">
                <a:latin typeface="Calibri"/>
                <a:cs typeface="Calibri"/>
              </a:rPr>
              <a:t>القوانين.</a:t>
            </a:r>
            <a:endParaRPr xmlns:a="http://schemas.openxmlformats.org/drawingml/2006/main" sz="2800">
              <a:latin typeface="Calibri"/>
              <a:cs typeface="Calibri"/>
            </a:endParaRPr>
          </a:p>
          <a:p>
            <a:pPr xmlns:a="http://schemas.openxmlformats.org/drawingml/2006/main" marL="184785" indent="-172720">
              <a:lnSpc>
                <a:spcPct val="100000"/>
              </a:lnSpc>
              <a:spcBef>
                <a:spcPts val="470"/>
              </a:spcBef>
              <a:buSzPct val="96428"/>
              <a:buFont typeface="Wingdings"/>
              <a:buChar char=""/>
              <a:tabLst>
                <a:tab pos="185420" algn="l"/>
              </a:tabLst>
              <a:bidi/>
            </a:pPr>
            <a:r xmlns:a="http://schemas.openxmlformats.org/drawingml/2006/main">
              <a:rPr sz="2800" b="1" spc="-15" dirty="0">
                <a:latin typeface="Calibri"/>
                <a:cs typeface="Calibri"/>
              </a:rPr>
              <a:t>الهرم:</a:t>
            </a:r>
            <a:r xmlns:a="http://schemas.openxmlformats.org/drawingml/2006/main">
              <a:rPr sz="2800" b="1" spc="20" dirty="0">
                <a:latin typeface="Calibri"/>
                <a:cs typeface="Calibri"/>
              </a:rPr>
              <a:t> </a:t>
            </a:r>
            <a:r xmlns:a="http://schemas.openxmlformats.org/drawingml/2006/main">
              <a:rPr sz="2800" b="1" spc="-15" dirty="0">
                <a:latin typeface="Calibri"/>
                <a:cs typeface="Calibri"/>
              </a:rPr>
              <a:t>الأطعمة</a:t>
            </a:r>
            <a:r xmlns:a="http://schemas.openxmlformats.org/drawingml/2006/main">
              <a:rPr sz="2800" b="1" spc="-5" dirty="0">
                <a:latin typeface="Calibri"/>
                <a:cs typeface="Calibri"/>
              </a:rPr>
              <a:t> </a:t>
            </a:r>
            <a:r xmlns:a="http://schemas.openxmlformats.org/drawingml/2006/main">
              <a:rPr sz="2800" b="1" spc="-10" dirty="0">
                <a:latin typeface="Calibri"/>
                <a:cs typeface="Calibri"/>
              </a:rPr>
              <a:t>الذي - التي</a:t>
            </a:r>
            <a:r xmlns:a="http://schemas.openxmlformats.org/drawingml/2006/main">
              <a:rPr sz="2800" b="1" spc="15" dirty="0">
                <a:latin typeface="Calibri"/>
                <a:cs typeface="Calibri"/>
              </a:rPr>
              <a:t> </a:t>
            </a:r>
            <a:r xmlns:a="http://schemas.openxmlformats.org/drawingml/2006/main">
              <a:rPr sz="2800" b="1" spc="-15" dirty="0">
                <a:latin typeface="Calibri"/>
                <a:cs typeface="Calibri"/>
              </a:rPr>
              <a:t>نكون</a:t>
            </a:r>
            <a:r xmlns:a="http://schemas.openxmlformats.org/drawingml/2006/main">
              <a:rPr sz="2800" b="1" spc="15" dirty="0">
                <a:latin typeface="Calibri"/>
                <a:cs typeface="Calibri"/>
              </a:rPr>
              <a:t> </a:t>
            </a:r>
            <a:r xmlns:a="http://schemas.openxmlformats.org/drawingml/2006/main">
              <a:rPr sz="2800" b="1" spc="-15" dirty="0">
                <a:latin typeface="Calibri"/>
                <a:cs typeface="Calibri"/>
              </a:rPr>
              <a:t>محظور.</a:t>
            </a:r>
            <a:endParaRPr xmlns:a="http://schemas.openxmlformats.org/drawingml/2006/main" sz="2800">
              <a:latin typeface="Calibri"/>
              <a:cs typeface="Calibri"/>
            </a:endParaRPr>
          </a:p>
          <a:p>
            <a:pPr xmlns:a="http://schemas.openxmlformats.org/drawingml/2006/main" marL="184785" marR="5080" indent="-172720">
              <a:lnSpc>
                <a:spcPts val="3030"/>
              </a:lnSpc>
              <a:spcBef>
                <a:spcPts val="844"/>
              </a:spcBef>
              <a:buSzPct val="96428"/>
              <a:buFont typeface="Wingdings"/>
              <a:buChar char=""/>
              <a:tabLst>
                <a:tab pos="185420" algn="l"/>
                <a:tab pos="1498600" algn="l"/>
                <a:tab pos="1871980" algn="l"/>
                <a:tab pos="2835275" algn="l"/>
                <a:tab pos="4584700" algn="l"/>
                <a:tab pos="5482590" algn="l"/>
                <a:tab pos="5991860" algn="l"/>
                <a:tab pos="7327265" algn="l"/>
              </a:tabLst>
              <a:bidi/>
            </a:pPr>
            <a:r xmlns:a="http://schemas.openxmlformats.org/drawingml/2006/main">
              <a:rPr sz="2800" b="1" spc="-65" dirty="0">
                <a:latin typeface="Calibri"/>
                <a:cs typeface="Calibri"/>
              </a:rPr>
              <a:t>K </a:t>
            </a:r>
            <a:r xmlns:a="http://schemas.openxmlformats.org/drawingml/2006/main">
              <a:rPr sz="2800" b="1" spc="-5" dirty="0">
                <a:latin typeface="Calibri"/>
                <a:cs typeface="Calibri"/>
              </a:rPr>
              <a:t>oshe </a:t>
            </a:r>
            <a:r xmlns:a="http://schemas.openxmlformats.org/drawingml/2006/main">
              <a:rPr sz="2800" b="1" spc="5" dirty="0">
                <a:latin typeface="Calibri"/>
                <a:cs typeface="Calibri"/>
              </a:rPr>
              <a:t>r </a:t>
            </a:r>
            <a:r xmlns:a="http://schemas.openxmlformats.org/drawingml/2006/main">
              <a:rPr sz="2800" b="1" spc="-5" dirty="0">
                <a:latin typeface="Calibri"/>
                <a:cs typeface="Calibri"/>
              </a:rPr>
              <a:t>:</a:t>
            </a:r>
            <a:r xmlns:a="http://schemas.openxmlformats.org/drawingml/2006/main">
              <a:rPr sz="2800" b="1" dirty="0">
                <a:latin typeface="Calibri"/>
                <a:cs typeface="Calibri"/>
              </a:rPr>
              <a:t> </a:t>
            </a:r>
            <a:r xmlns:a="http://schemas.openxmlformats.org/drawingml/2006/main">
              <a:rPr sz="2800" b="1" spc="-5" dirty="0">
                <a:latin typeface="Calibri"/>
                <a:cs typeface="Calibri"/>
              </a:rPr>
              <a:t>أ</a:t>
            </a:r>
            <a:r xmlns:a="http://schemas.openxmlformats.org/drawingml/2006/main">
              <a:rPr sz="2800" b="1" dirty="0">
                <a:latin typeface="Calibri"/>
                <a:cs typeface="Calibri"/>
              </a:rPr>
              <a:t> </a:t>
            </a:r>
            <a:r xmlns:a="http://schemas.openxmlformats.org/drawingml/2006/main">
              <a:rPr sz="2800" b="1" spc="-25" dirty="0">
                <a:latin typeface="Calibri"/>
                <a:cs typeface="Calibri"/>
              </a:rPr>
              <a:t>س </a:t>
            </a:r>
            <a:r xmlns:a="http://schemas.openxmlformats.org/drawingml/2006/main">
              <a:rPr sz="2800" b="1" spc="-5" dirty="0">
                <a:latin typeface="Calibri"/>
                <a:cs typeface="Calibri"/>
              </a:rPr>
              <a:t>ص </a:t>
            </a:r>
            <a:r xmlns:a="http://schemas.openxmlformats.org/drawingml/2006/main">
              <a:rPr sz="2800" b="1" spc="-5" dirty="0">
                <a:latin typeface="Calibri"/>
                <a:cs typeface="Calibri"/>
              </a:rPr>
              <a:t>د </a:t>
            </a:r>
            <a:r xmlns:a="http://schemas.openxmlformats.org/drawingml/2006/main">
              <a:rPr sz="2800" b="1" spc="-45" dirty="0">
                <a:latin typeface="Calibri"/>
                <a:cs typeface="Calibri"/>
              </a:rPr>
              <a:t>_</a:t>
            </a:r>
            <a:r xmlns:a="http://schemas.openxmlformats.org/drawingml/2006/main">
              <a:rPr sz="2800" b="1" dirty="0">
                <a:latin typeface="Calibri"/>
                <a:cs typeface="Calibri"/>
              </a:rPr>
              <a:t> </a:t>
            </a:r>
            <a:r xmlns:a="http://schemas.openxmlformats.org/drawingml/2006/main">
              <a:rPr sz="2800" b="1" spc="-10" dirty="0">
                <a:latin typeface="Calibri"/>
                <a:cs typeface="Calibri"/>
              </a:rPr>
              <a:t>ج </a:t>
            </a:r>
            <a:r xmlns:a="http://schemas.openxmlformats.org/drawingml/2006/main">
              <a:rPr sz="2800" b="1" spc="-20" dirty="0">
                <a:latin typeface="Calibri"/>
                <a:cs typeface="Calibri"/>
              </a:rPr>
              <a:t>س </a:t>
            </a:r>
            <a:r xmlns:a="http://schemas.openxmlformats.org/drawingml/2006/main">
              <a:rPr sz="2800" b="1" spc="-10" dirty="0">
                <a:latin typeface="Calibri"/>
                <a:cs typeface="Calibri"/>
              </a:rPr>
              <a:t>م </a:t>
            </a:r>
            <a:r xmlns:a="http://schemas.openxmlformats.org/drawingml/2006/main">
              <a:rPr sz="2800" b="1" dirty="0">
                <a:latin typeface="Calibri"/>
                <a:cs typeface="Calibri"/>
              </a:rPr>
              <a:t>م </a:t>
            </a:r>
            <a:r xmlns:a="http://schemas.openxmlformats.org/drawingml/2006/main">
              <a:rPr sz="2800" b="1" spc="-5" dirty="0">
                <a:latin typeface="Calibri"/>
                <a:cs typeface="Calibri"/>
              </a:rPr>
              <a:t>على </a:t>
            </a:r>
            <a:r xmlns:a="http://schemas.openxmlformats.org/drawingml/2006/main">
              <a:rPr sz="2800" b="1" spc="-20" dirty="0">
                <a:latin typeface="Calibri"/>
                <a:cs typeface="Calibri"/>
              </a:rPr>
              <a:t>ص </a:t>
            </a:r>
            <a:r xmlns:a="http://schemas.openxmlformats.org/drawingml/2006/main">
              <a:rPr sz="2800" b="1" spc="-5" dirty="0">
                <a:latin typeface="Calibri"/>
                <a:cs typeface="Calibri"/>
              </a:rPr>
              <a:t>ص</a:t>
            </a:r>
            <a:r xmlns:a="http://schemas.openxmlformats.org/drawingml/2006/main">
              <a:rPr sz="2800" b="1" dirty="0">
                <a:latin typeface="Calibri"/>
                <a:cs typeface="Calibri"/>
              </a:rPr>
              <a:t> </a:t>
            </a:r>
            <a:r xmlns:a="http://schemas.openxmlformats.org/drawingml/2006/main">
              <a:rPr sz="2800" b="1" spc="-5" dirty="0">
                <a:latin typeface="Calibri"/>
                <a:cs typeface="Calibri"/>
              </a:rPr>
              <a:t>مستخدم</a:t>
            </a:r>
            <a:r xmlns:a="http://schemas.openxmlformats.org/drawingml/2006/main">
              <a:rPr sz="2800" b="1" dirty="0">
                <a:latin typeface="Calibri"/>
                <a:cs typeface="Calibri"/>
              </a:rPr>
              <a:t> </a:t>
            </a:r>
            <a:r xmlns:a="http://schemas.openxmlformats.org/drawingml/2006/main">
              <a:rPr sz="2800" b="1" spc="-30" dirty="0">
                <a:latin typeface="Calibri"/>
                <a:cs typeface="Calibri"/>
              </a:rPr>
              <a:t>ر </a:t>
            </a:r>
            <a:r xmlns:a="http://schemas.openxmlformats.org/drawingml/2006/main">
              <a:rPr sz="2800" b="1" spc="-5" dirty="0">
                <a:latin typeface="Calibri"/>
                <a:cs typeface="Calibri"/>
              </a:rPr>
              <a:t>س</a:t>
            </a:r>
            <a:r xmlns:a="http://schemas.openxmlformats.org/drawingml/2006/main">
              <a:rPr sz="2800" b="1" dirty="0">
                <a:latin typeface="Calibri"/>
                <a:cs typeface="Calibri"/>
              </a:rPr>
              <a:t> </a:t>
            </a:r>
            <a:r xmlns:a="http://schemas.openxmlformats.org/drawingml/2006/main">
              <a:rPr sz="2800" b="1" spc="-5" dirty="0">
                <a:latin typeface="Calibri"/>
                <a:cs typeface="Calibri"/>
              </a:rPr>
              <a:t>ewish </a:t>
            </a:r>
            <a:r xmlns:a="http://schemas.openxmlformats.org/drawingml/2006/main">
              <a:rPr sz="2800" b="1" spc="-30" dirty="0">
                <a:latin typeface="Calibri"/>
                <a:cs typeface="Calibri"/>
              </a:rPr>
              <a:t>dietary </a:t>
            </a:r>
            <a:r xmlns:a="http://schemas.openxmlformats.org/drawingml/2006/main">
              <a:rPr sz="2800" b="1" spc="-5" dirty="0">
                <a:latin typeface="Calibri"/>
                <a:cs typeface="Calibri"/>
              </a:rPr>
              <a:t>_ </a:t>
            </a:r>
            <a:r xmlns:a="http://schemas.openxmlformats.org/drawingml/2006/main">
              <a:rPr sz="2800" b="1" spc="15" dirty="0">
                <a:latin typeface="Calibri"/>
                <a:cs typeface="Calibri"/>
              </a:rPr>
              <a:t>_ </a:t>
            </a:r>
            <a:r xmlns:a="http://schemas.openxmlformats.org/drawingml/2006/main">
              <a:rPr sz="2800" b="1" spc="-5" dirty="0">
                <a:latin typeface="Calibri"/>
                <a:cs typeface="Calibri"/>
              </a:rPr>
              <a:t>_ </a:t>
            </a:r>
            <a:r xmlns:a="http://schemas.openxmlformats.org/drawingml/2006/main">
              <a:rPr sz="2800" b="1" dirty="0">
                <a:latin typeface="Calibri"/>
                <a:cs typeface="Calibri"/>
              </a:rPr>
              <a:t>_ </a:t>
            </a:r>
            <a:r xmlns:a="http://schemas.openxmlformats.org/drawingml/2006/main">
              <a:rPr sz="2800" b="1" spc="-10" dirty="0">
                <a:latin typeface="Calibri"/>
                <a:cs typeface="Calibri"/>
              </a:rPr>
              <a:t>_</a:t>
            </a:r>
            <a:r xmlns:a="http://schemas.openxmlformats.org/drawingml/2006/main">
              <a:rPr sz="2800" b="1" spc="25" dirty="0">
                <a:latin typeface="Calibri"/>
                <a:cs typeface="Calibri"/>
              </a:rPr>
              <a:t> </a:t>
            </a:r>
            <a:r xmlns:a="http://schemas.openxmlformats.org/drawingml/2006/main">
              <a:rPr sz="2800" b="1" spc="-15" dirty="0">
                <a:latin typeface="Calibri"/>
                <a:cs typeface="Calibri"/>
              </a:rPr>
              <a:t>القوانين</a:t>
            </a:r>
            <a:endParaRPr xmlns:a="http://schemas.openxmlformats.org/drawingml/2006/main" sz="2800">
              <a:latin typeface="Calibri"/>
              <a:cs typeface="Calibri"/>
            </a:endParaRPr>
          </a:p>
          <a:p>
            <a:pPr xmlns:a="http://schemas.openxmlformats.org/drawingml/2006/main" marL="184785" indent="-172720">
              <a:lnSpc>
                <a:spcPct val="100000"/>
              </a:lnSpc>
              <a:spcBef>
                <a:spcPts val="405"/>
              </a:spcBef>
              <a:buSzPct val="96428"/>
              <a:buFont typeface="Wingdings"/>
              <a:buChar char=""/>
              <a:tabLst>
                <a:tab pos="185420" algn="l"/>
              </a:tabLst>
              <a:bidi/>
            </a:pPr>
            <a:r xmlns:a="http://schemas.openxmlformats.org/drawingml/2006/main">
              <a:rPr sz="2800" b="1" spc="-5" dirty="0">
                <a:latin typeface="Calibri"/>
                <a:cs typeface="Calibri"/>
              </a:rPr>
              <a:t>أهيمسا:</a:t>
            </a:r>
            <a:r xmlns:a="http://schemas.openxmlformats.org/drawingml/2006/main">
              <a:rPr sz="2800" b="1" spc="20" dirty="0">
                <a:latin typeface="Calibri"/>
                <a:cs typeface="Calibri"/>
              </a:rPr>
              <a:t> </a:t>
            </a:r>
            <a:r xmlns:a="http://schemas.openxmlformats.org/drawingml/2006/main">
              <a:rPr sz="2800" b="1" spc="-10" dirty="0">
                <a:latin typeface="Calibri"/>
                <a:cs typeface="Calibri"/>
              </a:rPr>
              <a:t>اللاعنف</a:t>
            </a:r>
            <a:r xmlns:a="http://schemas.openxmlformats.org/drawingml/2006/main">
              <a:rPr sz="2800" b="1" spc="20" dirty="0">
                <a:latin typeface="Calibri"/>
                <a:cs typeface="Calibri"/>
              </a:rPr>
              <a:t> </a:t>
            </a:r>
            <a:r xmlns:a="http://schemas.openxmlformats.org/drawingml/2006/main">
              <a:rPr sz="2800" b="1" spc="-5" dirty="0">
                <a:latin typeface="Calibri"/>
                <a:cs typeface="Calibri"/>
              </a:rPr>
              <a:t>مثل</a:t>
            </a:r>
            <a:r xmlns:a="http://schemas.openxmlformats.org/drawingml/2006/main">
              <a:rPr sz="2800" b="1" dirty="0">
                <a:latin typeface="Calibri"/>
                <a:cs typeface="Calibri"/>
              </a:rPr>
              <a:t> </a:t>
            </a:r>
            <a:r xmlns:a="http://schemas.openxmlformats.org/drawingml/2006/main">
              <a:rPr sz="2800" b="1" spc="-10" dirty="0">
                <a:latin typeface="Calibri"/>
                <a:cs typeface="Calibri"/>
              </a:rPr>
              <a:t>ملائم</a:t>
            </a:r>
            <a:r xmlns:a="http://schemas.openxmlformats.org/drawingml/2006/main">
              <a:rPr sz="2800" b="1" spc="40" dirty="0">
                <a:latin typeface="Calibri"/>
                <a:cs typeface="Calibri"/>
              </a:rPr>
              <a:t> </a:t>
            </a:r>
            <a:r xmlns:a="http://schemas.openxmlformats.org/drawingml/2006/main">
              <a:rPr sz="2800" b="1" spc="-15" dirty="0">
                <a:latin typeface="Calibri"/>
                <a:cs typeface="Calibri"/>
              </a:rPr>
              <a:t>ل</a:t>
            </a:r>
            <a:r xmlns:a="http://schemas.openxmlformats.org/drawingml/2006/main">
              <a:rPr sz="2800" b="1" spc="-5" dirty="0">
                <a:latin typeface="Calibri"/>
                <a:cs typeface="Calibri"/>
              </a:rPr>
              <a:t> </a:t>
            </a:r>
            <a:r xmlns:a="http://schemas.openxmlformats.org/drawingml/2006/main">
              <a:rPr sz="2800" b="1" spc="-15" dirty="0">
                <a:latin typeface="Calibri"/>
                <a:cs typeface="Calibri"/>
              </a:rPr>
              <a:t>الأطعمة.</a:t>
            </a:r>
            <a:endParaRPr xmlns:a="http://schemas.openxmlformats.org/drawingml/2006/main" sz="2800">
              <a:latin typeface="Calibri"/>
              <a:cs typeface="Calibri"/>
            </a:endParaRPr>
          </a:p>
          <a:p>
            <a:pPr>
              <a:lnSpc>
                <a:spcPct val="100000"/>
              </a:lnSpc>
              <a:spcBef>
                <a:spcPts val="45"/>
              </a:spcBef>
              <a:buFont typeface="Wingdings"/>
              <a:buChar char=""/>
            </a:pPr>
            <a:endParaRPr sz="3800">
              <a:latin typeface="Calibri"/>
              <a:cs typeface="Calibri"/>
            </a:endParaRPr>
          </a:p>
          <a:p>
            <a:pPr xmlns:a="http://schemas.openxmlformats.org/drawingml/2006/main" marL="184785" marR="5080" indent="-172720" algn="just">
              <a:lnSpc>
                <a:spcPts val="3020"/>
              </a:lnSpc>
              <a:buSzPct val="96428"/>
              <a:buFont typeface="Wingdings"/>
              <a:buChar char=""/>
              <a:tabLst>
                <a:tab pos="185420" algn="l"/>
              </a:tabLst>
              <a:bidi/>
            </a:pPr>
            <a:r xmlns:a="http://schemas.openxmlformats.org/drawingml/2006/main">
              <a:rPr sz="2800" b="1" spc="-5" dirty="0">
                <a:latin typeface="Calibri"/>
                <a:cs typeface="Calibri"/>
              </a:rPr>
              <a:t>يعد </a:t>
            </a:r>
            <a:r xmlns:a="http://schemas.openxmlformats.org/drawingml/2006/main">
              <a:rPr sz="2800" b="1" spc="-15" dirty="0">
                <a:latin typeface="Calibri"/>
                <a:cs typeface="Calibri"/>
              </a:rPr>
              <a:t>الطعام </a:t>
            </a:r>
            <a:r xmlns:a="http://schemas.openxmlformats.org/drawingml/2006/main">
              <a:rPr sz="2800" b="1" dirty="0">
                <a:latin typeface="Calibri"/>
                <a:cs typeface="Calibri"/>
              </a:rPr>
              <a:t>جزءًا </a:t>
            </a:r>
            <a:r xmlns:a="http://schemas.openxmlformats.org/drawingml/2006/main">
              <a:rPr sz="2800" b="1" spc="-10" dirty="0">
                <a:latin typeface="Calibri"/>
                <a:cs typeface="Calibri"/>
              </a:rPr>
              <a:t>مهمًا </a:t>
            </a:r>
            <a:r xmlns:a="http://schemas.openxmlformats.org/drawingml/2006/main">
              <a:rPr sz="2800" b="1" spc="-5" dirty="0">
                <a:latin typeface="Calibri"/>
                <a:cs typeface="Calibri"/>
              </a:rPr>
              <a:t>من </a:t>
            </a:r>
            <a:r xmlns:a="http://schemas.openxmlformats.org/drawingml/2006/main">
              <a:rPr sz="2800" b="1" spc="-5" dirty="0">
                <a:latin typeface="Calibri"/>
                <a:cs typeface="Calibri"/>
              </a:rPr>
              <a:t>الشعائر </a:t>
            </a:r>
            <a:r xmlns:a="http://schemas.openxmlformats.org/drawingml/2006/main">
              <a:rPr sz="2800" b="1" spc="-10" dirty="0">
                <a:latin typeface="Calibri"/>
                <a:cs typeface="Calibri"/>
              </a:rPr>
              <a:t>الدينية </a:t>
            </a:r>
            <a:r xmlns:a="http://schemas.openxmlformats.org/drawingml/2006/main">
              <a:rPr sz="2800" b="1" spc="-10" dirty="0">
                <a:latin typeface="Calibri"/>
                <a:cs typeface="Calibri"/>
              </a:rPr>
              <a:t>والطقوس </a:t>
            </a:r>
            <a:r xmlns:a="http://schemas.openxmlformats.org/drawingml/2006/main">
              <a:rPr sz="2800" b="1" spc="-5" dirty="0">
                <a:latin typeface="Calibri"/>
                <a:cs typeface="Calibri"/>
              </a:rPr>
              <a:t>الروحية</a:t>
            </a:r>
            <a:r xmlns:a="http://schemas.openxmlformats.org/drawingml/2006/main">
              <a:rPr sz="2800" b="1" spc="5" dirty="0">
                <a:latin typeface="Calibri"/>
                <a:cs typeface="Calibri"/>
              </a:rPr>
              <a:t> </a:t>
            </a:r>
            <a:r xmlns:a="http://schemas.openxmlformats.org/drawingml/2006/main">
              <a:rPr sz="2800" b="1" spc="-20" dirty="0">
                <a:latin typeface="Calibri"/>
                <a:cs typeface="Calibri"/>
              </a:rPr>
              <a:t>للعديد </a:t>
            </a:r>
            <a:r xmlns:a="http://schemas.openxmlformats.org/drawingml/2006/main">
              <a:rPr sz="2800" b="1" spc="-15" dirty="0">
                <a:latin typeface="Calibri"/>
                <a:cs typeface="Calibri"/>
              </a:rPr>
              <a:t>من </a:t>
            </a:r>
            <a:r xmlns:a="http://schemas.openxmlformats.org/drawingml/2006/main">
              <a:rPr sz="2800" b="1" spc="-10" dirty="0">
                <a:latin typeface="Calibri"/>
                <a:cs typeface="Calibri"/>
              </a:rPr>
              <a:t>الأديان </a:t>
            </a:r>
            <a:r xmlns:a="http://schemas.openxmlformats.org/drawingml/2006/main">
              <a:rPr sz="2800" b="1" spc="-5" dirty="0">
                <a:latin typeface="Calibri"/>
                <a:cs typeface="Calibri"/>
              </a:rPr>
              <a:t>بما في ذلك</a:t>
            </a:r>
            <a:r xmlns:a="http://schemas.openxmlformats.org/drawingml/2006/main">
              <a:rPr sz="2800" b="1" dirty="0">
                <a:latin typeface="Calibri"/>
                <a:cs typeface="Calibri"/>
              </a:rPr>
              <a:t> </a:t>
            </a:r>
            <a:r xmlns:a="http://schemas.openxmlformats.org/drawingml/2006/main">
              <a:rPr sz="2800" b="1" spc="-20" dirty="0">
                <a:latin typeface="Calibri"/>
                <a:cs typeface="Calibri"/>
              </a:rPr>
              <a:t>النصرانية،</a:t>
            </a:r>
            <a:r xmlns:a="http://schemas.openxmlformats.org/drawingml/2006/main">
              <a:rPr sz="2800" b="1" spc="-620" dirty="0">
                <a:latin typeface="Calibri"/>
                <a:cs typeface="Calibri"/>
              </a:rPr>
              <a:t> </a:t>
            </a:r>
            <a:r xmlns:a="http://schemas.openxmlformats.org/drawingml/2006/main">
              <a:rPr sz="2800" b="1" spc="-5" dirty="0">
                <a:latin typeface="Calibri"/>
                <a:cs typeface="Calibri"/>
              </a:rPr>
              <a:t>اليهودية ،</a:t>
            </a:r>
            <a:r xmlns:a="http://schemas.openxmlformats.org/drawingml/2006/main">
              <a:rPr sz="2800" b="1" spc="10" dirty="0">
                <a:latin typeface="Calibri"/>
                <a:cs typeface="Calibri"/>
              </a:rPr>
              <a:t> </a:t>
            </a:r>
            <a:r xmlns:a="http://schemas.openxmlformats.org/drawingml/2006/main">
              <a:rPr sz="2800" b="1" spc="-5" dirty="0">
                <a:latin typeface="Calibri"/>
                <a:cs typeface="Calibri"/>
              </a:rPr>
              <a:t>دين الاسلام،</a:t>
            </a:r>
            <a:r xmlns:a="http://schemas.openxmlformats.org/drawingml/2006/main">
              <a:rPr sz="2800" b="1" spc="15" dirty="0">
                <a:latin typeface="Calibri"/>
                <a:cs typeface="Calibri"/>
              </a:rPr>
              <a:t> </a:t>
            </a:r>
            <a:r xmlns:a="http://schemas.openxmlformats.org/drawingml/2006/main">
              <a:rPr sz="2800" b="1" spc="-5" dirty="0">
                <a:latin typeface="Calibri"/>
                <a:cs typeface="Calibri"/>
              </a:rPr>
              <a:t>الهندوسية</a:t>
            </a:r>
            <a:r xmlns:a="http://schemas.openxmlformats.org/drawingml/2006/main">
              <a:rPr sz="2800" b="1" spc="5" dirty="0">
                <a:latin typeface="Calibri"/>
                <a:cs typeface="Calibri"/>
              </a:rPr>
              <a:t> </a:t>
            </a:r>
            <a:r xmlns:a="http://schemas.openxmlformats.org/drawingml/2006/main">
              <a:rPr sz="2800" b="1" spc="-5" dirty="0">
                <a:latin typeface="Calibri"/>
                <a:cs typeface="Calibri"/>
              </a:rPr>
              <a:t>و</a:t>
            </a:r>
            <a:r xmlns:a="http://schemas.openxmlformats.org/drawingml/2006/main">
              <a:rPr sz="2800" b="1" spc="10" dirty="0">
                <a:latin typeface="Calibri"/>
                <a:cs typeface="Calibri"/>
              </a:rPr>
              <a:t> </a:t>
            </a:r>
            <a:r xmlns:a="http://schemas.openxmlformats.org/drawingml/2006/main">
              <a:rPr sz="2800" b="1" spc="-5" dirty="0">
                <a:latin typeface="Calibri"/>
                <a:cs typeface="Calibri"/>
              </a:rPr>
              <a:t>البوذية.</a:t>
            </a:r>
            <a:endParaRPr xmlns:a="http://schemas.openxmlformats.org/drawingml/2006/main" sz="2800">
              <a:latin typeface="Calibri"/>
              <a:cs typeface="Calibri"/>
            </a:endParaRPr>
          </a:p>
        </p:txBody>
      </p:sp>
      <p:pic>
        <p:nvPicPr>
          <p:cNvPr id="3" name="object 3"/>
          <p:cNvPicPr/>
          <p:nvPr/>
        </p:nvPicPr>
        <p:blipFill>
          <a:blip r:embed="rId2" cstate="print"/>
          <a:stretch>
            <a:fillRect/>
          </a:stretch>
        </p:blipFill>
        <p:spPr>
          <a:xfrm>
            <a:off x="2944311" y="814357"/>
            <a:ext cx="3368952" cy="428147"/>
          </a:xfrm>
          <a:prstGeom prst="rect">
            <a:avLst/>
          </a:prstGeom>
        </p:spPr>
      </p:pic>
      <p:sp>
        <p:nvSpPr>
          <p:cNvPr id="4" name="object 4"/>
          <p:cNvSpPr txBox="1">
            <a:spLocks noGrp="1"/>
          </p:cNvSpPr>
          <p:nvPr>
            <p:ph type="title"/>
          </p:nvPr>
        </p:nvSpPr>
        <p:spPr>
          <a:xfrm>
            <a:off x="2903347" y="658495"/>
            <a:ext cx="3415665" cy="574040"/>
          </a:xfrm>
          <a:prstGeom prst="rect">
            <a:avLst/>
          </a:prstGeom>
        </p:spPr>
        <p:txBody>
          <a:bodyPr vert="horz" wrap="square" lIns="0" tIns="12700" rIns="0" bIns="0" rtlCol="0">
            <a:spAutoFit/>
          </a:bodyPr>
          <a:lstStyle/>
          <a:p>
            <a:pPr xmlns:a="http://schemas.openxmlformats.org/drawingml/2006/main" marL="12700">
              <a:lnSpc>
                <a:spcPct val="100000"/>
              </a:lnSpc>
              <a:spcBef>
                <a:spcPts val="100"/>
              </a:spcBef>
              <a:bidi/>
            </a:pPr>
            <a:r xmlns:a="http://schemas.openxmlformats.org/drawingml/2006/main">
              <a:rPr sz="3600" spc="-15" dirty="0"/>
              <a:t>طعام</a:t>
            </a:r>
            <a:r xmlns:a="http://schemas.openxmlformats.org/drawingml/2006/main">
              <a:rPr sz="3600" spc="-25" dirty="0"/>
              <a:t> </a:t>
            </a:r>
            <a:r xmlns:a="http://schemas.openxmlformats.org/drawingml/2006/main">
              <a:rPr sz="3600" dirty="0"/>
              <a:t>و</a:t>
            </a:r>
            <a:r xmlns:a="http://schemas.openxmlformats.org/drawingml/2006/main">
              <a:rPr sz="3600" spc="-25" dirty="0"/>
              <a:t> </a:t>
            </a:r>
            <a:r xmlns:a="http://schemas.openxmlformats.org/drawingml/2006/main">
              <a:rPr sz="3600" spc="-15" dirty="0"/>
              <a:t>دِين</a:t>
            </a:r>
            <a:endParaRPr xmlns:a="http://schemas.openxmlformats.org/drawingml/2006/main"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76244" y="1517903"/>
            <a:ext cx="1610105" cy="1006601"/>
          </a:xfrm>
          <a:prstGeom prst="rect">
            <a:avLst/>
          </a:prstGeom>
        </p:spPr>
      </p:pic>
      <p:sp>
        <p:nvSpPr>
          <p:cNvPr id="3" name="object 3"/>
          <p:cNvSpPr txBox="1">
            <a:spLocks noGrp="1"/>
          </p:cNvSpPr>
          <p:nvPr>
            <p:ph type="body" idx="1"/>
          </p:nvPr>
        </p:nvSpPr>
        <p:spPr>
          <a:prstGeom prst="rect">
            <a:avLst/>
          </a:prstGeom>
        </p:spPr>
        <p:txBody>
          <a:bodyPr vert="horz" wrap="square" lIns="0" tIns="266065" rIns="0" bIns="0" rtlCol="0">
            <a:spAutoFit/>
          </a:bodyPr>
          <a:lstStyle/>
          <a:p>
            <a:pPr xmlns:a="http://schemas.openxmlformats.org/drawingml/2006/main" marL="3542029">
              <a:lnSpc>
                <a:spcPct val="100000"/>
              </a:lnSpc>
              <a:spcBef>
                <a:spcPts val="2095"/>
              </a:spcBef>
              <a:bidi/>
            </a:pPr>
            <a:r xmlns:a="http://schemas.openxmlformats.org/drawingml/2006/main">
              <a:rPr dirty="0"/>
              <a:t>دين الاسلام</a:t>
            </a:r>
          </a:p>
          <a:p>
            <a:pPr xmlns:a="http://schemas.openxmlformats.org/drawingml/2006/main" marL="184785" marR="5715" indent="-172720">
              <a:lnSpc>
                <a:spcPts val="5040"/>
              </a:lnSpc>
              <a:spcBef>
                <a:spcPts val="315"/>
              </a:spcBef>
              <a:buFont typeface="Arial MT"/>
              <a:buChar char="•"/>
              <a:tabLst>
                <a:tab pos="185420" algn="l"/>
                <a:tab pos="2089785" algn="l"/>
                <a:tab pos="2517140" algn="l"/>
                <a:tab pos="3018155" algn="l"/>
                <a:tab pos="4068445" algn="l"/>
                <a:tab pos="5252720" algn="l"/>
                <a:tab pos="5960110" algn="l"/>
                <a:tab pos="7156450" algn="l"/>
                <a:tab pos="8327390" algn="l"/>
              </a:tabLst>
              <a:bidi/>
            </a:pPr>
            <a:r xmlns:a="http://schemas.openxmlformats.org/drawingml/2006/main">
              <a:rPr sz="2800" spc="-10" dirty="0"/>
              <a:t>وضع </a:t>
            </a:r>
            <a:r xmlns:a="http://schemas.openxmlformats.org/drawingml/2006/main">
              <a:rPr sz="2800" spc="-60" dirty="0"/>
              <a:t>r </a:t>
            </a:r>
            <a:r xmlns:a="http://schemas.openxmlformats.org/drawingml/2006/main">
              <a:rPr sz="2800" spc="-30" dirty="0"/>
              <a:t>a </a:t>
            </a:r>
            <a:r xmlns:a="http://schemas.openxmlformats.org/drawingml/2006/main">
              <a:rPr sz="2800" spc="-5" dirty="0"/>
              <a:t>t </a:t>
            </a:r>
            <a:r xmlns:a="http://schemas.openxmlformats.org/drawingml/2006/main">
              <a:rPr sz="2800" dirty="0"/>
              <a:t>i </a:t>
            </a:r>
            <a:r xmlns:a="http://schemas.openxmlformats.org/drawingml/2006/main">
              <a:rPr sz="2800" spc="-5" dirty="0"/>
              <a:t>on</a:t>
            </a:r>
            <a:r xmlns:a="http://schemas.openxmlformats.org/drawingml/2006/main">
              <a:rPr sz="2800" dirty="0"/>
              <a:t> </a:t>
            </a:r>
            <a:r xmlns:a="http://schemas.openxmlformats.org/drawingml/2006/main">
              <a:rPr sz="2800" spc="-10" dirty="0"/>
              <a:t>أنا </a:t>
            </a:r>
            <a:r xmlns:a="http://schemas.openxmlformats.org/drawingml/2006/main">
              <a:rPr sz="2800" dirty="0"/>
              <a:t>ليرة </a:t>
            </a:r>
            <a:r xmlns:a="http://schemas.openxmlformats.org/drawingml/2006/main">
              <a:rPr sz="2800" spc="-5" dirty="0"/>
              <a:t>لبنانية </a:t>
            </a:r>
            <a:r xmlns:a="http://schemas.openxmlformats.org/drawingml/2006/main">
              <a:rPr sz="2800" spc="-5" dirty="0"/>
              <a:t>_</a:t>
            </a:r>
            <a:r xmlns:a="http://schemas.openxmlformats.org/drawingml/2006/main">
              <a:rPr sz="2800" dirty="0"/>
              <a:t> </a:t>
            </a:r>
            <a:r xmlns:a="http://schemas.openxmlformats.org/drawingml/2006/main">
              <a:rPr sz="2800" spc="-5" dirty="0"/>
              <a:t>ثي </a:t>
            </a:r>
            <a:r xmlns:a="http://schemas.openxmlformats.org/drawingml/2006/main">
              <a:rPr sz="2800" spc="-15" dirty="0"/>
              <a:t>ن </a:t>
            </a:r>
            <a:r xmlns:a="http://schemas.openxmlformats.org/drawingml/2006/main">
              <a:rPr sz="2800" spc="-10" dirty="0"/>
              <a:t>ز </a:t>
            </a:r>
            <a:r xmlns:a="http://schemas.openxmlformats.org/drawingml/2006/main">
              <a:rPr sz="2800" spc="-5" dirty="0"/>
              <a:t>_</a:t>
            </a:r>
            <a:r xmlns:a="http://schemas.openxmlformats.org/drawingml/2006/main">
              <a:rPr sz="2800" dirty="0"/>
              <a:t> </a:t>
            </a:r>
            <a:r xmlns:a="http://schemas.openxmlformats.org/drawingml/2006/main">
              <a:rPr sz="2800" spc="5" dirty="0"/>
              <a:t>( </a:t>
            </a:r>
            <a:r xmlns:a="http://schemas.openxmlformats.org/drawingml/2006/main">
              <a:rPr sz="2800" spc="-10" dirty="0"/>
              <a:t>ه </a:t>
            </a:r>
            <a:r xmlns:a="http://schemas.openxmlformats.org/drawingml/2006/main">
              <a:rPr sz="2800" spc="-25" dirty="0"/>
              <a:t>تينغ </a:t>
            </a:r>
            <a:r xmlns:a="http://schemas.openxmlformats.org/drawingml/2006/main">
              <a:rPr sz="2800" spc="-5" dirty="0"/>
              <a:t>_</a:t>
            </a:r>
            <a:r xmlns:a="http://schemas.openxmlformats.org/drawingml/2006/main">
              <a:rPr sz="2800" dirty="0"/>
              <a:t> </a:t>
            </a:r>
            <a:r xmlns:a="http://schemas.openxmlformats.org/drawingml/2006/main">
              <a:rPr sz="2800" spc="-10" dirty="0"/>
              <a:t>د </a:t>
            </a:r>
            <a:r xmlns:a="http://schemas.openxmlformats.org/drawingml/2006/main">
              <a:rPr sz="2800" spc="-5" dirty="0"/>
              <a:t>_</a:t>
            </a:r>
            <a:r xmlns:a="http://schemas.openxmlformats.org/drawingml/2006/main">
              <a:rPr sz="2800" dirty="0"/>
              <a:t> </a:t>
            </a:r>
            <a:r xmlns:a="http://schemas.openxmlformats.org/drawingml/2006/main">
              <a:rPr sz="2800" spc="-5" dirty="0"/>
              <a:t>دي </a:t>
            </a:r>
            <a:r xmlns:a="http://schemas.openxmlformats.org/drawingml/2006/main">
              <a:rPr sz="2800" spc="-40" dirty="0"/>
              <a:t>ه </a:t>
            </a:r>
            <a:r xmlns:a="http://schemas.openxmlformats.org/drawingml/2006/main">
              <a:rPr sz="2800" spc="-20" dirty="0"/>
              <a:t>ر </a:t>
            </a:r>
            <a:r xmlns:a="http://schemas.openxmlformats.org/drawingml/2006/main">
              <a:rPr sz="2800" spc="-5" dirty="0"/>
              <a:t>س </a:t>
            </a:r>
            <a:r xmlns:a="http://schemas.openxmlformats.org/drawingml/2006/main">
              <a:rPr sz="2800" spc="-5" dirty="0"/>
              <a:t>س </a:t>
            </a:r>
            <a:r xmlns:a="http://schemas.openxmlformats.org/drawingml/2006/main">
              <a:rPr sz="2800" spc="-15" dirty="0"/>
              <a:t>س </a:t>
            </a:r>
            <a:r xmlns:a="http://schemas.openxmlformats.org/drawingml/2006/main">
              <a:rPr sz="2800" spc="-5" dirty="0"/>
              <a:t>) </a:t>
            </a:r>
            <a:r xmlns:a="http://schemas.openxmlformats.org/drawingml/2006/main">
              <a:rPr sz="2800" spc="-5" dirty="0"/>
              <a:t>_ </a:t>
            </a:r>
            <a:r xmlns:a="http://schemas.openxmlformats.org/drawingml/2006/main">
              <a:rPr sz="2800" spc="15" dirty="0"/>
              <a:t>_ </a:t>
            </a:r>
            <a:r xmlns:a="http://schemas.openxmlformats.org/drawingml/2006/main">
              <a:rPr sz="2800" dirty="0"/>
              <a:t>_</a:t>
            </a:r>
            <a:r xmlns:a="http://schemas.openxmlformats.org/drawingml/2006/main">
              <a:rPr sz="2800" dirty="0"/>
              <a:t> </a:t>
            </a:r>
            <a:r xmlns:a="http://schemas.openxmlformats.org/drawingml/2006/main">
              <a:rPr sz="2800" spc="-10" dirty="0"/>
              <a:t>هو </a:t>
            </a:r>
            <a:r xmlns:a="http://schemas.openxmlformats.org/drawingml/2006/main">
              <a:rPr sz="2800" spc="-15" dirty="0"/>
              <a:t>مركزي</a:t>
            </a:r>
            <a:r xmlns:a="http://schemas.openxmlformats.org/drawingml/2006/main">
              <a:rPr sz="2800" spc="20" dirty="0"/>
              <a:t> </a:t>
            </a:r>
            <a:r xmlns:a="http://schemas.openxmlformats.org/drawingml/2006/main">
              <a:rPr sz="2800" spc="-15" dirty="0"/>
              <a:t>الى </a:t>
            </a:r>
            <a:r xmlns:a="http://schemas.openxmlformats.org/drawingml/2006/main">
              <a:rPr sz="2800" spc="-5" dirty="0"/>
              <a:t>_</a:t>
            </a:r>
            <a:r xmlns:a="http://schemas.openxmlformats.org/drawingml/2006/main">
              <a:rPr sz="2800" spc="10" dirty="0"/>
              <a:t> </a:t>
            </a:r>
            <a:r xmlns:a="http://schemas.openxmlformats.org/drawingml/2006/main">
              <a:rPr sz="2800" spc="-10" dirty="0"/>
              <a:t>مسلم</a:t>
            </a:r>
            <a:r xmlns:a="http://schemas.openxmlformats.org/drawingml/2006/main">
              <a:rPr sz="2800" spc="5" dirty="0"/>
              <a:t> </a:t>
            </a:r>
            <a:r xmlns:a="http://schemas.openxmlformats.org/drawingml/2006/main">
              <a:rPr sz="2800" spc="-30" dirty="0"/>
              <a:t>طريق</a:t>
            </a:r>
            <a:r xmlns:a="http://schemas.openxmlformats.org/drawingml/2006/main">
              <a:rPr sz="2800" spc="10" dirty="0"/>
              <a:t> </a:t>
            </a:r>
            <a:r xmlns:a="http://schemas.openxmlformats.org/drawingml/2006/main">
              <a:rPr sz="2800" spc="-5" dirty="0"/>
              <a:t>ل</a:t>
            </a:r>
            <a:r xmlns:a="http://schemas.openxmlformats.org/drawingml/2006/main">
              <a:rPr sz="2800" spc="5" dirty="0"/>
              <a:t> </a:t>
            </a:r>
            <a:r xmlns:a="http://schemas.openxmlformats.org/drawingml/2006/main">
              <a:rPr sz="2800" spc="-15" dirty="0"/>
              <a:t>حياة.</a:t>
            </a:r>
            <a:endParaRPr xmlns:a="http://schemas.openxmlformats.org/drawingml/2006/main" sz="2800"/>
          </a:p>
          <a:p>
            <a:pPr xmlns:a="http://schemas.openxmlformats.org/drawingml/2006/main" marL="184785" indent="-172720">
              <a:lnSpc>
                <a:spcPct val="100000"/>
              </a:lnSpc>
              <a:spcBef>
                <a:spcPts val="1235"/>
              </a:spcBef>
              <a:buFont typeface="Arial MT"/>
              <a:buChar char="•"/>
              <a:tabLst>
                <a:tab pos="185420" algn="l"/>
                <a:tab pos="1849120" algn="l"/>
                <a:tab pos="8027034" algn="l"/>
              </a:tabLst>
              <a:bidi/>
            </a:pPr>
            <a:r xmlns:a="http://schemas.openxmlformats.org/drawingml/2006/main">
              <a:rPr sz="2800" spc="-10" dirty="0"/>
              <a:t>ال </a:t>
            </a:r>
            <a:r xmlns:a="http://schemas.openxmlformats.org/drawingml/2006/main">
              <a:rPr sz="2800" spc="-5" dirty="0"/>
              <a:t>ه</a:t>
            </a:r>
            <a:r xmlns:a="http://schemas.openxmlformats.org/drawingml/2006/main">
              <a:rPr sz="2800" dirty="0"/>
              <a:t> </a:t>
            </a:r>
            <a:r xmlns:a="http://schemas.openxmlformats.org/drawingml/2006/main">
              <a:rPr sz="2800" spc="-270" dirty="0"/>
              <a:t> </a:t>
            </a:r>
            <a:r xmlns:a="http://schemas.openxmlformats.org/drawingml/2006/main">
              <a:rPr sz="2800" spc="-5" dirty="0"/>
              <a:t>l </a:t>
            </a:r>
            <a:r xmlns:a="http://schemas.openxmlformats.org/drawingml/2006/main">
              <a:rPr sz="2800" spc="-15" dirty="0"/>
              <a:t>أنا </a:t>
            </a:r>
            <a:r xmlns:a="http://schemas.openxmlformats.org/drawingml/2006/main">
              <a:rPr sz="2800" spc="-45" dirty="0"/>
              <a:t>ر </a:t>
            </a:r>
            <a:r xmlns:a="http://schemas.openxmlformats.org/drawingml/2006/main">
              <a:rPr sz="2800" spc="-5" dirty="0"/>
              <a:t>_</a:t>
            </a:r>
            <a:r xmlns:a="http://schemas.openxmlformats.org/drawingml/2006/main">
              <a:rPr sz="2800" dirty="0"/>
              <a:t> </a:t>
            </a:r>
            <a:r xmlns:a="http://schemas.openxmlformats.org/drawingml/2006/main">
              <a:rPr sz="2800" spc="-270" dirty="0"/>
              <a:t> </a:t>
            </a:r>
            <a:r xmlns:a="http://schemas.openxmlformats.org/drawingml/2006/main">
              <a:rPr sz="2800" spc="-10" dirty="0"/>
              <a:t>س </a:t>
            </a:r>
            <a:r xmlns:a="http://schemas.openxmlformats.org/drawingml/2006/main">
              <a:rPr sz="2800" spc="-5" dirty="0"/>
              <a:t>و</a:t>
            </a:r>
            <a:r xmlns:a="http://schemas.openxmlformats.org/drawingml/2006/main">
              <a:rPr sz="2800" dirty="0"/>
              <a:t> </a:t>
            </a:r>
            <a:r xmlns:a="http://schemas.openxmlformats.org/drawingml/2006/main">
              <a:rPr sz="2800" spc="-5" dirty="0"/>
              <a:t>ها </a:t>
            </a:r>
            <a:r xmlns:a="http://schemas.openxmlformats.org/drawingml/2006/main">
              <a:rPr sz="2800" spc="-70" dirty="0"/>
              <a:t>r </a:t>
            </a:r>
            <a:r xmlns:a="http://schemas.openxmlformats.org/drawingml/2006/main">
              <a:rPr sz="2800" spc="-5" dirty="0"/>
              <a:t>am</a:t>
            </a:r>
            <a:r xmlns:a="http://schemas.openxmlformats.org/drawingml/2006/main">
              <a:rPr sz="2800" dirty="0"/>
              <a:t> </a:t>
            </a:r>
            <a:r xmlns:a="http://schemas.openxmlformats.org/drawingml/2006/main">
              <a:rPr sz="2800" spc="-270" dirty="0"/>
              <a:t> </a:t>
            </a:r>
            <a:r xmlns:a="http://schemas.openxmlformats.org/drawingml/2006/main">
              <a:rPr sz="2800" spc="-55" dirty="0"/>
              <a:t>و </a:t>
            </a:r>
            <a:r xmlns:a="http://schemas.openxmlformats.org/drawingml/2006/main">
              <a:rPr sz="2800" spc="-5" dirty="0"/>
              <a:t>oods</a:t>
            </a:r>
            <a:r xmlns:a="http://schemas.openxmlformats.org/drawingml/2006/main">
              <a:rPr sz="2800" dirty="0"/>
              <a:t> </a:t>
            </a:r>
            <a:r xmlns:a="http://schemas.openxmlformats.org/drawingml/2006/main">
              <a:rPr sz="2800" spc="-275" dirty="0"/>
              <a:t> </a:t>
            </a:r>
            <a:r xmlns:a="http://schemas.openxmlformats.org/drawingml/2006/main">
              <a:rPr sz="2800" spc="-5" dirty="0"/>
              <a:t>بما في ذلك </a:t>
            </a:r>
            <a:r xmlns:a="http://schemas.openxmlformats.org/drawingml/2006/main">
              <a:rPr sz="2800" spc="-20" dirty="0"/>
              <a:t>d </a:t>
            </a:r>
            <a:r xmlns:a="http://schemas.openxmlformats.org/drawingml/2006/main">
              <a:rPr sz="2800" spc="-10" dirty="0"/>
              <a:t>e </a:t>
            </a:r>
            <a:r xmlns:a="http://schemas.openxmlformats.org/drawingml/2006/main">
              <a:rPr sz="2800" spc="-5" dirty="0"/>
              <a:t>s</a:t>
            </a:r>
            <a:r xmlns:a="http://schemas.openxmlformats.org/drawingml/2006/main">
              <a:rPr sz="2800" dirty="0"/>
              <a:t> </a:t>
            </a:r>
            <a:r xmlns:a="http://schemas.openxmlformats.org/drawingml/2006/main">
              <a:rPr sz="2800" spc="-275" dirty="0"/>
              <a:t> </a:t>
            </a:r>
            <a:r xmlns:a="http://schemas.openxmlformats.org/drawingml/2006/main">
              <a:rPr sz="2800" spc="-5" dirty="0"/>
              <a:t>لحم خنزير،</a:t>
            </a:r>
            <a:r xmlns:a="http://schemas.openxmlformats.org/drawingml/2006/main">
              <a:rPr sz="2800" dirty="0"/>
              <a:t> </a:t>
            </a:r>
            <a:r xmlns:a="http://schemas.openxmlformats.org/drawingml/2006/main">
              <a:rPr sz="2800" spc="-270" dirty="0"/>
              <a:t> </a:t>
            </a:r>
            <a:r xmlns:a="http://schemas.openxmlformats.org/drawingml/2006/main">
              <a:rPr sz="2800" dirty="0"/>
              <a:t>a </a:t>
            </a:r>
            <a:r xmlns:a="http://schemas.openxmlformats.org/drawingml/2006/main">
              <a:rPr sz="2800" spc="-5" dirty="0"/>
              <a:t>l </a:t>
            </a:r>
            <a:r xmlns:a="http://schemas.openxmlformats.org/drawingml/2006/main">
              <a:rPr sz="2800" spc="-20" dirty="0"/>
              <a:t>c </a:t>
            </a:r>
            <a:r xmlns:a="http://schemas.openxmlformats.org/drawingml/2006/main">
              <a:rPr sz="2800" spc="-5" dirty="0"/>
              <a:t>ohol</a:t>
            </a:r>
            <a:r xmlns:a="http://schemas.openxmlformats.org/drawingml/2006/main">
              <a:rPr sz="2800" dirty="0"/>
              <a:t> </a:t>
            </a:r>
            <a:r xmlns:a="http://schemas.openxmlformats.org/drawingml/2006/main">
              <a:rPr sz="2800" spc="-285" dirty="0"/>
              <a:t> </a:t>
            </a:r>
            <a:r xmlns:a="http://schemas.openxmlformats.org/drawingml/2006/main">
              <a:rPr sz="2800" spc="-5" dirty="0"/>
              <a:t>و</a:t>
            </a:r>
            <a:r xmlns:a="http://schemas.openxmlformats.org/drawingml/2006/main">
              <a:rPr sz="2800" dirty="0"/>
              <a:t> </a:t>
            </a:r>
            <a:r xmlns:a="http://schemas.openxmlformats.org/drawingml/2006/main">
              <a:rPr sz="2800" spc="-5" dirty="0"/>
              <a:t>ا </a:t>
            </a:r>
            <a:r xmlns:a="http://schemas.openxmlformats.org/drawingml/2006/main">
              <a:rPr sz="2800" spc="-50" dirty="0"/>
              <a:t>ن </a:t>
            </a:r>
            <a:r xmlns:a="http://schemas.openxmlformats.org/drawingml/2006/main">
              <a:rPr sz="2800" spc="-5" dirty="0"/>
              <a:t>ذ</a:t>
            </a:r>
            <a:endParaRPr xmlns:a="http://schemas.openxmlformats.org/drawingml/2006/main" sz="2800"/>
          </a:p>
          <a:p>
            <a:pPr xmlns:a="http://schemas.openxmlformats.org/drawingml/2006/main" marL="184785" marR="5080">
              <a:lnSpc>
                <a:spcPct val="150000"/>
              </a:lnSpc>
              <a:tabLst>
                <a:tab pos="1681480" algn="l"/>
                <a:tab pos="2489200" algn="l"/>
                <a:tab pos="3787775" algn="l"/>
                <a:tab pos="5603240" algn="l"/>
                <a:tab pos="6637020" algn="l"/>
                <a:tab pos="7551420" algn="l"/>
              </a:tabLst>
              <a:bidi/>
            </a:pPr>
            <a:r xmlns:a="http://schemas.openxmlformats.org/drawingml/2006/main">
              <a:rPr sz="2800" spc="-5" dirty="0"/>
              <a:t>ص </a:t>
            </a:r>
            <a:r xmlns:a="http://schemas.openxmlformats.org/drawingml/2006/main">
              <a:rPr sz="2800" spc="-40" dirty="0"/>
              <a:t>ص </a:t>
            </a:r>
            <a:r xmlns:a="http://schemas.openxmlformats.org/drawingml/2006/main">
              <a:rPr sz="2800" spc="-5" dirty="0"/>
              <a:t>oducts</a:t>
            </a:r>
            <a:r xmlns:a="http://schemas.openxmlformats.org/drawingml/2006/main">
              <a:rPr sz="2800" dirty="0"/>
              <a:t> </a:t>
            </a:r>
            <a:r xmlns:a="http://schemas.openxmlformats.org/drawingml/2006/main">
              <a:rPr sz="2800" spc="-5" dirty="0"/>
              <a:t>ال </a:t>
            </a:r>
            <a:r xmlns:a="http://schemas.openxmlformats.org/drawingml/2006/main">
              <a:rPr sz="2800" spc="-30" dirty="0"/>
              <a:t>ت </a:t>
            </a:r>
            <a:r xmlns:a="http://schemas.openxmlformats.org/drawingml/2006/main">
              <a:rPr sz="2800" spc="-5" dirty="0"/>
              <a:t>_</a:t>
            </a:r>
            <a:r xmlns:a="http://schemas.openxmlformats.org/drawingml/2006/main">
              <a:rPr sz="2800" dirty="0"/>
              <a:t> </a:t>
            </a:r>
            <a:r xmlns:a="http://schemas.openxmlformats.org/drawingml/2006/main">
              <a:rPr sz="2800" spc="-10" dirty="0"/>
              <a:t>ج </a:t>
            </a:r>
            <a:r xmlns:a="http://schemas.openxmlformats.org/drawingml/2006/main">
              <a:rPr sz="2800" spc="-15" dirty="0"/>
              <a:t>س </a:t>
            </a:r>
            <a:r xmlns:a="http://schemas.openxmlformats.org/drawingml/2006/main">
              <a:rPr sz="2800" spc="-30" dirty="0"/>
              <a:t>nt </a:t>
            </a:r>
            <a:r xmlns:a="http://schemas.openxmlformats.org/drawingml/2006/main">
              <a:rPr sz="2800" spc="-5" dirty="0"/>
              <a:t>عين</a:t>
            </a:r>
            <a:r xmlns:a="http://schemas.openxmlformats.org/drawingml/2006/main">
              <a:rPr sz="2800" dirty="0"/>
              <a:t> </a:t>
            </a:r>
            <a:r xmlns:a="http://schemas.openxmlformats.org/drawingml/2006/main">
              <a:rPr sz="2800" spc="-10" dirty="0"/>
              <a:t>مستحلب </a:t>
            </a:r>
            <a:r xmlns:a="http://schemas.openxmlformats.org/drawingml/2006/main">
              <a:rPr sz="2800" spc="-35" dirty="0"/>
              <a:t>r </a:t>
            </a:r>
            <a:r xmlns:a="http://schemas.openxmlformats.org/drawingml/2006/main">
              <a:rPr sz="2800" spc="-5" dirty="0"/>
              <a:t>s</a:t>
            </a:r>
            <a:r xmlns:a="http://schemas.openxmlformats.org/drawingml/2006/main">
              <a:rPr sz="2800" dirty="0"/>
              <a:t> </a:t>
            </a:r>
            <a:r xmlns:a="http://schemas.openxmlformats.org/drawingml/2006/main">
              <a:rPr sz="2800" spc="-10" dirty="0"/>
              <a:t>م </a:t>
            </a:r>
            <a:r xmlns:a="http://schemas.openxmlformats.org/drawingml/2006/main">
              <a:rPr sz="2800" spc="5" dirty="0"/>
              <a:t>أ </a:t>
            </a:r>
            <a:r xmlns:a="http://schemas.openxmlformats.org/drawingml/2006/main">
              <a:rPr sz="2800" spc="-5" dirty="0"/>
              <a:t>دي</a:t>
            </a:r>
            <a:r xmlns:a="http://schemas.openxmlformats.org/drawingml/2006/main">
              <a:rPr sz="2800" dirty="0"/>
              <a:t> </a:t>
            </a:r>
            <a:r xmlns:a="http://schemas.openxmlformats.org/drawingml/2006/main">
              <a:rPr sz="2800" spc="-10" dirty="0"/>
              <a:t>و </a:t>
            </a:r>
            <a:r xmlns:a="http://schemas.openxmlformats.org/drawingml/2006/main">
              <a:rPr sz="2800" spc="-35" dirty="0"/>
              <a:t>ص </a:t>
            </a:r>
            <a:r xmlns:a="http://schemas.openxmlformats.org/drawingml/2006/main">
              <a:rPr sz="2800" spc="-5" dirty="0"/>
              <a:t>أوم</a:t>
            </a:r>
            <a:r xmlns:a="http://schemas.openxmlformats.org/drawingml/2006/main">
              <a:rPr sz="2800" dirty="0"/>
              <a:t> </a:t>
            </a:r>
            <a:r xmlns:a="http://schemas.openxmlformats.org/drawingml/2006/main">
              <a:rPr sz="2800" spc="-20" dirty="0"/>
              <a:t>الدهون </a:t>
            </a:r>
            <a:r xmlns:a="http://schemas.openxmlformats.org/drawingml/2006/main">
              <a:rPr sz="2800" spc="-5" dirty="0"/>
              <a:t>الحيوانية ،</a:t>
            </a:r>
            <a:r xmlns:a="http://schemas.openxmlformats.org/drawingml/2006/main">
              <a:rPr sz="2800" spc="5" dirty="0"/>
              <a:t> </a:t>
            </a:r>
            <a:r xmlns:a="http://schemas.openxmlformats.org/drawingml/2006/main">
              <a:rPr sz="2800" spc="-5" dirty="0"/>
              <a:t>خصوصًا</a:t>
            </a:r>
            <a:r xmlns:a="http://schemas.openxmlformats.org/drawingml/2006/main">
              <a:rPr sz="2800" spc="40" dirty="0"/>
              <a:t> </a:t>
            </a:r>
            <a:r xmlns:a="http://schemas.openxmlformats.org/drawingml/2006/main">
              <a:rPr sz="2800" spc="-15" dirty="0"/>
              <a:t>المارجرين.</a:t>
            </a:r>
            <a:endParaRPr xmlns:a="http://schemas.openxmlformats.org/drawingml/2006/main" sz="2800"/>
          </a:p>
        </p:txBody>
      </p:sp>
      <p:grpSp>
        <p:nvGrpSpPr>
          <p:cNvPr id="4" name="object 4"/>
          <p:cNvGrpSpPr/>
          <p:nvPr/>
        </p:nvGrpSpPr>
        <p:grpSpPr>
          <a:xfrm>
            <a:off x="960036" y="412021"/>
            <a:ext cx="7089140" cy="1299210"/>
            <a:chOff x="960036" y="412021"/>
            <a:chExt cx="7089140" cy="1299210"/>
          </a:xfrm>
        </p:grpSpPr>
        <p:pic>
          <p:nvPicPr>
            <p:cNvPr id="5" name="object 5"/>
            <p:cNvPicPr/>
            <p:nvPr/>
          </p:nvPicPr>
          <p:blipFill>
            <a:blip r:embed="rId3" cstate="print"/>
            <a:stretch>
              <a:fillRect/>
            </a:stretch>
          </p:blipFill>
          <p:spPr>
            <a:xfrm>
              <a:off x="960036" y="412021"/>
              <a:ext cx="7089090" cy="350716"/>
            </a:xfrm>
            <a:prstGeom prst="rect">
              <a:avLst/>
            </a:prstGeom>
          </p:spPr>
        </p:pic>
        <p:pic>
          <p:nvPicPr>
            <p:cNvPr id="6" name="object 6"/>
            <p:cNvPicPr/>
            <p:nvPr/>
          </p:nvPicPr>
          <p:blipFill>
            <a:blip r:embed="rId4" cstate="print"/>
            <a:stretch>
              <a:fillRect/>
            </a:stretch>
          </p:blipFill>
          <p:spPr>
            <a:xfrm>
              <a:off x="2628900" y="704087"/>
              <a:ext cx="3982974" cy="1006601"/>
            </a:xfrm>
            <a:prstGeom prst="rect">
              <a:avLst/>
            </a:prstGeom>
          </p:spPr>
        </p:pic>
      </p:grpSp>
      <p:sp>
        <p:nvSpPr>
          <p:cNvPr id="7" name="object 7"/>
          <p:cNvSpPr txBox="1">
            <a:spLocks noGrp="1"/>
          </p:cNvSpPr>
          <p:nvPr>
            <p:ph type="title"/>
          </p:nvPr>
        </p:nvSpPr>
        <p:spPr>
          <a:xfrm>
            <a:off x="947115" y="256159"/>
            <a:ext cx="7113905" cy="1125855"/>
          </a:xfrm>
          <a:prstGeom prst="rect">
            <a:avLst/>
          </a:prstGeom>
        </p:spPr>
        <p:txBody>
          <a:bodyPr vert="horz" wrap="square" lIns="0" tIns="9525" rIns="0" bIns="0" rtlCol="0">
            <a:spAutoFit/>
          </a:bodyPr>
          <a:lstStyle/>
          <a:p>
            <a:pPr xmlns:a="http://schemas.openxmlformats.org/drawingml/2006/main" marL="1964689" marR="5080" indent="-1952625">
              <a:lnSpc>
                <a:spcPct val="100600"/>
              </a:lnSpc>
              <a:spcBef>
                <a:spcPts val="75"/>
              </a:spcBef>
              <a:bidi/>
            </a:pPr>
            <a:r xmlns:a="http://schemas.openxmlformats.org/drawingml/2006/main">
              <a:rPr sz="3600" spc="-25" dirty="0"/>
              <a:t>تقليدي</a:t>
            </a:r>
            <a:r xmlns:a="http://schemas.openxmlformats.org/drawingml/2006/main">
              <a:rPr sz="3600" spc="-10" dirty="0"/>
              <a:t> </a:t>
            </a:r>
            <a:r xmlns:a="http://schemas.openxmlformats.org/drawingml/2006/main">
              <a:rPr sz="3600" spc="-15" dirty="0"/>
              <a:t>طعام</a:t>
            </a:r>
            <a:r xmlns:a="http://schemas.openxmlformats.org/drawingml/2006/main">
              <a:rPr sz="3600" spc="-5" dirty="0"/>
              <a:t> </a:t>
            </a:r>
            <a:r xmlns:a="http://schemas.openxmlformats.org/drawingml/2006/main">
              <a:rPr sz="3600" spc="-10" dirty="0"/>
              <a:t>ممارسات </a:t>
            </a:r>
            <a:r xmlns:a="http://schemas.openxmlformats.org/drawingml/2006/main">
              <a:rPr sz="3600" dirty="0"/>
              <a:t>_</a:t>
            </a:r>
            <a:r xmlns:a="http://schemas.openxmlformats.org/drawingml/2006/main">
              <a:rPr sz="3600" spc="-5" dirty="0"/>
              <a:t> </a:t>
            </a:r>
            <a:r xmlns:a="http://schemas.openxmlformats.org/drawingml/2006/main">
              <a:rPr sz="3600" spc="-10" dirty="0"/>
              <a:t>المحدد</a:t>
            </a:r>
            <a:r xmlns:a="http://schemas.openxmlformats.org/drawingml/2006/main">
              <a:rPr sz="3600" spc="-800" dirty="0"/>
              <a:t> </a:t>
            </a:r>
            <a:r xmlns:a="http://schemas.openxmlformats.org/drawingml/2006/main">
              <a:rPr sz="3600" spc="-15" dirty="0"/>
              <a:t>الجماعات </a:t>
            </a:r>
            <a:endParaRPr xmlns:a="http://schemas.openxmlformats.org/drawingml/2006/main" sz="3600"/>
            <a:r xmlns:a="http://schemas.openxmlformats.org/drawingml/2006/main">
              <a:rPr sz="3600" spc="-10" dirty="0"/>
              <a:t>الدينية</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6613" y="1545341"/>
            <a:ext cx="8571230" cy="3226435"/>
          </a:xfrm>
          <a:prstGeom prst="rect">
            <a:avLst/>
          </a:prstGeom>
        </p:spPr>
        <p:txBody>
          <a:bodyPr vert="horz" wrap="square" lIns="0" tIns="12065" rIns="0" bIns="0" rtlCol="0">
            <a:spAutoFit/>
          </a:bodyPr>
          <a:lstStyle/>
          <a:p>
            <a:pPr xmlns:a="http://schemas.openxmlformats.org/drawingml/2006/main" marL="184785" marR="5715" indent="-172720" algn="just">
              <a:lnSpc>
                <a:spcPct val="150000"/>
              </a:lnSpc>
              <a:spcBef>
                <a:spcPts val="95"/>
              </a:spcBef>
              <a:buFont typeface="Arial MT"/>
              <a:buChar char="•"/>
              <a:tabLst>
                <a:tab pos="185420" algn="l"/>
              </a:tabLst>
              <a:bidi/>
            </a:pPr>
            <a:r xmlns:a="http://schemas.openxmlformats.org/drawingml/2006/main">
              <a:rPr sz="2800" b="1" spc="-5" dirty="0">
                <a:latin typeface="Calibri"/>
                <a:cs typeface="Calibri"/>
              </a:rPr>
              <a:t>الجيلاتين </a:t>
            </a:r>
            <a:r xmlns:a="http://schemas.openxmlformats.org/drawingml/2006/main">
              <a:rPr sz="2800" b="1" spc="-10" dirty="0">
                <a:latin typeface="Calibri"/>
                <a:cs typeface="Calibri"/>
              </a:rPr>
              <a:t>المصنوع </a:t>
            </a:r>
            <a:r xmlns:a="http://schemas.openxmlformats.org/drawingml/2006/main">
              <a:rPr sz="2800" b="1" spc="-15" dirty="0">
                <a:latin typeface="Calibri"/>
                <a:cs typeface="Calibri"/>
              </a:rPr>
              <a:t>من لحم </a:t>
            </a:r>
            <a:r xmlns:a="http://schemas.openxmlformats.org/drawingml/2006/main">
              <a:rPr sz="2800" b="1" spc="-5" dirty="0">
                <a:latin typeface="Calibri"/>
                <a:cs typeface="Calibri"/>
              </a:rPr>
              <a:t>الخنزير </a:t>
            </a:r>
            <a:r xmlns:a="http://schemas.openxmlformats.org/drawingml/2006/main">
              <a:rPr sz="2800" b="1" spc="-5" dirty="0">
                <a:latin typeface="Calibri"/>
                <a:cs typeface="Calibri"/>
              </a:rPr>
              <a:t>أو </a:t>
            </a:r>
            <a:r xmlns:a="http://schemas.openxmlformats.org/drawingml/2006/main">
              <a:rPr sz="2800" b="1" spc="-15" dirty="0">
                <a:latin typeface="Calibri"/>
                <a:cs typeface="Calibri"/>
              </a:rPr>
              <a:t>من </a:t>
            </a:r>
            <a:r xmlns:a="http://schemas.openxmlformats.org/drawingml/2006/main">
              <a:rPr sz="2800" b="1" spc="-20" dirty="0">
                <a:latin typeface="Calibri"/>
                <a:cs typeface="Calibri"/>
              </a:rPr>
              <a:t>أي </a:t>
            </a:r>
            <a:r xmlns:a="http://schemas.openxmlformats.org/drawingml/2006/main">
              <a:rPr sz="2800" b="1" spc="-5" dirty="0">
                <a:latin typeface="Calibri"/>
                <a:cs typeface="Calibri"/>
              </a:rPr>
              <a:t>حيوان </a:t>
            </a:r>
            <a:r xmlns:a="http://schemas.openxmlformats.org/drawingml/2006/main">
              <a:rPr sz="2800" b="1" spc="-10" dirty="0">
                <a:latin typeface="Calibri"/>
                <a:cs typeface="Calibri"/>
              </a:rPr>
              <a:t>آخر</a:t>
            </a:r>
            <a:r xmlns:a="http://schemas.openxmlformats.org/drawingml/2006/main">
              <a:rPr sz="2800" b="1" dirty="0">
                <a:latin typeface="Calibri"/>
                <a:cs typeface="Calibri"/>
              </a:rPr>
              <a:t> </a:t>
            </a:r>
            <a:r xmlns:a="http://schemas.openxmlformats.org/drawingml/2006/main">
              <a:rPr sz="2800" b="1" spc="-5" dirty="0">
                <a:latin typeface="Calibri"/>
                <a:cs typeface="Calibri"/>
              </a:rPr>
              <a:t>غير حلال</a:t>
            </a:r>
            <a:r xmlns:a="http://schemas.openxmlformats.org/drawingml/2006/main">
              <a:rPr sz="2800" b="1" spc="25" dirty="0">
                <a:latin typeface="Calibri"/>
                <a:cs typeface="Calibri"/>
              </a:rPr>
              <a:t> </a:t>
            </a:r>
            <a:r xmlns:a="http://schemas.openxmlformats.org/drawingml/2006/main">
              <a:rPr sz="2800" b="1" spc="-5" dirty="0">
                <a:latin typeface="Calibri"/>
                <a:cs typeface="Calibri"/>
              </a:rPr>
              <a:t>يكون</a:t>
            </a:r>
            <a:r xmlns:a="http://schemas.openxmlformats.org/drawingml/2006/main">
              <a:rPr sz="2800" b="1" dirty="0">
                <a:latin typeface="Calibri"/>
                <a:cs typeface="Calibri"/>
              </a:rPr>
              <a:t> </a:t>
            </a:r>
            <a:r xmlns:a="http://schemas.openxmlformats.org/drawingml/2006/main">
              <a:rPr sz="2800" b="1" spc="-10" dirty="0">
                <a:latin typeface="Calibri"/>
                <a:cs typeface="Calibri"/>
              </a:rPr>
              <a:t>مُحرَّم.</a:t>
            </a:r>
            <a:r xmlns:a="http://schemas.openxmlformats.org/drawingml/2006/main">
              <a:rPr sz="2800" b="1" spc="35" dirty="0">
                <a:latin typeface="Calibri"/>
                <a:cs typeface="Calibri"/>
              </a:rPr>
              <a:t> </a:t>
            </a:r>
            <a:r xmlns:a="http://schemas.openxmlformats.org/drawingml/2006/main">
              <a:rPr sz="2800" b="1" spc="-5" dirty="0">
                <a:latin typeface="Calibri"/>
                <a:cs typeface="Calibri"/>
              </a:rPr>
              <a:t>(بعض</a:t>
            </a:r>
            <a:r xmlns:a="http://schemas.openxmlformats.org/drawingml/2006/main">
              <a:rPr sz="2800" b="1" spc="10" dirty="0">
                <a:latin typeface="Calibri"/>
                <a:cs typeface="Calibri"/>
              </a:rPr>
              <a:t> </a:t>
            </a:r>
            <a:r xmlns:a="http://schemas.openxmlformats.org/drawingml/2006/main">
              <a:rPr sz="2800" b="1" spc="-15" dirty="0">
                <a:latin typeface="Calibri"/>
                <a:cs typeface="Calibri"/>
              </a:rPr>
              <a:t>الجيلاتين</a:t>
            </a:r>
            <a:r xmlns:a="http://schemas.openxmlformats.org/drawingml/2006/main">
              <a:rPr sz="2800" b="1" spc="25" dirty="0">
                <a:latin typeface="Calibri"/>
                <a:cs typeface="Calibri"/>
              </a:rPr>
              <a:t> </a:t>
            </a:r>
            <a:r xmlns:a="http://schemas.openxmlformats.org/drawingml/2006/main">
              <a:rPr sz="2800" b="1" spc="-20" dirty="0">
                <a:latin typeface="Calibri"/>
                <a:cs typeface="Calibri"/>
              </a:rPr>
              <a:t>يمكن</a:t>
            </a:r>
            <a:r xmlns:a="http://schemas.openxmlformats.org/drawingml/2006/main">
              <a:rPr sz="2800" b="1" spc="10" dirty="0">
                <a:latin typeface="Calibri"/>
                <a:cs typeface="Calibri"/>
              </a:rPr>
              <a:t> </a:t>
            </a:r>
            <a:r xmlns:a="http://schemas.openxmlformats.org/drawingml/2006/main">
              <a:rPr sz="2800" b="1" spc="-5" dirty="0">
                <a:latin typeface="Calibri"/>
                <a:cs typeface="Calibri"/>
              </a:rPr>
              <a:t>يكون</a:t>
            </a:r>
            <a:r xmlns:a="http://schemas.openxmlformats.org/drawingml/2006/main">
              <a:rPr sz="2800" b="1" dirty="0">
                <a:latin typeface="Calibri"/>
                <a:cs typeface="Calibri"/>
              </a:rPr>
              <a:t> </a:t>
            </a:r>
            <a:r xmlns:a="http://schemas.openxmlformats.org/drawingml/2006/main">
              <a:rPr sz="2800" b="1" spc="-5" dirty="0">
                <a:latin typeface="Calibri"/>
                <a:cs typeface="Calibri"/>
              </a:rPr>
              <a:t>حلال)</a:t>
            </a:r>
            <a:endParaRPr xmlns:a="http://schemas.openxmlformats.org/drawingml/2006/main" sz="2800">
              <a:latin typeface="Calibri"/>
              <a:cs typeface="Calibri"/>
            </a:endParaRPr>
          </a:p>
          <a:p>
            <a:pPr xmlns:a="http://schemas.openxmlformats.org/drawingml/2006/main" marL="184785" marR="5080" indent="-172720" algn="just">
              <a:lnSpc>
                <a:spcPct val="150000"/>
              </a:lnSpc>
              <a:buFont typeface="Arial MT"/>
              <a:buChar char="•"/>
              <a:tabLst>
                <a:tab pos="185420" algn="l"/>
              </a:tabLst>
              <a:bidi/>
            </a:pPr>
            <a:r xmlns:a="http://schemas.openxmlformats.org/drawingml/2006/main">
              <a:rPr sz="2800" b="1" spc="-15" dirty="0">
                <a:latin typeface="Calibri"/>
                <a:cs typeface="Calibri"/>
              </a:rPr>
              <a:t>يشترط </a:t>
            </a:r>
            <a:r xmlns:a="http://schemas.openxmlformats.org/drawingml/2006/main">
              <a:rPr sz="2800" b="1" spc="-10" dirty="0">
                <a:latin typeface="Calibri"/>
                <a:cs typeface="Calibri"/>
              </a:rPr>
              <a:t>في شهر </a:t>
            </a:r>
            <a:r xmlns:a="http://schemas.openxmlformats.org/drawingml/2006/main">
              <a:rPr sz="2800" b="1" spc="-5" dirty="0">
                <a:latin typeface="Calibri"/>
                <a:cs typeface="Calibri"/>
              </a:rPr>
              <a:t>رمضان </a:t>
            </a:r>
            <a:r xmlns:a="http://schemas.openxmlformats.org/drawingml/2006/main">
              <a:rPr sz="2800" b="1" spc="-15" dirty="0">
                <a:latin typeface="Calibri"/>
                <a:cs typeface="Calibri"/>
              </a:rPr>
              <a:t>صيام </a:t>
            </a:r>
            <a:r xmlns:a="http://schemas.openxmlformats.org/drawingml/2006/main">
              <a:rPr sz="2800" b="1" spc="-10" dirty="0">
                <a:latin typeface="Calibri"/>
                <a:cs typeface="Calibri"/>
              </a:rPr>
              <a:t>إلزامي </a:t>
            </a:r>
            <a:r xmlns:a="http://schemas.openxmlformats.org/drawingml/2006/main">
              <a:rPr sz="2800" b="1" spc="-10" dirty="0">
                <a:latin typeface="Calibri"/>
                <a:cs typeface="Calibri"/>
              </a:rPr>
              <a:t>منه</a:t>
            </a:r>
            <a:r xmlns:a="http://schemas.openxmlformats.org/drawingml/2006/main">
              <a:rPr sz="2800" b="1" spc="-620" dirty="0">
                <a:latin typeface="Calibri"/>
                <a:cs typeface="Calibri"/>
              </a:rPr>
              <a:t> </a:t>
            </a:r>
            <a:r xmlns:a="http://schemas.openxmlformats.org/drawingml/2006/main">
              <a:rPr sz="2800" b="1" spc="-10" dirty="0">
                <a:latin typeface="Calibri"/>
                <a:cs typeface="Calibri"/>
              </a:rPr>
              <a:t>الفجر </a:t>
            </a:r>
            <a:r xmlns:a="http://schemas.openxmlformats.org/drawingml/2006/main">
              <a:rPr sz="2800" b="1" spc="-5" dirty="0">
                <a:latin typeface="Calibri"/>
                <a:cs typeface="Calibri"/>
              </a:rPr>
              <a:t>حتى</a:t>
            </a:r>
            <a:r xmlns:a="http://schemas.openxmlformats.org/drawingml/2006/main">
              <a:rPr sz="2800" b="1" dirty="0">
                <a:latin typeface="Calibri"/>
                <a:cs typeface="Calibri"/>
              </a:rPr>
              <a:t> </a:t>
            </a:r>
            <a:r xmlns:a="http://schemas.openxmlformats.org/drawingml/2006/main">
              <a:rPr sz="2800" b="1" spc="-5" dirty="0">
                <a:latin typeface="Calibri"/>
                <a:cs typeface="Calibri"/>
              </a:rPr>
              <a:t>الغسق</a:t>
            </a:r>
            <a:r xmlns:a="http://schemas.openxmlformats.org/drawingml/2006/main">
              <a:rPr sz="2800" b="1" dirty="0">
                <a:latin typeface="Calibri"/>
                <a:cs typeface="Calibri"/>
              </a:rPr>
              <a:t> </a:t>
            </a:r>
            <a:r xmlns:a="http://schemas.openxmlformats.org/drawingml/2006/main">
              <a:rPr sz="2800" b="1" spc="-5" dirty="0">
                <a:latin typeface="Calibri"/>
                <a:cs typeface="Calibri"/>
              </a:rPr>
              <a:t>مثل</a:t>
            </a:r>
            <a:r xmlns:a="http://schemas.openxmlformats.org/drawingml/2006/main">
              <a:rPr sz="2800" b="1" dirty="0">
                <a:latin typeface="Calibri"/>
                <a:cs typeface="Calibri"/>
              </a:rPr>
              <a:t> </a:t>
            </a:r>
            <a:r xmlns:a="http://schemas.openxmlformats.org/drawingml/2006/main">
              <a:rPr sz="2800" b="1" spc="-5" dirty="0">
                <a:latin typeface="Calibri"/>
                <a:cs typeface="Calibri"/>
              </a:rPr>
              <a:t>يفعل</a:t>
            </a:r>
            <a:r xmlns:a="http://schemas.openxmlformats.org/drawingml/2006/main">
              <a:rPr sz="2800" b="1" dirty="0">
                <a:latin typeface="Calibri"/>
                <a:cs typeface="Calibri"/>
              </a:rPr>
              <a:t> </a:t>
            </a:r>
            <a:r xmlns:a="http://schemas.openxmlformats.org/drawingml/2006/main">
              <a:rPr sz="2800" b="1" spc="-5" dirty="0">
                <a:latin typeface="Calibri"/>
                <a:cs typeface="Calibri"/>
              </a:rPr>
              <a:t>آخر</a:t>
            </a:r>
            <a:r xmlns:a="http://schemas.openxmlformats.org/drawingml/2006/main">
              <a:rPr sz="2800" b="1" dirty="0">
                <a:latin typeface="Calibri"/>
                <a:cs typeface="Calibri"/>
              </a:rPr>
              <a:t> </a:t>
            </a:r>
            <a:r xmlns:a="http://schemas.openxmlformats.org/drawingml/2006/main">
              <a:rPr sz="2800" b="1" spc="-15" dirty="0">
                <a:latin typeface="Calibri"/>
                <a:cs typeface="Calibri"/>
              </a:rPr>
              <a:t>بلح</a:t>
            </a:r>
            <a:r xmlns:a="http://schemas.openxmlformats.org/drawingml/2006/main">
              <a:rPr sz="2800" b="1" spc="605" dirty="0">
                <a:latin typeface="Calibri"/>
                <a:cs typeface="Calibri"/>
              </a:rPr>
              <a:t> </a:t>
            </a:r>
            <a:r xmlns:a="http://schemas.openxmlformats.org/drawingml/2006/main">
              <a:rPr sz="2800" b="1" spc="-5" dirty="0">
                <a:latin typeface="Calibri"/>
                <a:cs typeface="Calibri"/>
              </a:rPr>
              <a:t>ل</a:t>
            </a:r>
            <a:r xmlns:a="http://schemas.openxmlformats.org/drawingml/2006/main">
              <a:rPr sz="2800" b="1" dirty="0">
                <a:latin typeface="Calibri"/>
                <a:cs typeface="Calibri"/>
              </a:rPr>
              <a:t> </a:t>
            </a:r>
            <a:r xmlns:a="http://schemas.openxmlformats.org/drawingml/2006/main">
              <a:rPr sz="2800" b="1" spc="-5" dirty="0">
                <a:latin typeface="Calibri"/>
                <a:cs typeface="Calibri"/>
              </a:rPr>
              <a:t>أهمية </a:t>
            </a:r>
            <a:r xmlns:a="http://schemas.openxmlformats.org/drawingml/2006/main">
              <a:rPr sz="2800" b="1" spc="-10" dirty="0">
                <a:latin typeface="Calibri"/>
                <a:cs typeface="Calibri"/>
              </a:rPr>
              <a:t>دينية ،</a:t>
            </a:r>
            <a:r xmlns:a="http://schemas.openxmlformats.org/drawingml/2006/main">
              <a:rPr sz="2800" b="1" spc="15" dirty="0">
                <a:latin typeface="Calibri"/>
                <a:cs typeface="Calibri"/>
              </a:rPr>
              <a:t> </a:t>
            </a:r>
            <a:r xmlns:a="http://schemas.openxmlformats.org/drawingml/2006/main">
              <a:rPr sz="2800" b="1" spc="-5" dirty="0">
                <a:latin typeface="Calibri"/>
                <a:cs typeface="Calibri"/>
              </a:rPr>
              <a:t>هذه</a:t>
            </a:r>
            <a:r xmlns:a="http://schemas.openxmlformats.org/drawingml/2006/main">
              <a:rPr sz="2800" b="1" spc="5" dirty="0">
                <a:latin typeface="Calibri"/>
                <a:cs typeface="Calibri"/>
              </a:rPr>
              <a:t> </a:t>
            </a:r>
            <a:r xmlns:a="http://schemas.openxmlformats.org/drawingml/2006/main">
              <a:rPr sz="2800" b="1" spc="-5" dirty="0">
                <a:latin typeface="Calibri"/>
                <a:cs typeface="Calibri"/>
              </a:rPr>
              <a:t>مثل</a:t>
            </a:r>
            <a:r xmlns:a="http://schemas.openxmlformats.org/drawingml/2006/main">
              <a:rPr sz="2800" b="1" spc="15" dirty="0">
                <a:latin typeface="Calibri"/>
                <a:cs typeface="Calibri"/>
              </a:rPr>
              <a:t> </a:t>
            </a:r>
            <a:r xmlns:a="http://schemas.openxmlformats.org/drawingml/2006/main">
              <a:rPr sz="2800" b="1" spc="-5" dirty="0">
                <a:latin typeface="Calibri"/>
                <a:cs typeface="Calibri"/>
              </a:rPr>
              <a:t>ال</a:t>
            </a:r>
            <a:r xmlns:a="http://schemas.openxmlformats.org/drawingml/2006/main">
              <a:rPr sz="2800" b="1" spc="10" dirty="0">
                <a:latin typeface="Calibri"/>
                <a:cs typeface="Calibri"/>
              </a:rPr>
              <a:t> </a:t>
            </a:r>
            <a:r xmlns:a="http://schemas.openxmlformats.org/drawingml/2006/main">
              <a:rPr sz="2800" b="1" spc="-10" dirty="0">
                <a:latin typeface="Calibri"/>
                <a:cs typeface="Calibri"/>
              </a:rPr>
              <a:t>تاسع</a:t>
            </a:r>
            <a:r xmlns:a="http://schemas.openxmlformats.org/drawingml/2006/main">
              <a:rPr sz="2800" b="1" dirty="0">
                <a:latin typeface="Calibri"/>
                <a:cs typeface="Calibri"/>
              </a:rPr>
              <a:t> </a:t>
            </a:r>
            <a:r xmlns:a="http://schemas.openxmlformats.org/drawingml/2006/main">
              <a:rPr sz="2800" b="1" spc="-20" dirty="0">
                <a:latin typeface="Calibri"/>
                <a:cs typeface="Calibri"/>
              </a:rPr>
              <a:t>يوم</a:t>
            </a:r>
            <a:r xmlns:a="http://schemas.openxmlformats.org/drawingml/2006/main">
              <a:rPr sz="2800" b="1" spc="10" dirty="0">
                <a:latin typeface="Calibri"/>
                <a:cs typeface="Calibri"/>
              </a:rPr>
              <a:t> </a:t>
            </a:r>
            <a:r xmlns:a="http://schemas.openxmlformats.org/drawingml/2006/main">
              <a:rPr sz="2800" b="1" spc="-5" dirty="0">
                <a:latin typeface="Calibri"/>
                <a:cs typeface="Calibri"/>
              </a:rPr>
              <a:t>ل</a:t>
            </a:r>
            <a:r xmlns:a="http://schemas.openxmlformats.org/drawingml/2006/main">
              <a:rPr sz="2800" b="1" spc="5" dirty="0">
                <a:latin typeface="Calibri"/>
                <a:cs typeface="Calibri"/>
              </a:rPr>
              <a:t> </a:t>
            </a:r>
            <a:r xmlns:a="http://schemas.openxmlformats.org/drawingml/2006/main">
              <a:rPr sz="2800" b="1" spc="-5" dirty="0">
                <a:latin typeface="Calibri"/>
                <a:cs typeface="Calibri"/>
              </a:rPr>
              <a:t>زول</a:t>
            </a:r>
            <a:r xmlns:a="http://schemas.openxmlformats.org/drawingml/2006/main">
              <a:rPr sz="2800" b="1" spc="5" dirty="0">
                <a:latin typeface="Calibri"/>
                <a:cs typeface="Calibri"/>
              </a:rPr>
              <a:t> </a:t>
            </a:r>
            <a:r xmlns:a="http://schemas.openxmlformats.org/drawingml/2006/main">
              <a:rPr sz="2800" b="1" spc="-5" dirty="0">
                <a:latin typeface="Calibri"/>
                <a:cs typeface="Calibri"/>
              </a:rPr>
              <a:t>الحجة.</a:t>
            </a:r>
            <a:endParaRPr xmlns:a="http://schemas.openxmlformats.org/drawingml/2006/main" sz="2800">
              <a:latin typeface="Calibri"/>
              <a:cs typeface="Calibri"/>
            </a:endParaRPr>
          </a:p>
        </p:txBody>
      </p:sp>
      <p:pic>
        <p:nvPicPr>
          <p:cNvPr id="3" name="object 3"/>
          <p:cNvPicPr/>
          <p:nvPr/>
        </p:nvPicPr>
        <p:blipFill>
          <a:blip r:embed="rId2" cstate="print"/>
          <a:stretch>
            <a:fillRect/>
          </a:stretch>
        </p:blipFill>
        <p:spPr>
          <a:xfrm>
            <a:off x="3938806" y="793021"/>
            <a:ext cx="994343" cy="350716"/>
          </a:xfrm>
          <a:prstGeom prst="rect">
            <a:avLst/>
          </a:prstGeom>
        </p:spPr>
      </p:pic>
      <p:sp>
        <p:nvSpPr>
          <p:cNvPr id="4" name="object 4"/>
          <p:cNvSpPr txBox="1">
            <a:spLocks noGrp="1"/>
          </p:cNvSpPr>
          <p:nvPr>
            <p:ph type="title"/>
          </p:nvPr>
        </p:nvSpPr>
        <p:spPr>
          <a:xfrm>
            <a:off x="3899153" y="637413"/>
            <a:ext cx="1040765" cy="574040"/>
          </a:xfrm>
          <a:prstGeom prst="rect">
            <a:avLst/>
          </a:prstGeom>
        </p:spPr>
        <p:txBody>
          <a:bodyPr vert="horz" wrap="square" lIns="0" tIns="12700" rIns="0" bIns="0" rtlCol="0">
            <a:spAutoFit/>
          </a:bodyPr>
          <a:lstStyle/>
          <a:p>
            <a:pPr xmlns:a="http://schemas.openxmlformats.org/drawingml/2006/main" marL="12700">
              <a:lnSpc>
                <a:spcPct val="100000"/>
              </a:lnSpc>
              <a:spcBef>
                <a:spcPts val="100"/>
              </a:spcBef>
              <a:bidi/>
            </a:pPr>
            <a:r xmlns:a="http://schemas.openxmlformats.org/drawingml/2006/main">
              <a:rPr sz="3600" dirty="0"/>
              <a:t>دين الاسلام</a:t>
            </a:r>
            <a:endParaRPr xmlns:a="http://schemas.openxmlformats.org/drawingml/2006/main"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sz="half" idx="2"/>
          </p:nvPr>
        </p:nvSpPr>
        <p:spPr>
          <a:prstGeom prst="rect">
            <a:avLst/>
          </a:prstGeom>
        </p:spPr>
        <p:txBody>
          <a:bodyPr vert="horz" wrap="square" lIns="0" tIns="72390" rIns="0" bIns="0" rtlCol="0">
            <a:spAutoFit/>
          </a:bodyPr>
          <a:lstStyle/>
          <a:p>
            <a:pPr xmlns:a="http://schemas.openxmlformats.org/drawingml/2006/main" marL="184785" indent="-172720">
              <a:lnSpc>
                <a:spcPct val="100000"/>
              </a:lnSpc>
              <a:spcBef>
                <a:spcPts val="570"/>
              </a:spcBef>
              <a:buSzPct val="96428"/>
              <a:buFont typeface="Wingdings"/>
              <a:buChar char=""/>
              <a:tabLst>
                <a:tab pos="185420" algn="l"/>
              </a:tabLst>
              <a:bidi/>
            </a:pPr>
            <a:r xmlns:a="http://schemas.openxmlformats.org/drawingml/2006/main">
              <a:rPr spc="-15" dirty="0"/>
              <a:t>عمر</a:t>
            </a:r>
            <a:r xmlns:a="http://schemas.openxmlformats.org/drawingml/2006/main">
              <a:rPr spc="-10" dirty="0"/>
              <a:t> </a:t>
            </a:r>
            <a:r xmlns:a="http://schemas.openxmlformats.org/drawingml/2006/main">
              <a:rPr spc="-5" dirty="0"/>
              <a:t>&amp;</a:t>
            </a:r>
            <a:r xmlns:a="http://schemas.openxmlformats.org/drawingml/2006/main">
              <a:rPr dirty="0"/>
              <a:t> </a:t>
            </a:r>
            <a:r xmlns:a="http://schemas.openxmlformats.org/drawingml/2006/main">
              <a:rPr spc="-15" dirty="0"/>
              <a:t>تطوير</a:t>
            </a:r>
          </a:p>
          <a:p>
            <a:pPr xmlns:a="http://schemas.openxmlformats.org/drawingml/2006/main" marL="184785" indent="-172720">
              <a:lnSpc>
                <a:spcPct val="100000"/>
              </a:lnSpc>
              <a:spcBef>
                <a:spcPts val="470"/>
              </a:spcBef>
              <a:buSzPct val="96428"/>
              <a:buFont typeface="Wingdings"/>
              <a:buChar char=""/>
              <a:tabLst>
                <a:tab pos="185420" algn="l"/>
              </a:tabLst>
              <a:bidi/>
            </a:pPr>
            <a:r xmlns:a="http://schemas.openxmlformats.org/drawingml/2006/main">
              <a:rPr spc="-10" dirty="0"/>
              <a:t>جنس</a:t>
            </a:r>
          </a:p>
          <a:p>
            <a:pPr xmlns:a="http://schemas.openxmlformats.org/drawingml/2006/main" marL="184785" marR="5080" indent="-172720">
              <a:lnSpc>
                <a:spcPts val="3020"/>
              </a:lnSpc>
              <a:spcBef>
                <a:spcPts val="855"/>
              </a:spcBef>
              <a:buSzPct val="96428"/>
              <a:buFont typeface="Wingdings"/>
              <a:buChar char=""/>
              <a:tabLst>
                <a:tab pos="185420" algn="l"/>
              </a:tabLst>
              <a:bidi/>
            </a:pPr>
            <a:r xmlns:a="http://schemas.openxmlformats.org/drawingml/2006/main">
              <a:rPr spc="-25" dirty="0"/>
              <a:t>العرق </a:t>
            </a:r>
            <a:r xmlns:a="http://schemas.openxmlformats.org/drawingml/2006/main">
              <a:rPr spc="-10" dirty="0"/>
              <a:t>والثقافة </a:t>
            </a:r>
            <a:r xmlns:a="http://schemas.openxmlformats.org/drawingml/2006/main">
              <a:rPr spc="-5" dirty="0"/>
              <a:t>و</a:t>
            </a:r>
            <a:r xmlns:a="http://schemas.openxmlformats.org/drawingml/2006/main">
              <a:rPr spc="-620" dirty="0"/>
              <a:t> </a:t>
            </a:r>
            <a:r xmlns:a="http://schemas.openxmlformats.org/drawingml/2006/main">
              <a:rPr spc="-10" dirty="0"/>
              <a:t>ديني</a:t>
            </a:r>
            <a:r xmlns:a="http://schemas.openxmlformats.org/drawingml/2006/main">
              <a:rPr spc="15" dirty="0"/>
              <a:t> </a:t>
            </a:r>
            <a:r xmlns:a="http://schemas.openxmlformats.org/drawingml/2006/main">
              <a:rPr spc="-10" dirty="0"/>
              <a:t>الممارسات</a:t>
            </a:r>
          </a:p>
          <a:p>
            <a:pPr xmlns:a="http://schemas.openxmlformats.org/drawingml/2006/main" marL="184785" indent="-172720">
              <a:lnSpc>
                <a:spcPct val="100000"/>
              </a:lnSpc>
              <a:spcBef>
                <a:spcPts val="420"/>
              </a:spcBef>
              <a:buSzPct val="96428"/>
              <a:buFont typeface="Wingdings"/>
              <a:buChar char=""/>
              <a:tabLst>
                <a:tab pos="185420" algn="l"/>
              </a:tabLst>
              <a:bidi/>
            </a:pPr>
            <a:r xmlns:a="http://schemas.openxmlformats.org/drawingml/2006/main">
              <a:rPr spc="-15" dirty="0"/>
              <a:t>طعام</a:t>
            </a:r>
            <a:r xmlns:a="http://schemas.openxmlformats.org/drawingml/2006/main">
              <a:rPr spc="-25" dirty="0"/>
              <a:t> </a:t>
            </a:r>
            <a:r xmlns:a="http://schemas.openxmlformats.org/drawingml/2006/main">
              <a:rPr spc="-5" dirty="0"/>
              <a:t>عادات</a:t>
            </a:r>
          </a:p>
          <a:p>
            <a:pPr xmlns:a="http://schemas.openxmlformats.org/drawingml/2006/main" marL="184785" indent="-172720">
              <a:lnSpc>
                <a:spcPct val="100000"/>
              </a:lnSpc>
              <a:spcBef>
                <a:spcPts val="465"/>
              </a:spcBef>
              <a:buSzPct val="96428"/>
              <a:buFont typeface="Wingdings"/>
              <a:buChar char=""/>
              <a:tabLst>
                <a:tab pos="185420" algn="l"/>
              </a:tabLst>
              <a:bidi/>
            </a:pPr>
            <a:r xmlns:a="http://schemas.openxmlformats.org/drawingml/2006/main">
              <a:rPr spc="-15" dirty="0"/>
              <a:t>طعام</a:t>
            </a:r>
            <a:r xmlns:a="http://schemas.openxmlformats.org/drawingml/2006/main">
              <a:rPr spc="-25" dirty="0"/>
              <a:t> </a:t>
            </a:r>
            <a:r xmlns:a="http://schemas.openxmlformats.org/drawingml/2006/main">
              <a:rPr spc="-20" dirty="0"/>
              <a:t>التفضيلات</a:t>
            </a:r>
          </a:p>
          <a:p>
            <a:pPr xmlns:a="http://schemas.openxmlformats.org/drawingml/2006/main" marL="184785" indent="-172720">
              <a:lnSpc>
                <a:spcPct val="100000"/>
              </a:lnSpc>
              <a:spcBef>
                <a:spcPts val="470"/>
              </a:spcBef>
              <a:buSzPct val="96428"/>
              <a:buFont typeface="Wingdings"/>
              <a:buChar char=""/>
              <a:tabLst>
                <a:tab pos="185420" algn="l"/>
              </a:tabLst>
              <a:bidi/>
            </a:pPr>
            <a:r xmlns:a="http://schemas.openxmlformats.org/drawingml/2006/main">
              <a:rPr spc="-15" dirty="0"/>
              <a:t>أسلوب الحياة</a:t>
            </a:r>
          </a:p>
          <a:p>
            <a:pPr xmlns:a="http://schemas.openxmlformats.org/drawingml/2006/main" marL="184785" indent="-172720">
              <a:lnSpc>
                <a:spcPct val="100000"/>
              </a:lnSpc>
              <a:spcBef>
                <a:spcPts val="455"/>
              </a:spcBef>
              <a:buSzPct val="96428"/>
              <a:buFont typeface="Wingdings"/>
              <a:buChar char=""/>
              <a:tabLst>
                <a:tab pos="185420" algn="l"/>
              </a:tabLst>
              <a:bidi/>
            </a:pPr>
            <a:r xmlns:a="http://schemas.openxmlformats.org/drawingml/2006/main">
              <a:rPr spc="-10" dirty="0"/>
              <a:t>اقتصادي</a:t>
            </a:r>
            <a:r xmlns:a="http://schemas.openxmlformats.org/drawingml/2006/main">
              <a:rPr spc="-30" dirty="0"/>
              <a:t> </a:t>
            </a:r>
            <a:r xmlns:a="http://schemas.openxmlformats.org/drawingml/2006/main">
              <a:rPr spc="-20" dirty="0"/>
              <a:t>حالة</a:t>
            </a:r>
          </a:p>
          <a:p>
            <a:pPr xmlns:a="http://schemas.openxmlformats.org/drawingml/2006/main" marL="184785" indent="-172720">
              <a:lnSpc>
                <a:spcPct val="100000"/>
              </a:lnSpc>
              <a:spcBef>
                <a:spcPts val="470"/>
              </a:spcBef>
              <a:buSzPct val="96428"/>
              <a:buFont typeface="Wingdings"/>
              <a:buChar char=""/>
              <a:tabLst>
                <a:tab pos="185420" algn="l"/>
              </a:tabLst>
              <a:bidi/>
            </a:pPr>
            <a:r xmlns:a="http://schemas.openxmlformats.org/drawingml/2006/main">
              <a:rPr spc="-10" dirty="0"/>
              <a:t>المعتقدات</a:t>
            </a:r>
            <a:r xmlns:a="http://schemas.openxmlformats.org/drawingml/2006/main">
              <a:rPr dirty="0"/>
              <a:t> </a:t>
            </a:r>
            <a:r xmlns:a="http://schemas.openxmlformats.org/drawingml/2006/main">
              <a:rPr spc="-5" dirty="0"/>
              <a:t>عن</a:t>
            </a:r>
            <a:r xmlns:a="http://schemas.openxmlformats.org/drawingml/2006/main">
              <a:rPr spc="-15" dirty="0"/>
              <a:t> </a:t>
            </a:r>
            <a:r xmlns:a="http://schemas.openxmlformats.org/drawingml/2006/main">
              <a:rPr spc="-20" dirty="0"/>
              <a:t>طعام</a:t>
            </a:r>
          </a:p>
        </p:txBody>
      </p:sp>
      <p:sp>
        <p:nvSpPr>
          <p:cNvPr id="3" name="object 3"/>
          <p:cNvSpPr txBox="1"/>
          <p:nvPr/>
        </p:nvSpPr>
        <p:spPr>
          <a:xfrm>
            <a:off x="4803775" y="1103994"/>
            <a:ext cx="3098165" cy="2456180"/>
          </a:xfrm>
          <a:prstGeom prst="rect">
            <a:avLst/>
          </a:prstGeom>
        </p:spPr>
        <p:txBody>
          <a:bodyPr vert="horz" wrap="square" lIns="0" tIns="73025" rIns="0" bIns="0" rtlCol="0">
            <a:spAutoFit/>
          </a:bodyPr>
          <a:lstStyle/>
          <a:p>
            <a:pPr xmlns:a="http://schemas.openxmlformats.org/drawingml/2006/main" marL="184785" indent="-172720">
              <a:lnSpc>
                <a:spcPct val="100000"/>
              </a:lnSpc>
              <a:spcBef>
                <a:spcPts val="575"/>
              </a:spcBef>
              <a:buSzPct val="96428"/>
              <a:buFont typeface="Wingdings"/>
              <a:buChar char=""/>
              <a:tabLst>
                <a:tab pos="185420" algn="l"/>
              </a:tabLst>
              <a:bidi/>
            </a:pPr>
            <a:r xmlns:a="http://schemas.openxmlformats.org/drawingml/2006/main">
              <a:rPr sz="2800" b="1" spc="-10" dirty="0">
                <a:latin typeface="Calibri"/>
                <a:cs typeface="Calibri"/>
              </a:rPr>
              <a:t>ضغط</a:t>
            </a:r>
            <a:r xmlns:a="http://schemas.openxmlformats.org/drawingml/2006/main">
              <a:rPr sz="2800" b="1" spc="-20" dirty="0">
                <a:latin typeface="Calibri"/>
                <a:cs typeface="Calibri"/>
              </a:rPr>
              <a:t> </a:t>
            </a:r>
            <a:r xmlns:a="http://schemas.openxmlformats.org/drawingml/2006/main">
              <a:rPr sz="2800" b="1" spc="-5" dirty="0">
                <a:latin typeface="Calibri"/>
                <a:cs typeface="Calibri"/>
              </a:rPr>
              <a:t>&amp;</a:t>
            </a:r>
            <a:r xmlns:a="http://schemas.openxmlformats.org/drawingml/2006/main">
              <a:rPr sz="2800" b="1" spc="-35" dirty="0">
                <a:latin typeface="Calibri"/>
                <a:cs typeface="Calibri"/>
              </a:rPr>
              <a:t> </a:t>
            </a:r>
            <a:r xmlns:a="http://schemas.openxmlformats.org/drawingml/2006/main">
              <a:rPr sz="2800" b="1" spc="-10" dirty="0">
                <a:latin typeface="Calibri"/>
                <a:cs typeface="Calibri"/>
              </a:rPr>
              <a:t>اكتئاب</a:t>
            </a:r>
            <a:endParaRPr xmlns:a="http://schemas.openxmlformats.org/drawingml/2006/main" sz="2800">
              <a:latin typeface="Calibri"/>
              <a:cs typeface="Calibri"/>
            </a:endParaRPr>
          </a:p>
          <a:p>
            <a:pPr xmlns:a="http://schemas.openxmlformats.org/drawingml/2006/main" marL="184785" indent="-172720">
              <a:lnSpc>
                <a:spcPct val="100000"/>
              </a:lnSpc>
              <a:spcBef>
                <a:spcPts val="470"/>
              </a:spcBef>
              <a:buSzPct val="96428"/>
              <a:buFont typeface="Wingdings"/>
              <a:buChar char=""/>
              <a:tabLst>
                <a:tab pos="185420" algn="l"/>
              </a:tabLst>
              <a:bidi/>
            </a:pPr>
            <a:r xmlns:a="http://schemas.openxmlformats.org/drawingml/2006/main">
              <a:rPr sz="2800" b="1" spc="-10" dirty="0">
                <a:latin typeface="Calibri"/>
                <a:cs typeface="Calibri"/>
              </a:rPr>
              <a:t>كحول</a:t>
            </a:r>
            <a:r xmlns:a="http://schemas.openxmlformats.org/drawingml/2006/main">
              <a:rPr sz="2800" b="1" spc="-20" dirty="0">
                <a:latin typeface="Calibri"/>
                <a:cs typeface="Calibri"/>
              </a:rPr>
              <a:t> </a:t>
            </a:r>
            <a:r xmlns:a="http://schemas.openxmlformats.org/drawingml/2006/main">
              <a:rPr sz="2800" b="1" spc="-5" dirty="0">
                <a:latin typeface="Calibri"/>
                <a:cs typeface="Calibri"/>
              </a:rPr>
              <a:t>إساءة</a:t>
            </a:r>
            <a:endParaRPr xmlns:a="http://schemas.openxmlformats.org/drawingml/2006/main" sz="2800">
              <a:latin typeface="Calibri"/>
              <a:cs typeface="Calibri"/>
            </a:endParaRPr>
          </a:p>
          <a:p>
            <a:pPr xmlns:a="http://schemas.openxmlformats.org/drawingml/2006/main" marL="184785" indent="-172720">
              <a:lnSpc>
                <a:spcPct val="100000"/>
              </a:lnSpc>
              <a:spcBef>
                <a:spcPts val="465"/>
              </a:spcBef>
              <a:buSzPct val="96428"/>
              <a:buFont typeface="Wingdings"/>
              <a:buChar char=""/>
              <a:tabLst>
                <a:tab pos="185420" algn="l"/>
              </a:tabLst>
              <a:bidi/>
            </a:pPr>
            <a:r xmlns:a="http://schemas.openxmlformats.org/drawingml/2006/main">
              <a:rPr sz="2800" b="1" spc="-10" dirty="0">
                <a:latin typeface="Calibri"/>
                <a:cs typeface="Calibri"/>
              </a:rPr>
              <a:t>الأدوية</a:t>
            </a:r>
            <a:endParaRPr xmlns:a="http://schemas.openxmlformats.org/drawingml/2006/main" sz="2800">
              <a:latin typeface="Calibri"/>
              <a:cs typeface="Calibri"/>
            </a:endParaRPr>
          </a:p>
          <a:p>
            <a:pPr xmlns:a="http://schemas.openxmlformats.org/drawingml/2006/main" marL="184785" indent="-172720">
              <a:lnSpc>
                <a:spcPct val="100000"/>
              </a:lnSpc>
              <a:spcBef>
                <a:spcPts val="459"/>
              </a:spcBef>
              <a:buSzPct val="96428"/>
              <a:buFont typeface="Wingdings"/>
              <a:buChar char=""/>
              <a:tabLst>
                <a:tab pos="185420" algn="l"/>
              </a:tabLst>
              <a:bidi/>
            </a:pPr>
            <a:r xmlns:a="http://schemas.openxmlformats.org/drawingml/2006/main">
              <a:rPr sz="2800" b="1" spc="-5" dirty="0">
                <a:latin typeface="Calibri"/>
                <a:cs typeface="Calibri"/>
              </a:rPr>
              <a:t>GI</a:t>
            </a:r>
            <a:r xmlns:a="http://schemas.openxmlformats.org/drawingml/2006/main">
              <a:rPr sz="2800" b="1" spc="-20" dirty="0">
                <a:latin typeface="Calibri"/>
                <a:cs typeface="Calibri"/>
              </a:rPr>
              <a:t> </a:t>
            </a:r>
            <a:r xmlns:a="http://schemas.openxmlformats.org/drawingml/2006/main">
              <a:rPr sz="2800" b="1" spc="-15" dirty="0">
                <a:latin typeface="Calibri"/>
                <a:cs typeface="Calibri"/>
              </a:rPr>
              <a:t>الاضطرابات</a:t>
            </a:r>
            <a:endParaRPr xmlns:a="http://schemas.openxmlformats.org/drawingml/2006/main" sz="2800">
              <a:latin typeface="Calibri"/>
              <a:cs typeface="Calibri"/>
            </a:endParaRPr>
          </a:p>
          <a:p>
            <a:pPr xmlns:a="http://schemas.openxmlformats.org/drawingml/2006/main" marL="184785" indent="-172720">
              <a:lnSpc>
                <a:spcPct val="100000"/>
              </a:lnSpc>
              <a:spcBef>
                <a:spcPts val="470"/>
              </a:spcBef>
              <a:buSzPct val="96428"/>
              <a:buFont typeface="Wingdings"/>
              <a:buChar char=""/>
              <a:tabLst>
                <a:tab pos="185420" algn="l"/>
              </a:tabLst>
              <a:bidi/>
            </a:pPr>
            <a:r xmlns:a="http://schemas.openxmlformats.org/drawingml/2006/main">
              <a:rPr sz="2800" b="1" spc="-15" dirty="0">
                <a:latin typeface="Calibri"/>
                <a:cs typeface="Calibri"/>
              </a:rPr>
              <a:t>ضغوط </a:t>
            </a:r>
            <a:endParaRPr xmlns:a="http://schemas.openxmlformats.org/drawingml/2006/main" sz="2800">
              <a:latin typeface="Calibri"/>
              <a:cs typeface="Calibri"/>
            </a:endParaRPr>
            <a:r xmlns:a="http://schemas.openxmlformats.org/drawingml/2006/main">
              <a:rPr sz="2800" b="1" spc="-20" dirty="0">
                <a:latin typeface="Calibri"/>
                <a:cs typeface="Calibri"/>
              </a:rPr>
              <a:t>الأقران</a:t>
            </a:r>
          </a:p>
        </p:txBody>
      </p:sp>
      <p:pic>
        <p:nvPicPr>
          <p:cNvPr id="4" name="object 4"/>
          <p:cNvPicPr/>
          <p:nvPr/>
        </p:nvPicPr>
        <p:blipFill>
          <a:blip r:embed="rId2" cstate="print"/>
          <a:stretch>
            <a:fillRect/>
          </a:stretch>
        </p:blipFill>
        <p:spPr>
          <a:xfrm>
            <a:off x="1943100" y="284988"/>
            <a:ext cx="5615178" cy="1006602"/>
          </a:xfrm>
          <a:prstGeom prst="rect">
            <a:avLst/>
          </a:prstGeom>
        </p:spPr>
      </p:pic>
      <p:sp>
        <p:nvSpPr>
          <p:cNvPr id="5" name="object 5"/>
          <p:cNvSpPr txBox="1">
            <a:spLocks noGrp="1"/>
          </p:cNvSpPr>
          <p:nvPr>
            <p:ph type="title"/>
          </p:nvPr>
        </p:nvSpPr>
        <p:spPr>
          <a:xfrm>
            <a:off x="2212594" y="388365"/>
            <a:ext cx="5043805" cy="574040"/>
          </a:xfrm>
          <a:prstGeom prst="rect">
            <a:avLst/>
          </a:prstGeom>
        </p:spPr>
        <p:txBody>
          <a:bodyPr vert="horz" wrap="square" lIns="0" tIns="12700" rIns="0" bIns="0" rtlCol="0">
            <a:spAutoFit/>
          </a:bodyPr>
          <a:lstStyle/>
          <a:p>
            <a:pPr xmlns:a="http://schemas.openxmlformats.org/drawingml/2006/main" marL="12700">
              <a:lnSpc>
                <a:spcPct val="100000"/>
              </a:lnSpc>
              <a:spcBef>
                <a:spcPts val="100"/>
              </a:spcBef>
              <a:bidi/>
            </a:pPr>
            <a:r xmlns:a="http://schemas.openxmlformats.org/drawingml/2006/main">
              <a:rPr sz="3600" spc="-30" dirty="0"/>
              <a:t>العوامل </a:t>
            </a:r>
            <a:r xmlns:a="http://schemas.openxmlformats.org/drawingml/2006/main">
              <a:rPr sz="3600" spc="-10" dirty="0"/>
              <a:t>المؤثرة</a:t>
            </a:r>
            <a:r xmlns:a="http://schemas.openxmlformats.org/drawingml/2006/main">
              <a:rPr sz="3600" spc="-20" dirty="0"/>
              <a:t> </a:t>
            </a:r>
            <a:r xmlns:a="http://schemas.openxmlformats.org/drawingml/2006/main">
              <a:rPr sz="3600" dirty="0"/>
              <a:t>تَغذِيَة</a:t>
            </a:r>
            <a:endParaRPr xmlns:a="http://schemas.openxmlformats.org/drawingml/2006/main" sz="360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35940" y="1469141"/>
            <a:ext cx="8250555" cy="3226435"/>
          </a:xfrm>
          <a:prstGeom prst="rect">
            <a:avLst/>
          </a:prstGeom>
        </p:spPr>
        <p:txBody>
          <a:bodyPr vert="horz" wrap="square" lIns="0" tIns="12065" rIns="0" bIns="0" rtlCol="0">
            <a:spAutoFit/>
          </a:bodyPr>
          <a:lstStyle/>
          <a:p>
            <a:pPr xmlns:a="http://schemas.openxmlformats.org/drawingml/2006/main" marL="184785" marR="6350" indent="-172720">
              <a:lnSpc>
                <a:spcPct val="150000"/>
              </a:lnSpc>
              <a:spcBef>
                <a:spcPts val="95"/>
              </a:spcBef>
              <a:buSzPct val="96428"/>
              <a:buFont typeface="Wingdings"/>
              <a:buChar char=""/>
              <a:tabLst>
                <a:tab pos="185420" algn="l"/>
              </a:tabLst>
              <a:bidi/>
            </a:pPr>
            <a:r xmlns:a="http://schemas.openxmlformats.org/drawingml/2006/main">
              <a:rPr sz="2800" b="1" spc="-35" dirty="0">
                <a:latin typeface="Calibri"/>
                <a:cs typeface="Calibri"/>
              </a:rPr>
              <a:t>سريع</a:t>
            </a:r>
            <a:r xmlns:a="http://schemas.openxmlformats.org/drawingml/2006/main">
              <a:rPr sz="2800" b="1" spc="120" dirty="0">
                <a:latin typeface="Calibri"/>
                <a:cs typeface="Calibri"/>
              </a:rPr>
              <a:t> </a:t>
            </a:r>
            <a:r xmlns:a="http://schemas.openxmlformats.org/drawingml/2006/main">
              <a:rPr sz="2800" b="1" spc="-5" dirty="0">
                <a:latin typeface="Calibri"/>
                <a:cs typeface="Calibri"/>
              </a:rPr>
              <a:t>أو</a:t>
            </a:r>
            <a:r xmlns:a="http://schemas.openxmlformats.org/drawingml/2006/main">
              <a:rPr sz="2800" b="1" spc="135" dirty="0">
                <a:latin typeface="Calibri"/>
                <a:cs typeface="Calibri"/>
              </a:rPr>
              <a:t> </a:t>
            </a:r>
            <a:r xmlns:a="http://schemas.openxmlformats.org/drawingml/2006/main">
              <a:rPr sz="2800" b="1" spc="-15" dirty="0">
                <a:latin typeface="Calibri"/>
                <a:cs typeface="Calibri"/>
              </a:rPr>
              <a:t>يتجنب</a:t>
            </a:r>
            <a:r xmlns:a="http://schemas.openxmlformats.org/drawingml/2006/main">
              <a:rPr sz="2800" b="1" spc="105" dirty="0">
                <a:latin typeface="Calibri"/>
                <a:cs typeface="Calibri"/>
              </a:rPr>
              <a:t> </a:t>
            </a:r>
            <a:r xmlns:a="http://schemas.openxmlformats.org/drawingml/2006/main">
              <a:rPr sz="2800" b="1" spc="-10" dirty="0">
                <a:latin typeface="Calibri"/>
                <a:cs typeface="Calibri"/>
              </a:rPr>
              <a:t>لحمة</a:t>
            </a:r>
            <a:r xmlns:a="http://schemas.openxmlformats.org/drawingml/2006/main">
              <a:rPr sz="2800" b="1" spc="145" dirty="0">
                <a:latin typeface="Calibri"/>
                <a:cs typeface="Calibri"/>
              </a:rPr>
              <a:t> </a:t>
            </a:r>
            <a:r xmlns:a="http://schemas.openxmlformats.org/drawingml/2006/main">
              <a:rPr sz="2800" b="1" spc="-5" dirty="0">
                <a:latin typeface="Calibri"/>
                <a:cs typeface="Calibri"/>
              </a:rPr>
              <a:t>على</a:t>
            </a:r>
            <a:r xmlns:a="http://schemas.openxmlformats.org/drawingml/2006/main">
              <a:rPr sz="2800" b="1" spc="120" dirty="0">
                <a:latin typeface="Calibri"/>
                <a:cs typeface="Calibri"/>
              </a:rPr>
              <a:t> </a:t>
            </a:r>
            <a:r xmlns:a="http://schemas.openxmlformats.org/drawingml/2006/main">
              <a:rPr sz="2800" b="1" spc="-10" dirty="0">
                <a:latin typeface="Calibri"/>
                <a:cs typeface="Calibri"/>
              </a:rPr>
              <a:t>الجمعة ،</a:t>
            </a:r>
            <a:r xmlns:a="http://schemas.openxmlformats.org/drawingml/2006/main">
              <a:rPr sz="2800" b="1" spc="120" dirty="0">
                <a:latin typeface="Calibri"/>
                <a:cs typeface="Calibri"/>
              </a:rPr>
              <a:t> </a:t>
            </a:r>
            <a:r xmlns:a="http://schemas.openxmlformats.org/drawingml/2006/main">
              <a:rPr sz="2800" b="1" spc="-5" dirty="0">
                <a:latin typeface="Calibri"/>
                <a:cs typeface="Calibri"/>
              </a:rPr>
              <a:t>خلال</a:t>
            </a:r>
            <a:r xmlns:a="http://schemas.openxmlformats.org/drawingml/2006/main">
              <a:rPr sz="2800" b="1" spc="120" dirty="0">
                <a:latin typeface="Calibri"/>
                <a:cs typeface="Calibri"/>
              </a:rPr>
              <a:t> </a:t>
            </a:r>
            <a:r xmlns:a="http://schemas.openxmlformats.org/drawingml/2006/main">
              <a:rPr sz="2800" b="1" spc="-10" dirty="0">
                <a:latin typeface="Calibri"/>
                <a:cs typeface="Calibri"/>
              </a:rPr>
              <a:t>أقرض</a:t>
            </a:r>
            <a:r xmlns:a="http://schemas.openxmlformats.org/drawingml/2006/main">
              <a:rPr sz="2800" b="1" spc="125" dirty="0">
                <a:latin typeface="Calibri"/>
                <a:cs typeface="Calibri"/>
              </a:rPr>
              <a:t> </a:t>
            </a:r>
            <a:r xmlns:a="http://schemas.openxmlformats.org/drawingml/2006/main">
              <a:rPr sz="2800" b="1" spc="-5" dirty="0">
                <a:latin typeface="Calibri"/>
                <a:cs typeface="Calibri"/>
              </a:rPr>
              <a:t>أو</a:t>
            </a:r>
            <a:r xmlns:a="http://schemas.openxmlformats.org/drawingml/2006/main">
              <a:rPr sz="2800" b="1" spc="135" dirty="0">
                <a:latin typeface="Calibri"/>
                <a:cs typeface="Calibri"/>
              </a:rPr>
              <a:t> </a:t>
            </a:r>
            <a:r xmlns:a="http://schemas.openxmlformats.org/drawingml/2006/main">
              <a:rPr sz="2800" b="1" spc="-5" dirty="0">
                <a:latin typeface="Calibri"/>
                <a:cs typeface="Calibri"/>
              </a:rPr>
              <a:t>على</a:t>
            </a:r>
            <a:r xmlns:a="http://schemas.openxmlformats.org/drawingml/2006/main">
              <a:rPr sz="2800" b="1" spc="130" dirty="0">
                <a:latin typeface="Calibri"/>
                <a:cs typeface="Calibri"/>
              </a:rPr>
              <a:t> </a:t>
            </a:r>
            <a:r xmlns:a="http://schemas.openxmlformats.org/drawingml/2006/main">
              <a:rPr sz="2800" b="1" spc="-15" dirty="0">
                <a:latin typeface="Calibri"/>
                <a:cs typeface="Calibri"/>
              </a:rPr>
              <a:t>جيد</a:t>
            </a:r>
            <a:r xmlns:a="http://schemas.openxmlformats.org/drawingml/2006/main">
              <a:rPr sz="2800" b="1" spc="-620" dirty="0">
                <a:latin typeface="Calibri"/>
                <a:cs typeface="Calibri"/>
              </a:rPr>
              <a:t> </a:t>
            </a:r>
            <a:r xmlns:a="http://schemas.openxmlformats.org/drawingml/2006/main">
              <a:rPr sz="2800" b="1" spc="-35" dirty="0">
                <a:latin typeface="Calibri"/>
                <a:cs typeface="Calibri"/>
              </a:rPr>
              <a:t>جمعة.</a:t>
            </a:r>
            <a:r xmlns:a="http://schemas.openxmlformats.org/drawingml/2006/main">
              <a:rPr sz="2800" b="1" spc="15" dirty="0">
                <a:latin typeface="Calibri"/>
                <a:cs typeface="Calibri"/>
              </a:rPr>
              <a:t> </a:t>
            </a:r>
            <a:r xmlns:a="http://schemas.openxmlformats.org/drawingml/2006/main">
              <a:rPr sz="2800" b="1" spc="-5" dirty="0">
                <a:latin typeface="Calibri"/>
                <a:cs typeface="Calibri"/>
              </a:rPr>
              <a:t>بعض</a:t>
            </a:r>
            <a:r xmlns:a="http://schemas.openxmlformats.org/drawingml/2006/main">
              <a:rPr sz="2800" b="1" spc="10" dirty="0">
                <a:latin typeface="Calibri"/>
                <a:cs typeface="Calibri"/>
              </a:rPr>
              <a:t> </a:t>
            </a:r>
            <a:r xmlns:a="http://schemas.openxmlformats.org/drawingml/2006/main">
              <a:rPr sz="2800" b="1" spc="-15" dirty="0">
                <a:latin typeface="Calibri"/>
                <a:cs typeface="Calibri"/>
              </a:rPr>
              <a:t>يأكل</a:t>
            </a:r>
            <a:r xmlns:a="http://schemas.openxmlformats.org/drawingml/2006/main">
              <a:rPr sz="2800" b="1" spc="30" dirty="0">
                <a:latin typeface="Calibri"/>
                <a:cs typeface="Calibri"/>
              </a:rPr>
              <a:t> بدلا من </a:t>
            </a:r>
            <a:r xmlns:a="http://schemas.openxmlformats.org/drawingml/2006/main">
              <a:rPr sz="2800" b="1" spc="-5" dirty="0">
                <a:latin typeface="Calibri"/>
                <a:cs typeface="Calibri"/>
              </a:rPr>
              <a:t>الأسماك </a:t>
            </a:r>
            <a:r xmlns:a="http://schemas.openxmlformats.org/drawingml/2006/main">
              <a:rPr sz="2800" b="1" spc="-15" dirty="0">
                <a:latin typeface="Calibri"/>
                <a:cs typeface="Calibri"/>
              </a:rPr>
              <a:t>.</a:t>
            </a:r>
            <a:endParaRPr xmlns:a="http://schemas.openxmlformats.org/drawingml/2006/main" sz="2800">
              <a:latin typeface="Calibri"/>
              <a:cs typeface="Calibri"/>
            </a:endParaRPr>
          </a:p>
          <a:p>
            <a:pPr xmlns:a="http://schemas.openxmlformats.org/drawingml/2006/main" marL="184785" marR="5080" indent="-172720">
              <a:lnSpc>
                <a:spcPct val="150000"/>
              </a:lnSpc>
              <a:buSzPct val="96428"/>
              <a:buFont typeface="Wingdings"/>
              <a:buChar char=""/>
              <a:tabLst>
                <a:tab pos="185420" algn="l"/>
              </a:tabLst>
              <a:bidi/>
            </a:pPr>
            <a:r xmlns:a="http://schemas.openxmlformats.org/drawingml/2006/main">
              <a:rPr sz="2800" b="1" spc="-10" dirty="0">
                <a:latin typeface="Calibri"/>
                <a:cs typeface="Calibri"/>
              </a:rPr>
              <a:t>ال</a:t>
            </a:r>
            <a:r xmlns:a="http://schemas.openxmlformats.org/drawingml/2006/main">
              <a:rPr sz="2800" b="1" spc="55" dirty="0">
                <a:latin typeface="Calibri"/>
                <a:cs typeface="Calibri"/>
              </a:rPr>
              <a:t> </a:t>
            </a:r>
            <a:r xmlns:a="http://schemas.openxmlformats.org/drawingml/2006/main">
              <a:rPr sz="2800" b="1" dirty="0">
                <a:latin typeface="Calibri"/>
                <a:cs typeface="Calibri"/>
              </a:rPr>
              <a:t>شعيرة</a:t>
            </a:r>
            <a:r xmlns:a="http://schemas.openxmlformats.org/drawingml/2006/main">
              <a:rPr sz="2800" b="1" spc="80" dirty="0">
                <a:latin typeface="Calibri"/>
                <a:cs typeface="Calibri"/>
              </a:rPr>
              <a:t> </a:t>
            </a:r>
            <a:r xmlns:a="http://schemas.openxmlformats.org/drawingml/2006/main">
              <a:rPr sz="2800" b="1" spc="-5" dirty="0">
                <a:latin typeface="Calibri"/>
                <a:cs typeface="Calibri"/>
              </a:rPr>
              <a:t>ل</a:t>
            </a:r>
            <a:r xmlns:a="http://schemas.openxmlformats.org/drawingml/2006/main">
              <a:rPr sz="2800" b="1" spc="70" dirty="0">
                <a:latin typeface="Calibri"/>
                <a:cs typeface="Calibri"/>
              </a:rPr>
              <a:t> </a:t>
            </a:r>
            <a:r xmlns:a="http://schemas.openxmlformats.org/drawingml/2006/main">
              <a:rPr sz="2800" b="1" spc="-10" dirty="0">
                <a:latin typeface="Calibri"/>
                <a:cs typeface="Calibri"/>
              </a:rPr>
              <a:t>شركة</a:t>
            </a:r>
            <a:r xmlns:a="http://schemas.openxmlformats.org/drawingml/2006/main">
              <a:rPr sz="2800" b="1" spc="70" dirty="0">
                <a:latin typeface="Calibri"/>
                <a:cs typeface="Calibri"/>
              </a:rPr>
              <a:t> </a:t>
            </a:r>
            <a:r xmlns:a="http://schemas.openxmlformats.org/drawingml/2006/main">
              <a:rPr sz="2800" b="1" spc="-5" dirty="0">
                <a:latin typeface="Calibri"/>
                <a:cs typeface="Calibri"/>
              </a:rPr>
              <a:t>هذا</a:t>
            </a:r>
            <a:r xmlns:a="http://schemas.openxmlformats.org/drawingml/2006/main">
              <a:rPr sz="2800" b="1" spc="60" dirty="0">
                <a:latin typeface="Calibri"/>
                <a:cs typeface="Calibri"/>
              </a:rPr>
              <a:t> </a:t>
            </a:r>
            <a:r xmlns:a="http://schemas.openxmlformats.org/drawingml/2006/main">
              <a:rPr sz="2800" b="1" spc="-20" dirty="0">
                <a:latin typeface="Calibri"/>
                <a:cs typeface="Calibri"/>
              </a:rPr>
              <a:t>يتضمن</a:t>
            </a:r>
            <a:r xmlns:a="http://schemas.openxmlformats.org/drawingml/2006/main">
              <a:rPr sz="2800" b="1" spc="70" dirty="0">
                <a:latin typeface="Calibri"/>
                <a:cs typeface="Calibri"/>
              </a:rPr>
              <a:t> </a:t>
            </a:r>
            <a:r xmlns:a="http://schemas.openxmlformats.org/drawingml/2006/main">
              <a:rPr sz="2800" b="1" spc="-10" dirty="0">
                <a:latin typeface="Calibri"/>
                <a:cs typeface="Calibri"/>
              </a:rPr>
              <a:t>يتناول الطعام</a:t>
            </a:r>
            <a:r xmlns:a="http://schemas.openxmlformats.org/drawingml/2006/main">
              <a:rPr sz="2800" b="1" spc="65" dirty="0">
                <a:latin typeface="Calibri"/>
                <a:cs typeface="Calibri"/>
              </a:rPr>
              <a:t> </a:t>
            </a:r>
            <a:r xmlns:a="http://schemas.openxmlformats.org/drawingml/2006/main">
              <a:rPr sz="2800" b="1" spc="-10" dirty="0">
                <a:latin typeface="Calibri"/>
                <a:cs typeface="Calibri"/>
              </a:rPr>
              <a:t>خبز</a:t>
            </a:r>
            <a:r xmlns:a="http://schemas.openxmlformats.org/drawingml/2006/main">
              <a:rPr sz="2800" b="1" spc="65" dirty="0">
                <a:latin typeface="Calibri"/>
                <a:cs typeface="Calibri"/>
              </a:rPr>
              <a:t> </a:t>
            </a:r>
            <a:r xmlns:a="http://schemas.openxmlformats.org/drawingml/2006/main">
              <a:rPr sz="2800" b="1" spc="-10" dirty="0">
                <a:latin typeface="Calibri"/>
                <a:cs typeface="Calibri"/>
              </a:rPr>
              <a:t>و</a:t>
            </a:r>
            <a:r xmlns:a="http://schemas.openxmlformats.org/drawingml/2006/main">
              <a:rPr sz="2800" b="1" spc="-620" dirty="0">
                <a:latin typeface="Calibri"/>
                <a:cs typeface="Calibri"/>
              </a:rPr>
              <a:t> </a:t>
            </a:r>
            <a:r xmlns:a="http://schemas.openxmlformats.org/drawingml/2006/main">
              <a:rPr sz="2800" b="1" spc="-5" dirty="0">
                <a:latin typeface="Calibri"/>
                <a:cs typeface="Calibri"/>
              </a:rPr>
              <a:t>الشرب</a:t>
            </a:r>
            <a:r xmlns:a="http://schemas.openxmlformats.org/drawingml/2006/main">
              <a:rPr sz="2800" b="1" dirty="0">
                <a:latin typeface="Calibri"/>
                <a:cs typeface="Calibri"/>
              </a:rPr>
              <a:t> </a:t>
            </a:r>
            <a:r xmlns:a="http://schemas.openxmlformats.org/drawingml/2006/main">
              <a:rPr sz="2800" b="1" spc="-10" dirty="0">
                <a:latin typeface="Calibri"/>
                <a:cs typeface="Calibri"/>
              </a:rPr>
              <a:t>خمر.</a:t>
            </a:r>
            <a:endParaRPr xmlns:a="http://schemas.openxmlformats.org/drawingml/2006/main" sz="2800">
              <a:latin typeface="Calibri"/>
              <a:cs typeface="Calibri"/>
            </a:endParaRPr>
          </a:p>
          <a:p>
            <a:pPr xmlns:a="http://schemas.openxmlformats.org/drawingml/2006/main" marL="184785" indent="-172720">
              <a:lnSpc>
                <a:spcPct val="100000"/>
              </a:lnSpc>
              <a:spcBef>
                <a:spcPts val="1685"/>
              </a:spcBef>
              <a:buSzPct val="96428"/>
              <a:buFont typeface="Wingdings"/>
              <a:buChar char=""/>
              <a:tabLst>
                <a:tab pos="185420" algn="l"/>
              </a:tabLst>
              <a:bidi/>
            </a:pPr>
            <a:r xmlns:a="http://schemas.openxmlformats.org/drawingml/2006/main">
              <a:rPr sz="2800" b="1" spc="-5" dirty="0">
                <a:latin typeface="Calibri"/>
                <a:cs typeface="Calibri"/>
              </a:rPr>
              <a:t>بعض</a:t>
            </a:r>
            <a:r xmlns:a="http://schemas.openxmlformats.org/drawingml/2006/main">
              <a:rPr sz="2800" b="1" spc="5" dirty="0">
                <a:latin typeface="Calibri"/>
                <a:cs typeface="Calibri"/>
              </a:rPr>
              <a:t> </a:t>
            </a:r>
            <a:r xmlns:a="http://schemas.openxmlformats.org/drawingml/2006/main">
              <a:rPr sz="2800" b="1" spc="-10" dirty="0">
                <a:latin typeface="Calibri"/>
                <a:cs typeface="Calibri"/>
              </a:rPr>
              <a:t>مسيحيون</a:t>
            </a:r>
            <a:r xmlns:a="http://schemas.openxmlformats.org/drawingml/2006/main">
              <a:rPr sz="2800" b="1" spc="35" dirty="0">
                <a:latin typeface="Calibri"/>
                <a:cs typeface="Calibri"/>
              </a:rPr>
              <a:t> </a:t>
            </a:r>
            <a:r xmlns:a="http://schemas.openxmlformats.org/drawingml/2006/main">
              <a:rPr sz="2800" b="1" spc="-5" dirty="0">
                <a:latin typeface="Calibri"/>
                <a:cs typeface="Calibri"/>
              </a:rPr>
              <a:t>لا</a:t>
            </a:r>
            <a:r xmlns:a="http://schemas.openxmlformats.org/drawingml/2006/main">
              <a:rPr sz="2800" b="1" spc="5" dirty="0">
                <a:latin typeface="Calibri"/>
                <a:cs typeface="Calibri"/>
              </a:rPr>
              <a:t> </a:t>
            </a:r>
            <a:r xmlns:a="http://schemas.openxmlformats.org/drawingml/2006/main">
              <a:rPr sz="2800" b="1" spc="-5" dirty="0">
                <a:latin typeface="Calibri"/>
                <a:cs typeface="Calibri"/>
              </a:rPr>
              <a:t>يشرب</a:t>
            </a:r>
            <a:r xmlns:a="http://schemas.openxmlformats.org/drawingml/2006/main">
              <a:rPr sz="2800" b="1" spc="20" dirty="0">
                <a:latin typeface="Calibri"/>
                <a:cs typeface="Calibri"/>
              </a:rPr>
              <a:t> </a:t>
            </a:r>
            <a:r xmlns:a="http://schemas.openxmlformats.org/drawingml/2006/main">
              <a:rPr sz="2800" b="1" spc="-10" dirty="0">
                <a:latin typeface="Calibri"/>
                <a:cs typeface="Calibri"/>
              </a:rPr>
              <a:t>كحول</a:t>
            </a:r>
            <a:endParaRPr xmlns:a="http://schemas.openxmlformats.org/drawingml/2006/main" sz="2800">
              <a:latin typeface="Calibri"/>
              <a:cs typeface="Calibri"/>
            </a:endParaRPr>
          </a:p>
        </p:txBody>
      </p:sp>
      <p:pic>
        <p:nvPicPr>
          <p:cNvPr id="4" name="object 4"/>
          <p:cNvPicPr/>
          <p:nvPr/>
        </p:nvPicPr>
        <p:blipFill>
          <a:blip r:embed="rId3" cstate="print"/>
          <a:stretch>
            <a:fillRect/>
          </a:stretch>
        </p:blipFill>
        <p:spPr>
          <a:xfrm>
            <a:off x="3133344" y="361188"/>
            <a:ext cx="2766822" cy="1006601"/>
          </a:xfrm>
          <a:prstGeom prst="rect">
            <a:avLst/>
          </a:prstGeom>
        </p:spPr>
      </p:pic>
      <p:sp>
        <p:nvSpPr>
          <p:cNvPr id="5" name="object 5"/>
          <p:cNvSpPr txBox="1">
            <a:spLocks noGrp="1"/>
          </p:cNvSpPr>
          <p:nvPr>
            <p:ph type="title"/>
          </p:nvPr>
        </p:nvSpPr>
        <p:spPr>
          <a:xfrm>
            <a:off x="3404108" y="464565"/>
            <a:ext cx="2197100" cy="574040"/>
          </a:xfrm>
          <a:prstGeom prst="rect">
            <a:avLst/>
          </a:prstGeom>
        </p:spPr>
        <p:txBody>
          <a:bodyPr vert="horz" wrap="square" lIns="0" tIns="12700" rIns="0" bIns="0" rtlCol="0">
            <a:spAutoFit/>
          </a:bodyPr>
          <a:lstStyle/>
          <a:p>
            <a:pPr xmlns:a="http://schemas.openxmlformats.org/drawingml/2006/main" marL="12700">
              <a:lnSpc>
                <a:spcPct val="100000"/>
              </a:lnSpc>
              <a:spcBef>
                <a:spcPts val="100"/>
              </a:spcBef>
              <a:bidi/>
            </a:pPr>
            <a:r xmlns:a="http://schemas.openxmlformats.org/drawingml/2006/main">
              <a:rPr sz="3600" spc="-5" dirty="0"/>
              <a:t>النصرانية</a:t>
            </a:r>
            <a:endParaRPr xmlns:a="http://schemas.openxmlformats.org/drawingml/2006/main" sz="360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1140" y="1392453"/>
            <a:ext cx="8256905" cy="3867150"/>
          </a:xfrm>
          <a:prstGeom prst="rect">
            <a:avLst/>
          </a:prstGeom>
        </p:spPr>
        <p:txBody>
          <a:bodyPr vert="horz" wrap="square" lIns="0" tIns="12700" rIns="0" bIns="0" rtlCol="0">
            <a:spAutoFit/>
          </a:bodyPr>
          <a:lstStyle/>
          <a:p>
            <a:pPr xmlns:a="http://schemas.openxmlformats.org/drawingml/2006/main" marL="184785" marR="5080" indent="-172720">
              <a:lnSpc>
                <a:spcPct val="150000"/>
              </a:lnSpc>
              <a:spcBef>
                <a:spcPts val="100"/>
              </a:spcBef>
              <a:buSzPct val="96428"/>
              <a:buFont typeface="Wingdings"/>
              <a:buChar char=""/>
              <a:tabLst>
                <a:tab pos="185420" algn="l"/>
              </a:tabLst>
              <a:bidi/>
            </a:pPr>
            <a:r xmlns:a="http://schemas.openxmlformats.org/drawingml/2006/main">
              <a:rPr sz="2800" b="1" spc="-15" dirty="0">
                <a:latin typeface="Calibri"/>
                <a:cs typeface="Calibri"/>
              </a:rPr>
              <a:t>أغذية</a:t>
            </a:r>
            <a:r xmlns:a="http://schemas.openxmlformats.org/drawingml/2006/main">
              <a:rPr sz="2800" b="1" dirty="0">
                <a:latin typeface="Calibri"/>
                <a:cs typeface="Calibri"/>
              </a:rPr>
              <a:t> </a:t>
            </a:r>
            <a:r xmlns:a="http://schemas.openxmlformats.org/drawingml/2006/main">
              <a:rPr sz="2800" b="1" spc="-15" dirty="0">
                <a:latin typeface="Calibri"/>
                <a:cs typeface="Calibri"/>
              </a:rPr>
              <a:t>يجب</a:t>
            </a:r>
            <a:r xmlns:a="http://schemas.openxmlformats.org/drawingml/2006/main">
              <a:rPr sz="2800" b="1" dirty="0">
                <a:latin typeface="Calibri"/>
                <a:cs typeface="Calibri"/>
              </a:rPr>
              <a:t> </a:t>
            </a:r>
            <a:r xmlns:a="http://schemas.openxmlformats.org/drawingml/2006/main">
              <a:rPr sz="2800" b="1" spc="-5" dirty="0">
                <a:latin typeface="Calibri"/>
                <a:cs typeface="Calibri"/>
              </a:rPr>
              <a:t>يكون</a:t>
            </a:r>
            <a:r xmlns:a="http://schemas.openxmlformats.org/drawingml/2006/main">
              <a:rPr sz="2800" b="1" spc="15" dirty="0">
                <a:latin typeface="Calibri"/>
                <a:cs typeface="Calibri"/>
              </a:rPr>
              <a:t> </a:t>
            </a:r>
            <a:r xmlns:a="http://schemas.openxmlformats.org/drawingml/2006/main">
              <a:rPr sz="2800" b="1" spc="-15" dirty="0">
                <a:latin typeface="Calibri"/>
                <a:cs typeface="Calibri"/>
              </a:rPr>
              <a:t>مُعد</a:t>
            </a:r>
            <a:r xmlns:a="http://schemas.openxmlformats.org/drawingml/2006/main">
              <a:rPr sz="2800" b="1" spc="40" dirty="0">
                <a:latin typeface="Calibri"/>
                <a:cs typeface="Calibri"/>
              </a:rPr>
              <a:t> </a:t>
            </a:r>
            <a:r xmlns:a="http://schemas.openxmlformats.org/drawingml/2006/main">
              <a:rPr sz="2800" b="1" spc="-5" dirty="0">
                <a:latin typeface="Calibri"/>
                <a:cs typeface="Calibri"/>
              </a:rPr>
              <a:t>في</a:t>
            </a:r>
            <a:r xmlns:a="http://schemas.openxmlformats.org/drawingml/2006/main">
              <a:rPr sz="2800" b="1" dirty="0">
                <a:latin typeface="Calibri"/>
                <a:cs typeface="Calibri"/>
              </a:rPr>
              <a:t> </a:t>
            </a:r>
            <a:r xmlns:a="http://schemas.openxmlformats.org/drawingml/2006/main">
              <a:rPr sz="2800" b="1" spc="-5" dirty="0">
                <a:latin typeface="Calibri"/>
                <a:cs typeface="Calibri"/>
              </a:rPr>
              <a:t>ال</a:t>
            </a:r>
            <a:r xmlns:a="http://schemas.openxmlformats.org/drawingml/2006/main">
              <a:rPr sz="2800" b="1" spc="10" dirty="0">
                <a:latin typeface="Calibri"/>
                <a:cs typeface="Calibri"/>
              </a:rPr>
              <a:t> </a:t>
            </a:r>
            <a:r xmlns:a="http://schemas.openxmlformats.org/drawingml/2006/main">
              <a:rPr sz="2800" b="1" spc="-15" dirty="0">
                <a:latin typeface="Calibri"/>
                <a:cs typeface="Calibri"/>
              </a:rPr>
              <a:t>يمين</a:t>
            </a:r>
            <a:r xmlns:a="http://schemas.openxmlformats.org/drawingml/2006/main">
              <a:rPr sz="2800" b="1" spc="30" dirty="0">
                <a:latin typeface="Calibri"/>
                <a:cs typeface="Calibri"/>
              </a:rPr>
              <a:t> </a:t>
            </a:r>
            <a:r xmlns:a="http://schemas.openxmlformats.org/drawingml/2006/main">
              <a:rPr sz="2800" b="1" spc="-30" dirty="0">
                <a:latin typeface="Calibri"/>
                <a:cs typeface="Calibri"/>
              </a:rPr>
              <a:t>طريق</a:t>
            </a:r>
            <a:r xmlns:a="http://schemas.openxmlformats.org/drawingml/2006/main">
              <a:rPr sz="2800" b="1" dirty="0">
                <a:latin typeface="Calibri"/>
                <a:cs typeface="Calibri"/>
              </a:rPr>
              <a:t> </a:t>
            </a:r>
            <a:r xmlns:a="http://schemas.openxmlformats.org/drawingml/2006/main">
              <a:rPr sz="2800" b="1" spc="-5" dirty="0">
                <a:latin typeface="Calibri"/>
                <a:cs typeface="Calibri"/>
              </a:rPr>
              <a:t>في</a:t>
            </a:r>
            <a:r xmlns:a="http://schemas.openxmlformats.org/drawingml/2006/main">
              <a:rPr sz="2800" b="1" dirty="0">
                <a:latin typeface="Calibri"/>
                <a:cs typeface="Calibri"/>
              </a:rPr>
              <a:t> </a:t>
            </a:r>
            <a:r xmlns:a="http://schemas.openxmlformats.org/drawingml/2006/main">
              <a:rPr sz="2800" b="1" spc="-10" dirty="0">
                <a:latin typeface="Calibri"/>
                <a:cs typeface="Calibri"/>
              </a:rPr>
              <a:t>طلب</a:t>
            </a:r>
            <a:r xmlns:a="http://schemas.openxmlformats.org/drawingml/2006/main">
              <a:rPr sz="2800" b="1" spc="25" dirty="0">
                <a:latin typeface="Calibri"/>
                <a:cs typeface="Calibri"/>
              </a:rPr>
              <a:t> </a:t>
            </a:r>
            <a:r xmlns:a="http://schemas.openxmlformats.org/drawingml/2006/main">
              <a:rPr sz="2800" b="1" spc="-15" dirty="0">
                <a:latin typeface="Calibri"/>
                <a:cs typeface="Calibri"/>
              </a:rPr>
              <a:t>ل</a:t>
            </a:r>
            <a:r xmlns:a="http://schemas.openxmlformats.org/drawingml/2006/main">
              <a:rPr sz="2800" b="1" dirty="0">
                <a:latin typeface="Calibri"/>
                <a:cs typeface="Calibri"/>
              </a:rPr>
              <a:t> </a:t>
            </a:r>
            <a:r xmlns:a="http://schemas.openxmlformats.org/drawingml/2006/main">
              <a:rPr sz="2800" b="1" spc="-5" dirty="0">
                <a:latin typeface="Calibri"/>
                <a:cs typeface="Calibri"/>
              </a:rPr>
              <a:t>يكون</a:t>
            </a:r>
            <a:r xmlns:a="http://schemas.openxmlformats.org/drawingml/2006/main">
              <a:rPr sz="2800" b="1" spc="-615" dirty="0">
                <a:latin typeface="Calibri"/>
                <a:cs typeface="Calibri"/>
              </a:rPr>
              <a:t> </a:t>
            </a:r>
            <a:r xmlns:a="http://schemas.openxmlformats.org/drawingml/2006/main">
              <a:rPr sz="2800" b="1" spc="-15" dirty="0">
                <a:latin typeface="Calibri"/>
                <a:cs typeface="Calibri"/>
              </a:rPr>
              <a:t>موافق للشريعة اليهودية</a:t>
            </a:r>
            <a:endParaRPr xmlns:a="http://schemas.openxmlformats.org/drawingml/2006/main" sz="2800">
              <a:latin typeface="Calibri"/>
              <a:cs typeface="Calibri"/>
            </a:endParaRPr>
          </a:p>
          <a:p>
            <a:pPr xmlns:a="http://schemas.openxmlformats.org/drawingml/2006/main" marL="184785" marR="1706245" indent="-172720">
              <a:lnSpc>
                <a:spcPct val="150000"/>
              </a:lnSpc>
              <a:buSzPct val="96428"/>
              <a:buFont typeface="Wingdings"/>
              <a:buChar char=""/>
              <a:tabLst>
                <a:tab pos="185420" algn="l"/>
              </a:tabLst>
              <a:bidi/>
            </a:pPr>
            <a:r xmlns:a="http://schemas.openxmlformats.org/drawingml/2006/main">
              <a:rPr sz="2800" b="1" spc="-15" dirty="0">
                <a:latin typeface="Calibri"/>
                <a:cs typeface="Calibri"/>
              </a:rPr>
              <a:t>هناك</a:t>
            </a:r>
            <a:r xmlns:a="http://schemas.openxmlformats.org/drawingml/2006/main">
              <a:rPr sz="2800" b="1" spc="30" dirty="0">
                <a:latin typeface="Calibri"/>
                <a:cs typeface="Calibri"/>
              </a:rPr>
              <a:t> </a:t>
            </a:r>
            <a:r xmlns:a="http://schemas.openxmlformats.org/drawingml/2006/main">
              <a:rPr sz="2800" b="1" spc="-15" dirty="0">
                <a:latin typeface="Calibri"/>
                <a:cs typeface="Calibri"/>
              </a:rPr>
              <a:t>نكون</a:t>
            </a:r>
            <a:r xmlns:a="http://schemas.openxmlformats.org/drawingml/2006/main">
              <a:rPr sz="2800" b="1" spc="15" dirty="0">
                <a:latin typeface="Calibri"/>
                <a:cs typeface="Calibri"/>
              </a:rPr>
              <a:t> </a:t>
            </a:r>
            <a:r xmlns:a="http://schemas.openxmlformats.org/drawingml/2006/main">
              <a:rPr sz="2800" b="1" spc="-10" dirty="0">
                <a:latin typeface="Calibri"/>
                <a:cs typeface="Calibri"/>
              </a:rPr>
              <a:t>قواعد</a:t>
            </a:r>
            <a:r xmlns:a="http://schemas.openxmlformats.org/drawingml/2006/main">
              <a:rPr sz="2800" b="1" dirty="0">
                <a:latin typeface="Calibri"/>
                <a:cs typeface="Calibri"/>
              </a:rPr>
              <a:t> </a:t>
            </a:r>
            <a:r xmlns:a="http://schemas.openxmlformats.org/drawingml/2006/main">
              <a:rPr sz="2800" b="1" spc="-10" dirty="0">
                <a:latin typeface="Calibri"/>
                <a:cs typeface="Calibri"/>
              </a:rPr>
              <a:t>النهي</a:t>
            </a:r>
            <a:r xmlns:a="http://schemas.openxmlformats.org/drawingml/2006/main">
              <a:rPr sz="2800" b="1" spc="10" dirty="0">
                <a:latin typeface="Calibri"/>
                <a:cs typeface="Calibri"/>
              </a:rPr>
              <a:t> </a:t>
            </a:r>
            <a:r xmlns:a="http://schemas.openxmlformats.org/drawingml/2006/main">
              <a:rPr sz="2800" b="1" spc="-5" dirty="0">
                <a:latin typeface="Calibri"/>
                <a:cs typeface="Calibri"/>
              </a:rPr>
              <a:t>ال</a:t>
            </a:r>
            <a:r xmlns:a="http://schemas.openxmlformats.org/drawingml/2006/main">
              <a:rPr sz="2800" b="1" spc="10" dirty="0">
                <a:latin typeface="Calibri"/>
                <a:cs typeface="Calibri"/>
              </a:rPr>
              <a:t> </a:t>
            </a:r>
            <a:r xmlns:a="http://schemas.openxmlformats.org/drawingml/2006/main">
              <a:rPr sz="2800" b="1" spc="-10" dirty="0">
                <a:latin typeface="Calibri"/>
                <a:cs typeface="Calibri"/>
              </a:rPr>
              <a:t>خلط</a:t>
            </a:r>
            <a:r xmlns:a="http://schemas.openxmlformats.org/drawingml/2006/main">
              <a:rPr sz="2800" b="1" dirty="0">
                <a:latin typeface="Calibri"/>
                <a:cs typeface="Calibri"/>
              </a:rPr>
              <a:t> </a:t>
            </a:r>
            <a:r xmlns:a="http://schemas.openxmlformats.org/drawingml/2006/main">
              <a:rPr sz="2800" b="1" spc="-5" dirty="0">
                <a:latin typeface="Calibri"/>
                <a:cs typeface="Calibri"/>
              </a:rPr>
              <a:t>و</a:t>
            </a:r>
            <a:r xmlns:a="http://schemas.openxmlformats.org/drawingml/2006/main">
              <a:rPr sz="2800" b="1" dirty="0">
                <a:latin typeface="Calibri"/>
                <a:cs typeface="Calibri"/>
              </a:rPr>
              <a:t> </a:t>
            </a:r>
            <a:r xmlns:a="http://schemas.openxmlformats.org/drawingml/2006/main">
              <a:rPr sz="2800" b="1" spc="-5" dirty="0">
                <a:latin typeface="Calibri"/>
                <a:cs typeface="Calibri"/>
              </a:rPr>
              <a:t>استهلاك</a:t>
            </a:r>
            <a:r xmlns:a="http://schemas.openxmlformats.org/drawingml/2006/main">
              <a:rPr sz="2800" b="1" dirty="0">
                <a:latin typeface="Calibri"/>
                <a:cs typeface="Calibri"/>
              </a:rPr>
              <a:t> </a:t>
            </a:r>
            <a:r xmlns:a="http://schemas.openxmlformats.org/drawingml/2006/main">
              <a:rPr sz="2800" b="1" spc="-5" dirty="0">
                <a:latin typeface="Calibri"/>
                <a:cs typeface="Calibri"/>
              </a:rPr>
              <a:t>ألبان</a:t>
            </a:r>
            <a:r xmlns:a="http://schemas.openxmlformats.org/drawingml/2006/main">
              <a:rPr sz="2800" b="1" spc="20" dirty="0">
                <a:latin typeface="Calibri"/>
                <a:cs typeface="Calibri"/>
              </a:rPr>
              <a:t> </a:t>
            </a:r>
            <a:r xmlns:a="http://schemas.openxmlformats.org/drawingml/2006/main">
              <a:rPr sz="2800" b="1" spc="-10" dirty="0">
                <a:latin typeface="Calibri"/>
                <a:cs typeface="Calibri"/>
              </a:rPr>
              <a:t>منتجات</a:t>
            </a:r>
            <a:r xmlns:a="http://schemas.openxmlformats.org/drawingml/2006/main">
              <a:rPr sz="2800" b="1" dirty="0">
                <a:latin typeface="Calibri"/>
                <a:cs typeface="Calibri"/>
              </a:rPr>
              <a:t> </a:t>
            </a:r>
            <a:r xmlns:a="http://schemas.openxmlformats.org/drawingml/2006/main">
              <a:rPr sz="2800" b="1" spc="-5" dirty="0">
                <a:latin typeface="Calibri"/>
                <a:cs typeface="Calibri"/>
              </a:rPr>
              <a:t>مع</a:t>
            </a:r>
            <a:r xmlns:a="http://schemas.openxmlformats.org/drawingml/2006/main">
              <a:rPr sz="2800" b="1" spc="10" dirty="0">
                <a:latin typeface="Calibri"/>
                <a:cs typeface="Calibri"/>
              </a:rPr>
              <a:t> </a:t>
            </a:r>
            <a:r xmlns:a="http://schemas.openxmlformats.org/drawingml/2006/main">
              <a:rPr sz="2800" b="1" spc="-10" dirty="0">
                <a:latin typeface="Calibri"/>
                <a:cs typeface="Calibri"/>
              </a:rPr>
              <a:t>اللحوم.</a:t>
            </a:r>
            <a:endParaRPr xmlns:a="http://schemas.openxmlformats.org/drawingml/2006/main" sz="2800">
              <a:latin typeface="Calibri"/>
              <a:cs typeface="Calibri"/>
            </a:endParaRPr>
          </a:p>
          <a:p>
            <a:pPr xmlns:a="http://schemas.openxmlformats.org/drawingml/2006/main" marL="184785" marR="281305" indent="-172720">
              <a:lnSpc>
                <a:spcPct val="150000"/>
              </a:lnSpc>
              <a:spcBef>
                <a:spcPts val="5"/>
              </a:spcBef>
              <a:buSzPct val="96428"/>
              <a:buFont typeface="Wingdings"/>
              <a:buChar char=""/>
              <a:tabLst>
                <a:tab pos="185420" algn="l"/>
              </a:tabLst>
              <a:bidi/>
            </a:pPr>
            <a:r xmlns:a="http://schemas.openxmlformats.org/drawingml/2006/main">
              <a:rPr sz="2800" b="1" spc="-20" dirty="0">
                <a:latin typeface="Calibri"/>
                <a:cs typeface="Calibri"/>
              </a:rPr>
              <a:t>صيام</a:t>
            </a:r>
            <a:r xmlns:a="http://schemas.openxmlformats.org/drawingml/2006/main">
              <a:rPr sz="2800" b="1" spc="10" dirty="0">
                <a:latin typeface="Calibri"/>
                <a:cs typeface="Calibri"/>
              </a:rPr>
              <a:t> </a:t>
            </a:r>
            <a:r xmlns:a="http://schemas.openxmlformats.org/drawingml/2006/main">
              <a:rPr sz="2800" b="1" spc="-5" dirty="0">
                <a:latin typeface="Calibri"/>
                <a:cs typeface="Calibri"/>
              </a:rPr>
              <a:t>خلال:</a:t>
            </a:r>
            <a:r xmlns:a="http://schemas.openxmlformats.org/drawingml/2006/main">
              <a:rPr sz="2800" b="1" spc="5" dirty="0">
                <a:latin typeface="Calibri"/>
                <a:cs typeface="Calibri"/>
              </a:rPr>
              <a:t> </a:t>
            </a:r>
            <a:r xmlns:a="http://schemas.openxmlformats.org/drawingml/2006/main">
              <a:rPr sz="2800" b="1" spc="-80" dirty="0">
                <a:latin typeface="Calibri"/>
                <a:cs typeface="Calibri"/>
              </a:rPr>
              <a:t>يوم</a:t>
            </a:r>
            <a:r xmlns:a="http://schemas.openxmlformats.org/drawingml/2006/main">
              <a:rPr sz="2800" b="1" dirty="0">
                <a:latin typeface="Calibri"/>
                <a:cs typeface="Calibri"/>
              </a:rPr>
              <a:t> </a:t>
            </a:r>
            <a:r xmlns:a="http://schemas.openxmlformats.org/drawingml/2006/main">
              <a:rPr sz="2800" b="1" spc="-35" dirty="0">
                <a:latin typeface="Calibri"/>
                <a:cs typeface="Calibri"/>
              </a:rPr>
              <a:t>كيبور ،</a:t>
            </a:r>
            <a:r xmlns:a="http://schemas.openxmlformats.org/drawingml/2006/main">
              <a:rPr sz="2800" b="1" spc="25" dirty="0">
                <a:latin typeface="Calibri"/>
                <a:cs typeface="Calibri"/>
              </a:rPr>
              <a:t> </a:t>
            </a:r>
            <a:r xmlns:a="http://schemas.openxmlformats.org/drawingml/2006/main">
              <a:rPr sz="2800" b="1" spc="-10" dirty="0">
                <a:latin typeface="Calibri"/>
                <a:cs typeface="Calibri"/>
              </a:rPr>
              <a:t>يهودي</a:t>
            </a:r>
            <a:r xmlns:a="http://schemas.openxmlformats.org/drawingml/2006/main">
              <a:rPr sz="2800" b="1" spc="5" dirty="0">
                <a:latin typeface="Calibri"/>
                <a:cs typeface="Calibri"/>
              </a:rPr>
              <a:t> </a:t>
            </a:r>
            <a:r xmlns:a="http://schemas.openxmlformats.org/drawingml/2006/main">
              <a:rPr sz="2800" b="1" spc="-25" dirty="0">
                <a:latin typeface="Calibri"/>
                <a:cs typeface="Calibri"/>
              </a:rPr>
              <a:t>وليمة</a:t>
            </a:r>
            <a:r xmlns:a="http://schemas.openxmlformats.org/drawingml/2006/main">
              <a:rPr sz="2800" b="1" spc="25" dirty="0">
                <a:latin typeface="Calibri"/>
                <a:cs typeface="Calibri"/>
              </a:rPr>
              <a:t> </a:t>
            </a:r>
            <a:r xmlns:a="http://schemas.openxmlformats.org/drawingml/2006/main">
              <a:rPr sz="2800" b="1" spc="-5" dirty="0">
                <a:latin typeface="Calibri"/>
                <a:cs typeface="Calibri"/>
              </a:rPr>
              <a:t>تشمل </a:t>
            </a:r>
            <a:r xmlns:a="http://schemas.openxmlformats.org/drawingml/2006/main">
              <a:rPr sz="2800" b="1" spc="-20" dirty="0">
                <a:latin typeface="Calibri"/>
                <a:cs typeface="Calibri"/>
              </a:rPr>
              <a:t>الأيام</a:t>
            </a:r>
            <a:r xmlns:a="http://schemas.openxmlformats.org/drawingml/2006/main">
              <a:rPr sz="2800" b="1" spc="-620" dirty="0">
                <a:latin typeface="Calibri"/>
                <a:cs typeface="Calibri"/>
              </a:rPr>
              <a:t> </a:t>
            </a:r>
            <a:r xmlns:a="http://schemas.openxmlformats.org/drawingml/2006/main">
              <a:rPr sz="2800" b="1" spc="-15" dirty="0">
                <a:latin typeface="Calibri"/>
                <a:cs typeface="Calibri"/>
              </a:rPr>
              <a:t>روش</a:t>
            </a:r>
            <a:r xmlns:a="http://schemas.openxmlformats.org/drawingml/2006/main">
              <a:rPr sz="2800" b="1" spc="-10" dirty="0">
                <a:latin typeface="Calibri"/>
                <a:cs typeface="Calibri"/>
              </a:rPr>
              <a:t> </a:t>
            </a:r>
            <a:r xmlns:a="http://schemas.openxmlformats.org/drawingml/2006/main">
              <a:rPr sz="2800" b="1" spc="-5" dirty="0">
                <a:latin typeface="Calibri"/>
                <a:cs typeface="Calibri"/>
              </a:rPr>
              <a:t>الحشانة</a:t>
            </a:r>
            <a:r xmlns:a="http://schemas.openxmlformats.org/drawingml/2006/main">
              <a:rPr sz="2800" b="1" spc="20" dirty="0">
                <a:latin typeface="Calibri"/>
                <a:cs typeface="Calibri"/>
              </a:rPr>
              <a:t> </a:t>
            </a:r>
            <a:r xmlns:a="http://schemas.openxmlformats.org/drawingml/2006/main">
              <a:rPr sz="2800" b="1" spc="-5" dirty="0">
                <a:latin typeface="Calibri"/>
                <a:cs typeface="Calibri"/>
              </a:rPr>
              <a:t>وعيد </a:t>
            </a:r>
            <a:r xmlns:a="http://schemas.openxmlformats.org/drawingml/2006/main">
              <a:rPr sz="2800" b="1" u="heavy" spc="-20" dirty="0">
                <a:uFill>
                  <a:solidFill>
                    <a:srgbClr val="000000"/>
                  </a:solidFill>
                </a:uFill>
                <a:latin typeface="Calibri"/>
                <a:cs typeface="Calibri"/>
              </a:rPr>
              <a:t>الفصح</a:t>
            </a:r>
            <a:r xmlns:a="http://schemas.openxmlformats.org/drawingml/2006/main">
              <a:rPr sz="2800" b="1" u="heavy" spc="30" dirty="0">
                <a:uFill>
                  <a:solidFill>
                    <a:srgbClr val="000000"/>
                  </a:solidFill>
                </a:uFill>
                <a:latin typeface="Calibri"/>
                <a:cs typeface="Calibri"/>
              </a:rPr>
              <a:t> </a:t>
            </a:r>
            <a:r xmlns:a="http://schemas.openxmlformats.org/drawingml/2006/main">
              <a:rPr sz="2800" b="1" spc="-15" dirty="0">
                <a:latin typeface="Calibri"/>
                <a:cs typeface="Calibri"/>
              </a:rPr>
              <a:t>(مر</a:t>
            </a:r>
            <a:r xmlns:a="http://schemas.openxmlformats.org/drawingml/2006/main">
              <a:rPr sz="2800" b="1" spc="25" dirty="0">
                <a:latin typeface="Calibri"/>
                <a:cs typeface="Calibri"/>
              </a:rPr>
              <a:t> </a:t>
            </a:r>
            <a:r xmlns:a="http://schemas.openxmlformats.org/drawingml/2006/main">
              <a:rPr sz="2800" b="1" spc="-5" dirty="0">
                <a:latin typeface="Calibri"/>
                <a:cs typeface="Calibri"/>
              </a:rPr>
              <a:t>أعشاب)</a:t>
            </a:r>
            <a:endParaRPr xmlns:a="http://schemas.openxmlformats.org/drawingml/2006/main" sz="2800">
              <a:latin typeface="Calibri"/>
              <a:cs typeface="Calibri"/>
            </a:endParaRPr>
          </a:p>
        </p:txBody>
      </p:sp>
      <p:pic>
        <p:nvPicPr>
          <p:cNvPr id="3" name="object 3"/>
          <p:cNvPicPr/>
          <p:nvPr/>
        </p:nvPicPr>
        <p:blipFill>
          <a:blip r:embed="rId2" cstate="print"/>
          <a:stretch>
            <a:fillRect/>
          </a:stretch>
        </p:blipFill>
        <p:spPr>
          <a:xfrm>
            <a:off x="3735222" y="620809"/>
            <a:ext cx="1540212" cy="350716"/>
          </a:xfrm>
          <a:prstGeom prst="rect">
            <a:avLst/>
          </a:prstGeom>
        </p:spPr>
      </p:pic>
      <p:sp>
        <p:nvSpPr>
          <p:cNvPr id="4" name="object 4"/>
          <p:cNvSpPr txBox="1">
            <a:spLocks noGrp="1"/>
          </p:cNvSpPr>
          <p:nvPr>
            <p:ph type="title"/>
          </p:nvPr>
        </p:nvSpPr>
        <p:spPr>
          <a:xfrm>
            <a:off x="3722623" y="464565"/>
            <a:ext cx="1560195" cy="574040"/>
          </a:xfrm>
          <a:prstGeom prst="rect">
            <a:avLst/>
          </a:prstGeom>
        </p:spPr>
        <p:txBody>
          <a:bodyPr vert="horz" wrap="square" lIns="0" tIns="12700" rIns="0" bIns="0" rtlCol="0">
            <a:spAutoFit/>
          </a:bodyPr>
          <a:lstStyle/>
          <a:p>
            <a:pPr xmlns:a="http://schemas.openxmlformats.org/drawingml/2006/main" marL="12700">
              <a:lnSpc>
                <a:spcPct val="100000"/>
              </a:lnSpc>
              <a:spcBef>
                <a:spcPts val="100"/>
              </a:spcBef>
              <a:bidi/>
            </a:pPr>
            <a:r xmlns:a="http://schemas.openxmlformats.org/drawingml/2006/main">
              <a:rPr sz="3600" spc="-5" dirty="0"/>
              <a:t>اليهودية</a:t>
            </a:r>
            <a:endParaRPr xmlns:a="http://schemas.openxmlformats.org/drawingml/2006/main"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3014" y="1202419"/>
            <a:ext cx="8417560" cy="2253615"/>
          </a:xfrm>
          <a:prstGeom prst="rect">
            <a:avLst/>
          </a:prstGeom>
        </p:spPr>
        <p:txBody>
          <a:bodyPr vert="horz" wrap="square" lIns="0" tIns="73025" rIns="0" bIns="0" rtlCol="0">
            <a:spAutoFit/>
          </a:bodyPr>
          <a:lstStyle/>
          <a:p>
            <a:pPr xmlns:a="http://schemas.openxmlformats.org/drawingml/2006/main" marL="184785" indent="-172720">
              <a:lnSpc>
                <a:spcPct val="100000"/>
              </a:lnSpc>
              <a:spcBef>
                <a:spcPts val="575"/>
              </a:spcBef>
              <a:buSzPct val="96428"/>
              <a:buFont typeface="Wingdings"/>
              <a:buChar char=""/>
              <a:tabLst>
                <a:tab pos="185420" algn="l"/>
              </a:tabLst>
              <a:bidi/>
            </a:pPr>
            <a:r xmlns:a="http://schemas.openxmlformats.org/drawingml/2006/main">
              <a:rPr sz="2800" b="1" spc="-15" dirty="0">
                <a:latin typeface="Calibri"/>
                <a:cs typeface="Calibri"/>
              </a:rPr>
              <a:t>كثير</a:t>
            </a:r>
            <a:r xmlns:a="http://schemas.openxmlformats.org/drawingml/2006/main">
              <a:rPr sz="2800" b="1" spc="5" dirty="0">
                <a:latin typeface="Calibri"/>
                <a:cs typeface="Calibri"/>
              </a:rPr>
              <a:t> </a:t>
            </a:r>
            <a:r xmlns:a="http://schemas.openxmlformats.org/drawingml/2006/main">
              <a:rPr sz="2800" b="1" spc="-5" dirty="0">
                <a:latin typeface="Calibri"/>
                <a:cs typeface="Calibri"/>
              </a:rPr>
              <a:t>الهندوس</a:t>
            </a:r>
            <a:r xmlns:a="http://schemas.openxmlformats.org/drawingml/2006/main">
              <a:rPr sz="2800" b="1" dirty="0">
                <a:latin typeface="Calibri"/>
                <a:cs typeface="Calibri"/>
              </a:rPr>
              <a:t> </a:t>
            </a:r>
            <a:r xmlns:a="http://schemas.openxmlformats.org/drawingml/2006/main">
              <a:rPr sz="2800" b="1" spc="-15" dirty="0">
                <a:latin typeface="Calibri"/>
                <a:cs typeface="Calibri"/>
              </a:rPr>
              <a:t>نكون</a:t>
            </a:r>
            <a:r xmlns:a="http://schemas.openxmlformats.org/drawingml/2006/main">
              <a:rPr sz="2800" b="1" spc="20" dirty="0">
                <a:latin typeface="Calibri"/>
                <a:cs typeface="Calibri"/>
              </a:rPr>
              <a:t> </a:t>
            </a:r>
            <a:r xmlns:a="http://schemas.openxmlformats.org/drawingml/2006/main">
              <a:rPr sz="2800" b="1" spc="-15" dirty="0">
                <a:latin typeface="Calibri"/>
                <a:cs typeface="Calibri"/>
              </a:rPr>
              <a:t>نباتي</a:t>
            </a:r>
            <a:r xmlns:a="http://schemas.openxmlformats.org/drawingml/2006/main">
              <a:rPr sz="2800" b="1" spc="45" dirty="0">
                <a:latin typeface="Calibri"/>
                <a:cs typeface="Calibri"/>
              </a:rPr>
              <a:t> </a:t>
            </a:r>
            <a:r xmlns:a="http://schemas.openxmlformats.org/drawingml/2006/main">
              <a:rPr sz="2800" b="1" spc="-5" dirty="0">
                <a:latin typeface="Calibri"/>
                <a:cs typeface="Calibri"/>
              </a:rPr>
              <a:t>لكن</a:t>
            </a:r>
            <a:r xmlns:a="http://schemas.openxmlformats.org/drawingml/2006/main">
              <a:rPr sz="2800" b="1" spc="15" dirty="0">
                <a:latin typeface="Calibri"/>
                <a:cs typeface="Calibri"/>
              </a:rPr>
              <a:t> </a:t>
            </a:r>
            <a:r xmlns:a="http://schemas.openxmlformats.org/drawingml/2006/main">
              <a:rPr sz="2800" b="1" spc="-5" dirty="0">
                <a:latin typeface="Calibri"/>
                <a:cs typeface="Calibri"/>
              </a:rPr>
              <a:t>هذا</a:t>
            </a:r>
            <a:r xmlns:a="http://schemas.openxmlformats.org/drawingml/2006/main">
              <a:rPr sz="2800" b="1" dirty="0">
                <a:latin typeface="Calibri"/>
                <a:cs typeface="Calibri"/>
              </a:rPr>
              <a:t> </a:t>
            </a:r>
            <a:r xmlns:a="http://schemas.openxmlformats.org/drawingml/2006/main">
              <a:rPr sz="2800" b="1" spc="-5" dirty="0">
                <a:latin typeface="Calibri"/>
                <a:cs typeface="Calibri"/>
              </a:rPr>
              <a:t>يكون</a:t>
            </a:r>
            <a:r xmlns:a="http://schemas.openxmlformats.org/drawingml/2006/main">
              <a:rPr sz="2800" b="1" dirty="0">
                <a:latin typeface="Calibri"/>
                <a:cs typeface="Calibri"/>
              </a:rPr>
              <a:t> </a:t>
            </a:r>
            <a:r xmlns:a="http://schemas.openxmlformats.org/drawingml/2006/main">
              <a:rPr sz="2800" b="1" spc="-5" dirty="0">
                <a:latin typeface="Calibri"/>
                <a:cs typeface="Calibri"/>
              </a:rPr>
              <a:t>لا</a:t>
            </a:r>
            <a:r xmlns:a="http://schemas.openxmlformats.org/drawingml/2006/main">
              <a:rPr sz="2800" b="1" spc="15" dirty="0">
                <a:latin typeface="Calibri"/>
                <a:cs typeface="Calibri"/>
              </a:rPr>
              <a:t> </a:t>
            </a:r>
            <a:r xmlns:a="http://schemas.openxmlformats.org/drawingml/2006/main">
              <a:rPr sz="2800" b="1" spc="-25" dirty="0">
                <a:latin typeface="Calibri"/>
                <a:cs typeface="Calibri"/>
              </a:rPr>
              <a:t>إلزامي.</a:t>
            </a:r>
            <a:endParaRPr xmlns:a="http://schemas.openxmlformats.org/drawingml/2006/main" sz="2800">
              <a:latin typeface="Calibri"/>
              <a:cs typeface="Calibri"/>
            </a:endParaRPr>
          </a:p>
          <a:p>
            <a:pPr xmlns:a="http://schemas.openxmlformats.org/drawingml/2006/main" marL="184785" marR="5080" indent="-172720">
              <a:lnSpc>
                <a:spcPts val="3020"/>
              </a:lnSpc>
              <a:spcBef>
                <a:spcPts val="855"/>
              </a:spcBef>
              <a:buSzPct val="96428"/>
              <a:buFont typeface="Wingdings"/>
              <a:buChar char=""/>
              <a:tabLst>
                <a:tab pos="185420" algn="l"/>
                <a:tab pos="747395" algn="l"/>
                <a:tab pos="1850389" algn="l"/>
                <a:tab pos="2921000" algn="l"/>
                <a:tab pos="3863975" algn="l"/>
                <a:tab pos="4377690" algn="l"/>
                <a:tab pos="6116955" algn="l"/>
                <a:tab pos="7211695" algn="l"/>
                <a:tab pos="8174355" algn="l"/>
              </a:tabLst>
              <a:bidi/>
            </a:pPr>
            <a:r xmlns:a="http://schemas.openxmlformats.org/drawingml/2006/main">
              <a:rPr sz="2800" b="1" spc="-10" dirty="0">
                <a:latin typeface="Calibri"/>
                <a:cs typeface="Calibri"/>
              </a:rPr>
              <a:t>أنا </a:t>
            </a:r>
            <a:r xmlns:a="http://schemas.openxmlformats.org/drawingml/2006/main">
              <a:rPr sz="2800" b="1" spc="-5" dirty="0">
                <a:latin typeface="Calibri"/>
                <a:cs typeface="Calibri"/>
              </a:rPr>
              <a:t>_</a:t>
            </a:r>
            <a:r xmlns:a="http://schemas.openxmlformats.org/drawingml/2006/main">
              <a:rPr sz="2800" b="1" dirty="0">
                <a:latin typeface="Calibri"/>
                <a:cs typeface="Calibri"/>
              </a:rPr>
              <a:t> </a:t>
            </a:r>
            <a:r xmlns:a="http://schemas.openxmlformats.org/drawingml/2006/main">
              <a:rPr sz="2800" b="1" spc="-10" dirty="0">
                <a:latin typeface="Calibri"/>
                <a:cs typeface="Calibri"/>
              </a:rPr>
              <a:t>أماه </a:t>
            </a:r>
            <a:r xmlns:a="http://schemas.openxmlformats.org/drawingml/2006/main">
              <a:rPr sz="2800" b="1" spc="-55" dirty="0">
                <a:latin typeface="Calibri"/>
                <a:cs typeface="Calibri"/>
              </a:rPr>
              <a:t>ن </a:t>
            </a:r>
            <a:r xmlns:a="http://schemas.openxmlformats.org/drawingml/2006/main">
              <a:rPr sz="2800" b="1" spc="-5" dirty="0">
                <a:latin typeface="Calibri"/>
                <a:cs typeface="Calibri"/>
              </a:rPr>
              <a:t>ذ</a:t>
            </a:r>
            <a:r xmlns:a="http://schemas.openxmlformats.org/drawingml/2006/main">
              <a:rPr sz="2800" b="1" dirty="0">
                <a:latin typeface="Calibri"/>
                <a:cs typeface="Calibri"/>
              </a:rPr>
              <a:t> </a:t>
            </a:r>
            <a:r xmlns:a="http://schemas.openxmlformats.org/drawingml/2006/main">
              <a:rPr sz="2800" b="1" spc="-10" dirty="0">
                <a:latin typeface="Calibri"/>
                <a:cs typeface="Calibri"/>
              </a:rPr>
              <a:t>حالة </a:t>
            </a:r>
            <a:r xmlns:a="http://schemas.openxmlformats.org/drawingml/2006/main">
              <a:rPr sz="2800" b="1" spc="-5" dirty="0">
                <a:latin typeface="Calibri"/>
                <a:cs typeface="Calibri"/>
              </a:rPr>
              <a:t>s</a:t>
            </a:r>
            <a:r xmlns:a="http://schemas.openxmlformats.org/drawingml/2006/main">
              <a:rPr sz="2800" b="1" dirty="0">
                <a:latin typeface="Calibri"/>
                <a:cs typeface="Calibri"/>
              </a:rPr>
              <a:t> </a:t>
            </a:r>
            <a:r xmlns:a="http://schemas.openxmlformats.org/drawingml/2006/main">
              <a:rPr sz="2800" b="1" spc="-5" dirty="0">
                <a:latin typeface="Calibri"/>
                <a:cs typeface="Calibri"/>
              </a:rPr>
              <a:t>كن </a:t>
            </a:r>
            <a:r xmlns:a="http://schemas.openxmlformats.org/drawingml/2006/main">
              <a:rPr sz="2800" b="1" spc="-25" dirty="0">
                <a:latin typeface="Calibri"/>
                <a:cs typeface="Calibri"/>
              </a:rPr>
              <a:t>ه </a:t>
            </a:r>
            <a:r xmlns:a="http://schemas.openxmlformats.org/drawingml/2006/main">
              <a:rPr sz="2800" b="1" spc="-5" dirty="0">
                <a:latin typeface="Calibri"/>
                <a:cs typeface="Calibri"/>
              </a:rPr>
              <a:t>و</a:t>
            </a:r>
            <a:r xmlns:a="http://schemas.openxmlformats.org/drawingml/2006/main">
              <a:rPr sz="2800" b="1" dirty="0">
                <a:latin typeface="Calibri"/>
                <a:cs typeface="Calibri"/>
              </a:rPr>
              <a:t> </a:t>
            </a:r>
            <a:r xmlns:a="http://schemas.openxmlformats.org/drawingml/2006/main">
              <a:rPr sz="2800" b="1" spc="-10" dirty="0">
                <a:latin typeface="Calibri"/>
                <a:cs typeface="Calibri"/>
              </a:rPr>
              <a:t>أنا </a:t>
            </a:r>
            <a:r xmlns:a="http://schemas.openxmlformats.org/drawingml/2006/main">
              <a:rPr sz="2800" b="1" spc="-5" dirty="0">
                <a:latin typeface="Calibri"/>
                <a:cs typeface="Calibri"/>
              </a:rPr>
              <a:t>ق</a:t>
            </a:r>
            <a:r xmlns:a="http://schemas.openxmlformats.org/drawingml/2006/main">
              <a:rPr sz="2800" b="1" dirty="0">
                <a:latin typeface="Calibri"/>
                <a:cs typeface="Calibri"/>
              </a:rPr>
              <a:t> </a:t>
            </a:r>
            <a:r xmlns:a="http://schemas.openxmlformats.org/drawingml/2006/main">
              <a:rPr sz="2800" b="1" spc="-40" dirty="0">
                <a:latin typeface="Calibri"/>
                <a:cs typeface="Calibri"/>
              </a:rPr>
              <a:t>f </a:t>
            </a:r>
            <a:r xmlns:a="http://schemas.openxmlformats.org/drawingml/2006/main">
              <a:rPr sz="2800" b="1" spc="-5" dirty="0">
                <a:latin typeface="Calibri"/>
                <a:cs typeface="Calibri"/>
              </a:rPr>
              <a:t>orbid </a:t>
            </a:r>
            <a:r xmlns:a="http://schemas.openxmlformats.org/drawingml/2006/main">
              <a:rPr sz="2800" b="1" spc="-15" dirty="0">
                <a:latin typeface="Calibri"/>
                <a:cs typeface="Calibri"/>
              </a:rPr>
              <a:t>d </a:t>
            </a:r>
            <a:r xmlns:a="http://schemas.openxmlformats.org/drawingml/2006/main">
              <a:rPr sz="2800" b="1" spc="-10" dirty="0">
                <a:latin typeface="Calibri"/>
                <a:cs typeface="Calibri"/>
              </a:rPr>
              <a:t>e </a:t>
            </a:r>
            <a:r xmlns:a="http://schemas.openxmlformats.org/drawingml/2006/main">
              <a:rPr sz="2800" b="1" spc="-5" dirty="0">
                <a:latin typeface="Calibri"/>
                <a:cs typeface="Calibri"/>
              </a:rPr>
              <a:t>n</a:t>
            </a:r>
            <a:r xmlns:a="http://schemas.openxmlformats.org/drawingml/2006/main">
              <a:rPr sz="2800" b="1" dirty="0">
                <a:latin typeface="Calibri"/>
                <a:cs typeface="Calibri"/>
              </a:rPr>
              <a:t> </a:t>
            </a:r>
            <a:r xmlns:a="http://schemas.openxmlformats.org/drawingml/2006/main">
              <a:rPr sz="2800" b="1" spc="-10" dirty="0">
                <a:latin typeface="Calibri"/>
                <a:cs typeface="Calibri"/>
              </a:rPr>
              <a:t>في حين </a:t>
            </a:r>
            <a:r xmlns:a="http://schemas.openxmlformats.org/drawingml/2006/main">
              <a:rPr sz="2800" b="1" spc="-5" dirty="0">
                <a:latin typeface="Calibri"/>
                <a:cs typeface="Calibri"/>
              </a:rPr>
              <a:t>ه</a:t>
            </a:r>
            <a:r xmlns:a="http://schemas.openxmlformats.org/drawingml/2006/main">
              <a:rPr sz="2800" b="1" dirty="0">
                <a:latin typeface="Calibri"/>
                <a:cs typeface="Calibri"/>
              </a:rPr>
              <a:t> </a:t>
            </a:r>
            <a:r xmlns:a="http://schemas.openxmlformats.org/drawingml/2006/main">
              <a:rPr sz="2800" b="1" spc="-5" dirty="0">
                <a:latin typeface="Calibri"/>
                <a:cs typeface="Calibri"/>
              </a:rPr>
              <a:t>لحم خنزير</a:t>
            </a:r>
            <a:r xmlns:a="http://schemas.openxmlformats.org/drawingml/2006/main">
              <a:rPr sz="2800" b="1" dirty="0">
                <a:latin typeface="Calibri"/>
                <a:cs typeface="Calibri"/>
              </a:rPr>
              <a:t> </a:t>
            </a:r>
            <a:r xmlns:a="http://schemas.openxmlformats.org/drawingml/2006/main">
              <a:rPr sz="2800" b="1" spc="-10" dirty="0">
                <a:latin typeface="Calibri"/>
                <a:cs typeface="Calibri"/>
              </a:rPr>
              <a:t>في </a:t>
            </a:r>
            <a:r xmlns:a="http://schemas.openxmlformats.org/drawingml/2006/main">
              <a:rPr sz="2800" b="1" spc="-5" dirty="0">
                <a:latin typeface="Calibri"/>
                <a:cs typeface="Calibri"/>
              </a:rPr>
              <a:t>بعض الأحيان</a:t>
            </a:r>
            <a:r xmlns:a="http://schemas.openxmlformats.org/drawingml/2006/main">
              <a:rPr sz="2800" b="1" spc="5" dirty="0">
                <a:latin typeface="Calibri"/>
                <a:cs typeface="Calibri"/>
              </a:rPr>
              <a:t> </a:t>
            </a:r>
            <a:r xmlns:a="http://schemas.openxmlformats.org/drawingml/2006/main">
              <a:rPr sz="2800" b="1" spc="-15" dirty="0">
                <a:latin typeface="Calibri"/>
                <a:cs typeface="Calibri"/>
              </a:rPr>
              <a:t>مقيد</a:t>
            </a:r>
            <a:r xmlns:a="http://schemas.openxmlformats.org/drawingml/2006/main">
              <a:rPr sz="2800" b="1" spc="50" dirty="0">
                <a:latin typeface="Calibri"/>
                <a:cs typeface="Calibri"/>
              </a:rPr>
              <a:t> </a:t>
            </a:r>
            <a:r xmlns:a="http://schemas.openxmlformats.org/drawingml/2006/main">
              <a:rPr sz="2800" b="1" spc="-5" dirty="0">
                <a:latin typeface="Calibri"/>
                <a:cs typeface="Calibri"/>
              </a:rPr>
              <a:t>أو</a:t>
            </a:r>
            <a:r xmlns:a="http://schemas.openxmlformats.org/drawingml/2006/main">
              <a:rPr sz="2800" b="1" spc="5" dirty="0">
                <a:latin typeface="Calibri"/>
                <a:cs typeface="Calibri"/>
              </a:rPr>
              <a:t> </a:t>
            </a:r>
            <a:r xmlns:a="http://schemas.openxmlformats.org/drawingml/2006/main">
              <a:rPr sz="2800" b="1" spc="-15" dirty="0">
                <a:latin typeface="Calibri"/>
                <a:cs typeface="Calibri"/>
              </a:rPr>
              <a:t>تجنبها.</a:t>
            </a:r>
            <a:endParaRPr xmlns:a="http://schemas.openxmlformats.org/drawingml/2006/main" sz="2800">
              <a:latin typeface="Calibri"/>
              <a:cs typeface="Calibri"/>
            </a:endParaRPr>
          </a:p>
          <a:p>
            <a:pPr xmlns:a="http://schemas.openxmlformats.org/drawingml/2006/main" marL="184785" marR="5080" indent="-172720">
              <a:lnSpc>
                <a:spcPts val="3030"/>
              </a:lnSpc>
              <a:spcBef>
                <a:spcPts val="800"/>
              </a:spcBef>
              <a:buSzPct val="96428"/>
              <a:buFont typeface="Wingdings"/>
              <a:buChar char=""/>
              <a:tabLst>
                <a:tab pos="266065" algn="l"/>
              </a:tabLst>
              <a:bidi/>
            </a:pPr>
            <a:r xmlns:a="http://schemas.openxmlformats.org/drawingml/2006/main">
              <a:rPr sz="2800" b="1" spc="-5" dirty="0">
                <a:latin typeface="Calibri"/>
                <a:cs typeface="Calibri"/>
              </a:rPr>
              <a:t>بعض</a:t>
            </a:r>
            <a:r xmlns:a="http://schemas.openxmlformats.org/drawingml/2006/main">
              <a:rPr sz="2800" b="1" spc="170" dirty="0">
                <a:latin typeface="Calibri"/>
                <a:cs typeface="Calibri"/>
              </a:rPr>
              <a:t> </a:t>
            </a:r>
            <a:r xmlns:a="http://schemas.openxmlformats.org/drawingml/2006/main">
              <a:rPr sz="2800" b="1" spc="-10" dirty="0">
                <a:latin typeface="Calibri"/>
                <a:cs typeface="Calibri"/>
              </a:rPr>
              <a:t>الأطعمة</a:t>
            </a:r>
            <a:r xmlns:a="http://schemas.openxmlformats.org/drawingml/2006/main">
              <a:rPr sz="2800" b="1" spc="180" dirty="0">
                <a:latin typeface="Calibri"/>
                <a:cs typeface="Calibri"/>
              </a:rPr>
              <a:t> </a:t>
            </a:r>
            <a:r xmlns:a="http://schemas.openxmlformats.org/drawingml/2006/main">
              <a:rPr sz="2800" b="1" spc="-5" dirty="0">
                <a:latin typeface="Calibri"/>
                <a:cs typeface="Calibri"/>
              </a:rPr>
              <a:t>هذه</a:t>
            </a:r>
            <a:r xmlns:a="http://schemas.openxmlformats.org/drawingml/2006/main">
              <a:rPr sz="2800" b="1" spc="185" dirty="0">
                <a:latin typeface="Calibri"/>
                <a:cs typeface="Calibri"/>
              </a:rPr>
              <a:t> </a:t>
            </a:r>
            <a:r xmlns:a="http://schemas.openxmlformats.org/drawingml/2006/main">
              <a:rPr sz="2800" b="1" dirty="0">
                <a:latin typeface="Calibri"/>
                <a:cs typeface="Calibri"/>
              </a:rPr>
              <a:t>مثل</a:t>
            </a:r>
            <a:r xmlns:a="http://schemas.openxmlformats.org/drawingml/2006/main">
              <a:rPr sz="2800" b="1" spc="185" dirty="0">
                <a:latin typeface="Calibri"/>
                <a:cs typeface="Calibri"/>
              </a:rPr>
              <a:t> </a:t>
            </a:r>
            <a:r xmlns:a="http://schemas.openxmlformats.org/drawingml/2006/main">
              <a:rPr sz="2800" b="1" dirty="0">
                <a:latin typeface="Calibri"/>
                <a:cs typeface="Calibri"/>
              </a:rPr>
              <a:t>ألبان</a:t>
            </a:r>
            <a:r xmlns:a="http://schemas.openxmlformats.org/drawingml/2006/main">
              <a:rPr sz="2800" b="1" spc="180" dirty="0">
                <a:latin typeface="Calibri"/>
                <a:cs typeface="Calibri"/>
              </a:rPr>
              <a:t> </a:t>
            </a:r>
            <a:r xmlns:a="http://schemas.openxmlformats.org/drawingml/2006/main">
              <a:rPr sz="2800" b="1" spc="-5" dirty="0">
                <a:latin typeface="Calibri"/>
                <a:cs typeface="Calibri"/>
              </a:rPr>
              <a:t>منتجات</a:t>
            </a:r>
            <a:r xmlns:a="http://schemas.openxmlformats.org/drawingml/2006/main">
              <a:rPr sz="2800" b="1" spc="175" dirty="0">
                <a:latin typeface="Calibri"/>
                <a:cs typeface="Calibri"/>
              </a:rPr>
              <a:t> </a:t>
            </a:r>
            <a:r xmlns:a="http://schemas.openxmlformats.org/drawingml/2006/main">
              <a:rPr sz="2800" b="1" dirty="0">
                <a:latin typeface="Calibri"/>
                <a:cs typeface="Calibri"/>
              </a:rPr>
              <a:t>(على سبيل المثال ،</a:t>
            </a:r>
            <a:r xmlns:a="http://schemas.openxmlformats.org/drawingml/2006/main">
              <a:rPr sz="2800" b="1" spc="190" dirty="0">
                <a:latin typeface="Calibri"/>
                <a:cs typeface="Calibri"/>
              </a:rPr>
              <a:t> </a:t>
            </a:r>
            <a:r xmlns:a="http://schemas.openxmlformats.org/drawingml/2006/main">
              <a:rPr sz="2800" b="1" spc="-5" dirty="0">
                <a:latin typeface="Calibri"/>
                <a:cs typeface="Calibri"/>
              </a:rPr>
              <a:t>لبن،</a:t>
            </a:r>
            <a:r xmlns:a="http://schemas.openxmlformats.org/drawingml/2006/main">
              <a:rPr sz="2800" b="1" spc="195" dirty="0">
                <a:latin typeface="Calibri"/>
                <a:cs typeface="Calibri"/>
              </a:rPr>
              <a:t> </a:t>
            </a:r>
            <a:r xmlns:a="http://schemas.openxmlformats.org/drawingml/2006/main">
              <a:rPr sz="2800" b="1" spc="-10" dirty="0">
                <a:latin typeface="Calibri"/>
                <a:cs typeface="Calibri"/>
              </a:rPr>
              <a:t>زبادي،</a:t>
            </a:r>
            <a:r xmlns:a="http://schemas.openxmlformats.org/drawingml/2006/main">
              <a:rPr sz="2800" b="1" spc="-620" dirty="0">
                <a:latin typeface="Calibri"/>
                <a:cs typeface="Calibri"/>
              </a:rPr>
              <a:t> </a:t>
            </a:r>
            <a:r xmlns:a="http://schemas.openxmlformats.org/drawingml/2006/main">
              <a:rPr sz="2800" b="1" spc="-10" dirty="0">
                <a:latin typeface="Calibri"/>
                <a:cs typeface="Calibri"/>
              </a:rPr>
              <a:t>السمن</a:t>
            </a:r>
            <a:r xmlns:a="http://schemas.openxmlformats.org/drawingml/2006/main">
              <a:rPr sz="2800" b="1" spc="25" dirty="0">
                <a:latin typeface="Calibri"/>
                <a:cs typeface="Calibri"/>
              </a:rPr>
              <a:t> </a:t>
            </a:r>
            <a:r xmlns:a="http://schemas.openxmlformats.org/drawingml/2006/main">
              <a:rPr sz="2800" b="1" spc="-15" dirty="0">
                <a:latin typeface="Calibri"/>
                <a:cs typeface="Calibri"/>
              </a:rPr>
              <a:t>نكون</a:t>
            </a:r>
            <a:r xmlns:a="http://schemas.openxmlformats.org/drawingml/2006/main">
              <a:rPr sz="2800" b="1" spc="30" dirty="0">
                <a:latin typeface="Calibri"/>
                <a:cs typeface="Calibri"/>
              </a:rPr>
              <a:t> </a:t>
            </a:r>
            <a:r xmlns:a="http://schemas.openxmlformats.org/drawingml/2006/main">
              <a:rPr sz="2800" b="1" spc="-10" dirty="0">
                <a:latin typeface="Calibri"/>
                <a:cs typeface="Calibri"/>
              </a:rPr>
              <a:t>يعتبر</a:t>
            </a:r>
            <a:r xmlns:a="http://schemas.openxmlformats.org/drawingml/2006/main">
              <a:rPr sz="2800" b="1" spc="25" dirty="0">
                <a:latin typeface="Calibri"/>
                <a:cs typeface="Calibri"/>
              </a:rPr>
              <a:t> </a:t>
            </a:r>
            <a:r xmlns:a="http://schemas.openxmlformats.org/drawingml/2006/main">
              <a:rPr sz="2800" b="1" spc="-15" dirty="0">
                <a:latin typeface="Calibri"/>
                <a:cs typeface="Calibri"/>
              </a:rPr>
              <a:t>ل</a:t>
            </a:r>
            <a:r xmlns:a="http://schemas.openxmlformats.org/drawingml/2006/main">
              <a:rPr sz="2800" b="1" spc="-5" dirty="0">
                <a:latin typeface="Calibri"/>
                <a:cs typeface="Calibri"/>
              </a:rPr>
              <a:t> </a:t>
            </a:r>
            <a:r xmlns:a="http://schemas.openxmlformats.org/drawingml/2006/main">
              <a:rPr sz="2800" b="1" spc="-10" dirty="0">
                <a:latin typeface="Calibri"/>
                <a:cs typeface="Calibri"/>
              </a:rPr>
              <a:t>يحسن</a:t>
            </a:r>
            <a:r xmlns:a="http://schemas.openxmlformats.org/drawingml/2006/main">
              <a:rPr sz="2800" b="1" spc="30" dirty="0">
                <a:latin typeface="Calibri"/>
                <a:cs typeface="Calibri"/>
              </a:rPr>
              <a:t> </a:t>
            </a:r>
            <a:r xmlns:a="http://schemas.openxmlformats.org/drawingml/2006/main">
              <a:rPr sz="2800" b="1" spc="-5" dirty="0">
                <a:latin typeface="Calibri"/>
                <a:cs typeface="Calibri"/>
              </a:rPr>
              <a:t>روحي</a:t>
            </a:r>
            <a:r xmlns:a="http://schemas.openxmlformats.org/drawingml/2006/main">
              <a:rPr sz="2800" b="1" spc="20" dirty="0">
                <a:latin typeface="Calibri"/>
                <a:cs typeface="Calibri"/>
              </a:rPr>
              <a:t> </a:t>
            </a:r>
            <a:r xmlns:a="http://schemas.openxmlformats.org/drawingml/2006/main">
              <a:rPr sz="2800" b="1" spc="-5" dirty="0">
                <a:latin typeface="Calibri"/>
                <a:cs typeface="Calibri"/>
              </a:rPr>
              <a:t>نقاء</a:t>
            </a:r>
            <a:endParaRPr xmlns:a="http://schemas.openxmlformats.org/drawingml/2006/main" sz="2800">
              <a:latin typeface="Calibri"/>
              <a:cs typeface="Calibri"/>
            </a:endParaRPr>
          </a:p>
        </p:txBody>
      </p:sp>
      <p:sp>
        <p:nvSpPr>
          <p:cNvPr id="3" name="object 3"/>
          <p:cNvSpPr txBox="1"/>
          <p:nvPr/>
        </p:nvSpPr>
        <p:spPr>
          <a:xfrm>
            <a:off x="293014" y="3488816"/>
            <a:ext cx="5862955" cy="1322705"/>
          </a:xfrm>
          <a:prstGeom prst="rect">
            <a:avLst/>
          </a:prstGeom>
        </p:spPr>
        <p:txBody>
          <a:bodyPr vert="horz" wrap="square" lIns="0" tIns="60960" rIns="0" bIns="0" rtlCol="0">
            <a:spAutoFit/>
          </a:bodyPr>
          <a:lstStyle/>
          <a:p>
            <a:pPr xmlns:a="http://schemas.openxmlformats.org/drawingml/2006/main" marL="184785" marR="5080" indent="-172720">
              <a:lnSpc>
                <a:spcPts val="3020"/>
              </a:lnSpc>
              <a:spcBef>
                <a:spcPts val="480"/>
              </a:spcBef>
              <a:buSzPct val="96428"/>
              <a:buFont typeface="Wingdings"/>
              <a:buChar char=""/>
              <a:tabLst>
                <a:tab pos="185420" algn="l"/>
                <a:tab pos="1974214" algn="l"/>
                <a:tab pos="2890520" algn="l"/>
                <a:tab pos="3451225" algn="l"/>
                <a:tab pos="4857750" algn="l"/>
              </a:tabLst>
              <a:bidi/>
            </a:pPr>
            <a:r xmlns:a="http://schemas.openxmlformats.org/drawingml/2006/main">
              <a:rPr sz="2800" b="1" spc="-45" dirty="0">
                <a:latin typeface="Calibri"/>
                <a:cs typeface="Calibri"/>
              </a:rPr>
              <a:t>F </a:t>
            </a:r>
            <a:r xmlns:a="http://schemas.openxmlformats.org/drawingml/2006/main">
              <a:rPr sz="2800" b="1" spc="-5" dirty="0">
                <a:latin typeface="Calibri"/>
                <a:cs typeface="Calibri"/>
              </a:rPr>
              <a:t>ood </a:t>
            </a:r>
            <a:r xmlns:a="http://schemas.openxmlformats.org/drawingml/2006/main">
              <a:rPr sz="2800" b="1" spc="-45" dirty="0">
                <a:latin typeface="Calibri"/>
                <a:cs typeface="Calibri"/>
              </a:rPr>
              <a:t>s </a:t>
            </a:r>
            <a:r xmlns:a="http://schemas.openxmlformats.org/drawingml/2006/main">
              <a:rPr sz="2800" b="1" spc="-5" dirty="0">
                <a:latin typeface="Calibri"/>
                <a:cs typeface="Calibri"/>
              </a:rPr>
              <a:t>tuf </a:t>
            </a:r>
            <a:r xmlns:a="http://schemas.openxmlformats.org/drawingml/2006/main">
              <a:rPr sz="2800" b="1" spc="-20" dirty="0">
                <a:latin typeface="Calibri"/>
                <a:cs typeface="Calibri"/>
              </a:rPr>
              <a:t>f </a:t>
            </a:r>
            <a:r xmlns:a="http://schemas.openxmlformats.org/drawingml/2006/main">
              <a:rPr sz="2800" b="1" spc="-5" dirty="0">
                <a:latin typeface="Calibri"/>
                <a:cs typeface="Calibri"/>
              </a:rPr>
              <a:t>s</a:t>
            </a:r>
            <a:r xmlns:a="http://schemas.openxmlformats.org/drawingml/2006/main">
              <a:rPr sz="2800" b="1" dirty="0">
                <a:latin typeface="Calibri"/>
                <a:cs typeface="Calibri"/>
              </a:rPr>
              <a:t> </a:t>
            </a:r>
            <a:r xmlns:a="http://schemas.openxmlformats.org/drawingml/2006/main">
              <a:rPr sz="2800" b="1" spc="-5" dirty="0">
                <a:latin typeface="Calibri"/>
                <a:cs typeface="Calibri"/>
              </a:rPr>
              <a:t>هذه</a:t>
            </a:r>
            <a:r xmlns:a="http://schemas.openxmlformats.org/drawingml/2006/main">
              <a:rPr sz="2800" b="1" dirty="0">
                <a:latin typeface="Calibri"/>
                <a:cs typeface="Calibri"/>
              </a:rPr>
              <a:t> </a:t>
            </a:r>
            <a:r xmlns:a="http://schemas.openxmlformats.org/drawingml/2006/main">
              <a:rPr sz="2800" b="1" spc="-10" dirty="0">
                <a:latin typeface="Calibri"/>
                <a:cs typeface="Calibri"/>
              </a:rPr>
              <a:t>أ </a:t>
            </a:r>
            <a:r xmlns:a="http://schemas.openxmlformats.org/drawingml/2006/main">
              <a:rPr sz="2800" b="1" spc="-5" dirty="0">
                <a:latin typeface="Calibri"/>
                <a:cs typeface="Calibri"/>
              </a:rPr>
              <a:t>ق</a:t>
            </a:r>
            <a:r xmlns:a="http://schemas.openxmlformats.org/drawingml/2006/main">
              <a:rPr sz="2800" b="1" dirty="0">
                <a:latin typeface="Calibri"/>
                <a:cs typeface="Calibri"/>
              </a:rPr>
              <a:t> </a:t>
            </a:r>
            <a:r xmlns:a="http://schemas.openxmlformats.org/drawingml/2006/main">
              <a:rPr sz="2800" b="1" spc="-5" dirty="0">
                <a:latin typeface="Calibri"/>
                <a:cs typeface="Calibri"/>
              </a:rPr>
              <a:t>آل </a:t>
            </a:r>
            <a:r xmlns:a="http://schemas.openxmlformats.org/drawingml/2006/main">
              <a:rPr sz="2800" b="1" spc="-15" dirty="0">
                <a:latin typeface="Calibri"/>
                <a:cs typeface="Calibri"/>
              </a:rPr>
              <a:t>ج </a:t>
            </a:r>
            <a:r xmlns:a="http://schemas.openxmlformats.org/drawingml/2006/main">
              <a:rPr sz="2800" b="1" spc="-5" dirty="0">
                <a:latin typeface="Calibri"/>
                <a:cs typeface="Calibri"/>
              </a:rPr>
              <a:t>أوه أوه </a:t>
            </a:r>
            <a:r xmlns:a="http://schemas.openxmlformats.org/drawingml/2006/main">
              <a:rPr sz="2800" b="1" spc="-20" dirty="0">
                <a:latin typeface="Calibri"/>
                <a:cs typeface="Calibri"/>
              </a:rPr>
              <a:t>ل </a:t>
            </a:r>
            <a:r xmlns:a="http://schemas.openxmlformats.org/drawingml/2006/main">
              <a:rPr sz="2800" b="1" spc="-5" dirty="0">
                <a:latin typeface="Calibri"/>
                <a:cs typeface="Calibri"/>
              </a:rPr>
              <a:t>،</a:t>
            </a:r>
            <a:r xmlns:a="http://schemas.openxmlformats.org/drawingml/2006/main">
              <a:rPr sz="2800" b="1" dirty="0">
                <a:latin typeface="Calibri"/>
                <a:cs typeface="Calibri"/>
              </a:rPr>
              <a:t> </a:t>
            </a:r>
            <a:r xmlns:a="http://schemas.openxmlformats.org/drawingml/2006/main">
              <a:rPr sz="2800" b="1" spc="-5" dirty="0">
                <a:latin typeface="Calibri"/>
                <a:cs typeface="Calibri"/>
              </a:rPr>
              <a:t>على </a:t>
            </a:r>
            <a:r xmlns:a="http://schemas.openxmlformats.org/drawingml/2006/main">
              <a:rPr sz="2800" b="1" spc="-15" dirty="0">
                <a:latin typeface="Calibri"/>
                <a:cs typeface="Calibri"/>
              </a:rPr>
              <a:t>أنا </a:t>
            </a:r>
            <a:r xmlns:a="http://schemas.openxmlformats.org/drawingml/2006/main">
              <a:rPr sz="2800" b="1" spc="-15" dirty="0">
                <a:latin typeface="Calibri"/>
                <a:cs typeface="Calibri"/>
              </a:rPr>
              <a:t>تجنبها </a:t>
            </a:r>
            <a:r xmlns:a="http://schemas.openxmlformats.org/drawingml/2006/main">
              <a:rPr sz="2800" b="1" spc="-5" dirty="0">
                <a:latin typeface="Calibri"/>
                <a:cs typeface="Calibri"/>
              </a:rPr>
              <a:t>_</a:t>
            </a:r>
            <a:r xmlns:a="http://schemas.openxmlformats.org/drawingml/2006/main">
              <a:rPr sz="2800" b="1" spc="15" dirty="0">
                <a:latin typeface="Calibri"/>
                <a:cs typeface="Calibri"/>
              </a:rPr>
              <a:t> </a:t>
            </a:r>
            <a:r xmlns:a="http://schemas.openxmlformats.org/drawingml/2006/main">
              <a:rPr sz="2800" b="1" spc="-5" dirty="0">
                <a:latin typeface="Calibri"/>
                <a:cs typeface="Calibri"/>
              </a:rPr>
              <a:t>أو</a:t>
            </a:r>
            <a:r xmlns:a="http://schemas.openxmlformats.org/drawingml/2006/main">
              <a:rPr sz="2800" b="1" dirty="0">
                <a:latin typeface="Calibri"/>
                <a:cs typeface="Calibri"/>
              </a:rPr>
              <a:t> </a:t>
            </a:r>
            <a:r xmlns:a="http://schemas.openxmlformats.org/drawingml/2006/main">
              <a:rPr sz="2800" b="1" spc="-15" dirty="0">
                <a:latin typeface="Calibri"/>
                <a:cs typeface="Calibri"/>
              </a:rPr>
              <a:t>مقيد.</a:t>
            </a:r>
            <a:endParaRPr xmlns:a="http://schemas.openxmlformats.org/drawingml/2006/main" sz="2800">
              <a:latin typeface="Calibri"/>
              <a:cs typeface="Calibri"/>
            </a:endParaRPr>
          </a:p>
          <a:p>
            <a:pPr xmlns:a="http://schemas.openxmlformats.org/drawingml/2006/main" marL="184785" indent="-172720">
              <a:lnSpc>
                <a:spcPct val="100000"/>
              </a:lnSpc>
              <a:spcBef>
                <a:spcPts val="430"/>
              </a:spcBef>
              <a:buSzPct val="96428"/>
              <a:buFont typeface="Wingdings"/>
              <a:buChar char=""/>
              <a:tabLst>
                <a:tab pos="185420" algn="l"/>
              </a:tabLst>
              <a:bidi/>
            </a:pPr>
            <a:r xmlns:a="http://schemas.openxmlformats.org/drawingml/2006/main">
              <a:rPr sz="2800" b="1" spc="-20" dirty="0">
                <a:latin typeface="Calibri"/>
                <a:cs typeface="Calibri"/>
              </a:rPr>
              <a:t>صيام</a:t>
            </a:r>
            <a:r xmlns:a="http://schemas.openxmlformats.org/drawingml/2006/main">
              <a:rPr sz="2800" b="1" spc="10" dirty="0">
                <a:latin typeface="Calibri"/>
                <a:cs typeface="Calibri"/>
              </a:rPr>
              <a:t> </a:t>
            </a:r>
            <a:r xmlns:a="http://schemas.openxmlformats.org/drawingml/2006/main">
              <a:rPr sz="2800" b="1" spc="-10" dirty="0">
                <a:latin typeface="Calibri"/>
                <a:cs typeface="Calibri"/>
              </a:rPr>
              <a:t>يعتمد على</a:t>
            </a:r>
            <a:r xmlns:a="http://schemas.openxmlformats.org/drawingml/2006/main">
              <a:rPr sz="2800" b="1" spc="5" dirty="0">
                <a:latin typeface="Calibri"/>
                <a:cs typeface="Calibri"/>
              </a:rPr>
              <a:t> </a:t>
            </a:r>
            <a:r xmlns:a="http://schemas.openxmlformats.org/drawingml/2006/main">
              <a:rPr sz="2800" b="1" spc="-5" dirty="0">
                <a:latin typeface="Calibri"/>
                <a:cs typeface="Calibri"/>
              </a:rPr>
              <a:t>على ال</a:t>
            </a:r>
            <a:r xmlns:a="http://schemas.openxmlformats.org/drawingml/2006/main">
              <a:rPr sz="2800" b="1" spc="5" dirty="0">
                <a:latin typeface="Calibri"/>
                <a:cs typeface="Calibri"/>
              </a:rPr>
              <a:t> </a:t>
            </a:r>
            <a:r xmlns:a="http://schemas.openxmlformats.org/drawingml/2006/main">
              <a:rPr sz="2800" b="1" spc="-30" dirty="0">
                <a:latin typeface="Calibri"/>
                <a:cs typeface="Calibri"/>
              </a:rPr>
              <a:t>شخص</a:t>
            </a:r>
            <a:r xmlns:a="http://schemas.openxmlformats.org/drawingml/2006/main">
              <a:rPr sz="2800" b="1" spc="10" dirty="0">
                <a:latin typeface="Calibri"/>
                <a:cs typeface="Calibri"/>
              </a:rPr>
              <a:t> </a:t>
            </a:r>
            <a:r xmlns:a="http://schemas.openxmlformats.org/drawingml/2006/main">
              <a:rPr sz="2800" b="1" spc="-20" dirty="0">
                <a:latin typeface="Calibri"/>
                <a:cs typeface="Calibri"/>
              </a:rPr>
              <a:t>طبقة</a:t>
            </a:r>
            <a:endParaRPr xmlns:a="http://schemas.openxmlformats.org/drawingml/2006/main" sz="2800">
              <a:latin typeface="Calibri"/>
              <a:cs typeface="Calibri"/>
            </a:endParaRPr>
          </a:p>
        </p:txBody>
      </p:sp>
      <p:sp>
        <p:nvSpPr>
          <p:cNvPr id="4" name="object 4"/>
          <p:cNvSpPr txBox="1"/>
          <p:nvPr/>
        </p:nvSpPr>
        <p:spPr>
          <a:xfrm>
            <a:off x="6373114" y="3488816"/>
            <a:ext cx="2338705" cy="452120"/>
          </a:xfrm>
          <a:prstGeom prst="rect">
            <a:avLst/>
          </a:prstGeom>
        </p:spPr>
        <p:txBody>
          <a:bodyPr vert="horz" wrap="square" lIns="0" tIns="12065" rIns="0" bIns="0" rtlCol="0">
            <a:spAutoFit/>
          </a:bodyPr>
          <a:lstStyle/>
          <a:p>
            <a:pPr xmlns:a="http://schemas.openxmlformats.org/drawingml/2006/main" marL="12700">
              <a:lnSpc>
                <a:spcPct val="100000"/>
              </a:lnSpc>
              <a:spcBef>
                <a:spcPts val="95"/>
              </a:spcBef>
              <a:tabLst>
                <a:tab pos="812800" algn="l"/>
                <a:tab pos="1847850" algn="l"/>
              </a:tabLst>
              <a:bidi/>
            </a:pPr>
            <a:r xmlns:a="http://schemas.openxmlformats.org/drawingml/2006/main">
              <a:rPr sz="2800" b="1" spc="-5" dirty="0">
                <a:latin typeface="Calibri"/>
                <a:cs typeface="Calibri"/>
              </a:rPr>
              <a:t>و </a:t>
            </a:r>
            <a:r xmlns:a="http://schemas.openxmlformats.org/drawingml/2006/main">
              <a:rPr sz="2800" b="1" spc="-50" dirty="0">
                <a:latin typeface="Calibri"/>
                <a:cs typeface="Calibri"/>
              </a:rPr>
              <a:t>g </a:t>
            </a:r>
            <a:r xmlns:a="http://schemas.openxmlformats.org/drawingml/2006/main">
              <a:rPr sz="2800" b="1" spc="-5" dirty="0">
                <a:latin typeface="Calibri"/>
                <a:cs typeface="Calibri"/>
              </a:rPr>
              <a:t>ar </a:t>
            </a:r>
            <a:r xmlns:a="http://schemas.openxmlformats.org/drawingml/2006/main">
              <a:rPr sz="2800" b="1" dirty="0">
                <a:latin typeface="Calibri"/>
                <a:cs typeface="Calibri"/>
              </a:rPr>
              <a:t>l </a:t>
            </a:r>
            <a:r xmlns:a="http://schemas.openxmlformats.org/drawingml/2006/main">
              <a:rPr sz="2800" b="1" spc="-5" dirty="0">
                <a:latin typeface="Calibri"/>
                <a:cs typeface="Calibri"/>
              </a:rPr>
              <a:t>ic</a:t>
            </a:r>
            <a:r xmlns:a="http://schemas.openxmlformats.org/drawingml/2006/main">
              <a:rPr sz="2800" b="1" dirty="0">
                <a:latin typeface="Calibri"/>
                <a:cs typeface="Calibri"/>
              </a:rPr>
              <a:t> </a:t>
            </a:r>
            <a:r xmlns:a="http://schemas.openxmlformats.org/drawingml/2006/main">
              <a:rPr sz="2800" b="1" spc="-5" dirty="0">
                <a:latin typeface="Calibri"/>
                <a:cs typeface="Calibri"/>
              </a:rPr>
              <a:t>أ </a:t>
            </a:r>
            <a:r xmlns:a="http://schemas.openxmlformats.org/drawingml/2006/main">
              <a:rPr sz="2800" b="1" spc="-30" dirty="0">
                <a:latin typeface="Calibri"/>
                <a:cs typeface="Calibri"/>
              </a:rPr>
              <a:t>ص </a:t>
            </a:r>
            <a:r xmlns:a="http://schemas.openxmlformats.org/drawingml/2006/main">
              <a:rPr sz="2800" b="1" spc="-5" dirty="0">
                <a:latin typeface="Calibri"/>
                <a:cs typeface="Calibri"/>
              </a:rPr>
              <a:t>ه</a:t>
            </a:r>
            <a:endParaRPr xmlns:a="http://schemas.openxmlformats.org/drawingml/2006/main" sz="2800">
              <a:latin typeface="Calibri"/>
              <a:cs typeface="Calibri"/>
            </a:endParaRPr>
          </a:p>
        </p:txBody>
      </p:sp>
      <p:pic>
        <p:nvPicPr>
          <p:cNvPr id="5" name="object 5"/>
          <p:cNvPicPr/>
          <p:nvPr/>
        </p:nvPicPr>
        <p:blipFill>
          <a:blip r:embed="rId2" cstate="print"/>
          <a:stretch>
            <a:fillRect/>
          </a:stretch>
        </p:blipFill>
        <p:spPr>
          <a:xfrm>
            <a:off x="3316223" y="361188"/>
            <a:ext cx="2399538" cy="1006601"/>
          </a:xfrm>
          <a:prstGeom prst="rect">
            <a:avLst/>
          </a:prstGeom>
        </p:spPr>
      </p:pic>
      <p:sp>
        <p:nvSpPr>
          <p:cNvPr id="6" name="object 6"/>
          <p:cNvSpPr txBox="1">
            <a:spLocks noGrp="1"/>
          </p:cNvSpPr>
          <p:nvPr>
            <p:ph type="title"/>
          </p:nvPr>
        </p:nvSpPr>
        <p:spPr>
          <a:xfrm>
            <a:off x="3586988" y="464565"/>
            <a:ext cx="1829435" cy="574040"/>
          </a:xfrm>
          <a:prstGeom prst="rect">
            <a:avLst/>
          </a:prstGeom>
        </p:spPr>
        <p:txBody>
          <a:bodyPr vert="horz" wrap="square" lIns="0" tIns="12700" rIns="0" bIns="0" rtlCol="0">
            <a:spAutoFit/>
          </a:bodyPr>
          <a:lstStyle/>
          <a:p>
            <a:pPr xmlns:a="http://schemas.openxmlformats.org/drawingml/2006/main" marL="12700">
              <a:lnSpc>
                <a:spcPct val="100000"/>
              </a:lnSpc>
              <a:spcBef>
                <a:spcPts val="100"/>
              </a:spcBef>
              <a:bidi/>
            </a:pPr>
            <a:r xmlns:a="http://schemas.openxmlformats.org/drawingml/2006/main">
              <a:rPr sz="3600" dirty="0"/>
              <a:t>الهندوسية</a:t>
            </a:r>
            <a:endParaRPr xmlns:a="http://schemas.openxmlformats.org/drawingml/2006/main" sz="360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9740" y="1720723"/>
            <a:ext cx="8282305" cy="2193925"/>
          </a:xfrm>
          <a:prstGeom prst="rect">
            <a:avLst/>
          </a:prstGeom>
        </p:spPr>
        <p:txBody>
          <a:bodyPr vert="horz" wrap="square" lIns="0" tIns="60960" rIns="0" bIns="0" rtlCol="0">
            <a:spAutoFit/>
          </a:bodyPr>
          <a:lstStyle/>
          <a:p>
            <a:pPr xmlns:a="http://schemas.openxmlformats.org/drawingml/2006/main" marL="184785" marR="5080" indent="-172720">
              <a:lnSpc>
                <a:spcPts val="3020"/>
              </a:lnSpc>
              <a:spcBef>
                <a:spcPts val="480"/>
              </a:spcBef>
              <a:buSzPct val="96428"/>
              <a:buFont typeface="Wingdings"/>
              <a:buChar char=""/>
              <a:tabLst>
                <a:tab pos="185420" algn="l"/>
              </a:tabLst>
              <a:bidi/>
            </a:pPr>
            <a:r xmlns:a="http://schemas.openxmlformats.org/drawingml/2006/main">
              <a:rPr sz="2800" b="1" spc="-15" dirty="0">
                <a:latin typeface="Calibri"/>
                <a:cs typeface="Calibri"/>
              </a:rPr>
              <a:t>معظم</a:t>
            </a:r>
            <a:r xmlns:a="http://schemas.openxmlformats.org/drawingml/2006/main">
              <a:rPr sz="2800" b="1" spc="114" dirty="0">
                <a:latin typeface="Calibri"/>
                <a:cs typeface="Calibri"/>
              </a:rPr>
              <a:t> </a:t>
            </a:r>
            <a:r xmlns:a="http://schemas.openxmlformats.org/drawingml/2006/main">
              <a:rPr sz="2800" b="1" spc="-10" dirty="0">
                <a:latin typeface="Calibri"/>
                <a:cs typeface="Calibri"/>
              </a:rPr>
              <a:t>البوذيون</a:t>
            </a:r>
            <a:r xmlns:a="http://schemas.openxmlformats.org/drawingml/2006/main">
              <a:rPr sz="2800" b="1" spc="120" dirty="0">
                <a:latin typeface="Calibri"/>
                <a:cs typeface="Calibri"/>
              </a:rPr>
              <a:t> </a:t>
            </a:r>
            <a:r xmlns:a="http://schemas.openxmlformats.org/drawingml/2006/main">
              <a:rPr sz="2800" b="1" spc="-10" dirty="0">
                <a:latin typeface="Calibri"/>
                <a:cs typeface="Calibri"/>
              </a:rPr>
              <a:t>يختار</a:t>
            </a:r>
            <a:r xmlns:a="http://schemas.openxmlformats.org/drawingml/2006/main">
              <a:rPr sz="2800" b="1" spc="114" dirty="0">
                <a:latin typeface="Calibri"/>
                <a:cs typeface="Calibri"/>
              </a:rPr>
              <a:t> </a:t>
            </a:r>
            <a:r xmlns:a="http://schemas.openxmlformats.org/drawingml/2006/main">
              <a:rPr sz="2800" b="1" spc="-15" dirty="0">
                <a:latin typeface="Calibri"/>
                <a:cs typeface="Calibri"/>
              </a:rPr>
              <a:t>ل</a:t>
            </a:r>
            <a:r xmlns:a="http://schemas.openxmlformats.org/drawingml/2006/main">
              <a:rPr sz="2800" b="1" spc="105" dirty="0">
                <a:latin typeface="Calibri"/>
                <a:cs typeface="Calibri"/>
              </a:rPr>
              <a:t> </a:t>
            </a:r>
            <a:r xmlns:a="http://schemas.openxmlformats.org/drawingml/2006/main">
              <a:rPr sz="2800" b="1" spc="-5" dirty="0">
                <a:latin typeface="Calibri"/>
                <a:cs typeface="Calibri"/>
              </a:rPr>
              <a:t>يصبح</a:t>
            </a:r>
            <a:r xmlns:a="http://schemas.openxmlformats.org/drawingml/2006/main">
              <a:rPr sz="2800" b="1" spc="110" dirty="0">
                <a:latin typeface="Calibri"/>
                <a:cs typeface="Calibri"/>
              </a:rPr>
              <a:t> </a:t>
            </a:r>
            <a:r xmlns:a="http://schemas.openxmlformats.org/drawingml/2006/main">
              <a:rPr sz="2800" b="1" spc="-15" dirty="0">
                <a:latin typeface="Calibri"/>
                <a:cs typeface="Calibri"/>
              </a:rPr>
              <a:t>نباتي</a:t>
            </a:r>
            <a:r xmlns:a="http://schemas.openxmlformats.org/drawingml/2006/main">
              <a:rPr sz="2800" b="1" spc="114" dirty="0">
                <a:latin typeface="Calibri"/>
                <a:cs typeface="Calibri"/>
              </a:rPr>
              <a:t> </a:t>
            </a:r>
            <a:r xmlns:a="http://schemas.openxmlformats.org/drawingml/2006/main">
              <a:rPr sz="2800" b="1" spc="-15" dirty="0">
                <a:latin typeface="Calibri"/>
                <a:cs typeface="Calibri"/>
              </a:rPr>
              <a:t>ل</a:t>
            </a:r>
            <a:r xmlns:a="http://schemas.openxmlformats.org/drawingml/2006/main">
              <a:rPr sz="2800" b="1" spc="110" dirty="0">
                <a:latin typeface="Calibri"/>
                <a:cs typeface="Calibri"/>
              </a:rPr>
              <a:t> </a:t>
            </a:r>
            <a:r xmlns:a="http://schemas.openxmlformats.org/drawingml/2006/main">
              <a:rPr sz="2800" b="1" spc="-15" dirty="0">
                <a:latin typeface="Calibri"/>
                <a:cs typeface="Calibri"/>
              </a:rPr>
              <a:t>يتجنب</a:t>
            </a:r>
            <a:r xmlns:a="http://schemas.openxmlformats.org/drawingml/2006/main">
              <a:rPr sz="2800" b="1" spc="-620" dirty="0">
                <a:latin typeface="Calibri"/>
                <a:cs typeface="Calibri"/>
              </a:rPr>
              <a:t> </a:t>
            </a:r>
            <a:r xmlns:a="http://schemas.openxmlformats.org/drawingml/2006/main">
              <a:rPr sz="2800" b="1" spc="-5" dirty="0">
                <a:latin typeface="Calibri"/>
                <a:cs typeface="Calibri"/>
              </a:rPr>
              <a:t>قتل</a:t>
            </a:r>
            <a:r xmlns:a="http://schemas.openxmlformats.org/drawingml/2006/main">
              <a:rPr sz="2800" b="1" spc="15" dirty="0">
                <a:latin typeface="Calibri"/>
                <a:cs typeface="Calibri"/>
              </a:rPr>
              <a:t> </a:t>
            </a:r>
            <a:r xmlns:a="http://schemas.openxmlformats.org/drawingml/2006/main">
              <a:rPr sz="2800" b="1" spc="-5" dirty="0">
                <a:latin typeface="Calibri"/>
                <a:cs typeface="Calibri"/>
              </a:rPr>
              <a:t>الحيوانات.</a:t>
            </a:r>
            <a:endParaRPr xmlns:a="http://schemas.openxmlformats.org/drawingml/2006/main" sz="2800">
              <a:latin typeface="Calibri"/>
              <a:cs typeface="Calibri"/>
            </a:endParaRPr>
          </a:p>
          <a:p>
            <a:pPr xmlns:a="http://schemas.openxmlformats.org/drawingml/2006/main" marL="184785" marR="5080" indent="-172720">
              <a:lnSpc>
                <a:spcPts val="3030"/>
              </a:lnSpc>
              <a:spcBef>
                <a:spcPts val="800"/>
              </a:spcBef>
              <a:buSzPct val="96428"/>
              <a:buFont typeface="Wingdings"/>
              <a:buChar char=""/>
              <a:tabLst>
                <a:tab pos="185420" algn="l"/>
              </a:tabLst>
              <a:bidi/>
            </a:pPr>
            <a:r xmlns:a="http://schemas.openxmlformats.org/drawingml/2006/main">
              <a:rPr sz="2800" b="1" spc="-5" dirty="0">
                <a:latin typeface="Calibri"/>
                <a:cs typeface="Calibri"/>
              </a:rPr>
              <a:t>بعض</a:t>
            </a:r>
            <a:r xmlns:a="http://schemas.openxmlformats.org/drawingml/2006/main">
              <a:rPr sz="2800" b="1" spc="180" dirty="0">
                <a:latin typeface="Calibri"/>
                <a:cs typeface="Calibri"/>
              </a:rPr>
              <a:t> </a:t>
            </a:r>
            <a:r xmlns:a="http://schemas.openxmlformats.org/drawingml/2006/main">
              <a:rPr sz="2800" b="1" spc="-10" dirty="0">
                <a:latin typeface="Calibri"/>
                <a:cs typeface="Calibri"/>
              </a:rPr>
              <a:t>البوذيون</a:t>
            </a:r>
            <a:r xmlns:a="http://schemas.openxmlformats.org/drawingml/2006/main">
              <a:rPr sz="2800" b="1" spc="190" dirty="0">
                <a:latin typeface="Calibri"/>
                <a:cs typeface="Calibri"/>
              </a:rPr>
              <a:t> </a:t>
            </a:r>
            <a:r xmlns:a="http://schemas.openxmlformats.org/drawingml/2006/main">
              <a:rPr sz="2800" b="1" spc="-15" dirty="0">
                <a:latin typeface="Calibri"/>
                <a:cs typeface="Calibri"/>
              </a:rPr>
              <a:t>يتجنب</a:t>
            </a:r>
            <a:r xmlns:a="http://schemas.openxmlformats.org/drawingml/2006/main">
              <a:rPr sz="2800" b="1" spc="180" dirty="0">
                <a:latin typeface="Calibri"/>
                <a:cs typeface="Calibri"/>
              </a:rPr>
              <a:t> </a:t>
            </a:r>
            <a:r xmlns:a="http://schemas.openxmlformats.org/drawingml/2006/main">
              <a:rPr sz="2800" b="1" spc="-15" dirty="0">
                <a:latin typeface="Calibri"/>
                <a:cs typeface="Calibri"/>
              </a:rPr>
              <a:t>لحمة</a:t>
            </a:r>
            <a:r xmlns:a="http://schemas.openxmlformats.org/drawingml/2006/main">
              <a:rPr sz="2800" b="1" spc="200" dirty="0">
                <a:latin typeface="Calibri"/>
                <a:cs typeface="Calibri"/>
              </a:rPr>
              <a:t> </a:t>
            </a:r>
            <a:r xmlns:a="http://schemas.openxmlformats.org/drawingml/2006/main">
              <a:rPr sz="2800" b="1" dirty="0">
                <a:latin typeface="Calibri"/>
                <a:cs typeface="Calibri"/>
              </a:rPr>
              <a:t>و</a:t>
            </a:r>
            <a:r xmlns:a="http://schemas.openxmlformats.org/drawingml/2006/main">
              <a:rPr sz="2800" b="1" spc="180" dirty="0">
                <a:latin typeface="Calibri"/>
                <a:cs typeface="Calibri"/>
              </a:rPr>
              <a:t> </a:t>
            </a:r>
            <a:r xmlns:a="http://schemas.openxmlformats.org/drawingml/2006/main">
              <a:rPr sz="2800" b="1" dirty="0">
                <a:latin typeface="Calibri"/>
                <a:cs typeface="Calibri"/>
              </a:rPr>
              <a:t>ألبان</a:t>
            </a:r>
            <a:r xmlns:a="http://schemas.openxmlformats.org/drawingml/2006/main">
              <a:rPr sz="2800" b="1" spc="185" dirty="0">
                <a:latin typeface="Calibri"/>
                <a:cs typeface="Calibri"/>
              </a:rPr>
              <a:t> </a:t>
            </a:r>
            <a:r xmlns:a="http://schemas.openxmlformats.org/drawingml/2006/main">
              <a:rPr sz="2800" b="1" spc="-10" dirty="0">
                <a:latin typeface="Calibri"/>
                <a:cs typeface="Calibri"/>
              </a:rPr>
              <a:t>منتجات،</a:t>
            </a:r>
            <a:r xmlns:a="http://schemas.openxmlformats.org/drawingml/2006/main">
              <a:rPr sz="2800" b="1" spc="210" dirty="0">
                <a:latin typeface="Calibri"/>
                <a:cs typeface="Calibri"/>
              </a:rPr>
              <a:t> </a:t>
            </a:r>
            <a:r xmlns:a="http://schemas.openxmlformats.org/drawingml/2006/main">
              <a:rPr sz="2800" b="1" spc="-10" dirty="0">
                <a:latin typeface="Calibri"/>
                <a:cs typeface="Calibri"/>
              </a:rPr>
              <a:t>بينما</a:t>
            </a:r>
            <a:r xmlns:a="http://schemas.openxmlformats.org/drawingml/2006/main">
              <a:rPr sz="2800" b="1" spc="-620" dirty="0">
                <a:latin typeface="Calibri"/>
                <a:cs typeface="Calibri"/>
              </a:rPr>
              <a:t> </a:t>
            </a:r>
            <a:r xmlns:a="http://schemas.openxmlformats.org/drawingml/2006/main">
              <a:rPr sz="2800" b="1" spc="-10" dirty="0">
                <a:latin typeface="Calibri"/>
                <a:cs typeface="Calibri"/>
              </a:rPr>
              <a:t>آحرون</a:t>
            </a:r>
            <a:r xmlns:a="http://schemas.openxmlformats.org/drawingml/2006/main">
              <a:rPr sz="2800" b="1" spc="5" dirty="0">
                <a:latin typeface="Calibri"/>
                <a:cs typeface="Calibri"/>
              </a:rPr>
              <a:t> </a:t>
            </a:r>
            <a:r xmlns:a="http://schemas.openxmlformats.org/drawingml/2006/main">
              <a:rPr sz="2800" b="1" spc="-5" dirty="0">
                <a:latin typeface="Calibri"/>
                <a:cs typeface="Calibri"/>
              </a:rPr>
              <a:t>فقط</a:t>
            </a:r>
            <a:r xmlns:a="http://schemas.openxmlformats.org/drawingml/2006/main">
              <a:rPr sz="2800" b="1" spc="5" dirty="0">
                <a:latin typeface="Calibri"/>
                <a:cs typeface="Calibri"/>
              </a:rPr>
              <a:t> </a:t>
            </a:r>
            <a:r xmlns:a="http://schemas.openxmlformats.org/drawingml/2006/main">
              <a:rPr sz="2800" b="1" spc="-5" dirty="0">
                <a:latin typeface="Calibri"/>
                <a:cs typeface="Calibri"/>
              </a:rPr>
              <a:t>تجنب</a:t>
            </a:r>
            <a:r xmlns:a="http://schemas.openxmlformats.org/drawingml/2006/main">
              <a:rPr sz="2800" b="1" dirty="0">
                <a:latin typeface="Calibri"/>
                <a:cs typeface="Calibri"/>
              </a:rPr>
              <a:t> </a:t>
            </a:r>
            <a:r xmlns:a="http://schemas.openxmlformats.org/drawingml/2006/main">
              <a:rPr sz="2800" b="1" spc="-40" dirty="0">
                <a:latin typeface="Calibri"/>
                <a:cs typeface="Calibri"/>
              </a:rPr>
              <a:t>لحم.</a:t>
            </a:r>
            <a:endParaRPr xmlns:a="http://schemas.openxmlformats.org/drawingml/2006/main" sz="2800">
              <a:latin typeface="Calibri"/>
              <a:cs typeface="Calibri"/>
            </a:endParaRPr>
          </a:p>
          <a:p>
            <a:pPr xmlns:a="http://schemas.openxmlformats.org/drawingml/2006/main" marL="184785" indent="-172720">
              <a:lnSpc>
                <a:spcPct val="100000"/>
              </a:lnSpc>
              <a:spcBef>
                <a:spcPts val="430"/>
              </a:spcBef>
              <a:buSzPct val="96428"/>
              <a:buFont typeface="Wingdings"/>
              <a:buChar char=""/>
              <a:tabLst>
                <a:tab pos="185420" algn="l"/>
              </a:tabLst>
              <a:bidi/>
            </a:pPr>
            <a:r xmlns:a="http://schemas.openxmlformats.org/drawingml/2006/main">
              <a:rPr sz="2800" b="1" spc="-10" dirty="0">
                <a:latin typeface="Calibri"/>
                <a:cs typeface="Calibri"/>
              </a:rPr>
              <a:t>بوذي</a:t>
            </a:r>
            <a:r xmlns:a="http://schemas.openxmlformats.org/drawingml/2006/main">
              <a:rPr sz="2800" b="1" spc="10" dirty="0">
                <a:latin typeface="Calibri"/>
                <a:cs typeface="Calibri"/>
              </a:rPr>
              <a:t> </a:t>
            </a:r>
            <a:r xmlns:a="http://schemas.openxmlformats.org/drawingml/2006/main">
              <a:rPr sz="2800" b="1" spc="-15" dirty="0">
                <a:latin typeface="Calibri"/>
                <a:cs typeface="Calibri"/>
              </a:rPr>
              <a:t>رهبان</a:t>
            </a:r>
            <a:r xmlns:a="http://schemas.openxmlformats.org/drawingml/2006/main">
              <a:rPr sz="2800" b="1" spc="5" dirty="0">
                <a:latin typeface="Calibri"/>
                <a:cs typeface="Calibri"/>
              </a:rPr>
              <a:t> </a:t>
            </a:r>
            <a:r xmlns:a="http://schemas.openxmlformats.org/drawingml/2006/main">
              <a:rPr sz="2800" b="1" spc="-15" dirty="0">
                <a:latin typeface="Calibri"/>
                <a:cs typeface="Calibri"/>
              </a:rPr>
              <a:t>ينزع</a:t>
            </a:r>
            <a:r xmlns:a="http://schemas.openxmlformats.org/drawingml/2006/main">
              <a:rPr sz="2800" b="1" spc="10" dirty="0">
                <a:latin typeface="Calibri"/>
                <a:cs typeface="Calibri"/>
              </a:rPr>
              <a:t> </a:t>
            </a:r>
            <a:r xmlns:a="http://schemas.openxmlformats.org/drawingml/2006/main">
              <a:rPr sz="2800" b="1" spc="-15" dirty="0">
                <a:latin typeface="Calibri"/>
                <a:cs typeface="Calibri"/>
              </a:rPr>
              <a:t>ل</a:t>
            </a:r>
            <a:r xmlns:a="http://schemas.openxmlformats.org/drawingml/2006/main">
              <a:rPr sz="2800" b="1" spc="-10" dirty="0">
                <a:latin typeface="Calibri"/>
                <a:cs typeface="Calibri"/>
              </a:rPr>
              <a:t> </a:t>
            </a:r>
            <a:r xmlns:a="http://schemas.openxmlformats.org/drawingml/2006/main">
              <a:rPr sz="2800" b="1" spc="-25" dirty="0">
                <a:latin typeface="Calibri"/>
                <a:cs typeface="Calibri"/>
              </a:rPr>
              <a:t>سريع</a:t>
            </a:r>
            <a:r xmlns:a="http://schemas.openxmlformats.org/drawingml/2006/main">
              <a:rPr sz="2800" b="1" spc="30" dirty="0">
                <a:latin typeface="Calibri"/>
                <a:cs typeface="Calibri"/>
              </a:rPr>
              <a:t> </a:t>
            </a:r>
            <a:r xmlns:a="http://schemas.openxmlformats.org/drawingml/2006/main">
              <a:rPr sz="2800" b="1" spc="-5" dirty="0">
                <a:latin typeface="Calibri"/>
                <a:cs typeface="Calibri"/>
              </a:rPr>
              <a:t>في ال</a:t>
            </a:r>
            <a:r xmlns:a="http://schemas.openxmlformats.org/drawingml/2006/main">
              <a:rPr sz="2800" b="1" spc="5" dirty="0">
                <a:latin typeface="Calibri"/>
                <a:cs typeface="Calibri"/>
              </a:rPr>
              <a:t> </a:t>
            </a:r>
            <a:r xmlns:a="http://schemas.openxmlformats.org/drawingml/2006/main">
              <a:rPr sz="2800" b="1" spc="-10" dirty="0">
                <a:latin typeface="Calibri"/>
                <a:cs typeface="Calibri"/>
              </a:rPr>
              <a:t>بعد الظهر </a:t>
            </a:r>
            <a:r xmlns:a="http://schemas.openxmlformats.org/drawingml/2006/main">
              <a:rPr sz="2800" spc="-10" dirty="0">
                <a:latin typeface="Times New Roman"/>
                <a:cs typeface="Times New Roman"/>
              </a:rPr>
              <a:t>.</a:t>
            </a:r>
            <a:endParaRPr xmlns:a="http://schemas.openxmlformats.org/drawingml/2006/main" sz="2800">
              <a:latin typeface="Times New Roman"/>
              <a:cs typeface="Times New Roman"/>
            </a:endParaRPr>
          </a:p>
        </p:txBody>
      </p:sp>
      <p:pic>
        <p:nvPicPr>
          <p:cNvPr id="3" name="object 3"/>
          <p:cNvPicPr/>
          <p:nvPr/>
        </p:nvPicPr>
        <p:blipFill>
          <a:blip r:embed="rId2" cstate="print"/>
          <a:stretch>
            <a:fillRect/>
          </a:stretch>
        </p:blipFill>
        <p:spPr>
          <a:xfrm>
            <a:off x="3576733" y="620809"/>
            <a:ext cx="1883090" cy="350716"/>
          </a:xfrm>
          <a:prstGeom prst="rect">
            <a:avLst/>
          </a:prstGeom>
        </p:spPr>
      </p:pic>
      <p:sp>
        <p:nvSpPr>
          <p:cNvPr id="4" name="object 4"/>
          <p:cNvSpPr txBox="1">
            <a:spLocks noGrp="1"/>
          </p:cNvSpPr>
          <p:nvPr>
            <p:ph type="title"/>
          </p:nvPr>
        </p:nvSpPr>
        <p:spPr>
          <a:xfrm>
            <a:off x="3536696" y="464565"/>
            <a:ext cx="1931670" cy="574040"/>
          </a:xfrm>
          <a:prstGeom prst="rect">
            <a:avLst/>
          </a:prstGeom>
        </p:spPr>
        <p:txBody>
          <a:bodyPr vert="horz" wrap="square" lIns="0" tIns="12700" rIns="0" bIns="0" rtlCol="0">
            <a:spAutoFit/>
          </a:bodyPr>
          <a:lstStyle/>
          <a:p>
            <a:pPr xmlns:a="http://schemas.openxmlformats.org/drawingml/2006/main" marL="12700">
              <a:lnSpc>
                <a:spcPct val="100000"/>
              </a:lnSpc>
              <a:spcBef>
                <a:spcPts val="100"/>
              </a:spcBef>
              <a:bidi/>
            </a:pPr>
            <a:r xmlns:a="http://schemas.openxmlformats.org/drawingml/2006/main">
              <a:rPr sz="3600" dirty="0"/>
              <a:t>البوذية</a:t>
            </a:r>
            <a:endParaRPr xmlns:a="http://schemas.openxmlformats.org/drawingml/2006/main"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23</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1592845"/>
            <a:ext cx="8361680" cy="3437890"/>
          </a:xfrm>
          <a:prstGeom prst="rect">
            <a:avLst/>
          </a:prstGeom>
        </p:spPr>
        <p:txBody>
          <a:bodyPr vert="horz" wrap="square" lIns="0" tIns="45720" rIns="0" bIns="0" rtlCol="0">
            <a:spAutoFit/>
          </a:bodyPr>
          <a:lstStyle/>
          <a:p>
            <a:pPr xmlns:a="http://schemas.openxmlformats.org/drawingml/2006/main" marL="184785" marR="5080" indent="-172720">
              <a:lnSpc>
                <a:spcPct val="146400"/>
              </a:lnSpc>
              <a:spcBef>
                <a:spcPts val="360"/>
              </a:spcBef>
              <a:buSzPct val="96875"/>
              <a:buFont typeface="Wingdings"/>
              <a:buChar char=""/>
              <a:tabLst>
                <a:tab pos="200025" algn="l"/>
                <a:tab pos="1760855" algn="l"/>
                <a:tab pos="3954145" algn="l"/>
                <a:tab pos="4674870" algn="l"/>
                <a:tab pos="5595620" algn="l"/>
                <a:tab pos="6421755" algn="l"/>
                <a:tab pos="6952615" algn="l"/>
                <a:tab pos="7640955" algn="l"/>
                <a:tab pos="8173084" algn="l"/>
              </a:tabLst>
              <a:bidi/>
            </a:pPr>
            <a:r xmlns:a="http://schemas.openxmlformats.org/drawingml/2006/main">
              <a:rPr sz="3200" b="1" spc="-5" dirty="0">
                <a:latin typeface="Calibri"/>
                <a:cs typeface="Calibri"/>
              </a:rPr>
              <a:t>كالتو </a:t>
            </a:r>
            <a:r xmlns:a="http://schemas.openxmlformats.org/drawingml/2006/main">
              <a:rPr sz="3200" b="1" spc="-40" dirty="0">
                <a:latin typeface="Calibri"/>
                <a:cs typeface="Calibri"/>
              </a:rPr>
              <a:t>ص </a:t>
            </a:r>
            <a:r xmlns:a="http://schemas.openxmlformats.org/drawingml/2006/main">
              <a:rPr sz="3200" b="1" spc="5" dirty="0">
                <a:latin typeface="Calibri"/>
                <a:cs typeface="Calibri"/>
              </a:rPr>
              <a:t>ه </a:t>
            </a:r>
            <a:r xmlns:a="http://schemas.openxmlformats.org/drawingml/2006/main">
              <a:rPr sz="2800" b="1" spc="-5" dirty="0">
                <a:latin typeface="Calibri"/>
                <a:cs typeface="Calibri"/>
              </a:rPr>
              <a:t>:</a:t>
            </a:r>
            <a:r xmlns:a="http://schemas.openxmlformats.org/drawingml/2006/main">
              <a:rPr sz="2800" b="1" dirty="0">
                <a:latin typeface="Calibri"/>
                <a:cs typeface="Calibri"/>
              </a:rPr>
              <a:t> </a:t>
            </a:r>
            <a:r xmlns:a="http://schemas.openxmlformats.org/drawingml/2006/main">
              <a:rPr sz="2800" b="1" spc="-10" dirty="0">
                <a:latin typeface="Calibri"/>
                <a:cs typeface="Calibri"/>
              </a:rPr>
              <a:t>en </a:t>
            </a:r>
            <a:r xmlns:a="http://schemas.openxmlformats.org/drawingml/2006/main">
              <a:rPr sz="2800" b="1" spc="-15" dirty="0">
                <a:latin typeface="Calibri"/>
                <a:cs typeface="Calibri"/>
              </a:rPr>
              <a:t>c </a:t>
            </a:r>
            <a:r xmlns:a="http://schemas.openxmlformats.org/drawingml/2006/main">
              <a:rPr sz="2800" b="1" spc="-5" dirty="0">
                <a:latin typeface="Calibri"/>
                <a:cs typeface="Calibri"/>
              </a:rPr>
              <a:t>ompasses</a:t>
            </a:r>
            <a:r xmlns:a="http://schemas.openxmlformats.org/drawingml/2006/main">
              <a:rPr sz="2800" b="1" dirty="0">
                <a:latin typeface="Calibri"/>
                <a:cs typeface="Calibri"/>
              </a:rPr>
              <a:t> </a:t>
            </a:r>
            <a:r xmlns:a="http://schemas.openxmlformats.org/drawingml/2006/main">
              <a:rPr sz="2800" b="1" spc="-5" dirty="0">
                <a:latin typeface="Calibri"/>
                <a:cs typeface="Calibri"/>
              </a:rPr>
              <a:t>ال</a:t>
            </a:r>
            <a:r xmlns:a="http://schemas.openxmlformats.org/drawingml/2006/main">
              <a:rPr sz="2800" b="1" dirty="0">
                <a:latin typeface="Calibri"/>
                <a:cs typeface="Calibri"/>
              </a:rPr>
              <a:t> </a:t>
            </a:r>
            <a:r xmlns:a="http://schemas.openxmlformats.org/drawingml/2006/main">
              <a:rPr sz="2800" b="1" spc="-30" dirty="0">
                <a:latin typeface="Calibri"/>
                <a:cs typeface="Calibri"/>
              </a:rPr>
              <a:t>تي </a:t>
            </a:r>
            <a:r xmlns:a="http://schemas.openxmlformats.org/drawingml/2006/main">
              <a:rPr sz="2800" b="1" spc="-5" dirty="0">
                <a:latin typeface="Calibri"/>
                <a:cs typeface="Calibri"/>
              </a:rPr>
              <a:t>ا </a:t>
            </a:r>
            <a:r xmlns:a="http://schemas.openxmlformats.org/drawingml/2006/main">
              <a:rPr sz="2800" b="1" spc="-30" dirty="0">
                <a:latin typeface="Calibri"/>
                <a:cs typeface="Calibri"/>
              </a:rPr>
              <a:t>ر </a:t>
            </a:r>
            <a:r xmlns:a="http://schemas.openxmlformats.org/drawingml/2006/main">
              <a:rPr sz="2800" b="1" spc="-5" dirty="0">
                <a:latin typeface="Calibri"/>
                <a:cs typeface="Calibri"/>
              </a:rPr>
              <a:t>آل</a:t>
            </a:r>
            <a:r xmlns:a="http://schemas.openxmlformats.org/drawingml/2006/main">
              <a:rPr sz="2800" b="1" dirty="0">
                <a:latin typeface="Calibri"/>
                <a:cs typeface="Calibri"/>
              </a:rPr>
              <a:t> </a:t>
            </a:r>
            <a:r xmlns:a="http://schemas.openxmlformats.org/drawingml/2006/main">
              <a:rPr sz="2800" b="1" spc="-25" dirty="0">
                <a:latin typeface="Calibri"/>
                <a:cs typeface="Calibri"/>
              </a:rPr>
              <a:t>w </a:t>
            </a:r>
            <a:r xmlns:a="http://schemas.openxmlformats.org/drawingml/2006/main">
              <a:rPr sz="2800" b="1" spc="-55" dirty="0">
                <a:latin typeface="Calibri"/>
                <a:cs typeface="Calibri"/>
              </a:rPr>
              <a:t>a </a:t>
            </a:r>
            <a:r xmlns:a="http://schemas.openxmlformats.org/drawingml/2006/main">
              <a:rPr sz="2800" b="1" spc="-5" dirty="0">
                <a:latin typeface="Calibri"/>
                <a:cs typeface="Calibri"/>
              </a:rPr>
              <a:t>y</a:t>
            </a:r>
            <a:r xmlns:a="http://schemas.openxmlformats.org/drawingml/2006/main">
              <a:rPr sz="2800" b="1" dirty="0">
                <a:latin typeface="Calibri"/>
                <a:cs typeface="Calibri"/>
              </a:rPr>
              <a:t> </a:t>
            </a:r>
            <a:r xmlns:a="http://schemas.openxmlformats.org/drawingml/2006/main">
              <a:rPr sz="2800" b="1" spc="-10" dirty="0">
                <a:latin typeface="Calibri"/>
                <a:cs typeface="Calibri"/>
              </a:rPr>
              <a:t>س </a:t>
            </a:r>
            <a:r xmlns:a="http://schemas.openxmlformats.org/drawingml/2006/main">
              <a:rPr sz="2800" b="1" spc="-5" dirty="0">
                <a:latin typeface="Calibri"/>
                <a:cs typeface="Calibri"/>
              </a:rPr>
              <a:t>و</a:t>
            </a:r>
            <a:r xmlns:a="http://schemas.openxmlformats.org/drawingml/2006/main">
              <a:rPr sz="2800" b="1" dirty="0">
                <a:latin typeface="Calibri"/>
                <a:cs typeface="Calibri"/>
              </a:rPr>
              <a:t> </a:t>
            </a:r>
            <a:r xmlns:a="http://schemas.openxmlformats.org/drawingml/2006/main">
              <a:rPr sz="2800" b="1" spc="-5" dirty="0">
                <a:latin typeface="Calibri"/>
                <a:cs typeface="Calibri"/>
              </a:rPr>
              <a:t>لي </a:t>
            </a:r>
            <a:r xmlns:a="http://schemas.openxmlformats.org/drawingml/2006/main">
              <a:rPr sz="2800" b="1" spc="-45" dirty="0">
                <a:latin typeface="Calibri"/>
                <a:cs typeface="Calibri"/>
              </a:rPr>
              <a:t>و </a:t>
            </a:r>
            <a:r xmlns:a="http://schemas.openxmlformats.org/drawingml/2006/main">
              <a:rPr sz="2800" b="1" spc="-5" dirty="0">
                <a:latin typeface="Calibri"/>
                <a:cs typeface="Calibri"/>
              </a:rPr>
              <a:t>ه</a:t>
            </a:r>
            <a:r xmlns:a="http://schemas.openxmlformats.org/drawingml/2006/main">
              <a:rPr sz="2800" b="1" dirty="0">
                <a:latin typeface="Calibri"/>
                <a:cs typeface="Calibri"/>
              </a:rPr>
              <a:t> </a:t>
            </a:r>
            <a:r xmlns:a="http://schemas.openxmlformats.org/drawingml/2006/main">
              <a:rPr sz="2800" b="1" spc="-10" dirty="0">
                <a:latin typeface="Calibri"/>
                <a:cs typeface="Calibri"/>
              </a:rPr>
              <a:t>س </a:t>
            </a:r>
            <a:r xmlns:a="http://schemas.openxmlformats.org/drawingml/2006/main">
              <a:rPr sz="2800" b="1" spc="-5" dirty="0">
                <a:latin typeface="Calibri"/>
                <a:cs typeface="Calibri"/>
              </a:rPr>
              <a:t>و</a:t>
            </a:r>
            <a:r xmlns:a="http://schemas.openxmlformats.org/drawingml/2006/main">
              <a:rPr sz="2800" b="1" dirty="0">
                <a:latin typeface="Calibri"/>
                <a:cs typeface="Calibri"/>
              </a:rPr>
              <a:t> </a:t>
            </a:r>
            <a:r xmlns:a="http://schemas.openxmlformats.org/drawingml/2006/main">
              <a:rPr sz="2800" b="1" spc="-5" dirty="0">
                <a:latin typeface="Calibri"/>
                <a:cs typeface="Calibri"/>
              </a:rPr>
              <a:t>على وجه الخصوص</a:t>
            </a:r>
            <a:r xmlns:a="http://schemas.openxmlformats.org/drawingml/2006/main">
              <a:rPr sz="2800" b="1" spc="35" dirty="0">
                <a:latin typeface="Calibri"/>
                <a:cs typeface="Calibri"/>
              </a:rPr>
              <a:t> </a:t>
            </a:r>
            <a:r xmlns:a="http://schemas.openxmlformats.org/drawingml/2006/main">
              <a:rPr sz="2800" b="1" spc="-10" dirty="0">
                <a:latin typeface="Calibri"/>
                <a:cs typeface="Calibri"/>
              </a:rPr>
              <a:t>سكان</a:t>
            </a:r>
            <a:r xmlns:a="http://schemas.openxmlformats.org/drawingml/2006/main">
              <a:rPr sz="2800" b="1" spc="15" dirty="0">
                <a:latin typeface="Calibri"/>
                <a:cs typeface="Calibri"/>
              </a:rPr>
              <a:t> </a:t>
            </a:r>
            <a:r xmlns:a="http://schemas.openxmlformats.org/drawingml/2006/main">
              <a:rPr sz="2800" b="1" spc="-5" dirty="0">
                <a:latin typeface="Calibri"/>
                <a:cs typeface="Calibri"/>
              </a:rPr>
              <a:t>أو</a:t>
            </a:r>
            <a:r xmlns:a="http://schemas.openxmlformats.org/drawingml/2006/main">
              <a:rPr sz="2800" b="1" spc="15" dirty="0">
                <a:latin typeface="Calibri"/>
                <a:cs typeface="Calibri"/>
              </a:rPr>
              <a:t> </a:t>
            </a:r>
            <a:r xmlns:a="http://schemas.openxmlformats.org/drawingml/2006/main">
              <a:rPr sz="2800" b="1" spc="-5" dirty="0">
                <a:latin typeface="Calibri"/>
                <a:cs typeface="Calibri"/>
              </a:rPr>
              <a:t>مجتمع</a:t>
            </a:r>
            <a:r xmlns:a="http://schemas.openxmlformats.org/drawingml/2006/main">
              <a:rPr sz="2800" b="1" spc="5" dirty="0">
                <a:latin typeface="Calibri"/>
                <a:cs typeface="Calibri"/>
              </a:rPr>
              <a:t> </a:t>
            </a:r>
            <a:r xmlns:a="http://schemas.openxmlformats.org/drawingml/2006/main">
              <a:rPr sz="2800" b="1" spc="-20" dirty="0">
                <a:latin typeface="Calibri"/>
                <a:cs typeface="Calibri"/>
              </a:rPr>
              <a:t>في</a:t>
            </a:r>
            <a:r xmlns:a="http://schemas.openxmlformats.org/drawingml/2006/main">
              <a:rPr sz="2800" b="1" spc="15" dirty="0">
                <a:latin typeface="Calibri"/>
                <a:cs typeface="Calibri"/>
              </a:rPr>
              <a:t> </a:t>
            </a:r>
            <a:r xmlns:a="http://schemas.openxmlformats.org/drawingml/2006/main">
              <a:rPr sz="2800" b="1" spc="-5" dirty="0">
                <a:latin typeface="Calibri"/>
                <a:cs typeface="Calibri"/>
              </a:rPr>
              <a:t>أ</a:t>
            </a:r>
            <a:r xmlns:a="http://schemas.openxmlformats.org/drawingml/2006/main">
              <a:rPr sz="2800" b="1" spc="5" dirty="0">
                <a:latin typeface="Calibri"/>
                <a:cs typeface="Calibri"/>
              </a:rPr>
              <a:t> </a:t>
            </a:r>
            <a:r xmlns:a="http://schemas.openxmlformats.org/drawingml/2006/main">
              <a:rPr sz="2800" b="1" spc="-15" dirty="0">
                <a:latin typeface="Calibri"/>
                <a:cs typeface="Calibri"/>
              </a:rPr>
              <a:t>منح</a:t>
            </a:r>
            <a:r xmlns:a="http://schemas.openxmlformats.org/drawingml/2006/main">
              <a:rPr sz="2800" b="1" spc="25" dirty="0">
                <a:latin typeface="Calibri"/>
                <a:cs typeface="Calibri"/>
              </a:rPr>
              <a:t> </a:t>
            </a:r>
            <a:r xmlns:a="http://schemas.openxmlformats.org/drawingml/2006/main">
              <a:rPr sz="2800" b="1" spc="-5" dirty="0">
                <a:latin typeface="Calibri"/>
                <a:cs typeface="Calibri"/>
              </a:rPr>
              <a:t>وقت.</a:t>
            </a:r>
            <a:endParaRPr xmlns:a="http://schemas.openxmlformats.org/drawingml/2006/main" sz="2800">
              <a:latin typeface="Calibri"/>
              <a:cs typeface="Calibri"/>
            </a:endParaRPr>
          </a:p>
          <a:p>
            <a:pPr xmlns:a="http://schemas.openxmlformats.org/drawingml/2006/main" marL="184785" indent="-172720">
              <a:lnSpc>
                <a:spcPct val="100000"/>
              </a:lnSpc>
              <a:spcBef>
                <a:spcPts val="1820"/>
              </a:spcBef>
              <a:buSzPct val="96875"/>
              <a:buFont typeface="Wingdings"/>
              <a:buChar char=""/>
              <a:tabLst>
                <a:tab pos="200025" algn="l"/>
                <a:tab pos="2504440" algn="l"/>
              </a:tabLst>
              <a:bidi/>
            </a:pPr>
            <a:r xmlns:a="http://schemas.openxmlformats.org/drawingml/2006/main">
              <a:rPr sz="3200" b="1" spc="-10" dirty="0">
                <a:latin typeface="Calibri"/>
                <a:cs typeface="Calibri"/>
              </a:rPr>
              <a:t>الأطعمة </a:t>
            </a:r>
            <a:r xmlns:a="http://schemas.openxmlformats.org/drawingml/2006/main">
              <a:rPr sz="3200" b="1" spc="-15" dirty="0">
                <a:latin typeface="Calibri"/>
                <a:cs typeface="Calibri"/>
              </a:rPr>
              <a:t>المريحة </a:t>
            </a:r>
            <a:r xmlns:a="http://schemas.openxmlformats.org/drawingml/2006/main">
              <a:rPr sz="2800" b="1" spc="-10" dirty="0">
                <a:latin typeface="Calibri"/>
                <a:cs typeface="Calibri"/>
              </a:rPr>
              <a:t>:</a:t>
            </a:r>
            <a:r xmlns:a="http://schemas.openxmlformats.org/drawingml/2006/main">
              <a:rPr sz="2800" b="1" spc="340" dirty="0">
                <a:latin typeface="Calibri"/>
                <a:cs typeface="Calibri"/>
              </a:rPr>
              <a:t> </a:t>
            </a:r>
            <a:r xmlns:a="http://schemas.openxmlformats.org/drawingml/2006/main">
              <a:rPr sz="2800" b="1" spc="-20" dirty="0">
                <a:latin typeface="Calibri"/>
                <a:cs typeface="Calibri"/>
              </a:rPr>
              <a:t>أي</a:t>
            </a:r>
            <a:r xmlns:a="http://schemas.openxmlformats.org/drawingml/2006/main">
              <a:rPr sz="2800" b="1" spc="345" dirty="0">
                <a:latin typeface="Calibri"/>
                <a:cs typeface="Calibri"/>
              </a:rPr>
              <a:t> </a:t>
            </a:r>
            <a:r xmlns:a="http://schemas.openxmlformats.org/drawingml/2006/main">
              <a:rPr sz="2800" b="1" spc="-10" dirty="0">
                <a:latin typeface="Calibri"/>
                <a:cs typeface="Calibri"/>
              </a:rPr>
              <a:t>منتج</a:t>
            </a:r>
            <a:r xmlns:a="http://schemas.openxmlformats.org/drawingml/2006/main">
              <a:rPr sz="2800" b="1" spc="350" dirty="0">
                <a:latin typeface="Calibri"/>
                <a:cs typeface="Calibri"/>
              </a:rPr>
              <a:t> </a:t>
            </a:r>
            <a:r xmlns:a="http://schemas.openxmlformats.org/drawingml/2006/main">
              <a:rPr sz="2800" b="1" spc="-10" dirty="0">
                <a:latin typeface="Calibri"/>
                <a:cs typeface="Calibri"/>
              </a:rPr>
              <a:t>الذي - التي</a:t>
            </a:r>
            <a:r xmlns:a="http://schemas.openxmlformats.org/drawingml/2006/main">
              <a:rPr sz="2800" b="1" spc="355" dirty="0">
                <a:latin typeface="Calibri"/>
                <a:cs typeface="Calibri"/>
              </a:rPr>
              <a:t> </a:t>
            </a:r>
            <a:r xmlns:a="http://schemas.openxmlformats.org/drawingml/2006/main">
              <a:rPr sz="2800" b="1" spc="-15" dirty="0">
                <a:latin typeface="Calibri"/>
                <a:cs typeface="Calibri"/>
              </a:rPr>
              <a:t>يحفظ</a:t>
            </a:r>
            <a:r xmlns:a="http://schemas.openxmlformats.org/drawingml/2006/main">
              <a:rPr sz="2800" b="1" spc="350" dirty="0">
                <a:latin typeface="Calibri"/>
                <a:cs typeface="Calibri"/>
              </a:rPr>
              <a:t> </a:t>
            </a:r>
            <a:r xmlns:a="http://schemas.openxmlformats.org/drawingml/2006/main">
              <a:rPr sz="2800" b="1" spc="-5" dirty="0">
                <a:latin typeface="Calibri"/>
                <a:cs typeface="Calibri"/>
              </a:rPr>
              <a:t>وقت</a:t>
            </a:r>
            <a:r xmlns:a="http://schemas.openxmlformats.org/drawingml/2006/main">
              <a:rPr sz="2800" b="1" spc="355" dirty="0">
                <a:latin typeface="Calibri"/>
                <a:cs typeface="Calibri"/>
              </a:rPr>
              <a:t> </a:t>
            </a:r>
            <a:r xmlns:a="http://schemas.openxmlformats.org/drawingml/2006/main">
              <a:rPr sz="2800" b="1" spc="-10" dirty="0">
                <a:latin typeface="Calibri"/>
                <a:cs typeface="Calibri"/>
              </a:rPr>
              <a:t>في</a:t>
            </a:r>
            <a:endParaRPr xmlns:a="http://schemas.openxmlformats.org/drawingml/2006/main" sz="2800">
              <a:latin typeface="Calibri"/>
              <a:cs typeface="Calibri"/>
            </a:endParaRPr>
          </a:p>
          <a:p>
            <a:pPr xmlns:a="http://schemas.openxmlformats.org/drawingml/2006/main" marL="184785" marR="5715">
              <a:lnSpc>
                <a:spcPct val="150000"/>
              </a:lnSpc>
              <a:spcBef>
                <a:spcPts val="105"/>
              </a:spcBef>
              <a:tabLst>
                <a:tab pos="1069975" algn="l"/>
                <a:tab pos="3114040" algn="l"/>
                <a:tab pos="4420235" algn="l"/>
                <a:tab pos="5344160" algn="l"/>
                <a:tab pos="6621780" algn="l"/>
                <a:tab pos="7577455" algn="l"/>
              </a:tabLst>
              <a:bidi/>
            </a:pPr>
            <a:r xmlns:a="http://schemas.openxmlformats.org/drawingml/2006/main">
              <a:rPr sz="2800" b="1" spc="-55" dirty="0">
                <a:latin typeface="Calibri"/>
                <a:cs typeface="Calibri"/>
              </a:rPr>
              <a:t>و </a:t>
            </a:r>
            <a:r xmlns:a="http://schemas.openxmlformats.org/drawingml/2006/main">
              <a:rPr sz="2800" b="1" spc="-5" dirty="0">
                <a:latin typeface="Calibri"/>
                <a:cs typeface="Calibri"/>
              </a:rPr>
              <a:t>o </a:t>
            </a:r>
            <a:r xmlns:a="http://schemas.openxmlformats.org/drawingml/2006/main">
              <a:rPr sz="2800" b="1" spc="-5" dirty="0">
                <a:latin typeface="Calibri"/>
                <a:cs typeface="Calibri"/>
              </a:rPr>
              <a:t>د </a:t>
            </a:r>
            <a:r xmlns:a="http://schemas.openxmlformats.org/drawingml/2006/main">
              <a:rPr sz="2800" b="1" spc="-15" dirty="0">
                <a:latin typeface="Calibri"/>
                <a:cs typeface="Calibri"/>
              </a:rPr>
              <a:t>_</a:t>
            </a:r>
            <a:r xmlns:a="http://schemas.openxmlformats.org/drawingml/2006/main">
              <a:rPr sz="2800" b="1" dirty="0">
                <a:latin typeface="Calibri"/>
                <a:cs typeface="Calibri"/>
              </a:rPr>
              <a:t> </a:t>
            </a:r>
            <a:r xmlns:a="http://schemas.openxmlformats.org/drawingml/2006/main">
              <a:rPr sz="2800" b="1" spc="-5" dirty="0">
                <a:latin typeface="Calibri"/>
                <a:cs typeface="Calibri"/>
              </a:rPr>
              <a:t>نشوئها </a:t>
            </a:r>
            <a:r xmlns:a="http://schemas.openxmlformats.org/drawingml/2006/main">
              <a:rPr sz="2800" b="1" spc="-5" dirty="0">
                <a:latin typeface="Calibri"/>
                <a:cs typeface="Calibri"/>
              </a:rPr>
              <a:t>، </a:t>
            </a:r>
            <a:r xmlns:a="http://schemas.openxmlformats.org/drawingml/2006/main">
              <a:rPr sz="2800" b="1" spc="-30" dirty="0">
                <a:latin typeface="Calibri"/>
                <a:cs typeface="Calibri"/>
              </a:rPr>
              <a:t>_ </a:t>
            </a:r>
            <a:r xmlns:a="http://schemas.openxmlformats.org/drawingml/2006/main">
              <a:rPr sz="2800" b="1" spc="-5" dirty="0">
                <a:latin typeface="Calibri"/>
                <a:cs typeface="Calibri"/>
              </a:rPr>
              <a:t>_ </a:t>
            </a:r>
            <a:r xmlns:a="http://schemas.openxmlformats.org/drawingml/2006/main">
              <a:rPr sz="2800" b="1" spc="-65" dirty="0">
                <a:latin typeface="Calibri"/>
                <a:cs typeface="Calibri"/>
              </a:rPr>
              <a:t>_ </a:t>
            </a:r>
            <a:r xmlns:a="http://schemas.openxmlformats.org/drawingml/2006/main">
              <a:rPr sz="2800" b="1" spc="-20" dirty="0">
                <a:latin typeface="Calibri"/>
                <a:cs typeface="Calibri"/>
              </a:rPr>
              <a:t>_</a:t>
            </a:r>
            <a:r xmlns:a="http://schemas.openxmlformats.org/drawingml/2006/main">
              <a:rPr sz="2800" b="1" dirty="0">
                <a:latin typeface="Calibri"/>
                <a:cs typeface="Calibri"/>
              </a:rPr>
              <a:t> </a:t>
            </a:r>
            <a:r xmlns:a="http://schemas.openxmlformats.org/drawingml/2006/main">
              <a:rPr sz="2800" b="1" spc="-65" dirty="0">
                <a:latin typeface="Calibri"/>
                <a:cs typeface="Calibri"/>
              </a:rPr>
              <a:t>ص </a:t>
            </a:r>
            <a:r xmlns:a="http://schemas.openxmlformats.org/drawingml/2006/main">
              <a:rPr sz="2800" b="1" spc="-5" dirty="0">
                <a:latin typeface="Calibri"/>
                <a:cs typeface="Calibri"/>
              </a:rPr>
              <a:t>anging</a:t>
            </a:r>
            <a:r xmlns:a="http://schemas.openxmlformats.org/drawingml/2006/main">
              <a:rPr sz="2800" b="1" dirty="0">
                <a:latin typeface="Calibri"/>
                <a:cs typeface="Calibri"/>
              </a:rPr>
              <a:t> </a:t>
            </a:r>
            <a:r xmlns:a="http://schemas.openxmlformats.org/drawingml/2006/main">
              <a:rPr sz="2800" b="1" spc="-10" dirty="0">
                <a:latin typeface="Calibri"/>
                <a:cs typeface="Calibri"/>
              </a:rPr>
              <a:t>و </a:t>
            </a:r>
            <a:r xmlns:a="http://schemas.openxmlformats.org/drawingml/2006/main">
              <a:rPr sz="2800" b="1" spc="-20" dirty="0">
                <a:latin typeface="Calibri"/>
                <a:cs typeface="Calibri"/>
              </a:rPr>
              <a:t>ص </a:t>
            </a:r>
            <a:r xmlns:a="http://schemas.openxmlformats.org/drawingml/2006/main">
              <a:rPr sz="2800" b="1" spc="-5" dirty="0">
                <a:latin typeface="Calibri"/>
                <a:cs typeface="Calibri"/>
              </a:rPr>
              <a:t>أوم</a:t>
            </a:r>
            <a:r xmlns:a="http://schemas.openxmlformats.org/drawingml/2006/main">
              <a:rPr sz="2800" b="1" dirty="0">
                <a:latin typeface="Calibri"/>
                <a:cs typeface="Calibri"/>
              </a:rPr>
              <a:t> </a:t>
            </a:r>
            <a:r xmlns:a="http://schemas.openxmlformats.org/drawingml/2006/main">
              <a:rPr sz="2800" b="1" spc="-5" dirty="0">
                <a:latin typeface="Calibri"/>
                <a:cs typeface="Calibri"/>
              </a:rPr>
              <a:t>با </a:t>
            </a:r>
            <a:r xmlns:a="http://schemas.openxmlformats.org/drawingml/2006/main">
              <a:rPr sz="2800" b="1" spc="10" dirty="0">
                <a:latin typeface="Calibri"/>
                <a:cs typeface="Calibri"/>
              </a:rPr>
              <a:t>ز </a:t>
            </a:r>
            <a:r xmlns:a="http://schemas.openxmlformats.org/drawingml/2006/main">
              <a:rPr sz="2800" b="1" spc="-35" dirty="0">
                <a:latin typeface="Calibri"/>
                <a:cs typeface="Calibri"/>
              </a:rPr>
              <a:t>ز </a:t>
            </a:r>
            <a:r xmlns:a="http://schemas.openxmlformats.org/drawingml/2006/main">
              <a:rPr sz="2800" b="1" spc="-10" dirty="0">
                <a:latin typeface="Calibri"/>
                <a:cs typeface="Calibri"/>
              </a:rPr>
              <a:t>ه </a:t>
            </a:r>
            <a:r xmlns:a="http://schemas.openxmlformats.org/drawingml/2006/main">
              <a:rPr sz="2800" b="1" spc="-5" dirty="0">
                <a:latin typeface="Calibri"/>
                <a:cs typeface="Calibri"/>
              </a:rPr>
              <a:t>د</a:t>
            </a:r>
            <a:r xmlns:a="http://schemas.openxmlformats.org/drawingml/2006/main">
              <a:rPr sz="2800" b="1" dirty="0">
                <a:latin typeface="Calibri"/>
                <a:cs typeface="Calibri"/>
              </a:rPr>
              <a:t> </a:t>
            </a:r>
            <a:r xmlns:a="http://schemas.openxmlformats.org/drawingml/2006/main">
              <a:rPr sz="2800" b="1" spc="-10" dirty="0">
                <a:latin typeface="Calibri"/>
                <a:cs typeface="Calibri"/>
              </a:rPr>
              <a:t>f </a:t>
            </a:r>
            <a:r xmlns:a="http://schemas.openxmlformats.org/drawingml/2006/main">
              <a:rPr sz="2800" b="1" spc="-25" dirty="0">
                <a:latin typeface="Calibri"/>
                <a:cs typeface="Calibri"/>
              </a:rPr>
              <a:t>r </a:t>
            </a:r>
            <a:r xmlns:a="http://schemas.openxmlformats.org/drawingml/2006/main">
              <a:rPr sz="2800" b="1" spc="-10" dirty="0">
                <a:latin typeface="Calibri"/>
                <a:cs typeface="Calibri"/>
              </a:rPr>
              <a:t>es </a:t>
            </a:r>
            <a:r xmlns:a="http://schemas.openxmlformats.org/drawingml/2006/main">
              <a:rPr sz="2800" b="1" spc="-5" dirty="0">
                <a:latin typeface="Calibri"/>
                <a:cs typeface="Calibri"/>
              </a:rPr>
              <a:t>h</a:t>
            </a:r>
            <a:r xmlns:a="http://schemas.openxmlformats.org/drawingml/2006/main">
              <a:rPr sz="2800" b="1" dirty="0">
                <a:latin typeface="Calibri"/>
                <a:cs typeface="Calibri"/>
              </a:rPr>
              <a:t> </a:t>
            </a:r>
            <a:r xmlns:a="http://schemas.openxmlformats.org/drawingml/2006/main">
              <a:rPr sz="2800" b="1" spc="-20" dirty="0">
                <a:latin typeface="Calibri"/>
                <a:cs typeface="Calibri"/>
              </a:rPr>
              <a:t>يمزج </a:t>
            </a:r>
            <a:r xmlns:a="http://schemas.openxmlformats.org/drawingml/2006/main">
              <a:rPr sz="2800" b="1" spc="-5" dirty="0">
                <a:latin typeface="Calibri"/>
                <a:cs typeface="Calibri"/>
              </a:rPr>
              <a:t>السلطة</a:t>
            </a:r>
            <a:r xmlns:a="http://schemas.openxmlformats.org/drawingml/2006/main">
              <a:rPr sz="2800" b="1" spc="15" dirty="0">
                <a:latin typeface="Calibri"/>
                <a:cs typeface="Calibri"/>
              </a:rPr>
              <a:t> </a:t>
            </a:r>
            <a:r xmlns:a="http://schemas.openxmlformats.org/drawingml/2006/main">
              <a:rPr sz="2800" b="1" spc="-15" dirty="0">
                <a:latin typeface="Calibri"/>
                <a:cs typeface="Calibri"/>
              </a:rPr>
              <a:t>ل</a:t>
            </a:r>
            <a:r xmlns:a="http://schemas.openxmlformats.org/drawingml/2006/main">
              <a:rPr sz="2800" b="1" spc="-5" dirty="0">
                <a:latin typeface="Calibri"/>
                <a:cs typeface="Calibri"/>
              </a:rPr>
              <a:t> </a:t>
            </a:r>
            <a:r xmlns:a="http://schemas.openxmlformats.org/drawingml/2006/main">
              <a:rPr sz="2800" b="1" spc="-25" dirty="0">
                <a:latin typeface="Calibri"/>
                <a:cs typeface="Calibri"/>
              </a:rPr>
              <a:t>مجمدة</a:t>
            </a:r>
            <a:r xmlns:a="http://schemas.openxmlformats.org/drawingml/2006/main">
              <a:rPr sz="2800" b="1" spc="10" dirty="0">
                <a:latin typeface="Calibri"/>
                <a:cs typeface="Calibri"/>
              </a:rPr>
              <a:t> </a:t>
            </a:r>
            <a:r xmlns:a="http://schemas.openxmlformats.org/drawingml/2006/main">
              <a:rPr sz="2800" b="1" spc="-15" dirty="0">
                <a:latin typeface="Calibri"/>
                <a:cs typeface="Calibri"/>
              </a:rPr>
              <a:t>معبئ</a:t>
            </a:r>
            <a:r xmlns:a="http://schemas.openxmlformats.org/drawingml/2006/main">
              <a:rPr sz="2800" b="1" spc="20" dirty="0">
                <a:latin typeface="Calibri"/>
                <a:cs typeface="Calibri"/>
              </a:rPr>
              <a:t> </a:t>
            </a:r>
            <a:r xmlns:a="http://schemas.openxmlformats.org/drawingml/2006/main">
              <a:rPr sz="2800" b="1" spc="-15" dirty="0">
                <a:latin typeface="Calibri"/>
                <a:cs typeface="Calibri"/>
              </a:rPr>
              <a:t>مكتمل</a:t>
            </a:r>
            <a:r xmlns:a="http://schemas.openxmlformats.org/drawingml/2006/main">
              <a:rPr sz="2800" b="1" spc="30" dirty="0">
                <a:latin typeface="Calibri"/>
                <a:cs typeface="Calibri"/>
              </a:rPr>
              <a:t> </a:t>
            </a:r>
            <a:r xmlns:a="http://schemas.openxmlformats.org/drawingml/2006/main">
              <a:rPr sz="2800" b="1" spc="-10" dirty="0">
                <a:latin typeface="Calibri"/>
                <a:cs typeface="Calibri"/>
              </a:rPr>
              <a:t>وجبات.</a:t>
            </a:r>
            <a:endParaRPr xmlns:a="http://schemas.openxmlformats.org/drawingml/2006/main" sz="2800">
              <a:latin typeface="Calibri"/>
              <a:cs typeface="Calibri"/>
            </a:endParaRPr>
          </a:p>
        </p:txBody>
      </p:sp>
      <p:pic>
        <p:nvPicPr>
          <p:cNvPr id="3" name="object 3"/>
          <p:cNvPicPr/>
          <p:nvPr/>
        </p:nvPicPr>
        <p:blipFill>
          <a:blip r:embed="rId2" cstate="print"/>
          <a:stretch>
            <a:fillRect/>
          </a:stretch>
        </p:blipFill>
        <p:spPr>
          <a:xfrm>
            <a:off x="3701353" y="544609"/>
            <a:ext cx="2063600" cy="350716"/>
          </a:xfrm>
          <a:prstGeom prst="rect">
            <a:avLst/>
          </a:prstGeom>
        </p:spPr>
      </p:pic>
      <p:sp>
        <p:nvSpPr>
          <p:cNvPr id="4" name="object 4"/>
          <p:cNvSpPr txBox="1">
            <a:spLocks noGrp="1"/>
          </p:cNvSpPr>
          <p:nvPr>
            <p:ph type="title"/>
          </p:nvPr>
        </p:nvSpPr>
        <p:spPr>
          <a:xfrm>
            <a:off x="3660775" y="388365"/>
            <a:ext cx="2098040" cy="574040"/>
          </a:xfrm>
          <a:prstGeom prst="rect">
            <a:avLst/>
          </a:prstGeom>
        </p:spPr>
        <p:txBody>
          <a:bodyPr vert="horz" wrap="square" lIns="0" tIns="12700" rIns="0" bIns="0" rtlCol="0">
            <a:spAutoFit/>
          </a:bodyPr>
          <a:lstStyle/>
          <a:p>
            <a:pPr xmlns:a="http://schemas.openxmlformats.org/drawingml/2006/main" marL="12700">
              <a:lnSpc>
                <a:spcPct val="100000"/>
              </a:lnSpc>
              <a:spcBef>
                <a:spcPts val="100"/>
              </a:spcBef>
              <a:bidi/>
            </a:pPr>
            <a:r xmlns:a="http://schemas.openxmlformats.org/drawingml/2006/main">
              <a:rPr sz="3600" spc="-10" dirty="0"/>
              <a:t>تعريفات</a:t>
            </a:r>
            <a:endParaRPr xmlns:a="http://schemas.openxmlformats.org/drawingml/2006/main"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1582113"/>
            <a:ext cx="8364220" cy="4363085"/>
          </a:xfrm>
          <a:prstGeom prst="rect">
            <a:avLst/>
          </a:prstGeom>
        </p:spPr>
        <p:txBody>
          <a:bodyPr vert="horz" wrap="square" lIns="0" tIns="43815" rIns="0" bIns="0" rtlCol="0">
            <a:spAutoFit/>
          </a:bodyPr>
          <a:lstStyle/>
          <a:p>
            <a:pPr xmlns:a="http://schemas.openxmlformats.org/drawingml/2006/main" marL="184785" marR="5080" indent="-172720">
              <a:lnSpc>
                <a:spcPct val="146800"/>
              </a:lnSpc>
              <a:spcBef>
                <a:spcPts val="345"/>
              </a:spcBef>
              <a:buSzPct val="96875"/>
              <a:buFont typeface="Wingdings"/>
              <a:buChar char=""/>
              <a:tabLst>
                <a:tab pos="200025" algn="l"/>
              </a:tabLst>
              <a:bidi/>
            </a:pPr>
            <a:r xmlns:a="http://schemas.openxmlformats.org/drawingml/2006/main">
              <a:rPr sz="3200" b="1" spc="-10" dirty="0">
                <a:latin typeface="Calibri"/>
                <a:cs typeface="Calibri"/>
              </a:rPr>
              <a:t>إن </a:t>
            </a:r>
            <a:r xmlns:a="http://schemas.openxmlformats.org/drawingml/2006/main">
              <a:rPr sz="3600" b="1" spc="-10" dirty="0">
                <a:latin typeface="Calibri"/>
                <a:cs typeface="Calibri"/>
              </a:rPr>
              <a:t>للأكل </a:t>
            </a:r>
            <a:r xmlns:a="http://schemas.openxmlformats.org/drawingml/2006/main">
              <a:rPr sz="3200" b="1" spc="-10" dirty="0">
                <a:latin typeface="Calibri"/>
                <a:cs typeface="Calibri"/>
              </a:rPr>
              <a:t>:</a:t>
            </a:r>
            <a:r xmlns:a="http://schemas.openxmlformats.org/drawingml/2006/main">
              <a:rPr sz="3200" b="1" spc="155" dirty="0">
                <a:latin typeface="Calibri"/>
                <a:cs typeface="Calibri"/>
              </a:rPr>
              <a:t> </a:t>
            </a:r>
            <a:r xmlns:a="http://schemas.openxmlformats.org/drawingml/2006/main">
              <a:rPr sz="3200" b="1" spc="-10" dirty="0">
                <a:latin typeface="Calibri"/>
                <a:cs typeface="Calibri"/>
              </a:rPr>
              <a:t>الأطعمة</a:t>
            </a:r>
            <a:r xmlns:a="http://schemas.openxmlformats.org/drawingml/2006/main">
              <a:rPr sz="3200" b="1" spc="175" dirty="0">
                <a:latin typeface="Calibri"/>
                <a:cs typeface="Calibri"/>
              </a:rPr>
              <a:t> </a:t>
            </a:r>
            <a:r xmlns:a="http://schemas.openxmlformats.org/drawingml/2006/main">
              <a:rPr sz="3200" b="1" spc="-10" dirty="0">
                <a:latin typeface="Calibri"/>
                <a:cs typeface="Calibri"/>
              </a:rPr>
              <a:t>الذي - التي</a:t>
            </a:r>
            <a:r xmlns:a="http://schemas.openxmlformats.org/drawingml/2006/main">
              <a:rPr sz="3200" b="1" spc="155" dirty="0">
                <a:latin typeface="Calibri"/>
                <a:cs typeface="Calibri"/>
              </a:rPr>
              <a:t> </a:t>
            </a:r>
            <a:r xmlns:a="http://schemas.openxmlformats.org/drawingml/2006/main">
              <a:rPr sz="3200" b="1" spc="-10" dirty="0">
                <a:latin typeface="Calibri"/>
                <a:cs typeface="Calibri"/>
              </a:rPr>
              <a:t>نكون</a:t>
            </a:r>
            <a:r xmlns:a="http://schemas.openxmlformats.org/drawingml/2006/main">
              <a:rPr sz="3200" b="1" spc="150" dirty="0">
                <a:latin typeface="Calibri"/>
                <a:cs typeface="Calibri"/>
              </a:rPr>
              <a:t> </a:t>
            </a:r>
            <a:r xmlns:a="http://schemas.openxmlformats.org/drawingml/2006/main">
              <a:rPr sz="3200" b="1" spc="-5" dirty="0">
                <a:latin typeface="Calibri"/>
                <a:cs typeface="Calibri"/>
              </a:rPr>
              <a:t>جزء</a:t>
            </a:r>
            <a:r xmlns:a="http://schemas.openxmlformats.org/drawingml/2006/main">
              <a:rPr sz="3200" b="1" spc="155" dirty="0">
                <a:latin typeface="Calibri"/>
                <a:cs typeface="Calibri"/>
              </a:rPr>
              <a:t> </a:t>
            </a:r>
            <a:r xmlns:a="http://schemas.openxmlformats.org/drawingml/2006/main">
              <a:rPr sz="3200" b="1" dirty="0">
                <a:latin typeface="Calibri"/>
                <a:cs typeface="Calibri"/>
              </a:rPr>
              <a:t>ل</a:t>
            </a:r>
            <a:r xmlns:a="http://schemas.openxmlformats.org/drawingml/2006/main">
              <a:rPr sz="3200" b="1" spc="145" dirty="0">
                <a:latin typeface="Calibri"/>
                <a:cs typeface="Calibri"/>
              </a:rPr>
              <a:t> </a:t>
            </a:r>
            <a:r xmlns:a="http://schemas.openxmlformats.org/drawingml/2006/main">
              <a:rPr sz="3200" b="1" spc="5" dirty="0">
                <a:latin typeface="Calibri"/>
                <a:cs typeface="Calibri"/>
              </a:rPr>
              <a:t>ا</a:t>
            </a:r>
            <a:r xmlns:a="http://schemas.openxmlformats.org/drawingml/2006/main">
              <a:rPr sz="3200" b="1" spc="150" dirty="0">
                <a:latin typeface="Calibri"/>
                <a:cs typeface="Calibri"/>
              </a:rPr>
              <a:t> </a:t>
            </a:r>
            <a:r xmlns:a="http://schemas.openxmlformats.org/drawingml/2006/main">
              <a:rPr sz="3200" b="1" spc="-20" dirty="0">
                <a:latin typeface="Calibri"/>
                <a:cs typeface="Calibri"/>
              </a:rPr>
              <a:t>فرادى</a:t>
            </a:r>
            <a:r xmlns:a="http://schemas.openxmlformats.org/drawingml/2006/main">
              <a:rPr sz="3200" b="1" spc="-710" dirty="0">
                <a:latin typeface="Calibri"/>
                <a:cs typeface="Calibri"/>
              </a:rPr>
              <a:t> </a:t>
            </a:r>
            <a:r xmlns:a="http://schemas.openxmlformats.org/drawingml/2006/main">
              <a:rPr sz="3200" b="1" spc="-5" dirty="0">
                <a:latin typeface="Calibri"/>
                <a:cs typeface="Calibri"/>
              </a:rPr>
              <a:t>نظام عذائي.</a:t>
            </a:r>
            <a:endParaRPr xmlns:a="http://schemas.openxmlformats.org/drawingml/2006/main" sz="3200">
              <a:latin typeface="Calibri"/>
              <a:cs typeface="Calibri"/>
            </a:endParaRPr>
          </a:p>
          <a:p>
            <a:pPr xmlns:a="http://schemas.openxmlformats.org/drawingml/2006/main" marL="199390" indent="-187325">
              <a:lnSpc>
                <a:spcPct val="100000"/>
              </a:lnSpc>
              <a:spcBef>
                <a:spcPts val="1920"/>
              </a:spcBef>
              <a:buSzPct val="96875"/>
              <a:buFont typeface="Wingdings"/>
              <a:buChar char=""/>
              <a:tabLst>
                <a:tab pos="200025" algn="l"/>
              </a:tabLst>
              <a:bidi/>
            </a:pPr>
            <a:r xmlns:a="http://schemas.openxmlformats.org/drawingml/2006/main">
              <a:rPr sz="3200" b="1" dirty="0">
                <a:latin typeface="Calibri"/>
                <a:cs typeface="Calibri"/>
              </a:rPr>
              <a:t>ديبل </a:t>
            </a:r>
            <a:r xmlns:a="http://schemas.openxmlformats.org/drawingml/2006/main">
              <a:rPr sz="2800" b="1" dirty="0">
                <a:latin typeface="Calibri"/>
                <a:cs typeface="Calibri"/>
              </a:rPr>
              <a:t>:</a:t>
            </a:r>
            <a:r xmlns:a="http://schemas.openxmlformats.org/drawingml/2006/main">
              <a:rPr sz="2800" b="1" spc="-10" dirty="0">
                <a:latin typeface="Calibri"/>
                <a:cs typeface="Calibri"/>
              </a:rPr>
              <a:t> </a:t>
            </a:r>
            <a:r xmlns:a="http://schemas.openxmlformats.org/drawingml/2006/main">
              <a:rPr sz="2800" b="1" spc="-15" dirty="0">
                <a:latin typeface="Calibri"/>
                <a:cs typeface="Calibri"/>
              </a:rPr>
              <a:t>الأطعمة</a:t>
            </a:r>
            <a:r xmlns:a="http://schemas.openxmlformats.org/drawingml/2006/main">
              <a:rPr sz="2800" b="1" spc="-5" dirty="0">
                <a:latin typeface="Calibri"/>
                <a:cs typeface="Calibri"/>
              </a:rPr>
              <a:t> </a:t>
            </a:r>
            <a:r xmlns:a="http://schemas.openxmlformats.org/drawingml/2006/main">
              <a:rPr sz="2800" b="1" spc="-10" dirty="0">
                <a:latin typeface="Calibri"/>
                <a:cs typeface="Calibri"/>
              </a:rPr>
              <a:t>الذي - التي</a:t>
            </a:r>
            <a:r xmlns:a="http://schemas.openxmlformats.org/drawingml/2006/main">
              <a:rPr sz="2800" b="1" spc="20" dirty="0">
                <a:latin typeface="Calibri"/>
                <a:cs typeface="Calibri"/>
              </a:rPr>
              <a:t> </a:t>
            </a:r>
            <a:r xmlns:a="http://schemas.openxmlformats.org/drawingml/2006/main">
              <a:rPr sz="2800" b="1" spc="-15" dirty="0">
                <a:latin typeface="Calibri"/>
                <a:cs typeface="Calibri"/>
              </a:rPr>
              <a:t>نكون</a:t>
            </a:r>
            <a:r xmlns:a="http://schemas.openxmlformats.org/drawingml/2006/main">
              <a:rPr sz="2800" b="1" spc="15" dirty="0">
                <a:latin typeface="Calibri"/>
                <a:cs typeface="Calibri"/>
              </a:rPr>
              <a:t> </a:t>
            </a:r>
            <a:r xmlns:a="http://schemas.openxmlformats.org/drawingml/2006/main">
              <a:rPr sz="2800" b="1" spc="-5" dirty="0">
                <a:latin typeface="Calibri"/>
                <a:cs typeface="Calibri"/>
              </a:rPr>
              <a:t>عادة</a:t>
            </a:r>
            <a:r xmlns:a="http://schemas.openxmlformats.org/drawingml/2006/main">
              <a:rPr sz="2800" b="1" spc="20" dirty="0">
                <a:latin typeface="Calibri"/>
                <a:cs typeface="Calibri"/>
              </a:rPr>
              <a:t> </a:t>
            </a:r>
            <a:r xmlns:a="http://schemas.openxmlformats.org/drawingml/2006/main">
              <a:rPr sz="2800" b="1" spc="-5" dirty="0">
                <a:latin typeface="Calibri"/>
                <a:cs typeface="Calibri"/>
              </a:rPr>
              <a:t>سامة</a:t>
            </a:r>
            <a:r xmlns:a="http://schemas.openxmlformats.org/drawingml/2006/main">
              <a:rPr sz="2800" b="1" spc="-25" dirty="0">
                <a:latin typeface="Calibri"/>
                <a:cs typeface="Calibri"/>
              </a:rPr>
              <a:t> </a:t>
            </a:r>
            <a:r xmlns:a="http://schemas.openxmlformats.org/drawingml/2006/main">
              <a:rPr sz="2800" b="1" spc="-5" dirty="0">
                <a:latin typeface="Calibri"/>
                <a:cs typeface="Calibri"/>
              </a:rPr>
              <a:t>أو</a:t>
            </a:r>
            <a:r xmlns:a="http://schemas.openxmlformats.org/drawingml/2006/main">
              <a:rPr sz="2800" b="1" spc="5" dirty="0">
                <a:latin typeface="Calibri"/>
                <a:cs typeface="Calibri"/>
              </a:rPr>
              <a:t> </a:t>
            </a:r>
            <a:r xmlns:a="http://schemas.openxmlformats.org/drawingml/2006/main">
              <a:rPr sz="2800" b="1" spc="-10" dirty="0">
                <a:latin typeface="Calibri"/>
                <a:cs typeface="Calibri"/>
              </a:rPr>
              <a:t>محرم.</a:t>
            </a:r>
            <a:endParaRPr xmlns:a="http://schemas.openxmlformats.org/drawingml/2006/main" sz="2800">
              <a:latin typeface="Calibri"/>
              <a:cs typeface="Calibri"/>
            </a:endParaRPr>
          </a:p>
          <a:p>
            <a:pPr xmlns:a="http://schemas.openxmlformats.org/drawingml/2006/main" marL="184785" marR="574040" indent="-172720">
              <a:lnSpc>
                <a:spcPct val="148200"/>
              </a:lnSpc>
              <a:spcBef>
                <a:spcPts val="70"/>
              </a:spcBef>
              <a:buSzPct val="96875"/>
              <a:buFont typeface="Wingdings"/>
              <a:buChar char=""/>
              <a:tabLst>
                <a:tab pos="200025" algn="l"/>
              </a:tabLst>
              <a:bidi/>
            </a:pPr>
            <a:r xmlns:a="http://schemas.openxmlformats.org/drawingml/2006/main">
              <a:rPr sz="3200" b="1" spc="-10" dirty="0">
                <a:latin typeface="Calibri"/>
                <a:cs typeface="Calibri"/>
              </a:rPr>
              <a:t>ذو علاقة بالحمية</a:t>
            </a:r>
            <a:r xmlns:a="http://schemas.openxmlformats.org/drawingml/2006/main">
              <a:rPr sz="3200" b="1" spc="-5" dirty="0">
                <a:latin typeface="Calibri"/>
                <a:cs typeface="Calibri"/>
              </a:rPr>
              <a:t> </a:t>
            </a:r>
            <a:r xmlns:a="http://schemas.openxmlformats.org/drawingml/2006/main">
              <a:rPr sz="3200" b="1" spc="-10" dirty="0">
                <a:latin typeface="Calibri"/>
                <a:cs typeface="Calibri"/>
              </a:rPr>
              <a:t>التثاقف </a:t>
            </a:r>
            <a:r xmlns:a="http://schemas.openxmlformats.org/drawingml/2006/main">
              <a:rPr sz="2800" b="1" spc="-10" dirty="0">
                <a:latin typeface="Calibri"/>
                <a:cs typeface="Calibri"/>
              </a:rPr>
              <a:t>:</a:t>
            </a:r>
            <a:r xmlns:a="http://schemas.openxmlformats.org/drawingml/2006/main">
              <a:rPr sz="2800" b="1" spc="-25" dirty="0">
                <a:latin typeface="Calibri"/>
                <a:cs typeface="Calibri"/>
              </a:rPr>
              <a:t> </a:t>
            </a:r>
            <a:r xmlns:a="http://schemas.openxmlformats.org/drawingml/2006/main">
              <a:rPr sz="2800" b="1" spc="-5" dirty="0">
                <a:latin typeface="Calibri"/>
                <a:cs typeface="Calibri"/>
              </a:rPr>
              <a:t>ال</a:t>
            </a:r>
            <a:r xmlns:a="http://schemas.openxmlformats.org/drawingml/2006/main">
              <a:rPr sz="2800" b="1" spc="15" dirty="0">
                <a:latin typeface="Calibri"/>
                <a:cs typeface="Calibri"/>
              </a:rPr>
              <a:t> </a:t>
            </a:r>
            <a:r xmlns:a="http://schemas.openxmlformats.org/drawingml/2006/main">
              <a:rPr sz="2800" b="1" spc="-10" dirty="0">
                <a:latin typeface="Calibri"/>
                <a:cs typeface="Calibri"/>
              </a:rPr>
              <a:t>عملية</a:t>
            </a:r>
            <a:r xmlns:a="http://schemas.openxmlformats.org/drawingml/2006/main">
              <a:rPr sz="2800" b="1" spc="20" dirty="0">
                <a:latin typeface="Calibri"/>
                <a:cs typeface="Calibri"/>
              </a:rPr>
              <a:t> </a:t>
            </a:r>
            <a:r xmlns:a="http://schemas.openxmlformats.org/drawingml/2006/main">
              <a:rPr sz="2800" b="1" spc="-10" dirty="0">
                <a:latin typeface="Calibri"/>
                <a:cs typeface="Calibri"/>
              </a:rPr>
              <a:t>الذي - التي</a:t>
            </a:r>
            <a:r xmlns:a="http://schemas.openxmlformats.org/drawingml/2006/main">
              <a:rPr sz="2800" b="1" spc="15" dirty="0">
                <a:latin typeface="Calibri"/>
                <a:cs typeface="Calibri"/>
              </a:rPr>
              <a:t> </a:t>
            </a:r>
            <a:r xmlns:a="http://schemas.openxmlformats.org/drawingml/2006/main">
              <a:rPr sz="2800" b="1" spc="-10" dirty="0">
                <a:latin typeface="Calibri"/>
                <a:cs typeface="Calibri"/>
              </a:rPr>
              <a:t>يحدث</a:t>
            </a:r>
            <a:r xmlns:a="http://schemas.openxmlformats.org/drawingml/2006/main">
              <a:rPr sz="2800" b="1" dirty="0">
                <a:latin typeface="Calibri"/>
                <a:cs typeface="Calibri"/>
              </a:rPr>
              <a:t> </a:t>
            </a:r>
            <a:r xmlns:a="http://schemas.openxmlformats.org/drawingml/2006/main">
              <a:rPr sz="2800" b="1" spc="-5" dirty="0">
                <a:latin typeface="Calibri"/>
                <a:cs typeface="Calibri"/>
              </a:rPr>
              <a:t>مثل</a:t>
            </a:r>
            <a:r xmlns:a="http://schemas.openxmlformats.org/drawingml/2006/main">
              <a:rPr sz="2800" b="1" spc="-615" dirty="0">
                <a:latin typeface="Calibri"/>
                <a:cs typeface="Calibri"/>
              </a:rPr>
              <a:t> </a:t>
            </a:r>
            <a:r xmlns:a="http://schemas.openxmlformats.org/drawingml/2006/main">
              <a:rPr sz="2800" b="1" spc="-10" dirty="0">
                <a:latin typeface="Calibri"/>
                <a:cs typeface="Calibri"/>
              </a:rPr>
              <a:t>أعضاء</a:t>
            </a:r>
            <a:r xmlns:a="http://schemas.openxmlformats.org/drawingml/2006/main">
              <a:rPr sz="2800" b="1" spc="10" dirty="0">
                <a:latin typeface="Calibri"/>
                <a:cs typeface="Calibri"/>
              </a:rPr>
              <a:t> </a:t>
            </a:r>
            <a:r xmlns:a="http://schemas.openxmlformats.org/drawingml/2006/main">
              <a:rPr sz="2800" b="1" spc="-5" dirty="0">
                <a:latin typeface="Calibri"/>
                <a:cs typeface="Calibri"/>
              </a:rPr>
              <a:t>ل</a:t>
            </a:r>
            <a:r xmlns:a="http://schemas.openxmlformats.org/drawingml/2006/main">
              <a:rPr sz="2800" b="1" dirty="0">
                <a:latin typeface="Calibri"/>
                <a:cs typeface="Calibri"/>
              </a:rPr>
              <a:t> </a:t>
            </a:r>
            <a:r xmlns:a="http://schemas.openxmlformats.org/drawingml/2006/main">
              <a:rPr sz="2800" b="1" spc="-5" dirty="0">
                <a:latin typeface="Calibri"/>
                <a:cs typeface="Calibri"/>
              </a:rPr>
              <a:t>أ</a:t>
            </a:r>
            <a:r xmlns:a="http://schemas.openxmlformats.org/drawingml/2006/main">
              <a:rPr sz="2800" b="1" spc="10" dirty="0">
                <a:latin typeface="Calibri"/>
                <a:cs typeface="Calibri"/>
              </a:rPr>
              <a:t> </a:t>
            </a:r>
            <a:r xmlns:a="http://schemas.openxmlformats.org/drawingml/2006/main">
              <a:rPr sz="2800" b="1" spc="-10" dirty="0">
                <a:latin typeface="Calibri"/>
                <a:cs typeface="Calibri"/>
              </a:rPr>
              <a:t>أقلية</a:t>
            </a:r>
            <a:r xmlns:a="http://schemas.openxmlformats.org/drawingml/2006/main">
              <a:rPr sz="2800" b="1" spc="5" dirty="0">
                <a:latin typeface="Calibri"/>
                <a:cs typeface="Calibri"/>
              </a:rPr>
              <a:t> </a:t>
            </a:r>
            <a:r xmlns:a="http://schemas.openxmlformats.org/drawingml/2006/main">
              <a:rPr sz="2800" b="1" spc="-10" dirty="0">
                <a:latin typeface="Calibri"/>
                <a:cs typeface="Calibri"/>
              </a:rPr>
              <a:t>مجموعة</a:t>
            </a:r>
            <a:r xmlns:a="http://schemas.openxmlformats.org/drawingml/2006/main">
              <a:rPr sz="2800" b="1" dirty="0">
                <a:latin typeface="Calibri"/>
                <a:cs typeface="Calibri"/>
              </a:rPr>
              <a:t> </a:t>
            </a:r>
            <a:r xmlns:a="http://schemas.openxmlformats.org/drawingml/2006/main">
              <a:rPr sz="2800" b="1" spc="-10" dirty="0">
                <a:latin typeface="Calibri"/>
                <a:cs typeface="Calibri"/>
              </a:rPr>
              <a:t>يتبنى</a:t>
            </a:r>
            <a:r xmlns:a="http://schemas.openxmlformats.org/drawingml/2006/main">
              <a:rPr sz="2800" b="1" spc="15" dirty="0">
                <a:latin typeface="Calibri"/>
                <a:cs typeface="Calibri"/>
              </a:rPr>
              <a:t> </a:t>
            </a:r>
            <a:r xmlns:a="http://schemas.openxmlformats.org/drawingml/2006/main">
              <a:rPr sz="2800" b="1" spc="-5" dirty="0">
                <a:latin typeface="Calibri"/>
                <a:cs typeface="Calibri"/>
              </a:rPr>
              <a:t>ال</a:t>
            </a:r>
            <a:r xmlns:a="http://schemas.openxmlformats.org/drawingml/2006/main">
              <a:rPr sz="2800" b="1" spc="5" dirty="0">
                <a:latin typeface="Calibri"/>
                <a:cs typeface="Calibri"/>
              </a:rPr>
              <a:t> </a:t>
            </a:r>
            <a:r xmlns:a="http://schemas.openxmlformats.org/drawingml/2006/main">
              <a:rPr sz="2800" b="1" spc="-10" dirty="0">
                <a:latin typeface="Calibri"/>
                <a:cs typeface="Calibri"/>
              </a:rPr>
              <a:t>يتناول الطعام</a:t>
            </a:r>
            <a:r xmlns:a="http://schemas.openxmlformats.org/drawingml/2006/main">
              <a:rPr sz="2800" b="1" spc="-5" dirty="0">
                <a:latin typeface="Calibri"/>
                <a:cs typeface="Calibri"/>
              </a:rPr>
              <a:t> </a:t>
            </a:r>
            <a:r xmlns:a="http://schemas.openxmlformats.org/drawingml/2006/main">
              <a:rPr sz="2800" b="1" spc="-20" dirty="0">
                <a:latin typeface="Calibri"/>
                <a:cs typeface="Calibri"/>
              </a:rPr>
              <a:t>أنماط</a:t>
            </a:r>
            <a:r xmlns:a="http://schemas.openxmlformats.org/drawingml/2006/main">
              <a:rPr sz="2800" b="1" spc="20" dirty="0">
                <a:latin typeface="Calibri"/>
                <a:cs typeface="Calibri"/>
              </a:rPr>
              <a:t> </a:t>
            </a:r>
            <a:r xmlns:a="http://schemas.openxmlformats.org/drawingml/2006/main">
              <a:rPr sz="2800" b="1" spc="-5" dirty="0">
                <a:latin typeface="Calibri"/>
                <a:cs typeface="Calibri"/>
              </a:rPr>
              <a:t>و</a:t>
            </a:r>
            <a:r xmlns:a="http://schemas.openxmlformats.org/drawingml/2006/main">
              <a:rPr sz="2800" b="1" spc="5" dirty="0">
                <a:latin typeface="Calibri"/>
                <a:cs typeface="Calibri"/>
              </a:rPr>
              <a:t> </a:t>
            </a:r>
            <a:r xmlns:a="http://schemas.openxmlformats.org/drawingml/2006/main">
              <a:rPr sz="2800" b="1" spc="-20" dirty="0">
                <a:latin typeface="Calibri"/>
                <a:cs typeface="Calibri"/>
              </a:rPr>
              <a:t>طعام</a:t>
            </a:r>
            <a:r xmlns:a="http://schemas.openxmlformats.org/drawingml/2006/main">
              <a:rPr sz="2800" b="1" spc="10" dirty="0">
                <a:latin typeface="Calibri"/>
                <a:cs typeface="Calibri"/>
              </a:rPr>
              <a:t> </a:t>
            </a:r>
            <a:r xmlns:a="http://schemas.openxmlformats.org/drawingml/2006/main">
              <a:rPr sz="2800" b="1" spc="-10" dirty="0">
                <a:latin typeface="Calibri"/>
                <a:cs typeface="Calibri"/>
              </a:rPr>
              <a:t>اختيارات </a:t>
            </a:r>
            <a:r xmlns:a="http://schemas.openxmlformats.org/drawingml/2006/main">
              <a:rPr sz="2800" b="1" spc="-5" dirty="0">
                <a:latin typeface="Calibri"/>
                <a:cs typeface="Calibri"/>
              </a:rPr>
              <a:t>_</a:t>
            </a:r>
            <a:r xmlns:a="http://schemas.openxmlformats.org/drawingml/2006/main">
              <a:rPr sz="2800" b="1" spc="10" dirty="0">
                <a:latin typeface="Calibri"/>
                <a:cs typeface="Calibri"/>
              </a:rPr>
              <a:t> </a:t>
            </a:r>
            <a:r xmlns:a="http://schemas.openxmlformats.org/drawingml/2006/main">
              <a:rPr sz="2800" b="1" spc="-5" dirty="0">
                <a:latin typeface="Calibri"/>
                <a:cs typeface="Calibri"/>
              </a:rPr>
              <a:t>ال</a:t>
            </a:r>
            <a:r xmlns:a="http://schemas.openxmlformats.org/drawingml/2006/main">
              <a:rPr sz="2800" b="1" spc="10" dirty="0">
                <a:latin typeface="Calibri"/>
                <a:cs typeface="Calibri"/>
              </a:rPr>
              <a:t> </a:t>
            </a:r>
            <a:r xmlns:a="http://schemas.openxmlformats.org/drawingml/2006/main">
              <a:rPr sz="2800" b="1" spc="-15" dirty="0">
                <a:latin typeface="Calibri"/>
                <a:cs typeface="Calibri"/>
              </a:rPr>
              <a:t>يستضيف</a:t>
            </a:r>
            <a:r xmlns:a="http://schemas.openxmlformats.org/drawingml/2006/main">
              <a:rPr sz="2800" b="1" spc="10" dirty="0">
                <a:latin typeface="Calibri"/>
                <a:cs typeface="Calibri"/>
              </a:rPr>
              <a:t> </a:t>
            </a:r>
            <a:r xmlns:a="http://schemas.openxmlformats.org/drawingml/2006/main">
              <a:rPr sz="2800" b="1" spc="-30" dirty="0">
                <a:latin typeface="Calibri"/>
                <a:cs typeface="Calibri"/>
              </a:rPr>
              <a:t>دولة.</a:t>
            </a:r>
            <a:endParaRPr xmlns:a="http://schemas.openxmlformats.org/drawingml/2006/main" sz="2800">
              <a:latin typeface="Calibri"/>
              <a:cs typeface="Calibri"/>
            </a:endParaRPr>
          </a:p>
        </p:txBody>
      </p:sp>
      <p:pic>
        <p:nvPicPr>
          <p:cNvPr id="3" name="object 3"/>
          <p:cNvPicPr/>
          <p:nvPr/>
        </p:nvPicPr>
        <p:blipFill>
          <a:blip r:embed="rId2" cstate="print"/>
          <a:stretch>
            <a:fillRect/>
          </a:stretch>
        </p:blipFill>
        <p:spPr>
          <a:xfrm>
            <a:off x="3701353" y="544609"/>
            <a:ext cx="2063600" cy="350716"/>
          </a:xfrm>
          <a:prstGeom prst="rect">
            <a:avLst/>
          </a:prstGeom>
        </p:spPr>
      </p:pic>
      <p:sp>
        <p:nvSpPr>
          <p:cNvPr id="4" name="object 4"/>
          <p:cNvSpPr txBox="1">
            <a:spLocks noGrp="1"/>
          </p:cNvSpPr>
          <p:nvPr>
            <p:ph type="title"/>
          </p:nvPr>
        </p:nvSpPr>
        <p:spPr>
          <a:xfrm>
            <a:off x="3660775" y="388365"/>
            <a:ext cx="2098040" cy="574040"/>
          </a:xfrm>
          <a:prstGeom prst="rect">
            <a:avLst/>
          </a:prstGeom>
        </p:spPr>
        <p:txBody>
          <a:bodyPr vert="horz" wrap="square" lIns="0" tIns="12700" rIns="0" bIns="0" rtlCol="0">
            <a:spAutoFit/>
          </a:bodyPr>
          <a:lstStyle/>
          <a:p>
            <a:pPr xmlns:a="http://schemas.openxmlformats.org/drawingml/2006/main" marL="12700">
              <a:lnSpc>
                <a:spcPct val="100000"/>
              </a:lnSpc>
              <a:spcBef>
                <a:spcPts val="100"/>
              </a:spcBef>
              <a:bidi/>
            </a:pPr>
            <a:r xmlns:a="http://schemas.openxmlformats.org/drawingml/2006/main">
              <a:rPr sz="3600" spc="-10" dirty="0"/>
              <a:t>تعريفات</a:t>
            </a:r>
            <a:endParaRPr xmlns:a="http://schemas.openxmlformats.org/drawingml/2006/main"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492123"/>
            <a:ext cx="7919720" cy="3649979"/>
          </a:xfrm>
          <a:prstGeom prst="rect">
            <a:avLst/>
          </a:prstGeom>
        </p:spPr>
        <p:txBody>
          <a:bodyPr vert="horz" wrap="square" lIns="0" tIns="60960" rIns="0" bIns="0" rtlCol="0">
            <a:spAutoFit/>
          </a:bodyPr>
          <a:lstStyle/>
          <a:p>
            <a:pPr xmlns:a="http://schemas.openxmlformats.org/drawingml/2006/main" marL="184785" marR="5080" indent="-172720">
              <a:lnSpc>
                <a:spcPts val="3020"/>
              </a:lnSpc>
              <a:spcBef>
                <a:spcPts val="480"/>
              </a:spcBef>
              <a:buSzPct val="75000"/>
              <a:buFont typeface="Wingdings"/>
              <a:buChar char=""/>
              <a:tabLst>
                <a:tab pos="246379" algn="l"/>
                <a:tab pos="7677784" algn="l"/>
              </a:tabLst>
              <a:bidi/>
            </a:pPr>
            <a:r xmlns:a="http://schemas.openxmlformats.org/drawingml/2006/main">
              <a:rPr dirty="0"/>
              <a:t> </a:t>
            </a:r>
            <a:r xmlns:a="http://schemas.openxmlformats.org/drawingml/2006/main">
              <a:rPr sz="2800" b="1" spc="-5" dirty="0">
                <a:latin typeface="Calibri"/>
                <a:cs typeface="Calibri"/>
              </a:rPr>
              <a:t>لديه</a:t>
            </a:r>
            <a:r xmlns:a="http://schemas.openxmlformats.org/drawingml/2006/main">
              <a:rPr sz="2800" b="1" dirty="0">
                <a:latin typeface="Calibri"/>
                <a:cs typeface="Calibri"/>
              </a:rPr>
              <a:t> </a:t>
            </a:r>
            <a:r xmlns:a="http://schemas.openxmlformats.org/drawingml/2006/main">
              <a:rPr sz="2800" b="1" spc="-285" dirty="0">
                <a:latin typeface="Calibri"/>
                <a:cs typeface="Calibri"/>
              </a:rPr>
              <a:t> </a:t>
            </a:r>
            <a:r xmlns:a="http://schemas.openxmlformats.org/drawingml/2006/main">
              <a:rPr sz="2800" b="1" spc="-10" dirty="0">
                <a:latin typeface="Calibri"/>
                <a:cs typeface="Calibri"/>
              </a:rPr>
              <a:t>أ </a:t>
            </a:r>
            <a:r xmlns:a="http://schemas.openxmlformats.org/drawingml/2006/main">
              <a:rPr sz="2800" b="1" spc="-5" dirty="0">
                <a:latin typeface="Calibri"/>
                <a:cs typeface="Calibri"/>
              </a:rPr>
              <a:t>_</a:t>
            </a:r>
            <a:r xmlns:a="http://schemas.openxmlformats.org/drawingml/2006/main">
              <a:rPr sz="2800" b="1" dirty="0">
                <a:latin typeface="Calibri"/>
                <a:cs typeface="Calibri"/>
              </a:rPr>
              <a:t> </a:t>
            </a:r>
            <a:r xmlns:a="http://schemas.openxmlformats.org/drawingml/2006/main">
              <a:rPr sz="2800" b="1" spc="-285" dirty="0">
                <a:latin typeface="Calibri"/>
                <a:cs typeface="Calibri"/>
              </a:rPr>
              <a:t> </a:t>
            </a:r>
            <a:r xmlns:a="http://schemas.openxmlformats.org/drawingml/2006/main">
              <a:rPr sz="2800" b="1" spc="-5" dirty="0">
                <a:latin typeface="Calibri"/>
                <a:cs typeface="Calibri"/>
              </a:rPr>
              <a:t>inh </a:t>
            </a:r>
            <a:r xmlns:a="http://schemas.openxmlformats.org/drawingml/2006/main">
              <a:rPr sz="2800" b="1" spc="-15" dirty="0">
                <a:latin typeface="Calibri"/>
                <a:cs typeface="Calibri"/>
              </a:rPr>
              <a:t>e </a:t>
            </a:r>
            <a:r xmlns:a="http://schemas.openxmlformats.org/drawingml/2006/main">
              <a:rPr sz="2800" b="1" spc="-30" dirty="0">
                <a:latin typeface="Calibri"/>
                <a:cs typeface="Calibri"/>
              </a:rPr>
              <a:t>r </a:t>
            </a:r>
            <a:r xmlns:a="http://schemas.openxmlformats.org/drawingml/2006/main">
              <a:rPr sz="2800" b="1" spc="-10" dirty="0">
                <a:latin typeface="Calibri"/>
                <a:cs typeface="Calibri"/>
              </a:rPr>
              <a:t>e </a:t>
            </a:r>
            <a:r xmlns:a="http://schemas.openxmlformats.org/drawingml/2006/main">
              <a:rPr sz="2800" b="1" spc="-35" dirty="0">
                <a:latin typeface="Calibri"/>
                <a:cs typeface="Calibri"/>
              </a:rPr>
              <a:t>n </a:t>
            </a:r>
            <a:r xmlns:a="http://schemas.openxmlformats.org/drawingml/2006/main">
              <a:rPr sz="2800" b="1" spc="-5" dirty="0">
                <a:latin typeface="Calibri"/>
                <a:cs typeface="Calibri"/>
              </a:rPr>
              <a:t>t</a:t>
            </a:r>
            <a:r xmlns:a="http://schemas.openxmlformats.org/drawingml/2006/main">
              <a:rPr sz="2800" b="1" dirty="0">
                <a:latin typeface="Calibri"/>
                <a:cs typeface="Calibri"/>
              </a:rPr>
              <a:t> </a:t>
            </a:r>
            <a:r xmlns:a="http://schemas.openxmlformats.org/drawingml/2006/main">
              <a:rPr sz="2800" b="1" spc="-280" dirty="0">
                <a:latin typeface="Calibri"/>
                <a:cs typeface="Calibri"/>
              </a:rPr>
              <a:t> </a:t>
            </a:r>
            <a:r xmlns:a="http://schemas.openxmlformats.org/drawingml/2006/main">
              <a:rPr sz="2800" b="1" spc="-35" dirty="0">
                <a:latin typeface="Calibri"/>
                <a:cs typeface="Calibri"/>
              </a:rPr>
              <a:t>ضد </a:t>
            </a:r>
            <a:r xmlns:a="http://schemas.openxmlformats.org/drawingml/2006/main">
              <a:rPr sz="2800" b="1" spc="-5" dirty="0">
                <a:latin typeface="Calibri"/>
                <a:cs typeface="Calibri"/>
              </a:rPr>
              <a:t>alue</a:t>
            </a:r>
            <a:r xmlns:a="http://schemas.openxmlformats.org/drawingml/2006/main">
              <a:rPr sz="2800" b="1" dirty="0">
                <a:latin typeface="Calibri"/>
                <a:cs typeface="Calibri"/>
              </a:rPr>
              <a:t> </a:t>
            </a:r>
            <a:r xmlns:a="http://schemas.openxmlformats.org/drawingml/2006/main">
              <a:rPr sz="2800" b="1" spc="-285" dirty="0">
                <a:latin typeface="Calibri"/>
                <a:cs typeface="Calibri"/>
              </a:rPr>
              <a:t> </a:t>
            </a:r>
            <a:r xmlns:a="http://schemas.openxmlformats.org/drawingml/2006/main">
              <a:rPr sz="2800" b="1" spc="-55" dirty="0">
                <a:latin typeface="Calibri"/>
                <a:cs typeface="Calibri"/>
              </a:rPr>
              <a:t>s </a:t>
            </a:r>
            <a:r xmlns:a="http://schemas.openxmlformats.org/drawingml/2006/main">
              <a:rPr sz="2800" b="1" spc="-25" dirty="0">
                <a:latin typeface="Calibri"/>
                <a:cs typeface="Calibri"/>
              </a:rPr>
              <a:t>y </a:t>
            </a:r>
            <a:r xmlns:a="http://schemas.openxmlformats.org/drawingml/2006/main">
              <a:rPr sz="2800" b="1" spc="-45" dirty="0">
                <a:latin typeface="Calibri"/>
                <a:cs typeface="Calibri"/>
              </a:rPr>
              <a:t>s </a:t>
            </a:r>
            <a:r xmlns:a="http://schemas.openxmlformats.org/drawingml/2006/main">
              <a:rPr sz="2800" b="1" spc="-30" dirty="0">
                <a:latin typeface="Calibri"/>
                <a:cs typeface="Calibri"/>
              </a:rPr>
              <a:t>t </a:t>
            </a:r>
            <a:r xmlns:a="http://schemas.openxmlformats.org/drawingml/2006/main">
              <a:rPr sz="2800" b="1" spc="-10" dirty="0">
                <a:latin typeface="Calibri"/>
                <a:cs typeface="Calibri"/>
              </a:rPr>
              <a:t>e </a:t>
            </a:r>
            <a:r xmlns:a="http://schemas.openxmlformats.org/drawingml/2006/main">
              <a:rPr sz="2800" b="1" spc="-5" dirty="0">
                <a:latin typeface="Calibri"/>
                <a:cs typeface="Calibri"/>
              </a:rPr>
              <a:t>m</a:t>
            </a:r>
            <a:r xmlns:a="http://schemas.openxmlformats.org/drawingml/2006/main">
              <a:rPr sz="2800" b="1" dirty="0">
                <a:latin typeface="Calibri"/>
                <a:cs typeface="Calibri"/>
              </a:rPr>
              <a:t> </a:t>
            </a:r>
            <a:r xmlns:a="http://schemas.openxmlformats.org/drawingml/2006/main">
              <a:rPr sz="2800" b="1" spc="-280" dirty="0">
                <a:latin typeface="Calibri"/>
                <a:cs typeface="Calibri"/>
              </a:rPr>
              <a:t> </a:t>
            </a:r>
            <a:r xmlns:a="http://schemas.openxmlformats.org/drawingml/2006/main">
              <a:rPr sz="2800" b="1" spc="-5" dirty="0">
                <a:latin typeface="Calibri"/>
                <a:cs typeface="Calibri"/>
              </a:rPr>
              <a:t>ال </a:t>
            </a:r>
            <a:r xmlns:a="http://schemas.openxmlformats.org/drawingml/2006/main">
              <a:rPr sz="2800" b="1" spc="-30" dirty="0">
                <a:latin typeface="Calibri"/>
                <a:cs typeface="Calibri"/>
              </a:rPr>
              <a:t>ت </a:t>
            </a:r>
            <a:r xmlns:a="http://schemas.openxmlformats.org/drawingml/2006/main">
              <a:rPr sz="2800" b="1" spc="-5" dirty="0">
                <a:latin typeface="Calibri"/>
                <a:cs typeface="Calibri"/>
              </a:rPr>
              <a:t>_</a:t>
            </a:r>
            <a:r xmlns:a="http://schemas.openxmlformats.org/drawingml/2006/main">
              <a:rPr sz="2800" b="1" dirty="0">
                <a:latin typeface="Calibri"/>
                <a:cs typeface="Calibri"/>
              </a:rPr>
              <a:t> </a:t>
            </a:r>
            <a:r xmlns:a="http://schemas.openxmlformats.org/drawingml/2006/main">
              <a:rPr sz="2800" b="1" spc="-280" dirty="0">
                <a:latin typeface="Calibri"/>
                <a:cs typeface="Calibri"/>
              </a:rPr>
              <a:t> </a:t>
            </a:r>
            <a:r xmlns:a="http://schemas.openxmlformats.org/drawingml/2006/main">
              <a:rPr sz="2800" b="1" dirty="0">
                <a:latin typeface="Calibri"/>
                <a:cs typeface="Calibri"/>
              </a:rPr>
              <a:t>د </a:t>
            </a:r>
            <a:r xmlns:a="http://schemas.openxmlformats.org/drawingml/2006/main">
              <a:rPr sz="2800" b="1" spc="-35" dirty="0">
                <a:latin typeface="Calibri"/>
                <a:cs typeface="Calibri"/>
              </a:rPr>
              <a:t>ه </a:t>
            </a:r>
            <a:r xmlns:a="http://schemas.openxmlformats.org/drawingml/2006/main">
              <a:rPr sz="2800" b="1" spc="-10" dirty="0">
                <a:latin typeface="Calibri"/>
                <a:cs typeface="Calibri"/>
              </a:rPr>
              <a:t>متنوع </a:t>
            </a:r>
            <a:r xmlns:a="http://schemas.openxmlformats.org/drawingml/2006/main">
              <a:rPr sz="2800" b="1" spc="5" dirty="0">
                <a:latin typeface="Calibri"/>
                <a:cs typeface="Calibri"/>
              </a:rPr>
              <a:t>_ </a:t>
            </a:r>
            <a:r xmlns:a="http://schemas.openxmlformats.org/drawingml/2006/main">
              <a:rPr sz="2800" b="1" spc="-5" dirty="0">
                <a:latin typeface="Calibri"/>
                <a:cs typeface="Calibri"/>
              </a:rPr>
              <a:t>_</a:t>
            </a:r>
            <a:r xmlns:a="http://schemas.openxmlformats.org/drawingml/2006/main">
              <a:rPr sz="2800" b="1" dirty="0">
                <a:latin typeface="Calibri"/>
                <a:cs typeface="Calibri"/>
              </a:rPr>
              <a:t> </a:t>
            </a:r>
            <a:r xmlns:a="http://schemas.openxmlformats.org/drawingml/2006/main">
              <a:rPr sz="2800" b="1" spc="-280" dirty="0">
                <a:latin typeface="Calibri"/>
                <a:cs typeface="Calibri"/>
              </a:rPr>
              <a:t> </a:t>
            </a:r>
            <a:r xmlns:a="http://schemas.openxmlformats.org/drawingml/2006/main">
              <a:rPr sz="2800" b="1" spc="-10" dirty="0">
                <a:latin typeface="Calibri"/>
                <a:cs typeface="Calibri"/>
              </a:rPr>
              <a:t>wh </a:t>
            </a:r>
            <a:r xmlns:a="http://schemas.openxmlformats.org/drawingml/2006/main">
              <a:rPr sz="2800" b="1" spc="-30" dirty="0">
                <a:latin typeface="Calibri"/>
                <a:cs typeface="Calibri"/>
              </a:rPr>
              <a:t>a </a:t>
            </a:r>
            <a:r xmlns:a="http://schemas.openxmlformats.org/drawingml/2006/main">
              <a:rPr sz="2800" b="1" spc="-5" dirty="0">
                <a:latin typeface="Calibri"/>
                <a:cs typeface="Calibri"/>
              </a:rPr>
              <a:t>t</a:t>
            </a:r>
            <a:r xmlns:a="http://schemas.openxmlformats.org/drawingml/2006/main">
              <a:rPr sz="2800" b="1" dirty="0">
                <a:latin typeface="Calibri"/>
                <a:cs typeface="Calibri"/>
              </a:rPr>
              <a:t> </a:t>
            </a:r>
            <a:r xmlns:a="http://schemas.openxmlformats.org/drawingml/2006/main">
              <a:rPr sz="2800" b="1" spc="-10" dirty="0">
                <a:latin typeface="Calibri"/>
                <a:cs typeface="Calibri"/>
              </a:rPr>
              <a:t>هو </a:t>
            </a:r>
            <a:r xmlns:a="http://schemas.openxmlformats.org/drawingml/2006/main">
              <a:rPr sz="2800" b="1" spc="-5" dirty="0">
                <a:latin typeface="Calibri"/>
                <a:cs typeface="Calibri"/>
              </a:rPr>
              <a:t>"طبيعي"</a:t>
            </a:r>
            <a:endParaRPr xmlns:a="http://schemas.openxmlformats.org/drawingml/2006/main" sz="2800">
              <a:latin typeface="Calibri"/>
              <a:cs typeface="Calibri"/>
            </a:endParaRPr>
          </a:p>
          <a:p>
            <a:pPr xmlns:a="http://schemas.openxmlformats.org/drawingml/2006/main" marL="184785" indent="-172720">
              <a:lnSpc>
                <a:spcPct val="100000"/>
              </a:lnSpc>
              <a:spcBef>
                <a:spcPts val="425"/>
              </a:spcBef>
              <a:buSzPct val="96428"/>
              <a:buFont typeface="Wingdings"/>
              <a:buChar char=""/>
              <a:tabLst>
                <a:tab pos="185420" algn="l"/>
              </a:tabLst>
              <a:bidi/>
            </a:pPr>
            <a:r xmlns:a="http://schemas.openxmlformats.org/drawingml/2006/main">
              <a:rPr sz="2800" b="1" spc="-5" dirty="0">
                <a:latin typeface="Calibri"/>
                <a:cs typeface="Calibri"/>
              </a:rPr>
              <a:t>يكون</a:t>
            </a:r>
            <a:r xmlns:a="http://schemas.openxmlformats.org/drawingml/2006/main">
              <a:rPr sz="2800" b="1" dirty="0">
                <a:latin typeface="Calibri"/>
                <a:cs typeface="Calibri"/>
              </a:rPr>
              <a:t> </a:t>
            </a:r>
            <a:r xmlns:a="http://schemas.openxmlformats.org/drawingml/2006/main">
              <a:rPr sz="2800" b="1" spc="-10" dirty="0">
                <a:latin typeface="Calibri"/>
                <a:cs typeface="Calibri"/>
              </a:rPr>
              <a:t>تعلمت،</a:t>
            </a:r>
            <a:r xmlns:a="http://schemas.openxmlformats.org/drawingml/2006/main">
              <a:rPr sz="2800" b="1" spc="40" dirty="0">
                <a:latin typeface="Calibri"/>
                <a:cs typeface="Calibri"/>
              </a:rPr>
              <a:t> </a:t>
            </a:r>
            <a:r xmlns:a="http://schemas.openxmlformats.org/drawingml/2006/main">
              <a:rPr sz="2800" b="1" spc="-5" dirty="0">
                <a:latin typeface="Calibri"/>
                <a:cs typeface="Calibri"/>
              </a:rPr>
              <a:t>ليس </a:t>
            </a:r>
            <a:r xmlns:a="http://schemas.openxmlformats.org/drawingml/2006/main">
              <a:rPr sz="2800" b="1" spc="-10" dirty="0">
                <a:latin typeface="Calibri"/>
                <a:cs typeface="Calibri"/>
              </a:rPr>
              <a:t>بالفطرة</a:t>
            </a:r>
            <a:endParaRPr xmlns:a="http://schemas.openxmlformats.org/drawingml/2006/main" sz="2800">
              <a:latin typeface="Calibri"/>
              <a:cs typeface="Calibri"/>
            </a:endParaRPr>
          </a:p>
          <a:p>
            <a:pPr xmlns:a="http://schemas.openxmlformats.org/drawingml/2006/main" marL="184785" indent="-172720">
              <a:lnSpc>
                <a:spcPct val="100000"/>
              </a:lnSpc>
              <a:spcBef>
                <a:spcPts val="470"/>
              </a:spcBef>
              <a:buSzPct val="96428"/>
              <a:buFont typeface="Wingdings"/>
              <a:buChar char=""/>
              <a:tabLst>
                <a:tab pos="185420" algn="l"/>
              </a:tabLst>
              <a:bidi/>
            </a:pPr>
            <a:r xmlns:a="http://schemas.openxmlformats.org/drawingml/2006/main">
              <a:rPr sz="2800" b="1" spc="-5" dirty="0">
                <a:latin typeface="Calibri"/>
                <a:cs typeface="Calibri"/>
              </a:rPr>
              <a:t>يكون</a:t>
            </a:r>
            <a:r xmlns:a="http://schemas.openxmlformats.org/drawingml/2006/main">
              <a:rPr sz="2800" b="1" spc="10" dirty="0">
                <a:latin typeface="Calibri"/>
                <a:cs typeface="Calibri"/>
              </a:rPr>
              <a:t> </a:t>
            </a:r>
            <a:r xmlns:a="http://schemas.openxmlformats.org/drawingml/2006/main">
              <a:rPr sz="2800" b="1" spc="-5" dirty="0">
                <a:latin typeface="Calibri"/>
                <a:cs typeface="Calibri"/>
              </a:rPr>
              <a:t>اجتاز</a:t>
            </a:r>
            <a:r xmlns:a="http://schemas.openxmlformats.org/drawingml/2006/main">
              <a:rPr sz="2800" b="1" spc="10" dirty="0">
                <a:latin typeface="Calibri"/>
                <a:cs typeface="Calibri"/>
              </a:rPr>
              <a:t> </a:t>
            </a:r>
            <a:r xmlns:a="http://schemas.openxmlformats.org/drawingml/2006/main">
              <a:rPr sz="2800" b="1" spc="-15" dirty="0">
                <a:latin typeface="Calibri"/>
                <a:cs typeface="Calibri"/>
              </a:rPr>
              <a:t>من</a:t>
            </a:r>
            <a:r xmlns:a="http://schemas.openxmlformats.org/drawingml/2006/main">
              <a:rPr sz="2800" b="1" spc="10" dirty="0">
                <a:latin typeface="Calibri"/>
                <a:cs typeface="Calibri"/>
              </a:rPr>
              <a:t> </a:t>
            </a:r>
            <a:r xmlns:a="http://schemas.openxmlformats.org/drawingml/2006/main">
              <a:rPr sz="2800" b="1" spc="-20" dirty="0">
                <a:latin typeface="Calibri"/>
                <a:cs typeface="Calibri"/>
              </a:rPr>
              <a:t>جيل</a:t>
            </a:r>
            <a:r xmlns:a="http://schemas.openxmlformats.org/drawingml/2006/main">
              <a:rPr sz="2800" b="1" spc="35" dirty="0">
                <a:latin typeface="Calibri"/>
                <a:cs typeface="Calibri"/>
              </a:rPr>
              <a:t> </a:t>
            </a:r>
            <a:r xmlns:a="http://schemas.openxmlformats.org/drawingml/2006/main">
              <a:rPr sz="2800" b="1" spc="-15" dirty="0">
                <a:latin typeface="Calibri"/>
                <a:cs typeface="Calibri"/>
              </a:rPr>
              <a:t>ل</a:t>
            </a:r>
            <a:r xmlns:a="http://schemas.openxmlformats.org/drawingml/2006/main">
              <a:rPr sz="2800" b="1" spc="5" dirty="0">
                <a:latin typeface="Calibri"/>
                <a:cs typeface="Calibri"/>
              </a:rPr>
              <a:t> </a:t>
            </a:r>
            <a:r xmlns:a="http://schemas.openxmlformats.org/drawingml/2006/main">
              <a:rPr sz="2800" b="1" spc="-20" dirty="0">
                <a:latin typeface="Calibri"/>
                <a:cs typeface="Calibri"/>
              </a:rPr>
              <a:t>جيل</a:t>
            </a:r>
            <a:endParaRPr xmlns:a="http://schemas.openxmlformats.org/drawingml/2006/main" sz="2800">
              <a:latin typeface="Calibri"/>
              <a:cs typeface="Calibri"/>
            </a:endParaRPr>
          </a:p>
          <a:p>
            <a:pPr xmlns:a="http://schemas.openxmlformats.org/drawingml/2006/main" marL="184785" indent="-172720">
              <a:lnSpc>
                <a:spcPct val="100000"/>
              </a:lnSpc>
              <a:spcBef>
                <a:spcPts val="455"/>
              </a:spcBef>
              <a:buSzPct val="96428"/>
              <a:buFont typeface="Wingdings"/>
              <a:buChar char=""/>
              <a:tabLst>
                <a:tab pos="185420" algn="l"/>
              </a:tabLst>
              <a:bidi/>
            </a:pPr>
            <a:r xmlns:a="http://schemas.openxmlformats.org/drawingml/2006/main">
              <a:rPr sz="2800" b="1" spc="-5" dirty="0">
                <a:latin typeface="Calibri"/>
                <a:cs typeface="Calibri"/>
              </a:rPr>
              <a:t>لديه</a:t>
            </a:r>
            <a:r xmlns:a="http://schemas.openxmlformats.org/drawingml/2006/main">
              <a:rPr sz="2800" b="1" spc="5" dirty="0">
                <a:latin typeface="Calibri"/>
                <a:cs typeface="Calibri"/>
              </a:rPr>
              <a:t> </a:t>
            </a:r>
            <a:r xmlns:a="http://schemas.openxmlformats.org/drawingml/2006/main">
              <a:rPr sz="2800" b="1" spc="-10" dirty="0">
                <a:latin typeface="Calibri"/>
                <a:cs typeface="Calibri"/>
              </a:rPr>
              <a:t>تأثير </a:t>
            </a:r>
            <a:r xmlns:a="http://schemas.openxmlformats.org/drawingml/2006/main">
              <a:rPr sz="2800" b="1" spc="-5" dirty="0">
                <a:latin typeface="Calibri"/>
                <a:cs typeface="Calibri"/>
              </a:rPr>
              <a:t>اللاوعي</a:t>
            </a:r>
            <a:r xmlns:a="http://schemas.openxmlformats.org/drawingml/2006/main">
              <a:rPr sz="2800" b="1" spc="15" dirty="0">
                <a:latin typeface="Calibri"/>
                <a:cs typeface="Calibri"/>
              </a:rPr>
              <a:t> </a:t>
            </a:r>
            <a:r xmlns:a="http://schemas.openxmlformats.org/drawingml/2006/main">
              <a:rPr sz="2800" b="1" spc="-5" dirty="0">
                <a:latin typeface="Calibri"/>
                <a:cs typeface="Calibri"/>
              </a:rPr>
              <a:t>على</a:t>
            </a:r>
            <a:r xmlns:a="http://schemas.openxmlformats.org/drawingml/2006/main">
              <a:rPr sz="2800" b="1" spc="5" dirty="0">
                <a:latin typeface="Calibri"/>
                <a:cs typeface="Calibri"/>
              </a:rPr>
              <a:t> </a:t>
            </a:r>
            <a:r xmlns:a="http://schemas.openxmlformats.org/drawingml/2006/main">
              <a:rPr sz="2800" b="1" spc="-5" dirty="0">
                <a:latin typeface="Calibri"/>
                <a:cs typeface="Calibri"/>
              </a:rPr>
              <a:t>أعضائها </a:t>
            </a:r>
            <a:r xmlns:a="http://schemas.openxmlformats.org/drawingml/2006/main">
              <a:rPr sz="2800" b="1" spc="-10" dirty="0">
                <a:latin typeface="Calibri"/>
                <a:cs typeface="Calibri"/>
              </a:rPr>
              <a:t>_</a:t>
            </a:r>
            <a:endParaRPr xmlns:a="http://schemas.openxmlformats.org/drawingml/2006/main" sz="2800">
              <a:latin typeface="Calibri"/>
              <a:cs typeface="Calibri"/>
            </a:endParaRPr>
          </a:p>
          <a:p>
            <a:pPr xmlns:a="http://schemas.openxmlformats.org/drawingml/2006/main" marL="184785" indent="-172720">
              <a:lnSpc>
                <a:spcPct val="100000"/>
              </a:lnSpc>
              <a:spcBef>
                <a:spcPts val="470"/>
              </a:spcBef>
              <a:buSzPct val="96428"/>
              <a:buFont typeface="Wingdings"/>
              <a:buChar char=""/>
              <a:tabLst>
                <a:tab pos="185420" algn="l"/>
              </a:tabLst>
              <a:bidi/>
            </a:pPr>
            <a:r xmlns:a="http://schemas.openxmlformats.org/drawingml/2006/main">
              <a:rPr sz="2800" b="1" spc="-15" dirty="0">
                <a:latin typeface="Calibri"/>
                <a:cs typeface="Calibri"/>
              </a:rPr>
              <a:t>يقاوم</a:t>
            </a:r>
            <a:r xmlns:a="http://schemas.openxmlformats.org/drawingml/2006/main">
              <a:rPr sz="2800" b="1" spc="5" dirty="0">
                <a:latin typeface="Calibri"/>
                <a:cs typeface="Calibri"/>
              </a:rPr>
              <a:t> </a:t>
            </a:r>
            <a:r xmlns:a="http://schemas.openxmlformats.org/drawingml/2006/main">
              <a:rPr sz="2800" b="1" spc="-10" dirty="0">
                <a:latin typeface="Calibri"/>
                <a:cs typeface="Calibri"/>
              </a:rPr>
              <a:t>يتغير</a:t>
            </a:r>
            <a:r xmlns:a="http://schemas.openxmlformats.org/drawingml/2006/main">
              <a:rPr sz="2800" b="1" spc="5" dirty="0">
                <a:latin typeface="Calibri"/>
                <a:cs typeface="Calibri"/>
              </a:rPr>
              <a:t> </a:t>
            </a:r>
            <a:r xmlns:a="http://schemas.openxmlformats.org/drawingml/2006/main">
              <a:rPr sz="2800" b="1" spc="-5" dirty="0">
                <a:latin typeface="Calibri"/>
                <a:cs typeface="Calibri"/>
              </a:rPr>
              <a:t>لكن هو</a:t>
            </a:r>
            <a:r xmlns:a="http://schemas.openxmlformats.org/drawingml/2006/main">
              <a:rPr sz="2800" b="1" dirty="0">
                <a:latin typeface="Calibri"/>
                <a:cs typeface="Calibri"/>
              </a:rPr>
              <a:t> </a:t>
            </a:r>
            <a:r xmlns:a="http://schemas.openxmlformats.org/drawingml/2006/main">
              <a:rPr sz="2800" b="1" spc="-5" dirty="0">
                <a:latin typeface="Calibri"/>
                <a:cs typeface="Calibri"/>
              </a:rPr>
              <a:t>لا</a:t>
            </a:r>
            <a:r xmlns:a="http://schemas.openxmlformats.org/drawingml/2006/main">
              <a:rPr sz="2800" b="1" spc="-15" dirty="0">
                <a:latin typeface="Calibri"/>
                <a:cs typeface="Calibri"/>
              </a:rPr>
              <a:t> </a:t>
            </a:r>
            <a:r xmlns:a="http://schemas.openxmlformats.org/drawingml/2006/main">
              <a:rPr sz="2800" b="1" spc="-20" dirty="0">
                <a:latin typeface="Calibri"/>
                <a:cs typeface="Calibri"/>
              </a:rPr>
              <a:t>ثابتة</a:t>
            </a:r>
            <a:endParaRPr xmlns:a="http://schemas.openxmlformats.org/drawingml/2006/main" sz="2800">
              <a:latin typeface="Calibri"/>
              <a:cs typeface="Calibri"/>
            </a:endParaRPr>
          </a:p>
          <a:p>
            <a:pPr xmlns:a="http://schemas.openxmlformats.org/drawingml/2006/main" marL="184785" marR="5080" indent="-172720">
              <a:lnSpc>
                <a:spcPts val="3020"/>
              </a:lnSpc>
              <a:spcBef>
                <a:spcPts val="855"/>
              </a:spcBef>
              <a:buSzPct val="96428"/>
              <a:buFont typeface="Wingdings"/>
              <a:buChar char=""/>
              <a:tabLst>
                <a:tab pos="185420" algn="l"/>
                <a:tab pos="1407160" algn="l"/>
                <a:tab pos="2056130" algn="l"/>
                <a:tab pos="2373630" algn="l"/>
                <a:tab pos="3886835" algn="l"/>
                <a:tab pos="4585335" algn="l"/>
                <a:tab pos="6536055" algn="l"/>
                <a:tab pos="7525384" algn="l"/>
              </a:tabLst>
              <a:bidi/>
            </a:pPr>
            <a:r xmlns:a="http://schemas.openxmlformats.org/drawingml/2006/main">
              <a:rPr sz="2800" b="1" spc="-10" dirty="0">
                <a:latin typeface="Calibri"/>
                <a:cs typeface="Calibri"/>
              </a:rPr>
              <a:t>Cult </a:t>
            </a:r>
            <a:r xmlns:a="http://schemas.openxmlformats.org/drawingml/2006/main">
              <a:rPr sz="2800" b="1" dirty="0">
                <a:latin typeface="Calibri"/>
                <a:cs typeface="Calibri"/>
              </a:rPr>
              <a:t>u </a:t>
            </a:r>
            <a:r xmlns:a="http://schemas.openxmlformats.org/drawingml/2006/main">
              <a:rPr sz="2800" b="1" spc="-30" dirty="0">
                <a:latin typeface="Calibri"/>
                <a:cs typeface="Calibri"/>
              </a:rPr>
              <a:t>r </a:t>
            </a:r>
            <a:r xmlns:a="http://schemas.openxmlformats.org/drawingml/2006/main">
              <a:rPr sz="2800" b="1" spc="-5" dirty="0">
                <a:latin typeface="Calibri"/>
                <a:cs typeface="Calibri"/>
              </a:rPr>
              <a:t>e </a:t>
            </a:r>
            <a:r xmlns:a="http://schemas.openxmlformats.org/drawingml/2006/main">
              <a:rPr sz="2800" b="1" dirty="0">
                <a:latin typeface="Calibri"/>
                <a:cs typeface="Calibri"/>
              </a:rPr>
              <a:t>h </a:t>
            </a:r>
            <a:r xmlns:a="http://schemas.openxmlformats.org/drawingml/2006/main">
              <a:rPr sz="2800" b="1" spc="-5" dirty="0">
                <a:latin typeface="Calibri"/>
                <a:cs typeface="Calibri"/>
              </a:rPr>
              <a:t>as</a:t>
            </a:r>
            <a:r xmlns:a="http://schemas.openxmlformats.org/drawingml/2006/main">
              <a:rPr sz="2800" b="1" dirty="0">
                <a:latin typeface="Calibri"/>
                <a:cs typeface="Calibri"/>
              </a:rPr>
              <a:t> </a:t>
            </a:r>
            <a:r xmlns:a="http://schemas.openxmlformats.org/drawingml/2006/main">
              <a:rPr sz="2800" b="1" spc="-5" dirty="0">
                <a:latin typeface="Calibri"/>
                <a:cs typeface="Calibri"/>
              </a:rPr>
              <a:t>أ</a:t>
            </a:r>
            <a:r xmlns:a="http://schemas.openxmlformats.org/drawingml/2006/main">
              <a:rPr sz="2800" b="1" dirty="0">
                <a:latin typeface="Calibri"/>
                <a:cs typeface="Calibri"/>
              </a:rPr>
              <a:t> </a:t>
            </a:r>
            <a:r xmlns:a="http://schemas.openxmlformats.org/drawingml/2006/main">
              <a:rPr sz="2800" b="1" spc="-5" dirty="0">
                <a:latin typeface="Calibri"/>
                <a:cs typeface="Calibri"/>
              </a:rPr>
              <a:t>ص </a:t>
            </a:r>
            <a:r xmlns:a="http://schemas.openxmlformats.org/drawingml/2006/main">
              <a:rPr sz="2800" b="1" spc="-40" dirty="0">
                <a:latin typeface="Calibri"/>
                <a:cs typeface="Calibri"/>
              </a:rPr>
              <a:t>ص </a:t>
            </a:r>
            <a:r xmlns:a="http://schemas.openxmlformats.org/drawingml/2006/main">
              <a:rPr sz="2800" b="1" spc="-5" dirty="0">
                <a:latin typeface="Calibri"/>
                <a:cs typeface="Calibri"/>
              </a:rPr>
              <a:t>و </a:t>
            </a:r>
            <a:r xmlns:a="http://schemas.openxmlformats.org/drawingml/2006/main">
              <a:rPr sz="2800" b="1" spc="-45" dirty="0">
                <a:latin typeface="Calibri"/>
                <a:cs typeface="Calibri"/>
              </a:rPr>
              <a:t>ووند </a:t>
            </a:r>
            <a:r xmlns:a="http://schemas.openxmlformats.org/drawingml/2006/main">
              <a:rPr sz="2800" b="1" spc="-5" dirty="0">
                <a:latin typeface="Calibri"/>
                <a:cs typeface="Calibri"/>
              </a:rPr>
              <a:t>_</a:t>
            </a:r>
            <a:r xmlns:a="http://schemas.openxmlformats.org/drawingml/2006/main">
              <a:rPr sz="2800" b="1" dirty="0">
                <a:latin typeface="Calibri"/>
                <a:cs typeface="Calibri"/>
              </a:rPr>
              <a:t> </a:t>
            </a:r>
            <a:r xmlns:a="http://schemas.openxmlformats.org/drawingml/2006/main">
              <a:rPr sz="2800" b="1" spc="-10" dirty="0">
                <a:latin typeface="Calibri"/>
                <a:cs typeface="Calibri"/>
              </a:rPr>
              <a:t>د </a:t>
            </a:r>
            <a:r xmlns:a="http://schemas.openxmlformats.org/drawingml/2006/main">
              <a:rPr sz="2800" b="1" spc="-5" dirty="0">
                <a:latin typeface="Calibri"/>
                <a:cs typeface="Calibri"/>
              </a:rPr>
              <a:t>_</a:t>
            </a:r>
            <a:r xmlns:a="http://schemas.openxmlformats.org/drawingml/2006/main">
              <a:rPr sz="2800" b="1" dirty="0">
                <a:latin typeface="Calibri"/>
                <a:cs typeface="Calibri"/>
              </a:rPr>
              <a:t> </a:t>
            </a:r>
            <a:r xmlns:a="http://schemas.openxmlformats.org/drawingml/2006/main">
              <a:rPr sz="2800" b="1" spc="-5" dirty="0">
                <a:latin typeface="Calibri"/>
                <a:cs typeface="Calibri"/>
              </a:rPr>
              <a:t>غير </a:t>
            </a:r>
            <a:r xmlns:a="http://schemas.openxmlformats.org/drawingml/2006/main">
              <a:rPr sz="2800" b="1" spc="-20" dirty="0">
                <a:latin typeface="Calibri"/>
                <a:cs typeface="Calibri"/>
              </a:rPr>
              <a:t>خبيث </a:t>
            </a:r>
            <a:r xmlns:a="http://schemas.openxmlformats.org/drawingml/2006/main">
              <a:rPr sz="2800" b="1" spc="-5" dirty="0">
                <a:latin typeface="Calibri"/>
                <a:cs typeface="Calibri"/>
              </a:rPr>
              <a:t>_</a:t>
            </a:r>
            <a:r xmlns:a="http://schemas.openxmlformats.org/drawingml/2006/main">
              <a:rPr sz="2800" b="1" dirty="0">
                <a:latin typeface="Calibri"/>
                <a:cs typeface="Calibri"/>
              </a:rPr>
              <a:t> </a:t>
            </a:r>
            <a:r xmlns:a="http://schemas.openxmlformats.org/drawingml/2006/main">
              <a:rPr sz="2800" b="1" spc="-35" dirty="0">
                <a:latin typeface="Calibri"/>
                <a:cs typeface="Calibri"/>
              </a:rPr>
              <a:t>ه </a:t>
            </a:r>
            <a:r xmlns:a="http://schemas.openxmlformats.org/drawingml/2006/main">
              <a:rPr sz="2800" b="1" spc="-10" dirty="0">
                <a:latin typeface="Calibri"/>
                <a:cs typeface="Calibri"/>
              </a:rPr>
              <a:t>و </a:t>
            </a:r>
            <a:r xmlns:a="http://schemas.openxmlformats.org/drawingml/2006/main">
              <a:rPr sz="2800" b="1" spc="-35" dirty="0">
                <a:latin typeface="Calibri"/>
                <a:cs typeface="Calibri"/>
              </a:rPr>
              <a:t>و </a:t>
            </a:r>
            <a:r xmlns:a="http://schemas.openxmlformats.org/drawingml/2006/main">
              <a:rPr sz="2800" b="1" spc="-10" dirty="0">
                <a:latin typeface="Calibri"/>
                <a:cs typeface="Calibri"/>
              </a:rPr>
              <a:t>ec </a:t>
            </a:r>
            <a:r xmlns:a="http://schemas.openxmlformats.org/drawingml/2006/main">
              <a:rPr sz="2800" b="1" spc="-5" dirty="0">
                <a:latin typeface="Calibri"/>
                <a:cs typeface="Calibri"/>
              </a:rPr>
              <a:t>t</a:t>
            </a:r>
            <a:r xmlns:a="http://schemas.openxmlformats.org/drawingml/2006/main">
              <a:rPr sz="2800" b="1" dirty="0">
                <a:latin typeface="Calibri"/>
                <a:cs typeface="Calibri"/>
              </a:rPr>
              <a:t> </a:t>
            </a:r>
            <a:r xmlns:a="http://schemas.openxmlformats.org/drawingml/2006/main">
              <a:rPr sz="2800" b="1" spc="-10" dirty="0">
                <a:latin typeface="Calibri"/>
                <a:cs typeface="Calibri"/>
              </a:rPr>
              <a:t>على </a:t>
            </a:r>
            <a:r xmlns:a="http://schemas.openxmlformats.org/drawingml/2006/main">
              <a:rPr sz="2800" b="1" spc="-15" dirty="0">
                <a:latin typeface="Calibri"/>
                <a:cs typeface="Calibri"/>
              </a:rPr>
              <a:t>الطعام</a:t>
            </a:r>
            <a:r xmlns:a="http://schemas.openxmlformats.org/drawingml/2006/main">
              <a:rPr sz="2800" b="1" dirty="0">
                <a:latin typeface="Calibri"/>
                <a:cs typeface="Calibri"/>
              </a:rPr>
              <a:t> </a:t>
            </a:r>
            <a:r xmlns:a="http://schemas.openxmlformats.org/drawingml/2006/main">
              <a:rPr sz="2800" b="1" spc="-10" dirty="0">
                <a:latin typeface="Calibri"/>
                <a:cs typeface="Calibri"/>
              </a:rPr>
              <a:t>اختيارات</a:t>
            </a:r>
            <a:endParaRPr xmlns:a="http://schemas.openxmlformats.org/drawingml/2006/main" sz="2800">
              <a:latin typeface="Calibri"/>
              <a:cs typeface="Calibri"/>
            </a:endParaRPr>
          </a:p>
        </p:txBody>
      </p:sp>
      <p:pic>
        <p:nvPicPr>
          <p:cNvPr id="3" name="object 3"/>
          <p:cNvPicPr/>
          <p:nvPr/>
        </p:nvPicPr>
        <p:blipFill>
          <a:blip r:embed="rId2" cstate="print"/>
          <a:stretch>
            <a:fillRect/>
          </a:stretch>
        </p:blipFill>
        <p:spPr>
          <a:xfrm>
            <a:off x="3916566" y="637560"/>
            <a:ext cx="1544801" cy="387298"/>
          </a:xfrm>
          <a:prstGeom prst="rect">
            <a:avLst/>
          </a:prstGeom>
        </p:spPr>
      </p:pic>
      <p:sp>
        <p:nvSpPr>
          <p:cNvPr id="4" name="object 4"/>
          <p:cNvSpPr txBox="1">
            <a:spLocks noGrp="1"/>
          </p:cNvSpPr>
          <p:nvPr>
            <p:ph type="title"/>
          </p:nvPr>
        </p:nvSpPr>
        <p:spPr>
          <a:xfrm>
            <a:off x="3889375" y="463042"/>
            <a:ext cx="1567815" cy="635000"/>
          </a:xfrm>
          <a:prstGeom prst="rect">
            <a:avLst/>
          </a:prstGeom>
        </p:spPr>
        <p:txBody>
          <a:bodyPr vert="horz" wrap="square" lIns="0" tIns="12065" rIns="0" bIns="0" rtlCol="0">
            <a:spAutoFit/>
          </a:bodyPr>
          <a:lstStyle/>
          <a:p>
            <a:pPr xmlns:a="http://schemas.openxmlformats.org/drawingml/2006/main" marL="12700">
              <a:lnSpc>
                <a:spcPct val="100000"/>
              </a:lnSpc>
              <a:spcBef>
                <a:spcPts val="95"/>
              </a:spcBef>
              <a:bidi/>
            </a:pPr>
            <a:r xmlns:a="http://schemas.openxmlformats.org/drawingml/2006/main">
              <a:rPr sz="4000" spc="-10" dirty="0"/>
              <a:t>Cultu </a:t>
            </a:r>
            <a:r xmlns:a="http://schemas.openxmlformats.org/drawingml/2006/main">
              <a:rPr sz="4000" spc="-60" dirty="0"/>
              <a:t>r </a:t>
            </a:r>
            <a:r xmlns:a="http://schemas.openxmlformats.org/drawingml/2006/main">
              <a:rPr sz="4000" spc="-5" dirty="0"/>
              <a:t>e</a:t>
            </a:r>
            <a:endParaRPr xmlns:a="http://schemas.openxmlformats.org/drawingml/2006/main" sz="40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6</a:t>
            </a:fld>
            <a:endParaRPr dirty="0"/>
          </a:p>
        </p:txBody>
      </p:sp>
      <p:sp>
        <p:nvSpPr>
          <p:cNvPr id="2" name="object 2"/>
          <p:cNvSpPr txBox="1"/>
          <p:nvPr/>
        </p:nvSpPr>
        <p:spPr>
          <a:xfrm>
            <a:off x="395427" y="1568323"/>
            <a:ext cx="8378190" cy="3730625"/>
          </a:xfrm>
          <a:prstGeom prst="rect">
            <a:avLst/>
          </a:prstGeom>
        </p:spPr>
        <p:txBody>
          <a:bodyPr vert="horz" wrap="square" lIns="0" tIns="54610" rIns="0" bIns="0" rtlCol="0">
            <a:spAutoFit/>
          </a:bodyPr>
          <a:lstStyle/>
          <a:p>
            <a:pPr xmlns:a="http://schemas.openxmlformats.org/drawingml/2006/main" marL="184785" marR="5080" indent="-172720" algn="just">
              <a:lnSpc>
                <a:spcPct val="90000"/>
              </a:lnSpc>
              <a:spcBef>
                <a:spcPts val="430"/>
              </a:spcBef>
              <a:buSzPct val="96428"/>
              <a:buFont typeface="Wingdings"/>
              <a:buChar char=""/>
              <a:tabLst>
                <a:tab pos="185420" algn="l"/>
              </a:tabLst>
              <a:bidi/>
            </a:pPr>
            <a:r xmlns:a="http://schemas.openxmlformats.org/drawingml/2006/main">
              <a:rPr sz="2800" b="1" spc="-10" dirty="0">
                <a:latin typeface="Calibri"/>
                <a:cs typeface="Calibri"/>
              </a:rPr>
              <a:t>يمكن </a:t>
            </a:r>
            <a:r xmlns:a="http://schemas.openxmlformats.org/drawingml/2006/main">
              <a:rPr sz="2800" b="1" spc="-5" dirty="0">
                <a:latin typeface="Calibri"/>
                <a:cs typeface="Calibri"/>
              </a:rPr>
              <a:t>استخدام </a:t>
            </a:r>
            <a:r xmlns:a="http://schemas.openxmlformats.org/drawingml/2006/main">
              <a:rPr sz="2800" b="1" spc="-15" dirty="0">
                <a:latin typeface="Calibri"/>
                <a:cs typeface="Calibri"/>
              </a:rPr>
              <a:t>الطعام </a:t>
            </a:r>
            <a:r xmlns:a="http://schemas.openxmlformats.org/drawingml/2006/main">
              <a:rPr sz="2800" b="1" spc="-15" dirty="0">
                <a:latin typeface="Calibri"/>
                <a:cs typeface="Calibri"/>
              </a:rPr>
              <a:t>للتعبير عن </a:t>
            </a:r>
            <a:r xmlns:a="http://schemas.openxmlformats.org/drawingml/2006/main">
              <a:rPr sz="2800" b="1" spc="-20" dirty="0">
                <a:latin typeface="Calibri"/>
                <a:cs typeface="Calibri"/>
              </a:rPr>
              <a:t>الحب </a:t>
            </a:r>
            <a:r xmlns:a="http://schemas.openxmlformats.org/drawingml/2006/main">
              <a:rPr sz="2800" b="1" spc="-10" dirty="0">
                <a:latin typeface="Calibri"/>
                <a:cs typeface="Calibri"/>
              </a:rPr>
              <a:t>أو </a:t>
            </a:r>
            <a:r xmlns:a="http://schemas.openxmlformats.org/drawingml/2006/main">
              <a:rPr sz="2800" b="1" spc="-15" dirty="0">
                <a:latin typeface="Calibri"/>
                <a:cs typeface="Calibri"/>
              </a:rPr>
              <a:t>المكافأة </a:t>
            </a:r>
            <a:r xmlns:a="http://schemas.openxmlformats.org/drawingml/2006/main">
              <a:rPr sz="2800" b="1" spc="-5" dirty="0">
                <a:latin typeface="Calibri"/>
                <a:cs typeface="Calibri"/>
              </a:rPr>
              <a:t>أو العقاب ،</a:t>
            </a:r>
            <a:r xmlns:a="http://schemas.openxmlformats.org/drawingml/2006/main">
              <a:rPr sz="2800" b="1" dirty="0">
                <a:latin typeface="Calibri"/>
                <a:cs typeface="Calibri"/>
              </a:rPr>
              <a:t> </a:t>
            </a:r>
            <a:r xmlns:a="http://schemas.openxmlformats.org/drawingml/2006/main">
              <a:rPr sz="2800" b="1" spc="-15" dirty="0">
                <a:latin typeface="Calibri"/>
                <a:cs typeface="Calibri"/>
              </a:rPr>
              <a:t>ل</a:t>
            </a:r>
            <a:r xmlns:a="http://schemas.openxmlformats.org/drawingml/2006/main">
              <a:rPr sz="2800" b="1" spc="605" dirty="0">
                <a:latin typeface="Calibri"/>
                <a:cs typeface="Calibri"/>
              </a:rPr>
              <a:t> </a:t>
            </a:r>
            <a:r xmlns:a="http://schemas.openxmlformats.org/drawingml/2006/main">
              <a:rPr sz="2800" b="1" spc="-10" dirty="0">
                <a:latin typeface="Calibri"/>
                <a:cs typeface="Calibri"/>
              </a:rPr>
              <a:t>عرض</a:t>
            </a:r>
            <a:r xmlns:a="http://schemas.openxmlformats.org/drawingml/2006/main">
              <a:rPr sz="2800" b="1" spc="-5" dirty="0">
                <a:latin typeface="Calibri"/>
                <a:cs typeface="Calibri"/>
              </a:rPr>
              <a:t> </a:t>
            </a:r>
            <a:r xmlns:a="http://schemas.openxmlformats.org/drawingml/2006/main">
              <a:rPr sz="2800" b="1" spc="-35" dirty="0">
                <a:latin typeface="Calibri"/>
                <a:cs typeface="Calibri"/>
              </a:rPr>
              <a:t>تقوى</a:t>
            </a:r>
            <a:r xmlns:a="http://schemas.openxmlformats.org/drawingml/2006/main">
              <a:rPr sz="2800" b="1" spc="-30" dirty="0">
                <a:latin typeface="Calibri"/>
                <a:cs typeface="Calibri"/>
              </a:rPr>
              <a:t> </a:t>
            </a:r>
            <a:r xmlns:a="http://schemas.openxmlformats.org/drawingml/2006/main">
              <a:rPr sz="2800" b="1" spc="-15" dirty="0">
                <a:latin typeface="Calibri"/>
                <a:cs typeface="Calibri"/>
              </a:rPr>
              <a:t>ل</a:t>
            </a:r>
            <a:r xmlns:a="http://schemas.openxmlformats.org/drawingml/2006/main">
              <a:rPr sz="2800" b="1" spc="605" dirty="0">
                <a:latin typeface="Calibri"/>
                <a:cs typeface="Calibri"/>
              </a:rPr>
              <a:t> </a:t>
            </a:r>
            <a:r xmlns:a="http://schemas.openxmlformats.org/drawingml/2006/main">
              <a:rPr sz="2800" b="1" spc="-15" dirty="0">
                <a:latin typeface="Calibri"/>
                <a:cs typeface="Calibri"/>
              </a:rPr>
              <a:t>يعبر</a:t>
            </a:r>
            <a:r xmlns:a="http://schemas.openxmlformats.org/drawingml/2006/main">
              <a:rPr sz="2800" b="1" spc="605" dirty="0">
                <a:latin typeface="Calibri"/>
                <a:cs typeface="Calibri"/>
              </a:rPr>
              <a:t> </a:t>
            </a:r>
            <a:r xmlns:a="http://schemas.openxmlformats.org/drawingml/2006/main">
              <a:rPr sz="2800" b="1" spc="-15" dirty="0">
                <a:latin typeface="Calibri"/>
                <a:cs typeface="Calibri"/>
              </a:rPr>
              <a:t>أخلاقي</a:t>
            </a:r>
            <a:r xmlns:a="http://schemas.openxmlformats.org/drawingml/2006/main">
              <a:rPr sz="2800" b="1" spc="605" dirty="0">
                <a:latin typeface="Calibri"/>
                <a:cs typeface="Calibri"/>
              </a:rPr>
              <a:t> </a:t>
            </a:r>
            <a:r xmlns:a="http://schemas.openxmlformats.org/drawingml/2006/main">
              <a:rPr sz="2800" b="1" spc="-10" dirty="0">
                <a:latin typeface="Calibri"/>
                <a:cs typeface="Calibri"/>
              </a:rPr>
              <a:t>المشاعر</a:t>
            </a:r>
            <a:r xmlns:a="http://schemas.openxmlformats.org/drawingml/2006/main">
              <a:rPr sz="2800" b="1" spc="-5" dirty="0">
                <a:latin typeface="Calibri"/>
                <a:cs typeface="Calibri"/>
              </a:rPr>
              <a:t> </a:t>
            </a:r>
            <a:r xmlns:a="http://schemas.openxmlformats.org/drawingml/2006/main">
              <a:rPr sz="2800" b="1" spc="-30" dirty="0">
                <a:latin typeface="Calibri"/>
                <a:cs typeface="Calibri"/>
              </a:rPr>
              <a:t>ل</a:t>
            </a:r>
            <a:r xmlns:a="http://schemas.openxmlformats.org/drawingml/2006/main">
              <a:rPr sz="2800" b="1" spc="-620" dirty="0">
                <a:latin typeface="Calibri"/>
                <a:cs typeface="Calibri"/>
              </a:rPr>
              <a:t> </a:t>
            </a:r>
            <a:r xmlns:a="http://schemas.openxmlformats.org/drawingml/2006/main">
              <a:rPr sz="2800" b="1" spc="-15" dirty="0">
                <a:latin typeface="Calibri"/>
                <a:cs typeface="Calibri"/>
              </a:rPr>
              <a:t>إظهار </a:t>
            </a:r>
            <a:r xmlns:a="http://schemas.openxmlformats.org/drawingml/2006/main">
              <a:rPr sz="2800" b="1" spc="-5" dirty="0">
                <a:latin typeface="Calibri"/>
                <a:cs typeface="Calibri"/>
              </a:rPr>
              <a:t>الانتماء </a:t>
            </a:r>
            <a:r xmlns:a="http://schemas.openxmlformats.org/drawingml/2006/main">
              <a:rPr sz="2800" b="1" spc="-15" dirty="0">
                <a:latin typeface="Calibri"/>
                <a:cs typeface="Calibri"/>
              </a:rPr>
              <a:t>إلى </a:t>
            </a:r>
            <a:r xmlns:a="http://schemas.openxmlformats.org/drawingml/2006/main">
              <a:rPr sz="2800" b="1" spc="-5" dirty="0">
                <a:latin typeface="Calibri"/>
                <a:cs typeface="Calibri"/>
              </a:rPr>
              <a:t>مجموعة </a:t>
            </a:r>
            <a:r xmlns:a="http://schemas.openxmlformats.org/drawingml/2006/main">
              <a:rPr sz="2800" b="1" spc="-10" dirty="0">
                <a:latin typeface="Calibri"/>
                <a:cs typeface="Calibri"/>
              </a:rPr>
              <a:t>، </a:t>
            </a:r>
            <a:r xmlns:a="http://schemas.openxmlformats.org/drawingml/2006/main">
              <a:rPr sz="2800" b="1" spc="-5" dirty="0">
                <a:latin typeface="Calibri"/>
                <a:cs typeface="Calibri"/>
              </a:rPr>
              <a:t>أو </a:t>
            </a:r>
            <a:r xmlns:a="http://schemas.openxmlformats.org/drawingml/2006/main">
              <a:rPr sz="2800" b="1" spc="-15" dirty="0">
                <a:latin typeface="Calibri"/>
                <a:cs typeface="Calibri"/>
              </a:rPr>
              <a:t>إعلان </a:t>
            </a:r>
            <a:r xmlns:a="http://schemas.openxmlformats.org/drawingml/2006/main">
              <a:rPr sz="2800" b="1" spc="-10" dirty="0">
                <a:latin typeface="Calibri"/>
                <a:cs typeface="Calibri"/>
              </a:rPr>
              <a:t>_ </a:t>
            </a:r>
            <a:r xmlns:a="http://schemas.openxmlformats.org/drawingml/2006/main">
              <a:rPr sz="2800" b="1" spc="-5" dirty="0">
                <a:latin typeface="Calibri"/>
                <a:cs typeface="Calibri"/>
              </a:rPr>
              <a:t>_</a:t>
            </a:r>
            <a:r xmlns:a="http://schemas.openxmlformats.org/drawingml/2006/main">
              <a:rPr sz="2800" b="1" spc="5" dirty="0">
                <a:latin typeface="Calibri"/>
                <a:cs typeface="Calibri"/>
              </a:rPr>
              <a:t> </a:t>
            </a:r>
            <a:r xmlns:a="http://schemas.openxmlformats.org/drawingml/2006/main">
              <a:rPr sz="2800" b="1" spc="-15" dirty="0">
                <a:latin typeface="Calibri"/>
                <a:cs typeface="Calibri"/>
              </a:rPr>
              <a:t>الانفصال</a:t>
            </a:r>
            <a:r xmlns:a="http://schemas.openxmlformats.org/drawingml/2006/main">
              <a:rPr sz="2800" b="1" spc="35" dirty="0">
                <a:latin typeface="Calibri"/>
                <a:cs typeface="Calibri"/>
              </a:rPr>
              <a:t> </a:t>
            </a:r>
            <a:r xmlns:a="http://schemas.openxmlformats.org/drawingml/2006/main">
              <a:rPr sz="2800" b="1" spc="-5" dirty="0">
                <a:latin typeface="Calibri"/>
                <a:cs typeface="Calibri"/>
              </a:rPr>
              <a:t>ل</a:t>
            </a:r>
            <a:r xmlns:a="http://schemas.openxmlformats.org/drawingml/2006/main">
              <a:rPr sz="2800" b="1" spc="5" dirty="0">
                <a:latin typeface="Calibri"/>
                <a:cs typeface="Calibri"/>
              </a:rPr>
              <a:t> </a:t>
            </a:r>
            <a:r xmlns:a="http://schemas.openxmlformats.org/drawingml/2006/main">
              <a:rPr sz="2800" b="1" spc="-5" dirty="0">
                <a:latin typeface="Calibri"/>
                <a:cs typeface="Calibri"/>
              </a:rPr>
              <a:t>أ</a:t>
            </a:r>
            <a:r xmlns:a="http://schemas.openxmlformats.org/drawingml/2006/main">
              <a:rPr sz="2800" b="1" spc="10" dirty="0">
                <a:latin typeface="Calibri"/>
                <a:cs typeface="Calibri"/>
              </a:rPr>
              <a:t> </a:t>
            </a:r>
            <a:r xmlns:a="http://schemas.openxmlformats.org/drawingml/2006/main">
              <a:rPr sz="2800" b="1" spc="-15" dirty="0">
                <a:latin typeface="Calibri"/>
                <a:cs typeface="Calibri"/>
              </a:rPr>
              <a:t>مجموعة.</a:t>
            </a:r>
            <a:endParaRPr xmlns:a="http://schemas.openxmlformats.org/drawingml/2006/main" sz="2800">
              <a:latin typeface="Calibri"/>
              <a:cs typeface="Calibri"/>
            </a:endParaRPr>
          </a:p>
          <a:p>
            <a:pPr xmlns:a="http://schemas.openxmlformats.org/drawingml/2006/main" marL="184785" marR="5080" indent="-172720" algn="just">
              <a:lnSpc>
                <a:spcPct val="90000"/>
              </a:lnSpc>
              <a:spcBef>
                <a:spcPts val="805"/>
              </a:spcBef>
              <a:buSzPct val="96428"/>
              <a:buFont typeface="Wingdings"/>
              <a:buChar char=""/>
              <a:tabLst>
                <a:tab pos="185420" algn="l"/>
              </a:tabLst>
              <a:bidi/>
            </a:pPr>
            <a:r xmlns:a="http://schemas.openxmlformats.org/drawingml/2006/main">
              <a:rPr sz="2800" b="1" dirty="0">
                <a:latin typeface="Calibri"/>
                <a:cs typeface="Calibri"/>
              </a:rPr>
              <a:t>على </a:t>
            </a:r>
            <a:r xmlns:a="http://schemas.openxmlformats.org/drawingml/2006/main">
              <a:rPr sz="2800" b="1" spc="-5" dirty="0">
                <a:latin typeface="Calibri"/>
                <a:cs typeface="Calibri"/>
              </a:rPr>
              <a:t>المستوى </a:t>
            </a:r>
            <a:r xmlns:a="http://schemas.openxmlformats.org/drawingml/2006/main">
              <a:rPr sz="2800" b="1" spc="-10" dirty="0">
                <a:latin typeface="Calibri"/>
                <a:cs typeface="Calibri"/>
              </a:rPr>
              <a:t>الشخصي ، يمكن </a:t>
            </a:r>
            <a:r xmlns:a="http://schemas.openxmlformats.org/drawingml/2006/main">
              <a:rPr sz="2800" b="1" spc="-5" dirty="0">
                <a:latin typeface="Calibri"/>
                <a:cs typeface="Calibri"/>
              </a:rPr>
              <a:t>استخدام </a:t>
            </a:r>
            <a:r xmlns:a="http://schemas.openxmlformats.org/drawingml/2006/main">
              <a:rPr sz="2800" b="1" spc="-20" dirty="0">
                <a:latin typeface="Calibri"/>
                <a:cs typeface="Calibri"/>
              </a:rPr>
              <a:t>الطعام </a:t>
            </a:r>
            <a:r xmlns:a="http://schemas.openxmlformats.org/drawingml/2006/main">
              <a:rPr sz="2800" b="1" spc="-10" dirty="0">
                <a:latin typeface="Calibri"/>
                <a:cs typeface="Calibri"/>
              </a:rPr>
              <a:t>بشكل غير لائق</a:t>
            </a:r>
            <a:r xmlns:a="http://schemas.openxmlformats.org/drawingml/2006/main">
              <a:rPr sz="2800" b="1" spc="-5" dirty="0">
                <a:latin typeface="Calibri"/>
                <a:cs typeface="Calibri"/>
              </a:rPr>
              <a:t> </a:t>
            </a:r>
            <a:r xmlns:a="http://schemas.openxmlformats.org/drawingml/2006/main">
              <a:rPr sz="2800" b="1" spc="-15" dirty="0">
                <a:latin typeface="Calibri"/>
                <a:cs typeface="Calibri"/>
              </a:rPr>
              <a:t>لتخفيف </a:t>
            </a:r>
            <a:r xmlns:a="http://schemas.openxmlformats.org/drawingml/2006/main">
              <a:rPr sz="2800" b="1" spc="-30" dirty="0">
                <a:latin typeface="Calibri"/>
                <a:cs typeface="Calibri"/>
              </a:rPr>
              <a:t>القلق </a:t>
            </a:r>
            <a:r xmlns:a="http://schemas.openxmlformats.org/drawingml/2006/main">
              <a:rPr sz="2800" b="1" spc="-10" dirty="0">
                <a:latin typeface="Calibri"/>
                <a:cs typeface="Calibri"/>
              </a:rPr>
              <a:t>وتقليل </a:t>
            </a:r>
            <a:r xmlns:a="http://schemas.openxmlformats.org/drawingml/2006/main">
              <a:rPr sz="2800" b="1" spc="-15" dirty="0">
                <a:latin typeface="Calibri"/>
                <a:cs typeface="Calibri"/>
              </a:rPr>
              <a:t>التوتر </a:t>
            </a:r>
            <a:r xmlns:a="http://schemas.openxmlformats.org/drawingml/2006/main">
              <a:rPr sz="2800" b="1" spc="-5" dirty="0">
                <a:latin typeface="Calibri"/>
                <a:cs typeface="Calibri"/>
              </a:rPr>
              <a:t>وتخفيف الشعور بالوحدة أو </a:t>
            </a:r>
            <a:r xmlns:a="http://schemas.openxmlformats.org/drawingml/2006/main">
              <a:rPr sz="2800" b="1" spc="-30" dirty="0">
                <a:latin typeface="Calibri"/>
                <a:cs typeface="Calibri"/>
              </a:rPr>
              <a:t>إلى</a:t>
            </a:r>
            <a:r xmlns:a="http://schemas.openxmlformats.org/drawingml/2006/main">
              <a:rPr sz="2800" b="1" spc="-25" dirty="0">
                <a:latin typeface="Calibri"/>
                <a:cs typeface="Calibri"/>
              </a:rPr>
              <a:t> </a:t>
            </a:r>
            <a:r xmlns:a="http://schemas.openxmlformats.org/drawingml/2006/main">
              <a:rPr sz="2800" b="1" spc="-15" dirty="0">
                <a:latin typeface="Calibri"/>
                <a:cs typeface="Calibri"/>
              </a:rPr>
              <a:t>بديل</a:t>
            </a:r>
            <a:r xmlns:a="http://schemas.openxmlformats.org/drawingml/2006/main">
              <a:rPr sz="2800" b="1" spc="20" dirty="0">
                <a:latin typeface="Calibri"/>
                <a:cs typeface="Calibri"/>
              </a:rPr>
              <a:t> </a:t>
            </a:r>
            <a:r xmlns:a="http://schemas.openxmlformats.org/drawingml/2006/main">
              <a:rPr sz="2800" b="1" spc="-20" dirty="0">
                <a:latin typeface="Calibri"/>
                <a:cs typeface="Calibri"/>
              </a:rPr>
              <a:t>ل</a:t>
            </a:r>
            <a:r xmlns:a="http://schemas.openxmlformats.org/drawingml/2006/main">
              <a:rPr sz="2800" b="1" spc="10" dirty="0">
                <a:latin typeface="Calibri"/>
                <a:cs typeface="Calibri"/>
              </a:rPr>
              <a:t> </a:t>
            </a:r>
            <a:r xmlns:a="http://schemas.openxmlformats.org/drawingml/2006/main">
              <a:rPr sz="2800" b="1" spc="-20" dirty="0">
                <a:latin typeface="Calibri"/>
                <a:cs typeface="Calibri"/>
              </a:rPr>
              <a:t>الجنس.</a:t>
            </a:r>
            <a:endParaRPr xmlns:a="http://schemas.openxmlformats.org/drawingml/2006/main" sz="2800">
              <a:latin typeface="Calibri"/>
              <a:cs typeface="Calibri"/>
            </a:endParaRPr>
          </a:p>
          <a:p>
            <a:pPr xmlns:a="http://schemas.openxmlformats.org/drawingml/2006/main" marL="184785" marR="7620" indent="-172720" algn="just">
              <a:lnSpc>
                <a:spcPts val="3040"/>
              </a:lnSpc>
              <a:spcBef>
                <a:spcPts val="835"/>
              </a:spcBef>
              <a:buSzPct val="96428"/>
              <a:buFont typeface="Wingdings"/>
              <a:buChar char=""/>
              <a:tabLst>
                <a:tab pos="185420" algn="l"/>
              </a:tabLst>
              <a:bidi/>
            </a:pPr>
            <a:r xmlns:a="http://schemas.openxmlformats.org/drawingml/2006/main">
              <a:rPr sz="2800" b="1" spc="-10" dirty="0">
                <a:latin typeface="Calibri"/>
                <a:cs typeface="Calibri"/>
              </a:rPr>
              <a:t>الثقافة </a:t>
            </a:r>
            <a:r xmlns:a="http://schemas.openxmlformats.org/drawingml/2006/main">
              <a:rPr sz="2800" b="1" spc="-5" dirty="0">
                <a:latin typeface="Calibri"/>
                <a:cs typeface="Calibri"/>
              </a:rPr>
              <a:t>أيضا</a:t>
            </a:r>
            <a:r xmlns:a="http://schemas.openxmlformats.org/drawingml/2006/main">
              <a:rPr sz="2800" b="1" dirty="0">
                <a:latin typeface="Calibri"/>
                <a:cs typeface="Calibri"/>
              </a:rPr>
              <a:t> </a:t>
            </a:r>
            <a:r xmlns:a="http://schemas.openxmlformats.org/drawingml/2006/main">
              <a:rPr sz="2800" b="1" spc="-10" dirty="0">
                <a:latin typeface="Calibri"/>
                <a:cs typeface="Calibri"/>
              </a:rPr>
              <a:t>يحدد</a:t>
            </a:r>
            <a:r xmlns:a="http://schemas.openxmlformats.org/drawingml/2006/main">
              <a:rPr sz="2800" b="1" spc="-5" dirty="0">
                <a:latin typeface="Calibri"/>
                <a:cs typeface="Calibri"/>
              </a:rPr>
              <a:t> </a:t>
            </a:r>
            <a:r xmlns:a="http://schemas.openxmlformats.org/drawingml/2006/main">
              <a:rPr sz="2800" b="1" dirty="0">
                <a:latin typeface="Calibri"/>
                <a:cs typeface="Calibri"/>
              </a:rPr>
              <a:t>أيّ</a:t>
            </a:r>
            <a:r xmlns:a="http://schemas.openxmlformats.org/drawingml/2006/main">
              <a:rPr sz="2800" b="1" spc="5" dirty="0">
                <a:latin typeface="Calibri"/>
                <a:cs typeface="Calibri"/>
              </a:rPr>
              <a:t> </a:t>
            </a:r>
            <a:r xmlns:a="http://schemas.openxmlformats.org/drawingml/2006/main">
              <a:rPr sz="2800" b="1" spc="-15" dirty="0">
                <a:latin typeface="Calibri"/>
                <a:cs typeface="Calibri"/>
              </a:rPr>
              <a:t>الأطعمة</a:t>
            </a:r>
            <a:r xmlns:a="http://schemas.openxmlformats.org/drawingml/2006/main">
              <a:rPr sz="2800" b="1" spc="605" dirty="0">
                <a:latin typeface="Calibri"/>
                <a:cs typeface="Calibri"/>
              </a:rPr>
              <a:t> </a:t>
            </a:r>
            <a:r xmlns:a="http://schemas.openxmlformats.org/drawingml/2006/main">
              <a:rPr sz="2800" b="1" spc="-15" dirty="0">
                <a:latin typeface="Calibri"/>
                <a:cs typeface="Calibri"/>
              </a:rPr>
              <a:t>نكون</a:t>
            </a:r>
            <a:r xmlns:a="http://schemas.openxmlformats.org/drawingml/2006/main">
              <a:rPr sz="2800" b="1" spc="605" dirty="0">
                <a:latin typeface="Calibri"/>
                <a:cs typeface="Calibri"/>
              </a:rPr>
              <a:t> </a:t>
            </a:r>
            <a:r xmlns:a="http://schemas.openxmlformats.org/drawingml/2006/main">
              <a:rPr sz="2800" b="1" spc="-5" dirty="0">
                <a:latin typeface="Calibri"/>
                <a:cs typeface="Calibri"/>
              </a:rPr>
              <a:t>مستخدم</a:t>
            </a:r>
            <a:r xmlns:a="http://schemas.openxmlformats.org/drawingml/2006/main">
              <a:rPr sz="2800" b="1" dirty="0">
                <a:latin typeface="Calibri"/>
                <a:cs typeface="Calibri"/>
              </a:rPr>
              <a:t> </a:t>
            </a:r>
            <a:r xmlns:a="http://schemas.openxmlformats.org/drawingml/2006/main">
              <a:rPr sz="2800" b="1" spc="-10" dirty="0">
                <a:latin typeface="Calibri"/>
                <a:cs typeface="Calibri"/>
              </a:rPr>
              <a:t>في</a:t>
            </a:r>
            <a:r xmlns:a="http://schemas.openxmlformats.org/drawingml/2006/main">
              <a:rPr sz="2800" b="1" spc="-620" dirty="0">
                <a:latin typeface="Calibri"/>
                <a:cs typeface="Calibri"/>
              </a:rPr>
              <a:t> </a:t>
            </a:r>
            <a:r xmlns:a="http://schemas.openxmlformats.org/drawingml/2006/main">
              <a:rPr sz="2800" b="1" spc="-15" dirty="0">
                <a:latin typeface="Calibri"/>
                <a:cs typeface="Calibri"/>
              </a:rPr>
              <a:t>احتفال</a:t>
            </a:r>
            <a:r xmlns:a="http://schemas.openxmlformats.org/drawingml/2006/main">
              <a:rPr sz="2800" b="1" spc="35" dirty="0">
                <a:latin typeface="Calibri"/>
                <a:cs typeface="Calibri"/>
              </a:rPr>
              <a:t> </a:t>
            </a:r>
            <a:r xmlns:a="http://schemas.openxmlformats.org/drawingml/2006/main">
              <a:rPr sz="2800" b="1" spc="-5" dirty="0">
                <a:latin typeface="Calibri"/>
                <a:cs typeface="Calibri"/>
              </a:rPr>
              <a:t>و</a:t>
            </a:r>
            <a:r xmlns:a="http://schemas.openxmlformats.org/drawingml/2006/main">
              <a:rPr sz="2800" b="1" spc="10" dirty="0">
                <a:latin typeface="Calibri"/>
                <a:cs typeface="Calibri"/>
              </a:rPr>
              <a:t> </a:t>
            </a:r>
            <a:r xmlns:a="http://schemas.openxmlformats.org/drawingml/2006/main">
              <a:rPr sz="2800" b="1" spc="-5" dirty="0">
                <a:latin typeface="Calibri"/>
                <a:cs typeface="Calibri"/>
              </a:rPr>
              <a:t>التي </a:t>
            </a:r>
            <a:r xmlns:a="http://schemas.openxmlformats.org/drawingml/2006/main">
              <a:rPr sz="2800" b="1" spc="-15" dirty="0">
                <a:latin typeface="Calibri"/>
                <a:cs typeface="Calibri"/>
              </a:rPr>
              <a:t>تقدم</a:t>
            </a:r>
            <a:r xmlns:a="http://schemas.openxmlformats.org/drawingml/2006/main">
              <a:rPr sz="2800" b="1" spc="25" dirty="0">
                <a:latin typeface="Calibri"/>
                <a:cs typeface="Calibri"/>
              </a:rPr>
              <a:t> </a:t>
            </a:r>
            <a:r xmlns:a="http://schemas.openxmlformats.org/drawingml/2006/main">
              <a:rPr sz="2800" b="1" spc="-15" dirty="0">
                <a:latin typeface="Calibri"/>
                <a:cs typeface="Calibri"/>
              </a:rPr>
              <a:t>راحة </a:t>
            </a:r>
            <a:r xmlns:a="http://schemas.openxmlformats.org/drawingml/2006/main">
              <a:rPr sz="2800" spc="-15" dirty="0">
                <a:latin typeface="Times New Roman"/>
                <a:cs typeface="Times New Roman"/>
              </a:rPr>
              <a:t>.</a:t>
            </a:r>
            <a:endParaRPr xmlns:a="http://schemas.openxmlformats.org/drawingml/2006/main" sz="2800">
              <a:latin typeface="Times New Roman"/>
              <a:cs typeface="Times New Roman"/>
            </a:endParaRPr>
          </a:p>
        </p:txBody>
      </p:sp>
      <p:sp>
        <p:nvSpPr>
          <p:cNvPr id="3" name="object 3"/>
          <p:cNvSpPr txBox="1">
            <a:spLocks noGrp="1"/>
          </p:cNvSpPr>
          <p:nvPr>
            <p:ph type="title"/>
          </p:nvPr>
        </p:nvSpPr>
        <p:spPr>
          <a:xfrm>
            <a:off x="2212594" y="382269"/>
            <a:ext cx="4739640" cy="635000"/>
          </a:xfrm>
          <a:prstGeom prst="rect">
            <a:avLst/>
          </a:prstGeom>
        </p:spPr>
        <p:txBody>
          <a:bodyPr vert="horz" wrap="square" lIns="0" tIns="12065" rIns="0" bIns="0" rtlCol="0">
            <a:spAutoFit/>
          </a:bodyPr>
          <a:lstStyle/>
          <a:p>
            <a:pPr xmlns:a="http://schemas.openxmlformats.org/drawingml/2006/main" marL="12700">
              <a:lnSpc>
                <a:spcPct val="100000"/>
              </a:lnSpc>
              <a:spcBef>
                <a:spcPts val="95"/>
              </a:spcBef>
              <a:bidi/>
            </a:pPr>
            <a:r xmlns:a="http://schemas.openxmlformats.org/drawingml/2006/main">
              <a:rPr sz="4000" spc="-15" dirty="0"/>
              <a:t>رمزي</a:t>
            </a:r>
            <a:r xmlns:a="http://schemas.openxmlformats.org/drawingml/2006/main">
              <a:rPr sz="4000" spc="15" dirty="0"/>
              <a:t> </a:t>
            </a:r>
            <a:r xmlns:a="http://schemas.openxmlformats.org/drawingml/2006/main">
              <a:rPr sz="4000" spc="-5" dirty="0"/>
              <a:t>يستخدم</a:t>
            </a:r>
            <a:r xmlns:a="http://schemas.openxmlformats.org/drawingml/2006/main">
              <a:rPr sz="4000" spc="-10" dirty="0"/>
              <a:t> </a:t>
            </a:r>
            <a:r xmlns:a="http://schemas.openxmlformats.org/drawingml/2006/main">
              <a:rPr sz="4000" spc="-5" dirty="0"/>
              <a:t>ل</a:t>
            </a:r>
            <a:r xmlns:a="http://schemas.openxmlformats.org/drawingml/2006/main">
              <a:rPr sz="4000" spc="-10" dirty="0"/>
              <a:t> </a:t>
            </a:r>
            <a:r xmlns:a="http://schemas.openxmlformats.org/drawingml/2006/main">
              <a:rPr sz="4000" spc="-15" dirty="0"/>
              <a:t>أغذية</a:t>
            </a:r>
            <a:endParaRPr xmlns:a="http://schemas.openxmlformats.org/drawingml/2006/main" sz="4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7</a:t>
            </a:fld>
            <a:endParaRPr dirty="0"/>
          </a:p>
        </p:txBody>
      </p:sp>
      <p:sp>
        <p:nvSpPr>
          <p:cNvPr id="2" name="object 2"/>
          <p:cNvSpPr txBox="1"/>
          <p:nvPr/>
        </p:nvSpPr>
        <p:spPr>
          <a:xfrm>
            <a:off x="383540" y="1720723"/>
            <a:ext cx="8251825" cy="2372360"/>
          </a:xfrm>
          <a:prstGeom prst="rect">
            <a:avLst/>
          </a:prstGeom>
        </p:spPr>
        <p:txBody>
          <a:bodyPr vert="horz" wrap="square" lIns="0" tIns="54610" rIns="0" bIns="0" rtlCol="0">
            <a:spAutoFit/>
          </a:bodyPr>
          <a:lstStyle/>
          <a:p>
            <a:pPr xmlns:a="http://schemas.openxmlformats.org/drawingml/2006/main" marL="184785" marR="5080" indent="-172720" algn="just">
              <a:lnSpc>
                <a:spcPct val="90000"/>
              </a:lnSpc>
              <a:spcBef>
                <a:spcPts val="430"/>
              </a:spcBef>
              <a:buSzPct val="96428"/>
              <a:buFont typeface="Wingdings"/>
              <a:buChar char=""/>
              <a:tabLst>
                <a:tab pos="185420" algn="l"/>
              </a:tabLst>
              <a:bidi/>
            </a:pPr>
            <a:r xmlns:a="http://schemas.openxmlformats.org/drawingml/2006/main">
              <a:rPr sz="2800" b="1" spc="-5" dirty="0">
                <a:latin typeface="Calibri"/>
                <a:cs typeface="Calibri"/>
              </a:rPr>
              <a:t>كل الثقافات </a:t>
            </a:r>
            <a:r xmlns:a="http://schemas.openxmlformats.org/drawingml/2006/main">
              <a:rPr sz="2800" b="1" spc="-15" dirty="0">
                <a:latin typeface="Calibri"/>
                <a:cs typeface="Calibri"/>
              </a:rPr>
              <a:t>تأكل </a:t>
            </a:r>
            <a:r xmlns:a="http://schemas.openxmlformats.org/drawingml/2006/main">
              <a:rPr sz="2800" b="1" dirty="0">
                <a:latin typeface="Calibri"/>
                <a:cs typeface="Calibri"/>
              </a:rPr>
              <a:t>مرة واحدة </a:t>
            </a:r>
            <a:r xmlns:a="http://schemas.openxmlformats.org/drawingml/2006/main">
              <a:rPr sz="2800" b="1" spc="-10" dirty="0">
                <a:latin typeface="Calibri"/>
                <a:cs typeface="Calibri"/>
              </a:rPr>
              <a:t>على الأقل </a:t>
            </a:r>
            <a:r xmlns:a="http://schemas.openxmlformats.org/drawingml/2006/main">
              <a:rPr sz="2800" b="1" spc="-5" dirty="0">
                <a:latin typeface="Calibri"/>
                <a:cs typeface="Calibri"/>
              </a:rPr>
              <a:t>في </a:t>
            </a:r>
            <a:r xmlns:a="http://schemas.openxmlformats.org/drawingml/2006/main">
              <a:rPr sz="2800" b="1" spc="-60" dirty="0">
                <a:latin typeface="Calibri"/>
                <a:cs typeface="Calibri"/>
              </a:rPr>
              <a:t>اليوم. </a:t>
            </a:r>
            <a:r xmlns:a="http://schemas.openxmlformats.org/drawingml/2006/main">
              <a:rPr sz="2800" b="1" spc="-20" dirty="0">
                <a:latin typeface="Calibri"/>
                <a:cs typeface="Calibri"/>
              </a:rPr>
              <a:t>قد يأكل </a:t>
            </a:r>
            <a:r xmlns:a="http://schemas.openxmlformats.org/drawingml/2006/main">
              <a:rPr sz="2800" b="1" spc="-5" dirty="0">
                <a:latin typeface="Calibri"/>
                <a:cs typeface="Calibri"/>
              </a:rPr>
              <a:t>البعض </a:t>
            </a:r>
            <a:r xmlns:a="http://schemas.openxmlformats.org/drawingml/2006/main">
              <a:rPr sz="2800" b="1" spc="-15" dirty="0">
                <a:latin typeface="Calibri"/>
                <a:cs typeface="Calibri"/>
              </a:rPr>
              <a:t>خمسة</a:t>
            </a:r>
            <a:r xmlns:a="http://schemas.openxmlformats.org/drawingml/2006/main">
              <a:rPr sz="2800" b="1" spc="-10" dirty="0">
                <a:latin typeface="Calibri"/>
                <a:cs typeface="Calibri"/>
              </a:rPr>
              <a:t> </a:t>
            </a:r>
            <a:r xmlns:a="http://schemas.openxmlformats.org/drawingml/2006/main">
              <a:rPr sz="2800" b="1" spc="-5" dirty="0">
                <a:latin typeface="Calibri"/>
                <a:cs typeface="Calibri"/>
              </a:rPr>
              <a:t>أو </a:t>
            </a:r>
            <a:r xmlns:a="http://schemas.openxmlformats.org/drawingml/2006/main">
              <a:rPr sz="2800" b="1" spc="-10" dirty="0">
                <a:latin typeface="Calibri"/>
                <a:cs typeface="Calibri"/>
              </a:rPr>
              <a:t>وجبات أكثر </a:t>
            </a:r>
            <a:r xmlns:a="http://schemas.openxmlformats.org/drawingml/2006/main">
              <a:rPr sz="2800" b="1" dirty="0">
                <a:latin typeface="Calibri"/>
                <a:cs typeface="Calibri"/>
              </a:rPr>
              <a:t>كل </a:t>
            </a:r>
            <a:r xmlns:a="http://schemas.openxmlformats.org/drawingml/2006/main">
              <a:rPr sz="2800" b="1" spc="-60" dirty="0">
                <a:latin typeface="Calibri"/>
                <a:cs typeface="Calibri"/>
              </a:rPr>
              <a:t>يوم. </a:t>
            </a:r>
            <a:r xmlns:a="http://schemas.openxmlformats.org/drawingml/2006/main">
              <a:rPr sz="2800" b="1" spc="-20" dirty="0">
                <a:latin typeface="Calibri"/>
                <a:cs typeface="Calibri"/>
              </a:rPr>
              <a:t>قد </a:t>
            </a:r>
            <a:r xmlns:a="http://schemas.openxmlformats.org/drawingml/2006/main">
              <a:rPr sz="2800" b="1" spc="-15" dirty="0">
                <a:latin typeface="Calibri"/>
                <a:cs typeface="Calibri"/>
              </a:rPr>
              <a:t>يبدأ </a:t>
            </a:r>
            <a:r xmlns:a="http://schemas.openxmlformats.org/drawingml/2006/main">
              <a:rPr sz="2800" b="1" spc="-5" dirty="0">
                <a:latin typeface="Calibri"/>
                <a:cs typeface="Calibri"/>
              </a:rPr>
              <a:t>العشاء </a:t>
            </a:r>
            <a:r xmlns:a="http://schemas.openxmlformats.org/drawingml/2006/main">
              <a:rPr sz="2800" b="1" spc="-10" dirty="0">
                <a:latin typeface="Calibri"/>
                <a:cs typeface="Calibri"/>
              </a:rPr>
              <a:t>في </a:t>
            </a:r>
            <a:r xmlns:a="http://schemas.openxmlformats.org/drawingml/2006/main">
              <a:rPr sz="2800" b="1" spc="-5" dirty="0">
                <a:latin typeface="Calibri"/>
                <a:cs typeface="Calibri"/>
              </a:rPr>
              <a:t>الساعة 6 </a:t>
            </a:r>
            <a:r xmlns:a="http://schemas.openxmlformats.org/drawingml/2006/main">
              <a:rPr sz="2800" b="1" dirty="0">
                <a:latin typeface="Calibri"/>
                <a:cs typeface="Calibri"/>
              </a:rPr>
              <a:t>مساءً</a:t>
            </a:r>
            <a:r xmlns:a="http://schemas.openxmlformats.org/drawingml/2006/main">
              <a:rPr sz="2800" b="1" spc="-5" dirty="0">
                <a:latin typeface="Calibri"/>
                <a:cs typeface="Calibri"/>
              </a:rPr>
              <a:t> </a:t>
            </a:r>
            <a:r xmlns:a="http://schemas.openxmlformats.org/drawingml/2006/main">
              <a:rPr sz="2800" b="1" spc="-15" dirty="0">
                <a:latin typeface="Calibri"/>
                <a:cs typeface="Calibri"/>
              </a:rPr>
              <a:t>أستراليا </a:t>
            </a:r>
            <a:r xmlns:a="http://schemas.openxmlformats.org/drawingml/2006/main">
              <a:rPr sz="2800" b="1" spc="-5" dirty="0">
                <a:latin typeface="Calibri"/>
                <a:cs typeface="Calibri"/>
              </a:rPr>
              <a:t>أو من 7 </a:t>
            </a:r>
            <a:r xmlns:a="http://schemas.openxmlformats.org/drawingml/2006/main">
              <a:rPr sz="2800" b="1" spc="-15" dirty="0">
                <a:latin typeface="Calibri"/>
                <a:cs typeface="Calibri"/>
              </a:rPr>
              <a:t>إلى </a:t>
            </a:r>
            <a:r xmlns:a="http://schemas.openxmlformats.org/drawingml/2006/main">
              <a:rPr sz="2800" b="1" spc="-5" dirty="0">
                <a:latin typeface="Calibri"/>
                <a:cs typeface="Calibri"/>
              </a:rPr>
              <a:t>9 </a:t>
            </a:r>
            <a:r xmlns:a="http://schemas.openxmlformats.org/drawingml/2006/main">
              <a:rPr sz="2800" b="1" dirty="0">
                <a:latin typeface="Calibri"/>
                <a:cs typeface="Calibri"/>
              </a:rPr>
              <a:t>مساءً </a:t>
            </a:r>
            <a:r xmlns:a="http://schemas.openxmlformats.org/drawingml/2006/main">
              <a:rPr sz="2800" b="1" spc="-5" dirty="0">
                <a:latin typeface="Calibri"/>
                <a:cs typeface="Calibri"/>
              </a:rPr>
              <a:t>في </a:t>
            </a:r>
            <a:r xmlns:a="http://schemas.openxmlformats.org/drawingml/2006/main">
              <a:rPr sz="2800" b="1" spc="-30" dirty="0">
                <a:latin typeface="Calibri"/>
                <a:cs typeface="Calibri"/>
              </a:rPr>
              <a:t>كينيا. </a:t>
            </a:r>
            <a:r xmlns:a="http://schemas.openxmlformats.org/drawingml/2006/main">
              <a:rPr sz="2800" b="1" spc="-5" dirty="0">
                <a:latin typeface="Calibri"/>
                <a:cs typeface="Calibri"/>
              </a:rPr>
              <a:t>عادة </a:t>
            </a:r>
            <a:r xmlns:a="http://schemas.openxmlformats.org/drawingml/2006/main">
              <a:rPr sz="2800" b="1" dirty="0">
                <a:latin typeface="Calibri"/>
                <a:cs typeface="Calibri"/>
              </a:rPr>
              <a:t>لبنانية </a:t>
            </a:r>
            <a:r xmlns:a="http://schemas.openxmlformats.org/drawingml/2006/main">
              <a:rPr sz="2800" b="1" spc="-15" dirty="0">
                <a:latin typeface="Calibri"/>
                <a:cs typeface="Calibri"/>
              </a:rPr>
              <a:t>_ </a:t>
            </a:r>
            <a:r xmlns:a="http://schemas.openxmlformats.org/drawingml/2006/main">
              <a:rPr sz="2800" b="1" spc="-10" dirty="0">
                <a:latin typeface="Calibri"/>
                <a:cs typeface="Calibri"/>
              </a:rPr>
              <a:t>_</a:t>
            </a:r>
            <a:r xmlns:a="http://schemas.openxmlformats.org/drawingml/2006/main">
              <a:rPr sz="2800" b="1" spc="-620" dirty="0">
                <a:latin typeface="Calibri"/>
                <a:cs typeface="Calibri"/>
              </a:rPr>
              <a:t> </a:t>
            </a:r>
            <a:r xmlns:a="http://schemas.openxmlformats.org/drawingml/2006/main">
              <a:rPr sz="2800" b="1" spc="-15" dirty="0">
                <a:latin typeface="Calibri"/>
                <a:cs typeface="Calibri"/>
              </a:rPr>
              <a:t>ل</a:t>
            </a:r>
            <a:r xmlns:a="http://schemas.openxmlformats.org/drawingml/2006/main">
              <a:rPr sz="2800" b="1" spc="-10" dirty="0">
                <a:latin typeface="Calibri"/>
                <a:cs typeface="Calibri"/>
              </a:rPr>
              <a:t> </a:t>
            </a:r>
            <a:r xmlns:a="http://schemas.openxmlformats.org/drawingml/2006/main">
              <a:rPr sz="2800" b="1" spc="-5" dirty="0">
                <a:latin typeface="Calibri"/>
                <a:cs typeface="Calibri"/>
              </a:rPr>
              <a:t>يصل</a:t>
            </a:r>
            <a:r xmlns:a="http://schemas.openxmlformats.org/drawingml/2006/main">
              <a:rPr sz="2800" b="1" dirty="0">
                <a:latin typeface="Calibri"/>
                <a:cs typeface="Calibri"/>
              </a:rPr>
              <a:t> </a:t>
            </a:r>
            <a:r xmlns:a="http://schemas.openxmlformats.org/drawingml/2006/main">
              <a:rPr sz="2800" b="1" spc="-10" dirty="0">
                <a:latin typeface="Calibri"/>
                <a:cs typeface="Calibri"/>
              </a:rPr>
              <a:t>في أي وقت</a:t>
            </a:r>
            <a:r xmlns:a="http://schemas.openxmlformats.org/drawingml/2006/main">
              <a:rPr sz="2800" b="1" spc="-5" dirty="0">
                <a:latin typeface="Calibri"/>
                <a:cs typeface="Calibri"/>
              </a:rPr>
              <a:t> </a:t>
            </a:r>
            <a:r xmlns:a="http://schemas.openxmlformats.org/drawingml/2006/main">
              <a:rPr sz="2800" b="1" spc="-10" dirty="0">
                <a:latin typeface="Calibri"/>
                <a:cs typeface="Calibri"/>
              </a:rPr>
              <a:t>متى</a:t>
            </a:r>
            <a:r xmlns:a="http://schemas.openxmlformats.org/drawingml/2006/main">
              <a:rPr sz="2800" b="1" spc="-5" dirty="0">
                <a:latin typeface="Calibri"/>
                <a:cs typeface="Calibri"/>
              </a:rPr>
              <a:t> </a:t>
            </a:r>
            <a:r xmlns:a="http://schemas.openxmlformats.org/drawingml/2006/main">
              <a:rPr sz="2800" b="1" spc="-15" dirty="0">
                <a:latin typeface="Calibri"/>
                <a:cs typeface="Calibri"/>
              </a:rPr>
              <a:t>مدعو</a:t>
            </a:r>
            <a:r xmlns:a="http://schemas.openxmlformats.org/drawingml/2006/main">
              <a:rPr sz="2800" b="1" spc="-10" dirty="0">
                <a:latin typeface="Calibri"/>
                <a:cs typeface="Calibri"/>
              </a:rPr>
              <a:t> </a:t>
            </a:r>
            <a:r xmlns:a="http://schemas.openxmlformats.org/drawingml/2006/main">
              <a:rPr sz="2800" b="1" spc="-20" dirty="0">
                <a:latin typeface="Calibri"/>
                <a:cs typeface="Calibri"/>
              </a:rPr>
              <a:t>ل</a:t>
            </a:r>
            <a:r xmlns:a="http://schemas.openxmlformats.org/drawingml/2006/main">
              <a:rPr sz="2800" b="1" spc="-15" dirty="0">
                <a:latin typeface="Calibri"/>
                <a:cs typeface="Calibri"/>
              </a:rPr>
              <a:t> </a:t>
            </a:r>
            <a:r xmlns:a="http://schemas.openxmlformats.org/drawingml/2006/main">
              <a:rPr sz="2800" b="1" spc="-35" dirty="0">
                <a:latin typeface="Calibri"/>
                <a:cs typeface="Calibri"/>
              </a:rPr>
              <a:t>عشاء،</a:t>
            </a:r>
            <a:r xmlns:a="http://schemas.openxmlformats.org/drawingml/2006/main">
              <a:rPr sz="2800" b="1" spc="-30" dirty="0">
                <a:latin typeface="Calibri"/>
                <a:cs typeface="Calibri"/>
              </a:rPr>
              <a:t> </a:t>
            </a:r>
            <a:r xmlns:a="http://schemas.openxmlformats.org/drawingml/2006/main">
              <a:rPr sz="2800" b="1" spc="-15" dirty="0">
                <a:latin typeface="Calibri"/>
                <a:cs typeface="Calibri"/>
              </a:rPr>
              <a:t>حتى</a:t>
            </a:r>
            <a:r xmlns:a="http://schemas.openxmlformats.org/drawingml/2006/main">
              <a:rPr sz="2800" b="1" spc="600" dirty="0">
                <a:latin typeface="Calibri"/>
                <a:cs typeface="Calibri"/>
              </a:rPr>
              <a:t> </a:t>
            </a:r>
            <a:r xmlns:a="http://schemas.openxmlformats.org/drawingml/2006/main">
              <a:rPr sz="2800" b="1" spc="-10" dirty="0">
                <a:latin typeface="Calibri"/>
                <a:cs typeface="Calibri"/>
              </a:rPr>
              <a:t>في وقت </a:t>
            </a:r>
            <a:r xmlns:a="http://schemas.openxmlformats.org/drawingml/2006/main">
              <a:rPr sz="2800" b="1" spc="-5" dirty="0">
                <a:latin typeface="Calibri"/>
                <a:cs typeface="Calibri"/>
              </a:rPr>
              <a:t>مبكر</a:t>
            </a:r>
            <a:r xmlns:a="http://schemas.openxmlformats.org/drawingml/2006/main">
              <a:rPr sz="2800" b="1" dirty="0">
                <a:latin typeface="Calibri"/>
                <a:cs typeface="Calibri"/>
              </a:rPr>
              <a:t> </a:t>
            </a:r>
            <a:r xmlns:a="http://schemas.openxmlformats.org/drawingml/2006/main">
              <a:rPr sz="2800" b="1" spc="-5" dirty="0">
                <a:latin typeface="Calibri"/>
                <a:cs typeface="Calibri"/>
              </a:rPr>
              <a:t>مثل</a:t>
            </a:r>
            <a:r xmlns:a="http://schemas.openxmlformats.org/drawingml/2006/main">
              <a:rPr sz="2800" b="1" dirty="0">
                <a:latin typeface="Calibri"/>
                <a:cs typeface="Calibri"/>
              </a:rPr>
              <a:t> </a:t>
            </a:r>
            <a:r xmlns:a="http://schemas.openxmlformats.org/drawingml/2006/main">
              <a:rPr sz="2800" b="1" spc="-5" dirty="0">
                <a:latin typeface="Calibri"/>
                <a:cs typeface="Calibri"/>
              </a:rPr>
              <a:t>9</a:t>
            </a:r>
            <a:r xmlns:a="http://schemas.openxmlformats.org/drawingml/2006/main">
              <a:rPr sz="2800" b="1" dirty="0">
                <a:latin typeface="Calibri"/>
                <a:cs typeface="Calibri"/>
              </a:rPr>
              <a:t> </a:t>
            </a:r>
            <a:r xmlns:a="http://schemas.openxmlformats.org/drawingml/2006/main">
              <a:rPr sz="2800" b="1" spc="-5" dirty="0">
                <a:latin typeface="Calibri"/>
                <a:cs typeface="Calibri"/>
              </a:rPr>
              <a:t>أو</a:t>
            </a:r>
            <a:r xmlns:a="http://schemas.openxmlformats.org/drawingml/2006/main">
              <a:rPr sz="2800" b="1" dirty="0">
                <a:latin typeface="Calibri"/>
                <a:cs typeface="Calibri"/>
              </a:rPr>
              <a:t> </a:t>
            </a:r>
            <a:r xmlns:a="http://schemas.openxmlformats.org/drawingml/2006/main">
              <a:rPr sz="2800" b="1" spc="-5" dirty="0">
                <a:latin typeface="Calibri"/>
                <a:cs typeface="Calibri"/>
              </a:rPr>
              <a:t>10</a:t>
            </a:r>
            <a:r xmlns:a="http://schemas.openxmlformats.org/drawingml/2006/main">
              <a:rPr sz="2800" b="1" dirty="0">
                <a:latin typeface="Calibri"/>
                <a:cs typeface="Calibri"/>
              </a:rPr>
              <a:t> </a:t>
            </a:r>
            <a:r xmlns:a="http://schemas.openxmlformats.org/drawingml/2006/main">
              <a:rPr sz="2800" b="1" spc="-5" dirty="0">
                <a:latin typeface="Calibri"/>
                <a:cs typeface="Calibri"/>
              </a:rPr>
              <a:t>أكون</a:t>
            </a:r>
            <a:r xmlns:a="http://schemas.openxmlformats.org/drawingml/2006/main">
              <a:rPr sz="2800" b="1" dirty="0">
                <a:latin typeface="Calibri"/>
                <a:cs typeface="Calibri"/>
              </a:rPr>
              <a:t> </a:t>
            </a:r>
            <a:r xmlns:a="http://schemas.openxmlformats.org/drawingml/2006/main">
              <a:rPr sz="2800" b="1" spc="-15" dirty="0">
                <a:latin typeface="Calibri"/>
                <a:cs typeface="Calibri"/>
              </a:rPr>
              <a:t>طعام</a:t>
            </a:r>
            <a:r xmlns:a="http://schemas.openxmlformats.org/drawingml/2006/main">
              <a:rPr sz="2800" b="1" spc="-10" dirty="0">
                <a:latin typeface="Calibri"/>
                <a:cs typeface="Calibri"/>
              </a:rPr>
              <a:t> </a:t>
            </a:r>
            <a:r xmlns:a="http://schemas.openxmlformats.org/drawingml/2006/main">
              <a:rPr sz="2800" b="1" spc="-20" dirty="0">
                <a:latin typeface="Calibri"/>
                <a:cs typeface="Calibri"/>
              </a:rPr>
              <a:t>يمكن</a:t>
            </a:r>
            <a:r xmlns:a="http://schemas.openxmlformats.org/drawingml/2006/main">
              <a:rPr sz="2800" b="1" spc="-15" dirty="0">
                <a:latin typeface="Calibri"/>
                <a:cs typeface="Calibri"/>
              </a:rPr>
              <a:t> </a:t>
            </a:r>
            <a:r xmlns:a="http://schemas.openxmlformats.org/drawingml/2006/main">
              <a:rPr sz="2800" b="1" dirty="0">
                <a:latin typeface="Calibri"/>
                <a:cs typeface="Calibri"/>
              </a:rPr>
              <a:t>يكون</a:t>
            </a:r>
            <a:r xmlns:a="http://schemas.openxmlformats.org/drawingml/2006/main">
              <a:rPr sz="2800" b="1" spc="5" dirty="0">
                <a:latin typeface="Calibri"/>
                <a:cs typeface="Calibri"/>
              </a:rPr>
              <a:t> </a:t>
            </a:r>
            <a:r xmlns:a="http://schemas.openxmlformats.org/drawingml/2006/main">
              <a:rPr sz="2800" b="1" spc="-15" dirty="0">
                <a:latin typeface="Calibri"/>
                <a:cs typeface="Calibri"/>
              </a:rPr>
              <a:t>تؤكل </a:t>
            </a:r>
            <a:r xmlns:a="http://schemas.openxmlformats.org/drawingml/2006/main">
              <a:rPr sz="2800" b="1" spc="-10" dirty="0">
                <a:latin typeface="Calibri"/>
                <a:cs typeface="Calibri"/>
              </a:rPr>
              <a:t>مع</a:t>
            </a:r>
            <a:r xmlns:a="http://schemas.openxmlformats.org/drawingml/2006/main">
              <a:rPr sz="2800" b="1" spc="-5" dirty="0">
                <a:latin typeface="Calibri"/>
                <a:cs typeface="Calibri"/>
              </a:rPr>
              <a:t> </a:t>
            </a:r>
            <a:r xmlns:a="http://schemas.openxmlformats.org/drawingml/2006/main">
              <a:rPr sz="2800" b="1" spc="-10" dirty="0">
                <a:latin typeface="Calibri"/>
                <a:cs typeface="Calibri"/>
              </a:rPr>
              <a:t>عيدان</a:t>
            </a:r>
            <a:r xmlns:a="http://schemas.openxmlformats.org/drawingml/2006/main">
              <a:rPr sz="2800" b="1" spc="10" dirty="0">
                <a:latin typeface="Calibri"/>
                <a:cs typeface="Calibri"/>
              </a:rPr>
              <a:t> </a:t>
            </a:r>
            <a:r xmlns:a="http://schemas.openxmlformats.org/drawingml/2006/main">
              <a:rPr sz="2800" b="1" spc="-5" dirty="0">
                <a:latin typeface="Calibri"/>
                <a:cs typeface="Calibri"/>
              </a:rPr>
              <a:t>أ</a:t>
            </a:r>
            <a:r xmlns:a="http://schemas.openxmlformats.org/drawingml/2006/main">
              <a:rPr sz="2800" b="1" spc="10" dirty="0">
                <a:latin typeface="Calibri"/>
                <a:cs typeface="Calibri"/>
              </a:rPr>
              <a:t> </a:t>
            </a:r>
            <a:r xmlns:a="http://schemas.openxmlformats.org/drawingml/2006/main">
              <a:rPr sz="2800" b="1" spc="-15" dirty="0">
                <a:latin typeface="Calibri"/>
                <a:cs typeface="Calibri"/>
              </a:rPr>
              <a:t>سكين</a:t>
            </a:r>
            <a:r xmlns:a="http://schemas.openxmlformats.org/drawingml/2006/main">
              <a:rPr sz="2800" b="1" spc="10" dirty="0">
                <a:latin typeface="Calibri"/>
                <a:cs typeface="Calibri"/>
              </a:rPr>
              <a:t> </a:t>
            </a:r>
            <a:r xmlns:a="http://schemas.openxmlformats.org/drawingml/2006/main">
              <a:rPr sz="2800" b="1" spc="-5" dirty="0">
                <a:latin typeface="Calibri"/>
                <a:cs typeface="Calibri"/>
              </a:rPr>
              <a:t>و</a:t>
            </a:r>
            <a:r xmlns:a="http://schemas.openxmlformats.org/drawingml/2006/main">
              <a:rPr sz="2800" b="1" spc="10" dirty="0">
                <a:latin typeface="Calibri"/>
                <a:cs typeface="Calibri"/>
              </a:rPr>
              <a:t> </a:t>
            </a:r>
            <a:r xmlns:a="http://schemas.openxmlformats.org/drawingml/2006/main">
              <a:rPr sz="2800" b="1" spc="-15" dirty="0">
                <a:latin typeface="Calibri"/>
                <a:cs typeface="Calibri"/>
              </a:rPr>
              <a:t>شوكة،</a:t>
            </a:r>
            <a:r xmlns:a="http://schemas.openxmlformats.org/drawingml/2006/main">
              <a:rPr sz="2800" b="1" spc="20" dirty="0">
                <a:latin typeface="Calibri"/>
                <a:cs typeface="Calibri"/>
              </a:rPr>
              <a:t> </a:t>
            </a:r>
            <a:r xmlns:a="http://schemas.openxmlformats.org/drawingml/2006/main">
              <a:rPr sz="2800" b="1" spc="-5" dirty="0">
                <a:latin typeface="Calibri"/>
                <a:cs typeface="Calibri"/>
              </a:rPr>
              <a:t>أو</a:t>
            </a:r>
            <a:r xmlns:a="http://schemas.openxmlformats.org/drawingml/2006/main">
              <a:rPr sz="2800" b="1" dirty="0">
                <a:latin typeface="Calibri"/>
                <a:cs typeface="Calibri"/>
              </a:rPr>
              <a:t> </a:t>
            </a:r>
            <a:r xmlns:a="http://schemas.openxmlformats.org/drawingml/2006/main">
              <a:rPr sz="2800" b="1" spc="-15" dirty="0">
                <a:latin typeface="Calibri"/>
                <a:cs typeface="Calibri"/>
              </a:rPr>
              <a:t>أصابع.</a:t>
            </a:r>
            <a:endParaRPr xmlns:a="http://schemas.openxmlformats.org/drawingml/2006/main" sz="2800">
              <a:latin typeface="Calibri"/>
              <a:cs typeface="Calibri"/>
            </a:endParaRPr>
          </a:p>
        </p:txBody>
      </p:sp>
      <p:sp>
        <p:nvSpPr>
          <p:cNvPr id="3" name="object 3"/>
          <p:cNvSpPr txBox="1">
            <a:spLocks noGrp="1"/>
          </p:cNvSpPr>
          <p:nvPr>
            <p:ph type="title"/>
          </p:nvPr>
        </p:nvSpPr>
        <p:spPr>
          <a:xfrm>
            <a:off x="1450594" y="372872"/>
            <a:ext cx="6184265" cy="635000"/>
          </a:xfrm>
          <a:prstGeom prst="rect">
            <a:avLst/>
          </a:prstGeom>
        </p:spPr>
        <p:txBody>
          <a:bodyPr vert="horz" wrap="square" lIns="0" tIns="12065" rIns="0" bIns="0" rtlCol="0">
            <a:spAutoFit/>
          </a:bodyPr>
          <a:lstStyle/>
          <a:p>
            <a:pPr xmlns:a="http://schemas.openxmlformats.org/drawingml/2006/main" marL="12700">
              <a:lnSpc>
                <a:spcPct val="100000"/>
              </a:lnSpc>
              <a:spcBef>
                <a:spcPts val="95"/>
              </a:spcBef>
              <a:bidi/>
            </a:pPr>
            <a:r xmlns:a="http://schemas.openxmlformats.org/drawingml/2006/main">
              <a:rPr sz="4000" spc="-10" dirty="0"/>
              <a:t>متى </a:t>
            </a:r>
            <a:r xmlns:a="http://schemas.openxmlformats.org/drawingml/2006/main">
              <a:rPr sz="4000" spc="-5" dirty="0"/>
              <a:t>و</a:t>
            </a:r>
            <a:r xmlns:a="http://schemas.openxmlformats.org/drawingml/2006/main">
              <a:rPr sz="4000" spc="-10" dirty="0"/>
              <a:t> </a:t>
            </a:r>
            <a:r xmlns:a="http://schemas.openxmlformats.org/drawingml/2006/main">
              <a:rPr sz="4000" spc="-5" dirty="0"/>
              <a:t>كيف</a:t>
            </a:r>
            <a:r xmlns:a="http://schemas.openxmlformats.org/drawingml/2006/main">
              <a:rPr sz="4000" spc="-25" dirty="0"/>
              <a:t> </a:t>
            </a:r>
            <a:r xmlns:a="http://schemas.openxmlformats.org/drawingml/2006/main">
              <a:rPr sz="4000" spc="-15" dirty="0"/>
              <a:t>الغذاء </a:t>
            </a:r>
            <a:r xmlns:a="http://schemas.openxmlformats.org/drawingml/2006/main">
              <a:rPr sz="4000" spc="-5" dirty="0"/>
              <a:t>_</a:t>
            </a:r>
            <a:r xmlns:a="http://schemas.openxmlformats.org/drawingml/2006/main">
              <a:rPr sz="4000" spc="-10" dirty="0"/>
              <a:t> </a:t>
            </a:r>
            <a:r xmlns:a="http://schemas.openxmlformats.org/drawingml/2006/main">
              <a:rPr sz="4000" spc="-35" dirty="0"/>
              <a:t>يؤكل</a:t>
            </a:r>
            <a:endParaRPr xmlns:a="http://schemas.openxmlformats.org/drawingml/2006/main" sz="4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8</a:t>
            </a:fld>
            <a:endParaRPr dirty="0"/>
          </a:p>
        </p:txBody>
      </p:sp>
      <p:sp>
        <p:nvSpPr>
          <p:cNvPr id="2" name="object 2"/>
          <p:cNvSpPr txBox="1"/>
          <p:nvPr/>
        </p:nvSpPr>
        <p:spPr>
          <a:xfrm>
            <a:off x="383540" y="1720723"/>
            <a:ext cx="8254365" cy="1604010"/>
          </a:xfrm>
          <a:prstGeom prst="rect">
            <a:avLst/>
          </a:prstGeom>
        </p:spPr>
        <p:txBody>
          <a:bodyPr vert="horz" wrap="square" lIns="0" tIns="54610" rIns="0" bIns="0" rtlCol="0">
            <a:spAutoFit/>
          </a:bodyPr>
          <a:lstStyle/>
          <a:p>
            <a:pPr xmlns:a="http://schemas.openxmlformats.org/drawingml/2006/main" marL="184785" marR="5080" indent="-172720" algn="just">
              <a:lnSpc>
                <a:spcPct val="90000"/>
              </a:lnSpc>
              <a:spcBef>
                <a:spcPts val="430"/>
              </a:spcBef>
              <a:buSzPct val="96428"/>
              <a:buFont typeface="Wingdings"/>
              <a:buChar char=""/>
              <a:tabLst>
                <a:tab pos="185420" algn="l"/>
              </a:tabLst>
              <a:bidi/>
            </a:pPr>
            <a:r xmlns:a="http://schemas.openxmlformats.org/drawingml/2006/main">
              <a:rPr sz="2800" b="1" spc="-5" dirty="0">
                <a:latin typeface="Calibri"/>
                <a:cs typeface="Calibri"/>
              </a:rPr>
              <a:t>في </a:t>
            </a:r>
            <a:r xmlns:a="http://schemas.openxmlformats.org/drawingml/2006/main">
              <a:rPr sz="2800" b="1" spc="-10" dirty="0">
                <a:latin typeface="Calibri"/>
                <a:cs typeface="Calibri"/>
              </a:rPr>
              <a:t>الولايات المتحدة ، </a:t>
            </a:r>
            <a:r xmlns:a="http://schemas.openxmlformats.org/drawingml/2006/main">
              <a:rPr sz="2800" b="1" spc="-20" dirty="0">
                <a:latin typeface="Calibri"/>
                <a:cs typeface="Calibri"/>
              </a:rPr>
              <a:t>قد </a:t>
            </a:r>
            <a:r xmlns:a="http://schemas.openxmlformats.org/drawingml/2006/main">
              <a:rPr sz="2800" b="1" spc="-10" dirty="0">
                <a:latin typeface="Calibri"/>
                <a:cs typeface="Calibri"/>
              </a:rPr>
              <a:t>تكون الأخلاق السيئة </a:t>
            </a:r>
            <a:r xmlns:a="http://schemas.openxmlformats.org/drawingml/2006/main">
              <a:rPr sz="2800" b="1" spc="-5" dirty="0">
                <a:latin typeface="Calibri"/>
                <a:cs typeface="Calibri"/>
              </a:rPr>
              <a:t>في </a:t>
            </a:r>
            <a:r xmlns:a="http://schemas.openxmlformats.org/drawingml/2006/main">
              <a:rPr sz="2800" b="1" spc="-10" dirty="0">
                <a:latin typeface="Calibri"/>
                <a:cs typeface="Calibri"/>
              </a:rPr>
              <a:t>تناول الطعام</a:t>
            </a:r>
            <a:r xmlns:a="http://schemas.openxmlformats.org/drawingml/2006/main">
              <a:rPr sz="2800" b="1" spc="-5" dirty="0">
                <a:latin typeface="Calibri"/>
                <a:cs typeface="Calibri"/>
              </a:rPr>
              <a:t> </a:t>
            </a:r>
            <a:r xmlns:a="http://schemas.openxmlformats.org/drawingml/2006/main">
              <a:rPr sz="2800" b="1" spc="-10" dirty="0">
                <a:latin typeface="Calibri"/>
                <a:cs typeface="Calibri"/>
              </a:rPr>
              <a:t>المرتبطة بسلوك </a:t>
            </a:r>
            <a:r xmlns:a="http://schemas.openxmlformats.org/drawingml/2006/main">
              <a:rPr sz="2800" b="1" spc="-5" dirty="0">
                <a:latin typeface="Calibri"/>
                <a:cs typeface="Calibri"/>
              </a:rPr>
              <a:t>الحيوان </a:t>
            </a:r>
            <a:r xmlns:a="http://schemas.openxmlformats.org/drawingml/2006/main">
              <a:rPr sz="2800" b="1" spc="-35" dirty="0">
                <a:latin typeface="Calibri"/>
                <a:cs typeface="Calibri"/>
              </a:rPr>
              <a:t>، </a:t>
            </a:r>
            <a:r xmlns:a="http://schemas.openxmlformats.org/drawingml/2006/main">
              <a:rPr sz="2800" b="1" spc="-5" dirty="0">
                <a:latin typeface="Calibri"/>
                <a:cs typeface="Calibri"/>
              </a:rPr>
              <a:t>كما في " </a:t>
            </a:r>
            <a:r xmlns:a="http://schemas.openxmlformats.org/drawingml/2006/main">
              <a:rPr sz="2800" b="1" spc="-10" dirty="0">
                <a:latin typeface="Calibri"/>
                <a:cs typeface="Calibri"/>
              </a:rPr>
              <a:t>يأكل </a:t>
            </a:r>
            <a:r xmlns:a="http://schemas.openxmlformats.org/drawingml/2006/main">
              <a:rPr sz="2800" b="1" spc="-25" dirty="0">
                <a:latin typeface="Calibri"/>
                <a:cs typeface="Calibri"/>
              </a:rPr>
              <a:t>مثل </a:t>
            </a:r>
            <a:r xmlns:a="http://schemas.openxmlformats.org/drawingml/2006/main">
              <a:rPr sz="2800" b="1" spc="-5" dirty="0">
                <a:latin typeface="Calibri"/>
                <a:cs typeface="Calibri"/>
              </a:rPr>
              <a:t>أ</a:t>
            </a:r>
            <a:r xmlns:a="http://schemas.openxmlformats.org/drawingml/2006/main">
              <a:rPr sz="2800" b="1" dirty="0">
                <a:latin typeface="Calibri"/>
                <a:cs typeface="Calibri"/>
              </a:rPr>
              <a:t> </a:t>
            </a:r>
            <a:r xmlns:a="http://schemas.openxmlformats.org/drawingml/2006/main">
              <a:rPr sz="2800" b="1" spc="-30" dirty="0">
                <a:latin typeface="Calibri"/>
                <a:cs typeface="Calibri"/>
              </a:rPr>
              <a:t>خنزير ، " </a:t>
            </a:r>
            <a:r xmlns:a="http://schemas.openxmlformats.org/drawingml/2006/main">
              <a:rPr sz="2800" b="1" dirty="0">
                <a:latin typeface="Calibri"/>
                <a:cs typeface="Calibri"/>
              </a:rPr>
              <a:t>إنها </a:t>
            </a:r>
            <a:r xmlns:a="http://schemas.openxmlformats.org/drawingml/2006/main">
              <a:rPr sz="2800" b="1" spc="-10" dirty="0">
                <a:latin typeface="Calibri"/>
                <a:cs typeface="Calibri"/>
              </a:rPr>
              <a:t>تمضغ </a:t>
            </a:r>
            <a:r xmlns:a="http://schemas.openxmlformats.org/drawingml/2006/main">
              <a:rPr sz="2800" b="1" spc="-20" dirty="0">
                <a:latin typeface="Calibri"/>
                <a:cs typeface="Calibri"/>
              </a:rPr>
              <a:t>مثل </a:t>
            </a:r>
            <a:r xmlns:a="http://schemas.openxmlformats.org/drawingml/2006/main">
              <a:rPr sz="2800" b="1" spc="-5" dirty="0">
                <a:latin typeface="Calibri"/>
                <a:cs typeface="Calibri"/>
              </a:rPr>
              <a:t>البقرة </a:t>
            </a:r>
            <a:r xmlns:a="http://schemas.openxmlformats.org/drawingml/2006/main">
              <a:rPr sz="2800" b="1" spc="-10" dirty="0">
                <a:latin typeface="Calibri"/>
                <a:cs typeface="Calibri"/>
              </a:rPr>
              <a:t>" </a:t>
            </a:r>
            <a:r xmlns:a="http://schemas.openxmlformats.org/drawingml/2006/main">
              <a:rPr sz="2800" b="1" spc="-80" dirty="0">
                <a:latin typeface="Calibri"/>
                <a:cs typeface="Calibri"/>
              </a:rPr>
              <a:t>، </a:t>
            </a:r>
            <a:r xmlns:a="http://schemas.openxmlformats.org/drawingml/2006/main">
              <a:rPr sz="2800" b="1" dirty="0">
                <a:latin typeface="Calibri"/>
                <a:cs typeface="Calibri"/>
              </a:rPr>
              <a:t>أو </a:t>
            </a:r>
            <a:r xmlns:a="http://schemas.openxmlformats.org/drawingml/2006/main">
              <a:rPr sz="2800" b="1" spc="-10" dirty="0">
                <a:latin typeface="Calibri"/>
                <a:cs typeface="Calibri"/>
              </a:rPr>
              <a:t>"لا </a:t>
            </a:r>
            <a:r xmlns:a="http://schemas.openxmlformats.org/drawingml/2006/main">
              <a:rPr sz="2800" b="1" spc="-5" dirty="0">
                <a:latin typeface="Calibri"/>
                <a:cs typeface="Calibri"/>
              </a:rPr>
              <a:t>تحبطك</a:t>
            </a:r>
            <a:r xmlns:a="http://schemas.openxmlformats.org/drawingml/2006/main">
              <a:rPr sz="2800" b="1" spc="-620" dirty="0">
                <a:latin typeface="Calibri"/>
                <a:cs typeface="Calibri"/>
              </a:rPr>
              <a:t> </a:t>
            </a:r>
            <a:r xmlns:a="http://schemas.openxmlformats.org/drawingml/2006/main">
              <a:rPr sz="2800" b="1" spc="-50" dirty="0">
                <a:latin typeface="Calibri"/>
                <a:cs typeface="Calibri"/>
              </a:rPr>
              <a:t>طعام."</a:t>
            </a:r>
            <a:endParaRPr xmlns:a="http://schemas.openxmlformats.org/drawingml/2006/main" sz="2800">
              <a:latin typeface="Calibri"/>
              <a:cs typeface="Calibri"/>
            </a:endParaRPr>
          </a:p>
        </p:txBody>
      </p:sp>
      <p:sp>
        <p:nvSpPr>
          <p:cNvPr id="3" name="object 3"/>
          <p:cNvSpPr txBox="1">
            <a:spLocks noGrp="1"/>
          </p:cNvSpPr>
          <p:nvPr>
            <p:ph type="title"/>
          </p:nvPr>
        </p:nvSpPr>
        <p:spPr>
          <a:xfrm>
            <a:off x="1450594" y="372872"/>
            <a:ext cx="6184265" cy="635000"/>
          </a:xfrm>
          <a:prstGeom prst="rect">
            <a:avLst/>
          </a:prstGeom>
        </p:spPr>
        <p:txBody>
          <a:bodyPr vert="horz" wrap="square" lIns="0" tIns="12065" rIns="0" bIns="0" rtlCol="0">
            <a:spAutoFit/>
          </a:bodyPr>
          <a:lstStyle/>
          <a:p>
            <a:pPr xmlns:a="http://schemas.openxmlformats.org/drawingml/2006/main" marL="12700">
              <a:lnSpc>
                <a:spcPct val="100000"/>
              </a:lnSpc>
              <a:spcBef>
                <a:spcPts val="95"/>
              </a:spcBef>
              <a:bidi/>
            </a:pPr>
            <a:r xmlns:a="http://schemas.openxmlformats.org/drawingml/2006/main">
              <a:rPr sz="4000" spc="-10" dirty="0"/>
              <a:t>متى </a:t>
            </a:r>
            <a:r xmlns:a="http://schemas.openxmlformats.org/drawingml/2006/main">
              <a:rPr sz="4000" spc="-5" dirty="0"/>
              <a:t>و</a:t>
            </a:r>
            <a:r xmlns:a="http://schemas.openxmlformats.org/drawingml/2006/main">
              <a:rPr sz="4000" spc="-10" dirty="0"/>
              <a:t> </a:t>
            </a:r>
            <a:r xmlns:a="http://schemas.openxmlformats.org/drawingml/2006/main">
              <a:rPr sz="4000" spc="-5" dirty="0"/>
              <a:t>كيف</a:t>
            </a:r>
            <a:r xmlns:a="http://schemas.openxmlformats.org/drawingml/2006/main">
              <a:rPr sz="4000" spc="-25" dirty="0"/>
              <a:t> </a:t>
            </a:r>
            <a:r xmlns:a="http://schemas.openxmlformats.org/drawingml/2006/main">
              <a:rPr sz="4000" spc="-15" dirty="0"/>
              <a:t>الغذاء </a:t>
            </a:r>
            <a:r xmlns:a="http://schemas.openxmlformats.org/drawingml/2006/main">
              <a:rPr sz="4000" spc="-5" dirty="0"/>
              <a:t>_</a:t>
            </a:r>
            <a:r xmlns:a="http://schemas.openxmlformats.org/drawingml/2006/main">
              <a:rPr sz="4000" spc="-10" dirty="0"/>
              <a:t> </a:t>
            </a:r>
            <a:r xmlns:a="http://schemas.openxmlformats.org/drawingml/2006/main">
              <a:rPr sz="4000" spc="-35" dirty="0"/>
              <a:t>يؤكل</a:t>
            </a:r>
            <a:endParaRPr xmlns:a="http://schemas.openxmlformats.org/drawingml/2006/main" sz="4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xmlns:a="http://schemas.openxmlformats.org/drawingml/2006/main" marL="12700">
              <a:lnSpc>
                <a:spcPts val="955"/>
              </a:lnSpc>
              <a:bidi/>
            </a:pPr>
            <a:r xmlns:a="http://schemas.openxmlformats.org/drawingml/2006/main">
              <a:rPr spc="-5" dirty="0"/>
              <a:t>د </a:t>
            </a:r>
            <a:r xmlns:a="http://schemas.openxmlformats.org/drawingml/2006/main">
              <a:rPr dirty="0"/>
              <a:t>.</a:t>
            </a:r>
            <a:r xmlns:a="http://schemas.openxmlformats.org/drawingml/2006/main">
              <a:rPr spc="-15" dirty="0"/>
              <a:t> </a:t>
            </a:r>
            <a:r xmlns:a="http://schemas.openxmlformats.org/drawingml/2006/main">
              <a:rPr spc="-5" dirty="0"/>
              <a:t>M </a:t>
            </a:r>
            <a:r xmlns:a="http://schemas.openxmlformats.org/drawingml/2006/main">
              <a:rPr dirty="0"/>
              <a:t>a </a:t>
            </a:r>
            <a:r xmlns:a="http://schemas.openxmlformats.org/drawingml/2006/main">
              <a:rPr spc="-5" dirty="0"/>
              <a:t>l </a:t>
            </a:r>
            <a:r xmlns:a="http://schemas.openxmlformats.org/drawingml/2006/main">
              <a:rPr dirty="0"/>
              <a:t>a </a:t>
            </a:r>
            <a:r xmlns:a="http://schemas.openxmlformats.org/drawingml/2006/main">
              <a:rPr spc="-5" dirty="0"/>
              <a:t>ke </a:t>
            </a:r>
            <a:r xmlns:a="http://schemas.openxmlformats.org/drawingml/2006/main">
              <a:rPr dirty="0"/>
              <a:t>h</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9</a:t>
            </a:fld>
            <a:endParaRPr dirty="0"/>
          </a:p>
        </p:txBody>
      </p:sp>
      <p:sp>
        <p:nvSpPr>
          <p:cNvPr id="2" name="object 2"/>
          <p:cNvSpPr txBox="1"/>
          <p:nvPr/>
        </p:nvSpPr>
        <p:spPr>
          <a:xfrm>
            <a:off x="307340" y="1415237"/>
            <a:ext cx="8390890" cy="4114165"/>
          </a:xfrm>
          <a:prstGeom prst="rect">
            <a:avLst/>
          </a:prstGeom>
        </p:spPr>
        <p:txBody>
          <a:bodyPr vert="horz" wrap="square" lIns="0" tIns="55244" rIns="0" bIns="0" rtlCol="0">
            <a:spAutoFit/>
          </a:bodyPr>
          <a:lstStyle/>
          <a:p>
            <a:pPr xmlns:a="http://schemas.openxmlformats.org/drawingml/2006/main" marL="469900" marR="6350" indent="-457200" algn="just">
              <a:lnSpc>
                <a:spcPct val="90000"/>
              </a:lnSpc>
              <a:spcBef>
                <a:spcPts val="434"/>
              </a:spcBef>
              <a:buFont typeface="Arial MT"/>
              <a:buChar char="•"/>
              <a:tabLst>
                <a:tab pos="469900" algn="l"/>
              </a:tabLst>
              <a:bidi/>
            </a:pPr>
            <a:r xmlns:a="http://schemas.openxmlformats.org/drawingml/2006/main">
              <a:rPr sz="2800" b="1" spc="-10" dirty="0">
                <a:latin typeface="Calibri"/>
                <a:cs typeface="Calibri"/>
              </a:rPr>
              <a:t>كل</a:t>
            </a:r>
            <a:r xmlns:a="http://schemas.openxmlformats.org/drawingml/2006/main">
              <a:rPr sz="2800" b="1" spc="-5" dirty="0">
                <a:latin typeface="Calibri"/>
                <a:cs typeface="Calibri"/>
              </a:rPr>
              <a:t> </a:t>
            </a:r>
            <a:r xmlns:a="http://schemas.openxmlformats.org/drawingml/2006/main">
              <a:rPr sz="2800" b="1" spc="-10" dirty="0">
                <a:latin typeface="Calibri"/>
                <a:cs typeface="Calibri"/>
              </a:rPr>
              <a:t>ثقافة</a:t>
            </a:r>
            <a:r xmlns:a="http://schemas.openxmlformats.org/drawingml/2006/main">
              <a:rPr sz="2800" b="1" spc="-5" dirty="0">
                <a:latin typeface="Calibri"/>
                <a:cs typeface="Calibri"/>
              </a:rPr>
              <a:t> </a:t>
            </a:r>
            <a:r xmlns:a="http://schemas.openxmlformats.org/drawingml/2006/main">
              <a:rPr sz="2800" b="1" dirty="0">
                <a:latin typeface="Calibri"/>
                <a:cs typeface="Calibri"/>
              </a:rPr>
              <a:t>لديه</a:t>
            </a:r>
            <a:r xmlns:a="http://schemas.openxmlformats.org/drawingml/2006/main">
              <a:rPr sz="2800" b="1" spc="5" dirty="0">
                <a:latin typeface="Calibri"/>
                <a:cs typeface="Calibri"/>
              </a:rPr>
              <a:t> </a:t>
            </a:r>
            <a:r xmlns:a="http://schemas.openxmlformats.org/drawingml/2006/main">
              <a:rPr sz="2800" b="1" spc="-5" dirty="0">
                <a:latin typeface="Calibri"/>
                <a:cs typeface="Calibri"/>
              </a:rPr>
              <a:t>أ</a:t>
            </a:r>
            <a:r xmlns:a="http://schemas.openxmlformats.org/drawingml/2006/main">
              <a:rPr sz="2800" b="1" dirty="0">
                <a:latin typeface="Calibri"/>
                <a:cs typeface="Calibri"/>
              </a:rPr>
              <a:t> </a:t>
            </a:r>
            <a:r xmlns:a="http://schemas.openxmlformats.org/drawingml/2006/main">
              <a:rPr sz="2800" b="1" spc="-5" dirty="0">
                <a:latin typeface="Calibri"/>
                <a:cs typeface="Calibri"/>
              </a:rPr>
              <a:t>فريد</a:t>
            </a:r>
            <a:r xmlns:a="http://schemas.openxmlformats.org/drawingml/2006/main">
              <a:rPr sz="2800" b="1" dirty="0">
                <a:latin typeface="Calibri"/>
                <a:cs typeface="Calibri"/>
              </a:rPr>
              <a:t> </a:t>
            </a:r>
            <a:r xmlns:a="http://schemas.openxmlformats.org/drawingml/2006/main">
              <a:rPr sz="2800" b="1" spc="-10" dirty="0">
                <a:latin typeface="Calibri"/>
                <a:cs typeface="Calibri"/>
              </a:rPr>
              <a:t>نقطة </a:t>
            </a:r>
            <a:r xmlns:a="http://schemas.openxmlformats.org/drawingml/2006/main">
              <a:rPr sz="2800" b="1" spc="-5" dirty="0">
                <a:latin typeface="Calibri"/>
                <a:cs typeface="Calibri"/>
              </a:rPr>
              <a:t>_</a:t>
            </a:r>
            <a:r xmlns:a="http://schemas.openxmlformats.org/drawingml/2006/main">
              <a:rPr sz="2800" b="1" dirty="0">
                <a:latin typeface="Calibri"/>
                <a:cs typeface="Calibri"/>
              </a:rPr>
              <a:t> </a:t>
            </a:r>
            <a:r xmlns:a="http://schemas.openxmlformats.org/drawingml/2006/main">
              <a:rPr sz="2800" b="1" spc="-10" dirty="0">
                <a:latin typeface="Calibri"/>
                <a:cs typeface="Calibri"/>
              </a:rPr>
              <a:t>عرض </a:t>
            </a:r>
            <a:r xmlns:a="http://schemas.openxmlformats.org/drawingml/2006/main">
              <a:rPr sz="2800" b="1" spc="-5" dirty="0">
                <a:latin typeface="Calibri"/>
                <a:cs typeface="Calibri"/>
              </a:rPr>
              <a:t>على</a:t>
            </a:r>
            <a:r xmlns:a="http://schemas.openxmlformats.org/drawingml/2006/main">
              <a:rPr sz="2800" b="1" spc="620" dirty="0">
                <a:latin typeface="Calibri"/>
                <a:cs typeface="Calibri"/>
              </a:rPr>
              <a:t> </a:t>
            </a:r>
            <a:r xmlns:a="http://schemas.openxmlformats.org/drawingml/2006/main">
              <a:rPr sz="2800" b="1" spc="-10" dirty="0">
                <a:latin typeface="Calibri"/>
                <a:cs typeface="Calibri"/>
              </a:rPr>
              <a:t>الحياة </a:t>
            </a:r>
            <a:r xmlns:a="http://schemas.openxmlformats.org/drawingml/2006/main">
              <a:rPr sz="2800" b="1" spc="-5" dirty="0">
                <a:latin typeface="Calibri"/>
                <a:cs typeface="Calibri"/>
              </a:rPr>
              <a:t>والصحة</a:t>
            </a:r>
            <a:r xmlns:a="http://schemas.openxmlformats.org/drawingml/2006/main">
              <a:rPr sz="2800" b="1" dirty="0">
                <a:latin typeface="Calibri"/>
                <a:cs typeface="Calibri"/>
              </a:rPr>
              <a:t> </a:t>
            </a:r>
            <a:r xmlns:a="http://schemas.openxmlformats.org/drawingml/2006/main">
              <a:rPr sz="2800" b="1" spc="-5" dirty="0">
                <a:latin typeface="Calibri"/>
                <a:cs typeface="Calibri"/>
              </a:rPr>
              <a:t>و</a:t>
            </a:r>
            <a:r xmlns:a="http://schemas.openxmlformats.org/drawingml/2006/main">
              <a:rPr sz="2800" b="1" dirty="0">
                <a:latin typeface="Calibri"/>
                <a:cs typeface="Calibri"/>
              </a:rPr>
              <a:t> </a:t>
            </a:r>
            <a:r xmlns:a="http://schemas.openxmlformats.org/drawingml/2006/main">
              <a:rPr sz="2800" b="1" spc="-5" dirty="0">
                <a:latin typeface="Calibri"/>
                <a:cs typeface="Calibri"/>
              </a:rPr>
              <a:t>مرض،</a:t>
            </a:r>
            <a:r xmlns:a="http://schemas.openxmlformats.org/drawingml/2006/main">
              <a:rPr sz="2800" b="1" dirty="0">
                <a:latin typeface="Calibri"/>
                <a:cs typeface="Calibri"/>
              </a:rPr>
              <a:t> </a:t>
            </a:r>
            <a:r xmlns:a="http://schemas.openxmlformats.org/drawingml/2006/main">
              <a:rPr sz="2800" b="1" spc="-10" dirty="0">
                <a:latin typeface="Calibri"/>
                <a:cs typeface="Calibri"/>
              </a:rPr>
              <a:t>و</a:t>
            </a:r>
            <a:r xmlns:a="http://schemas.openxmlformats.org/drawingml/2006/main">
              <a:rPr sz="2800" b="1" spc="-5" dirty="0">
                <a:latin typeface="Calibri"/>
                <a:cs typeface="Calibri"/>
              </a:rPr>
              <a:t> </a:t>
            </a:r>
            <a:r xmlns:a="http://schemas.openxmlformats.org/drawingml/2006/main">
              <a:rPr sz="2800" b="1" dirty="0">
                <a:latin typeface="Calibri"/>
                <a:cs typeface="Calibri"/>
              </a:rPr>
              <a:t>ال</a:t>
            </a:r>
            <a:r xmlns:a="http://schemas.openxmlformats.org/drawingml/2006/main">
              <a:rPr sz="2800" b="1" spc="5" dirty="0">
                <a:latin typeface="Calibri"/>
                <a:cs typeface="Calibri"/>
              </a:rPr>
              <a:t> </a:t>
            </a:r>
            <a:r xmlns:a="http://schemas.openxmlformats.org/drawingml/2006/main">
              <a:rPr sz="2800" b="1" spc="-5" dirty="0">
                <a:latin typeface="Calibri"/>
                <a:cs typeface="Calibri"/>
              </a:rPr>
              <a:t>معنى</a:t>
            </a:r>
            <a:r xmlns:a="http://schemas.openxmlformats.org/drawingml/2006/main">
              <a:rPr sz="2800" b="1" dirty="0">
                <a:latin typeface="Calibri"/>
                <a:cs typeface="Calibri"/>
              </a:rPr>
              <a:t> </a:t>
            </a:r>
            <a:r xmlns:a="http://schemas.openxmlformats.org/drawingml/2006/main">
              <a:rPr sz="2800" b="1" spc="-5" dirty="0">
                <a:latin typeface="Calibri"/>
                <a:cs typeface="Calibri"/>
              </a:rPr>
              <a:t>ل</a:t>
            </a:r>
            <a:r xmlns:a="http://schemas.openxmlformats.org/drawingml/2006/main">
              <a:rPr sz="2800" b="1" dirty="0">
                <a:latin typeface="Calibri"/>
                <a:cs typeface="Calibri"/>
              </a:rPr>
              <a:t> </a:t>
            </a:r>
            <a:r xmlns:a="http://schemas.openxmlformats.org/drawingml/2006/main">
              <a:rPr sz="2800" b="1" spc="-5" dirty="0">
                <a:latin typeface="Calibri"/>
                <a:cs typeface="Calibri"/>
              </a:rPr>
              <a:t>كل</a:t>
            </a:r>
            <a:r xmlns:a="http://schemas.openxmlformats.org/drawingml/2006/main">
              <a:rPr sz="2800" b="1" dirty="0">
                <a:latin typeface="Calibri"/>
                <a:cs typeface="Calibri"/>
              </a:rPr>
              <a:t> </a:t>
            </a:r>
            <a:r xmlns:a="http://schemas.openxmlformats.org/drawingml/2006/main">
              <a:rPr sz="2800" b="1" spc="-10" dirty="0">
                <a:latin typeface="Calibri"/>
                <a:cs typeface="Calibri"/>
              </a:rPr>
              <a:t>في</a:t>
            </a:r>
            <a:r xmlns:a="http://schemas.openxmlformats.org/drawingml/2006/main">
              <a:rPr sz="2800" b="1" spc="-5" dirty="0">
                <a:latin typeface="Calibri"/>
                <a:cs typeface="Calibri"/>
              </a:rPr>
              <a:t> </a:t>
            </a:r>
            <a:r xmlns:a="http://schemas.openxmlformats.org/drawingml/2006/main">
              <a:rPr sz="2800" b="1" spc="-30" dirty="0">
                <a:latin typeface="Calibri"/>
                <a:cs typeface="Calibri"/>
              </a:rPr>
              <a:t>مجتمع.</a:t>
            </a:r>
            <a:endParaRPr xmlns:a="http://schemas.openxmlformats.org/drawingml/2006/main" sz="2800">
              <a:latin typeface="Calibri"/>
              <a:cs typeface="Calibri"/>
            </a:endParaRPr>
          </a:p>
          <a:p>
            <a:pPr xmlns:a="http://schemas.openxmlformats.org/drawingml/2006/main" marL="469900" marR="5080" indent="-457200" algn="just">
              <a:lnSpc>
                <a:spcPct val="90000"/>
              </a:lnSpc>
              <a:spcBef>
                <a:spcPts val="800"/>
              </a:spcBef>
              <a:buFont typeface="Arial MT"/>
              <a:buChar char="•"/>
              <a:tabLst>
                <a:tab pos="469900" algn="l"/>
              </a:tabLst>
              <a:bidi/>
            </a:pPr>
            <a:r xmlns:a="http://schemas.openxmlformats.org/drawingml/2006/main">
              <a:rPr sz="2800" b="1" spc="-10" dirty="0">
                <a:latin typeface="Calibri"/>
                <a:cs typeface="Calibri"/>
              </a:rPr>
              <a:t>تحدد </a:t>
            </a:r>
            <a:r xmlns:a="http://schemas.openxmlformats.org/drawingml/2006/main">
              <a:rPr sz="2800" b="1" spc="-5" dirty="0">
                <a:latin typeface="Calibri"/>
                <a:cs typeface="Calibri"/>
              </a:rPr>
              <a:t>جميع الثقافات </a:t>
            </a:r>
            <a:r xmlns:a="http://schemas.openxmlformats.org/drawingml/2006/main">
              <a:rPr sz="2800" b="1" spc="-10" dirty="0">
                <a:latin typeface="Calibri"/>
                <a:cs typeface="Calibri"/>
              </a:rPr>
              <a:t>تقريبًا </a:t>
            </a:r>
            <a:r xmlns:a="http://schemas.openxmlformats.org/drawingml/2006/main">
              <a:rPr sz="2800" b="1" spc="-15" dirty="0">
                <a:latin typeface="Calibri"/>
                <a:cs typeface="Calibri"/>
              </a:rPr>
              <a:t>أطعمة </a:t>
            </a:r>
            <a:r xmlns:a="http://schemas.openxmlformats.org/drawingml/2006/main">
              <a:rPr sz="2800" b="1" spc="-5" dirty="0">
                <a:latin typeface="Calibri"/>
                <a:cs typeface="Calibri"/>
              </a:rPr>
              <a:t>معينة </a:t>
            </a:r>
            <a:r xmlns:a="http://schemas.openxmlformats.org/drawingml/2006/main">
              <a:rPr sz="2800" b="1" spc="-10" dirty="0">
                <a:latin typeface="Calibri"/>
                <a:cs typeface="Calibri"/>
              </a:rPr>
              <a:t>تعزز </a:t>
            </a:r>
            <a:r xmlns:a="http://schemas.openxmlformats.org/drawingml/2006/main">
              <a:rPr sz="2800" b="1" spc="-15" dirty="0">
                <a:latin typeface="Calibri"/>
                <a:cs typeface="Calibri"/>
              </a:rPr>
              <a:t>العافية </a:t>
            </a:r>
            <a:r xmlns:a="http://schemas.openxmlformats.org/drawingml/2006/main">
              <a:rPr sz="2800" b="1" spc="-10" dirty="0">
                <a:latin typeface="Calibri"/>
                <a:cs typeface="Calibri"/>
              </a:rPr>
              <a:t>،</a:t>
            </a:r>
            <a:r xmlns:a="http://schemas.openxmlformats.org/drawingml/2006/main">
              <a:rPr sz="2800" b="1" spc="615" dirty="0">
                <a:latin typeface="Calibri"/>
                <a:cs typeface="Calibri"/>
              </a:rPr>
              <a:t> </a:t>
            </a:r>
            <a:r xmlns:a="http://schemas.openxmlformats.org/drawingml/2006/main">
              <a:rPr sz="2800" b="1" spc="-10" dirty="0">
                <a:latin typeface="Calibri"/>
                <a:cs typeface="Calibri"/>
              </a:rPr>
              <a:t>دواء</a:t>
            </a:r>
            <a:r xmlns:a="http://schemas.openxmlformats.org/drawingml/2006/main">
              <a:rPr sz="2800" b="1" spc="610" dirty="0">
                <a:latin typeface="Calibri"/>
                <a:cs typeface="Calibri"/>
              </a:rPr>
              <a:t> </a:t>
            </a:r>
            <a:r xmlns:a="http://schemas.openxmlformats.org/drawingml/2006/main">
              <a:rPr sz="2800" b="1" spc="-5" dirty="0">
                <a:latin typeface="Calibri"/>
                <a:cs typeface="Calibri"/>
              </a:rPr>
              <a:t>مرض،</a:t>
            </a:r>
            <a:r xmlns:a="http://schemas.openxmlformats.org/drawingml/2006/main">
              <a:rPr sz="2800" b="1" spc="595" dirty="0">
                <a:latin typeface="Calibri"/>
                <a:cs typeface="Calibri"/>
              </a:rPr>
              <a:t> </a:t>
            </a:r>
            <a:r xmlns:a="http://schemas.openxmlformats.org/drawingml/2006/main">
              <a:rPr sz="2800" b="1" spc="-5" dirty="0">
                <a:latin typeface="Calibri"/>
                <a:cs typeface="Calibri"/>
              </a:rPr>
              <a:t>أو</a:t>
            </a:r>
            <a:r xmlns:a="http://schemas.openxmlformats.org/drawingml/2006/main">
              <a:rPr sz="2800" b="1" spc="585" dirty="0">
                <a:latin typeface="Calibri"/>
                <a:cs typeface="Calibri"/>
              </a:rPr>
              <a:t> </a:t>
            </a:r>
            <a:r xmlns:a="http://schemas.openxmlformats.org/drawingml/2006/main">
              <a:rPr sz="2800" b="1" spc="-5" dirty="0">
                <a:latin typeface="Calibri"/>
                <a:cs typeface="Calibri"/>
              </a:rPr>
              <a:t>عرف</a:t>
            </a:r>
            <a:r xmlns:a="http://schemas.openxmlformats.org/drawingml/2006/main">
              <a:rPr sz="2800" b="1" spc="590" dirty="0">
                <a:latin typeface="Calibri"/>
                <a:cs typeface="Calibri"/>
              </a:rPr>
              <a:t> </a:t>
            </a:r>
            <a:r xmlns:a="http://schemas.openxmlformats.org/drawingml/2006/main">
              <a:rPr sz="2800" b="1" spc="-5" dirty="0">
                <a:latin typeface="Calibri"/>
                <a:cs typeface="Calibri"/>
              </a:rPr>
              <a:t>طبي</a:t>
            </a:r>
            <a:r xmlns:a="http://schemas.openxmlformats.org/drawingml/2006/main">
              <a:rPr sz="2800" b="1" spc="-625" dirty="0">
                <a:latin typeface="Calibri"/>
                <a:cs typeface="Calibri"/>
              </a:rPr>
              <a:t> </a:t>
            </a:r>
            <a:r xmlns:a="http://schemas.openxmlformats.org/drawingml/2006/main">
              <a:rPr sz="2800" b="1" spc="-10" dirty="0">
                <a:latin typeface="Calibri"/>
                <a:cs typeface="Calibri"/>
              </a:rPr>
              <a:t>ملكيات.</a:t>
            </a:r>
            <a:r xmlns:a="http://schemas.openxmlformats.org/drawingml/2006/main">
              <a:rPr sz="2800" b="1" spc="570" dirty="0">
                <a:latin typeface="Calibri"/>
                <a:cs typeface="Calibri"/>
              </a:rPr>
              <a:t> </a:t>
            </a:r>
            <a:r xmlns:a="http://schemas.openxmlformats.org/drawingml/2006/main">
              <a:rPr sz="2800" b="1" i="1" spc="-25" dirty="0">
                <a:latin typeface="Calibri"/>
                <a:cs typeface="Calibri"/>
              </a:rPr>
              <a:t>ل</a:t>
            </a:r>
            <a:r xmlns:a="http://schemas.openxmlformats.org/drawingml/2006/main">
              <a:rPr sz="2800" b="1" i="1" spc="580" dirty="0">
                <a:latin typeface="Calibri"/>
                <a:cs typeface="Calibri"/>
              </a:rPr>
              <a:t> </a:t>
            </a:r>
            <a:r xmlns:a="http://schemas.openxmlformats.org/drawingml/2006/main">
              <a:rPr sz="2800" b="1" i="1" spc="-15" dirty="0">
                <a:latin typeface="Calibri"/>
                <a:cs typeface="Calibri"/>
              </a:rPr>
              <a:t>مثال،</a:t>
            </a:r>
            <a:r xmlns:a="http://schemas.openxmlformats.org/drawingml/2006/main">
              <a:rPr sz="2800" b="1" i="1" spc="575" dirty="0">
                <a:latin typeface="Calibri"/>
                <a:cs typeface="Calibri"/>
              </a:rPr>
              <a:t> </a:t>
            </a:r>
            <a:r xmlns:a="http://schemas.openxmlformats.org/drawingml/2006/main">
              <a:rPr sz="2800" b="1" spc="-5" dirty="0">
                <a:latin typeface="Calibri"/>
                <a:cs typeface="Calibri"/>
              </a:rPr>
              <a:t>حار</a:t>
            </a:r>
            <a:r xmlns:a="http://schemas.openxmlformats.org/drawingml/2006/main">
              <a:rPr sz="2800" b="1" spc="590" dirty="0">
                <a:latin typeface="Calibri"/>
                <a:cs typeface="Calibri"/>
              </a:rPr>
              <a:t> </a:t>
            </a:r>
            <a:r xmlns:a="http://schemas.openxmlformats.org/drawingml/2006/main">
              <a:rPr sz="2800" b="1" spc="-20" dirty="0">
                <a:latin typeface="Calibri"/>
                <a:cs typeface="Calibri"/>
              </a:rPr>
              <a:t>مردقوش</a:t>
            </a:r>
            <a:r xmlns:a="http://schemas.openxmlformats.org/drawingml/2006/main">
              <a:rPr sz="2800" b="1" spc="575" dirty="0">
                <a:latin typeface="Calibri"/>
                <a:cs typeface="Calibri"/>
              </a:rPr>
              <a:t> </a:t>
            </a:r>
            <a:r xmlns:a="http://schemas.openxmlformats.org/drawingml/2006/main">
              <a:rPr sz="2800" b="1" spc="-15" dirty="0">
                <a:latin typeface="Calibri"/>
                <a:cs typeface="Calibri"/>
              </a:rPr>
              <a:t>شاي</a:t>
            </a:r>
            <a:r xmlns:a="http://schemas.openxmlformats.org/drawingml/2006/main">
              <a:rPr sz="2800" b="1" spc="585" dirty="0">
                <a:latin typeface="Calibri"/>
                <a:cs typeface="Calibri"/>
              </a:rPr>
              <a:t> </a:t>
            </a:r>
            <a:r xmlns:a="http://schemas.openxmlformats.org/drawingml/2006/main">
              <a:rPr sz="2800" b="1" spc="-5" dirty="0">
                <a:latin typeface="Calibri"/>
                <a:cs typeface="Calibri"/>
              </a:rPr>
              <a:t>المخضرمين</a:t>
            </a:r>
            <a:r xmlns:a="http://schemas.openxmlformats.org/drawingml/2006/main">
              <a:rPr sz="2800" b="1" spc="-620" dirty="0">
                <a:latin typeface="Calibri"/>
                <a:cs typeface="Calibri"/>
              </a:rPr>
              <a:t> </a:t>
            </a:r>
            <a:r xmlns:a="http://schemas.openxmlformats.org/drawingml/2006/main">
              <a:rPr sz="2800" b="1" spc="-5" dirty="0">
                <a:latin typeface="Calibri"/>
                <a:cs typeface="Calibri"/>
              </a:rPr>
              <a:t>مع</a:t>
            </a:r>
            <a:r xmlns:a="http://schemas.openxmlformats.org/drawingml/2006/main">
              <a:rPr sz="2800" b="1" dirty="0">
                <a:latin typeface="Calibri"/>
                <a:cs typeface="Calibri"/>
              </a:rPr>
              <a:t> </a:t>
            </a:r>
            <a:r xmlns:a="http://schemas.openxmlformats.org/drawingml/2006/main">
              <a:rPr sz="2800" b="1" spc="-5" dirty="0">
                <a:latin typeface="Calibri"/>
                <a:cs typeface="Calibri"/>
              </a:rPr>
              <a:t>ملح</a:t>
            </a:r>
            <a:r xmlns:a="http://schemas.openxmlformats.org/drawingml/2006/main">
              <a:rPr sz="2800" b="1" dirty="0">
                <a:latin typeface="Calibri"/>
                <a:cs typeface="Calibri"/>
              </a:rPr>
              <a:t> </a:t>
            </a:r>
            <a:r xmlns:a="http://schemas.openxmlformats.org/drawingml/2006/main">
              <a:rPr sz="2800" b="1" spc="-5" dirty="0">
                <a:latin typeface="Calibri"/>
                <a:cs typeface="Calibri"/>
              </a:rPr>
              <a:t>يكون</a:t>
            </a:r>
            <a:r xmlns:a="http://schemas.openxmlformats.org/drawingml/2006/main">
              <a:rPr sz="2800" b="1" dirty="0">
                <a:latin typeface="Calibri"/>
                <a:cs typeface="Calibri"/>
              </a:rPr>
              <a:t> </a:t>
            </a:r>
            <a:r xmlns:a="http://schemas.openxmlformats.org/drawingml/2006/main">
              <a:rPr sz="2800" b="1" spc="-5" dirty="0">
                <a:latin typeface="Calibri"/>
                <a:cs typeface="Calibri"/>
              </a:rPr>
              <a:t>مستخدم</a:t>
            </a:r>
            <a:r xmlns:a="http://schemas.openxmlformats.org/drawingml/2006/main">
              <a:rPr sz="2800" b="1" dirty="0">
                <a:latin typeface="Calibri"/>
                <a:cs typeface="Calibri"/>
              </a:rPr>
              <a:t> </a:t>
            </a:r>
            <a:r xmlns:a="http://schemas.openxmlformats.org/drawingml/2006/main">
              <a:rPr sz="2800" b="1" spc="-15" dirty="0">
                <a:latin typeface="Calibri"/>
                <a:cs typeface="Calibri"/>
              </a:rPr>
              <a:t>ل</a:t>
            </a:r>
            <a:r xmlns:a="http://schemas.openxmlformats.org/drawingml/2006/main">
              <a:rPr sz="2800" b="1" spc="-10" dirty="0">
                <a:latin typeface="Calibri"/>
                <a:cs typeface="Calibri"/>
              </a:rPr>
              <a:t> </a:t>
            </a:r>
            <a:r xmlns:a="http://schemas.openxmlformats.org/drawingml/2006/main">
              <a:rPr sz="2800" b="1" spc="-15" dirty="0">
                <a:latin typeface="Calibri"/>
                <a:cs typeface="Calibri"/>
              </a:rPr>
              <a:t>يعامل</a:t>
            </a:r>
            <a:r xmlns:a="http://schemas.openxmlformats.org/drawingml/2006/main">
              <a:rPr sz="2800" b="1" spc="-10" dirty="0">
                <a:latin typeface="Calibri"/>
                <a:cs typeface="Calibri"/>
              </a:rPr>
              <a:t> </a:t>
            </a:r>
            <a:r xmlns:a="http://schemas.openxmlformats.org/drawingml/2006/main">
              <a:rPr sz="2800" b="1" spc="-5" dirty="0">
                <a:latin typeface="Calibri"/>
                <a:cs typeface="Calibri"/>
              </a:rPr>
              <a:t>ا</a:t>
            </a:r>
            <a:r xmlns:a="http://schemas.openxmlformats.org/drawingml/2006/main">
              <a:rPr sz="2800" b="1" dirty="0">
                <a:latin typeface="Calibri"/>
                <a:cs typeface="Calibri"/>
              </a:rPr>
              <a:t> </a:t>
            </a:r>
            <a:r xmlns:a="http://schemas.openxmlformats.org/drawingml/2006/main">
              <a:rPr sz="2800" b="1" spc="-10" dirty="0">
                <a:latin typeface="Calibri"/>
                <a:cs typeface="Calibri"/>
              </a:rPr>
              <a:t>منزعج</a:t>
            </a:r>
            <a:r xmlns:a="http://schemas.openxmlformats.org/drawingml/2006/main">
              <a:rPr sz="2800" b="1" spc="-5" dirty="0">
                <a:latin typeface="Calibri"/>
                <a:cs typeface="Calibri"/>
              </a:rPr>
              <a:t> </a:t>
            </a:r>
            <a:r xmlns:a="http://schemas.openxmlformats.org/drawingml/2006/main">
              <a:rPr sz="2800" b="1" spc="-10" dirty="0">
                <a:latin typeface="Calibri"/>
                <a:cs typeface="Calibri"/>
              </a:rPr>
              <a:t>في </a:t>
            </a:r>
            <a:r xmlns:a="http://schemas.openxmlformats.org/drawingml/2006/main">
              <a:rPr sz="2800" b="1" spc="-15" dirty="0">
                <a:latin typeface="Calibri"/>
                <a:cs typeface="Calibri"/>
              </a:rPr>
              <a:t>المعدة</a:t>
            </a:r>
            <a:r xmlns:a="http://schemas.openxmlformats.org/drawingml/2006/main">
              <a:rPr sz="2800" b="1" spc="-5" dirty="0">
                <a:latin typeface="Calibri"/>
                <a:cs typeface="Calibri"/>
              </a:rPr>
              <a:t> </a:t>
            </a:r>
            <a:r xmlns:a="http://schemas.openxmlformats.org/drawingml/2006/main">
              <a:rPr sz="2800" b="1" spc="-10" dirty="0">
                <a:latin typeface="Calibri"/>
                <a:cs typeface="Calibri"/>
              </a:rPr>
              <a:t>فيتنامي</a:t>
            </a:r>
            <a:r xmlns:a="http://schemas.openxmlformats.org/drawingml/2006/main">
              <a:rPr sz="2800" b="1" spc="25" dirty="0">
                <a:latin typeface="Calibri"/>
                <a:cs typeface="Calibri"/>
              </a:rPr>
              <a:t> </a:t>
            </a:r>
            <a:r xmlns:a="http://schemas.openxmlformats.org/drawingml/2006/main">
              <a:rPr sz="2800" b="1" spc="-10" dirty="0">
                <a:latin typeface="Calibri"/>
                <a:cs typeface="Calibri"/>
              </a:rPr>
              <a:t>ثقافة.</a:t>
            </a:r>
            <a:endParaRPr xmlns:a="http://schemas.openxmlformats.org/drawingml/2006/main" sz="2800">
              <a:latin typeface="Calibri"/>
              <a:cs typeface="Calibri"/>
            </a:endParaRPr>
          </a:p>
          <a:p>
            <a:pPr xmlns:a="http://schemas.openxmlformats.org/drawingml/2006/main" marL="469900" marR="8255" indent="-457200" algn="just">
              <a:lnSpc>
                <a:spcPts val="3020"/>
              </a:lnSpc>
              <a:spcBef>
                <a:spcPts val="855"/>
              </a:spcBef>
              <a:buFont typeface="Arial MT"/>
              <a:buChar char="•"/>
              <a:tabLst>
                <a:tab pos="469900" algn="l"/>
              </a:tabLst>
              <a:bidi/>
            </a:pPr>
            <a:r xmlns:a="http://schemas.openxmlformats.org/drawingml/2006/main">
              <a:rPr sz="2800" b="1" spc="-10" dirty="0">
                <a:latin typeface="Calibri"/>
                <a:cs typeface="Calibri"/>
              </a:rPr>
              <a:t>تحدد </a:t>
            </a:r>
            <a:r xmlns:a="http://schemas.openxmlformats.org/drawingml/2006/main">
              <a:rPr sz="2800" b="1" spc="-5" dirty="0">
                <a:latin typeface="Calibri"/>
                <a:cs typeface="Calibri"/>
              </a:rPr>
              <a:t>بعض الثقافات </a:t>
            </a:r>
            <a:r xmlns:a="http://schemas.openxmlformats.org/drawingml/2006/main">
              <a:rPr sz="2800" b="1" spc="-15" dirty="0">
                <a:latin typeface="Calibri"/>
                <a:cs typeface="Calibri"/>
              </a:rPr>
              <a:t>الأطعمة </a:t>
            </a:r>
            <a:r xmlns:a="http://schemas.openxmlformats.org/drawingml/2006/main">
              <a:rPr sz="2800" b="1" spc="-10" dirty="0">
                <a:latin typeface="Calibri"/>
                <a:cs typeface="Calibri"/>
              </a:rPr>
              <a:t>التي </a:t>
            </a:r>
            <a:r xmlns:a="http://schemas.openxmlformats.org/drawingml/2006/main">
              <a:rPr sz="2800" b="1" spc="-15" dirty="0">
                <a:latin typeface="Calibri"/>
                <a:cs typeface="Calibri"/>
              </a:rPr>
              <a:t>تخلق </a:t>
            </a:r>
            <a:r xmlns:a="http://schemas.openxmlformats.org/drawingml/2006/main">
              <a:rPr sz="2800" b="1" spc="-5" dirty="0">
                <a:latin typeface="Calibri"/>
                <a:cs typeface="Calibri"/>
              </a:rPr>
              <a:t>التوازن</a:t>
            </a:r>
            <a:r xmlns:a="http://schemas.openxmlformats.org/drawingml/2006/main">
              <a:rPr sz="2800" b="1" dirty="0">
                <a:latin typeface="Calibri"/>
                <a:cs typeface="Calibri"/>
              </a:rPr>
              <a:t> </a:t>
            </a:r>
            <a:r xmlns:a="http://schemas.openxmlformats.org/drawingml/2006/main">
              <a:rPr sz="2800" b="1" spc="-5" dirty="0">
                <a:latin typeface="Calibri"/>
                <a:cs typeface="Calibri"/>
              </a:rPr>
              <a:t>داخل</a:t>
            </a:r>
            <a:r xmlns:a="http://schemas.openxmlformats.org/drawingml/2006/main">
              <a:rPr sz="2800" b="1" spc="5" dirty="0">
                <a:latin typeface="Calibri"/>
                <a:cs typeface="Calibri"/>
              </a:rPr>
              <a:t> </a:t>
            </a:r>
            <a:r xmlns:a="http://schemas.openxmlformats.org/drawingml/2006/main">
              <a:rPr sz="2800" b="1" spc="-5" dirty="0">
                <a:latin typeface="Calibri"/>
                <a:cs typeface="Calibri"/>
              </a:rPr>
              <a:t>ال</a:t>
            </a:r>
            <a:r xmlns:a="http://schemas.openxmlformats.org/drawingml/2006/main">
              <a:rPr sz="2800" b="1" spc="5" dirty="0">
                <a:latin typeface="Calibri"/>
                <a:cs typeface="Calibri"/>
              </a:rPr>
              <a:t> </a:t>
            </a:r>
            <a:r xmlns:a="http://schemas.openxmlformats.org/drawingml/2006/main">
              <a:rPr sz="2800" b="1" spc="-5" dirty="0">
                <a:latin typeface="Calibri"/>
                <a:cs typeface="Calibri"/>
              </a:rPr>
              <a:t>جسم</a:t>
            </a:r>
            <a:r xmlns:a="http://schemas.openxmlformats.org/drawingml/2006/main">
              <a:rPr sz="2800" b="1" spc="10" dirty="0">
                <a:latin typeface="Calibri"/>
                <a:cs typeface="Calibri"/>
              </a:rPr>
              <a:t> </a:t>
            </a:r>
            <a:r xmlns:a="http://schemas.openxmlformats.org/drawingml/2006/main">
              <a:rPr sz="2800" b="1" spc="-5" dirty="0">
                <a:latin typeface="Calibri"/>
                <a:cs typeface="Calibri"/>
              </a:rPr>
              <a:t>والروح.</a:t>
            </a:r>
            <a:endParaRPr xmlns:a="http://schemas.openxmlformats.org/drawingml/2006/main" sz="2800">
              <a:latin typeface="Calibri"/>
              <a:cs typeface="Calibri"/>
            </a:endParaRPr>
          </a:p>
        </p:txBody>
      </p:sp>
      <p:sp>
        <p:nvSpPr>
          <p:cNvPr id="3" name="object 3"/>
          <p:cNvSpPr txBox="1">
            <a:spLocks noGrp="1"/>
          </p:cNvSpPr>
          <p:nvPr>
            <p:ph type="title"/>
          </p:nvPr>
        </p:nvSpPr>
        <p:spPr>
          <a:xfrm>
            <a:off x="3016376" y="524967"/>
            <a:ext cx="2944495" cy="635000"/>
          </a:xfrm>
          <a:prstGeom prst="rect">
            <a:avLst/>
          </a:prstGeom>
        </p:spPr>
        <p:txBody>
          <a:bodyPr vert="horz" wrap="square" lIns="0" tIns="12065" rIns="0" bIns="0" rtlCol="0">
            <a:spAutoFit/>
          </a:bodyPr>
          <a:lstStyle/>
          <a:p>
            <a:pPr xmlns:a="http://schemas.openxmlformats.org/drawingml/2006/main" marL="12700">
              <a:lnSpc>
                <a:spcPct val="100000"/>
              </a:lnSpc>
              <a:spcBef>
                <a:spcPts val="95"/>
              </a:spcBef>
              <a:bidi/>
            </a:pPr>
            <a:r xmlns:a="http://schemas.openxmlformats.org/drawingml/2006/main">
              <a:rPr sz="4000" spc="-5" dirty="0"/>
              <a:t>صحة</a:t>
            </a:r>
            <a:r xmlns:a="http://schemas.openxmlformats.org/drawingml/2006/main">
              <a:rPr sz="4000" spc="-60" dirty="0"/>
              <a:t> </a:t>
            </a:r>
            <a:r xmlns:a="http://schemas.openxmlformats.org/drawingml/2006/main">
              <a:rPr sz="4000" spc="-10" dirty="0"/>
              <a:t>المعتقدات</a:t>
            </a:r>
            <a:endParaRPr xmlns:a="http://schemas.openxmlformats.org/drawingml/2006/main" sz="40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1361</Words>
  <Application>Microsoft Office PowerPoint</Application>
  <PresentationFormat>On-screen Show (4:3)</PresentationFormat>
  <Paragraphs>146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 MT</vt:lpstr>
      <vt:lpstr>Calibri</vt:lpstr>
      <vt:lpstr>Times New Roman</vt:lpstr>
      <vt:lpstr>Wingdings</vt:lpstr>
      <vt:lpstr>Office Theme</vt:lpstr>
      <vt:lpstr>“Nutrition in  Health and Illness”</vt:lpstr>
      <vt:lpstr>Factors Affecting Nutrition</vt:lpstr>
      <vt:lpstr>Definitions</vt:lpstr>
      <vt:lpstr>Definitions</vt:lpstr>
      <vt:lpstr>Culture</vt:lpstr>
      <vt:lpstr>Symbolic Use of Foods</vt:lpstr>
      <vt:lpstr>When and How Food is Eaten</vt:lpstr>
      <vt:lpstr>When and How Food is Eaten</vt:lpstr>
      <vt:lpstr>Health Beliefs</vt:lpstr>
      <vt:lpstr>Major Food Categories</vt:lpstr>
      <vt:lpstr>2) Secondary foods: widely consumed, but not on a  daily basis, such as vegetables, legumes, nuts, fish, eggs,  and meats.</vt:lpstr>
      <vt:lpstr>3) Peripheral foods, eaten sporadically, are typically  based on an individual's preferences, not cultural norms.  They may be foods that are reserved for special occasions,  not readily available, or not generally well tolerated, as is  the case with milk among Asian Americans.</vt:lpstr>
      <vt:lpstr>Dietary Acculturation</vt:lpstr>
      <vt:lpstr>Dietary Acculturation</vt:lpstr>
      <vt:lpstr>How Food is Prepared</vt:lpstr>
      <vt:lpstr>Promoting Healthy Food Choices</vt:lpstr>
      <vt:lpstr>Food and Religion</vt:lpstr>
      <vt:lpstr>Traditional Food Practices of Selected  Religious Groups</vt:lpstr>
      <vt:lpstr>Islam</vt:lpstr>
      <vt:lpstr>Christianity</vt:lpstr>
      <vt:lpstr>Judaism</vt:lpstr>
      <vt:lpstr>Hinduism</vt:lpstr>
      <vt:lpstr>Buddhism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majdi alhadidi</cp:lastModifiedBy>
  <cp:revision>1</cp:revision>
  <dcterms:created xsi:type="dcterms:W3CDTF">2023-04-23T21:07:01Z</dcterms:created>
  <dcterms:modified xsi:type="dcterms:W3CDTF">2023-04-24T07:45:23Z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2023-04-13T00:00:00Z</vt:filetime>
  </property>
  <property fmtid="{D5CDD505-2E9C-101B-9397-08002B2CF9AE}" pid="3" name="Creator">
    <vt:lpwstr>Microsoft® PowerPoint® 2016</vt:lpwstr>
  </property>
  <property fmtid="{D5CDD505-2E9C-101B-9397-08002B2CF9AE}" pid="4" name="LastSaved">
    <vt:filetime>2023-04-23T00:00:00Z</vt:filetime>
  </property>
</Properties>
</file>